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1.xml" ContentType="application/vnd.openxmlformats-officedocument.drawingml.chart+xml"/>
  <Override PartName="/ppt/theme/themeOverride3.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4.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6"/>
  </p:notesMasterIdLst>
  <p:handoutMasterIdLst>
    <p:handoutMasterId r:id="rId57"/>
  </p:handoutMasterIdLst>
  <p:sldIdLst>
    <p:sldId id="276" r:id="rId2"/>
    <p:sldId id="380" r:id="rId3"/>
    <p:sldId id="381" r:id="rId4"/>
    <p:sldId id="425" r:id="rId5"/>
    <p:sldId id="450" r:id="rId6"/>
    <p:sldId id="385" r:id="rId7"/>
    <p:sldId id="308" r:id="rId8"/>
    <p:sldId id="460" r:id="rId9"/>
    <p:sldId id="461" r:id="rId10"/>
    <p:sldId id="463" r:id="rId11"/>
    <p:sldId id="464" r:id="rId12"/>
    <p:sldId id="428" r:id="rId13"/>
    <p:sldId id="465" r:id="rId14"/>
    <p:sldId id="466" r:id="rId15"/>
    <p:sldId id="439" r:id="rId16"/>
    <p:sldId id="468" r:id="rId17"/>
    <p:sldId id="318" r:id="rId18"/>
    <p:sldId id="440" r:id="rId19"/>
    <p:sldId id="313" r:id="rId20"/>
    <p:sldId id="314" r:id="rId21"/>
    <p:sldId id="288" r:id="rId22"/>
    <p:sldId id="441" r:id="rId23"/>
    <p:sldId id="470" r:id="rId24"/>
    <p:sldId id="471" r:id="rId25"/>
    <p:sldId id="442" r:id="rId26"/>
    <p:sldId id="469" r:id="rId27"/>
    <p:sldId id="444" r:id="rId28"/>
    <p:sldId id="445" r:id="rId29"/>
    <p:sldId id="446" r:id="rId30"/>
    <p:sldId id="447" r:id="rId31"/>
    <p:sldId id="319" r:id="rId32"/>
    <p:sldId id="395" r:id="rId33"/>
    <p:sldId id="449" r:id="rId34"/>
    <p:sldId id="472" r:id="rId35"/>
    <p:sldId id="473" r:id="rId36"/>
    <p:sldId id="474" r:id="rId37"/>
    <p:sldId id="475" r:id="rId38"/>
    <p:sldId id="476" r:id="rId39"/>
    <p:sldId id="477" r:id="rId40"/>
    <p:sldId id="478" r:id="rId41"/>
    <p:sldId id="479" r:id="rId42"/>
    <p:sldId id="286" r:id="rId43"/>
    <p:sldId id="391" r:id="rId44"/>
    <p:sldId id="401" r:id="rId45"/>
    <p:sldId id="451" r:id="rId46"/>
    <p:sldId id="452" r:id="rId47"/>
    <p:sldId id="454" r:id="rId48"/>
    <p:sldId id="458" r:id="rId49"/>
    <p:sldId id="459" r:id="rId50"/>
    <p:sldId id="453" r:id="rId51"/>
    <p:sldId id="333" r:id="rId52"/>
    <p:sldId id="392" r:id="rId53"/>
    <p:sldId id="393" r:id="rId54"/>
    <p:sldId id="467" r:id="rId55"/>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amp; Agenda" id="{811BBFDD-1B0B-49D8-AFBE-2DB60BA67A15}">
          <p14:sldIdLst>
            <p14:sldId id="276"/>
            <p14:sldId id="380"/>
            <p14:sldId id="381"/>
            <p14:sldId id="425"/>
            <p14:sldId id="450"/>
          </p14:sldIdLst>
        </p14:section>
        <p14:section name="Getting Started" id="{173E8EEE-5F7B-407C-A7A5-33DB726C497D}">
          <p14:sldIdLst>
            <p14:sldId id="385"/>
          </p14:sldIdLst>
        </p14:section>
        <p14:section name="About COST" id="{FA67A27B-45BA-4D47-8AB0-0D0B3AEE10A8}">
          <p14:sldIdLst>
            <p14:sldId id="308"/>
            <p14:sldId id="460"/>
            <p14:sldId id="461"/>
            <p14:sldId id="463"/>
            <p14:sldId id="464"/>
            <p14:sldId id="428"/>
            <p14:sldId id="465"/>
            <p14:sldId id="466"/>
            <p14:sldId id="439"/>
            <p14:sldId id="468"/>
            <p14:sldId id="318"/>
            <p14:sldId id="440"/>
            <p14:sldId id="313"/>
            <p14:sldId id="314"/>
            <p14:sldId id="288"/>
          </p14:sldIdLst>
        </p14:section>
        <p14:section name="COST Action General" id="{C678DEF8-EAE7-4CA6-B988-33F1CAD95CCB}">
          <p14:sldIdLst>
            <p14:sldId id="441"/>
            <p14:sldId id="470"/>
            <p14:sldId id="471"/>
            <p14:sldId id="442"/>
            <p14:sldId id="469"/>
            <p14:sldId id="444"/>
            <p14:sldId id="445"/>
            <p14:sldId id="446"/>
            <p14:sldId id="447"/>
            <p14:sldId id="319"/>
            <p14:sldId id="395"/>
            <p14:sldId id="449"/>
            <p14:sldId id="472"/>
            <p14:sldId id="473"/>
            <p14:sldId id="474"/>
            <p14:sldId id="475"/>
            <p14:sldId id="476"/>
            <p14:sldId id="477"/>
            <p14:sldId id="478"/>
            <p14:sldId id="479"/>
            <p14:sldId id="286"/>
            <p14:sldId id="391"/>
          </p14:sldIdLst>
        </p14:section>
        <p14:section name="Specific Domain" id="{94B8DCAF-AE22-47EE-9C18-E58CB7283D68}">
          <p14:sldIdLst>
            <p14:sldId id="401"/>
            <p14:sldId id="451"/>
            <p14:sldId id="452"/>
            <p14:sldId id="454"/>
            <p14:sldId id="458"/>
            <p14:sldId id="459"/>
            <p14:sldId id="453"/>
          </p14:sldIdLst>
        </p14:section>
        <p14:section name="Specific Action" id="{91FFBFBC-7615-44A5-805B-CF50902F4FC9}">
          <p14:sldIdLst/>
        </p14:section>
        <p14:section name="Closing" id="{9050FAA2-E2C8-4C22-9047-DDF0FA8C29C2}">
          <p14:sldIdLst>
            <p14:sldId id="333"/>
          </p14:sldIdLst>
        </p14:section>
        <p14:section name="Additional Slides" id="{EFC78B3D-74D2-48F1-A8BB-310B0EDD990A}">
          <p14:sldIdLst>
            <p14:sldId id="392"/>
            <p14:sldId id="393"/>
            <p14:sldId id="46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ssandra Paccamiccio" initials="A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A678B"/>
    <a:srgbClr val="F47729"/>
    <a:srgbClr val="FFFF66"/>
    <a:srgbClr val="DBDADC"/>
    <a:srgbClr val="FF09E2"/>
    <a:srgbClr val="1000E6"/>
    <a:srgbClr val="FCC897"/>
    <a:srgbClr val="D5E5EF"/>
    <a:srgbClr val="FFF0D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06" autoAdjust="0"/>
    <p:restoredTop sz="86756" autoAdjust="0"/>
  </p:normalViewPr>
  <p:slideViewPr>
    <p:cSldViewPr snapToGrid="0" snapToObjects="1">
      <p:cViewPr varScale="1">
        <p:scale>
          <a:sx n="70" d="100"/>
          <a:sy n="70" d="100"/>
        </p:scale>
        <p:origin x="48" y="48"/>
      </p:cViewPr>
      <p:guideLst>
        <p:guide orient="horz" pos="2160"/>
        <p:guide pos="2880"/>
      </p:guideLst>
    </p:cSldViewPr>
  </p:slideViewPr>
  <p:outlineViewPr>
    <p:cViewPr>
      <p:scale>
        <a:sx n="33" d="100"/>
        <a:sy n="33" d="100"/>
      </p:scale>
      <p:origin x="0" y="5550"/>
    </p:cViewPr>
  </p:outlin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82" d="100"/>
          <a:sy n="82" d="100"/>
        </p:scale>
        <p:origin x="-1992"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christer\Documents\130930-2013-2-PPAM-Stats\4-oc-2013-2-PPAM.xlsx" TargetMode="External"/><Relationship Id="rId1" Type="http://schemas.openxmlformats.org/officeDocument/2006/relationships/themeOverride" Target="../theme/themeOverride3.xml"/></Relationships>
</file>

<file path=ppt/charts/_rels/chart2.xml.rels><?xml version="1.0" encoding="UTF-8" standalone="yes"?>
<Relationships xmlns="http://schemas.openxmlformats.org/package/2006/relationships"><Relationship Id="rId2" Type="http://schemas.openxmlformats.org/officeDocument/2006/relationships/oleObject" Target="file:///C:\Users\christer\Documents\130930-2013-2-PPAM-Stats\4-oc-2013-2-PPAM.xlsx"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invertIfNegative val="0"/>
          <c:dPt>
            <c:idx val="9"/>
            <c:invertIfNegative val="0"/>
            <c:bubble3D val="0"/>
            <c:spPr>
              <a:solidFill>
                <a:schemeClr val="accent1"/>
              </a:solidFill>
            </c:spPr>
          </c:dPt>
          <c:dPt>
            <c:idx val="10"/>
            <c:invertIfNegative val="0"/>
            <c:bubble3D val="0"/>
            <c:spPr>
              <a:solidFill>
                <a:schemeClr val="accent1"/>
              </a:solidFill>
            </c:spPr>
          </c:dPt>
          <c:dPt>
            <c:idx val="11"/>
            <c:invertIfNegative val="0"/>
            <c:bubble3D val="0"/>
            <c:spPr>
              <a:solidFill>
                <a:schemeClr val="accent1"/>
              </a:solidFill>
            </c:spPr>
          </c:dPt>
          <c:dPt>
            <c:idx val="12"/>
            <c:invertIfNegative val="0"/>
            <c:bubble3D val="0"/>
            <c:spPr>
              <a:solidFill>
                <a:schemeClr val="accent1"/>
              </a:solidFill>
            </c:spPr>
          </c:dPt>
          <c:dPt>
            <c:idx val="13"/>
            <c:invertIfNegative val="0"/>
            <c:bubble3D val="0"/>
            <c:spPr>
              <a:solidFill>
                <a:schemeClr val="accent6">
                  <a:lumMod val="60000"/>
                  <a:lumOff val="40000"/>
                </a:schemeClr>
              </a:solidFill>
            </c:spPr>
          </c:dPt>
          <c:cat>
            <c:strRef>
              <c:f>Summary1!$C$134:$P$134</c:f>
              <c:strCache>
                <c:ptCount val="14"/>
                <c:pt idx="0">
                  <c:v>2007/1</c:v>
                </c:pt>
                <c:pt idx="1">
                  <c:v>2007/2</c:v>
                </c:pt>
                <c:pt idx="2">
                  <c:v>2008/1</c:v>
                </c:pt>
                <c:pt idx="3">
                  <c:v>2008/2</c:v>
                </c:pt>
                <c:pt idx="4">
                  <c:v>2009/1</c:v>
                </c:pt>
                <c:pt idx="5">
                  <c:v>2009/2</c:v>
                </c:pt>
                <c:pt idx="6">
                  <c:v>2010/1</c:v>
                </c:pt>
                <c:pt idx="7">
                  <c:v>2010/2</c:v>
                </c:pt>
                <c:pt idx="8">
                  <c:v>2011/1</c:v>
                </c:pt>
                <c:pt idx="9">
                  <c:v>2011/2</c:v>
                </c:pt>
                <c:pt idx="10">
                  <c:v>2012/1</c:v>
                </c:pt>
                <c:pt idx="11">
                  <c:v>2012/2</c:v>
                </c:pt>
                <c:pt idx="12">
                  <c:v>2013/1</c:v>
                </c:pt>
                <c:pt idx="13">
                  <c:v>2013/2</c:v>
                </c:pt>
              </c:strCache>
            </c:strRef>
          </c:cat>
          <c:val>
            <c:numRef>
              <c:f>Summary1!$C$135:$P$135</c:f>
              <c:numCache>
                <c:formatCode>General</c:formatCode>
                <c:ptCount val="14"/>
                <c:pt idx="0">
                  <c:v>406</c:v>
                </c:pt>
                <c:pt idx="1">
                  <c:v>475</c:v>
                </c:pt>
                <c:pt idx="2">
                  <c:v>386</c:v>
                </c:pt>
                <c:pt idx="3">
                  <c:v>378</c:v>
                </c:pt>
                <c:pt idx="4">
                  <c:v>477</c:v>
                </c:pt>
                <c:pt idx="5">
                  <c:v>467</c:v>
                </c:pt>
                <c:pt idx="6">
                  <c:v>586</c:v>
                </c:pt>
                <c:pt idx="7">
                  <c:v>480</c:v>
                </c:pt>
                <c:pt idx="8">
                  <c:v>567</c:v>
                </c:pt>
                <c:pt idx="9">
                  <c:v>545</c:v>
                </c:pt>
                <c:pt idx="10">
                  <c:v>594</c:v>
                </c:pt>
                <c:pt idx="11">
                  <c:v>579</c:v>
                </c:pt>
                <c:pt idx="12">
                  <c:v>612</c:v>
                </c:pt>
                <c:pt idx="13">
                  <c:v>712</c:v>
                </c:pt>
              </c:numCache>
            </c:numRef>
          </c:val>
        </c:ser>
        <c:ser>
          <c:idx val="1"/>
          <c:order val="1"/>
          <c:spPr>
            <a:solidFill>
              <a:schemeClr val="accent1">
                <a:lumMod val="60000"/>
                <a:lumOff val="40000"/>
              </a:schemeClr>
            </a:solidFill>
          </c:spPr>
          <c:invertIfNegative val="0"/>
          <c:dPt>
            <c:idx val="12"/>
            <c:invertIfNegative val="0"/>
            <c:bubble3D val="0"/>
            <c:spPr>
              <a:solidFill>
                <a:schemeClr val="accent1"/>
              </a:solidFill>
            </c:spPr>
          </c:dPt>
          <c:dPt>
            <c:idx val="13"/>
            <c:invertIfNegative val="0"/>
            <c:bubble3D val="0"/>
            <c:spPr>
              <a:solidFill>
                <a:schemeClr val="accent6">
                  <a:lumMod val="75000"/>
                </a:schemeClr>
              </a:solidFill>
            </c:spPr>
          </c:dPt>
          <c:cat>
            <c:strRef>
              <c:f>Summary1!$C$134:$P$134</c:f>
              <c:strCache>
                <c:ptCount val="14"/>
                <c:pt idx="0">
                  <c:v>2007/1</c:v>
                </c:pt>
                <c:pt idx="1">
                  <c:v>2007/2</c:v>
                </c:pt>
                <c:pt idx="2">
                  <c:v>2008/1</c:v>
                </c:pt>
                <c:pt idx="3">
                  <c:v>2008/2</c:v>
                </c:pt>
                <c:pt idx="4">
                  <c:v>2009/1</c:v>
                </c:pt>
                <c:pt idx="5">
                  <c:v>2009/2</c:v>
                </c:pt>
                <c:pt idx="6">
                  <c:v>2010/1</c:v>
                </c:pt>
                <c:pt idx="7">
                  <c:v>2010/2</c:v>
                </c:pt>
                <c:pt idx="8">
                  <c:v>2011/1</c:v>
                </c:pt>
                <c:pt idx="9">
                  <c:v>2011/2</c:v>
                </c:pt>
                <c:pt idx="10">
                  <c:v>2012/1</c:v>
                </c:pt>
                <c:pt idx="11">
                  <c:v>2012/2</c:v>
                </c:pt>
                <c:pt idx="12">
                  <c:v>2013/1</c:v>
                </c:pt>
                <c:pt idx="13">
                  <c:v>2013/2</c:v>
                </c:pt>
              </c:strCache>
            </c:strRef>
          </c:cat>
          <c:val>
            <c:numRef>
              <c:f>Summary1!$C$136:$P$136</c:f>
              <c:numCache>
                <c:formatCode>General</c:formatCode>
                <c:ptCount val="14"/>
                <c:pt idx="0">
                  <c:v>0</c:v>
                </c:pt>
                <c:pt idx="1">
                  <c:v>0</c:v>
                </c:pt>
                <c:pt idx="2">
                  <c:v>0</c:v>
                </c:pt>
                <c:pt idx="3">
                  <c:v>0</c:v>
                </c:pt>
                <c:pt idx="4">
                  <c:v>0</c:v>
                </c:pt>
                <c:pt idx="5">
                  <c:v>0</c:v>
                </c:pt>
                <c:pt idx="6">
                  <c:v>0</c:v>
                </c:pt>
                <c:pt idx="7">
                  <c:v>0</c:v>
                </c:pt>
                <c:pt idx="8">
                  <c:v>0</c:v>
                </c:pt>
                <c:pt idx="9">
                  <c:v>0</c:v>
                </c:pt>
                <c:pt idx="10">
                  <c:v>0</c:v>
                </c:pt>
                <c:pt idx="11">
                  <c:v>0</c:v>
                </c:pt>
                <c:pt idx="12">
                  <c:v>163</c:v>
                </c:pt>
                <c:pt idx="13">
                  <c:v>154</c:v>
                </c:pt>
              </c:numCache>
            </c:numRef>
          </c:val>
        </c:ser>
        <c:dLbls>
          <c:showLegendKey val="0"/>
          <c:showVal val="0"/>
          <c:showCatName val="0"/>
          <c:showSerName val="0"/>
          <c:showPercent val="0"/>
          <c:showBubbleSize val="0"/>
        </c:dLbls>
        <c:gapWidth val="150"/>
        <c:overlap val="100"/>
        <c:axId val="476731552"/>
        <c:axId val="476733232"/>
      </c:barChart>
      <c:catAx>
        <c:axId val="476731552"/>
        <c:scaling>
          <c:orientation val="minMax"/>
        </c:scaling>
        <c:delete val="0"/>
        <c:axPos val="b"/>
        <c:numFmt formatCode="General" sourceLinked="1"/>
        <c:majorTickMark val="out"/>
        <c:minorTickMark val="none"/>
        <c:tickLblPos val="nextTo"/>
        <c:txPr>
          <a:bodyPr/>
          <a:lstStyle/>
          <a:p>
            <a:pPr>
              <a:defRPr sz="1600"/>
            </a:pPr>
            <a:endParaRPr lang="en-US"/>
          </a:p>
        </c:txPr>
        <c:crossAx val="476733232"/>
        <c:crosses val="autoZero"/>
        <c:auto val="1"/>
        <c:lblAlgn val="ctr"/>
        <c:lblOffset val="100"/>
        <c:noMultiLvlLbl val="0"/>
      </c:catAx>
      <c:valAx>
        <c:axId val="476733232"/>
        <c:scaling>
          <c:orientation val="minMax"/>
          <c:max val="900"/>
        </c:scaling>
        <c:delete val="0"/>
        <c:axPos val="l"/>
        <c:majorGridlines/>
        <c:numFmt formatCode="General" sourceLinked="1"/>
        <c:majorTickMark val="out"/>
        <c:minorTickMark val="none"/>
        <c:tickLblPos val="nextTo"/>
        <c:txPr>
          <a:bodyPr/>
          <a:lstStyle/>
          <a:p>
            <a:pPr>
              <a:defRPr sz="1600"/>
            </a:pPr>
            <a:endParaRPr lang="en-US"/>
          </a:p>
        </c:txPr>
        <c:crossAx val="476731552"/>
        <c:crosses val="autoZero"/>
        <c:crossBetween val="between"/>
      </c:valAx>
    </c:plotArea>
    <c:plotVisOnly val="1"/>
    <c:dispBlanksAs val="gap"/>
    <c:showDLblsOverMax val="0"/>
  </c:chart>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Summary!$N$31</c:f>
              <c:strCache>
                <c:ptCount val="1"/>
                <c:pt idx="0">
                  <c:v>2007/1-2011/2
(average)</c:v>
                </c:pt>
              </c:strCache>
            </c:strRef>
          </c:tx>
          <c:invertIfNegative val="0"/>
          <c:cat>
            <c:strRef>
              <c:f>Summary!$A$32:$A$41</c:f>
              <c:strCache>
                <c:ptCount val="10"/>
                <c:pt idx="0">
                  <c:v>BMBS</c:v>
                </c:pt>
                <c:pt idx="1">
                  <c:v>CMST</c:v>
                </c:pt>
                <c:pt idx="2">
                  <c:v>ESSEM</c:v>
                </c:pt>
                <c:pt idx="3">
                  <c:v>FA</c:v>
                </c:pt>
                <c:pt idx="4">
                  <c:v>FPS</c:v>
                </c:pt>
                <c:pt idx="5">
                  <c:v>ICT</c:v>
                </c:pt>
                <c:pt idx="6">
                  <c:v>ISCH</c:v>
                </c:pt>
                <c:pt idx="7">
                  <c:v>MPNS</c:v>
                </c:pt>
                <c:pt idx="8">
                  <c:v>TDP</c:v>
                </c:pt>
                <c:pt idx="9">
                  <c:v>TUD</c:v>
                </c:pt>
              </c:strCache>
            </c:strRef>
          </c:cat>
          <c:val>
            <c:numRef>
              <c:f>Summary!$N$32:$N$41</c:f>
              <c:numCache>
                <c:formatCode>0</c:formatCode>
                <c:ptCount val="10"/>
                <c:pt idx="0">
                  <c:v>61.090909090909093</c:v>
                </c:pt>
                <c:pt idx="1">
                  <c:v>24.727272727272727</c:v>
                </c:pt>
                <c:pt idx="2">
                  <c:v>42.909090909090907</c:v>
                </c:pt>
                <c:pt idx="3">
                  <c:v>47.909090909090907</c:v>
                </c:pt>
                <c:pt idx="4">
                  <c:v>21.818181818181817</c:v>
                </c:pt>
                <c:pt idx="5">
                  <c:v>35.454545454545453</c:v>
                </c:pt>
                <c:pt idx="6">
                  <c:v>116.09090909090909</c:v>
                </c:pt>
                <c:pt idx="7">
                  <c:v>44.363636363636367</c:v>
                </c:pt>
                <c:pt idx="8">
                  <c:v>65.090909090909093</c:v>
                </c:pt>
                <c:pt idx="9">
                  <c:v>27.90909090909091</c:v>
                </c:pt>
              </c:numCache>
            </c:numRef>
          </c:val>
        </c:ser>
        <c:ser>
          <c:idx val="2"/>
          <c:order val="1"/>
          <c:tx>
            <c:strRef>
              <c:f>Summary!$O$31</c:f>
              <c:strCache>
                <c:ptCount val="1"/>
                <c:pt idx="0">
                  <c:v>2012/2</c:v>
                </c:pt>
              </c:strCache>
            </c:strRef>
          </c:tx>
          <c:invertIfNegative val="0"/>
          <c:cat>
            <c:strRef>
              <c:f>Summary!$A$32:$A$41</c:f>
              <c:strCache>
                <c:ptCount val="10"/>
                <c:pt idx="0">
                  <c:v>BMBS</c:v>
                </c:pt>
                <c:pt idx="1">
                  <c:v>CMST</c:v>
                </c:pt>
                <c:pt idx="2">
                  <c:v>ESSEM</c:v>
                </c:pt>
                <c:pt idx="3">
                  <c:v>FA</c:v>
                </c:pt>
                <c:pt idx="4">
                  <c:v>FPS</c:v>
                </c:pt>
                <c:pt idx="5">
                  <c:v>ICT</c:v>
                </c:pt>
                <c:pt idx="6">
                  <c:v>ISCH</c:v>
                </c:pt>
                <c:pt idx="7">
                  <c:v>MPNS</c:v>
                </c:pt>
                <c:pt idx="8">
                  <c:v>TDP</c:v>
                </c:pt>
                <c:pt idx="9">
                  <c:v>TUD</c:v>
                </c:pt>
              </c:strCache>
            </c:strRef>
          </c:cat>
          <c:val>
            <c:numRef>
              <c:f>Summary!$O$32:$O$41</c:f>
              <c:numCache>
                <c:formatCode>General</c:formatCode>
                <c:ptCount val="10"/>
                <c:pt idx="0">
                  <c:v>75</c:v>
                </c:pt>
                <c:pt idx="1">
                  <c:v>21</c:v>
                </c:pt>
                <c:pt idx="2">
                  <c:v>61</c:v>
                </c:pt>
                <c:pt idx="3">
                  <c:v>44</c:v>
                </c:pt>
                <c:pt idx="4">
                  <c:v>21</c:v>
                </c:pt>
                <c:pt idx="5">
                  <c:v>44</c:v>
                </c:pt>
                <c:pt idx="6">
                  <c:v>146</c:v>
                </c:pt>
                <c:pt idx="7">
                  <c:v>39</c:v>
                </c:pt>
                <c:pt idx="8">
                  <c:v>98</c:v>
                </c:pt>
                <c:pt idx="9">
                  <c:v>30</c:v>
                </c:pt>
              </c:numCache>
            </c:numRef>
          </c:val>
        </c:ser>
        <c:ser>
          <c:idx val="3"/>
          <c:order val="2"/>
          <c:tx>
            <c:strRef>
              <c:f>Summary!$P$31</c:f>
              <c:strCache>
                <c:ptCount val="1"/>
                <c:pt idx="0">
                  <c:v>2013/1</c:v>
                </c:pt>
              </c:strCache>
            </c:strRef>
          </c:tx>
          <c:spPr>
            <a:solidFill>
              <a:schemeClr val="accent6">
                <a:lumMod val="60000"/>
                <a:lumOff val="40000"/>
              </a:schemeClr>
            </a:solidFill>
          </c:spPr>
          <c:invertIfNegative val="0"/>
          <c:cat>
            <c:strRef>
              <c:f>Summary!$A$32:$A$41</c:f>
              <c:strCache>
                <c:ptCount val="10"/>
                <c:pt idx="0">
                  <c:v>BMBS</c:v>
                </c:pt>
                <c:pt idx="1">
                  <c:v>CMST</c:v>
                </c:pt>
                <c:pt idx="2">
                  <c:v>ESSEM</c:v>
                </c:pt>
                <c:pt idx="3">
                  <c:v>FA</c:v>
                </c:pt>
                <c:pt idx="4">
                  <c:v>FPS</c:v>
                </c:pt>
                <c:pt idx="5">
                  <c:v>ICT</c:v>
                </c:pt>
                <c:pt idx="6">
                  <c:v>ISCH</c:v>
                </c:pt>
                <c:pt idx="7">
                  <c:v>MPNS</c:v>
                </c:pt>
                <c:pt idx="8">
                  <c:v>TDP</c:v>
                </c:pt>
                <c:pt idx="9">
                  <c:v>TUD</c:v>
                </c:pt>
              </c:strCache>
            </c:strRef>
          </c:cat>
          <c:val>
            <c:numRef>
              <c:f>Summary!$P$32:$P$41</c:f>
              <c:numCache>
                <c:formatCode>General</c:formatCode>
                <c:ptCount val="10"/>
                <c:pt idx="0">
                  <c:v>99</c:v>
                </c:pt>
                <c:pt idx="1">
                  <c:v>20</c:v>
                </c:pt>
                <c:pt idx="2">
                  <c:v>85</c:v>
                </c:pt>
                <c:pt idx="3">
                  <c:v>58</c:v>
                </c:pt>
                <c:pt idx="4">
                  <c:v>20</c:v>
                </c:pt>
                <c:pt idx="5">
                  <c:v>39</c:v>
                </c:pt>
                <c:pt idx="6">
                  <c:v>204</c:v>
                </c:pt>
                <c:pt idx="7">
                  <c:v>47</c:v>
                </c:pt>
                <c:pt idx="8">
                  <c:v>163</c:v>
                </c:pt>
                <c:pt idx="9">
                  <c:v>40</c:v>
                </c:pt>
              </c:numCache>
            </c:numRef>
          </c:val>
        </c:ser>
        <c:ser>
          <c:idx val="1"/>
          <c:order val="3"/>
          <c:tx>
            <c:strRef>
              <c:f>Summary!$Q$31</c:f>
              <c:strCache>
                <c:ptCount val="1"/>
                <c:pt idx="0">
                  <c:v>2013/2</c:v>
                </c:pt>
              </c:strCache>
            </c:strRef>
          </c:tx>
          <c:invertIfNegative val="0"/>
          <c:cat>
            <c:strRef>
              <c:f>Summary!$A$32:$A$41</c:f>
              <c:strCache>
                <c:ptCount val="10"/>
                <c:pt idx="0">
                  <c:v>BMBS</c:v>
                </c:pt>
                <c:pt idx="1">
                  <c:v>CMST</c:v>
                </c:pt>
                <c:pt idx="2">
                  <c:v>ESSEM</c:v>
                </c:pt>
                <c:pt idx="3">
                  <c:v>FA</c:v>
                </c:pt>
                <c:pt idx="4">
                  <c:v>FPS</c:v>
                </c:pt>
                <c:pt idx="5">
                  <c:v>ICT</c:v>
                </c:pt>
                <c:pt idx="6">
                  <c:v>ISCH</c:v>
                </c:pt>
                <c:pt idx="7">
                  <c:v>MPNS</c:v>
                </c:pt>
                <c:pt idx="8">
                  <c:v>TDP</c:v>
                </c:pt>
                <c:pt idx="9">
                  <c:v>TUD</c:v>
                </c:pt>
              </c:strCache>
            </c:strRef>
          </c:cat>
          <c:val>
            <c:numRef>
              <c:f>Summary!$Q$32:$Q$41</c:f>
              <c:numCache>
                <c:formatCode>General</c:formatCode>
                <c:ptCount val="10"/>
                <c:pt idx="0">
                  <c:v>124</c:v>
                </c:pt>
                <c:pt idx="1">
                  <c:v>24</c:v>
                </c:pt>
                <c:pt idx="2">
                  <c:v>76</c:v>
                </c:pt>
                <c:pt idx="3">
                  <c:v>73</c:v>
                </c:pt>
                <c:pt idx="4">
                  <c:v>16</c:v>
                </c:pt>
                <c:pt idx="5">
                  <c:v>73</c:v>
                </c:pt>
                <c:pt idx="6">
                  <c:v>223</c:v>
                </c:pt>
                <c:pt idx="7">
                  <c:v>45</c:v>
                </c:pt>
                <c:pt idx="8">
                  <c:v>152</c:v>
                </c:pt>
                <c:pt idx="9">
                  <c:v>57</c:v>
                </c:pt>
              </c:numCache>
            </c:numRef>
          </c:val>
        </c:ser>
        <c:dLbls>
          <c:showLegendKey val="0"/>
          <c:showVal val="0"/>
          <c:showCatName val="0"/>
          <c:showSerName val="0"/>
          <c:showPercent val="0"/>
          <c:showBubbleSize val="0"/>
        </c:dLbls>
        <c:gapWidth val="150"/>
        <c:axId val="332288112"/>
        <c:axId val="220171024"/>
        <c:extLst>
          <c:ext xmlns:c15="http://schemas.microsoft.com/office/drawing/2012/chart" uri="{02D57815-91ED-43cb-92C2-25804820EDAC}">
            <c15:filteredBarSeries>
              <c15:ser>
                <c:idx val="4"/>
                <c:order val="4"/>
                <c:tx>
                  <c:strRef>
                    <c:extLst>
                      <c:ext uri="{02D57815-91ED-43cb-92C2-25804820EDAC}">
                        <c15:formulaRef>
                          <c15:sqref>Summary!$Q$31</c15:sqref>
                        </c15:formulaRef>
                      </c:ext>
                    </c:extLst>
                    <c:strCache>
                      <c:ptCount val="1"/>
                      <c:pt idx="0">
                        <c:v>2013/2</c:v>
                      </c:pt>
                    </c:strCache>
                  </c:strRef>
                </c:tx>
                <c:invertIfNegative val="0"/>
                <c:cat>
                  <c:strRef>
                    <c:extLst>
                      <c:ext uri="{02D57815-91ED-43cb-92C2-25804820EDAC}">
                        <c15:formulaRef>
                          <c15:sqref>Summary!$A$32:$A$41</c15:sqref>
                        </c15:formulaRef>
                      </c:ext>
                    </c:extLst>
                    <c:strCache>
                      <c:ptCount val="10"/>
                      <c:pt idx="0">
                        <c:v>BMBS</c:v>
                      </c:pt>
                      <c:pt idx="1">
                        <c:v>CMST</c:v>
                      </c:pt>
                      <c:pt idx="2">
                        <c:v>ESSEM</c:v>
                      </c:pt>
                      <c:pt idx="3">
                        <c:v>FA</c:v>
                      </c:pt>
                      <c:pt idx="4">
                        <c:v>FPS</c:v>
                      </c:pt>
                      <c:pt idx="5">
                        <c:v>ICT</c:v>
                      </c:pt>
                      <c:pt idx="6">
                        <c:v>ISCH</c:v>
                      </c:pt>
                      <c:pt idx="7">
                        <c:v>MPNS</c:v>
                      </c:pt>
                      <c:pt idx="8">
                        <c:v>TDP</c:v>
                      </c:pt>
                      <c:pt idx="9">
                        <c:v>TUD</c:v>
                      </c:pt>
                    </c:strCache>
                  </c:strRef>
                </c:cat>
                <c:val>
                  <c:numRef>
                    <c:extLst>
                      <c:ext uri="{02D57815-91ED-43cb-92C2-25804820EDAC}">
                        <c15:formulaRef>
                          <c15:sqref>Summary!$Q$32:$Q$41</c15:sqref>
                        </c15:formulaRef>
                      </c:ext>
                    </c:extLst>
                    <c:numCache>
                      <c:formatCode>General</c:formatCode>
                      <c:ptCount val="10"/>
                      <c:pt idx="0">
                        <c:v>124</c:v>
                      </c:pt>
                      <c:pt idx="1">
                        <c:v>24</c:v>
                      </c:pt>
                      <c:pt idx="2">
                        <c:v>76</c:v>
                      </c:pt>
                      <c:pt idx="3">
                        <c:v>73</c:v>
                      </c:pt>
                      <c:pt idx="4">
                        <c:v>16</c:v>
                      </c:pt>
                      <c:pt idx="5">
                        <c:v>73</c:v>
                      </c:pt>
                      <c:pt idx="6">
                        <c:v>223</c:v>
                      </c:pt>
                      <c:pt idx="7">
                        <c:v>45</c:v>
                      </c:pt>
                      <c:pt idx="8">
                        <c:v>152</c:v>
                      </c:pt>
                      <c:pt idx="9">
                        <c:v>57</c:v>
                      </c:pt>
                    </c:numCache>
                  </c:numRef>
                </c:val>
              </c15:ser>
            </c15:filteredBarSeries>
          </c:ext>
        </c:extLst>
      </c:barChart>
      <c:catAx>
        <c:axId val="332288112"/>
        <c:scaling>
          <c:orientation val="minMax"/>
        </c:scaling>
        <c:delete val="0"/>
        <c:axPos val="b"/>
        <c:numFmt formatCode="General" sourceLinked="1"/>
        <c:majorTickMark val="out"/>
        <c:minorTickMark val="none"/>
        <c:tickLblPos val="nextTo"/>
        <c:txPr>
          <a:bodyPr/>
          <a:lstStyle/>
          <a:p>
            <a:pPr>
              <a:defRPr sz="1800"/>
            </a:pPr>
            <a:endParaRPr lang="en-US"/>
          </a:p>
        </c:txPr>
        <c:crossAx val="220171024"/>
        <c:crosses val="autoZero"/>
        <c:auto val="1"/>
        <c:lblAlgn val="ctr"/>
        <c:lblOffset val="100"/>
        <c:noMultiLvlLbl val="0"/>
      </c:catAx>
      <c:valAx>
        <c:axId val="220171024"/>
        <c:scaling>
          <c:orientation val="minMax"/>
        </c:scaling>
        <c:delete val="0"/>
        <c:axPos val="l"/>
        <c:majorGridlines/>
        <c:numFmt formatCode="0" sourceLinked="1"/>
        <c:majorTickMark val="out"/>
        <c:minorTickMark val="none"/>
        <c:tickLblPos val="nextTo"/>
        <c:txPr>
          <a:bodyPr/>
          <a:lstStyle/>
          <a:p>
            <a:pPr>
              <a:defRPr sz="2000"/>
            </a:pPr>
            <a:endParaRPr lang="en-US"/>
          </a:p>
        </c:txPr>
        <c:crossAx val="332288112"/>
        <c:crosses val="autoZero"/>
        <c:crossBetween val="between"/>
      </c:valAx>
    </c:plotArea>
    <c:legend>
      <c:legendPos val="r"/>
      <c:overlay val="0"/>
      <c:txPr>
        <a:bodyPr/>
        <a:lstStyle/>
        <a:p>
          <a:pPr>
            <a:defRPr sz="1800"/>
          </a:pPr>
          <a:endParaRPr lang="en-US"/>
        </a:p>
      </c:txPr>
    </c:legend>
    <c:plotVisOnly val="1"/>
    <c:dispBlanksAs val="gap"/>
    <c:showDLblsOverMax val="0"/>
  </c:chart>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0.80464</cdr:x>
      <cdr:y>0.06735</cdr:y>
    </cdr:from>
    <cdr:to>
      <cdr:x>0.93557</cdr:x>
      <cdr:y>0.20922</cdr:y>
    </cdr:to>
    <cdr:grpSp>
      <cdr:nvGrpSpPr>
        <cdr:cNvPr id="2" name="Group 1"/>
        <cdr:cNvGrpSpPr>
          <a:grpSpLocks xmlns:a="http://schemas.openxmlformats.org/drawingml/2006/main"/>
        </cdr:cNvGrpSpPr>
      </cdr:nvGrpSpPr>
      <cdr:grpSpPr bwMode="auto">
        <a:xfrm xmlns:a="http://schemas.openxmlformats.org/drawingml/2006/main">
          <a:off x="6634189" y="317312"/>
          <a:ext cx="1079507" cy="668403"/>
          <a:chOff x="8148637" y="2641384"/>
          <a:chExt cx="1079500" cy="934488"/>
        </a:xfrm>
      </cdr:grpSpPr>
      <cdr:sp macro="" textlink="">
        <cdr:nvSpPr>
          <cdr:cNvPr id="3" name="TextBox 3"/>
          <cdr:cNvSpPr txBox="1">
            <a:spLocks xmlns:a="http://schemas.openxmlformats.org/drawingml/2006/main" noChangeArrowheads="1"/>
          </cdr:cNvSpPr>
        </cdr:nvSpPr>
        <cdr:spPr bwMode="auto">
          <a:xfrm xmlns:a="http://schemas.openxmlformats.org/drawingml/2006/main">
            <a:off x="8148637" y="2896073"/>
            <a:ext cx="792163" cy="436344"/>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1240B29-F687-4F45-9708-019B960494DF}">
              <a14:hiddenLine xmlns:a14="http://schemas.microsoft.com/office/drawing/2010/main" w="9525">
                <a:solidFill>
                  <a:srgbClr val="000000"/>
                </a:solidFill>
                <a:miter lim="800000"/>
                <a:headEnd/>
                <a:tailEnd/>
              </a14:hiddenLine>
            </a:ext>
          </a:extLst>
        </cdr:spPr>
        <cdr:txBody>
          <a:bodyPr xmlns:a="http://schemas.openxmlformats.org/drawingml/2006/main">
            <a:spAutoFit/>
          </a:bodyPr>
          <a:lstStyle xmlns:a="http://schemas.openxmlformats.org/drawingml/2006/main">
            <a:defPPr>
              <a:defRPr lang="en-US"/>
            </a:defPPr>
            <a:lvl1pPr algn="l" rtl="0" eaLnBrk="0" fontAlgn="base" hangingPunct="0">
              <a:spcBef>
                <a:spcPct val="0"/>
              </a:spcBef>
              <a:spcAft>
                <a:spcPct val="0"/>
              </a:spcAft>
              <a:defRPr sz="1400" kern="1200">
                <a:solidFill>
                  <a:srgbClr val="1F5C9F"/>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400" kern="1200">
                <a:solidFill>
                  <a:srgbClr val="1F5C9F"/>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1400" kern="1200">
                <a:solidFill>
                  <a:srgbClr val="1F5C9F"/>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1400" kern="1200">
                <a:solidFill>
                  <a:srgbClr val="1F5C9F"/>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1400" kern="1200">
                <a:solidFill>
                  <a:srgbClr val="1F5C9F"/>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rgbClr val="1F5C9F"/>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rgbClr val="1F5C9F"/>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rgbClr val="1F5C9F"/>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rgbClr val="1F5C9F"/>
                </a:solidFill>
                <a:latin typeface="Arial" panose="020B0604020202020204" pitchFamily="34" charset="0"/>
                <a:ea typeface="+mn-ea"/>
                <a:cs typeface="Arial" panose="020B0604020202020204" pitchFamily="34" charset="0"/>
              </a:defRPr>
            </a:lvl9pPr>
          </a:lstStyle>
          <a:p xmlns:a="http://schemas.openxmlformats.org/drawingml/2006/main">
            <a:pPr algn="ctr" eaLnBrk="1" hangingPunct="1">
              <a:spcBef>
                <a:spcPct val="0"/>
              </a:spcBef>
              <a:buFontTx/>
              <a:buNone/>
            </a:pPr>
            <a:r>
              <a:rPr lang="en-GB" sz="1800" dirty="0">
                <a:solidFill>
                  <a:srgbClr val="1F5C9F"/>
                </a:solidFill>
                <a:latin typeface="Arial" panose="020B0604020202020204" pitchFamily="34" charset="0"/>
              </a:rPr>
              <a:t>TDP</a:t>
            </a:r>
          </a:p>
        </cdr:txBody>
      </cdr:sp>
      <cdr:sp macro="" textlink="">
        <cdr:nvSpPr>
          <cdr:cNvPr id="4" name="Left Brace 3"/>
          <cdr:cNvSpPr/>
        </cdr:nvSpPr>
        <cdr:spPr>
          <a:xfrm xmlns:a="http://schemas.openxmlformats.org/drawingml/2006/main">
            <a:off x="8796337" y="2641384"/>
            <a:ext cx="431800" cy="934488"/>
          </a:xfrm>
          <a:prstGeom xmlns:a="http://schemas.openxmlformats.org/drawingml/2006/main" prst="leftBrace">
            <a:avLst>
              <a:gd name="adj1" fmla="val 32584"/>
              <a:gd name="adj2" fmla="val 50000"/>
            </a:avLst>
          </a:prstGeom>
          <a:ln xmlns:a="http://schemas.openxmlformats.org/drawingml/2006/main">
            <a:solidFill>
              <a:schemeClr val="accent6"/>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anchor="ctr"/>
          <a:lstStyle xmlns:a="http://schemas.openxmlformats.org/drawingml/2006/main">
            <a:defPPr>
              <a:defRPr lang="en-US"/>
            </a:defPPr>
            <a:lvl1pPr algn="l" rtl="0" eaLnBrk="0" fontAlgn="base" hangingPunct="0">
              <a:spcBef>
                <a:spcPct val="0"/>
              </a:spcBef>
              <a:spcAft>
                <a:spcPct val="0"/>
              </a:spcAft>
              <a:defRPr sz="1400" kern="1200">
                <a:solidFill>
                  <a:schemeClr val="tx1"/>
                </a:solidFill>
                <a:latin typeface="+mn-lt"/>
                <a:ea typeface="+mn-ea"/>
                <a:cs typeface="+mn-cs"/>
              </a:defRPr>
            </a:lvl1pPr>
            <a:lvl2pPr marL="457200" algn="l" rtl="0" eaLnBrk="0" fontAlgn="base" hangingPunct="0">
              <a:spcBef>
                <a:spcPct val="0"/>
              </a:spcBef>
              <a:spcAft>
                <a:spcPct val="0"/>
              </a:spcAft>
              <a:defRPr sz="1400" kern="1200">
                <a:solidFill>
                  <a:schemeClr val="tx1"/>
                </a:solidFill>
                <a:latin typeface="+mn-lt"/>
                <a:ea typeface="+mn-ea"/>
                <a:cs typeface="+mn-cs"/>
              </a:defRPr>
            </a:lvl2pPr>
            <a:lvl3pPr marL="914400" algn="l" rtl="0" eaLnBrk="0" fontAlgn="base" hangingPunct="0">
              <a:spcBef>
                <a:spcPct val="0"/>
              </a:spcBef>
              <a:spcAft>
                <a:spcPct val="0"/>
              </a:spcAft>
              <a:defRPr sz="1400" kern="1200">
                <a:solidFill>
                  <a:schemeClr val="tx1"/>
                </a:solidFill>
                <a:latin typeface="+mn-lt"/>
                <a:ea typeface="+mn-ea"/>
                <a:cs typeface="+mn-cs"/>
              </a:defRPr>
            </a:lvl3pPr>
            <a:lvl4pPr marL="1371600" algn="l" rtl="0" eaLnBrk="0" fontAlgn="base" hangingPunct="0">
              <a:spcBef>
                <a:spcPct val="0"/>
              </a:spcBef>
              <a:spcAft>
                <a:spcPct val="0"/>
              </a:spcAft>
              <a:defRPr sz="1400" kern="1200">
                <a:solidFill>
                  <a:schemeClr val="tx1"/>
                </a:solidFill>
                <a:latin typeface="+mn-lt"/>
                <a:ea typeface="+mn-ea"/>
                <a:cs typeface="+mn-cs"/>
              </a:defRPr>
            </a:lvl4pPr>
            <a:lvl5pPr marL="1828800" algn="l" rtl="0" eaLnBrk="0" fontAlgn="base" hangingPunct="0">
              <a:spcBef>
                <a:spcPct val="0"/>
              </a:spcBef>
              <a:spcAft>
                <a:spcPct val="0"/>
              </a:spcAft>
              <a:defRPr sz="1400" kern="1200">
                <a:solidFill>
                  <a:schemeClr val="tx1"/>
                </a:solidFill>
                <a:latin typeface="+mn-lt"/>
                <a:ea typeface="+mn-ea"/>
                <a:cs typeface="+mn-cs"/>
              </a:defRPr>
            </a:lvl5pPr>
            <a:lvl6pPr marL="2286000" algn="l" defTabSz="914400" rtl="0" eaLnBrk="1" latinLnBrk="0" hangingPunct="1">
              <a:defRPr sz="1400" kern="1200">
                <a:solidFill>
                  <a:schemeClr val="tx1"/>
                </a:solidFill>
                <a:latin typeface="+mn-lt"/>
                <a:ea typeface="+mn-ea"/>
                <a:cs typeface="+mn-cs"/>
              </a:defRPr>
            </a:lvl6pPr>
            <a:lvl7pPr marL="2743200" algn="l" defTabSz="914400" rtl="0" eaLnBrk="1" latinLnBrk="0" hangingPunct="1">
              <a:defRPr sz="1400" kern="1200">
                <a:solidFill>
                  <a:schemeClr val="tx1"/>
                </a:solidFill>
                <a:latin typeface="+mn-lt"/>
                <a:ea typeface="+mn-ea"/>
                <a:cs typeface="+mn-cs"/>
              </a:defRPr>
            </a:lvl7pPr>
            <a:lvl8pPr marL="3200400" algn="l" defTabSz="914400" rtl="0" eaLnBrk="1" latinLnBrk="0" hangingPunct="1">
              <a:defRPr sz="1400" kern="1200">
                <a:solidFill>
                  <a:schemeClr val="tx1"/>
                </a:solidFill>
                <a:latin typeface="+mn-lt"/>
                <a:ea typeface="+mn-ea"/>
                <a:cs typeface="+mn-cs"/>
              </a:defRPr>
            </a:lvl8pPr>
            <a:lvl9pPr marL="3657600" algn="l" defTabSz="914400" rtl="0" eaLnBrk="1" latinLnBrk="0" hangingPunct="1">
              <a:defRPr sz="1400" kern="1200">
                <a:solidFill>
                  <a:schemeClr val="tx1"/>
                </a:solidFill>
                <a:latin typeface="+mn-lt"/>
                <a:ea typeface="+mn-ea"/>
                <a:cs typeface="+mn-cs"/>
              </a:defRPr>
            </a:lvl9pPr>
          </a:lstStyle>
          <a:p xmlns:a="http://schemas.openxmlformats.org/drawingml/2006/main">
            <a:pPr algn="ctr" eaLnBrk="1" hangingPunct="1">
              <a:defRPr/>
            </a:pPr>
            <a:endParaRPr lang="en-GB"/>
          </a:p>
        </cdr:txBody>
      </cdr:sp>
    </cdr:grp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2"/>
          </a:xfrm>
          <a:prstGeom prst="rect">
            <a:avLst/>
          </a:prstGeom>
        </p:spPr>
        <p:txBody>
          <a:bodyPr vert="horz" lIns="95562" tIns="47781" rIns="95562" bIns="47781" rtlCol="0"/>
          <a:lstStyle>
            <a:lvl1pPr algn="l">
              <a:defRPr sz="1300"/>
            </a:lvl1pPr>
          </a:lstStyle>
          <a:p>
            <a:endParaRPr lang="en-US" dirty="0"/>
          </a:p>
        </p:txBody>
      </p:sp>
      <p:sp>
        <p:nvSpPr>
          <p:cNvPr id="3" name="Date Placeholder 2"/>
          <p:cNvSpPr>
            <a:spLocks noGrp="1"/>
          </p:cNvSpPr>
          <p:nvPr>
            <p:ph type="dt" sz="quarter" idx="1"/>
          </p:nvPr>
        </p:nvSpPr>
        <p:spPr>
          <a:xfrm>
            <a:off x="3850443" y="1"/>
            <a:ext cx="2945659" cy="496332"/>
          </a:xfrm>
          <a:prstGeom prst="rect">
            <a:avLst/>
          </a:prstGeom>
        </p:spPr>
        <p:txBody>
          <a:bodyPr vert="horz" lIns="95562" tIns="47781" rIns="95562" bIns="47781" rtlCol="0"/>
          <a:lstStyle>
            <a:lvl1pPr algn="r">
              <a:defRPr sz="1300"/>
            </a:lvl1pPr>
          </a:lstStyle>
          <a:p>
            <a:fld id="{FBE3496A-D8F8-B34B-9451-352E7FAF55A2}" type="datetime1">
              <a:rPr lang="de-AT" smtClean="0"/>
              <a:pPr/>
              <a:t>10.04.2014</a:t>
            </a:fld>
            <a:endParaRPr lang="en-US" dirty="0"/>
          </a:p>
        </p:txBody>
      </p:sp>
      <p:sp>
        <p:nvSpPr>
          <p:cNvPr id="4" name="Footer Placeholder 3"/>
          <p:cNvSpPr>
            <a:spLocks noGrp="1"/>
          </p:cNvSpPr>
          <p:nvPr>
            <p:ph type="ftr" sz="quarter" idx="2"/>
          </p:nvPr>
        </p:nvSpPr>
        <p:spPr>
          <a:xfrm>
            <a:off x="0" y="9428584"/>
            <a:ext cx="2945659" cy="496332"/>
          </a:xfrm>
          <a:prstGeom prst="rect">
            <a:avLst/>
          </a:prstGeom>
        </p:spPr>
        <p:txBody>
          <a:bodyPr vert="horz" lIns="95562" tIns="47781" rIns="95562" bIns="47781" rtlCol="0" anchor="b"/>
          <a:lstStyle>
            <a:lvl1pPr algn="l">
              <a:defRPr sz="1300"/>
            </a:lvl1pPr>
          </a:lstStyle>
          <a:p>
            <a:endParaRPr lang="en-US" dirty="0"/>
          </a:p>
        </p:txBody>
      </p:sp>
      <p:sp>
        <p:nvSpPr>
          <p:cNvPr id="5" name="Slide Number Placeholder 4"/>
          <p:cNvSpPr>
            <a:spLocks noGrp="1"/>
          </p:cNvSpPr>
          <p:nvPr>
            <p:ph type="sldNum" sz="quarter" idx="3"/>
          </p:nvPr>
        </p:nvSpPr>
        <p:spPr>
          <a:xfrm>
            <a:off x="3850443" y="9428584"/>
            <a:ext cx="2945659" cy="496332"/>
          </a:xfrm>
          <a:prstGeom prst="rect">
            <a:avLst/>
          </a:prstGeom>
        </p:spPr>
        <p:txBody>
          <a:bodyPr vert="horz" lIns="95562" tIns="47781" rIns="95562" bIns="47781" rtlCol="0" anchor="b"/>
          <a:lstStyle>
            <a:lvl1pPr algn="r">
              <a:defRPr sz="1300"/>
            </a:lvl1pPr>
          </a:lstStyle>
          <a:p>
            <a:fld id="{F1C35327-5AB3-5343-9132-5FF9DFEA60FA}" type="slidenum">
              <a:rPr lang="en-US" smtClean="0"/>
              <a:pPr/>
              <a:t>‹#›</a:t>
            </a:fld>
            <a:endParaRPr lang="en-US" dirty="0"/>
          </a:p>
        </p:txBody>
      </p:sp>
    </p:spTree>
    <p:extLst>
      <p:ext uri="{BB962C8B-B14F-4D97-AF65-F5344CB8AC3E}">
        <p14:creationId xmlns:p14="http://schemas.microsoft.com/office/powerpoint/2010/main" val="38638742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2"/>
          </a:xfrm>
          <a:prstGeom prst="rect">
            <a:avLst/>
          </a:prstGeom>
        </p:spPr>
        <p:txBody>
          <a:bodyPr vert="horz" lIns="95562" tIns="47781" rIns="95562" bIns="47781" rtlCol="0"/>
          <a:lstStyle>
            <a:lvl1pPr algn="l">
              <a:defRPr sz="1300"/>
            </a:lvl1pPr>
          </a:lstStyle>
          <a:p>
            <a:endParaRPr lang="en-US" dirty="0"/>
          </a:p>
        </p:txBody>
      </p:sp>
      <p:sp>
        <p:nvSpPr>
          <p:cNvPr id="3" name="Date Placeholder 2"/>
          <p:cNvSpPr>
            <a:spLocks noGrp="1"/>
          </p:cNvSpPr>
          <p:nvPr>
            <p:ph type="dt" idx="1"/>
          </p:nvPr>
        </p:nvSpPr>
        <p:spPr>
          <a:xfrm>
            <a:off x="3850443" y="1"/>
            <a:ext cx="2945659" cy="496332"/>
          </a:xfrm>
          <a:prstGeom prst="rect">
            <a:avLst/>
          </a:prstGeom>
        </p:spPr>
        <p:txBody>
          <a:bodyPr vert="horz" lIns="95562" tIns="47781" rIns="95562" bIns="47781" rtlCol="0"/>
          <a:lstStyle>
            <a:lvl1pPr algn="r">
              <a:defRPr sz="1300"/>
            </a:lvl1pPr>
          </a:lstStyle>
          <a:p>
            <a:fld id="{882521A1-A0DD-2147-8226-ADCFAC607339}" type="datetime1">
              <a:rPr lang="de-AT" smtClean="0"/>
              <a:pPr/>
              <a:t>10.04.2014</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5562" tIns="47781" rIns="95562" bIns="47781" rtlCol="0" anchor="ctr"/>
          <a:lstStyle/>
          <a:p>
            <a:endParaRPr lang="en-US"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5562" tIns="47781" rIns="95562" bIns="47781" rtlCol="0"/>
          <a:lstStyle/>
          <a:p>
            <a:pPr lvl="0"/>
            <a:r>
              <a:rPr lang="de-AT" smtClean="0"/>
              <a:t>Click to edit Master text styles</a:t>
            </a:r>
          </a:p>
          <a:p>
            <a:pPr lvl="1"/>
            <a:r>
              <a:rPr lang="de-AT" smtClean="0"/>
              <a:t>Second level</a:t>
            </a:r>
          </a:p>
          <a:p>
            <a:pPr lvl="2"/>
            <a:r>
              <a:rPr lang="de-AT" smtClean="0"/>
              <a:t>Third level</a:t>
            </a:r>
          </a:p>
          <a:p>
            <a:pPr lvl="3"/>
            <a:r>
              <a:rPr lang="de-AT" smtClean="0"/>
              <a:t>Fourth level</a:t>
            </a:r>
          </a:p>
          <a:p>
            <a:pPr lvl="4"/>
            <a:r>
              <a:rPr lang="de-AT" smtClean="0"/>
              <a:t>Fifth level</a:t>
            </a:r>
            <a:endParaRPr lang="en-US"/>
          </a:p>
        </p:txBody>
      </p:sp>
      <p:sp>
        <p:nvSpPr>
          <p:cNvPr id="6" name="Footer Placeholder 5"/>
          <p:cNvSpPr>
            <a:spLocks noGrp="1"/>
          </p:cNvSpPr>
          <p:nvPr>
            <p:ph type="ftr" sz="quarter" idx="4"/>
          </p:nvPr>
        </p:nvSpPr>
        <p:spPr>
          <a:xfrm>
            <a:off x="0" y="9428584"/>
            <a:ext cx="2945659" cy="496332"/>
          </a:xfrm>
          <a:prstGeom prst="rect">
            <a:avLst/>
          </a:prstGeom>
        </p:spPr>
        <p:txBody>
          <a:bodyPr vert="horz" lIns="95562" tIns="47781" rIns="95562" bIns="47781" rtlCol="0" anchor="b"/>
          <a:lstStyle>
            <a:lvl1pPr algn="l">
              <a:defRPr sz="1300"/>
            </a:lvl1pPr>
          </a:lstStyle>
          <a:p>
            <a:endParaRPr lang="en-US" dirty="0"/>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5562" tIns="47781" rIns="95562" bIns="47781" rtlCol="0" anchor="b"/>
          <a:lstStyle>
            <a:lvl1pPr algn="r">
              <a:defRPr sz="1300"/>
            </a:lvl1pPr>
          </a:lstStyle>
          <a:p>
            <a:fld id="{8B35598F-127D-6046-993E-CF3177AF0688}" type="slidenum">
              <a:rPr lang="en-US" smtClean="0"/>
              <a:pPr/>
              <a:t>‹#›</a:t>
            </a:fld>
            <a:endParaRPr lang="en-US" dirty="0"/>
          </a:p>
        </p:txBody>
      </p:sp>
    </p:spTree>
    <p:extLst>
      <p:ext uri="{BB962C8B-B14F-4D97-AF65-F5344CB8AC3E}">
        <p14:creationId xmlns:p14="http://schemas.microsoft.com/office/powerpoint/2010/main" val="224459662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cost.eu/"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EC4DE54F-B200-42C5-9A2A-0C5978B3D4B3}" type="slidenum">
              <a:rPr lang="en-GB" sz="1200">
                <a:solidFill>
                  <a:schemeClr val="tx1"/>
                </a:solidFill>
              </a:rPr>
              <a:pPr eaLnBrk="1" hangingPunct="1"/>
              <a:t>1</a:t>
            </a:fld>
            <a:endParaRPr lang="en-GB" sz="1200" dirty="0">
              <a:solidFill>
                <a:schemeClr val="tx1"/>
              </a:solidFill>
            </a:endParaRPr>
          </a:p>
        </p:txBody>
      </p:sp>
      <p:sp>
        <p:nvSpPr>
          <p:cNvPr id="103427" name="Rectangle 2"/>
          <p:cNvSpPr>
            <a:spLocks noGrp="1" noRot="1" noChangeAspect="1" noChangeArrowheads="1" noTextEdit="1"/>
          </p:cNvSpPr>
          <p:nvPr>
            <p:ph type="sldImg"/>
          </p:nvPr>
        </p:nvSpPr>
        <p:spPr>
          <a:xfrm>
            <a:off x="917575" y="744538"/>
            <a:ext cx="4962525" cy="3722687"/>
          </a:xfrm>
          <a:ln/>
        </p:spPr>
      </p:sp>
      <p:sp>
        <p:nvSpPr>
          <p:cNvPr id="103428" name="Rectangle 3"/>
          <p:cNvSpPr>
            <a:spLocks noGrp="1" noChangeArrowheads="1"/>
          </p:cNvSpPr>
          <p:nvPr>
            <p:ph type="body" idx="1"/>
          </p:nvPr>
        </p:nvSpPr>
        <p:spPr>
          <a:xfrm>
            <a:off x="678589" y="4715483"/>
            <a:ext cx="5440500" cy="4466002"/>
          </a:xfrm>
          <a:noFill/>
        </p:spPr>
        <p:txBody>
          <a:bodyPr/>
          <a:lstStyle/>
          <a:p>
            <a:pPr eaLnBrk="1" hangingPunct="1"/>
            <a:r>
              <a:rPr lang="en-US" dirty="0" smtClean="0"/>
              <a:t>This a test note</a:t>
            </a:r>
          </a:p>
        </p:txBody>
      </p:sp>
    </p:spTree>
    <p:extLst>
      <p:ext uri="{BB962C8B-B14F-4D97-AF65-F5344CB8AC3E}">
        <p14:creationId xmlns:p14="http://schemas.microsoft.com/office/powerpoint/2010/main" val="1918901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
        <p:nvSpPr>
          <p:cNvPr id="4915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82600">
              <a:defRPr sz="2400">
                <a:solidFill>
                  <a:schemeClr val="tx1"/>
                </a:solidFill>
                <a:latin typeface="Arial" panose="020B0604020202020204" pitchFamily="34" charset="0"/>
                <a:ea typeface="MS PGothic" panose="020B0600070205080204" pitchFamily="34" charset="-128"/>
              </a:defRPr>
            </a:lvl1pPr>
            <a:lvl2pPr marL="742950" indent="-285750" defTabSz="482600">
              <a:defRPr sz="2400">
                <a:solidFill>
                  <a:schemeClr val="tx1"/>
                </a:solidFill>
                <a:latin typeface="Arial" panose="020B0604020202020204" pitchFamily="34" charset="0"/>
                <a:ea typeface="MS PGothic" panose="020B0600070205080204" pitchFamily="34" charset="-128"/>
              </a:defRPr>
            </a:lvl2pPr>
            <a:lvl3pPr marL="1143000" indent="-228600" defTabSz="482600">
              <a:defRPr sz="2400">
                <a:solidFill>
                  <a:schemeClr val="tx1"/>
                </a:solidFill>
                <a:latin typeface="Arial" panose="020B0604020202020204" pitchFamily="34" charset="0"/>
                <a:ea typeface="MS PGothic" panose="020B0600070205080204" pitchFamily="34" charset="-128"/>
              </a:defRPr>
            </a:lvl3pPr>
            <a:lvl4pPr marL="1600200" indent="-228600" defTabSz="482600">
              <a:defRPr sz="2400">
                <a:solidFill>
                  <a:schemeClr val="tx1"/>
                </a:solidFill>
                <a:latin typeface="Arial" panose="020B0604020202020204" pitchFamily="34" charset="0"/>
                <a:ea typeface="MS PGothic" panose="020B0600070205080204" pitchFamily="34" charset="-128"/>
              </a:defRPr>
            </a:lvl4pPr>
            <a:lvl5pPr marL="2057400" indent="-228600" defTabSz="482600">
              <a:defRPr sz="2400">
                <a:solidFill>
                  <a:schemeClr val="tx1"/>
                </a:solidFill>
                <a:latin typeface="Arial" panose="020B0604020202020204" pitchFamily="34" charset="0"/>
                <a:ea typeface="MS PGothic" panose="020B0600070205080204" pitchFamily="34" charset="-128"/>
              </a:defRPr>
            </a:lvl5pPr>
            <a:lvl6pPr marL="2514600" indent="-228600" defTabSz="482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82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82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82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8CA121E-820E-46DD-A713-87580F2A5A51}" type="slidenum">
              <a:rPr lang="en-US" sz="1300">
                <a:latin typeface="Calibri" panose="020F0502020204030204" pitchFamily="34" charset="0"/>
              </a:rPr>
              <a:pPr/>
              <a:t>12</a:t>
            </a:fld>
            <a:endParaRPr lang="en-US" sz="1300">
              <a:latin typeface="Calibri" panose="020F0502020204030204" pitchFamily="34" charset="0"/>
            </a:endParaRPr>
          </a:p>
        </p:txBody>
      </p:sp>
    </p:spTree>
    <p:extLst>
      <p:ext uri="{BB962C8B-B14F-4D97-AF65-F5344CB8AC3E}">
        <p14:creationId xmlns:p14="http://schemas.microsoft.com/office/powerpoint/2010/main" val="722104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Espace réservé des commentaires 2"/>
          <p:cNvSpPr>
            <a:spLocks noGrp="1"/>
          </p:cNvSpPr>
          <p:nvPr>
            <p:ph type="body" idx="1"/>
          </p:nvPr>
        </p:nvSpPr>
        <p:spPr>
          <a:noFill/>
        </p:spPr>
        <p:txBody>
          <a:bodyPr/>
          <a:lstStyle/>
          <a:p>
            <a:endParaRPr lang="fr-FR" smtClean="0"/>
          </a:p>
        </p:txBody>
      </p:sp>
      <p:sp>
        <p:nvSpPr>
          <p:cNvPr id="40964" name="Espace réservé du numéro de diapositive 3"/>
          <p:cNvSpPr>
            <a:spLocks noGrp="1"/>
          </p:cNvSpPr>
          <p:nvPr>
            <p:ph type="sldNum" sz="quarter" idx="5"/>
          </p:nvPr>
        </p:nvSpPr>
        <p:spPr>
          <a:noFill/>
        </p:spPr>
        <p:txBody>
          <a:bodyPr/>
          <a:lstStyle>
            <a:lvl1pPr defTabSz="482600">
              <a:spcBef>
                <a:spcPct val="30000"/>
              </a:spcBef>
              <a:defRPr sz="1200">
                <a:solidFill>
                  <a:schemeClr val="tx1"/>
                </a:solidFill>
                <a:latin typeface="Calibri" panose="020F0502020204030204" pitchFamily="34" charset="0"/>
              </a:defRPr>
            </a:lvl1pPr>
            <a:lvl2pPr marL="742950" indent="-285750" defTabSz="482600">
              <a:spcBef>
                <a:spcPct val="30000"/>
              </a:spcBef>
              <a:defRPr sz="1200">
                <a:solidFill>
                  <a:schemeClr val="tx1"/>
                </a:solidFill>
                <a:latin typeface="Calibri" panose="020F0502020204030204" pitchFamily="34" charset="0"/>
              </a:defRPr>
            </a:lvl2pPr>
            <a:lvl3pPr marL="1143000" indent="-228600" defTabSz="482600">
              <a:spcBef>
                <a:spcPct val="30000"/>
              </a:spcBef>
              <a:defRPr sz="1200">
                <a:solidFill>
                  <a:schemeClr val="tx1"/>
                </a:solidFill>
                <a:latin typeface="Calibri" panose="020F0502020204030204" pitchFamily="34" charset="0"/>
              </a:defRPr>
            </a:lvl3pPr>
            <a:lvl4pPr marL="1600200" indent="-228600" defTabSz="482600">
              <a:spcBef>
                <a:spcPct val="30000"/>
              </a:spcBef>
              <a:defRPr sz="1200">
                <a:solidFill>
                  <a:schemeClr val="tx1"/>
                </a:solidFill>
                <a:latin typeface="Calibri" panose="020F0502020204030204" pitchFamily="34" charset="0"/>
              </a:defRPr>
            </a:lvl4pPr>
            <a:lvl5pPr marL="2057400" indent="-228600" defTabSz="482600">
              <a:spcBef>
                <a:spcPct val="30000"/>
              </a:spcBef>
              <a:defRPr sz="1200">
                <a:solidFill>
                  <a:schemeClr val="tx1"/>
                </a:solidFill>
                <a:latin typeface="Calibri" panose="020F0502020204030204" pitchFamily="34" charset="0"/>
              </a:defRPr>
            </a:lvl5pPr>
            <a:lvl6pPr marL="2514600" indent="-228600" defTabSz="482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82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82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4A26615-E1FC-45CC-A709-A9439FE557B6}" type="slidenum">
              <a:rPr lang="en-US" sz="1300" smtClean="0">
                <a:solidFill>
                  <a:srgbClr val="000000"/>
                </a:solidFill>
              </a:rPr>
              <a:pPr>
                <a:spcBef>
                  <a:spcPct val="0"/>
                </a:spcBef>
              </a:pPr>
              <a:t>13</a:t>
            </a:fld>
            <a:endParaRPr lang="en-US" sz="1300" smtClean="0">
              <a:solidFill>
                <a:srgbClr val="000000"/>
              </a:solidFill>
            </a:endParaRPr>
          </a:p>
        </p:txBody>
      </p:sp>
    </p:spTree>
    <p:extLst>
      <p:ext uri="{BB962C8B-B14F-4D97-AF65-F5344CB8AC3E}">
        <p14:creationId xmlns:p14="http://schemas.microsoft.com/office/powerpoint/2010/main" val="1974513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B35598F-127D-6046-993E-CF3177AF0688}" type="slidenum">
              <a:rPr lang="en-US" smtClean="0"/>
              <a:pPr/>
              <a:t>15</a:t>
            </a:fld>
            <a:endParaRPr lang="en-US" dirty="0"/>
          </a:p>
        </p:txBody>
      </p:sp>
    </p:spTree>
    <p:extLst>
      <p:ext uri="{BB962C8B-B14F-4D97-AF65-F5344CB8AC3E}">
        <p14:creationId xmlns:p14="http://schemas.microsoft.com/office/powerpoint/2010/main" val="859787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lvl1pPr defTabSz="465138">
              <a:spcBef>
                <a:spcPct val="30000"/>
              </a:spcBef>
              <a:defRPr sz="1200">
                <a:solidFill>
                  <a:schemeClr val="tx1"/>
                </a:solidFill>
                <a:latin typeface="Calibri" panose="020F0502020204030204" pitchFamily="34" charset="0"/>
              </a:defRPr>
            </a:lvl1pPr>
            <a:lvl2pPr marL="706438" indent="-269875" defTabSz="465138">
              <a:spcBef>
                <a:spcPct val="30000"/>
              </a:spcBef>
              <a:defRPr sz="1200">
                <a:solidFill>
                  <a:schemeClr val="tx1"/>
                </a:solidFill>
                <a:latin typeface="Calibri" panose="020F0502020204030204" pitchFamily="34" charset="0"/>
              </a:defRPr>
            </a:lvl2pPr>
            <a:lvl3pPr marL="1087438" indent="-217488" defTabSz="465138">
              <a:spcBef>
                <a:spcPct val="30000"/>
              </a:spcBef>
              <a:defRPr sz="1200">
                <a:solidFill>
                  <a:schemeClr val="tx1"/>
                </a:solidFill>
                <a:latin typeface="Calibri" panose="020F0502020204030204" pitchFamily="34" charset="0"/>
              </a:defRPr>
            </a:lvl3pPr>
            <a:lvl4pPr marL="1524000" indent="-217488" defTabSz="465138">
              <a:spcBef>
                <a:spcPct val="30000"/>
              </a:spcBef>
              <a:defRPr sz="1200">
                <a:solidFill>
                  <a:schemeClr val="tx1"/>
                </a:solidFill>
                <a:latin typeface="Calibri" panose="020F0502020204030204" pitchFamily="34" charset="0"/>
              </a:defRPr>
            </a:lvl4pPr>
            <a:lvl5pPr marL="1960563" indent="-217488" defTabSz="465138">
              <a:spcBef>
                <a:spcPct val="30000"/>
              </a:spcBef>
              <a:defRPr sz="1200">
                <a:solidFill>
                  <a:schemeClr val="tx1"/>
                </a:solidFill>
                <a:latin typeface="Calibri" panose="020F0502020204030204" pitchFamily="34" charset="0"/>
              </a:defRPr>
            </a:lvl5pPr>
            <a:lvl6pPr marL="2417763" indent="-217488" defTabSz="465138" eaLnBrk="0" fontAlgn="base" hangingPunct="0">
              <a:spcBef>
                <a:spcPct val="30000"/>
              </a:spcBef>
              <a:spcAft>
                <a:spcPct val="0"/>
              </a:spcAft>
              <a:defRPr sz="1200">
                <a:solidFill>
                  <a:schemeClr val="tx1"/>
                </a:solidFill>
                <a:latin typeface="Calibri" panose="020F0502020204030204" pitchFamily="34" charset="0"/>
              </a:defRPr>
            </a:lvl6pPr>
            <a:lvl7pPr marL="2874963" indent="-217488" defTabSz="465138" eaLnBrk="0" fontAlgn="base" hangingPunct="0">
              <a:spcBef>
                <a:spcPct val="30000"/>
              </a:spcBef>
              <a:spcAft>
                <a:spcPct val="0"/>
              </a:spcAft>
              <a:defRPr sz="1200">
                <a:solidFill>
                  <a:schemeClr val="tx1"/>
                </a:solidFill>
                <a:latin typeface="Calibri" panose="020F0502020204030204" pitchFamily="34" charset="0"/>
              </a:defRPr>
            </a:lvl7pPr>
            <a:lvl8pPr marL="3332163" indent="-217488" defTabSz="465138" eaLnBrk="0" fontAlgn="base" hangingPunct="0">
              <a:spcBef>
                <a:spcPct val="30000"/>
              </a:spcBef>
              <a:spcAft>
                <a:spcPct val="0"/>
              </a:spcAft>
              <a:defRPr sz="1200">
                <a:solidFill>
                  <a:schemeClr val="tx1"/>
                </a:solidFill>
                <a:latin typeface="Calibri" panose="020F0502020204030204" pitchFamily="34" charset="0"/>
              </a:defRPr>
            </a:lvl8pPr>
            <a:lvl9pPr marL="3789363" indent="-217488" defTabSz="4651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48063F0-719D-424D-A23B-58DAAA7FF81D}" type="slidenum">
              <a:rPr lang="en-GB" smtClean="0">
                <a:latin typeface="Arial" panose="020B0604020202020204" pitchFamily="34" charset="0"/>
              </a:rPr>
              <a:pPr>
                <a:spcBef>
                  <a:spcPct val="0"/>
                </a:spcBef>
              </a:pPr>
              <a:t>16</a:t>
            </a:fld>
            <a:endParaRPr lang="en-GB" smtClean="0">
              <a:latin typeface="Arial" panose="020B0604020202020204" pitchFamily="34" charset="0"/>
            </a:endParaRPr>
          </a:p>
        </p:txBody>
      </p:sp>
      <p:sp>
        <p:nvSpPr>
          <p:cNvPr id="149507" name="Rectangle 2"/>
          <p:cNvSpPr>
            <a:spLocks noGrp="1" noRot="1" noChangeAspect="1" noChangeArrowheads="1" noTextEdit="1"/>
          </p:cNvSpPr>
          <p:nvPr>
            <p:ph type="sldImg"/>
          </p:nvPr>
        </p:nvSpPr>
        <p:spPr bwMode="auto">
          <a:xfrm>
            <a:off x="847725" y="722313"/>
            <a:ext cx="4813300" cy="36099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8" name="Rectangle 3"/>
          <p:cNvSpPr>
            <a:spLocks noGrp="1" noChangeArrowheads="1"/>
          </p:cNvSpPr>
          <p:nvPr>
            <p:ph type="body" idx="1"/>
          </p:nvPr>
        </p:nvSpPr>
        <p:spPr>
          <a:xfrm>
            <a:off x="649288" y="4572000"/>
            <a:ext cx="5210175" cy="4333875"/>
          </a:xfrm>
          <a:noFill/>
        </p:spPr>
        <p:txBody>
          <a:bodyPr/>
          <a:lstStyle/>
          <a:p>
            <a:pPr eaLnBrk="1" hangingPunct="1"/>
            <a:r>
              <a:rPr lang="en-US" smtClean="0"/>
              <a:t>Different Countries have different ministries represented at the ministerial conferences: science, education, innovation, economy, …</a:t>
            </a:r>
          </a:p>
          <a:p>
            <a:pPr eaLnBrk="1" hangingPunct="1"/>
            <a:r>
              <a:rPr lang="en-US" smtClean="0"/>
              <a:t>Ministerial conferences:</a:t>
            </a:r>
          </a:p>
          <a:p>
            <a:pPr eaLnBrk="1" hangingPunct="1"/>
            <a:r>
              <a:rPr lang="en-US" smtClean="0"/>
              <a:t>  last May 2010</a:t>
            </a:r>
          </a:p>
          <a:p>
            <a:pPr eaLnBrk="1" hangingPunct="1"/>
            <a:r>
              <a:rPr lang="en-US" smtClean="0"/>
              <a:t>  meet whenever needed</a:t>
            </a:r>
          </a:p>
          <a:p>
            <a:pPr eaLnBrk="1" hangingPunct="1"/>
            <a:r>
              <a:rPr lang="en-US" smtClean="0"/>
              <a:t>  review COST </a:t>
            </a:r>
          </a:p>
          <a:p>
            <a:pPr eaLnBrk="1" hangingPunct="1"/>
            <a:endParaRPr lang="en-US" smtClean="0"/>
          </a:p>
          <a:p>
            <a:pPr eaLnBrk="1" hangingPunct="1"/>
            <a:r>
              <a:rPr lang="en-US" smtClean="0"/>
              <a:t>COST Secretariat of the council will stop at end 2013.</a:t>
            </a:r>
          </a:p>
          <a:p>
            <a:pPr eaLnBrk="1" hangingPunct="1"/>
            <a:endParaRPr lang="en-US" smtClean="0"/>
          </a:p>
        </p:txBody>
      </p:sp>
    </p:spTree>
    <p:extLst>
      <p:ext uri="{BB962C8B-B14F-4D97-AF65-F5344CB8AC3E}">
        <p14:creationId xmlns:p14="http://schemas.microsoft.com/office/powerpoint/2010/main" val="2275943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1E03207F-3AF4-4C38-BA94-CB556434D793}" type="slidenum">
              <a:rPr lang="en-GB" sz="1200">
                <a:solidFill>
                  <a:schemeClr val="tx1"/>
                </a:solidFill>
              </a:rPr>
              <a:pPr eaLnBrk="1" hangingPunct="1"/>
              <a:t>17</a:t>
            </a:fld>
            <a:endParaRPr lang="en-GB" sz="1200">
              <a:solidFill>
                <a:schemeClr val="tx1"/>
              </a:solidFill>
            </a:endParaRPr>
          </a:p>
        </p:txBody>
      </p:sp>
      <p:sp>
        <p:nvSpPr>
          <p:cNvPr id="126979" name="Rectangle 2"/>
          <p:cNvSpPr>
            <a:spLocks noGrp="1" noRot="1" noChangeAspect="1" noChangeArrowheads="1" noTextEdit="1"/>
          </p:cNvSpPr>
          <p:nvPr>
            <p:ph type="sldImg"/>
          </p:nvPr>
        </p:nvSpPr>
        <p:spPr>
          <a:xfrm>
            <a:off x="917575" y="744538"/>
            <a:ext cx="4962525" cy="3722687"/>
          </a:xfrm>
          <a:ln/>
        </p:spPr>
      </p:sp>
      <p:sp>
        <p:nvSpPr>
          <p:cNvPr id="126980" name="Rectangle 3"/>
          <p:cNvSpPr>
            <a:spLocks noGrp="1" noChangeArrowheads="1"/>
          </p:cNvSpPr>
          <p:nvPr>
            <p:ph type="body" idx="1"/>
          </p:nvPr>
        </p:nvSpPr>
        <p:spPr>
          <a:xfrm>
            <a:off x="677114" y="4713842"/>
            <a:ext cx="5443451" cy="4467644"/>
          </a:xfrm>
          <a:noFill/>
        </p:spPr>
        <p:txBody>
          <a:bodyPr/>
          <a:lstStyle/>
          <a:p>
            <a:pPr eaLnBrk="1" hangingPunct="1"/>
            <a:r>
              <a:rPr lang="en-US" smtClean="0"/>
              <a:t>NOTES:</a:t>
            </a:r>
          </a:p>
          <a:p>
            <a:pPr eaLnBrk="1" hangingPunct="1"/>
            <a:r>
              <a:rPr lang="en-US" smtClean="0">
                <a:solidFill>
                  <a:srgbClr val="0000FF"/>
                </a:solidFill>
              </a:rPr>
              <a:t>FP6: SSA = Specific Support Action</a:t>
            </a:r>
          </a:p>
          <a:p>
            <a:pPr eaLnBrk="1" hangingPunct="1"/>
            <a:r>
              <a:rPr lang="en-US" smtClean="0">
                <a:solidFill>
                  <a:srgbClr val="0000FF"/>
                </a:solidFill>
              </a:rPr>
              <a:t>FP7: The funding is in the range between 210 and 250 Ml Euro for the FP7 period, with a significant budget increase over FP6, while the final amount will depend on the Mid-term evaluation to be carried out in 2010</a:t>
            </a:r>
          </a:p>
          <a:p>
            <a:pPr eaLnBrk="1" hangingPunct="1"/>
            <a:endParaRPr lang="en-US" smtClean="0">
              <a:solidFill>
                <a:srgbClr val="0000FF"/>
              </a:solidFill>
            </a:endParaRPr>
          </a:p>
          <a:p>
            <a:pPr eaLnBrk="1" hangingPunct="1"/>
            <a:endParaRPr lang="en-US" smtClean="0"/>
          </a:p>
          <a:p>
            <a:pPr eaLnBrk="1" hangingPunct="1"/>
            <a:endParaRPr lang="en-US" smtClean="0">
              <a:solidFill>
                <a:srgbClr val="33CC33"/>
              </a:solidFill>
            </a:endParaRPr>
          </a:p>
          <a:p>
            <a:pPr eaLnBrk="1" hangingPunct="1"/>
            <a:endParaRPr lang="en-US" smtClean="0"/>
          </a:p>
          <a:p>
            <a:pPr eaLnBrk="1" hangingPunct="1"/>
            <a:endParaRPr lang="en-US" smtClean="0"/>
          </a:p>
        </p:txBody>
      </p:sp>
    </p:spTree>
    <p:extLst>
      <p:ext uri="{BB962C8B-B14F-4D97-AF65-F5344CB8AC3E}">
        <p14:creationId xmlns:p14="http://schemas.microsoft.com/office/powerpoint/2010/main" val="2518471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482600">
              <a:spcBef>
                <a:spcPct val="30000"/>
              </a:spcBef>
              <a:defRPr sz="1200">
                <a:solidFill>
                  <a:schemeClr val="tx1"/>
                </a:solidFill>
                <a:latin typeface="Calibri" panose="020F0502020204030204" pitchFamily="34" charset="0"/>
              </a:defRPr>
            </a:lvl1pPr>
            <a:lvl2pPr marL="733425" indent="-280988" defTabSz="482600">
              <a:spcBef>
                <a:spcPct val="30000"/>
              </a:spcBef>
              <a:defRPr sz="1200">
                <a:solidFill>
                  <a:schemeClr val="tx1"/>
                </a:solidFill>
                <a:latin typeface="Calibri" panose="020F0502020204030204" pitchFamily="34" charset="0"/>
              </a:defRPr>
            </a:lvl2pPr>
            <a:lvl3pPr marL="1128713" indent="-225425" defTabSz="482600">
              <a:spcBef>
                <a:spcPct val="30000"/>
              </a:spcBef>
              <a:defRPr sz="1200">
                <a:solidFill>
                  <a:schemeClr val="tx1"/>
                </a:solidFill>
                <a:latin typeface="Calibri" panose="020F0502020204030204" pitchFamily="34" charset="0"/>
              </a:defRPr>
            </a:lvl3pPr>
            <a:lvl4pPr marL="1581150" indent="-225425" defTabSz="482600">
              <a:spcBef>
                <a:spcPct val="30000"/>
              </a:spcBef>
              <a:defRPr sz="1200">
                <a:solidFill>
                  <a:schemeClr val="tx1"/>
                </a:solidFill>
                <a:latin typeface="Calibri" panose="020F0502020204030204" pitchFamily="34" charset="0"/>
              </a:defRPr>
            </a:lvl4pPr>
            <a:lvl5pPr marL="2033588" indent="-225425" defTabSz="482600">
              <a:spcBef>
                <a:spcPct val="30000"/>
              </a:spcBef>
              <a:defRPr sz="1200">
                <a:solidFill>
                  <a:schemeClr val="tx1"/>
                </a:solidFill>
                <a:latin typeface="Calibri" panose="020F0502020204030204" pitchFamily="34" charset="0"/>
              </a:defRPr>
            </a:lvl5pPr>
            <a:lvl6pPr marL="2490788" indent="-225425" defTabSz="482600" eaLnBrk="0" fontAlgn="base" hangingPunct="0">
              <a:spcBef>
                <a:spcPct val="30000"/>
              </a:spcBef>
              <a:spcAft>
                <a:spcPct val="0"/>
              </a:spcAft>
              <a:defRPr sz="1200">
                <a:solidFill>
                  <a:schemeClr val="tx1"/>
                </a:solidFill>
                <a:latin typeface="Calibri" panose="020F0502020204030204" pitchFamily="34" charset="0"/>
              </a:defRPr>
            </a:lvl6pPr>
            <a:lvl7pPr marL="2947988" indent="-225425" defTabSz="482600" eaLnBrk="0" fontAlgn="base" hangingPunct="0">
              <a:spcBef>
                <a:spcPct val="30000"/>
              </a:spcBef>
              <a:spcAft>
                <a:spcPct val="0"/>
              </a:spcAft>
              <a:defRPr sz="1200">
                <a:solidFill>
                  <a:schemeClr val="tx1"/>
                </a:solidFill>
                <a:latin typeface="Calibri" panose="020F0502020204030204" pitchFamily="34" charset="0"/>
              </a:defRPr>
            </a:lvl7pPr>
            <a:lvl8pPr marL="3405188" indent="-225425" defTabSz="482600" eaLnBrk="0" fontAlgn="base" hangingPunct="0">
              <a:spcBef>
                <a:spcPct val="30000"/>
              </a:spcBef>
              <a:spcAft>
                <a:spcPct val="0"/>
              </a:spcAft>
              <a:defRPr sz="1200">
                <a:solidFill>
                  <a:schemeClr val="tx1"/>
                </a:solidFill>
                <a:latin typeface="Calibri" panose="020F0502020204030204" pitchFamily="34" charset="0"/>
              </a:defRPr>
            </a:lvl8pPr>
            <a:lvl9pPr marL="3862388" indent="-225425"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56AF874-B257-4798-B287-0FB88AE0A3F1}" type="slidenum">
              <a:rPr lang="en-GB" smtClean="0">
                <a:latin typeface="Arial" panose="020B0604020202020204" pitchFamily="34" charset="0"/>
              </a:rPr>
              <a:pPr>
                <a:spcBef>
                  <a:spcPct val="0"/>
                </a:spcBef>
              </a:pPr>
              <a:t>18</a:t>
            </a:fld>
            <a:endParaRPr lang="en-GB" smtClean="0">
              <a:latin typeface="Arial" panose="020B0604020202020204" pitchFamily="34" charset="0"/>
            </a:endParaRPr>
          </a:p>
        </p:txBody>
      </p:sp>
      <p:sp>
        <p:nvSpPr>
          <p:cNvPr id="52227"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8" name="Rectangle 3"/>
          <p:cNvSpPr>
            <a:spLocks noGrp="1" noChangeArrowheads="1"/>
          </p:cNvSpPr>
          <p:nvPr>
            <p:ph type="body" idx="1"/>
          </p:nvPr>
        </p:nvSpPr>
        <p:spPr>
          <a:xfrm>
            <a:off x="677863" y="4713288"/>
            <a:ext cx="5441950" cy="4468812"/>
          </a:xfrm>
          <a:noFill/>
        </p:spPr>
        <p:txBody>
          <a:bodyPr/>
          <a:lstStyle/>
          <a:p>
            <a:pPr eaLnBrk="1" hangingPunct="1"/>
            <a:r>
              <a:rPr lang="en-US" dirty="0" smtClean="0"/>
              <a:t>Different Countries have different ministries represented at the ministerial conferences: science, education, innovation, economy, …</a:t>
            </a:r>
          </a:p>
          <a:p>
            <a:pPr eaLnBrk="1" hangingPunct="1"/>
            <a:r>
              <a:rPr lang="en-US" dirty="0" smtClean="0"/>
              <a:t>Ministerial conferences:</a:t>
            </a:r>
          </a:p>
          <a:p>
            <a:pPr eaLnBrk="1" hangingPunct="1"/>
            <a:r>
              <a:rPr lang="en-US" dirty="0" smtClean="0"/>
              <a:t>  last May 2010</a:t>
            </a:r>
          </a:p>
          <a:p>
            <a:pPr eaLnBrk="1" hangingPunct="1"/>
            <a:r>
              <a:rPr lang="en-US" dirty="0" smtClean="0"/>
              <a:t>  meet whenever needed</a:t>
            </a:r>
          </a:p>
          <a:p>
            <a:pPr eaLnBrk="1" hangingPunct="1"/>
            <a:r>
              <a:rPr lang="en-US" dirty="0" smtClean="0"/>
              <a:t>  review COST </a:t>
            </a:r>
          </a:p>
          <a:p>
            <a:pPr eaLnBrk="1" hangingPunct="1"/>
            <a:endParaRPr lang="en-US" dirty="0" smtClean="0"/>
          </a:p>
          <a:p>
            <a:pPr eaLnBrk="1" hangingPunct="1"/>
            <a:r>
              <a:rPr lang="en-US" dirty="0" smtClean="0"/>
              <a:t>COST Secretariat of the council will stop at end 2013.</a:t>
            </a:r>
          </a:p>
          <a:p>
            <a:pPr eaLnBrk="1" hangingPunct="1"/>
            <a:endParaRPr lang="en-US" dirty="0" smtClean="0"/>
          </a:p>
        </p:txBody>
      </p:sp>
    </p:spTree>
    <p:extLst>
      <p:ext uri="{BB962C8B-B14F-4D97-AF65-F5344CB8AC3E}">
        <p14:creationId xmlns:p14="http://schemas.microsoft.com/office/powerpoint/2010/main" val="3924036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84FAEB7E-2972-4233-880B-C702CC528009}" type="slidenum">
              <a:rPr lang="en-GB" sz="1200">
                <a:solidFill>
                  <a:schemeClr val="tx1"/>
                </a:solidFill>
              </a:rPr>
              <a:pPr eaLnBrk="1" hangingPunct="1"/>
              <a:t>19</a:t>
            </a:fld>
            <a:endParaRPr lang="en-GB" sz="1200">
              <a:solidFill>
                <a:schemeClr val="tx1"/>
              </a:solidFill>
            </a:endParaRPr>
          </a:p>
        </p:txBody>
      </p:sp>
      <p:sp>
        <p:nvSpPr>
          <p:cNvPr id="129027" name="Rectangle 2"/>
          <p:cNvSpPr>
            <a:spLocks noGrp="1" noRot="1" noChangeAspect="1" noChangeArrowheads="1" noTextEdit="1"/>
          </p:cNvSpPr>
          <p:nvPr>
            <p:ph type="sldImg"/>
          </p:nvPr>
        </p:nvSpPr>
        <p:spPr>
          <a:xfrm>
            <a:off x="917575" y="744538"/>
            <a:ext cx="4962525" cy="3722687"/>
          </a:xfrm>
          <a:ln/>
        </p:spPr>
      </p:sp>
      <p:sp>
        <p:nvSpPr>
          <p:cNvPr id="129028" name="Rectangle 3"/>
          <p:cNvSpPr>
            <a:spLocks noGrp="1" noChangeArrowheads="1"/>
          </p:cNvSpPr>
          <p:nvPr>
            <p:ph type="body" idx="1"/>
          </p:nvPr>
        </p:nvSpPr>
        <p:spPr>
          <a:xfrm>
            <a:off x="678589" y="4713842"/>
            <a:ext cx="5440500" cy="4467644"/>
          </a:xfrm>
          <a:noFill/>
        </p:spPr>
        <p:txBody>
          <a:bodyPr/>
          <a:lstStyle/>
          <a:p>
            <a:pPr eaLnBrk="1" hangingPunct="1"/>
            <a:r>
              <a:rPr lang="en-GB" dirty="0" smtClean="0"/>
              <a:t>Dr Rodríguez-Peña has been President of the </a:t>
            </a:r>
            <a:r>
              <a:rPr lang="en-GB" dirty="0" smtClean="0">
                <a:hlinkClick r:id="rId3"/>
              </a:rPr>
              <a:t>COST</a:t>
            </a:r>
            <a:r>
              <a:rPr lang="en-GB" dirty="0" smtClean="0"/>
              <a:t> Committee of Senior Officials (CSO) since June 2010 and Special Advisor to the Technical Cabinet of the Secretary General of Innovation at the Spanish Ministry for Science and Innovation since January 2011. </a:t>
            </a:r>
            <a:endParaRPr lang="en-US" dirty="0" smtClean="0"/>
          </a:p>
        </p:txBody>
      </p:sp>
    </p:spTree>
    <p:extLst>
      <p:ext uri="{BB962C8B-B14F-4D97-AF65-F5344CB8AC3E}">
        <p14:creationId xmlns:p14="http://schemas.microsoft.com/office/powerpoint/2010/main" val="845316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A86F7BCD-32EE-4305-A42E-5BC15E8410E9}" type="slidenum">
              <a:rPr lang="en-GB" sz="1200">
                <a:solidFill>
                  <a:schemeClr val="tx1"/>
                </a:solidFill>
              </a:rPr>
              <a:pPr eaLnBrk="1" hangingPunct="1"/>
              <a:t>20</a:t>
            </a:fld>
            <a:endParaRPr lang="en-GB" sz="1200" dirty="0">
              <a:solidFill>
                <a:schemeClr val="tx1"/>
              </a:solidFill>
            </a:endParaRPr>
          </a:p>
        </p:txBody>
      </p:sp>
      <p:sp>
        <p:nvSpPr>
          <p:cNvPr id="130051" name="Rectangle 2"/>
          <p:cNvSpPr>
            <a:spLocks noGrp="1" noRot="1" noChangeAspect="1" noChangeArrowheads="1" noTextEdit="1"/>
          </p:cNvSpPr>
          <p:nvPr>
            <p:ph type="sldImg"/>
          </p:nvPr>
        </p:nvSpPr>
        <p:spPr>
          <a:xfrm>
            <a:off x="917575" y="744538"/>
            <a:ext cx="4962525" cy="3722687"/>
          </a:xfrm>
          <a:ln/>
        </p:spPr>
      </p:sp>
      <p:sp>
        <p:nvSpPr>
          <p:cNvPr id="130052" name="Rectangle 3"/>
          <p:cNvSpPr>
            <a:spLocks noGrp="1" noChangeArrowheads="1"/>
          </p:cNvSpPr>
          <p:nvPr>
            <p:ph type="body" idx="1"/>
          </p:nvPr>
        </p:nvSpPr>
        <p:spPr>
          <a:xfrm>
            <a:off x="678589" y="4713842"/>
            <a:ext cx="5440500" cy="4467644"/>
          </a:xfrm>
          <a:noFill/>
        </p:spPr>
        <p:txBody>
          <a:bodyPr/>
          <a:lstStyle/>
          <a:p>
            <a:pPr eaLnBrk="1" hangingPunct="1"/>
            <a:endParaRPr lang="en-US" dirty="0" smtClean="0"/>
          </a:p>
        </p:txBody>
      </p:sp>
    </p:spTree>
    <p:extLst>
      <p:ext uri="{BB962C8B-B14F-4D97-AF65-F5344CB8AC3E}">
        <p14:creationId xmlns:p14="http://schemas.microsoft.com/office/powerpoint/2010/main" val="13355024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CA945A1F-4892-4DC1-AA44-E97938E8E6CE}" type="slidenum">
              <a:rPr lang="en-GB" sz="1200">
                <a:solidFill>
                  <a:schemeClr val="tx1"/>
                </a:solidFill>
              </a:rPr>
              <a:pPr eaLnBrk="1" hangingPunct="1"/>
              <a:t>21</a:t>
            </a:fld>
            <a:endParaRPr lang="en-GB" sz="1200">
              <a:solidFill>
                <a:schemeClr val="tx1"/>
              </a:solidFill>
            </a:endParaRPr>
          </a:p>
        </p:txBody>
      </p:sp>
      <p:sp>
        <p:nvSpPr>
          <p:cNvPr id="115715" name="Rectangle 2"/>
          <p:cNvSpPr>
            <a:spLocks noGrp="1" noRot="1" noChangeAspect="1" noChangeArrowheads="1" noTextEdit="1"/>
          </p:cNvSpPr>
          <p:nvPr>
            <p:ph type="sldImg"/>
          </p:nvPr>
        </p:nvSpPr>
        <p:spPr>
          <a:xfrm>
            <a:off x="930275" y="747713"/>
            <a:ext cx="4951413" cy="3714750"/>
          </a:xfrm>
          <a:ln/>
        </p:spPr>
      </p:sp>
      <p:sp>
        <p:nvSpPr>
          <p:cNvPr id="115716" name="Rectangle 3"/>
          <p:cNvSpPr>
            <a:spLocks noGrp="1" noChangeArrowheads="1"/>
          </p:cNvSpPr>
          <p:nvPr>
            <p:ph type="body" idx="1"/>
          </p:nvPr>
        </p:nvSpPr>
        <p:spPr>
          <a:xfrm>
            <a:off x="902817" y="4725331"/>
            <a:ext cx="4992043" cy="4488980"/>
          </a:xfrm>
          <a:noFill/>
        </p:spPr>
        <p:txBody>
          <a:bodyPr/>
          <a:lstStyle/>
          <a:p>
            <a:pPr eaLnBrk="1" hangingPunct="1">
              <a:lnSpc>
                <a:spcPct val="105000"/>
              </a:lnSpc>
            </a:pPr>
            <a:r>
              <a:rPr lang="en-US" dirty="0" smtClean="0">
                <a:latin typeface="Tahoma" pitchFamily="34" charset="0"/>
              </a:rPr>
              <a:t>NOTES:</a:t>
            </a:r>
          </a:p>
          <a:p>
            <a:pPr eaLnBrk="1" hangingPunct="1">
              <a:lnSpc>
                <a:spcPct val="105000"/>
              </a:lnSpc>
            </a:pPr>
            <a:r>
              <a:rPr lang="en-US" dirty="0" smtClean="0">
                <a:solidFill>
                  <a:srgbClr val="0000FF"/>
                </a:solidFill>
                <a:latin typeface="Tahoma" pitchFamily="34" charset="0"/>
              </a:rPr>
              <a:t>COST is </a:t>
            </a:r>
            <a:r>
              <a:rPr lang="en-US" dirty="0" err="1" smtClean="0">
                <a:solidFill>
                  <a:srgbClr val="0000FF"/>
                </a:solidFill>
                <a:latin typeface="Tahoma" pitchFamily="34" charset="0"/>
              </a:rPr>
              <a:t>organised</a:t>
            </a:r>
            <a:r>
              <a:rPr lang="en-US" dirty="0" smtClean="0">
                <a:solidFill>
                  <a:srgbClr val="0000FF"/>
                </a:solidFill>
                <a:latin typeface="Tahoma" pitchFamily="34" charset="0"/>
              </a:rPr>
              <a:t> according to 9 Scientific &amp; Technical Domains, as listed here, ICT (Information &amp; Communication Technologies) being one of those.</a:t>
            </a:r>
          </a:p>
          <a:p>
            <a:pPr eaLnBrk="1" hangingPunct="1">
              <a:lnSpc>
                <a:spcPct val="105000"/>
              </a:lnSpc>
            </a:pPr>
            <a:r>
              <a:rPr lang="en-US" dirty="0" smtClean="0">
                <a:solidFill>
                  <a:srgbClr val="0000FF"/>
                </a:solidFill>
                <a:latin typeface="Tahoma" pitchFamily="34" charset="0"/>
              </a:rPr>
              <a:t>In addition, as part of the Open Call process, the proposers have the possibility of submitting their proposal as TDP, that is across 2 or more Domains, and be evaluated accordingly, by a multi-disciplinary panel  </a:t>
            </a:r>
          </a:p>
          <a:p>
            <a:pPr eaLnBrk="1" hangingPunct="1">
              <a:lnSpc>
                <a:spcPct val="105000"/>
              </a:lnSpc>
            </a:pPr>
            <a:endParaRPr lang="en-US" dirty="0" smtClean="0">
              <a:latin typeface="Tahoma" pitchFamily="34" charset="0"/>
            </a:endParaRPr>
          </a:p>
          <a:p>
            <a:pPr eaLnBrk="1" hangingPunct="1">
              <a:lnSpc>
                <a:spcPct val="105000"/>
              </a:lnSpc>
              <a:buFont typeface="Wingdings" pitchFamily="2" charset="2"/>
              <a:buChar char="à"/>
            </a:pPr>
            <a:r>
              <a:rPr lang="en-US" dirty="0" smtClean="0">
                <a:latin typeface="Tahoma" pitchFamily="34" charset="0"/>
                <a:sym typeface="Wingdings" pitchFamily="2" charset="2"/>
              </a:rPr>
              <a:t>Point out acronyms:</a:t>
            </a:r>
          </a:p>
          <a:p>
            <a:pPr eaLnBrk="1" hangingPunct="1">
              <a:buFontTx/>
              <a:buChar char="•"/>
            </a:pPr>
            <a:r>
              <a:rPr lang="en-US" dirty="0" smtClean="0"/>
              <a:t> BMBS - Biomedicine and Molecular Biosciences</a:t>
            </a:r>
          </a:p>
          <a:p>
            <a:pPr eaLnBrk="1" hangingPunct="1"/>
            <a:r>
              <a:rPr lang="en-US" dirty="0" smtClean="0"/>
              <a:t>• CMST - Chemistry and Molecular Sciences and Technologies</a:t>
            </a:r>
          </a:p>
          <a:p>
            <a:pPr eaLnBrk="1" hangingPunct="1"/>
            <a:r>
              <a:rPr lang="en-US" dirty="0" smtClean="0"/>
              <a:t>• ESSEM - Earth System Science and Environmental Management</a:t>
            </a:r>
          </a:p>
          <a:p>
            <a:pPr eaLnBrk="1" hangingPunct="1"/>
            <a:r>
              <a:rPr lang="en-US" dirty="0" smtClean="0"/>
              <a:t>• FA - Food and Agriculture</a:t>
            </a:r>
          </a:p>
          <a:p>
            <a:pPr eaLnBrk="1" hangingPunct="1"/>
            <a:r>
              <a:rPr lang="en-US" dirty="0" smtClean="0"/>
              <a:t>• FPS - Forests, their Products and Services</a:t>
            </a:r>
          </a:p>
          <a:p>
            <a:pPr eaLnBrk="1" hangingPunct="1"/>
            <a:r>
              <a:rPr lang="en-US" dirty="0" smtClean="0"/>
              <a:t>• ISCH - Individuals, Societies, Cultures and Health</a:t>
            </a:r>
          </a:p>
          <a:p>
            <a:pPr eaLnBrk="1" hangingPunct="1"/>
            <a:r>
              <a:rPr lang="en-US" dirty="0" smtClean="0"/>
              <a:t>• ICT - Information and Communication Technologies</a:t>
            </a:r>
          </a:p>
          <a:p>
            <a:pPr eaLnBrk="1" hangingPunct="1"/>
            <a:r>
              <a:rPr lang="en-US" dirty="0" smtClean="0"/>
              <a:t>• MPNS - Materials, Physical and </a:t>
            </a:r>
            <a:r>
              <a:rPr lang="en-US" dirty="0" err="1" smtClean="0"/>
              <a:t>Nanosciences</a:t>
            </a:r>
            <a:endParaRPr lang="en-US" dirty="0" smtClean="0"/>
          </a:p>
          <a:p>
            <a:pPr eaLnBrk="1" hangingPunct="1"/>
            <a:r>
              <a:rPr lang="en-US" dirty="0" smtClean="0"/>
              <a:t>• TUD - Transport and Urban Development</a:t>
            </a:r>
          </a:p>
          <a:p>
            <a:pPr eaLnBrk="1" hangingPunct="1"/>
            <a:endParaRPr lang="en-US" dirty="0" smtClean="0">
              <a:latin typeface="Tahoma" pitchFamily="34" charset="0"/>
            </a:endParaRPr>
          </a:p>
          <a:p>
            <a:pPr eaLnBrk="1" hangingPunct="1">
              <a:lnSpc>
                <a:spcPct val="105000"/>
              </a:lnSpc>
            </a:pPr>
            <a:endParaRPr lang="en-US" dirty="0" smtClean="0">
              <a:latin typeface="Tahoma" pitchFamily="34" charset="0"/>
            </a:endParaRPr>
          </a:p>
        </p:txBody>
      </p:sp>
    </p:spTree>
    <p:extLst>
      <p:ext uri="{BB962C8B-B14F-4D97-AF65-F5344CB8AC3E}">
        <p14:creationId xmlns:p14="http://schemas.microsoft.com/office/powerpoint/2010/main" val="40796720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482600">
              <a:spcBef>
                <a:spcPct val="30000"/>
              </a:spcBef>
              <a:defRPr sz="1200">
                <a:solidFill>
                  <a:schemeClr val="tx1"/>
                </a:solidFill>
                <a:latin typeface="Calibri" panose="020F0502020204030204" pitchFamily="34" charset="0"/>
              </a:defRPr>
            </a:lvl1pPr>
            <a:lvl2pPr marL="733425" indent="-280988" defTabSz="482600">
              <a:spcBef>
                <a:spcPct val="30000"/>
              </a:spcBef>
              <a:defRPr sz="1200">
                <a:solidFill>
                  <a:schemeClr val="tx1"/>
                </a:solidFill>
                <a:latin typeface="Calibri" panose="020F0502020204030204" pitchFamily="34" charset="0"/>
              </a:defRPr>
            </a:lvl2pPr>
            <a:lvl3pPr marL="1128713" indent="-225425" defTabSz="482600">
              <a:spcBef>
                <a:spcPct val="30000"/>
              </a:spcBef>
              <a:defRPr sz="1200">
                <a:solidFill>
                  <a:schemeClr val="tx1"/>
                </a:solidFill>
                <a:latin typeface="Calibri" panose="020F0502020204030204" pitchFamily="34" charset="0"/>
              </a:defRPr>
            </a:lvl3pPr>
            <a:lvl4pPr marL="1581150" indent="-225425" defTabSz="482600">
              <a:spcBef>
                <a:spcPct val="30000"/>
              </a:spcBef>
              <a:defRPr sz="1200">
                <a:solidFill>
                  <a:schemeClr val="tx1"/>
                </a:solidFill>
                <a:latin typeface="Calibri" panose="020F0502020204030204" pitchFamily="34" charset="0"/>
              </a:defRPr>
            </a:lvl4pPr>
            <a:lvl5pPr marL="2033588" indent="-225425" defTabSz="482600">
              <a:spcBef>
                <a:spcPct val="30000"/>
              </a:spcBef>
              <a:defRPr sz="1200">
                <a:solidFill>
                  <a:schemeClr val="tx1"/>
                </a:solidFill>
                <a:latin typeface="Calibri" panose="020F0502020204030204" pitchFamily="34" charset="0"/>
              </a:defRPr>
            </a:lvl5pPr>
            <a:lvl6pPr marL="2490788" indent="-225425" defTabSz="482600" eaLnBrk="0" fontAlgn="base" hangingPunct="0">
              <a:spcBef>
                <a:spcPct val="30000"/>
              </a:spcBef>
              <a:spcAft>
                <a:spcPct val="0"/>
              </a:spcAft>
              <a:defRPr sz="1200">
                <a:solidFill>
                  <a:schemeClr val="tx1"/>
                </a:solidFill>
                <a:latin typeface="Calibri" panose="020F0502020204030204" pitchFamily="34" charset="0"/>
              </a:defRPr>
            </a:lvl6pPr>
            <a:lvl7pPr marL="2947988" indent="-225425" defTabSz="482600" eaLnBrk="0" fontAlgn="base" hangingPunct="0">
              <a:spcBef>
                <a:spcPct val="30000"/>
              </a:spcBef>
              <a:spcAft>
                <a:spcPct val="0"/>
              </a:spcAft>
              <a:defRPr sz="1200">
                <a:solidFill>
                  <a:schemeClr val="tx1"/>
                </a:solidFill>
                <a:latin typeface="Calibri" panose="020F0502020204030204" pitchFamily="34" charset="0"/>
              </a:defRPr>
            </a:lvl7pPr>
            <a:lvl8pPr marL="3405188" indent="-225425" defTabSz="482600" eaLnBrk="0" fontAlgn="base" hangingPunct="0">
              <a:spcBef>
                <a:spcPct val="30000"/>
              </a:spcBef>
              <a:spcAft>
                <a:spcPct val="0"/>
              </a:spcAft>
              <a:defRPr sz="1200">
                <a:solidFill>
                  <a:schemeClr val="tx1"/>
                </a:solidFill>
                <a:latin typeface="Calibri" panose="020F0502020204030204" pitchFamily="34" charset="0"/>
              </a:defRPr>
            </a:lvl8pPr>
            <a:lvl9pPr marL="3862388" indent="-225425"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53B11CD-86F0-4944-B6F6-10799286BEBF}" type="slidenum">
              <a:rPr lang="en-GB" smtClean="0">
                <a:latin typeface="Arial" panose="020B0604020202020204" pitchFamily="34" charset="0"/>
              </a:rPr>
              <a:pPr>
                <a:spcBef>
                  <a:spcPct val="0"/>
                </a:spcBef>
              </a:pPr>
              <a:t>22</a:t>
            </a:fld>
            <a:endParaRPr lang="en-GB" smtClean="0">
              <a:latin typeface="Arial" panose="020B0604020202020204" pitchFamily="34" charset="0"/>
            </a:endParaRPr>
          </a:p>
        </p:txBody>
      </p:sp>
      <p:sp>
        <p:nvSpPr>
          <p:cNvPr id="60419"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20" name="Rectangle 3"/>
          <p:cNvSpPr>
            <a:spLocks noGrp="1" noChangeArrowheads="1"/>
          </p:cNvSpPr>
          <p:nvPr>
            <p:ph type="body" idx="1"/>
          </p:nvPr>
        </p:nvSpPr>
        <p:spPr>
          <a:xfrm>
            <a:off x="677863" y="4714875"/>
            <a:ext cx="5441950" cy="4467225"/>
          </a:xfrm>
          <a:noFill/>
        </p:spPr>
        <p:txBody>
          <a:bodyPr/>
          <a:lstStyle/>
          <a:p>
            <a:pPr eaLnBrk="1" hangingPunct="1"/>
            <a:endParaRPr lang="en-US" smtClean="0"/>
          </a:p>
        </p:txBody>
      </p:sp>
    </p:spTree>
    <p:extLst>
      <p:ext uri="{BB962C8B-B14F-4D97-AF65-F5344CB8AC3E}">
        <p14:creationId xmlns:p14="http://schemas.microsoft.com/office/powerpoint/2010/main" val="2820645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B35598F-127D-6046-993E-CF3177AF0688}" type="slidenum">
              <a:rPr lang="en-US" smtClean="0"/>
              <a:pPr/>
              <a:t>2</a:t>
            </a:fld>
            <a:endParaRPr lang="en-US" dirty="0"/>
          </a:p>
        </p:txBody>
      </p:sp>
    </p:spTree>
    <p:extLst>
      <p:ext uri="{BB962C8B-B14F-4D97-AF65-F5344CB8AC3E}">
        <p14:creationId xmlns:p14="http://schemas.microsoft.com/office/powerpoint/2010/main" val="3499267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3779" name="Espace réservé des commentaires 2"/>
          <p:cNvSpPr>
            <a:spLocks noGrp="1"/>
          </p:cNvSpPr>
          <p:nvPr>
            <p:ph type="body" idx="1"/>
          </p:nvPr>
        </p:nvSpPr>
        <p:spPr>
          <a:noFill/>
        </p:spPr>
        <p:txBody>
          <a:bodyPr/>
          <a:lstStyle/>
          <a:p>
            <a:pPr>
              <a:lnSpc>
                <a:spcPct val="150000"/>
              </a:lnSpc>
              <a:spcBef>
                <a:spcPts val="600"/>
              </a:spcBef>
              <a:spcAft>
                <a:spcPts val="600"/>
              </a:spcAft>
              <a:buFont typeface="Wingdings" panose="05000000000000000000" pitchFamily="2" charset="2"/>
              <a:buChar char="§"/>
            </a:pPr>
            <a:endParaRPr lang="fr-FR" smtClean="0"/>
          </a:p>
        </p:txBody>
      </p:sp>
      <p:sp>
        <p:nvSpPr>
          <p:cNvPr id="203780" name="Espace réservé du numéro de diapositive 3"/>
          <p:cNvSpPr>
            <a:spLocks noGrp="1"/>
          </p:cNvSpPr>
          <p:nvPr>
            <p:ph type="sldNum" sz="quarter" idx="5"/>
          </p:nvPr>
        </p:nvSpPr>
        <p:spPr>
          <a:noFill/>
        </p:spPr>
        <p:txBody>
          <a:bodyPr/>
          <a:lstStyle>
            <a:lvl1pPr defTabSz="463550">
              <a:spcBef>
                <a:spcPct val="30000"/>
              </a:spcBef>
              <a:defRPr sz="1200">
                <a:solidFill>
                  <a:schemeClr val="tx1"/>
                </a:solidFill>
                <a:latin typeface="Calibri" panose="020F0502020204030204" pitchFamily="34" charset="0"/>
              </a:defRPr>
            </a:lvl1pPr>
            <a:lvl2pPr marL="714375" indent="-273050" defTabSz="463550">
              <a:spcBef>
                <a:spcPct val="30000"/>
              </a:spcBef>
              <a:defRPr sz="1200">
                <a:solidFill>
                  <a:schemeClr val="tx1"/>
                </a:solidFill>
                <a:latin typeface="Calibri" panose="020F0502020204030204" pitchFamily="34" charset="0"/>
              </a:defRPr>
            </a:lvl2pPr>
            <a:lvl3pPr marL="1100138" indent="-217488" defTabSz="463550">
              <a:spcBef>
                <a:spcPct val="30000"/>
              </a:spcBef>
              <a:defRPr sz="1200">
                <a:solidFill>
                  <a:schemeClr val="tx1"/>
                </a:solidFill>
                <a:latin typeface="Calibri" panose="020F0502020204030204" pitchFamily="34" charset="0"/>
              </a:defRPr>
            </a:lvl3pPr>
            <a:lvl4pPr marL="1541463" indent="-217488" defTabSz="463550">
              <a:spcBef>
                <a:spcPct val="30000"/>
              </a:spcBef>
              <a:defRPr sz="1200">
                <a:solidFill>
                  <a:schemeClr val="tx1"/>
                </a:solidFill>
                <a:latin typeface="Calibri" panose="020F0502020204030204" pitchFamily="34" charset="0"/>
              </a:defRPr>
            </a:lvl4pPr>
            <a:lvl5pPr marL="1982788" indent="-217488" defTabSz="463550">
              <a:spcBef>
                <a:spcPct val="30000"/>
              </a:spcBef>
              <a:defRPr sz="1200">
                <a:solidFill>
                  <a:schemeClr val="tx1"/>
                </a:solidFill>
                <a:latin typeface="Calibri" panose="020F0502020204030204" pitchFamily="34" charset="0"/>
              </a:defRPr>
            </a:lvl5pPr>
            <a:lvl6pPr marL="2439988" indent="-217488" defTabSz="463550" eaLnBrk="0" fontAlgn="base" hangingPunct="0">
              <a:spcBef>
                <a:spcPct val="30000"/>
              </a:spcBef>
              <a:spcAft>
                <a:spcPct val="0"/>
              </a:spcAft>
              <a:defRPr sz="1200">
                <a:solidFill>
                  <a:schemeClr val="tx1"/>
                </a:solidFill>
                <a:latin typeface="Calibri" panose="020F0502020204030204" pitchFamily="34" charset="0"/>
              </a:defRPr>
            </a:lvl6pPr>
            <a:lvl7pPr marL="2897188" indent="-217488" defTabSz="463550" eaLnBrk="0" fontAlgn="base" hangingPunct="0">
              <a:spcBef>
                <a:spcPct val="30000"/>
              </a:spcBef>
              <a:spcAft>
                <a:spcPct val="0"/>
              </a:spcAft>
              <a:defRPr sz="1200">
                <a:solidFill>
                  <a:schemeClr val="tx1"/>
                </a:solidFill>
                <a:latin typeface="Calibri" panose="020F0502020204030204" pitchFamily="34" charset="0"/>
              </a:defRPr>
            </a:lvl7pPr>
            <a:lvl8pPr marL="3354388" indent="-217488" defTabSz="463550" eaLnBrk="0" fontAlgn="base" hangingPunct="0">
              <a:spcBef>
                <a:spcPct val="30000"/>
              </a:spcBef>
              <a:spcAft>
                <a:spcPct val="0"/>
              </a:spcAft>
              <a:defRPr sz="1200">
                <a:solidFill>
                  <a:schemeClr val="tx1"/>
                </a:solidFill>
                <a:latin typeface="Calibri" panose="020F0502020204030204" pitchFamily="34" charset="0"/>
              </a:defRPr>
            </a:lvl8pPr>
            <a:lvl9pPr marL="3811588" indent="-217488" defTabSz="46355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D54D17C-23F2-44E7-A72A-BCAF0CD43214}" type="slidenum">
              <a:rPr lang="en-US" sz="1300" smtClean="0"/>
              <a:pPr>
                <a:spcBef>
                  <a:spcPct val="0"/>
                </a:spcBef>
              </a:pPr>
              <a:t>23</a:t>
            </a:fld>
            <a:endParaRPr lang="en-US" sz="1300" smtClean="0"/>
          </a:p>
        </p:txBody>
      </p:sp>
    </p:spTree>
    <p:extLst>
      <p:ext uri="{BB962C8B-B14F-4D97-AF65-F5344CB8AC3E}">
        <p14:creationId xmlns:p14="http://schemas.microsoft.com/office/powerpoint/2010/main" val="40383559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827" name="Espace réservé des commentaires 2"/>
          <p:cNvSpPr>
            <a:spLocks noGrp="1"/>
          </p:cNvSpPr>
          <p:nvPr>
            <p:ph type="body" idx="1"/>
          </p:nvPr>
        </p:nvSpPr>
        <p:spPr>
          <a:noFill/>
        </p:spPr>
        <p:txBody>
          <a:bodyPr/>
          <a:lstStyle/>
          <a:p>
            <a:endParaRPr lang="en-GB" i="1" smtClean="0"/>
          </a:p>
        </p:txBody>
      </p:sp>
      <p:sp>
        <p:nvSpPr>
          <p:cNvPr id="205828" name="Espace réservé du numéro de diapositive 3"/>
          <p:cNvSpPr>
            <a:spLocks noGrp="1"/>
          </p:cNvSpPr>
          <p:nvPr>
            <p:ph type="sldNum" sz="quarter" idx="5"/>
          </p:nvPr>
        </p:nvSpPr>
        <p:spPr>
          <a:noFill/>
        </p:spPr>
        <p:txBody>
          <a:bodyPr/>
          <a:lstStyle>
            <a:lvl1pPr defTabSz="463550">
              <a:spcBef>
                <a:spcPct val="30000"/>
              </a:spcBef>
              <a:defRPr sz="1200">
                <a:solidFill>
                  <a:schemeClr val="tx1"/>
                </a:solidFill>
                <a:latin typeface="Calibri" panose="020F0502020204030204" pitchFamily="34" charset="0"/>
              </a:defRPr>
            </a:lvl1pPr>
            <a:lvl2pPr marL="714375" indent="-273050" defTabSz="463550">
              <a:spcBef>
                <a:spcPct val="30000"/>
              </a:spcBef>
              <a:defRPr sz="1200">
                <a:solidFill>
                  <a:schemeClr val="tx1"/>
                </a:solidFill>
                <a:latin typeface="Calibri" panose="020F0502020204030204" pitchFamily="34" charset="0"/>
              </a:defRPr>
            </a:lvl2pPr>
            <a:lvl3pPr marL="1100138" indent="-217488" defTabSz="463550">
              <a:spcBef>
                <a:spcPct val="30000"/>
              </a:spcBef>
              <a:defRPr sz="1200">
                <a:solidFill>
                  <a:schemeClr val="tx1"/>
                </a:solidFill>
                <a:latin typeface="Calibri" panose="020F0502020204030204" pitchFamily="34" charset="0"/>
              </a:defRPr>
            </a:lvl3pPr>
            <a:lvl4pPr marL="1541463" indent="-217488" defTabSz="463550">
              <a:spcBef>
                <a:spcPct val="30000"/>
              </a:spcBef>
              <a:defRPr sz="1200">
                <a:solidFill>
                  <a:schemeClr val="tx1"/>
                </a:solidFill>
                <a:latin typeface="Calibri" panose="020F0502020204030204" pitchFamily="34" charset="0"/>
              </a:defRPr>
            </a:lvl4pPr>
            <a:lvl5pPr marL="1982788" indent="-217488" defTabSz="463550">
              <a:spcBef>
                <a:spcPct val="30000"/>
              </a:spcBef>
              <a:defRPr sz="1200">
                <a:solidFill>
                  <a:schemeClr val="tx1"/>
                </a:solidFill>
                <a:latin typeface="Calibri" panose="020F0502020204030204" pitchFamily="34" charset="0"/>
              </a:defRPr>
            </a:lvl5pPr>
            <a:lvl6pPr marL="2439988" indent="-217488" defTabSz="463550" eaLnBrk="0" fontAlgn="base" hangingPunct="0">
              <a:spcBef>
                <a:spcPct val="30000"/>
              </a:spcBef>
              <a:spcAft>
                <a:spcPct val="0"/>
              </a:spcAft>
              <a:defRPr sz="1200">
                <a:solidFill>
                  <a:schemeClr val="tx1"/>
                </a:solidFill>
                <a:latin typeface="Calibri" panose="020F0502020204030204" pitchFamily="34" charset="0"/>
              </a:defRPr>
            </a:lvl6pPr>
            <a:lvl7pPr marL="2897188" indent="-217488" defTabSz="463550" eaLnBrk="0" fontAlgn="base" hangingPunct="0">
              <a:spcBef>
                <a:spcPct val="30000"/>
              </a:spcBef>
              <a:spcAft>
                <a:spcPct val="0"/>
              </a:spcAft>
              <a:defRPr sz="1200">
                <a:solidFill>
                  <a:schemeClr val="tx1"/>
                </a:solidFill>
                <a:latin typeface="Calibri" panose="020F0502020204030204" pitchFamily="34" charset="0"/>
              </a:defRPr>
            </a:lvl7pPr>
            <a:lvl8pPr marL="3354388" indent="-217488" defTabSz="463550" eaLnBrk="0" fontAlgn="base" hangingPunct="0">
              <a:spcBef>
                <a:spcPct val="30000"/>
              </a:spcBef>
              <a:spcAft>
                <a:spcPct val="0"/>
              </a:spcAft>
              <a:defRPr sz="1200">
                <a:solidFill>
                  <a:schemeClr val="tx1"/>
                </a:solidFill>
                <a:latin typeface="Calibri" panose="020F0502020204030204" pitchFamily="34" charset="0"/>
              </a:defRPr>
            </a:lvl8pPr>
            <a:lvl9pPr marL="3811588" indent="-217488" defTabSz="46355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B06C19C-BCCF-4423-AFF8-AD1071E98B22}" type="slidenum">
              <a:rPr lang="en-US" sz="1300" smtClean="0"/>
              <a:pPr>
                <a:spcBef>
                  <a:spcPct val="0"/>
                </a:spcBef>
              </a:pPr>
              <a:t>24</a:t>
            </a:fld>
            <a:endParaRPr lang="en-US" sz="1300" smtClean="0"/>
          </a:p>
        </p:txBody>
      </p:sp>
    </p:spTree>
    <p:extLst>
      <p:ext uri="{BB962C8B-B14F-4D97-AF65-F5344CB8AC3E}">
        <p14:creationId xmlns:p14="http://schemas.microsoft.com/office/powerpoint/2010/main" val="32938194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465138">
              <a:spcBef>
                <a:spcPct val="30000"/>
              </a:spcBef>
              <a:defRPr sz="1200">
                <a:solidFill>
                  <a:schemeClr val="tx1"/>
                </a:solidFill>
                <a:latin typeface="Calibri" panose="020F0502020204030204" pitchFamily="34" charset="0"/>
              </a:defRPr>
            </a:lvl1pPr>
            <a:lvl2pPr marL="706438" indent="-269875" defTabSz="465138">
              <a:spcBef>
                <a:spcPct val="30000"/>
              </a:spcBef>
              <a:defRPr sz="1200">
                <a:solidFill>
                  <a:schemeClr val="tx1"/>
                </a:solidFill>
                <a:latin typeface="Calibri" panose="020F0502020204030204" pitchFamily="34" charset="0"/>
              </a:defRPr>
            </a:lvl2pPr>
            <a:lvl3pPr marL="1087438" indent="-217488" defTabSz="465138">
              <a:spcBef>
                <a:spcPct val="30000"/>
              </a:spcBef>
              <a:defRPr sz="1200">
                <a:solidFill>
                  <a:schemeClr val="tx1"/>
                </a:solidFill>
                <a:latin typeface="Calibri" panose="020F0502020204030204" pitchFamily="34" charset="0"/>
              </a:defRPr>
            </a:lvl3pPr>
            <a:lvl4pPr marL="1524000" indent="-217488" defTabSz="465138">
              <a:spcBef>
                <a:spcPct val="30000"/>
              </a:spcBef>
              <a:defRPr sz="1200">
                <a:solidFill>
                  <a:schemeClr val="tx1"/>
                </a:solidFill>
                <a:latin typeface="Calibri" panose="020F0502020204030204" pitchFamily="34" charset="0"/>
              </a:defRPr>
            </a:lvl4pPr>
            <a:lvl5pPr marL="1960563" indent="-217488" defTabSz="465138">
              <a:spcBef>
                <a:spcPct val="30000"/>
              </a:spcBef>
              <a:defRPr sz="1200">
                <a:solidFill>
                  <a:schemeClr val="tx1"/>
                </a:solidFill>
                <a:latin typeface="Calibri" panose="020F0502020204030204" pitchFamily="34" charset="0"/>
              </a:defRPr>
            </a:lvl5pPr>
            <a:lvl6pPr marL="2417763" indent="-217488" defTabSz="465138" eaLnBrk="0" fontAlgn="base" hangingPunct="0">
              <a:spcBef>
                <a:spcPct val="30000"/>
              </a:spcBef>
              <a:spcAft>
                <a:spcPct val="0"/>
              </a:spcAft>
              <a:defRPr sz="1200">
                <a:solidFill>
                  <a:schemeClr val="tx1"/>
                </a:solidFill>
                <a:latin typeface="Calibri" panose="020F0502020204030204" pitchFamily="34" charset="0"/>
              </a:defRPr>
            </a:lvl6pPr>
            <a:lvl7pPr marL="2874963" indent="-217488" defTabSz="465138" eaLnBrk="0" fontAlgn="base" hangingPunct="0">
              <a:spcBef>
                <a:spcPct val="30000"/>
              </a:spcBef>
              <a:spcAft>
                <a:spcPct val="0"/>
              </a:spcAft>
              <a:defRPr sz="1200">
                <a:solidFill>
                  <a:schemeClr val="tx1"/>
                </a:solidFill>
                <a:latin typeface="Calibri" panose="020F0502020204030204" pitchFamily="34" charset="0"/>
              </a:defRPr>
            </a:lvl7pPr>
            <a:lvl8pPr marL="3332163" indent="-217488" defTabSz="465138" eaLnBrk="0" fontAlgn="base" hangingPunct="0">
              <a:spcBef>
                <a:spcPct val="30000"/>
              </a:spcBef>
              <a:spcAft>
                <a:spcPct val="0"/>
              </a:spcAft>
              <a:defRPr sz="1200">
                <a:solidFill>
                  <a:schemeClr val="tx1"/>
                </a:solidFill>
                <a:latin typeface="Calibri" panose="020F0502020204030204" pitchFamily="34" charset="0"/>
              </a:defRPr>
            </a:lvl8pPr>
            <a:lvl9pPr marL="3789363" indent="-217488" defTabSz="4651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04EE562-DF0F-4D3D-BD8C-D2BFAF4E38F8}" type="slidenum">
              <a:rPr lang="en-GB" smtClean="0">
                <a:latin typeface="Arial" panose="020B0604020202020204" pitchFamily="34" charset="0"/>
              </a:rPr>
              <a:pPr>
                <a:spcBef>
                  <a:spcPct val="0"/>
                </a:spcBef>
              </a:pPr>
              <a:t>25</a:t>
            </a:fld>
            <a:endParaRPr lang="en-GB" smtClean="0">
              <a:latin typeface="Arial" panose="020B0604020202020204" pitchFamily="34" charset="0"/>
            </a:endParaRPr>
          </a:p>
        </p:txBody>
      </p:sp>
      <p:sp>
        <p:nvSpPr>
          <p:cNvPr id="74755" name="Rectangle 2"/>
          <p:cNvSpPr>
            <a:spLocks noGrp="1" noRot="1" noChangeAspect="1" noChangeArrowheads="1" noTextEdit="1"/>
          </p:cNvSpPr>
          <p:nvPr>
            <p:ph type="sldImg"/>
          </p:nvPr>
        </p:nvSpPr>
        <p:spPr bwMode="auto">
          <a:xfrm>
            <a:off x="847725" y="722313"/>
            <a:ext cx="4813300" cy="36099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6" name="Rectangle 3"/>
          <p:cNvSpPr>
            <a:spLocks noGrp="1" noChangeArrowheads="1"/>
          </p:cNvSpPr>
          <p:nvPr>
            <p:ph type="body" idx="1"/>
          </p:nvPr>
        </p:nvSpPr>
        <p:spPr>
          <a:xfrm>
            <a:off x="649288" y="4573588"/>
            <a:ext cx="5210175" cy="4332287"/>
          </a:xfrm>
          <a:noFill/>
        </p:spPr>
        <p:txBody>
          <a:bodyPr/>
          <a:lstStyle/>
          <a:p>
            <a:pPr eaLnBrk="1" hangingPunct="1"/>
            <a:r>
              <a:rPr lang="en-US" smtClean="0"/>
              <a:t>MC=Decision making body</a:t>
            </a:r>
          </a:p>
          <a:p>
            <a:pPr eaLnBrk="1" hangingPunct="1"/>
            <a:r>
              <a:rPr lang="en-US" smtClean="0"/>
              <a:t>GH=Administrative support</a:t>
            </a:r>
          </a:p>
          <a:p>
            <a:pPr eaLnBrk="1" hangingPunct="1"/>
            <a:r>
              <a:rPr lang="en-US" smtClean="0"/>
              <a:t>WG=Research</a:t>
            </a:r>
          </a:p>
          <a:p>
            <a:pPr eaLnBrk="1" hangingPunct="1"/>
            <a:endParaRPr lang="en-US" smtClean="0"/>
          </a:p>
        </p:txBody>
      </p:sp>
    </p:spTree>
    <p:extLst>
      <p:ext uri="{BB962C8B-B14F-4D97-AF65-F5344CB8AC3E}">
        <p14:creationId xmlns:p14="http://schemas.microsoft.com/office/powerpoint/2010/main" val="11593729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299" name="Espace réservé des commentaires 2"/>
          <p:cNvSpPr>
            <a:spLocks noGrp="1"/>
          </p:cNvSpPr>
          <p:nvPr>
            <p:ph type="body" idx="1"/>
          </p:nvPr>
        </p:nvSpPr>
        <p:spPr>
          <a:noFill/>
        </p:spPr>
        <p:txBody>
          <a:bodyPr/>
          <a:lstStyle/>
          <a:p>
            <a:endParaRPr lang="en-US" smtClean="0">
              <a:solidFill>
                <a:srgbClr val="FF0000"/>
              </a:solidFill>
            </a:endParaRPr>
          </a:p>
        </p:txBody>
      </p:sp>
      <p:sp>
        <p:nvSpPr>
          <p:cNvPr id="183300" name="Espace réservé du numéro de diapositive 3"/>
          <p:cNvSpPr>
            <a:spLocks noGrp="1"/>
          </p:cNvSpPr>
          <p:nvPr>
            <p:ph type="sldNum" sz="quarter" idx="5"/>
          </p:nvPr>
        </p:nvSpPr>
        <p:spPr>
          <a:noFill/>
        </p:spPr>
        <p:txBody>
          <a:bodyPr/>
          <a:lstStyle>
            <a:lvl1pPr defTabSz="463550">
              <a:spcBef>
                <a:spcPct val="30000"/>
              </a:spcBef>
              <a:defRPr sz="1200">
                <a:solidFill>
                  <a:schemeClr val="tx1"/>
                </a:solidFill>
                <a:latin typeface="Calibri" panose="020F0502020204030204" pitchFamily="34" charset="0"/>
              </a:defRPr>
            </a:lvl1pPr>
            <a:lvl2pPr marL="714375" indent="-273050" defTabSz="463550">
              <a:spcBef>
                <a:spcPct val="30000"/>
              </a:spcBef>
              <a:defRPr sz="1200">
                <a:solidFill>
                  <a:schemeClr val="tx1"/>
                </a:solidFill>
                <a:latin typeface="Calibri" panose="020F0502020204030204" pitchFamily="34" charset="0"/>
              </a:defRPr>
            </a:lvl2pPr>
            <a:lvl3pPr marL="1100138" indent="-217488" defTabSz="463550">
              <a:spcBef>
                <a:spcPct val="30000"/>
              </a:spcBef>
              <a:defRPr sz="1200">
                <a:solidFill>
                  <a:schemeClr val="tx1"/>
                </a:solidFill>
                <a:latin typeface="Calibri" panose="020F0502020204030204" pitchFamily="34" charset="0"/>
              </a:defRPr>
            </a:lvl3pPr>
            <a:lvl4pPr marL="1541463" indent="-217488" defTabSz="463550">
              <a:spcBef>
                <a:spcPct val="30000"/>
              </a:spcBef>
              <a:defRPr sz="1200">
                <a:solidFill>
                  <a:schemeClr val="tx1"/>
                </a:solidFill>
                <a:latin typeface="Calibri" panose="020F0502020204030204" pitchFamily="34" charset="0"/>
              </a:defRPr>
            </a:lvl4pPr>
            <a:lvl5pPr marL="1982788" indent="-217488" defTabSz="463550">
              <a:spcBef>
                <a:spcPct val="30000"/>
              </a:spcBef>
              <a:defRPr sz="1200">
                <a:solidFill>
                  <a:schemeClr val="tx1"/>
                </a:solidFill>
                <a:latin typeface="Calibri" panose="020F0502020204030204" pitchFamily="34" charset="0"/>
              </a:defRPr>
            </a:lvl5pPr>
            <a:lvl6pPr marL="2439988" indent="-217488" defTabSz="463550" eaLnBrk="0" fontAlgn="base" hangingPunct="0">
              <a:spcBef>
                <a:spcPct val="30000"/>
              </a:spcBef>
              <a:spcAft>
                <a:spcPct val="0"/>
              </a:spcAft>
              <a:defRPr sz="1200">
                <a:solidFill>
                  <a:schemeClr val="tx1"/>
                </a:solidFill>
                <a:latin typeface="Calibri" panose="020F0502020204030204" pitchFamily="34" charset="0"/>
              </a:defRPr>
            </a:lvl6pPr>
            <a:lvl7pPr marL="2897188" indent="-217488" defTabSz="463550" eaLnBrk="0" fontAlgn="base" hangingPunct="0">
              <a:spcBef>
                <a:spcPct val="30000"/>
              </a:spcBef>
              <a:spcAft>
                <a:spcPct val="0"/>
              </a:spcAft>
              <a:defRPr sz="1200">
                <a:solidFill>
                  <a:schemeClr val="tx1"/>
                </a:solidFill>
                <a:latin typeface="Calibri" panose="020F0502020204030204" pitchFamily="34" charset="0"/>
              </a:defRPr>
            </a:lvl7pPr>
            <a:lvl8pPr marL="3354388" indent="-217488" defTabSz="463550" eaLnBrk="0" fontAlgn="base" hangingPunct="0">
              <a:spcBef>
                <a:spcPct val="30000"/>
              </a:spcBef>
              <a:spcAft>
                <a:spcPct val="0"/>
              </a:spcAft>
              <a:defRPr sz="1200">
                <a:solidFill>
                  <a:schemeClr val="tx1"/>
                </a:solidFill>
                <a:latin typeface="Calibri" panose="020F0502020204030204" pitchFamily="34" charset="0"/>
              </a:defRPr>
            </a:lvl8pPr>
            <a:lvl9pPr marL="3811588" indent="-217488" defTabSz="46355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FF8FAF4-6ADA-4C05-AC30-12720CC72C34}" type="slidenum">
              <a:rPr lang="en-US" sz="1300" smtClean="0"/>
              <a:pPr>
                <a:spcBef>
                  <a:spcPct val="0"/>
                </a:spcBef>
              </a:pPr>
              <a:t>26</a:t>
            </a:fld>
            <a:endParaRPr lang="en-US" sz="1300" smtClean="0"/>
          </a:p>
        </p:txBody>
      </p:sp>
    </p:spTree>
    <p:extLst>
      <p:ext uri="{BB962C8B-B14F-4D97-AF65-F5344CB8AC3E}">
        <p14:creationId xmlns:p14="http://schemas.microsoft.com/office/powerpoint/2010/main" val="17483366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Espace réservé des commentaires 2"/>
          <p:cNvSpPr>
            <a:spLocks noGrp="1"/>
          </p:cNvSpPr>
          <p:nvPr>
            <p:ph type="body" idx="1"/>
          </p:nvPr>
        </p:nvSpPr>
        <p:spPr>
          <a:noFill/>
        </p:spPr>
        <p:txBody>
          <a:bodyPr/>
          <a:lstStyle/>
          <a:p>
            <a:endParaRPr lang="fr-FR" dirty="0" smtClean="0"/>
          </a:p>
        </p:txBody>
      </p:sp>
      <p:sp>
        <p:nvSpPr>
          <p:cNvPr id="78852" name="Espace réservé du numéro de diapositive 3"/>
          <p:cNvSpPr>
            <a:spLocks noGrp="1"/>
          </p:cNvSpPr>
          <p:nvPr>
            <p:ph type="sldNum" sz="quarter" idx="5"/>
          </p:nvPr>
        </p:nvSpPr>
        <p:spPr>
          <a:noFill/>
        </p:spPr>
        <p:txBody>
          <a:bodyPr/>
          <a:lstStyle>
            <a:lvl1pPr defTabSz="465138">
              <a:spcBef>
                <a:spcPct val="30000"/>
              </a:spcBef>
              <a:defRPr sz="1200">
                <a:solidFill>
                  <a:schemeClr val="tx1"/>
                </a:solidFill>
                <a:latin typeface="Calibri" panose="020F0502020204030204" pitchFamily="34" charset="0"/>
              </a:defRPr>
            </a:lvl1pPr>
            <a:lvl2pPr marL="715963" indent="-274638" defTabSz="465138">
              <a:spcBef>
                <a:spcPct val="30000"/>
              </a:spcBef>
              <a:defRPr sz="1200">
                <a:solidFill>
                  <a:schemeClr val="tx1"/>
                </a:solidFill>
                <a:latin typeface="Calibri" panose="020F0502020204030204" pitchFamily="34" charset="0"/>
              </a:defRPr>
            </a:lvl2pPr>
            <a:lvl3pPr marL="1101725" indent="-219075" defTabSz="465138">
              <a:spcBef>
                <a:spcPct val="30000"/>
              </a:spcBef>
              <a:defRPr sz="1200">
                <a:solidFill>
                  <a:schemeClr val="tx1"/>
                </a:solidFill>
                <a:latin typeface="Calibri" panose="020F0502020204030204" pitchFamily="34" charset="0"/>
              </a:defRPr>
            </a:lvl3pPr>
            <a:lvl4pPr marL="1543050" indent="-219075" defTabSz="465138">
              <a:spcBef>
                <a:spcPct val="30000"/>
              </a:spcBef>
              <a:defRPr sz="1200">
                <a:solidFill>
                  <a:schemeClr val="tx1"/>
                </a:solidFill>
                <a:latin typeface="Calibri" panose="020F0502020204030204" pitchFamily="34" charset="0"/>
              </a:defRPr>
            </a:lvl4pPr>
            <a:lvl5pPr marL="1984375" indent="-219075" defTabSz="465138">
              <a:spcBef>
                <a:spcPct val="30000"/>
              </a:spcBef>
              <a:defRPr sz="1200">
                <a:solidFill>
                  <a:schemeClr val="tx1"/>
                </a:solidFill>
                <a:latin typeface="Calibri" panose="020F0502020204030204" pitchFamily="34" charset="0"/>
              </a:defRPr>
            </a:lvl5pPr>
            <a:lvl6pPr marL="2441575" indent="-219075" defTabSz="465138" eaLnBrk="0" fontAlgn="base" hangingPunct="0">
              <a:spcBef>
                <a:spcPct val="30000"/>
              </a:spcBef>
              <a:spcAft>
                <a:spcPct val="0"/>
              </a:spcAft>
              <a:defRPr sz="1200">
                <a:solidFill>
                  <a:schemeClr val="tx1"/>
                </a:solidFill>
                <a:latin typeface="Calibri" panose="020F0502020204030204" pitchFamily="34" charset="0"/>
              </a:defRPr>
            </a:lvl6pPr>
            <a:lvl7pPr marL="2898775" indent="-219075" defTabSz="465138" eaLnBrk="0" fontAlgn="base" hangingPunct="0">
              <a:spcBef>
                <a:spcPct val="30000"/>
              </a:spcBef>
              <a:spcAft>
                <a:spcPct val="0"/>
              </a:spcAft>
              <a:defRPr sz="1200">
                <a:solidFill>
                  <a:schemeClr val="tx1"/>
                </a:solidFill>
                <a:latin typeface="Calibri" panose="020F0502020204030204" pitchFamily="34" charset="0"/>
              </a:defRPr>
            </a:lvl7pPr>
            <a:lvl8pPr marL="3355975" indent="-219075" defTabSz="465138" eaLnBrk="0" fontAlgn="base" hangingPunct="0">
              <a:spcBef>
                <a:spcPct val="30000"/>
              </a:spcBef>
              <a:spcAft>
                <a:spcPct val="0"/>
              </a:spcAft>
              <a:defRPr sz="1200">
                <a:solidFill>
                  <a:schemeClr val="tx1"/>
                </a:solidFill>
                <a:latin typeface="Calibri" panose="020F0502020204030204" pitchFamily="34" charset="0"/>
              </a:defRPr>
            </a:lvl8pPr>
            <a:lvl9pPr marL="3813175" indent="-219075" defTabSz="4651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A414FF9-96DE-4C27-8281-5641C57488A9}" type="slidenum">
              <a:rPr lang="en-US" sz="1300" smtClean="0"/>
              <a:pPr>
                <a:spcBef>
                  <a:spcPct val="0"/>
                </a:spcBef>
              </a:pPr>
              <a:t>27</a:t>
            </a:fld>
            <a:endParaRPr lang="en-US" sz="1300" smtClean="0"/>
          </a:p>
        </p:txBody>
      </p:sp>
    </p:spTree>
    <p:extLst>
      <p:ext uri="{BB962C8B-B14F-4D97-AF65-F5344CB8AC3E}">
        <p14:creationId xmlns:p14="http://schemas.microsoft.com/office/powerpoint/2010/main" val="15631453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Espace réservé des commentaires 2"/>
          <p:cNvSpPr>
            <a:spLocks noGrp="1"/>
          </p:cNvSpPr>
          <p:nvPr>
            <p:ph type="body" idx="1"/>
          </p:nvPr>
        </p:nvSpPr>
        <p:spPr>
          <a:noFill/>
        </p:spPr>
        <p:txBody>
          <a:bodyPr/>
          <a:lstStyle/>
          <a:p>
            <a:r>
              <a:rPr lang="fr-FR" b="1" dirty="0" err="1" smtClean="0"/>
              <a:t>Please</a:t>
            </a:r>
            <a:r>
              <a:rPr lang="fr-FR" b="1" dirty="0" smtClean="0"/>
              <a:t> </a:t>
            </a:r>
            <a:r>
              <a:rPr lang="fr-FR" b="1" dirty="0" err="1" smtClean="0"/>
              <a:t>give</a:t>
            </a:r>
            <a:r>
              <a:rPr lang="fr-FR" b="1" dirty="0" smtClean="0"/>
              <a:t> more info </a:t>
            </a:r>
            <a:r>
              <a:rPr lang="fr-FR" b="1" dirty="0" err="1" smtClean="0"/>
              <a:t>related</a:t>
            </a:r>
            <a:r>
              <a:rPr lang="fr-FR" b="1" dirty="0" smtClean="0"/>
              <a:t> </a:t>
            </a:r>
            <a:r>
              <a:rPr lang="fr-FR" b="1" dirty="0" err="1" smtClean="0"/>
              <a:t>with</a:t>
            </a:r>
            <a:r>
              <a:rPr lang="fr-FR" b="1" dirty="0" smtClean="0"/>
              <a:t> </a:t>
            </a:r>
            <a:r>
              <a:rPr lang="fr-FR" b="1" dirty="0" err="1" smtClean="0"/>
              <a:t>what</a:t>
            </a:r>
            <a:r>
              <a:rPr lang="fr-FR" b="1" dirty="0" smtClean="0"/>
              <a:t> </a:t>
            </a:r>
            <a:r>
              <a:rPr lang="fr-FR" b="1" dirty="0" err="1" smtClean="0"/>
              <a:t>we</a:t>
            </a:r>
            <a:r>
              <a:rPr lang="fr-FR" b="1" dirty="0" smtClean="0"/>
              <a:t> </a:t>
            </a:r>
            <a:r>
              <a:rPr lang="fr-FR" b="1" dirty="0" err="1" smtClean="0"/>
              <a:t>understand</a:t>
            </a:r>
            <a:r>
              <a:rPr lang="fr-FR" b="1" dirty="0" smtClean="0"/>
              <a:t> </a:t>
            </a:r>
            <a:r>
              <a:rPr lang="fr-FR" b="1" dirty="0" err="1" smtClean="0"/>
              <a:t>is</a:t>
            </a:r>
            <a:r>
              <a:rPr lang="fr-FR" b="1" dirty="0" smtClean="0"/>
              <a:t> an ACTIVE PARTICIPATION.</a:t>
            </a:r>
          </a:p>
        </p:txBody>
      </p:sp>
      <p:sp>
        <p:nvSpPr>
          <p:cNvPr id="84996" name="Espace réservé du numéro de diapositive 3"/>
          <p:cNvSpPr>
            <a:spLocks noGrp="1"/>
          </p:cNvSpPr>
          <p:nvPr>
            <p:ph type="sldNum" sz="quarter" idx="5"/>
          </p:nvPr>
        </p:nvSpPr>
        <p:spPr>
          <a:noFill/>
        </p:spPr>
        <p:txBody>
          <a:bodyPr/>
          <a:lstStyle>
            <a:lvl1pPr defTabSz="465138">
              <a:spcBef>
                <a:spcPct val="30000"/>
              </a:spcBef>
              <a:defRPr sz="1200">
                <a:solidFill>
                  <a:schemeClr val="tx1"/>
                </a:solidFill>
                <a:latin typeface="Calibri" panose="020F0502020204030204" pitchFamily="34" charset="0"/>
              </a:defRPr>
            </a:lvl1pPr>
            <a:lvl2pPr marL="715963" indent="-274638" defTabSz="465138">
              <a:spcBef>
                <a:spcPct val="30000"/>
              </a:spcBef>
              <a:defRPr sz="1200">
                <a:solidFill>
                  <a:schemeClr val="tx1"/>
                </a:solidFill>
                <a:latin typeface="Calibri" panose="020F0502020204030204" pitchFamily="34" charset="0"/>
              </a:defRPr>
            </a:lvl2pPr>
            <a:lvl3pPr marL="1101725" indent="-219075" defTabSz="465138">
              <a:spcBef>
                <a:spcPct val="30000"/>
              </a:spcBef>
              <a:defRPr sz="1200">
                <a:solidFill>
                  <a:schemeClr val="tx1"/>
                </a:solidFill>
                <a:latin typeface="Calibri" panose="020F0502020204030204" pitchFamily="34" charset="0"/>
              </a:defRPr>
            </a:lvl3pPr>
            <a:lvl4pPr marL="1543050" indent="-219075" defTabSz="465138">
              <a:spcBef>
                <a:spcPct val="30000"/>
              </a:spcBef>
              <a:defRPr sz="1200">
                <a:solidFill>
                  <a:schemeClr val="tx1"/>
                </a:solidFill>
                <a:latin typeface="Calibri" panose="020F0502020204030204" pitchFamily="34" charset="0"/>
              </a:defRPr>
            </a:lvl4pPr>
            <a:lvl5pPr marL="1984375" indent="-219075" defTabSz="465138">
              <a:spcBef>
                <a:spcPct val="30000"/>
              </a:spcBef>
              <a:defRPr sz="1200">
                <a:solidFill>
                  <a:schemeClr val="tx1"/>
                </a:solidFill>
                <a:latin typeface="Calibri" panose="020F0502020204030204" pitchFamily="34" charset="0"/>
              </a:defRPr>
            </a:lvl5pPr>
            <a:lvl6pPr marL="2441575" indent="-219075" defTabSz="465138" eaLnBrk="0" fontAlgn="base" hangingPunct="0">
              <a:spcBef>
                <a:spcPct val="30000"/>
              </a:spcBef>
              <a:spcAft>
                <a:spcPct val="0"/>
              </a:spcAft>
              <a:defRPr sz="1200">
                <a:solidFill>
                  <a:schemeClr val="tx1"/>
                </a:solidFill>
                <a:latin typeface="Calibri" panose="020F0502020204030204" pitchFamily="34" charset="0"/>
              </a:defRPr>
            </a:lvl6pPr>
            <a:lvl7pPr marL="2898775" indent="-219075" defTabSz="465138" eaLnBrk="0" fontAlgn="base" hangingPunct="0">
              <a:spcBef>
                <a:spcPct val="30000"/>
              </a:spcBef>
              <a:spcAft>
                <a:spcPct val="0"/>
              </a:spcAft>
              <a:defRPr sz="1200">
                <a:solidFill>
                  <a:schemeClr val="tx1"/>
                </a:solidFill>
                <a:latin typeface="Calibri" panose="020F0502020204030204" pitchFamily="34" charset="0"/>
              </a:defRPr>
            </a:lvl7pPr>
            <a:lvl8pPr marL="3355975" indent="-219075" defTabSz="465138" eaLnBrk="0" fontAlgn="base" hangingPunct="0">
              <a:spcBef>
                <a:spcPct val="30000"/>
              </a:spcBef>
              <a:spcAft>
                <a:spcPct val="0"/>
              </a:spcAft>
              <a:defRPr sz="1200">
                <a:solidFill>
                  <a:schemeClr val="tx1"/>
                </a:solidFill>
                <a:latin typeface="Calibri" panose="020F0502020204030204" pitchFamily="34" charset="0"/>
              </a:defRPr>
            </a:lvl8pPr>
            <a:lvl9pPr marL="3813175" indent="-219075" defTabSz="4651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F8F254A-6C1D-4F79-8301-695FD05DF400}" type="slidenum">
              <a:rPr lang="en-US" sz="1300" smtClean="0"/>
              <a:pPr>
                <a:spcBef>
                  <a:spcPct val="0"/>
                </a:spcBef>
              </a:pPr>
              <a:t>28</a:t>
            </a:fld>
            <a:endParaRPr lang="en-US" sz="1300" smtClean="0"/>
          </a:p>
        </p:txBody>
      </p:sp>
    </p:spTree>
    <p:extLst>
      <p:ext uri="{BB962C8B-B14F-4D97-AF65-F5344CB8AC3E}">
        <p14:creationId xmlns:p14="http://schemas.microsoft.com/office/powerpoint/2010/main" val="10541335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defTabSz="482600">
              <a:spcBef>
                <a:spcPct val="30000"/>
              </a:spcBef>
              <a:defRPr sz="1200">
                <a:solidFill>
                  <a:schemeClr val="tx1"/>
                </a:solidFill>
                <a:latin typeface="Calibri" panose="020F0502020204030204" pitchFamily="34" charset="0"/>
              </a:defRPr>
            </a:lvl1pPr>
            <a:lvl2pPr marL="733425" indent="-280988" defTabSz="482600">
              <a:spcBef>
                <a:spcPct val="30000"/>
              </a:spcBef>
              <a:defRPr sz="1200">
                <a:solidFill>
                  <a:schemeClr val="tx1"/>
                </a:solidFill>
                <a:latin typeface="Calibri" panose="020F0502020204030204" pitchFamily="34" charset="0"/>
              </a:defRPr>
            </a:lvl2pPr>
            <a:lvl3pPr marL="1128713" indent="-225425" defTabSz="482600">
              <a:spcBef>
                <a:spcPct val="30000"/>
              </a:spcBef>
              <a:defRPr sz="1200">
                <a:solidFill>
                  <a:schemeClr val="tx1"/>
                </a:solidFill>
                <a:latin typeface="Calibri" panose="020F0502020204030204" pitchFamily="34" charset="0"/>
              </a:defRPr>
            </a:lvl3pPr>
            <a:lvl4pPr marL="1581150" indent="-225425" defTabSz="482600">
              <a:spcBef>
                <a:spcPct val="30000"/>
              </a:spcBef>
              <a:defRPr sz="1200">
                <a:solidFill>
                  <a:schemeClr val="tx1"/>
                </a:solidFill>
                <a:latin typeface="Calibri" panose="020F0502020204030204" pitchFamily="34" charset="0"/>
              </a:defRPr>
            </a:lvl4pPr>
            <a:lvl5pPr marL="2033588" indent="-225425" defTabSz="482600">
              <a:spcBef>
                <a:spcPct val="30000"/>
              </a:spcBef>
              <a:defRPr sz="1200">
                <a:solidFill>
                  <a:schemeClr val="tx1"/>
                </a:solidFill>
                <a:latin typeface="Calibri" panose="020F0502020204030204" pitchFamily="34" charset="0"/>
              </a:defRPr>
            </a:lvl5pPr>
            <a:lvl6pPr marL="2490788" indent="-225425" defTabSz="482600" eaLnBrk="0" fontAlgn="base" hangingPunct="0">
              <a:spcBef>
                <a:spcPct val="30000"/>
              </a:spcBef>
              <a:spcAft>
                <a:spcPct val="0"/>
              </a:spcAft>
              <a:defRPr sz="1200">
                <a:solidFill>
                  <a:schemeClr val="tx1"/>
                </a:solidFill>
                <a:latin typeface="Calibri" panose="020F0502020204030204" pitchFamily="34" charset="0"/>
              </a:defRPr>
            </a:lvl6pPr>
            <a:lvl7pPr marL="2947988" indent="-225425" defTabSz="482600" eaLnBrk="0" fontAlgn="base" hangingPunct="0">
              <a:spcBef>
                <a:spcPct val="30000"/>
              </a:spcBef>
              <a:spcAft>
                <a:spcPct val="0"/>
              </a:spcAft>
              <a:defRPr sz="1200">
                <a:solidFill>
                  <a:schemeClr val="tx1"/>
                </a:solidFill>
                <a:latin typeface="Calibri" panose="020F0502020204030204" pitchFamily="34" charset="0"/>
              </a:defRPr>
            </a:lvl7pPr>
            <a:lvl8pPr marL="3405188" indent="-225425" defTabSz="482600" eaLnBrk="0" fontAlgn="base" hangingPunct="0">
              <a:spcBef>
                <a:spcPct val="30000"/>
              </a:spcBef>
              <a:spcAft>
                <a:spcPct val="0"/>
              </a:spcAft>
              <a:defRPr sz="1200">
                <a:solidFill>
                  <a:schemeClr val="tx1"/>
                </a:solidFill>
                <a:latin typeface="Calibri" panose="020F0502020204030204" pitchFamily="34" charset="0"/>
              </a:defRPr>
            </a:lvl8pPr>
            <a:lvl9pPr marL="3862388" indent="-225425"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338D6C2-7B2F-4003-BA7C-43E79F0E5300}" type="slidenum">
              <a:rPr lang="en-GB" smtClean="0">
                <a:latin typeface="Arial" panose="020B0604020202020204" pitchFamily="34" charset="0"/>
              </a:rPr>
              <a:pPr>
                <a:spcBef>
                  <a:spcPct val="0"/>
                </a:spcBef>
              </a:pPr>
              <a:t>29</a:t>
            </a:fld>
            <a:endParaRPr lang="en-GB" smtClean="0">
              <a:latin typeface="Arial" panose="020B0604020202020204" pitchFamily="34" charset="0"/>
            </a:endParaRPr>
          </a:p>
        </p:txBody>
      </p:sp>
      <p:sp>
        <p:nvSpPr>
          <p:cNvPr id="87043"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4" name="Rectangle 3"/>
          <p:cNvSpPr>
            <a:spLocks noGrp="1" noChangeArrowheads="1"/>
          </p:cNvSpPr>
          <p:nvPr>
            <p:ph type="body" idx="1"/>
          </p:nvPr>
        </p:nvSpPr>
        <p:spPr>
          <a:xfrm>
            <a:off x="677863" y="4713288"/>
            <a:ext cx="5441950" cy="4468812"/>
          </a:xfrm>
          <a:noFill/>
        </p:spPr>
        <p:txBody>
          <a:bodyPr/>
          <a:lstStyle/>
          <a:p>
            <a:pPr eaLnBrk="1" hangingPunct="1"/>
            <a:endParaRPr lang="en-US" smtClean="0"/>
          </a:p>
        </p:txBody>
      </p:sp>
    </p:spTree>
    <p:extLst>
      <p:ext uri="{BB962C8B-B14F-4D97-AF65-F5344CB8AC3E}">
        <p14:creationId xmlns:p14="http://schemas.microsoft.com/office/powerpoint/2010/main" val="26795881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defTabSz="482600">
              <a:spcBef>
                <a:spcPct val="30000"/>
              </a:spcBef>
              <a:defRPr sz="1200">
                <a:solidFill>
                  <a:schemeClr val="tx1"/>
                </a:solidFill>
                <a:latin typeface="Calibri" panose="020F0502020204030204" pitchFamily="34" charset="0"/>
              </a:defRPr>
            </a:lvl1pPr>
            <a:lvl2pPr marL="733425" indent="-280988" defTabSz="482600">
              <a:spcBef>
                <a:spcPct val="30000"/>
              </a:spcBef>
              <a:defRPr sz="1200">
                <a:solidFill>
                  <a:schemeClr val="tx1"/>
                </a:solidFill>
                <a:latin typeface="Calibri" panose="020F0502020204030204" pitchFamily="34" charset="0"/>
              </a:defRPr>
            </a:lvl2pPr>
            <a:lvl3pPr marL="1128713" indent="-225425" defTabSz="482600">
              <a:spcBef>
                <a:spcPct val="30000"/>
              </a:spcBef>
              <a:defRPr sz="1200">
                <a:solidFill>
                  <a:schemeClr val="tx1"/>
                </a:solidFill>
                <a:latin typeface="Calibri" panose="020F0502020204030204" pitchFamily="34" charset="0"/>
              </a:defRPr>
            </a:lvl3pPr>
            <a:lvl4pPr marL="1581150" indent="-225425" defTabSz="482600">
              <a:spcBef>
                <a:spcPct val="30000"/>
              </a:spcBef>
              <a:defRPr sz="1200">
                <a:solidFill>
                  <a:schemeClr val="tx1"/>
                </a:solidFill>
                <a:latin typeface="Calibri" panose="020F0502020204030204" pitchFamily="34" charset="0"/>
              </a:defRPr>
            </a:lvl4pPr>
            <a:lvl5pPr marL="2033588" indent="-225425" defTabSz="482600">
              <a:spcBef>
                <a:spcPct val="30000"/>
              </a:spcBef>
              <a:defRPr sz="1200">
                <a:solidFill>
                  <a:schemeClr val="tx1"/>
                </a:solidFill>
                <a:latin typeface="Calibri" panose="020F0502020204030204" pitchFamily="34" charset="0"/>
              </a:defRPr>
            </a:lvl5pPr>
            <a:lvl6pPr marL="2490788" indent="-225425" defTabSz="482600" eaLnBrk="0" fontAlgn="base" hangingPunct="0">
              <a:spcBef>
                <a:spcPct val="30000"/>
              </a:spcBef>
              <a:spcAft>
                <a:spcPct val="0"/>
              </a:spcAft>
              <a:defRPr sz="1200">
                <a:solidFill>
                  <a:schemeClr val="tx1"/>
                </a:solidFill>
                <a:latin typeface="Calibri" panose="020F0502020204030204" pitchFamily="34" charset="0"/>
              </a:defRPr>
            </a:lvl6pPr>
            <a:lvl7pPr marL="2947988" indent="-225425" defTabSz="482600" eaLnBrk="0" fontAlgn="base" hangingPunct="0">
              <a:spcBef>
                <a:spcPct val="30000"/>
              </a:spcBef>
              <a:spcAft>
                <a:spcPct val="0"/>
              </a:spcAft>
              <a:defRPr sz="1200">
                <a:solidFill>
                  <a:schemeClr val="tx1"/>
                </a:solidFill>
                <a:latin typeface="Calibri" panose="020F0502020204030204" pitchFamily="34" charset="0"/>
              </a:defRPr>
            </a:lvl7pPr>
            <a:lvl8pPr marL="3405188" indent="-225425" defTabSz="482600" eaLnBrk="0" fontAlgn="base" hangingPunct="0">
              <a:spcBef>
                <a:spcPct val="30000"/>
              </a:spcBef>
              <a:spcAft>
                <a:spcPct val="0"/>
              </a:spcAft>
              <a:defRPr sz="1200">
                <a:solidFill>
                  <a:schemeClr val="tx1"/>
                </a:solidFill>
                <a:latin typeface="Calibri" panose="020F0502020204030204" pitchFamily="34" charset="0"/>
              </a:defRPr>
            </a:lvl8pPr>
            <a:lvl9pPr marL="3862388" indent="-225425"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0BE975F-07C4-4F82-99AE-97C863243155}" type="slidenum">
              <a:rPr lang="en-GB" smtClean="0">
                <a:latin typeface="Arial" panose="020B0604020202020204" pitchFamily="34" charset="0"/>
              </a:rPr>
              <a:pPr>
                <a:spcBef>
                  <a:spcPct val="0"/>
                </a:spcBef>
              </a:pPr>
              <a:t>30</a:t>
            </a:fld>
            <a:endParaRPr lang="en-GB" smtClean="0">
              <a:latin typeface="Arial" panose="020B0604020202020204" pitchFamily="34" charset="0"/>
            </a:endParaRPr>
          </a:p>
        </p:txBody>
      </p:sp>
      <p:sp>
        <p:nvSpPr>
          <p:cNvPr id="89091" name="Rectangle 2"/>
          <p:cNvSpPr>
            <a:spLocks noGrp="1" noRot="1" noChangeAspect="1" noChangeArrowheads="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2" name="Rectangle 3"/>
          <p:cNvSpPr>
            <a:spLocks noGrp="1" noChangeArrowheads="1"/>
          </p:cNvSpPr>
          <p:nvPr>
            <p:ph type="body" idx="1"/>
          </p:nvPr>
        </p:nvSpPr>
        <p:spPr>
          <a:xfrm>
            <a:off x="677863" y="4713288"/>
            <a:ext cx="5441950" cy="4468812"/>
          </a:xfrm>
          <a:noFill/>
        </p:spPr>
        <p:txBody>
          <a:bodyPr/>
          <a:lstStyle/>
          <a:p>
            <a:pPr eaLnBrk="1" hangingPunct="1"/>
            <a:endParaRPr lang="en-US" smtClean="0"/>
          </a:p>
        </p:txBody>
      </p:sp>
    </p:spTree>
    <p:extLst>
      <p:ext uri="{BB962C8B-B14F-4D97-AF65-F5344CB8AC3E}">
        <p14:creationId xmlns:p14="http://schemas.microsoft.com/office/powerpoint/2010/main" val="25013939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EEDD5DCA-2226-4AA8-914A-FBB3ABB9025F}" type="slidenum">
              <a:rPr lang="en-GB" sz="1200">
                <a:solidFill>
                  <a:schemeClr val="tx1"/>
                </a:solidFill>
              </a:rPr>
              <a:pPr eaLnBrk="1" hangingPunct="1"/>
              <a:t>31</a:t>
            </a:fld>
            <a:endParaRPr lang="en-GB" sz="1200" dirty="0">
              <a:solidFill>
                <a:schemeClr val="tx1"/>
              </a:solidFill>
            </a:endParaRPr>
          </a:p>
        </p:txBody>
      </p:sp>
      <p:sp>
        <p:nvSpPr>
          <p:cNvPr id="133123" name="Rectangle 2"/>
          <p:cNvSpPr>
            <a:spLocks noGrp="1" noRot="1" noChangeAspect="1" noChangeArrowheads="1" noTextEdit="1"/>
          </p:cNvSpPr>
          <p:nvPr>
            <p:ph type="sldImg"/>
          </p:nvPr>
        </p:nvSpPr>
        <p:spPr>
          <a:xfrm>
            <a:off x="917575" y="744538"/>
            <a:ext cx="4962525" cy="3722687"/>
          </a:xfrm>
          <a:ln/>
        </p:spPr>
      </p:sp>
      <p:sp>
        <p:nvSpPr>
          <p:cNvPr id="133124" name="Rectangle 3"/>
          <p:cNvSpPr>
            <a:spLocks noGrp="1" noChangeArrowheads="1"/>
          </p:cNvSpPr>
          <p:nvPr>
            <p:ph type="body" idx="1"/>
          </p:nvPr>
        </p:nvSpPr>
        <p:spPr>
          <a:xfrm>
            <a:off x="678589" y="4713842"/>
            <a:ext cx="5440500" cy="4467644"/>
          </a:xfrm>
          <a:noFill/>
        </p:spPr>
        <p:txBody>
          <a:bodyPr/>
          <a:lstStyle/>
          <a:p>
            <a:pPr eaLnBrk="1" hangingPunct="1"/>
            <a:endParaRPr lang="en-US" dirty="0" smtClean="0"/>
          </a:p>
        </p:txBody>
      </p:sp>
    </p:spTree>
    <p:extLst>
      <p:ext uri="{BB962C8B-B14F-4D97-AF65-F5344CB8AC3E}">
        <p14:creationId xmlns:p14="http://schemas.microsoft.com/office/powerpoint/2010/main" val="19519878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Espace réservé des commentaires 2"/>
          <p:cNvSpPr>
            <a:spLocks noGrp="1"/>
          </p:cNvSpPr>
          <p:nvPr>
            <p:ph type="body" idx="1"/>
          </p:nvPr>
        </p:nvSpPr>
        <p:spPr>
          <a:noFill/>
        </p:spPr>
        <p:txBody>
          <a:bodyPr/>
          <a:lstStyle/>
          <a:p>
            <a:pPr marL="0" lvl="1"/>
            <a:r>
              <a:rPr lang="en-GB" sz="2000" smtClean="0">
                <a:solidFill>
                  <a:srgbClr val="2A678B"/>
                </a:solidFill>
              </a:rPr>
              <a:t>Policy refers to a course or principle of action adopted or proposed by an organization or individual” online Oxford dictionary http://www.oxforddictionaries.com/definition/english/policy.</a:t>
            </a:r>
          </a:p>
          <a:p>
            <a:endParaRPr lang="fr-FR" smtClean="0"/>
          </a:p>
        </p:txBody>
      </p:sp>
      <p:sp>
        <p:nvSpPr>
          <p:cNvPr id="90116" name="Espace réservé du numéro de diapositive 3"/>
          <p:cNvSpPr>
            <a:spLocks noGrp="1"/>
          </p:cNvSpPr>
          <p:nvPr>
            <p:ph type="sldNum" sz="quarter" idx="5"/>
          </p:nvPr>
        </p:nvSpPr>
        <p:spPr>
          <a:noFill/>
        </p:spPr>
        <p:txBody>
          <a:bodyPr/>
          <a:lstStyle>
            <a:lvl1pPr defTabSz="482600">
              <a:spcBef>
                <a:spcPct val="30000"/>
              </a:spcBef>
              <a:defRPr sz="1200">
                <a:solidFill>
                  <a:schemeClr val="tx1"/>
                </a:solidFill>
                <a:latin typeface="Calibri" panose="020F0502020204030204" pitchFamily="34" charset="0"/>
              </a:defRPr>
            </a:lvl1pPr>
            <a:lvl2pPr marL="742950" indent="-285750" defTabSz="482600">
              <a:spcBef>
                <a:spcPct val="30000"/>
              </a:spcBef>
              <a:defRPr sz="1200">
                <a:solidFill>
                  <a:schemeClr val="tx1"/>
                </a:solidFill>
                <a:latin typeface="Calibri" panose="020F0502020204030204" pitchFamily="34" charset="0"/>
              </a:defRPr>
            </a:lvl2pPr>
            <a:lvl3pPr marL="1143000" indent="-228600" defTabSz="482600">
              <a:spcBef>
                <a:spcPct val="30000"/>
              </a:spcBef>
              <a:defRPr sz="1200">
                <a:solidFill>
                  <a:schemeClr val="tx1"/>
                </a:solidFill>
                <a:latin typeface="Calibri" panose="020F0502020204030204" pitchFamily="34" charset="0"/>
              </a:defRPr>
            </a:lvl3pPr>
            <a:lvl4pPr marL="1600200" indent="-228600" defTabSz="482600">
              <a:spcBef>
                <a:spcPct val="30000"/>
              </a:spcBef>
              <a:defRPr sz="1200">
                <a:solidFill>
                  <a:schemeClr val="tx1"/>
                </a:solidFill>
                <a:latin typeface="Calibri" panose="020F0502020204030204" pitchFamily="34" charset="0"/>
              </a:defRPr>
            </a:lvl4pPr>
            <a:lvl5pPr marL="2057400" indent="-228600" defTabSz="482600">
              <a:spcBef>
                <a:spcPct val="30000"/>
              </a:spcBef>
              <a:defRPr sz="1200">
                <a:solidFill>
                  <a:schemeClr val="tx1"/>
                </a:solidFill>
                <a:latin typeface="Calibri" panose="020F0502020204030204" pitchFamily="34" charset="0"/>
              </a:defRPr>
            </a:lvl5pPr>
            <a:lvl6pPr marL="2514600" indent="-228600" defTabSz="482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82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82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CDD42B9-01B1-4035-9842-4E292316A731}" type="slidenum">
              <a:rPr lang="en-US" sz="1300" smtClean="0">
                <a:solidFill>
                  <a:srgbClr val="000000"/>
                </a:solidFill>
              </a:rPr>
              <a:pPr>
                <a:spcBef>
                  <a:spcPct val="0"/>
                </a:spcBef>
              </a:pPr>
              <a:t>33</a:t>
            </a:fld>
            <a:endParaRPr lang="en-US" sz="1300" smtClean="0">
              <a:solidFill>
                <a:srgbClr val="000000"/>
              </a:solidFill>
            </a:endParaRPr>
          </a:p>
        </p:txBody>
      </p:sp>
    </p:spTree>
    <p:extLst>
      <p:ext uri="{BB962C8B-B14F-4D97-AF65-F5344CB8AC3E}">
        <p14:creationId xmlns:p14="http://schemas.microsoft.com/office/powerpoint/2010/main" val="812716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138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82600" eaLnBrk="0" hangingPunct="0">
              <a:defRPr>
                <a:solidFill>
                  <a:schemeClr val="tx1"/>
                </a:solidFill>
                <a:latin typeface="Arial" pitchFamily="34" charset="0"/>
              </a:defRPr>
            </a:lvl1pPr>
            <a:lvl2pPr marL="742950" indent="-285750" defTabSz="482600" eaLnBrk="0" hangingPunct="0">
              <a:defRPr>
                <a:solidFill>
                  <a:schemeClr val="tx1"/>
                </a:solidFill>
                <a:latin typeface="Arial" pitchFamily="34" charset="0"/>
              </a:defRPr>
            </a:lvl2pPr>
            <a:lvl3pPr marL="1143000" indent="-228600" defTabSz="482600" eaLnBrk="0" hangingPunct="0">
              <a:defRPr>
                <a:solidFill>
                  <a:schemeClr val="tx1"/>
                </a:solidFill>
                <a:latin typeface="Arial" pitchFamily="34" charset="0"/>
              </a:defRPr>
            </a:lvl3pPr>
            <a:lvl4pPr marL="1600200" indent="-228600" defTabSz="482600" eaLnBrk="0" hangingPunct="0">
              <a:defRPr>
                <a:solidFill>
                  <a:schemeClr val="tx1"/>
                </a:solidFill>
                <a:latin typeface="Arial" pitchFamily="34" charset="0"/>
              </a:defRPr>
            </a:lvl4pPr>
            <a:lvl5pPr marL="2057400" indent="-228600" defTabSz="482600" eaLnBrk="0" hangingPunct="0">
              <a:defRPr>
                <a:solidFill>
                  <a:schemeClr val="tx1"/>
                </a:solidFill>
                <a:latin typeface="Arial" pitchFamily="34" charset="0"/>
              </a:defRPr>
            </a:lvl5pPr>
            <a:lvl6pPr marL="2514600" indent="-228600" defTabSz="482600" eaLnBrk="0" fontAlgn="base" hangingPunct="0">
              <a:spcBef>
                <a:spcPct val="0"/>
              </a:spcBef>
              <a:spcAft>
                <a:spcPct val="0"/>
              </a:spcAft>
              <a:defRPr>
                <a:solidFill>
                  <a:schemeClr val="tx1"/>
                </a:solidFill>
                <a:latin typeface="Arial" pitchFamily="34" charset="0"/>
              </a:defRPr>
            </a:lvl6pPr>
            <a:lvl7pPr marL="2971800" indent="-228600" defTabSz="482600" eaLnBrk="0" fontAlgn="base" hangingPunct="0">
              <a:spcBef>
                <a:spcPct val="0"/>
              </a:spcBef>
              <a:spcAft>
                <a:spcPct val="0"/>
              </a:spcAft>
              <a:defRPr>
                <a:solidFill>
                  <a:schemeClr val="tx1"/>
                </a:solidFill>
                <a:latin typeface="Arial" pitchFamily="34" charset="0"/>
              </a:defRPr>
            </a:lvl7pPr>
            <a:lvl8pPr marL="3429000" indent="-228600" defTabSz="482600" eaLnBrk="0" fontAlgn="base" hangingPunct="0">
              <a:spcBef>
                <a:spcPct val="0"/>
              </a:spcBef>
              <a:spcAft>
                <a:spcPct val="0"/>
              </a:spcAft>
              <a:defRPr>
                <a:solidFill>
                  <a:schemeClr val="tx1"/>
                </a:solidFill>
                <a:latin typeface="Arial" pitchFamily="34" charset="0"/>
              </a:defRPr>
            </a:lvl8pPr>
            <a:lvl9pPr marL="3886200" indent="-228600" defTabSz="482600" eaLnBrk="0" fontAlgn="base" hangingPunct="0">
              <a:spcBef>
                <a:spcPct val="0"/>
              </a:spcBef>
              <a:spcAft>
                <a:spcPct val="0"/>
              </a:spcAft>
              <a:defRPr>
                <a:solidFill>
                  <a:schemeClr val="tx1"/>
                </a:solidFill>
                <a:latin typeface="Arial" pitchFamily="34" charset="0"/>
              </a:defRPr>
            </a:lvl9pPr>
          </a:lstStyle>
          <a:p>
            <a:pPr eaLnBrk="1" hangingPunct="1"/>
            <a:fld id="{F439880A-E04B-41C4-9BFC-CB6D72F49D32}" type="slidenum">
              <a:rPr lang="en-US" smtClean="0">
                <a:latin typeface="Calibri" pitchFamily="34" charset="0"/>
              </a:rPr>
              <a:pPr eaLnBrk="1" hangingPunct="1"/>
              <a:t>3</a:t>
            </a:fld>
            <a:endParaRPr lang="en-US" smtClean="0">
              <a:latin typeface="Calibri" pitchFamily="34" charset="0"/>
            </a:endParaRPr>
          </a:p>
        </p:txBody>
      </p:sp>
    </p:spTree>
    <p:extLst>
      <p:ext uri="{BB962C8B-B14F-4D97-AF65-F5344CB8AC3E}">
        <p14:creationId xmlns:p14="http://schemas.microsoft.com/office/powerpoint/2010/main" val="28881319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Espace réservé des commentaires 2"/>
          <p:cNvSpPr>
            <a:spLocks noGrp="1"/>
          </p:cNvSpPr>
          <p:nvPr>
            <p:ph type="body" idx="1"/>
          </p:nvPr>
        </p:nvSpPr>
        <p:spPr>
          <a:noFill/>
        </p:spPr>
        <p:txBody>
          <a:bodyPr/>
          <a:lstStyle/>
          <a:p>
            <a:endParaRPr lang="fr-FR" smtClean="0"/>
          </a:p>
        </p:txBody>
      </p:sp>
      <p:sp>
        <p:nvSpPr>
          <p:cNvPr id="125956" name="Espace réservé du numéro de diapositive 3"/>
          <p:cNvSpPr>
            <a:spLocks noGrp="1"/>
          </p:cNvSpPr>
          <p:nvPr>
            <p:ph type="sldNum" sz="quarter" idx="5"/>
          </p:nvPr>
        </p:nvSpPr>
        <p:spPr>
          <a:noFill/>
        </p:spPr>
        <p:txBody>
          <a:bodyPr/>
          <a:lstStyle>
            <a:lvl1pPr defTabSz="481013">
              <a:spcBef>
                <a:spcPct val="30000"/>
              </a:spcBef>
              <a:defRPr sz="1200">
                <a:solidFill>
                  <a:schemeClr val="tx1"/>
                </a:solidFill>
                <a:latin typeface="Calibri" panose="020F0502020204030204" pitchFamily="34" charset="0"/>
              </a:defRPr>
            </a:lvl1pPr>
            <a:lvl2pPr marL="741363" indent="-284163" defTabSz="481013">
              <a:spcBef>
                <a:spcPct val="30000"/>
              </a:spcBef>
              <a:defRPr sz="1200">
                <a:solidFill>
                  <a:schemeClr val="tx1"/>
                </a:solidFill>
                <a:latin typeface="Calibri" panose="020F0502020204030204" pitchFamily="34" charset="0"/>
              </a:defRPr>
            </a:lvl2pPr>
            <a:lvl3pPr marL="1141413" indent="-227013" defTabSz="481013">
              <a:spcBef>
                <a:spcPct val="30000"/>
              </a:spcBef>
              <a:defRPr sz="1200">
                <a:solidFill>
                  <a:schemeClr val="tx1"/>
                </a:solidFill>
                <a:latin typeface="Calibri" panose="020F0502020204030204" pitchFamily="34" charset="0"/>
              </a:defRPr>
            </a:lvl3pPr>
            <a:lvl4pPr marL="1598613" indent="-227013" defTabSz="481013">
              <a:spcBef>
                <a:spcPct val="30000"/>
              </a:spcBef>
              <a:defRPr sz="1200">
                <a:solidFill>
                  <a:schemeClr val="tx1"/>
                </a:solidFill>
                <a:latin typeface="Calibri" panose="020F0502020204030204" pitchFamily="34" charset="0"/>
              </a:defRPr>
            </a:lvl4pPr>
            <a:lvl5pPr marL="2055813" indent="-227013" defTabSz="481013">
              <a:spcBef>
                <a:spcPct val="30000"/>
              </a:spcBef>
              <a:defRPr sz="1200">
                <a:solidFill>
                  <a:schemeClr val="tx1"/>
                </a:solidFill>
                <a:latin typeface="Calibri" panose="020F0502020204030204" pitchFamily="34" charset="0"/>
              </a:defRPr>
            </a:lvl5pPr>
            <a:lvl6pPr marL="2513013" indent="-227013" defTabSz="481013" eaLnBrk="0" fontAlgn="base" hangingPunct="0">
              <a:spcBef>
                <a:spcPct val="30000"/>
              </a:spcBef>
              <a:spcAft>
                <a:spcPct val="0"/>
              </a:spcAft>
              <a:defRPr sz="1200">
                <a:solidFill>
                  <a:schemeClr val="tx1"/>
                </a:solidFill>
                <a:latin typeface="Calibri" panose="020F0502020204030204" pitchFamily="34" charset="0"/>
              </a:defRPr>
            </a:lvl6pPr>
            <a:lvl7pPr marL="2970213" indent="-227013" defTabSz="481013" eaLnBrk="0" fontAlgn="base" hangingPunct="0">
              <a:spcBef>
                <a:spcPct val="30000"/>
              </a:spcBef>
              <a:spcAft>
                <a:spcPct val="0"/>
              </a:spcAft>
              <a:defRPr sz="1200">
                <a:solidFill>
                  <a:schemeClr val="tx1"/>
                </a:solidFill>
                <a:latin typeface="Calibri" panose="020F0502020204030204" pitchFamily="34" charset="0"/>
              </a:defRPr>
            </a:lvl7pPr>
            <a:lvl8pPr marL="3427413" indent="-227013" defTabSz="481013" eaLnBrk="0" fontAlgn="base" hangingPunct="0">
              <a:spcBef>
                <a:spcPct val="30000"/>
              </a:spcBef>
              <a:spcAft>
                <a:spcPct val="0"/>
              </a:spcAft>
              <a:defRPr sz="1200">
                <a:solidFill>
                  <a:schemeClr val="tx1"/>
                </a:solidFill>
                <a:latin typeface="Calibri" panose="020F0502020204030204" pitchFamily="34" charset="0"/>
              </a:defRPr>
            </a:lvl8pPr>
            <a:lvl9pPr marL="3884613" indent="-227013" defTabSz="481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447D801-712E-4922-B3DB-A79602E05834}" type="slidenum">
              <a:rPr lang="en-US" sz="1300" smtClean="0">
                <a:solidFill>
                  <a:srgbClr val="000000"/>
                </a:solidFill>
              </a:rPr>
              <a:pPr>
                <a:spcBef>
                  <a:spcPct val="0"/>
                </a:spcBef>
              </a:pPr>
              <a:t>34</a:t>
            </a:fld>
            <a:endParaRPr lang="en-US" sz="1300" smtClean="0">
              <a:solidFill>
                <a:srgbClr val="000000"/>
              </a:solidFill>
            </a:endParaRPr>
          </a:p>
        </p:txBody>
      </p:sp>
    </p:spTree>
    <p:extLst>
      <p:ext uri="{BB962C8B-B14F-4D97-AF65-F5344CB8AC3E}">
        <p14:creationId xmlns:p14="http://schemas.microsoft.com/office/powerpoint/2010/main" val="23111047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a:noFill/>
        </p:spPr>
        <p:txBody>
          <a:bodyPr/>
          <a:lstStyle/>
          <a:p>
            <a:endParaRPr lang="en-GB" smtClean="0"/>
          </a:p>
        </p:txBody>
      </p:sp>
      <p:sp>
        <p:nvSpPr>
          <p:cNvPr id="129028" name="Slide Number Placeholder 3"/>
          <p:cNvSpPr>
            <a:spLocks noGrp="1"/>
          </p:cNvSpPr>
          <p:nvPr>
            <p:ph type="sldNum" sz="quarter" idx="5"/>
          </p:nvPr>
        </p:nvSpPr>
        <p:spPr>
          <a:noFill/>
        </p:spPr>
        <p:txBody>
          <a:bodyPr/>
          <a:lstStyle>
            <a:lvl1pPr defTabSz="463550">
              <a:defRPr>
                <a:solidFill>
                  <a:schemeClr val="tx1"/>
                </a:solidFill>
                <a:latin typeface="Arial" panose="020B0604020202020204" pitchFamily="34" charset="0"/>
              </a:defRPr>
            </a:lvl1pPr>
            <a:lvl2pPr marL="741363" indent="-284163" defTabSz="463550">
              <a:defRPr>
                <a:solidFill>
                  <a:schemeClr val="tx1"/>
                </a:solidFill>
                <a:latin typeface="Arial" panose="020B0604020202020204" pitchFamily="34" charset="0"/>
              </a:defRPr>
            </a:lvl2pPr>
            <a:lvl3pPr marL="1141413" indent="-227013" defTabSz="463550">
              <a:defRPr>
                <a:solidFill>
                  <a:schemeClr val="tx1"/>
                </a:solidFill>
                <a:latin typeface="Arial" panose="020B0604020202020204" pitchFamily="34" charset="0"/>
              </a:defRPr>
            </a:lvl3pPr>
            <a:lvl4pPr marL="1598613" indent="-227013" defTabSz="463550">
              <a:defRPr>
                <a:solidFill>
                  <a:schemeClr val="tx1"/>
                </a:solidFill>
                <a:latin typeface="Arial" panose="020B0604020202020204" pitchFamily="34" charset="0"/>
              </a:defRPr>
            </a:lvl4pPr>
            <a:lvl5pPr marL="2055813" indent="-227013" defTabSz="463550">
              <a:defRPr>
                <a:solidFill>
                  <a:schemeClr val="tx1"/>
                </a:solidFill>
                <a:latin typeface="Arial" panose="020B0604020202020204" pitchFamily="34" charset="0"/>
              </a:defRPr>
            </a:lvl5pPr>
            <a:lvl6pPr marL="2513013" indent="-227013" defTabSz="463550" eaLnBrk="0" fontAlgn="base" hangingPunct="0">
              <a:spcBef>
                <a:spcPct val="0"/>
              </a:spcBef>
              <a:spcAft>
                <a:spcPct val="0"/>
              </a:spcAft>
              <a:defRPr>
                <a:solidFill>
                  <a:schemeClr val="tx1"/>
                </a:solidFill>
                <a:latin typeface="Arial" panose="020B0604020202020204" pitchFamily="34" charset="0"/>
              </a:defRPr>
            </a:lvl6pPr>
            <a:lvl7pPr marL="2970213" indent="-227013" defTabSz="463550" eaLnBrk="0" fontAlgn="base" hangingPunct="0">
              <a:spcBef>
                <a:spcPct val="0"/>
              </a:spcBef>
              <a:spcAft>
                <a:spcPct val="0"/>
              </a:spcAft>
              <a:defRPr>
                <a:solidFill>
                  <a:schemeClr val="tx1"/>
                </a:solidFill>
                <a:latin typeface="Arial" panose="020B0604020202020204" pitchFamily="34" charset="0"/>
              </a:defRPr>
            </a:lvl7pPr>
            <a:lvl8pPr marL="3427413" indent="-227013" defTabSz="463550" eaLnBrk="0" fontAlgn="base" hangingPunct="0">
              <a:spcBef>
                <a:spcPct val="0"/>
              </a:spcBef>
              <a:spcAft>
                <a:spcPct val="0"/>
              </a:spcAft>
              <a:defRPr>
                <a:solidFill>
                  <a:schemeClr val="tx1"/>
                </a:solidFill>
                <a:latin typeface="Arial" panose="020B0604020202020204" pitchFamily="34" charset="0"/>
              </a:defRPr>
            </a:lvl8pPr>
            <a:lvl9pPr marL="3884613" indent="-227013" defTabSz="463550" eaLnBrk="0" fontAlgn="base" hangingPunct="0">
              <a:spcBef>
                <a:spcPct val="0"/>
              </a:spcBef>
              <a:spcAft>
                <a:spcPct val="0"/>
              </a:spcAft>
              <a:defRPr>
                <a:solidFill>
                  <a:schemeClr val="tx1"/>
                </a:solidFill>
                <a:latin typeface="Arial" panose="020B0604020202020204" pitchFamily="34" charset="0"/>
              </a:defRPr>
            </a:lvl9pPr>
          </a:lstStyle>
          <a:p>
            <a:fld id="{1ABD9EEE-6E82-4EBB-83C2-6D6B1502F847}" type="slidenum">
              <a:rPr lang="en-GB" smtClean="0">
                <a:solidFill>
                  <a:srgbClr val="000000"/>
                </a:solidFill>
                <a:latin typeface="Calibri" panose="020F0502020204030204" pitchFamily="34" charset="0"/>
              </a:rPr>
              <a:pPr/>
              <a:t>36</a:t>
            </a:fld>
            <a:endParaRPr lang="en-GB"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11739630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Espace réservé des commentaires 2"/>
          <p:cNvSpPr>
            <a:spLocks noGrp="1"/>
          </p:cNvSpPr>
          <p:nvPr>
            <p:ph type="body" idx="1"/>
          </p:nvPr>
        </p:nvSpPr>
        <p:spPr>
          <a:noFill/>
        </p:spPr>
        <p:txBody>
          <a:bodyPr/>
          <a:lstStyle/>
          <a:p>
            <a:endParaRPr lang="fr-FR" smtClean="0"/>
          </a:p>
        </p:txBody>
      </p:sp>
      <p:sp>
        <p:nvSpPr>
          <p:cNvPr id="131076" name="Espace réservé du numéro de diapositive 3"/>
          <p:cNvSpPr>
            <a:spLocks noGrp="1"/>
          </p:cNvSpPr>
          <p:nvPr>
            <p:ph type="sldNum" sz="quarter" idx="5"/>
          </p:nvPr>
        </p:nvSpPr>
        <p:spPr>
          <a:noFill/>
        </p:spPr>
        <p:txBody>
          <a:bodyPr/>
          <a:lstStyle>
            <a:lvl1pPr defTabSz="481013">
              <a:spcBef>
                <a:spcPct val="30000"/>
              </a:spcBef>
              <a:defRPr sz="1200">
                <a:solidFill>
                  <a:schemeClr val="tx1"/>
                </a:solidFill>
                <a:latin typeface="Calibri" panose="020F0502020204030204" pitchFamily="34" charset="0"/>
              </a:defRPr>
            </a:lvl1pPr>
            <a:lvl2pPr marL="741363" indent="-284163" defTabSz="481013">
              <a:spcBef>
                <a:spcPct val="30000"/>
              </a:spcBef>
              <a:defRPr sz="1200">
                <a:solidFill>
                  <a:schemeClr val="tx1"/>
                </a:solidFill>
                <a:latin typeface="Calibri" panose="020F0502020204030204" pitchFamily="34" charset="0"/>
              </a:defRPr>
            </a:lvl2pPr>
            <a:lvl3pPr marL="1141413" indent="-227013" defTabSz="481013">
              <a:spcBef>
                <a:spcPct val="30000"/>
              </a:spcBef>
              <a:defRPr sz="1200">
                <a:solidFill>
                  <a:schemeClr val="tx1"/>
                </a:solidFill>
                <a:latin typeface="Calibri" panose="020F0502020204030204" pitchFamily="34" charset="0"/>
              </a:defRPr>
            </a:lvl3pPr>
            <a:lvl4pPr marL="1598613" indent="-227013" defTabSz="481013">
              <a:spcBef>
                <a:spcPct val="30000"/>
              </a:spcBef>
              <a:defRPr sz="1200">
                <a:solidFill>
                  <a:schemeClr val="tx1"/>
                </a:solidFill>
                <a:latin typeface="Calibri" panose="020F0502020204030204" pitchFamily="34" charset="0"/>
              </a:defRPr>
            </a:lvl4pPr>
            <a:lvl5pPr marL="2055813" indent="-227013" defTabSz="481013">
              <a:spcBef>
                <a:spcPct val="30000"/>
              </a:spcBef>
              <a:defRPr sz="1200">
                <a:solidFill>
                  <a:schemeClr val="tx1"/>
                </a:solidFill>
                <a:latin typeface="Calibri" panose="020F0502020204030204" pitchFamily="34" charset="0"/>
              </a:defRPr>
            </a:lvl5pPr>
            <a:lvl6pPr marL="2513013" indent="-227013" defTabSz="481013" eaLnBrk="0" fontAlgn="base" hangingPunct="0">
              <a:spcBef>
                <a:spcPct val="30000"/>
              </a:spcBef>
              <a:spcAft>
                <a:spcPct val="0"/>
              </a:spcAft>
              <a:defRPr sz="1200">
                <a:solidFill>
                  <a:schemeClr val="tx1"/>
                </a:solidFill>
                <a:latin typeface="Calibri" panose="020F0502020204030204" pitchFamily="34" charset="0"/>
              </a:defRPr>
            </a:lvl6pPr>
            <a:lvl7pPr marL="2970213" indent="-227013" defTabSz="481013" eaLnBrk="0" fontAlgn="base" hangingPunct="0">
              <a:spcBef>
                <a:spcPct val="30000"/>
              </a:spcBef>
              <a:spcAft>
                <a:spcPct val="0"/>
              </a:spcAft>
              <a:defRPr sz="1200">
                <a:solidFill>
                  <a:schemeClr val="tx1"/>
                </a:solidFill>
                <a:latin typeface="Calibri" panose="020F0502020204030204" pitchFamily="34" charset="0"/>
              </a:defRPr>
            </a:lvl7pPr>
            <a:lvl8pPr marL="3427413" indent="-227013" defTabSz="481013" eaLnBrk="0" fontAlgn="base" hangingPunct="0">
              <a:spcBef>
                <a:spcPct val="30000"/>
              </a:spcBef>
              <a:spcAft>
                <a:spcPct val="0"/>
              </a:spcAft>
              <a:defRPr sz="1200">
                <a:solidFill>
                  <a:schemeClr val="tx1"/>
                </a:solidFill>
                <a:latin typeface="Calibri" panose="020F0502020204030204" pitchFamily="34" charset="0"/>
              </a:defRPr>
            </a:lvl8pPr>
            <a:lvl9pPr marL="3884613" indent="-227013" defTabSz="481013"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45D28AA-C4E2-4F8F-A6CF-7E3FDEE9886F}" type="slidenum">
              <a:rPr lang="en-US" sz="1300" smtClean="0">
                <a:solidFill>
                  <a:srgbClr val="000000"/>
                </a:solidFill>
              </a:rPr>
              <a:pPr>
                <a:spcBef>
                  <a:spcPct val="0"/>
                </a:spcBef>
              </a:pPr>
              <a:t>37</a:t>
            </a:fld>
            <a:endParaRPr lang="en-US" sz="1300" smtClean="0">
              <a:solidFill>
                <a:srgbClr val="000000"/>
              </a:solidFill>
            </a:endParaRPr>
          </a:p>
        </p:txBody>
      </p:sp>
    </p:spTree>
    <p:extLst>
      <p:ext uri="{BB962C8B-B14F-4D97-AF65-F5344CB8AC3E}">
        <p14:creationId xmlns:p14="http://schemas.microsoft.com/office/powerpoint/2010/main" val="17103403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a:noFill/>
        </p:spPr>
        <p:txBody>
          <a:bodyPr/>
          <a:lstStyle/>
          <a:p>
            <a:pPr marL="0" lvl="1">
              <a:buClr>
                <a:schemeClr val="accent1"/>
              </a:buClr>
            </a:pPr>
            <a:endParaRPr lang="en-GB" sz="2000" smtClean="0">
              <a:solidFill>
                <a:schemeClr val="accent2"/>
              </a:solidFill>
              <a:ea typeface="Calibri" panose="020F0502020204030204" pitchFamily="34" charset="0"/>
              <a:cs typeface="Arial" panose="020B0604020202020204" pitchFamily="34" charset="0"/>
            </a:endParaRPr>
          </a:p>
        </p:txBody>
      </p:sp>
      <p:sp>
        <p:nvSpPr>
          <p:cNvPr id="133124" name="Slide Number Placeholder 3"/>
          <p:cNvSpPr>
            <a:spLocks noGrp="1"/>
          </p:cNvSpPr>
          <p:nvPr>
            <p:ph type="sldNum" sz="quarter" idx="5"/>
          </p:nvPr>
        </p:nvSpPr>
        <p:spPr>
          <a:noFill/>
        </p:spPr>
        <p:txBody>
          <a:bodyPr/>
          <a:lstStyle>
            <a:lvl1pPr defTabSz="463550">
              <a:defRPr>
                <a:solidFill>
                  <a:schemeClr val="tx1"/>
                </a:solidFill>
                <a:latin typeface="Arial" panose="020B0604020202020204" pitchFamily="34" charset="0"/>
              </a:defRPr>
            </a:lvl1pPr>
            <a:lvl2pPr marL="741363" indent="-284163" defTabSz="463550">
              <a:defRPr>
                <a:solidFill>
                  <a:schemeClr val="tx1"/>
                </a:solidFill>
                <a:latin typeface="Arial" panose="020B0604020202020204" pitchFamily="34" charset="0"/>
              </a:defRPr>
            </a:lvl2pPr>
            <a:lvl3pPr marL="1141413" indent="-227013" defTabSz="463550">
              <a:defRPr>
                <a:solidFill>
                  <a:schemeClr val="tx1"/>
                </a:solidFill>
                <a:latin typeface="Arial" panose="020B0604020202020204" pitchFamily="34" charset="0"/>
              </a:defRPr>
            </a:lvl3pPr>
            <a:lvl4pPr marL="1598613" indent="-227013" defTabSz="463550">
              <a:defRPr>
                <a:solidFill>
                  <a:schemeClr val="tx1"/>
                </a:solidFill>
                <a:latin typeface="Arial" panose="020B0604020202020204" pitchFamily="34" charset="0"/>
              </a:defRPr>
            </a:lvl4pPr>
            <a:lvl5pPr marL="2055813" indent="-227013" defTabSz="463550">
              <a:defRPr>
                <a:solidFill>
                  <a:schemeClr val="tx1"/>
                </a:solidFill>
                <a:latin typeface="Arial" panose="020B0604020202020204" pitchFamily="34" charset="0"/>
              </a:defRPr>
            </a:lvl5pPr>
            <a:lvl6pPr marL="2513013" indent="-227013" defTabSz="463550" eaLnBrk="0" fontAlgn="base" hangingPunct="0">
              <a:spcBef>
                <a:spcPct val="0"/>
              </a:spcBef>
              <a:spcAft>
                <a:spcPct val="0"/>
              </a:spcAft>
              <a:defRPr>
                <a:solidFill>
                  <a:schemeClr val="tx1"/>
                </a:solidFill>
                <a:latin typeface="Arial" panose="020B0604020202020204" pitchFamily="34" charset="0"/>
              </a:defRPr>
            </a:lvl6pPr>
            <a:lvl7pPr marL="2970213" indent="-227013" defTabSz="463550" eaLnBrk="0" fontAlgn="base" hangingPunct="0">
              <a:spcBef>
                <a:spcPct val="0"/>
              </a:spcBef>
              <a:spcAft>
                <a:spcPct val="0"/>
              </a:spcAft>
              <a:defRPr>
                <a:solidFill>
                  <a:schemeClr val="tx1"/>
                </a:solidFill>
                <a:latin typeface="Arial" panose="020B0604020202020204" pitchFamily="34" charset="0"/>
              </a:defRPr>
            </a:lvl7pPr>
            <a:lvl8pPr marL="3427413" indent="-227013" defTabSz="463550" eaLnBrk="0" fontAlgn="base" hangingPunct="0">
              <a:spcBef>
                <a:spcPct val="0"/>
              </a:spcBef>
              <a:spcAft>
                <a:spcPct val="0"/>
              </a:spcAft>
              <a:defRPr>
                <a:solidFill>
                  <a:schemeClr val="tx1"/>
                </a:solidFill>
                <a:latin typeface="Arial" panose="020B0604020202020204" pitchFamily="34" charset="0"/>
              </a:defRPr>
            </a:lvl8pPr>
            <a:lvl9pPr marL="3884613" indent="-227013" defTabSz="463550" eaLnBrk="0" fontAlgn="base" hangingPunct="0">
              <a:spcBef>
                <a:spcPct val="0"/>
              </a:spcBef>
              <a:spcAft>
                <a:spcPct val="0"/>
              </a:spcAft>
              <a:defRPr>
                <a:solidFill>
                  <a:schemeClr val="tx1"/>
                </a:solidFill>
                <a:latin typeface="Arial" panose="020B0604020202020204" pitchFamily="34" charset="0"/>
              </a:defRPr>
            </a:lvl9pPr>
          </a:lstStyle>
          <a:p>
            <a:fld id="{14C7EF27-20EB-4396-9B81-FC7E77A2E565}" type="slidenum">
              <a:rPr lang="en-US" smtClean="0">
                <a:solidFill>
                  <a:srgbClr val="000000"/>
                </a:solidFill>
                <a:latin typeface="Calibri" panose="020F0502020204030204" pitchFamily="34" charset="0"/>
              </a:rPr>
              <a:pPr/>
              <a:t>38</a:t>
            </a:fld>
            <a:endParaRPr lang="en-US"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42400951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a:noFill/>
        </p:spPr>
        <p:txBody>
          <a:bodyPr/>
          <a:lstStyle/>
          <a:p>
            <a:endParaRPr lang="en-GB" smtClean="0"/>
          </a:p>
        </p:txBody>
      </p:sp>
      <p:sp>
        <p:nvSpPr>
          <p:cNvPr id="135172" name="Slide Number Placeholder 3"/>
          <p:cNvSpPr>
            <a:spLocks noGrp="1"/>
          </p:cNvSpPr>
          <p:nvPr>
            <p:ph type="sldNum" sz="quarter" idx="5"/>
          </p:nvPr>
        </p:nvSpPr>
        <p:spPr>
          <a:noFill/>
        </p:spPr>
        <p:txBody>
          <a:bodyPr/>
          <a:lstStyle>
            <a:lvl1pPr defTabSz="463550">
              <a:defRPr>
                <a:solidFill>
                  <a:schemeClr val="tx1"/>
                </a:solidFill>
                <a:latin typeface="Arial" panose="020B0604020202020204" pitchFamily="34" charset="0"/>
              </a:defRPr>
            </a:lvl1pPr>
            <a:lvl2pPr marL="741363" indent="-284163" defTabSz="463550">
              <a:defRPr>
                <a:solidFill>
                  <a:schemeClr val="tx1"/>
                </a:solidFill>
                <a:latin typeface="Arial" panose="020B0604020202020204" pitchFamily="34" charset="0"/>
              </a:defRPr>
            </a:lvl2pPr>
            <a:lvl3pPr marL="1141413" indent="-227013" defTabSz="463550">
              <a:defRPr>
                <a:solidFill>
                  <a:schemeClr val="tx1"/>
                </a:solidFill>
                <a:latin typeface="Arial" panose="020B0604020202020204" pitchFamily="34" charset="0"/>
              </a:defRPr>
            </a:lvl3pPr>
            <a:lvl4pPr marL="1598613" indent="-227013" defTabSz="463550">
              <a:defRPr>
                <a:solidFill>
                  <a:schemeClr val="tx1"/>
                </a:solidFill>
                <a:latin typeface="Arial" panose="020B0604020202020204" pitchFamily="34" charset="0"/>
              </a:defRPr>
            </a:lvl4pPr>
            <a:lvl5pPr marL="2055813" indent="-227013" defTabSz="463550">
              <a:defRPr>
                <a:solidFill>
                  <a:schemeClr val="tx1"/>
                </a:solidFill>
                <a:latin typeface="Arial" panose="020B0604020202020204" pitchFamily="34" charset="0"/>
              </a:defRPr>
            </a:lvl5pPr>
            <a:lvl6pPr marL="2513013" indent="-227013" defTabSz="463550" eaLnBrk="0" fontAlgn="base" hangingPunct="0">
              <a:spcBef>
                <a:spcPct val="0"/>
              </a:spcBef>
              <a:spcAft>
                <a:spcPct val="0"/>
              </a:spcAft>
              <a:defRPr>
                <a:solidFill>
                  <a:schemeClr val="tx1"/>
                </a:solidFill>
                <a:latin typeface="Arial" panose="020B0604020202020204" pitchFamily="34" charset="0"/>
              </a:defRPr>
            </a:lvl6pPr>
            <a:lvl7pPr marL="2970213" indent="-227013" defTabSz="463550" eaLnBrk="0" fontAlgn="base" hangingPunct="0">
              <a:spcBef>
                <a:spcPct val="0"/>
              </a:spcBef>
              <a:spcAft>
                <a:spcPct val="0"/>
              </a:spcAft>
              <a:defRPr>
                <a:solidFill>
                  <a:schemeClr val="tx1"/>
                </a:solidFill>
                <a:latin typeface="Arial" panose="020B0604020202020204" pitchFamily="34" charset="0"/>
              </a:defRPr>
            </a:lvl7pPr>
            <a:lvl8pPr marL="3427413" indent="-227013" defTabSz="463550" eaLnBrk="0" fontAlgn="base" hangingPunct="0">
              <a:spcBef>
                <a:spcPct val="0"/>
              </a:spcBef>
              <a:spcAft>
                <a:spcPct val="0"/>
              </a:spcAft>
              <a:defRPr>
                <a:solidFill>
                  <a:schemeClr val="tx1"/>
                </a:solidFill>
                <a:latin typeface="Arial" panose="020B0604020202020204" pitchFamily="34" charset="0"/>
              </a:defRPr>
            </a:lvl8pPr>
            <a:lvl9pPr marL="3884613" indent="-227013" defTabSz="463550" eaLnBrk="0" fontAlgn="base" hangingPunct="0">
              <a:spcBef>
                <a:spcPct val="0"/>
              </a:spcBef>
              <a:spcAft>
                <a:spcPct val="0"/>
              </a:spcAft>
              <a:defRPr>
                <a:solidFill>
                  <a:schemeClr val="tx1"/>
                </a:solidFill>
                <a:latin typeface="Arial" panose="020B0604020202020204" pitchFamily="34" charset="0"/>
              </a:defRPr>
            </a:lvl9pPr>
          </a:lstStyle>
          <a:p>
            <a:fld id="{B1160C57-E00E-4838-B2FB-F738DE95EA08}" type="slidenum">
              <a:rPr lang="en-US" smtClean="0">
                <a:solidFill>
                  <a:srgbClr val="000000"/>
                </a:solidFill>
                <a:latin typeface="Calibri" panose="020F0502020204030204" pitchFamily="34" charset="0"/>
              </a:rPr>
              <a:pPr/>
              <a:t>39</a:t>
            </a:fld>
            <a:endParaRPr lang="en-US"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19867405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Notes Placeholder 2"/>
          <p:cNvSpPr>
            <a:spLocks noGrp="1"/>
          </p:cNvSpPr>
          <p:nvPr>
            <p:ph type="body" idx="1"/>
          </p:nvPr>
        </p:nvSpPr>
        <p:spPr>
          <a:noFill/>
        </p:spPr>
        <p:txBody>
          <a:bodyPr/>
          <a:lstStyle/>
          <a:p>
            <a:endParaRPr lang="en-GB" smtClean="0"/>
          </a:p>
        </p:txBody>
      </p:sp>
      <p:sp>
        <p:nvSpPr>
          <p:cNvPr id="137220" name="Slide Number Placeholder 3"/>
          <p:cNvSpPr>
            <a:spLocks noGrp="1"/>
          </p:cNvSpPr>
          <p:nvPr>
            <p:ph type="sldNum" sz="quarter" idx="5"/>
          </p:nvPr>
        </p:nvSpPr>
        <p:spPr>
          <a:noFill/>
        </p:spPr>
        <p:txBody>
          <a:bodyPr/>
          <a:lstStyle>
            <a:lvl1pPr defTabSz="463550">
              <a:defRPr>
                <a:solidFill>
                  <a:schemeClr val="tx1"/>
                </a:solidFill>
                <a:latin typeface="Arial" panose="020B0604020202020204" pitchFamily="34" charset="0"/>
              </a:defRPr>
            </a:lvl1pPr>
            <a:lvl2pPr marL="741363" indent="-284163" defTabSz="463550">
              <a:defRPr>
                <a:solidFill>
                  <a:schemeClr val="tx1"/>
                </a:solidFill>
                <a:latin typeface="Arial" panose="020B0604020202020204" pitchFamily="34" charset="0"/>
              </a:defRPr>
            </a:lvl2pPr>
            <a:lvl3pPr marL="1141413" indent="-227013" defTabSz="463550">
              <a:defRPr>
                <a:solidFill>
                  <a:schemeClr val="tx1"/>
                </a:solidFill>
                <a:latin typeface="Arial" panose="020B0604020202020204" pitchFamily="34" charset="0"/>
              </a:defRPr>
            </a:lvl3pPr>
            <a:lvl4pPr marL="1598613" indent="-227013" defTabSz="463550">
              <a:defRPr>
                <a:solidFill>
                  <a:schemeClr val="tx1"/>
                </a:solidFill>
                <a:latin typeface="Arial" panose="020B0604020202020204" pitchFamily="34" charset="0"/>
              </a:defRPr>
            </a:lvl4pPr>
            <a:lvl5pPr marL="2055813" indent="-227013" defTabSz="463550">
              <a:defRPr>
                <a:solidFill>
                  <a:schemeClr val="tx1"/>
                </a:solidFill>
                <a:latin typeface="Arial" panose="020B0604020202020204" pitchFamily="34" charset="0"/>
              </a:defRPr>
            </a:lvl5pPr>
            <a:lvl6pPr marL="2513013" indent="-227013" defTabSz="463550" eaLnBrk="0" fontAlgn="base" hangingPunct="0">
              <a:spcBef>
                <a:spcPct val="0"/>
              </a:spcBef>
              <a:spcAft>
                <a:spcPct val="0"/>
              </a:spcAft>
              <a:defRPr>
                <a:solidFill>
                  <a:schemeClr val="tx1"/>
                </a:solidFill>
                <a:latin typeface="Arial" panose="020B0604020202020204" pitchFamily="34" charset="0"/>
              </a:defRPr>
            </a:lvl6pPr>
            <a:lvl7pPr marL="2970213" indent="-227013" defTabSz="463550" eaLnBrk="0" fontAlgn="base" hangingPunct="0">
              <a:spcBef>
                <a:spcPct val="0"/>
              </a:spcBef>
              <a:spcAft>
                <a:spcPct val="0"/>
              </a:spcAft>
              <a:defRPr>
                <a:solidFill>
                  <a:schemeClr val="tx1"/>
                </a:solidFill>
                <a:latin typeface="Arial" panose="020B0604020202020204" pitchFamily="34" charset="0"/>
              </a:defRPr>
            </a:lvl7pPr>
            <a:lvl8pPr marL="3427413" indent="-227013" defTabSz="463550" eaLnBrk="0" fontAlgn="base" hangingPunct="0">
              <a:spcBef>
                <a:spcPct val="0"/>
              </a:spcBef>
              <a:spcAft>
                <a:spcPct val="0"/>
              </a:spcAft>
              <a:defRPr>
                <a:solidFill>
                  <a:schemeClr val="tx1"/>
                </a:solidFill>
                <a:latin typeface="Arial" panose="020B0604020202020204" pitchFamily="34" charset="0"/>
              </a:defRPr>
            </a:lvl8pPr>
            <a:lvl9pPr marL="3884613" indent="-227013" defTabSz="463550" eaLnBrk="0" fontAlgn="base" hangingPunct="0">
              <a:spcBef>
                <a:spcPct val="0"/>
              </a:spcBef>
              <a:spcAft>
                <a:spcPct val="0"/>
              </a:spcAft>
              <a:defRPr>
                <a:solidFill>
                  <a:schemeClr val="tx1"/>
                </a:solidFill>
                <a:latin typeface="Arial" panose="020B0604020202020204" pitchFamily="34" charset="0"/>
              </a:defRPr>
            </a:lvl9pPr>
          </a:lstStyle>
          <a:p>
            <a:fld id="{FE2FE7D8-2076-46DE-889D-1400DDBD2064}" type="slidenum">
              <a:rPr lang="en-US" smtClean="0">
                <a:solidFill>
                  <a:srgbClr val="000000"/>
                </a:solidFill>
                <a:latin typeface="Calibri" panose="020F0502020204030204" pitchFamily="34" charset="0"/>
              </a:rPr>
              <a:pPr/>
              <a:t>40</a:t>
            </a:fld>
            <a:endParaRPr lang="en-US"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16707801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Notes Placeholder 2"/>
          <p:cNvSpPr>
            <a:spLocks noGrp="1"/>
          </p:cNvSpPr>
          <p:nvPr>
            <p:ph type="body" idx="1"/>
          </p:nvPr>
        </p:nvSpPr>
        <p:spPr>
          <a:noFill/>
        </p:spPr>
        <p:txBody>
          <a:bodyPr/>
          <a:lstStyle/>
          <a:p>
            <a:endParaRPr lang="en-GB" dirty="0" smtClean="0"/>
          </a:p>
        </p:txBody>
      </p:sp>
      <p:sp>
        <p:nvSpPr>
          <p:cNvPr id="139268" name="Slide Number Placeholder 3"/>
          <p:cNvSpPr>
            <a:spLocks noGrp="1"/>
          </p:cNvSpPr>
          <p:nvPr>
            <p:ph type="sldNum" sz="quarter" idx="5"/>
          </p:nvPr>
        </p:nvSpPr>
        <p:spPr>
          <a:noFill/>
        </p:spPr>
        <p:txBody>
          <a:bodyPr/>
          <a:lstStyle>
            <a:lvl1pPr defTabSz="463550">
              <a:defRPr>
                <a:solidFill>
                  <a:schemeClr val="tx1"/>
                </a:solidFill>
                <a:latin typeface="Arial" panose="020B0604020202020204" pitchFamily="34" charset="0"/>
              </a:defRPr>
            </a:lvl1pPr>
            <a:lvl2pPr marL="741363" indent="-284163" defTabSz="463550">
              <a:defRPr>
                <a:solidFill>
                  <a:schemeClr val="tx1"/>
                </a:solidFill>
                <a:latin typeface="Arial" panose="020B0604020202020204" pitchFamily="34" charset="0"/>
              </a:defRPr>
            </a:lvl2pPr>
            <a:lvl3pPr marL="1141413" indent="-227013" defTabSz="463550">
              <a:defRPr>
                <a:solidFill>
                  <a:schemeClr val="tx1"/>
                </a:solidFill>
                <a:latin typeface="Arial" panose="020B0604020202020204" pitchFamily="34" charset="0"/>
              </a:defRPr>
            </a:lvl3pPr>
            <a:lvl4pPr marL="1598613" indent="-227013" defTabSz="463550">
              <a:defRPr>
                <a:solidFill>
                  <a:schemeClr val="tx1"/>
                </a:solidFill>
                <a:latin typeface="Arial" panose="020B0604020202020204" pitchFamily="34" charset="0"/>
              </a:defRPr>
            </a:lvl4pPr>
            <a:lvl5pPr marL="2055813" indent="-227013" defTabSz="463550">
              <a:defRPr>
                <a:solidFill>
                  <a:schemeClr val="tx1"/>
                </a:solidFill>
                <a:latin typeface="Arial" panose="020B0604020202020204" pitchFamily="34" charset="0"/>
              </a:defRPr>
            </a:lvl5pPr>
            <a:lvl6pPr marL="2513013" indent="-227013" defTabSz="463550" eaLnBrk="0" fontAlgn="base" hangingPunct="0">
              <a:spcBef>
                <a:spcPct val="0"/>
              </a:spcBef>
              <a:spcAft>
                <a:spcPct val="0"/>
              </a:spcAft>
              <a:defRPr>
                <a:solidFill>
                  <a:schemeClr val="tx1"/>
                </a:solidFill>
                <a:latin typeface="Arial" panose="020B0604020202020204" pitchFamily="34" charset="0"/>
              </a:defRPr>
            </a:lvl6pPr>
            <a:lvl7pPr marL="2970213" indent="-227013" defTabSz="463550" eaLnBrk="0" fontAlgn="base" hangingPunct="0">
              <a:spcBef>
                <a:spcPct val="0"/>
              </a:spcBef>
              <a:spcAft>
                <a:spcPct val="0"/>
              </a:spcAft>
              <a:defRPr>
                <a:solidFill>
                  <a:schemeClr val="tx1"/>
                </a:solidFill>
                <a:latin typeface="Arial" panose="020B0604020202020204" pitchFamily="34" charset="0"/>
              </a:defRPr>
            </a:lvl7pPr>
            <a:lvl8pPr marL="3427413" indent="-227013" defTabSz="463550" eaLnBrk="0" fontAlgn="base" hangingPunct="0">
              <a:spcBef>
                <a:spcPct val="0"/>
              </a:spcBef>
              <a:spcAft>
                <a:spcPct val="0"/>
              </a:spcAft>
              <a:defRPr>
                <a:solidFill>
                  <a:schemeClr val="tx1"/>
                </a:solidFill>
                <a:latin typeface="Arial" panose="020B0604020202020204" pitchFamily="34" charset="0"/>
              </a:defRPr>
            </a:lvl8pPr>
            <a:lvl9pPr marL="3884613" indent="-227013" defTabSz="463550" eaLnBrk="0" fontAlgn="base" hangingPunct="0">
              <a:spcBef>
                <a:spcPct val="0"/>
              </a:spcBef>
              <a:spcAft>
                <a:spcPct val="0"/>
              </a:spcAft>
              <a:defRPr>
                <a:solidFill>
                  <a:schemeClr val="tx1"/>
                </a:solidFill>
                <a:latin typeface="Arial" panose="020B0604020202020204" pitchFamily="34" charset="0"/>
              </a:defRPr>
            </a:lvl9pPr>
          </a:lstStyle>
          <a:p>
            <a:fld id="{866E4FE4-0034-40A6-9D73-3E1DEA6D3BB1}" type="slidenum">
              <a:rPr lang="en-US" smtClean="0">
                <a:solidFill>
                  <a:srgbClr val="000000"/>
                </a:solidFill>
                <a:latin typeface="Calibri" panose="020F0502020204030204" pitchFamily="34" charset="0"/>
              </a:rPr>
              <a:pPr/>
              <a:t>41</a:t>
            </a:fld>
            <a:endParaRPr lang="en-US"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16670784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C0BAE74A-440E-410A-A7C7-4C72E5D02DA9}" type="slidenum">
              <a:rPr lang="en-GB" sz="1200">
                <a:solidFill>
                  <a:schemeClr val="tx1"/>
                </a:solidFill>
              </a:rPr>
              <a:pPr eaLnBrk="1" hangingPunct="1"/>
              <a:t>42</a:t>
            </a:fld>
            <a:endParaRPr lang="en-GB" sz="1200">
              <a:solidFill>
                <a:schemeClr val="tx1"/>
              </a:solidFill>
            </a:endParaRPr>
          </a:p>
        </p:txBody>
      </p:sp>
      <p:sp>
        <p:nvSpPr>
          <p:cNvPr id="113667" name="Rectangle 2"/>
          <p:cNvSpPr>
            <a:spLocks noGrp="1" noRot="1" noChangeAspect="1" noChangeArrowheads="1" noTextEdit="1"/>
          </p:cNvSpPr>
          <p:nvPr>
            <p:ph type="sldImg"/>
          </p:nvPr>
        </p:nvSpPr>
        <p:spPr>
          <a:xfrm>
            <a:off x="917575" y="744538"/>
            <a:ext cx="4962525" cy="3722687"/>
          </a:xfrm>
          <a:ln/>
        </p:spPr>
      </p:sp>
      <p:sp>
        <p:nvSpPr>
          <p:cNvPr id="113668" name="Rectangle 3"/>
          <p:cNvSpPr>
            <a:spLocks noGrp="1" noChangeArrowheads="1"/>
          </p:cNvSpPr>
          <p:nvPr>
            <p:ph type="body" idx="1"/>
          </p:nvPr>
        </p:nvSpPr>
        <p:spPr>
          <a:xfrm>
            <a:off x="678589" y="4715483"/>
            <a:ext cx="5440500" cy="4466002"/>
          </a:xfrm>
          <a:noFill/>
        </p:spPr>
        <p:txBody>
          <a:bodyPr/>
          <a:lstStyle/>
          <a:p>
            <a:pPr eaLnBrk="1" hangingPunct="1"/>
            <a:endParaRPr lang="en-US" smtClean="0"/>
          </a:p>
        </p:txBody>
      </p:sp>
    </p:spTree>
    <p:extLst>
      <p:ext uri="{BB962C8B-B14F-4D97-AF65-F5344CB8AC3E}">
        <p14:creationId xmlns:p14="http://schemas.microsoft.com/office/powerpoint/2010/main" val="42656914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Espace réservé des commentaires 2"/>
          <p:cNvSpPr>
            <a:spLocks noGrp="1"/>
          </p:cNvSpPr>
          <p:nvPr>
            <p:ph type="body" idx="1"/>
          </p:nvPr>
        </p:nvSpPr>
        <p:spPr>
          <a:noFill/>
        </p:spPr>
        <p:txBody>
          <a:bodyPr/>
          <a:lstStyle/>
          <a:p>
            <a:endParaRPr lang="fr-FR" smtClean="0"/>
          </a:p>
        </p:txBody>
      </p:sp>
      <p:sp>
        <p:nvSpPr>
          <p:cNvPr id="63492" name="Espace réservé du numéro de diapositive 3"/>
          <p:cNvSpPr>
            <a:spLocks noGrp="1"/>
          </p:cNvSpPr>
          <p:nvPr>
            <p:ph type="sldNum" sz="quarter" idx="5"/>
          </p:nvPr>
        </p:nvSpPr>
        <p:spPr>
          <a:noFill/>
        </p:spPr>
        <p:txBody>
          <a:bodyPr/>
          <a:lstStyle>
            <a:lvl1pPr defTabSz="482600">
              <a:spcBef>
                <a:spcPct val="30000"/>
              </a:spcBef>
              <a:defRPr sz="1200">
                <a:solidFill>
                  <a:schemeClr val="tx1"/>
                </a:solidFill>
                <a:latin typeface="Calibri" panose="020F0502020204030204" pitchFamily="34" charset="0"/>
              </a:defRPr>
            </a:lvl1pPr>
            <a:lvl2pPr marL="742950" indent="-285750" defTabSz="482600">
              <a:spcBef>
                <a:spcPct val="30000"/>
              </a:spcBef>
              <a:defRPr sz="1200">
                <a:solidFill>
                  <a:schemeClr val="tx1"/>
                </a:solidFill>
                <a:latin typeface="Calibri" panose="020F0502020204030204" pitchFamily="34" charset="0"/>
              </a:defRPr>
            </a:lvl2pPr>
            <a:lvl3pPr marL="1143000" indent="-228600" defTabSz="482600">
              <a:spcBef>
                <a:spcPct val="30000"/>
              </a:spcBef>
              <a:defRPr sz="1200">
                <a:solidFill>
                  <a:schemeClr val="tx1"/>
                </a:solidFill>
                <a:latin typeface="Calibri" panose="020F0502020204030204" pitchFamily="34" charset="0"/>
              </a:defRPr>
            </a:lvl3pPr>
            <a:lvl4pPr marL="1600200" indent="-228600" defTabSz="482600">
              <a:spcBef>
                <a:spcPct val="30000"/>
              </a:spcBef>
              <a:defRPr sz="1200">
                <a:solidFill>
                  <a:schemeClr val="tx1"/>
                </a:solidFill>
                <a:latin typeface="Calibri" panose="020F0502020204030204" pitchFamily="34" charset="0"/>
              </a:defRPr>
            </a:lvl4pPr>
            <a:lvl5pPr marL="2057400" indent="-228600" defTabSz="482600">
              <a:spcBef>
                <a:spcPct val="30000"/>
              </a:spcBef>
              <a:defRPr sz="1200">
                <a:solidFill>
                  <a:schemeClr val="tx1"/>
                </a:solidFill>
                <a:latin typeface="Calibri" panose="020F0502020204030204" pitchFamily="34" charset="0"/>
              </a:defRPr>
            </a:lvl5pPr>
            <a:lvl6pPr marL="2514600" indent="-228600" defTabSz="482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82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82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90932E0-9354-4FAC-A8E7-3DCC75693DDA}" type="slidenum">
              <a:rPr lang="en-US" sz="1300" smtClean="0"/>
              <a:pPr>
                <a:spcBef>
                  <a:spcPct val="0"/>
                </a:spcBef>
              </a:pPr>
              <a:t>43</a:t>
            </a:fld>
            <a:endParaRPr lang="en-US" sz="1300" smtClean="0"/>
          </a:p>
        </p:txBody>
      </p:sp>
    </p:spTree>
    <p:extLst>
      <p:ext uri="{BB962C8B-B14F-4D97-AF65-F5344CB8AC3E}">
        <p14:creationId xmlns:p14="http://schemas.microsoft.com/office/powerpoint/2010/main" val="42600177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FA626E56-1D0C-44EC-B7CD-4E6AA1429410}" type="slidenum">
              <a:rPr lang="en-GB" sz="1200">
                <a:solidFill>
                  <a:prstClr val="black"/>
                </a:solidFill>
              </a:rPr>
              <a:pPr eaLnBrk="1" hangingPunct="1"/>
              <a:t>44</a:t>
            </a:fld>
            <a:endParaRPr lang="en-GB" sz="1200">
              <a:solidFill>
                <a:prstClr val="black"/>
              </a:solidFill>
            </a:endParaRPr>
          </a:p>
        </p:txBody>
      </p:sp>
      <p:sp>
        <p:nvSpPr>
          <p:cNvPr id="105475" name="Rectangle 2"/>
          <p:cNvSpPr>
            <a:spLocks noGrp="1" noRot="1" noChangeAspect="1" noChangeArrowheads="1" noTextEdit="1"/>
          </p:cNvSpPr>
          <p:nvPr>
            <p:ph type="sldImg"/>
          </p:nvPr>
        </p:nvSpPr>
        <p:spPr>
          <a:xfrm>
            <a:off x="917575" y="744538"/>
            <a:ext cx="4962525" cy="3722687"/>
          </a:xfrm>
          <a:ln/>
        </p:spPr>
      </p:sp>
      <p:sp>
        <p:nvSpPr>
          <p:cNvPr id="105476" name="Rectangle 3"/>
          <p:cNvSpPr>
            <a:spLocks noGrp="1" noChangeArrowheads="1"/>
          </p:cNvSpPr>
          <p:nvPr>
            <p:ph type="body" idx="1"/>
          </p:nvPr>
        </p:nvSpPr>
        <p:spPr>
          <a:xfrm>
            <a:off x="678589" y="4715483"/>
            <a:ext cx="5440500" cy="4466002"/>
          </a:xfrm>
          <a:noFill/>
        </p:spPr>
        <p:txBody>
          <a:bodyPr/>
          <a:lstStyle/>
          <a:p>
            <a:pPr eaLnBrk="1" hangingPunct="1"/>
            <a:endParaRPr lang="en-US" smtClean="0"/>
          </a:p>
        </p:txBody>
      </p:sp>
    </p:spTree>
    <p:extLst>
      <p:ext uri="{BB962C8B-B14F-4D97-AF65-F5344CB8AC3E}">
        <p14:creationId xmlns:p14="http://schemas.microsoft.com/office/powerpoint/2010/main" val="1032104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1034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82600" eaLnBrk="0" hangingPunct="0">
              <a:defRPr>
                <a:solidFill>
                  <a:schemeClr val="tx1"/>
                </a:solidFill>
                <a:latin typeface="Arial" pitchFamily="34" charset="0"/>
              </a:defRPr>
            </a:lvl1pPr>
            <a:lvl2pPr marL="742950" indent="-285750" defTabSz="482600" eaLnBrk="0" hangingPunct="0">
              <a:defRPr>
                <a:solidFill>
                  <a:schemeClr val="tx1"/>
                </a:solidFill>
                <a:latin typeface="Arial" pitchFamily="34" charset="0"/>
              </a:defRPr>
            </a:lvl2pPr>
            <a:lvl3pPr marL="1143000" indent="-228600" defTabSz="482600" eaLnBrk="0" hangingPunct="0">
              <a:defRPr>
                <a:solidFill>
                  <a:schemeClr val="tx1"/>
                </a:solidFill>
                <a:latin typeface="Arial" pitchFamily="34" charset="0"/>
              </a:defRPr>
            </a:lvl3pPr>
            <a:lvl4pPr marL="1600200" indent="-228600" defTabSz="482600" eaLnBrk="0" hangingPunct="0">
              <a:defRPr>
                <a:solidFill>
                  <a:schemeClr val="tx1"/>
                </a:solidFill>
                <a:latin typeface="Arial" pitchFamily="34" charset="0"/>
              </a:defRPr>
            </a:lvl4pPr>
            <a:lvl5pPr marL="2057400" indent="-228600" defTabSz="482600" eaLnBrk="0" hangingPunct="0">
              <a:defRPr>
                <a:solidFill>
                  <a:schemeClr val="tx1"/>
                </a:solidFill>
                <a:latin typeface="Arial" pitchFamily="34" charset="0"/>
              </a:defRPr>
            </a:lvl5pPr>
            <a:lvl6pPr marL="2514600" indent="-228600" defTabSz="482600" eaLnBrk="0" fontAlgn="base" hangingPunct="0">
              <a:spcBef>
                <a:spcPct val="0"/>
              </a:spcBef>
              <a:spcAft>
                <a:spcPct val="0"/>
              </a:spcAft>
              <a:defRPr>
                <a:solidFill>
                  <a:schemeClr val="tx1"/>
                </a:solidFill>
                <a:latin typeface="Arial" pitchFamily="34" charset="0"/>
              </a:defRPr>
            </a:lvl6pPr>
            <a:lvl7pPr marL="2971800" indent="-228600" defTabSz="482600" eaLnBrk="0" fontAlgn="base" hangingPunct="0">
              <a:spcBef>
                <a:spcPct val="0"/>
              </a:spcBef>
              <a:spcAft>
                <a:spcPct val="0"/>
              </a:spcAft>
              <a:defRPr>
                <a:solidFill>
                  <a:schemeClr val="tx1"/>
                </a:solidFill>
                <a:latin typeface="Arial" pitchFamily="34" charset="0"/>
              </a:defRPr>
            </a:lvl7pPr>
            <a:lvl8pPr marL="3429000" indent="-228600" defTabSz="482600" eaLnBrk="0" fontAlgn="base" hangingPunct="0">
              <a:spcBef>
                <a:spcPct val="0"/>
              </a:spcBef>
              <a:spcAft>
                <a:spcPct val="0"/>
              </a:spcAft>
              <a:defRPr>
                <a:solidFill>
                  <a:schemeClr val="tx1"/>
                </a:solidFill>
                <a:latin typeface="Arial" pitchFamily="34" charset="0"/>
              </a:defRPr>
            </a:lvl8pPr>
            <a:lvl9pPr marL="3886200" indent="-228600" defTabSz="482600" eaLnBrk="0" fontAlgn="base" hangingPunct="0">
              <a:spcBef>
                <a:spcPct val="0"/>
              </a:spcBef>
              <a:spcAft>
                <a:spcPct val="0"/>
              </a:spcAft>
              <a:defRPr>
                <a:solidFill>
                  <a:schemeClr val="tx1"/>
                </a:solidFill>
                <a:latin typeface="Arial" pitchFamily="34" charset="0"/>
              </a:defRPr>
            </a:lvl9pPr>
          </a:lstStyle>
          <a:p>
            <a:pPr eaLnBrk="1" hangingPunct="1"/>
            <a:fld id="{C3EDE0D0-D2D1-40CB-A643-B2513491A67C}" type="slidenum">
              <a:rPr lang="en-US" smtClean="0">
                <a:latin typeface="Calibri" pitchFamily="34" charset="0"/>
              </a:rPr>
              <a:pPr eaLnBrk="1" hangingPunct="1"/>
              <a:t>4</a:t>
            </a:fld>
            <a:endParaRPr lang="en-US" smtClean="0">
              <a:latin typeface="Calibri" pitchFamily="34" charset="0"/>
            </a:endParaRPr>
          </a:p>
        </p:txBody>
      </p:sp>
    </p:spTree>
    <p:extLst>
      <p:ext uri="{BB962C8B-B14F-4D97-AF65-F5344CB8AC3E}">
        <p14:creationId xmlns:p14="http://schemas.microsoft.com/office/powerpoint/2010/main" val="15014607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dirty="0" smtClean="0"/>
          </a:p>
        </p:txBody>
      </p:sp>
      <p:sp>
        <p:nvSpPr>
          <p:cNvPr id="6554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82600">
              <a:spcBef>
                <a:spcPct val="30000"/>
              </a:spcBef>
              <a:defRPr sz="1200">
                <a:solidFill>
                  <a:schemeClr val="tx1"/>
                </a:solidFill>
                <a:latin typeface="Calibri" panose="020F0502020204030204" pitchFamily="34" charset="0"/>
              </a:defRPr>
            </a:lvl1pPr>
            <a:lvl2pPr marL="742950" indent="-285750" defTabSz="482600">
              <a:spcBef>
                <a:spcPct val="30000"/>
              </a:spcBef>
              <a:defRPr sz="1200">
                <a:solidFill>
                  <a:schemeClr val="tx1"/>
                </a:solidFill>
                <a:latin typeface="Calibri" panose="020F0502020204030204" pitchFamily="34" charset="0"/>
              </a:defRPr>
            </a:lvl2pPr>
            <a:lvl3pPr marL="1143000" indent="-228600" defTabSz="482600">
              <a:spcBef>
                <a:spcPct val="30000"/>
              </a:spcBef>
              <a:defRPr sz="1200">
                <a:solidFill>
                  <a:schemeClr val="tx1"/>
                </a:solidFill>
                <a:latin typeface="Calibri" panose="020F0502020204030204" pitchFamily="34" charset="0"/>
              </a:defRPr>
            </a:lvl3pPr>
            <a:lvl4pPr marL="1600200" indent="-228600" defTabSz="482600">
              <a:spcBef>
                <a:spcPct val="30000"/>
              </a:spcBef>
              <a:defRPr sz="1200">
                <a:solidFill>
                  <a:schemeClr val="tx1"/>
                </a:solidFill>
                <a:latin typeface="Calibri" panose="020F0502020204030204" pitchFamily="34" charset="0"/>
              </a:defRPr>
            </a:lvl4pPr>
            <a:lvl5pPr marL="2057400" indent="-228600" defTabSz="482600">
              <a:spcBef>
                <a:spcPct val="30000"/>
              </a:spcBef>
              <a:defRPr sz="1200">
                <a:solidFill>
                  <a:schemeClr val="tx1"/>
                </a:solidFill>
                <a:latin typeface="Calibri" panose="020F0502020204030204" pitchFamily="34" charset="0"/>
              </a:defRPr>
            </a:lvl5pPr>
            <a:lvl6pPr marL="2514600" indent="-228600" defTabSz="482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82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82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0277FD9-BE95-4053-9C7E-B9AE8E8B70B6}" type="slidenum">
              <a:rPr lang="en-US" altLang="en-US" sz="1300" smtClean="0">
                <a:solidFill>
                  <a:srgbClr val="000000"/>
                </a:solidFill>
              </a:rPr>
              <a:pPr>
                <a:spcBef>
                  <a:spcPct val="0"/>
                </a:spcBef>
              </a:pPr>
              <a:t>47</a:t>
            </a:fld>
            <a:endParaRPr lang="en-US" altLang="en-US" sz="1300" smtClean="0">
              <a:solidFill>
                <a:srgbClr val="000000"/>
              </a:solidFill>
            </a:endParaRPr>
          </a:p>
        </p:txBody>
      </p:sp>
    </p:spTree>
    <p:extLst>
      <p:ext uri="{BB962C8B-B14F-4D97-AF65-F5344CB8AC3E}">
        <p14:creationId xmlns:p14="http://schemas.microsoft.com/office/powerpoint/2010/main" val="21276460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400" b="1" smtClean="0"/>
          </a:p>
        </p:txBody>
      </p:sp>
      <p:sp>
        <p:nvSpPr>
          <p:cNvPr id="737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82600">
              <a:spcBef>
                <a:spcPct val="30000"/>
              </a:spcBef>
              <a:defRPr sz="1200">
                <a:solidFill>
                  <a:schemeClr val="tx1"/>
                </a:solidFill>
                <a:latin typeface="Calibri" panose="020F0502020204030204" pitchFamily="34" charset="0"/>
              </a:defRPr>
            </a:lvl1pPr>
            <a:lvl2pPr marL="742950" indent="-285750" defTabSz="482600">
              <a:spcBef>
                <a:spcPct val="30000"/>
              </a:spcBef>
              <a:defRPr sz="1200">
                <a:solidFill>
                  <a:schemeClr val="tx1"/>
                </a:solidFill>
                <a:latin typeface="Calibri" panose="020F0502020204030204" pitchFamily="34" charset="0"/>
              </a:defRPr>
            </a:lvl2pPr>
            <a:lvl3pPr marL="1143000" indent="-228600" defTabSz="482600">
              <a:spcBef>
                <a:spcPct val="30000"/>
              </a:spcBef>
              <a:defRPr sz="1200">
                <a:solidFill>
                  <a:schemeClr val="tx1"/>
                </a:solidFill>
                <a:latin typeface="Calibri" panose="020F0502020204030204" pitchFamily="34" charset="0"/>
              </a:defRPr>
            </a:lvl3pPr>
            <a:lvl4pPr marL="1600200" indent="-228600" defTabSz="482600">
              <a:spcBef>
                <a:spcPct val="30000"/>
              </a:spcBef>
              <a:defRPr sz="1200">
                <a:solidFill>
                  <a:schemeClr val="tx1"/>
                </a:solidFill>
                <a:latin typeface="Calibri" panose="020F0502020204030204" pitchFamily="34" charset="0"/>
              </a:defRPr>
            </a:lvl4pPr>
            <a:lvl5pPr marL="2057400" indent="-228600" defTabSz="482600">
              <a:spcBef>
                <a:spcPct val="30000"/>
              </a:spcBef>
              <a:defRPr sz="1200">
                <a:solidFill>
                  <a:schemeClr val="tx1"/>
                </a:solidFill>
                <a:latin typeface="Calibri" panose="020F0502020204030204" pitchFamily="34" charset="0"/>
              </a:defRPr>
            </a:lvl5pPr>
            <a:lvl6pPr marL="2514600" indent="-228600" defTabSz="482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82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82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1F8D9B0-E509-4B47-B031-982DD90A7DF2}" type="slidenum">
              <a:rPr lang="en-US" altLang="en-US" sz="1300" smtClean="0"/>
              <a:pPr>
                <a:spcBef>
                  <a:spcPct val="0"/>
                </a:spcBef>
              </a:pPr>
              <a:t>50</a:t>
            </a:fld>
            <a:endParaRPr lang="en-US" altLang="en-US" sz="1300" smtClean="0"/>
          </a:p>
        </p:txBody>
      </p:sp>
    </p:spTree>
    <p:extLst>
      <p:ext uri="{BB962C8B-B14F-4D97-AF65-F5344CB8AC3E}">
        <p14:creationId xmlns:p14="http://schemas.microsoft.com/office/powerpoint/2010/main" val="2891245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CB7951AB-CD25-4F8E-BDD1-1AB33EDD4006}" type="slidenum">
              <a:rPr lang="en-GB" sz="1200">
                <a:solidFill>
                  <a:schemeClr val="tx1"/>
                </a:solidFill>
              </a:rPr>
              <a:pPr eaLnBrk="1" hangingPunct="1"/>
              <a:t>51</a:t>
            </a:fld>
            <a:endParaRPr lang="en-GB" sz="1200" dirty="0">
              <a:solidFill>
                <a:schemeClr val="tx1"/>
              </a:solidFill>
            </a:endParaRPr>
          </a:p>
        </p:txBody>
      </p:sp>
      <p:sp>
        <p:nvSpPr>
          <p:cNvPr id="131075" name="Rectangle 2"/>
          <p:cNvSpPr>
            <a:spLocks noGrp="1" noRot="1" noChangeAspect="1" noChangeArrowheads="1" noTextEdit="1"/>
          </p:cNvSpPr>
          <p:nvPr>
            <p:ph type="sldImg"/>
          </p:nvPr>
        </p:nvSpPr>
        <p:spPr>
          <a:xfrm>
            <a:off x="917575" y="744538"/>
            <a:ext cx="4962525" cy="3722687"/>
          </a:xfrm>
          <a:ln/>
        </p:spPr>
      </p:sp>
      <p:sp>
        <p:nvSpPr>
          <p:cNvPr id="131076" name="Rectangle 3"/>
          <p:cNvSpPr>
            <a:spLocks noGrp="1" noChangeArrowheads="1"/>
          </p:cNvSpPr>
          <p:nvPr>
            <p:ph type="body" idx="1"/>
          </p:nvPr>
        </p:nvSpPr>
        <p:spPr>
          <a:xfrm>
            <a:off x="678589" y="4713842"/>
            <a:ext cx="5440500" cy="4467644"/>
          </a:xfrm>
          <a:noFill/>
        </p:spPr>
        <p:txBody>
          <a:bodyPr/>
          <a:lstStyle/>
          <a:p>
            <a:pPr eaLnBrk="1" hangingPunct="1"/>
            <a:endParaRPr lang="en-US" dirty="0" smtClean="0"/>
          </a:p>
        </p:txBody>
      </p:sp>
    </p:spTree>
    <p:extLst>
      <p:ext uri="{BB962C8B-B14F-4D97-AF65-F5344CB8AC3E}">
        <p14:creationId xmlns:p14="http://schemas.microsoft.com/office/powerpoint/2010/main" val="1219867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400" b="1" smtClean="0"/>
          </a:p>
        </p:txBody>
      </p:sp>
      <p:sp>
        <p:nvSpPr>
          <p:cNvPr id="3584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82600">
              <a:spcBef>
                <a:spcPct val="30000"/>
              </a:spcBef>
              <a:defRPr sz="1200">
                <a:solidFill>
                  <a:schemeClr val="tx1"/>
                </a:solidFill>
                <a:latin typeface="Calibri" panose="020F0502020204030204" pitchFamily="34" charset="0"/>
              </a:defRPr>
            </a:lvl1pPr>
            <a:lvl2pPr marL="742950" indent="-285750" defTabSz="482600">
              <a:spcBef>
                <a:spcPct val="30000"/>
              </a:spcBef>
              <a:defRPr sz="1200">
                <a:solidFill>
                  <a:schemeClr val="tx1"/>
                </a:solidFill>
                <a:latin typeface="Calibri" panose="020F0502020204030204" pitchFamily="34" charset="0"/>
              </a:defRPr>
            </a:lvl2pPr>
            <a:lvl3pPr marL="1143000" indent="-228600" defTabSz="482600">
              <a:spcBef>
                <a:spcPct val="30000"/>
              </a:spcBef>
              <a:defRPr sz="1200">
                <a:solidFill>
                  <a:schemeClr val="tx1"/>
                </a:solidFill>
                <a:latin typeface="Calibri" panose="020F0502020204030204" pitchFamily="34" charset="0"/>
              </a:defRPr>
            </a:lvl3pPr>
            <a:lvl4pPr marL="1600200" indent="-228600" defTabSz="482600">
              <a:spcBef>
                <a:spcPct val="30000"/>
              </a:spcBef>
              <a:defRPr sz="1200">
                <a:solidFill>
                  <a:schemeClr val="tx1"/>
                </a:solidFill>
                <a:latin typeface="Calibri" panose="020F0502020204030204" pitchFamily="34" charset="0"/>
              </a:defRPr>
            </a:lvl4pPr>
            <a:lvl5pPr marL="2057400" indent="-228600" defTabSz="482600">
              <a:spcBef>
                <a:spcPct val="30000"/>
              </a:spcBef>
              <a:defRPr sz="1200">
                <a:solidFill>
                  <a:schemeClr val="tx1"/>
                </a:solidFill>
                <a:latin typeface="Calibri" panose="020F0502020204030204" pitchFamily="34" charset="0"/>
              </a:defRPr>
            </a:lvl5pPr>
            <a:lvl6pPr marL="2514600" indent="-228600" defTabSz="482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82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82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1C1EFE3-AA1D-4AA8-8D17-5ACE5EBF11CA}" type="slidenum">
              <a:rPr lang="en-US" altLang="en-US" sz="1300" smtClean="0"/>
              <a:pPr>
                <a:spcBef>
                  <a:spcPct val="0"/>
                </a:spcBef>
              </a:pPr>
              <a:t>5</a:t>
            </a:fld>
            <a:endParaRPr lang="en-US" altLang="en-US" sz="1300" smtClean="0"/>
          </a:p>
        </p:txBody>
      </p:sp>
    </p:spTree>
    <p:extLst>
      <p:ext uri="{BB962C8B-B14F-4D97-AF65-F5344CB8AC3E}">
        <p14:creationId xmlns:p14="http://schemas.microsoft.com/office/powerpoint/2010/main" val="2858729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lvl1pPr eaLnBrk="0" hangingPunct="0">
              <a:defRPr sz="1400">
                <a:solidFill>
                  <a:srgbClr val="1F5C9F"/>
                </a:solidFill>
                <a:latin typeface="Arial" charset="0"/>
              </a:defRPr>
            </a:lvl1pPr>
            <a:lvl2pPr marL="734430" indent="-282473" eaLnBrk="0" hangingPunct="0">
              <a:defRPr sz="1400">
                <a:solidFill>
                  <a:srgbClr val="1F5C9F"/>
                </a:solidFill>
                <a:latin typeface="Arial" charset="0"/>
              </a:defRPr>
            </a:lvl2pPr>
            <a:lvl3pPr marL="1129894" indent="-225979" eaLnBrk="0" hangingPunct="0">
              <a:defRPr sz="1400">
                <a:solidFill>
                  <a:srgbClr val="1F5C9F"/>
                </a:solidFill>
                <a:latin typeface="Arial" charset="0"/>
              </a:defRPr>
            </a:lvl3pPr>
            <a:lvl4pPr marL="1581850" indent="-225979" eaLnBrk="0" hangingPunct="0">
              <a:defRPr sz="1400">
                <a:solidFill>
                  <a:srgbClr val="1F5C9F"/>
                </a:solidFill>
                <a:latin typeface="Arial" charset="0"/>
              </a:defRPr>
            </a:lvl4pPr>
            <a:lvl5pPr marL="2033808" indent="-225979" eaLnBrk="0" hangingPunct="0">
              <a:defRPr sz="1400">
                <a:solidFill>
                  <a:srgbClr val="1F5C9F"/>
                </a:solidFill>
                <a:latin typeface="Arial" charset="0"/>
              </a:defRPr>
            </a:lvl5pPr>
            <a:lvl6pPr marL="2485765" indent="-225979" algn="ctr" eaLnBrk="0" fontAlgn="base" hangingPunct="0">
              <a:spcBef>
                <a:spcPct val="0"/>
              </a:spcBef>
              <a:spcAft>
                <a:spcPct val="0"/>
              </a:spcAft>
              <a:defRPr sz="1400">
                <a:solidFill>
                  <a:srgbClr val="1F5C9F"/>
                </a:solidFill>
                <a:latin typeface="Arial" charset="0"/>
              </a:defRPr>
            </a:lvl6pPr>
            <a:lvl7pPr marL="2937722" indent="-225979" algn="ctr" eaLnBrk="0" fontAlgn="base" hangingPunct="0">
              <a:spcBef>
                <a:spcPct val="0"/>
              </a:spcBef>
              <a:spcAft>
                <a:spcPct val="0"/>
              </a:spcAft>
              <a:defRPr sz="1400">
                <a:solidFill>
                  <a:srgbClr val="1F5C9F"/>
                </a:solidFill>
                <a:latin typeface="Arial" charset="0"/>
              </a:defRPr>
            </a:lvl7pPr>
            <a:lvl8pPr marL="3389679" indent="-225979" algn="ctr" eaLnBrk="0" fontAlgn="base" hangingPunct="0">
              <a:spcBef>
                <a:spcPct val="0"/>
              </a:spcBef>
              <a:spcAft>
                <a:spcPct val="0"/>
              </a:spcAft>
              <a:defRPr sz="1400">
                <a:solidFill>
                  <a:srgbClr val="1F5C9F"/>
                </a:solidFill>
                <a:latin typeface="Arial" charset="0"/>
              </a:defRPr>
            </a:lvl8pPr>
            <a:lvl9pPr marL="3841638" indent="-225979" algn="ctr" eaLnBrk="0" fontAlgn="base" hangingPunct="0">
              <a:spcBef>
                <a:spcPct val="0"/>
              </a:spcBef>
              <a:spcAft>
                <a:spcPct val="0"/>
              </a:spcAft>
              <a:defRPr sz="1400">
                <a:solidFill>
                  <a:srgbClr val="1F5C9F"/>
                </a:solidFill>
                <a:latin typeface="Arial" charset="0"/>
              </a:defRPr>
            </a:lvl9pPr>
          </a:lstStyle>
          <a:p>
            <a:pPr eaLnBrk="1" hangingPunct="1"/>
            <a:fld id="{FA626E56-1D0C-44EC-B7CD-4E6AA1429410}" type="slidenum">
              <a:rPr lang="en-GB" sz="1200">
                <a:solidFill>
                  <a:prstClr val="black"/>
                </a:solidFill>
              </a:rPr>
              <a:pPr eaLnBrk="1" hangingPunct="1"/>
              <a:t>7</a:t>
            </a:fld>
            <a:endParaRPr lang="en-GB" sz="1200" dirty="0">
              <a:solidFill>
                <a:prstClr val="black"/>
              </a:solidFill>
            </a:endParaRPr>
          </a:p>
        </p:txBody>
      </p:sp>
      <p:sp>
        <p:nvSpPr>
          <p:cNvPr id="105475" name="Rectangle 2"/>
          <p:cNvSpPr>
            <a:spLocks noGrp="1" noRot="1" noChangeAspect="1" noChangeArrowheads="1" noTextEdit="1"/>
          </p:cNvSpPr>
          <p:nvPr>
            <p:ph type="sldImg"/>
          </p:nvPr>
        </p:nvSpPr>
        <p:spPr>
          <a:xfrm>
            <a:off x="917575" y="744538"/>
            <a:ext cx="4962525" cy="3722687"/>
          </a:xfrm>
          <a:ln/>
        </p:spPr>
      </p:sp>
      <p:sp>
        <p:nvSpPr>
          <p:cNvPr id="105476" name="Rectangle 3"/>
          <p:cNvSpPr>
            <a:spLocks noGrp="1" noChangeArrowheads="1"/>
          </p:cNvSpPr>
          <p:nvPr>
            <p:ph type="body" idx="1"/>
          </p:nvPr>
        </p:nvSpPr>
        <p:spPr>
          <a:xfrm>
            <a:off x="678589" y="4715483"/>
            <a:ext cx="5440500" cy="4466002"/>
          </a:xfrm>
          <a:noFill/>
        </p:spPr>
        <p:txBody>
          <a:bodyPr/>
          <a:lstStyle/>
          <a:p>
            <a:pPr eaLnBrk="1" hangingPunct="1"/>
            <a:endParaRPr lang="en-US" dirty="0" smtClean="0"/>
          </a:p>
        </p:txBody>
      </p:sp>
    </p:spTree>
    <p:extLst>
      <p:ext uri="{BB962C8B-B14F-4D97-AF65-F5344CB8AC3E}">
        <p14:creationId xmlns:p14="http://schemas.microsoft.com/office/powerpoint/2010/main" val="3187500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Espace réservé des commentaires 2"/>
          <p:cNvSpPr>
            <a:spLocks noGrp="1"/>
          </p:cNvSpPr>
          <p:nvPr>
            <p:ph type="body" idx="1"/>
          </p:nvPr>
        </p:nvSpPr>
        <p:spPr>
          <a:noFill/>
        </p:spPr>
        <p:txBody>
          <a:bodyPr/>
          <a:lstStyle/>
          <a:p>
            <a:endParaRPr lang="fr-FR" smtClean="0"/>
          </a:p>
        </p:txBody>
      </p:sp>
      <p:sp>
        <p:nvSpPr>
          <p:cNvPr id="28676" name="Espace réservé du numéro de diapositive 3"/>
          <p:cNvSpPr>
            <a:spLocks noGrp="1"/>
          </p:cNvSpPr>
          <p:nvPr>
            <p:ph type="sldNum" sz="quarter" idx="5"/>
          </p:nvPr>
        </p:nvSpPr>
        <p:spPr>
          <a:noFill/>
        </p:spPr>
        <p:txBody>
          <a:bodyPr/>
          <a:lstStyle>
            <a:lvl1pPr defTabSz="482600">
              <a:spcBef>
                <a:spcPct val="30000"/>
              </a:spcBef>
              <a:defRPr sz="1200">
                <a:solidFill>
                  <a:schemeClr val="tx1"/>
                </a:solidFill>
                <a:latin typeface="Calibri" panose="020F0502020204030204" pitchFamily="34" charset="0"/>
              </a:defRPr>
            </a:lvl1pPr>
            <a:lvl2pPr marL="742950" indent="-285750" defTabSz="482600">
              <a:spcBef>
                <a:spcPct val="30000"/>
              </a:spcBef>
              <a:defRPr sz="1200">
                <a:solidFill>
                  <a:schemeClr val="tx1"/>
                </a:solidFill>
                <a:latin typeface="Calibri" panose="020F0502020204030204" pitchFamily="34" charset="0"/>
              </a:defRPr>
            </a:lvl2pPr>
            <a:lvl3pPr marL="1143000" indent="-228600" defTabSz="482600">
              <a:spcBef>
                <a:spcPct val="30000"/>
              </a:spcBef>
              <a:defRPr sz="1200">
                <a:solidFill>
                  <a:schemeClr val="tx1"/>
                </a:solidFill>
                <a:latin typeface="Calibri" panose="020F0502020204030204" pitchFamily="34" charset="0"/>
              </a:defRPr>
            </a:lvl3pPr>
            <a:lvl4pPr marL="1600200" indent="-228600" defTabSz="482600">
              <a:spcBef>
                <a:spcPct val="30000"/>
              </a:spcBef>
              <a:defRPr sz="1200">
                <a:solidFill>
                  <a:schemeClr val="tx1"/>
                </a:solidFill>
                <a:latin typeface="Calibri" panose="020F0502020204030204" pitchFamily="34" charset="0"/>
              </a:defRPr>
            </a:lvl4pPr>
            <a:lvl5pPr marL="2057400" indent="-228600" defTabSz="482600">
              <a:spcBef>
                <a:spcPct val="30000"/>
              </a:spcBef>
              <a:defRPr sz="1200">
                <a:solidFill>
                  <a:schemeClr val="tx1"/>
                </a:solidFill>
                <a:latin typeface="Calibri" panose="020F0502020204030204" pitchFamily="34" charset="0"/>
              </a:defRPr>
            </a:lvl5pPr>
            <a:lvl6pPr marL="2514600" indent="-228600" defTabSz="482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82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82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C38F4B4-CD00-4C82-8A27-DD63C9BB0D21}" type="slidenum">
              <a:rPr lang="en-US" sz="1300" smtClean="0"/>
              <a:pPr>
                <a:spcBef>
                  <a:spcPct val="0"/>
                </a:spcBef>
              </a:pPr>
              <a:t>8</a:t>
            </a:fld>
            <a:endParaRPr lang="en-US" sz="1300" smtClean="0"/>
          </a:p>
        </p:txBody>
      </p:sp>
    </p:spTree>
    <p:extLst>
      <p:ext uri="{BB962C8B-B14F-4D97-AF65-F5344CB8AC3E}">
        <p14:creationId xmlns:p14="http://schemas.microsoft.com/office/powerpoint/2010/main" val="3370058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a:noFill/>
        </p:spPr>
        <p:txBody>
          <a:bodyPr/>
          <a:lstStyle/>
          <a:p>
            <a:endParaRPr lang="en-US" smtClean="0"/>
          </a:p>
        </p:txBody>
      </p:sp>
      <p:sp>
        <p:nvSpPr>
          <p:cNvPr id="34820" name="Slide Number Placeholder 3"/>
          <p:cNvSpPr>
            <a:spLocks noGrp="1"/>
          </p:cNvSpPr>
          <p:nvPr>
            <p:ph type="sldNum" sz="quarter" idx="5"/>
          </p:nvPr>
        </p:nvSpPr>
        <p:spPr>
          <a:noFill/>
        </p:spPr>
        <p:txBody>
          <a:bodyPr/>
          <a:lstStyle>
            <a:lvl1pPr defTabSz="482600">
              <a:defRPr>
                <a:solidFill>
                  <a:schemeClr val="tx1"/>
                </a:solidFill>
                <a:latin typeface="Arial" panose="020B0604020202020204" pitchFamily="34" charset="0"/>
              </a:defRPr>
            </a:lvl1pPr>
            <a:lvl2pPr marL="742950" indent="-285750" defTabSz="482600">
              <a:defRPr>
                <a:solidFill>
                  <a:schemeClr val="tx1"/>
                </a:solidFill>
                <a:latin typeface="Arial" panose="020B0604020202020204" pitchFamily="34" charset="0"/>
              </a:defRPr>
            </a:lvl2pPr>
            <a:lvl3pPr marL="1143000" indent="-228600" defTabSz="482600">
              <a:defRPr>
                <a:solidFill>
                  <a:schemeClr val="tx1"/>
                </a:solidFill>
                <a:latin typeface="Arial" panose="020B0604020202020204" pitchFamily="34" charset="0"/>
              </a:defRPr>
            </a:lvl3pPr>
            <a:lvl4pPr marL="1600200" indent="-228600" defTabSz="482600">
              <a:defRPr>
                <a:solidFill>
                  <a:schemeClr val="tx1"/>
                </a:solidFill>
                <a:latin typeface="Arial" panose="020B0604020202020204" pitchFamily="34" charset="0"/>
              </a:defRPr>
            </a:lvl4pPr>
            <a:lvl5pPr marL="2057400" indent="-228600" defTabSz="482600">
              <a:defRPr>
                <a:solidFill>
                  <a:schemeClr val="tx1"/>
                </a:solidFill>
                <a:latin typeface="Arial" panose="020B0604020202020204" pitchFamily="34" charset="0"/>
              </a:defRPr>
            </a:lvl5pPr>
            <a:lvl6pPr marL="2514600" indent="-228600" defTabSz="482600" eaLnBrk="0" fontAlgn="base" hangingPunct="0">
              <a:spcBef>
                <a:spcPct val="0"/>
              </a:spcBef>
              <a:spcAft>
                <a:spcPct val="0"/>
              </a:spcAft>
              <a:defRPr>
                <a:solidFill>
                  <a:schemeClr val="tx1"/>
                </a:solidFill>
                <a:latin typeface="Arial" panose="020B0604020202020204" pitchFamily="34" charset="0"/>
              </a:defRPr>
            </a:lvl6pPr>
            <a:lvl7pPr marL="2971800" indent="-228600" defTabSz="482600" eaLnBrk="0" fontAlgn="base" hangingPunct="0">
              <a:spcBef>
                <a:spcPct val="0"/>
              </a:spcBef>
              <a:spcAft>
                <a:spcPct val="0"/>
              </a:spcAft>
              <a:defRPr>
                <a:solidFill>
                  <a:schemeClr val="tx1"/>
                </a:solidFill>
                <a:latin typeface="Arial" panose="020B0604020202020204" pitchFamily="34" charset="0"/>
              </a:defRPr>
            </a:lvl7pPr>
            <a:lvl8pPr marL="3429000" indent="-228600" defTabSz="482600" eaLnBrk="0" fontAlgn="base" hangingPunct="0">
              <a:spcBef>
                <a:spcPct val="0"/>
              </a:spcBef>
              <a:spcAft>
                <a:spcPct val="0"/>
              </a:spcAft>
              <a:defRPr>
                <a:solidFill>
                  <a:schemeClr val="tx1"/>
                </a:solidFill>
                <a:latin typeface="Arial" panose="020B0604020202020204" pitchFamily="34" charset="0"/>
              </a:defRPr>
            </a:lvl8pPr>
            <a:lvl9pPr marL="3886200" indent="-228600" defTabSz="482600" eaLnBrk="0" fontAlgn="base" hangingPunct="0">
              <a:spcBef>
                <a:spcPct val="0"/>
              </a:spcBef>
              <a:spcAft>
                <a:spcPct val="0"/>
              </a:spcAft>
              <a:defRPr>
                <a:solidFill>
                  <a:schemeClr val="tx1"/>
                </a:solidFill>
                <a:latin typeface="Arial" panose="020B0604020202020204" pitchFamily="34" charset="0"/>
              </a:defRPr>
            </a:lvl9pPr>
          </a:lstStyle>
          <a:p>
            <a:fld id="{A3402F47-321A-47E7-99E7-BDF2D0B298AD}" type="slidenum">
              <a:rPr lang="en-US" smtClean="0">
                <a:latin typeface="Calibri" panose="020F0502020204030204" pitchFamily="34" charset="0"/>
              </a:rPr>
              <a:pPr/>
              <a:t>10</a:t>
            </a:fld>
            <a:endParaRPr lang="en-US" smtClean="0">
              <a:latin typeface="Calibri" panose="020F0502020204030204" pitchFamily="34" charset="0"/>
            </a:endParaRPr>
          </a:p>
        </p:txBody>
      </p:sp>
    </p:spTree>
    <p:extLst>
      <p:ext uri="{BB962C8B-B14F-4D97-AF65-F5344CB8AC3E}">
        <p14:creationId xmlns:p14="http://schemas.microsoft.com/office/powerpoint/2010/main" val="604139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Espace réservé des commentaires 2"/>
          <p:cNvSpPr>
            <a:spLocks noGrp="1"/>
          </p:cNvSpPr>
          <p:nvPr>
            <p:ph type="body" idx="1"/>
          </p:nvPr>
        </p:nvSpPr>
        <p:spPr>
          <a:noFill/>
        </p:spPr>
        <p:txBody>
          <a:bodyPr/>
          <a:lstStyle/>
          <a:p>
            <a:endParaRPr lang="fr-FR" smtClean="0"/>
          </a:p>
        </p:txBody>
      </p:sp>
      <p:sp>
        <p:nvSpPr>
          <p:cNvPr id="36868" name="Espace réservé du numéro de diapositive 3"/>
          <p:cNvSpPr>
            <a:spLocks noGrp="1"/>
          </p:cNvSpPr>
          <p:nvPr>
            <p:ph type="sldNum" sz="quarter" idx="5"/>
          </p:nvPr>
        </p:nvSpPr>
        <p:spPr>
          <a:noFill/>
        </p:spPr>
        <p:txBody>
          <a:bodyPr/>
          <a:lstStyle>
            <a:lvl1pPr defTabSz="482600">
              <a:spcBef>
                <a:spcPct val="30000"/>
              </a:spcBef>
              <a:defRPr sz="1200">
                <a:solidFill>
                  <a:schemeClr val="tx1"/>
                </a:solidFill>
                <a:latin typeface="Calibri" panose="020F0502020204030204" pitchFamily="34" charset="0"/>
              </a:defRPr>
            </a:lvl1pPr>
            <a:lvl2pPr marL="742950" indent="-285750" defTabSz="482600">
              <a:spcBef>
                <a:spcPct val="30000"/>
              </a:spcBef>
              <a:defRPr sz="1200">
                <a:solidFill>
                  <a:schemeClr val="tx1"/>
                </a:solidFill>
                <a:latin typeface="Calibri" panose="020F0502020204030204" pitchFamily="34" charset="0"/>
              </a:defRPr>
            </a:lvl2pPr>
            <a:lvl3pPr marL="1143000" indent="-228600" defTabSz="482600">
              <a:spcBef>
                <a:spcPct val="30000"/>
              </a:spcBef>
              <a:defRPr sz="1200">
                <a:solidFill>
                  <a:schemeClr val="tx1"/>
                </a:solidFill>
                <a:latin typeface="Calibri" panose="020F0502020204030204" pitchFamily="34" charset="0"/>
              </a:defRPr>
            </a:lvl3pPr>
            <a:lvl4pPr marL="1600200" indent="-228600" defTabSz="482600">
              <a:spcBef>
                <a:spcPct val="30000"/>
              </a:spcBef>
              <a:defRPr sz="1200">
                <a:solidFill>
                  <a:schemeClr val="tx1"/>
                </a:solidFill>
                <a:latin typeface="Calibri" panose="020F0502020204030204" pitchFamily="34" charset="0"/>
              </a:defRPr>
            </a:lvl4pPr>
            <a:lvl5pPr marL="2057400" indent="-228600" defTabSz="482600">
              <a:spcBef>
                <a:spcPct val="30000"/>
              </a:spcBef>
              <a:defRPr sz="1200">
                <a:solidFill>
                  <a:schemeClr val="tx1"/>
                </a:solidFill>
                <a:latin typeface="Calibri" panose="020F0502020204030204" pitchFamily="34" charset="0"/>
              </a:defRPr>
            </a:lvl5pPr>
            <a:lvl6pPr marL="2514600" indent="-228600" defTabSz="482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82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82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82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DB7A6EF-D62F-4515-B7BD-9F51274AEC13}" type="slidenum">
              <a:rPr lang="en-US" sz="1300" smtClean="0"/>
              <a:pPr>
                <a:spcBef>
                  <a:spcPct val="0"/>
                </a:spcBef>
              </a:pPr>
              <a:t>11</a:t>
            </a:fld>
            <a:endParaRPr lang="en-US" sz="1300" smtClean="0"/>
          </a:p>
        </p:txBody>
      </p:sp>
    </p:spTree>
    <p:extLst>
      <p:ext uri="{BB962C8B-B14F-4D97-AF65-F5344CB8AC3E}">
        <p14:creationId xmlns:p14="http://schemas.microsoft.com/office/powerpoint/2010/main" val="42744788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4.em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Master" Target="../slideMasters/slideMaster1.xml"/><Relationship Id="rId1" Type="http://schemas.openxmlformats.org/officeDocument/2006/relationships/themeOverride" Target="../theme/themeOverride2.xml"/><Relationship Id="rId4"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0" y="0"/>
            <a:ext cx="9144000" cy="2080260"/>
          </a:xfrm>
          <a:prstGeom prst="rect">
            <a:avLst/>
          </a:prstGeom>
        </p:spPr>
      </p:pic>
      <p:pic>
        <p:nvPicPr>
          <p:cNvPr id="9" name="Picture 8"/>
          <p:cNvPicPr>
            <a:picLocks noChangeAspect="1"/>
          </p:cNvPicPr>
          <p:nvPr userDrawn="1"/>
        </p:nvPicPr>
        <p:blipFill>
          <a:blip r:embed="rId3"/>
          <a:stretch>
            <a:fillRect/>
          </a:stretch>
        </p:blipFill>
        <p:spPr>
          <a:xfrm>
            <a:off x="0" y="6457950"/>
            <a:ext cx="9144000" cy="400050"/>
          </a:xfrm>
          <a:prstGeom prst="rect">
            <a:avLst/>
          </a:prstGeom>
        </p:spPr>
      </p:pic>
      <p:sp>
        <p:nvSpPr>
          <p:cNvPr id="11" name="Text Placeholder 10"/>
          <p:cNvSpPr>
            <a:spLocks noGrp="1"/>
          </p:cNvSpPr>
          <p:nvPr>
            <p:ph type="body" sz="quarter" idx="10" hasCustomPrompt="1"/>
          </p:nvPr>
        </p:nvSpPr>
        <p:spPr>
          <a:xfrm>
            <a:off x="3178614" y="2350737"/>
            <a:ext cx="5737662" cy="1559031"/>
          </a:xfrm>
          <a:prstGeom prst="rect">
            <a:avLst/>
          </a:prstGeom>
        </p:spPr>
        <p:txBody>
          <a:bodyPr vert="horz"/>
          <a:lstStyle>
            <a:lvl1pPr marL="0" indent="0">
              <a:buNone/>
              <a:defRPr sz="4200" b="1" i="0" kern="1200" spc="-50" baseline="0">
                <a:solidFill>
                  <a:schemeClr val="accent2"/>
                </a:solidFill>
                <a:latin typeface="Arial"/>
              </a:defRPr>
            </a:lvl1pPr>
          </a:lstStyle>
          <a:p>
            <a:pPr lvl="0"/>
            <a:r>
              <a:rPr lang="de-AT" dirty="0" smtClean="0"/>
              <a:t>Title </a:t>
            </a:r>
            <a:r>
              <a:rPr lang="de-AT" dirty="0" err="1" smtClean="0"/>
              <a:t>of</a:t>
            </a:r>
            <a:r>
              <a:rPr lang="de-AT" dirty="0" smtClean="0"/>
              <a:t> </a:t>
            </a:r>
            <a:r>
              <a:rPr lang="de-AT" dirty="0" err="1" smtClean="0"/>
              <a:t>presentation</a:t>
            </a:r>
            <a:r>
              <a:rPr lang="de-AT" dirty="0" smtClean="0"/>
              <a:t> 2nd </a:t>
            </a:r>
            <a:r>
              <a:rPr lang="de-AT" dirty="0" err="1" smtClean="0"/>
              <a:t>line</a:t>
            </a:r>
            <a:r>
              <a:rPr lang="de-AT" dirty="0" smtClean="0"/>
              <a:t> </a:t>
            </a:r>
            <a:r>
              <a:rPr lang="de-AT" dirty="0" err="1" smtClean="0"/>
              <a:t>if</a:t>
            </a:r>
            <a:r>
              <a:rPr lang="de-AT" dirty="0" smtClean="0"/>
              <a:t> </a:t>
            </a:r>
            <a:r>
              <a:rPr lang="de-AT" dirty="0" err="1" smtClean="0"/>
              <a:t>needed</a:t>
            </a:r>
            <a:endParaRPr lang="de-AT" dirty="0" smtClean="0"/>
          </a:p>
        </p:txBody>
      </p:sp>
      <p:sp>
        <p:nvSpPr>
          <p:cNvPr id="13" name="Text Placeholder 10"/>
          <p:cNvSpPr>
            <a:spLocks noGrp="1"/>
          </p:cNvSpPr>
          <p:nvPr>
            <p:ph type="body" sz="quarter" idx="11" hasCustomPrompt="1"/>
          </p:nvPr>
        </p:nvSpPr>
        <p:spPr>
          <a:xfrm>
            <a:off x="3178614" y="3909768"/>
            <a:ext cx="5737662" cy="1065116"/>
          </a:xfrm>
          <a:prstGeom prst="rect">
            <a:avLst/>
          </a:prstGeom>
        </p:spPr>
        <p:txBody>
          <a:bodyPr vert="horz"/>
          <a:lstStyle>
            <a:lvl1pPr marL="0" indent="0">
              <a:buNone/>
              <a:defRPr sz="2800" b="1" i="0" kern="1200" spc="-50" baseline="0">
                <a:solidFill>
                  <a:schemeClr val="accent2"/>
                </a:solidFill>
                <a:latin typeface="Arial"/>
              </a:defRPr>
            </a:lvl1pPr>
          </a:lstStyle>
          <a:p>
            <a:pPr lvl="0"/>
            <a:r>
              <a:rPr lang="de-AT" dirty="0" err="1" smtClean="0"/>
              <a:t>Subtitle</a:t>
            </a:r>
            <a:r>
              <a:rPr lang="de-AT" dirty="0" smtClean="0"/>
              <a:t> </a:t>
            </a:r>
            <a:r>
              <a:rPr lang="de-AT" dirty="0" err="1" smtClean="0"/>
              <a:t>of</a:t>
            </a:r>
            <a:r>
              <a:rPr lang="de-AT" dirty="0" smtClean="0"/>
              <a:t> </a:t>
            </a:r>
            <a:r>
              <a:rPr lang="de-AT" dirty="0" err="1" smtClean="0"/>
              <a:t>presentation</a:t>
            </a:r>
            <a:r>
              <a:rPr lang="de-AT" dirty="0" smtClean="0"/>
              <a:t>                    2nd </a:t>
            </a:r>
            <a:r>
              <a:rPr lang="de-AT" dirty="0" err="1" smtClean="0"/>
              <a:t>line</a:t>
            </a:r>
            <a:r>
              <a:rPr lang="de-AT" dirty="0" smtClean="0"/>
              <a:t> </a:t>
            </a:r>
            <a:r>
              <a:rPr lang="de-AT" dirty="0" err="1" smtClean="0"/>
              <a:t>if</a:t>
            </a:r>
            <a:r>
              <a:rPr lang="de-AT" dirty="0" smtClean="0"/>
              <a:t> </a:t>
            </a:r>
            <a:r>
              <a:rPr lang="de-AT" dirty="0" err="1" smtClean="0"/>
              <a:t>needed</a:t>
            </a:r>
            <a:endParaRPr lang="de-AT" dirty="0" smtClean="0"/>
          </a:p>
        </p:txBody>
      </p:sp>
      <p:sp>
        <p:nvSpPr>
          <p:cNvPr id="14" name="Text Placeholder 10"/>
          <p:cNvSpPr>
            <a:spLocks noGrp="1"/>
          </p:cNvSpPr>
          <p:nvPr>
            <p:ph type="body" sz="quarter" idx="12" hasCustomPrompt="1"/>
          </p:nvPr>
        </p:nvSpPr>
        <p:spPr>
          <a:xfrm>
            <a:off x="3178614" y="5319926"/>
            <a:ext cx="5737662" cy="548357"/>
          </a:xfrm>
          <a:prstGeom prst="rect">
            <a:avLst/>
          </a:prstGeom>
        </p:spPr>
        <p:txBody>
          <a:bodyPr vert="horz"/>
          <a:lstStyle>
            <a:lvl1pPr marL="0" indent="0">
              <a:buNone/>
              <a:defRPr sz="2800" b="0" i="0" kern="1200" spc="-50">
                <a:solidFill>
                  <a:schemeClr val="accent2"/>
                </a:solidFill>
                <a:latin typeface="Arial"/>
              </a:defRPr>
            </a:lvl1pPr>
          </a:lstStyle>
          <a:p>
            <a:pPr lvl="0"/>
            <a:r>
              <a:rPr lang="de-AT" dirty="0" err="1" smtClean="0"/>
              <a:t>Dr</a:t>
            </a:r>
            <a:r>
              <a:rPr lang="de-AT" dirty="0" smtClean="0"/>
              <a:t> John Smith</a:t>
            </a:r>
          </a:p>
        </p:txBody>
      </p:sp>
      <p:sp>
        <p:nvSpPr>
          <p:cNvPr id="15" name="Text Placeholder 10"/>
          <p:cNvSpPr>
            <a:spLocks noGrp="1"/>
          </p:cNvSpPr>
          <p:nvPr>
            <p:ph type="body" sz="quarter" idx="13" hasCustomPrompt="1"/>
          </p:nvPr>
        </p:nvSpPr>
        <p:spPr>
          <a:xfrm>
            <a:off x="3178614" y="5771934"/>
            <a:ext cx="5737662" cy="437932"/>
          </a:xfrm>
          <a:prstGeom prst="rect">
            <a:avLst/>
          </a:prstGeom>
        </p:spPr>
        <p:txBody>
          <a:bodyPr vert="horz"/>
          <a:lstStyle>
            <a:lvl1pPr marL="0" indent="0">
              <a:buNone/>
              <a:defRPr sz="1600" b="0" i="0" kern="1200" spc="-50">
                <a:solidFill>
                  <a:schemeClr val="accent2"/>
                </a:solidFill>
                <a:latin typeface="Arial"/>
              </a:defRPr>
            </a:lvl1pPr>
          </a:lstStyle>
          <a:p>
            <a:pPr lvl="0"/>
            <a:r>
              <a:rPr lang="de-AT" dirty="0" smtClean="0"/>
              <a:t>Eventname, Location, 18 March 2011</a:t>
            </a:r>
          </a:p>
        </p:txBody>
      </p:sp>
    </p:spTree>
    <p:extLst>
      <p:ext uri="{BB962C8B-B14F-4D97-AF65-F5344CB8AC3E}">
        <p14:creationId xmlns:p14="http://schemas.microsoft.com/office/powerpoint/2010/main" val="19879697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pic, 1 title, 1 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4" name="Picture 3"/>
          <p:cNvPicPr>
            <a:picLocks noChangeAspect="1"/>
          </p:cNvPicPr>
          <p:nvPr userDrawn="1"/>
        </p:nvPicPr>
        <p:blipFill>
          <a:blip r:embed="rId2"/>
          <a:stretch>
            <a:fillRect/>
          </a:stretch>
        </p:blipFill>
        <p:spPr>
          <a:xfrm>
            <a:off x="1552" y="6223000"/>
            <a:ext cx="4572000" cy="635000"/>
          </a:xfrm>
          <a:prstGeom prst="rect">
            <a:avLst/>
          </a:prstGeom>
        </p:spPr>
      </p:pic>
      <p:pic>
        <p:nvPicPr>
          <p:cNvPr id="3" name="Picture 2"/>
          <p:cNvPicPr>
            <a:picLocks noChangeAspect="1"/>
          </p:cNvPicPr>
          <p:nvPr userDrawn="1"/>
        </p:nvPicPr>
        <p:blipFill>
          <a:blip r:embed="rId3"/>
          <a:stretch>
            <a:fillRect/>
          </a:stretch>
        </p:blipFill>
        <p:spPr>
          <a:xfrm>
            <a:off x="0" y="0"/>
            <a:ext cx="1282700" cy="673100"/>
          </a:xfrm>
          <a:prstGeom prst="rect">
            <a:avLst/>
          </a:prstGeom>
        </p:spPr>
      </p:pic>
      <p:sp>
        <p:nvSpPr>
          <p:cNvPr id="16" name="Content Placeholder 15"/>
          <p:cNvSpPr>
            <a:spLocks noGrp="1"/>
          </p:cNvSpPr>
          <p:nvPr>
            <p:ph sz="quarter" idx="13" hasCustomPrompt="1"/>
          </p:nvPr>
        </p:nvSpPr>
        <p:spPr>
          <a:xfrm>
            <a:off x="3472116" y="945931"/>
            <a:ext cx="4751315"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3472116" y="1676748"/>
            <a:ext cx="4751315" cy="4371539"/>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5" name="Content Placeholder 13"/>
          <p:cNvSpPr>
            <a:spLocks noGrp="1"/>
          </p:cNvSpPr>
          <p:nvPr>
            <p:ph sz="quarter" idx="16" hasCustomPrompt="1"/>
          </p:nvPr>
        </p:nvSpPr>
        <p:spPr>
          <a:xfrm>
            <a:off x="1291837" y="1137697"/>
            <a:ext cx="1906164" cy="2324993"/>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Tree>
    <p:extLst>
      <p:ext uri="{BB962C8B-B14F-4D97-AF65-F5344CB8AC3E}">
        <p14:creationId xmlns:p14="http://schemas.microsoft.com/office/powerpoint/2010/main" val="1428542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8a">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4" name="Picture 3"/>
          <p:cNvPicPr>
            <a:picLocks noChangeAspect="1"/>
          </p:cNvPicPr>
          <p:nvPr userDrawn="1"/>
        </p:nvPicPr>
        <p:blipFill>
          <a:blip r:embed="rId2"/>
          <a:stretch>
            <a:fillRect/>
          </a:stretch>
        </p:blipFill>
        <p:spPr>
          <a:xfrm>
            <a:off x="1552" y="6223000"/>
            <a:ext cx="4572000" cy="635000"/>
          </a:xfrm>
          <a:prstGeom prst="rect">
            <a:avLst/>
          </a:prstGeom>
        </p:spPr>
      </p:pic>
      <p:pic>
        <p:nvPicPr>
          <p:cNvPr id="3" name="Picture 2"/>
          <p:cNvPicPr>
            <a:picLocks noChangeAspect="1"/>
          </p:cNvPicPr>
          <p:nvPr userDrawn="1"/>
        </p:nvPicPr>
        <p:blipFill>
          <a:blip r:embed="rId3"/>
          <a:stretch>
            <a:fillRect/>
          </a:stretch>
        </p:blipFill>
        <p:spPr>
          <a:xfrm>
            <a:off x="0" y="0"/>
            <a:ext cx="1282700" cy="673100"/>
          </a:xfrm>
          <a:prstGeom prst="rect">
            <a:avLst/>
          </a:prstGeom>
        </p:spPr>
      </p:pic>
      <p:sp>
        <p:nvSpPr>
          <p:cNvPr id="8" name="Content Placeholder 15"/>
          <p:cNvSpPr>
            <a:spLocks noGrp="1"/>
          </p:cNvSpPr>
          <p:nvPr>
            <p:ph sz="quarter" idx="13" hasCustomPrompt="1"/>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9" name="Content Placeholder 13"/>
          <p:cNvSpPr>
            <a:spLocks noGrp="1"/>
          </p:cNvSpPr>
          <p:nvPr>
            <p:ph sz="quarter" idx="16" hasCustomPrompt="1"/>
          </p:nvPr>
        </p:nvSpPr>
        <p:spPr>
          <a:xfrm>
            <a:off x="1160074" y="1676749"/>
            <a:ext cx="3289371"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Tree>
    <p:extLst>
      <p:ext uri="{BB962C8B-B14F-4D97-AF65-F5344CB8AC3E}">
        <p14:creationId xmlns:p14="http://schemas.microsoft.com/office/powerpoint/2010/main" val="2245983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box">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5061131" y="1795517"/>
            <a:ext cx="3162300" cy="2991949"/>
          </a:xfrm>
          <a:prstGeom prst="rect">
            <a:avLst/>
          </a:prstGeom>
        </p:spPr>
      </p:pic>
      <p:pic>
        <p:nvPicPr>
          <p:cNvPr id="4" name="Picture 3"/>
          <p:cNvPicPr>
            <a:picLocks noChangeAspect="1"/>
          </p:cNvPicPr>
          <p:nvPr userDrawn="1"/>
        </p:nvPicPr>
        <p:blipFill>
          <a:blip r:embed="rId3"/>
          <a:stretch>
            <a:fillRect/>
          </a:stretch>
        </p:blipFill>
        <p:spPr>
          <a:xfrm>
            <a:off x="5157817" y="1813491"/>
            <a:ext cx="381000" cy="952500"/>
          </a:xfrm>
          <a:prstGeom prst="rect">
            <a:avLst/>
          </a:prstGeom>
        </p:spPr>
      </p:pic>
      <p:pic>
        <p:nvPicPr>
          <p:cNvPr id="5" name="Picture 4"/>
          <p:cNvPicPr>
            <a:picLocks noChangeAspect="1"/>
          </p:cNvPicPr>
          <p:nvPr userDrawn="1"/>
        </p:nvPicPr>
        <p:blipFill>
          <a:blip r:embed="rId4"/>
          <a:stretch>
            <a:fillRect/>
          </a:stretch>
        </p:blipFill>
        <p:spPr>
          <a:xfrm>
            <a:off x="7730026" y="4275406"/>
            <a:ext cx="381000" cy="952500"/>
          </a:xfrm>
          <a:prstGeom prst="rect">
            <a:avLst/>
          </a:prstGeom>
        </p:spPr>
      </p:pic>
      <p:sp>
        <p:nvSpPr>
          <p:cNvPr id="6" name="Content Placeholder 13"/>
          <p:cNvSpPr>
            <a:spLocks noGrp="1"/>
          </p:cNvSpPr>
          <p:nvPr>
            <p:ph sz="quarter" idx="17" hasCustomPrompt="1"/>
          </p:nvPr>
        </p:nvSpPr>
        <p:spPr>
          <a:xfrm>
            <a:off x="5438466" y="2223516"/>
            <a:ext cx="2415541" cy="21656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8" name="Text Placeholder 7"/>
          <p:cNvSpPr>
            <a:spLocks noGrp="1"/>
          </p:cNvSpPr>
          <p:nvPr>
            <p:ph type="body" sz="quarter" idx="18" hasCustomPrompt="1"/>
          </p:nvPr>
        </p:nvSpPr>
        <p:spPr>
          <a:xfrm>
            <a:off x="1011238" y="1795463"/>
            <a:ext cx="3895975" cy="2322512"/>
          </a:xfrm>
          <a:prstGeom prst="rect">
            <a:avLst/>
          </a:prstGeom>
        </p:spPr>
        <p:txBody>
          <a:bodyPr vert="horz"/>
          <a:lstStyle>
            <a:lvl1pPr marL="0" indent="0">
              <a:buNone/>
              <a:defRPr baseline="0">
                <a:sym typeface="Wingdings"/>
              </a:defRPr>
            </a:lvl1pPr>
          </a:lstStyle>
          <a:p>
            <a:pPr lvl="0"/>
            <a:r>
              <a:rPr lang="en-US" dirty="0" smtClean="0"/>
              <a:t>Copy the beside box from the slide master to </a:t>
            </a:r>
            <a:r>
              <a:rPr lang="en-US" smtClean="0"/>
              <a:t>your slide.</a:t>
            </a:r>
            <a:endParaRPr lang="en-US" dirty="0"/>
          </a:p>
        </p:txBody>
      </p:sp>
    </p:spTree>
    <p:extLst>
      <p:ext uri="{BB962C8B-B14F-4D97-AF65-F5344CB8AC3E}">
        <p14:creationId xmlns:p14="http://schemas.microsoft.com/office/powerpoint/2010/main" val="8916631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pics vertical + 2 texts">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4" name="Picture 3"/>
          <p:cNvPicPr>
            <a:picLocks noChangeAspect="1"/>
          </p:cNvPicPr>
          <p:nvPr userDrawn="1"/>
        </p:nvPicPr>
        <p:blipFill>
          <a:blip r:embed="rId2"/>
          <a:stretch>
            <a:fillRect/>
          </a:stretch>
        </p:blipFill>
        <p:spPr>
          <a:xfrm>
            <a:off x="1552" y="6223000"/>
            <a:ext cx="4572000" cy="635000"/>
          </a:xfrm>
          <a:prstGeom prst="rect">
            <a:avLst/>
          </a:prstGeom>
        </p:spPr>
      </p:pic>
      <p:pic>
        <p:nvPicPr>
          <p:cNvPr id="3" name="Picture 2"/>
          <p:cNvPicPr>
            <a:picLocks noChangeAspect="1"/>
          </p:cNvPicPr>
          <p:nvPr userDrawn="1"/>
        </p:nvPicPr>
        <p:blipFill>
          <a:blip r:embed="rId3"/>
          <a:stretch>
            <a:fillRect/>
          </a:stretch>
        </p:blipFill>
        <p:spPr>
          <a:xfrm>
            <a:off x="0" y="0"/>
            <a:ext cx="1282700" cy="673100"/>
          </a:xfrm>
          <a:prstGeom prst="rect">
            <a:avLst/>
          </a:prstGeom>
        </p:spPr>
      </p:pic>
      <p:sp>
        <p:nvSpPr>
          <p:cNvPr id="16" name="Content Placeholder 15"/>
          <p:cNvSpPr>
            <a:spLocks noGrp="1"/>
          </p:cNvSpPr>
          <p:nvPr>
            <p:ph sz="quarter" idx="13" hasCustomPrompt="1"/>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3472116" y="1676749"/>
            <a:ext cx="4751315" cy="2114851"/>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5" name="Content Placeholder 13"/>
          <p:cNvSpPr>
            <a:spLocks noGrp="1"/>
          </p:cNvSpPr>
          <p:nvPr>
            <p:ph sz="quarter" idx="16" hasCustomPrompt="1"/>
          </p:nvPr>
        </p:nvSpPr>
        <p:spPr>
          <a:xfrm>
            <a:off x="1282700" y="1813790"/>
            <a:ext cx="1915301" cy="180422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
        <p:nvSpPr>
          <p:cNvPr id="17" name="Content Placeholder 13"/>
          <p:cNvSpPr>
            <a:spLocks noGrp="1"/>
          </p:cNvSpPr>
          <p:nvPr>
            <p:ph sz="quarter" idx="17" hasCustomPrompt="1"/>
          </p:nvPr>
        </p:nvSpPr>
        <p:spPr>
          <a:xfrm>
            <a:off x="3472116" y="3700240"/>
            <a:ext cx="4751315" cy="2114851"/>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8" name="Content Placeholder 13"/>
          <p:cNvSpPr>
            <a:spLocks noGrp="1"/>
          </p:cNvSpPr>
          <p:nvPr>
            <p:ph sz="quarter" idx="18" hasCustomPrompt="1"/>
          </p:nvPr>
        </p:nvSpPr>
        <p:spPr>
          <a:xfrm>
            <a:off x="1282700" y="3837281"/>
            <a:ext cx="1915301" cy="180422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Tree>
    <p:extLst>
      <p:ext uri="{BB962C8B-B14F-4D97-AF65-F5344CB8AC3E}">
        <p14:creationId xmlns:p14="http://schemas.microsoft.com/office/powerpoint/2010/main" val="3644524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0" y="0"/>
            <a:ext cx="9144000" cy="2080260"/>
          </a:xfrm>
          <a:prstGeom prst="rect">
            <a:avLst/>
          </a:prstGeom>
        </p:spPr>
      </p:pic>
      <p:sp>
        <p:nvSpPr>
          <p:cNvPr id="4" name="Text Placeholder 3"/>
          <p:cNvSpPr>
            <a:spLocks noGrp="1"/>
          </p:cNvSpPr>
          <p:nvPr>
            <p:ph type="body" sz="quarter" idx="10" hasCustomPrompt="1"/>
          </p:nvPr>
        </p:nvSpPr>
        <p:spPr>
          <a:xfrm>
            <a:off x="6110604" y="3710087"/>
            <a:ext cx="2348246" cy="1735199"/>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accent2"/>
                </a:solidFill>
              </a:defRPr>
            </a:lvl1pPr>
          </a:lstStyle>
          <a:p>
            <a:pPr lvl="0"/>
            <a:r>
              <a:rPr lang="en-US" dirty="0" smtClean="0"/>
              <a:t>COST Office</a:t>
            </a:r>
          </a:p>
          <a:p>
            <a:pPr lvl="0"/>
            <a:r>
              <a:rPr lang="en-US" dirty="0" smtClean="0"/>
              <a:t>Avenue Louise 149</a:t>
            </a:r>
          </a:p>
          <a:p>
            <a:pPr lvl="0"/>
            <a:r>
              <a:rPr lang="en-US" dirty="0" smtClean="0"/>
              <a:t>1050 Brussels, Belgium</a:t>
            </a:r>
          </a:p>
          <a:p>
            <a:pPr lvl="0"/>
            <a:r>
              <a:rPr lang="en-US" dirty="0" smtClean="0"/>
              <a:t>T: +32 (0)2 533 3800</a:t>
            </a:r>
          </a:p>
          <a:p>
            <a:pPr lvl="0"/>
            <a:r>
              <a:rPr lang="en-US" dirty="0" smtClean="0"/>
              <a:t>F: +32 (0)2 533 3890</a:t>
            </a:r>
          </a:p>
          <a:p>
            <a:pPr lvl="0"/>
            <a:r>
              <a:rPr lang="en-US" dirty="0" err="1" smtClean="0"/>
              <a:t>office@cost.eu</a:t>
            </a:r>
            <a:endParaRPr lang="de-AT" dirty="0" smtClean="0"/>
          </a:p>
        </p:txBody>
      </p:sp>
      <p:pic>
        <p:nvPicPr>
          <p:cNvPr id="5" name="Picture 4"/>
          <p:cNvPicPr>
            <a:picLocks noChangeAspect="1"/>
          </p:cNvPicPr>
          <p:nvPr userDrawn="1"/>
        </p:nvPicPr>
        <p:blipFill>
          <a:blip r:embed="rId3"/>
          <a:stretch>
            <a:fillRect/>
          </a:stretch>
        </p:blipFill>
        <p:spPr>
          <a:xfrm>
            <a:off x="6092296" y="3061287"/>
            <a:ext cx="45719" cy="2682181"/>
          </a:xfrm>
          <a:prstGeom prst="rect">
            <a:avLst/>
          </a:prstGeom>
        </p:spPr>
      </p:pic>
      <p:sp>
        <p:nvSpPr>
          <p:cNvPr id="7" name="Text Placeholder 6"/>
          <p:cNvSpPr>
            <a:spLocks noGrp="1"/>
          </p:cNvSpPr>
          <p:nvPr>
            <p:ph type="body" sz="quarter" idx="11" hasCustomPrompt="1"/>
          </p:nvPr>
        </p:nvSpPr>
        <p:spPr>
          <a:xfrm>
            <a:off x="1086591" y="3261250"/>
            <a:ext cx="4322600" cy="1590171"/>
          </a:xfrm>
          <a:prstGeom prst="rect">
            <a:avLst/>
          </a:prstGeom>
        </p:spPr>
        <p:txBody>
          <a:bodyPr vert="horz"/>
          <a:lstStyle>
            <a:lvl1pPr marL="0" indent="0">
              <a:buNone/>
              <a:defRPr sz="3100">
                <a:solidFill>
                  <a:schemeClr val="accent2"/>
                </a:solidFill>
              </a:defRPr>
            </a:lvl1pPr>
          </a:lstStyle>
          <a:p>
            <a:pPr lvl="0"/>
            <a:r>
              <a:rPr lang="de-AT" dirty="0" err="1" smtClean="0"/>
              <a:t>Thank</a:t>
            </a:r>
            <a:r>
              <a:rPr lang="de-AT" dirty="0" smtClean="0"/>
              <a:t> </a:t>
            </a:r>
            <a:r>
              <a:rPr lang="de-AT" dirty="0" err="1" smtClean="0"/>
              <a:t>you</a:t>
            </a:r>
            <a:endParaRPr lang="en-US" dirty="0"/>
          </a:p>
        </p:txBody>
      </p:sp>
      <p:sp>
        <p:nvSpPr>
          <p:cNvPr id="9" name="Text Placeholder 3"/>
          <p:cNvSpPr>
            <a:spLocks noGrp="1"/>
          </p:cNvSpPr>
          <p:nvPr>
            <p:ph type="body" sz="quarter" idx="12" hasCustomPrompt="1"/>
          </p:nvPr>
        </p:nvSpPr>
        <p:spPr>
          <a:xfrm>
            <a:off x="6110604" y="5495823"/>
            <a:ext cx="2348246" cy="433692"/>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500" baseline="0">
                <a:solidFill>
                  <a:schemeClr val="accent1"/>
                </a:solidFill>
              </a:defRPr>
            </a:lvl1pPr>
          </a:lstStyle>
          <a:p>
            <a:pPr lvl="0"/>
            <a:r>
              <a:rPr lang="en-US" dirty="0" err="1" smtClean="0"/>
              <a:t>www.cost.eu</a:t>
            </a:r>
            <a:endParaRPr lang="en-US" dirty="0" smtClean="0"/>
          </a:p>
          <a:p>
            <a:pPr lvl="0"/>
            <a:endParaRPr lang="en-US" dirty="0" smtClean="0"/>
          </a:p>
          <a:p>
            <a:pPr lvl="0"/>
            <a:endParaRPr lang="de-AT" dirty="0" smtClean="0"/>
          </a:p>
        </p:txBody>
      </p:sp>
    </p:spTree>
    <p:extLst>
      <p:ext uri="{BB962C8B-B14F-4D97-AF65-F5344CB8AC3E}">
        <p14:creationId xmlns:p14="http://schemas.microsoft.com/office/powerpoint/2010/main" val="427920461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19812292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a:xfrm>
            <a:off x="2180492" y="6597650"/>
            <a:ext cx="4385897" cy="215900"/>
          </a:xfrm>
          <a:prstGeom prst="rect">
            <a:avLst/>
          </a:prstGeom>
          <a:ln/>
        </p:spPr>
        <p:txBody>
          <a:bodyPr/>
          <a:lstStyle>
            <a:lvl1pPr>
              <a:defRPr/>
            </a:lvl1pPr>
          </a:lstStyle>
          <a:p>
            <a:pPr>
              <a:defRPr/>
            </a:pPr>
            <a:r>
              <a:rPr lang="en-GB" dirty="0"/>
              <a:t>IC1001 Kick-Off Meeting - </a:t>
            </a:r>
            <a:fld id="{9FC99A1E-4BAF-4457-A582-97C1EFE323FC}" type="slidenum">
              <a:rPr lang="en-GB"/>
              <a:pPr>
                <a:defRPr/>
              </a:pPr>
              <a:t>‹#›</a:t>
            </a:fld>
            <a:endParaRPr lang="en-GB" dirty="0"/>
          </a:p>
        </p:txBody>
      </p:sp>
    </p:spTree>
    <p:extLst>
      <p:ext uri="{BB962C8B-B14F-4D97-AF65-F5344CB8AC3E}">
        <p14:creationId xmlns:p14="http://schemas.microsoft.com/office/powerpoint/2010/main" val="2280419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 1">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588" y="6223000"/>
            <a:ext cx="457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12827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15"/>
          <p:cNvSpPr>
            <a:spLocks noGrp="1"/>
          </p:cNvSpPr>
          <p:nvPr>
            <p:ph sz="quarter" idx="13"/>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en-US" dirty="0" smtClean="0"/>
              <a:t>Cliquez pour modifier les styles du texte du masque</a:t>
            </a:r>
          </a:p>
        </p:txBody>
      </p:sp>
      <p:sp>
        <p:nvSpPr>
          <p:cNvPr id="7" name="Text Placeholder 6"/>
          <p:cNvSpPr>
            <a:spLocks noGrp="1"/>
          </p:cNvSpPr>
          <p:nvPr>
            <p:ph type="body" sz="quarter" idx="14"/>
          </p:nvPr>
        </p:nvSpPr>
        <p:spPr>
          <a:xfrm>
            <a:off x="1160073" y="1676748"/>
            <a:ext cx="7063357" cy="4438429"/>
          </a:xfrm>
          <a:prstGeom prst="rect">
            <a:avLst/>
          </a:prstGeom>
        </p:spPr>
        <p:txBody>
          <a:bodyPr vert="horz"/>
          <a:lstStyle>
            <a:lvl1pPr marL="342900" indent="-342900">
              <a:buFont typeface="Arial"/>
              <a:buChar char="•"/>
              <a:defRPr sz="3400">
                <a:solidFill>
                  <a:schemeClr val="accent2"/>
                </a:solidFill>
              </a:defRPr>
            </a:lvl1pPr>
            <a:lvl2pPr marL="742950" indent="-285750">
              <a:buClr>
                <a:schemeClr val="accent1"/>
              </a:buClr>
              <a:buFont typeface="Wingdings" charset="2"/>
              <a:buChar char="§"/>
              <a:defRPr sz="3400">
                <a:solidFill>
                  <a:schemeClr val="accent2"/>
                </a:solidFill>
              </a:defRPr>
            </a:lvl2pPr>
            <a:lvl3pPr marL="1143000" indent="-228600">
              <a:buClr>
                <a:schemeClr val="accent1"/>
              </a:buClr>
              <a:buFont typeface="Wingdings" charset="2"/>
              <a:buChar char="§"/>
              <a:defRPr sz="3400">
                <a:solidFill>
                  <a:schemeClr val="accent2"/>
                </a:solidFill>
              </a:defRPr>
            </a:lvl3pPr>
            <a:lvl4pPr marL="1600200" indent="-228600">
              <a:buClr>
                <a:schemeClr val="accent1"/>
              </a:buClr>
              <a:buFont typeface="Wingdings" charset="2"/>
              <a:buChar char="§"/>
              <a:defRPr sz="3400">
                <a:solidFill>
                  <a:schemeClr val="accent2"/>
                </a:solidFill>
              </a:defRPr>
            </a:lvl4pPr>
            <a:lvl5pPr marL="2057400" indent="-228600">
              <a:buClr>
                <a:schemeClr val="accent1"/>
              </a:buClr>
              <a:buFont typeface="Wingdings" charset="2"/>
              <a:buChar char="§"/>
              <a:defRPr sz="3400">
                <a:solidFill>
                  <a:schemeClr val="accent2"/>
                </a:solidFill>
              </a:defRPr>
            </a:lvl5pPr>
          </a:lstStyle>
          <a:p>
            <a:pPr lvl="0"/>
            <a:r>
              <a:rPr lang="de-AT" dirty="0" smtClean="0"/>
              <a:t>Click </a:t>
            </a:r>
            <a:r>
              <a:rPr lang="de-AT" dirty="0" err="1" smtClean="0"/>
              <a:t>to</a:t>
            </a:r>
            <a:r>
              <a:rPr lang="de-AT" dirty="0" smtClean="0"/>
              <a:t> </a:t>
            </a:r>
            <a:r>
              <a:rPr lang="de-AT" dirty="0" err="1" smtClean="0"/>
              <a:t>edit</a:t>
            </a:r>
            <a:r>
              <a:rPr lang="de-AT" dirty="0" smtClean="0"/>
              <a:t> Master </a:t>
            </a:r>
            <a:r>
              <a:rPr lang="de-AT" dirty="0" err="1" smtClean="0"/>
              <a:t>text</a:t>
            </a:r>
            <a:r>
              <a:rPr lang="de-AT" dirty="0" smtClean="0"/>
              <a:t> </a:t>
            </a:r>
            <a:r>
              <a:rPr lang="de-AT" dirty="0" err="1" smtClean="0"/>
              <a:t>styles</a:t>
            </a:r>
            <a:endParaRPr lang="de-AT" dirty="0" smtClean="0"/>
          </a:p>
          <a:p>
            <a:pPr lvl="1"/>
            <a:r>
              <a:rPr lang="de-AT" dirty="0" smtClean="0"/>
              <a:t>Second </a:t>
            </a:r>
            <a:r>
              <a:rPr lang="de-AT" dirty="0" err="1" smtClean="0"/>
              <a:t>level</a:t>
            </a:r>
            <a:endParaRPr lang="de-AT" dirty="0" smtClean="0"/>
          </a:p>
          <a:p>
            <a:pPr lvl="2"/>
            <a:r>
              <a:rPr lang="de-AT" dirty="0" smtClean="0"/>
              <a:t>Third </a:t>
            </a:r>
            <a:r>
              <a:rPr lang="de-AT" dirty="0" err="1" smtClean="0"/>
              <a:t>level</a:t>
            </a:r>
            <a:endParaRPr lang="de-AT" dirty="0" smtClean="0"/>
          </a:p>
          <a:p>
            <a:pPr lvl="3"/>
            <a:r>
              <a:rPr lang="de-AT" dirty="0" err="1" smtClean="0"/>
              <a:t>Fourth</a:t>
            </a:r>
            <a:r>
              <a:rPr lang="de-AT" dirty="0" smtClean="0"/>
              <a:t> </a:t>
            </a:r>
            <a:r>
              <a:rPr lang="de-AT" dirty="0" err="1" smtClean="0"/>
              <a:t>level</a:t>
            </a:r>
            <a:endParaRPr lang="de-AT" dirty="0" smtClean="0"/>
          </a:p>
          <a:p>
            <a:pPr lvl="4"/>
            <a:r>
              <a:rPr lang="de-AT" dirty="0" err="1" smtClean="0"/>
              <a:t>Fifth</a:t>
            </a:r>
            <a:r>
              <a:rPr lang="de-AT" dirty="0" smtClean="0"/>
              <a:t> </a:t>
            </a:r>
            <a:r>
              <a:rPr lang="de-AT" dirty="0" err="1" smtClean="0"/>
              <a:t>level</a:t>
            </a:r>
            <a:endParaRPr lang="en-US" dirty="0"/>
          </a:p>
        </p:txBody>
      </p:sp>
      <p:sp>
        <p:nvSpPr>
          <p:cNvPr id="6" name="Foliennummernplatzhalter 5"/>
          <p:cNvSpPr>
            <a:spLocks noGrp="1"/>
          </p:cNvSpPr>
          <p:nvPr>
            <p:ph type="sldNum" sz="quarter" idx="15"/>
          </p:nvPr>
        </p:nvSpPr>
        <p:spPr>
          <a:xfrm>
            <a:off x="7729538" y="6343650"/>
            <a:ext cx="5715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7FA40B75-E9AF-9742-BE77-EA98B7D0ABA5}" type="slidenum">
              <a:rPr lang="de-DE"/>
              <a:pPr/>
              <a:t>‹#›</a:t>
            </a:fld>
            <a:endParaRPr lang="de-DE"/>
          </a:p>
        </p:txBody>
      </p:sp>
    </p:spTree>
    <p:extLst>
      <p:ext uri="{BB962C8B-B14F-4D97-AF65-F5344CB8AC3E}">
        <p14:creationId xmlns:p14="http://schemas.microsoft.com/office/powerpoint/2010/main" val="3138997087"/>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 5">
    <p:spTree>
      <p:nvGrpSpPr>
        <p:cNvPr id="1" name=""/>
        <p:cNvGrpSpPr/>
        <p:nvPr/>
      </p:nvGrpSpPr>
      <p:grpSpPr>
        <a:xfrm>
          <a:off x="0" y="0"/>
          <a:ext cx="0" cy="0"/>
          <a:chOff x="0" y="0"/>
          <a:chExt cx="0" cy="0"/>
        </a:xfrm>
      </p:grpSpPr>
      <p:pic>
        <p:nvPicPr>
          <p:cNvPr id="5"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6223000"/>
            <a:ext cx="457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2827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15"/>
          <p:cNvSpPr>
            <a:spLocks noGrp="1"/>
          </p:cNvSpPr>
          <p:nvPr>
            <p:ph sz="quarter" idx="13"/>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en-US" dirty="0" smtClean="0"/>
              <a:t>Cliquez pour modifier les styles du texte du masque</a:t>
            </a:r>
          </a:p>
        </p:txBody>
      </p:sp>
      <p:sp>
        <p:nvSpPr>
          <p:cNvPr id="13" name="Content Placeholder 13"/>
          <p:cNvSpPr>
            <a:spLocks noGrp="1"/>
          </p:cNvSpPr>
          <p:nvPr>
            <p:ph sz="quarter" idx="15"/>
          </p:nvPr>
        </p:nvSpPr>
        <p:spPr>
          <a:xfrm>
            <a:off x="4943197" y="1676749"/>
            <a:ext cx="3280234"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lvl="0"/>
            <a:r>
              <a:rPr lang="en-US" dirty="0" smtClean="0"/>
              <a:t>Cliquez pour modifier les styles du texte du masque</a:t>
            </a:r>
          </a:p>
        </p:txBody>
      </p:sp>
      <p:sp>
        <p:nvSpPr>
          <p:cNvPr id="9" name="Content Placeholder 13"/>
          <p:cNvSpPr>
            <a:spLocks noGrp="1"/>
          </p:cNvSpPr>
          <p:nvPr>
            <p:ph sz="quarter" idx="16"/>
          </p:nvPr>
        </p:nvSpPr>
        <p:spPr>
          <a:xfrm>
            <a:off x="1160074" y="1676749"/>
            <a:ext cx="3289371"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lvl="0"/>
            <a:r>
              <a:rPr lang="en-US" dirty="0" smtClean="0"/>
              <a:t>Cliquez pour modifier les styles du texte du masque</a:t>
            </a:r>
          </a:p>
        </p:txBody>
      </p:sp>
      <p:sp>
        <p:nvSpPr>
          <p:cNvPr id="7" name="Foliennummernplatzhalter 5"/>
          <p:cNvSpPr>
            <a:spLocks noGrp="1"/>
          </p:cNvSpPr>
          <p:nvPr>
            <p:ph type="sldNum" sz="quarter" idx="17"/>
          </p:nvPr>
        </p:nvSpPr>
        <p:spPr>
          <a:xfrm>
            <a:off x="7729538" y="6343650"/>
            <a:ext cx="5715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026A403-FBCF-4D57-814B-45C84A14C9FE}" type="slidenum">
              <a:rPr lang="de-DE"/>
              <a:pPr>
                <a:defRPr/>
              </a:pPr>
              <a:t>‹#›</a:t>
            </a:fld>
            <a:endParaRPr lang="de-DE"/>
          </a:p>
        </p:txBody>
      </p:sp>
    </p:spTree>
    <p:extLst>
      <p:ext uri="{BB962C8B-B14F-4D97-AF65-F5344CB8AC3E}">
        <p14:creationId xmlns:p14="http://schemas.microsoft.com/office/powerpoint/2010/main" val="30259188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Slide 1">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588" y="6223000"/>
            <a:ext cx="457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12827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15"/>
          <p:cNvSpPr>
            <a:spLocks noGrp="1"/>
          </p:cNvSpPr>
          <p:nvPr>
            <p:ph sz="quarter" idx="13"/>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en-US" dirty="0" smtClean="0"/>
              <a:t>Cliquez pour modifier les styles du texte du masque</a:t>
            </a:r>
          </a:p>
        </p:txBody>
      </p:sp>
      <p:sp>
        <p:nvSpPr>
          <p:cNvPr id="7" name="Text Placeholder 6"/>
          <p:cNvSpPr>
            <a:spLocks noGrp="1"/>
          </p:cNvSpPr>
          <p:nvPr>
            <p:ph type="body" sz="quarter" idx="14"/>
          </p:nvPr>
        </p:nvSpPr>
        <p:spPr>
          <a:xfrm>
            <a:off x="1160073" y="1676748"/>
            <a:ext cx="7063357" cy="4438429"/>
          </a:xfrm>
          <a:prstGeom prst="rect">
            <a:avLst/>
          </a:prstGeom>
        </p:spPr>
        <p:txBody>
          <a:bodyPr vert="horz"/>
          <a:lstStyle>
            <a:lvl1pPr marL="342900" indent="-342900">
              <a:buFont typeface="Arial"/>
              <a:buChar char="•"/>
              <a:defRPr sz="3400">
                <a:solidFill>
                  <a:schemeClr val="accent2"/>
                </a:solidFill>
              </a:defRPr>
            </a:lvl1pPr>
            <a:lvl2pPr marL="742950" indent="-285750">
              <a:buClr>
                <a:schemeClr val="accent1"/>
              </a:buClr>
              <a:buFont typeface="Wingdings" charset="2"/>
              <a:buChar char="§"/>
              <a:defRPr sz="3400">
                <a:solidFill>
                  <a:schemeClr val="accent2"/>
                </a:solidFill>
              </a:defRPr>
            </a:lvl2pPr>
            <a:lvl3pPr marL="1143000" indent="-228600">
              <a:buClr>
                <a:schemeClr val="accent1"/>
              </a:buClr>
              <a:buFont typeface="Wingdings" charset="2"/>
              <a:buChar char="§"/>
              <a:defRPr sz="3400">
                <a:solidFill>
                  <a:schemeClr val="accent2"/>
                </a:solidFill>
              </a:defRPr>
            </a:lvl3pPr>
            <a:lvl4pPr marL="1600200" indent="-228600">
              <a:buClr>
                <a:schemeClr val="accent1"/>
              </a:buClr>
              <a:buFont typeface="Wingdings" charset="2"/>
              <a:buChar char="§"/>
              <a:defRPr sz="3400">
                <a:solidFill>
                  <a:schemeClr val="accent2"/>
                </a:solidFill>
              </a:defRPr>
            </a:lvl4pPr>
            <a:lvl5pPr marL="2057400" indent="-228600">
              <a:buClr>
                <a:schemeClr val="accent1"/>
              </a:buClr>
              <a:buFont typeface="Wingdings" charset="2"/>
              <a:buChar char="§"/>
              <a:defRPr sz="3400">
                <a:solidFill>
                  <a:schemeClr val="accent2"/>
                </a:solidFill>
              </a:defRPr>
            </a:lvl5pPr>
          </a:lstStyle>
          <a:p>
            <a:pPr lvl="0"/>
            <a:r>
              <a:rPr lang="de-AT" dirty="0" smtClean="0"/>
              <a:t>Click </a:t>
            </a:r>
            <a:r>
              <a:rPr lang="de-AT" dirty="0" err="1" smtClean="0"/>
              <a:t>to</a:t>
            </a:r>
            <a:r>
              <a:rPr lang="de-AT" dirty="0" smtClean="0"/>
              <a:t> </a:t>
            </a:r>
            <a:r>
              <a:rPr lang="de-AT" dirty="0" err="1" smtClean="0"/>
              <a:t>edit</a:t>
            </a:r>
            <a:r>
              <a:rPr lang="de-AT" dirty="0" smtClean="0"/>
              <a:t> Master </a:t>
            </a:r>
            <a:r>
              <a:rPr lang="de-AT" dirty="0" err="1" smtClean="0"/>
              <a:t>text</a:t>
            </a:r>
            <a:r>
              <a:rPr lang="de-AT" dirty="0" smtClean="0"/>
              <a:t> </a:t>
            </a:r>
            <a:r>
              <a:rPr lang="de-AT" dirty="0" err="1" smtClean="0"/>
              <a:t>styles</a:t>
            </a:r>
            <a:endParaRPr lang="de-AT" dirty="0" smtClean="0"/>
          </a:p>
          <a:p>
            <a:pPr lvl="1"/>
            <a:r>
              <a:rPr lang="de-AT" dirty="0" smtClean="0"/>
              <a:t>Second </a:t>
            </a:r>
            <a:r>
              <a:rPr lang="de-AT" dirty="0" err="1" smtClean="0"/>
              <a:t>level</a:t>
            </a:r>
            <a:endParaRPr lang="de-AT" dirty="0" smtClean="0"/>
          </a:p>
          <a:p>
            <a:pPr lvl="2"/>
            <a:r>
              <a:rPr lang="de-AT" dirty="0" smtClean="0"/>
              <a:t>Third </a:t>
            </a:r>
            <a:r>
              <a:rPr lang="de-AT" dirty="0" err="1" smtClean="0"/>
              <a:t>level</a:t>
            </a:r>
            <a:endParaRPr lang="de-AT" dirty="0" smtClean="0"/>
          </a:p>
          <a:p>
            <a:pPr lvl="3"/>
            <a:r>
              <a:rPr lang="de-AT" dirty="0" err="1" smtClean="0"/>
              <a:t>Fourth</a:t>
            </a:r>
            <a:r>
              <a:rPr lang="de-AT" dirty="0" smtClean="0"/>
              <a:t> </a:t>
            </a:r>
            <a:r>
              <a:rPr lang="de-AT" dirty="0" err="1" smtClean="0"/>
              <a:t>level</a:t>
            </a:r>
            <a:endParaRPr lang="de-AT" dirty="0" smtClean="0"/>
          </a:p>
          <a:p>
            <a:pPr lvl="4"/>
            <a:r>
              <a:rPr lang="de-AT" dirty="0" err="1" smtClean="0"/>
              <a:t>Fifth</a:t>
            </a:r>
            <a:r>
              <a:rPr lang="de-AT" dirty="0" smtClean="0"/>
              <a:t> </a:t>
            </a:r>
            <a:r>
              <a:rPr lang="de-AT" dirty="0" err="1" smtClean="0"/>
              <a:t>level</a:t>
            </a:r>
            <a:endParaRPr lang="en-US" dirty="0"/>
          </a:p>
        </p:txBody>
      </p:sp>
      <p:sp>
        <p:nvSpPr>
          <p:cNvPr id="3" name="Text Placeholder 2"/>
          <p:cNvSpPr>
            <a:spLocks noGrp="1"/>
          </p:cNvSpPr>
          <p:nvPr>
            <p:ph type="body" sz="quarter" idx="15"/>
          </p:nvPr>
        </p:nvSpPr>
        <p:spPr>
          <a:xfrm>
            <a:off x="7315200" y="6199842"/>
            <a:ext cx="908230" cy="425323"/>
          </a:xfrm>
          <a:prstGeom prst="rect">
            <a:avLst/>
          </a:prstGeom>
        </p:spPr>
        <p:txBody>
          <a:bodyPr/>
          <a:lstStyle>
            <a:lvl1pPr marL="0" indent="0" algn="r">
              <a:buNone/>
              <a:defRPr sz="1400" baseline="0">
                <a:solidFill>
                  <a:schemeClr val="tx1">
                    <a:lumMod val="50000"/>
                    <a:lumOff val="50000"/>
                  </a:schemeClr>
                </a:solidFill>
              </a:defRPr>
            </a:lvl1pPr>
          </a:lstStyle>
          <a:p>
            <a:pPr lvl="0"/>
            <a:r>
              <a:rPr lang="en-US" smtClean="0"/>
              <a:t>Click to edit Master text styles</a:t>
            </a:r>
          </a:p>
        </p:txBody>
      </p:sp>
    </p:spTree>
    <p:extLst>
      <p:ext uri="{BB962C8B-B14F-4D97-AF65-F5344CB8AC3E}">
        <p14:creationId xmlns:p14="http://schemas.microsoft.com/office/powerpoint/2010/main" val="232377673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4" name="Picture 3"/>
          <p:cNvPicPr>
            <a:picLocks noChangeAspect="1"/>
          </p:cNvPicPr>
          <p:nvPr userDrawn="1"/>
        </p:nvPicPr>
        <p:blipFill>
          <a:blip r:embed="rId2"/>
          <a:stretch>
            <a:fillRect/>
          </a:stretch>
        </p:blipFill>
        <p:spPr>
          <a:xfrm>
            <a:off x="1552" y="6223000"/>
            <a:ext cx="4572000" cy="635000"/>
          </a:xfrm>
          <a:prstGeom prst="rect">
            <a:avLst/>
          </a:prstGeom>
        </p:spPr>
      </p:pic>
      <p:pic>
        <p:nvPicPr>
          <p:cNvPr id="3" name="Picture 2"/>
          <p:cNvPicPr>
            <a:picLocks noChangeAspect="1"/>
          </p:cNvPicPr>
          <p:nvPr userDrawn="1"/>
        </p:nvPicPr>
        <p:blipFill>
          <a:blip r:embed="rId3"/>
          <a:stretch>
            <a:fillRect/>
          </a:stretch>
        </p:blipFill>
        <p:spPr>
          <a:xfrm>
            <a:off x="0" y="0"/>
            <a:ext cx="1282700" cy="673100"/>
          </a:xfrm>
          <a:prstGeom prst="rect">
            <a:avLst/>
          </a:prstGeom>
        </p:spPr>
      </p:pic>
      <p:sp>
        <p:nvSpPr>
          <p:cNvPr id="16" name="Content Placeholder 15"/>
          <p:cNvSpPr>
            <a:spLocks noGrp="1"/>
          </p:cNvSpPr>
          <p:nvPr>
            <p:ph sz="quarter" idx="13" hasCustomPrompt="1"/>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7" name="Text Placeholder 6"/>
          <p:cNvSpPr>
            <a:spLocks noGrp="1"/>
          </p:cNvSpPr>
          <p:nvPr>
            <p:ph type="body" sz="quarter" idx="14"/>
          </p:nvPr>
        </p:nvSpPr>
        <p:spPr>
          <a:xfrm>
            <a:off x="1160073" y="1676748"/>
            <a:ext cx="7063357" cy="4438429"/>
          </a:xfrm>
          <a:prstGeom prst="rect">
            <a:avLst/>
          </a:prstGeom>
        </p:spPr>
        <p:txBody>
          <a:bodyPr vert="horz"/>
          <a:lstStyle>
            <a:lvl1pPr marL="342900" indent="-342900">
              <a:buFont typeface="Arial"/>
              <a:buChar char="•"/>
              <a:defRPr sz="3400">
                <a:solidFill>
                  <a:schemeClr val="accent2"/>
                </a:solidFill>
              </a:defRPr>
            </a:lvl1pPr>
            <a:lvl2pPr marL="742950" indent="-285750">
              <a:buFont typeface="Arial"/>
              <a:buChar char="•"/>
              <a:defRPr sz="3400">
                <a:solidFill>
                  <a:schemeClr val="accent2"/>
                </a:solidFill>
              </a:defRPr>
            </a:lvl2pPr>
            <a:lvl3pPr marL="1143000" indent="-228600">
              <a:buFont typeface="Arial"/>
              <a:buChar char="•"/>
              <a:defRPr sz="3400">
                <a:solidFill>
                  <a:schemeClr val="accent2"/>
                </a:solidFill>
              </a:defRPr>
            </a:lvl3pPr>
            <a:lvl4pPr marL="1600200" indent="-228600">
              <a:buFont typeface="Arial"/>
              <a:buChar char="•"/>
              <a:defRPr sz="3400">
                <a:solidFill>
                  <a:schemeClr val="accent2"/>
                </a:solidFill>
              </a:defRPr>
            </a:lvl4pPr>
            <a:lvl5pPr marL="2057400" indent="-228600">
              <a:buFont typeface="Arial"/>
              <a:buChar char="•"/>
              <a:defRPr sz="3400">
                <a:solidFill>
                  <a:schemeClr val="accent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868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oloured text boxes">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6223000"/>
            <a:ext cx="457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2827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15"/>
          <p:cNvSpPr>
            <a:spLocks noGrp="1"/>
          </p:cNvSpPr>
          <p:nvPr>
            <p:ph sz="quarter" idx="13"/>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en-US" smtClean="0"/>
              <a:t>Click to edit Master text styles</a:t>
            </a:r>
          </a:p>
        </p:txBody>
      </p:sp>
      <p:sp>
        <p:nvSpPr>
          <p:cNvPr id="5" name="Text Placeholder 4"/>
          <p:cNvSpPr>
            <a:spLocks noGrp="1"/>
          </p:cNvSpPr>
          <p:nvPr>
            <p:ph type="body" sz="quarter" idx="14"/>
          </p:nvPr>
        </p:nvSpPr>
        <p:spPr>
          <a:xfrm>
            <a:off x="1269611" y="1809449"/>
            <a:ext cx="6953820" cy="1080000"/>
          </a:xfrm>
          <a:prstGeom prst="rect">
            <a:avLst/>
          </a:prstGeom>
          <a:solidFill>
            <a:srgbClr val="DBDADC"/>
          </a:solidFill>
        </p:spPr>
        <p:txBody>
          <a:bodyPr vert="horz"/>
          <a:lstStyle>
            <a:lvl1pPr marL="0" indent="0">
              <a:buNone/>
              <a:defRPr sz="2400">
                <a:solidFill>
                  <a:schemeClr val="accent2"/>
                </a:solidFill>
              </a:defRPr>
            </a:lvl1pPr>
          </a:lstStyle>
          <a:p>
            <a:pPr lvl="0"/>
            <a:r>
              <a:rPr lang="en-US" smtClean="0"/>
              <a:t>Click to edit Master text styles</a:t>
            </a:r>
          </a:p>
        </p:txBody>
      </p:sp>
      <p:sp>
        <p:nvSpPr>
          <p:cNvPr id="12" name="Text Placeholder 4"/>
          <p:cNvSpPr>
            <a:spLocks noGrp="1"/>
          </p:cNvSpPr>
          <p:nvPr>
            <p:ph type="body" sz="quarter" idx="15"/>
          </p:nvPr>
        </p:nvSpPr>
        <p:spPr>
          <a:xfrm>
            <a:off x="1269611" y="3165638"/>
            <a:ext cx="6953820" cy="1080000"/>
          </a:xfrm>
          <a:prstGeom prst="rect">
            <a:avLst/>
          </a:prstGeom>
          <a:solidFill>
            <a:srgbClr val="D5E5EF"/>
          </a:solidFill>
        </p:spPr>
        <p:txBody>
          <a:bodyPr vert="horz"/>
          <a:lstStyle>
            <a:lvl1pPr marL="0" indent="0">
              <a:buNone/>
              <a:defRPr sz="2400">
                <a:solidFill>
                  <a:schemeClr val="accent2"/>
                </a:solidFill>
              </a:defRPr>
            </a:lvl1pPr>
          </a:lstStyle>
          <a:p>
            <a:pPr lvl="0"/>
            <a:r>
              <a:rPr lang="en-US" smtClean="0"/>
              <a:t>Click to edit Master text styles</a:t>
            </a:r>
          </a:p>
        </p:txBody>
      </p:sp>
      <p:sp>
        <p:nvSpPr>
          <p:cNvPr id="13" name="Text Placeholder 4"/>
          <p:cNvSpPr>
            <a:spLocks noGrp="1"/>
          </p:cNvSpPr>
          <p:nvPr>
            <p:ph type="body" sz="quarter" idx="16"/>
          </p:nvPr>
        </p:nvSpPr>
        <p:spPr>
          <a:xfrm>
            <a:off x="1269611" y="4497169"/>
            <a:ext cx="6953820" cy="1080000"/>
          </a:xfrm>
          <a:prstGeom prst="rect">
            <a:avLst/>
          </a:prstGeom>
          <a:solidFill>
            <a:schemeClr val="accent4"/>
          </a:solidFill>
        </p:spPr>
        <p:txBody>
          <a:bodyPr vert="horz"/>
          <a:lstStyle>
            <a:lvl1pPr marL="0" indent="0">
              <a:buNone/>
              <a:defRPr sz="2400">
                <a:solidFill>
                  <a:schemeClr val="accent2"/>
                </a:solidFill>
              </a:defRPr>
            </a:lvl1pPr>
          </a:lstStyle>
          <a:p>
            <a:pPr lvl="0"/>
            <a:r>
              <a:rPr lang="en-US" smtClean="0"/>
              <a:t>Click to edit Master text styles</a:t>
            </a:r>
          </a:p>
        </p:txBody>
      </p:sp>
      <p:sp>
        <p:nvSpPr>
          <p:cNvPr id="9" name="Text Placeholder 2"/>
          <p:cNvSpPr>
            <a:spLocks noGrp="1"/>
          </p:cNvSpPr>
          <p:nvPr>
            <p:ph type="body" sz="quarter" idx="17"/>
          </p:nvPr>
        </p:nvSpPr>
        <p:spPr>
          <a:xfrm>
            <a:off x="7315200" y="6115177"/>
            <a:ext cx="908230" cy="425323"/>
          </a:xfrm>
          <a:prstGeom prst="rect">
            <a:avLst/>
          </a:prstGeom>
        </p:spPr>
        <p:txBody>
          <a:bodyPr/>
          <a:lstStyle>
            <a:lvl1pPr marL="0" indent="0" algn="r">
              <a:buNone/>
              <a:defRPr sz="1400" baseline="0">
                <a:solidFill>
                  <a:schemeClr val="tx1">
                    <a:lumMod val="50000"/>
                    <a:lumOff val="50000"/>
                  </a:schemeClr>
                </a:solidFill>
              </a:defRPr>
            </a:lvl1pPr>
          </a:lstStyle>
          <a:p>
            <a:pPr lvl="0"/>
            <a:r>
              <a:rPr lang="en-US" smtClean="0"/>
              <a:t>Click to edit Master text styles</a:t>
            </a:r>
          </a:p>
        </p:txBody>
      </p:sp>
    </p:spTree>
    <p:extLst>
      <p:ext uri="{BB962C8B-B14F-4D97-AF65-F5344CB8AC3E}">
        <p14:creationId xmlns:p14="http://schemas.microsoft.com/office/powerpoint/2010/main" val="19342890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44462"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2338" y="1600201"/>
            <a:ext cx="4044462"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xfrm>
            <a:off x="2181225" y="6597650"/>
            <a:ext cx="4384675" cy="2159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r>
              <a:rPr lang="en-GB" altLang="en-US"/>
              <a:t>ISCH - </a:t>
            </a:r>
            <a:fld id="{59223A50-344E-487B-8EC3-1CBA6DE7BF61}" type="slidenum">
              <a:rPr lang="en-GB" altLang="en-US"/>
              <a:pPr>
                <a:defRPr/>
              </a:pPr>
              <a:t>‹#›</a:t>
            </a:fld>
            <a:endParaRPr lang="en-GB" altLang="en-US"/>
          </a:p>
        </p:txBody>
      </p:sp>
    </p:spTree>
    <p:extLst>
      <p:ext uri="{BB962C8B-B14F-4D97-AF65-F5344CB8AC3E}">
        <p14:creationId xmlns:p14="http://schemas.microsoft.com/office/powerpoint/2010/main" val="40463004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1"/>
            <a:ext cx="4044462"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38" y="1600201"/>
            <a:ext cx="4044462"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xfrm>
            <a:off x="2181225" y="6597650"/>
            <a:ext cx="4384675" cy="2159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r>
              <a:rPr lang="en-GB" altLang="en-US"/>
              <a:t>ISCH - </a:t>
            </a:r>
            <a:fld id="{6473A7CF-4D44-478D-A836-6A2D7B5D9BB7}" type="slidenum">
              <a:rPr lang="en-GB" altLang="en-US"/>
              <a:pPr>
                <a:defRPr/>
              </a:pPr>
              <a:t>‹#›</a:t>
            </a:fld>
            <a:endParaRPr lang="en-GB" altLang="en-US"/>
          </a:p>
        </p:txBody>
      </p:sp>
    </p:spTree>
    <p:extLst>
      <p:ext uri="{BB962C8B-B14F-4D97-AF65-F5344CB8AC3E}">
        <p14:creationId xmlns:p14="http://schemas.microsoft.com/office/powerpoint/2010/main" val="2665072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XL image/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3" name="Picture 2"/>
          <p:cNvPicPr>
            <a:picLocks noChangeAspect="1"/>
          </p:cNvPicPr>
          <p:nvPr userDrawn="1"/>
        </p:nvPicPr>
        <p:blipFill>
          <a:blip r:embed="rId2"/>
          <a:stretch>
            <a:fillRect/>
          </a:stretch>
        </p:blipFill>
        <p:spPr>
          <a:xfrm>
            <a:off x="0" y="0"/>
            <a:ext cx="1282700" cy="673100"/>
          </a:xfrm>
          <a:prstGeom prst="rect">
            <a:avLst/>
          </a:prstGeom>
        </p:spPr>
      </p:pic>
      <p:sp>
        <p:nvSpPr>
          <p:cNvPr id="16" name="Content Placeholder 15"/>
          <p:cNvSpPr>
            <a:spLocks noGrp="1"/>
          </p:cNvSpPr>
          <p:nvPr>
            <p:ph sz="quarter" idx="13" hasCustomPrompt="1"/>
          </p:nvPr>
        </p:nvSpPr>
        <p:spPr>
          <a:xfrm>
            <a:off x="1671782" y="154151"/>
            <a:ext cx="6741968" cy="677699"/>
          </a:xfrm>
          <a:prstGeom prst="rect">
            <a:avLst/>
          </a:prstGeom>
        </p:spPr>
        <p:txBody>
          <a:bodyPr vert="horz"/>
          <a:lstStyle>
            <a:lvl1pPr marL="0" indent="0" algn="r">
              <a:buNone/>
              <a:defRPr sz="3800" b="1" i="0">
                <a:solidFill>
                  <a:schemeClr val="accent2"/>
                </a:solidFill>
              </a:defRPr>
            </a:lvl1pPr>
          </a:lstStyle>
          <a:p>
            <a:pPr lvl="0"/>
            <a:r>
              <a:rPr lang="de-AT" dirty="0" smtClean="0"/>
              <a:t>Headline 38pt</a:t>
            </a:r>
            <a:endParaRPr lang="en-US" dirty="0"/>
          </a:p>
        </p:txBody>
      </p:sp>
      <p:sp>
        <p:nvSpPr>
          <p:cNvPr id="5" name="Content Placeholder 4"/>
          <p:cNvSpPr>
            <a:spLocks noGrp="1"/>
          </p:cNvSpPr>
          <p:nvPr>
            <p:ph sz="quarter" idx="14"/>
          </p:nvPr>
        </p:nvSpPr>
        <p:spPr>
          <a:xfrm>
            <a:off x="757238" y="831850"/>
            <a:ext cx="7656512" cy="5511800"/>
          </a:xfrm>
          <a:prstGeom prst="rect">
            <a:avLst/>
          </a:prstGeom>
        </p:spPr>
        <p:txBody>
          <a:bodyPr/>
          <a:lstStyle>
            <a:lvl1pPr marL="0" indent="0">
              <a:buFontTx/>
              <a:buNone/>
              <a:defRPr sz="3200">
                <a:solidFill>
                  <a:schemeClr val="accent2"/>
                </a:solidFill>
              </a:defRPr>
            </a:lvl1pPr>
          </a:lstStyle>
          <a:p>
            <a:pPr lvl="0"/>
            <a:r>
              <a:rPr lang="en-US" smtClean="0"/>
              <a:t>Click to edit Master text styles</a:t>
            </a:r>
          </a:p>
        </p:txBody>
      </p:sp>
    </p:spTree>
    <p:extLst>
      <p:ext uri="{BB962C8B-B14F-4D97-AF65-F5344CB8AC3E}">
        <p14:creationId xmlns:p14="http://schemas.microsoft.com/office/powerpoint/2010/main" val="2456574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ady-made table">
    <p:spTree>
      <p:nvGrpSpPr>
        <p:cNvPr id="1" name=""/>
        <p:cNvGrpSpPr/>
        <p:nvPr/>
      </p:nvGrpSpPr>
      <p:grpSpPr>
        <a:xfrm>
          <a:off x="0" y="0"/>
          <a:ext cx="0" cy="0"/>
          <a:chOff x="0" y="0"/>
          <a:chExt cx="0" cy="0"/>
        </a:xfrm>
      </p:grpSpPr>
      <p:graphicFrame>
        <p:nvGraphicFramePr>
          <p:cNvPr id="3" name="Table Placeholder 5"/>
          <p:cNvGraphicFramePr>
            <a:graphicFrameLocks/>
          </p:cNvGraphicFramePr>
          <p:nvPr userDrawn="1">
            <p:extLst>
              <p:ext uri="{D42A27DB-BD31-4B8C-83A1-F6EECF244321}">
                <p14:modId xmlns:p14="http://schemas.microsoft.com/office/powerpoint/2010/main" val="312285012"/>
              </p:ext>
            </p:extLst>
          </p:nvPr>
        </p:nvGraphicFramePr>
        <p:xfrm>
          <a:off x="1282701" y="1676749"/>
          <a:ext cx="6940730" cy="4267200"/>
        </p:xfrm>
        <a:graphic>
          <a:graphicData uri="http://schemas.openxmlformats.org/drawingml/2006/table">
            <a:tbl>
              <a:tblPr firstRow="1" bandRow="1">
                <a:tableStyleId>{2D5ABB26-0587-4C30-8999-92F81FD0307C}</a:tableStyleId>
              </a:tblPr>
              <a:tblGrid>
                <a:gridCol w="4992393"/>
                <a:gridCol w="1948337"/>
              </a:tblGrid>
              <a:tr h="516169">
                <a:tc>
                  <a:txBody>
                    <a:bodyPr/>
                    <a:lstStyle/>
                    <a:p>
                      <a:r>
                        <a:rPr lang="en-US" sz="3400" dirty="0" smtClean="0">
                          <a:solidFill>
                            <a:schemeClr val="bg1"/>
                          </a:solidFill>
                        </a:rPr>
                        <a:t>Text</a:t>
                      </a:r>
                      <a:endParaRPr lang="en-US" sz="3400" dirty="0">
                        <a:solidFill>
                          <a:schemeClr val="bg1"/>
                        </a:solidFill>
                      </a:endParaRPr>
                    </a:p>
                  </a:txBody>
                  <a:tcPr>
                    <a:solidFill>
                      <a:schemeClr val="accent2"/>
                    </a:solidFill>
                  </a:tcPr>
                </a:tc>
                <a:tc>
                  <a:txBody>
                    <a:bodyPr/>
                    <a:lstStyle/>
                    <a:p>
                      <a:pPr algn="r"/>
                      <a:r>
                        <a:rPr lang="en-US" sz="3400" dirty="0" smtClean="0">
                          <a:solidFill>
                            <a:schemeClr val="bg1"/>
                          </a:solidFill>
                        </a:rPr>
                        <a:t>% of XY</a:t>
                      </a:r>
                      <a:endParaRPr lang="en-US" sz="3400" dirty="0">
                        <a:solidFill>
                          <a:schemeClr val="bg1"/>
                        </a:solidFill>
                      </a:endParaRPr>
                    </a:p>
                  </a:txBody>
                  <a:tcPr>
                    <a:solidFill>
                      <a:schemeClr val="accent2"/>
                    </a:solidFill>
                  </a:tcPr>
                </a:tc>
              </a:tr>
              <a:tr h="516169">
                <a:tc>
                  <a:txBody>
                    <a:bodyPr/>
                    <a:lstStyle/>
                    <a:p>
                      <a:r>
                        <a:rPr lang="en-US" sz="3400" dirty="0" smtClean="0">
                          <a:solidFill>
                            <a:schemeClr val="accent2"/>
                          </a:solidFill>
                        </a:rPr>
                        <a:t>Line</a:t>
                      </a:r>
                      <a:r>
                        <a:rPr lang="en-US" sz="3400" baseline="0" dirty="0" smtClean="0">
                          <a:solidFill>
                            <a:schemeClr val="accent2"/>
                          </a:solidFill>
                        </a:rPr>
                        <a:t> 1</a:t>
                      </a:r>
                      <a:endParaRPr lang="en-US" sz="3400" dirty="0">
                        <a:solidFill>
                          <a:schemeClr val="accent2"/>
                        </a:solidFill>
                      </a:endParaRPr>
                    </a:p>
                  </a:txBody>
                  <a:tcPr/>
                </a:tc>
                <a:tc>
                  <a:txBody>
                    <a:bodyPr/>
                    <a:lstStyle/>
                    <a:p>
                      <a:pPr algn="r"/>
                      <a:r>
                        <a:rPr lang="en-US" sz="3400" dirty="0" smtClean="0">
                          <a:solidFill>
                            <a:schemeClr val="accent2"/>
                          </a:solidFill>
                        </a:rPr>
                        <a:t>20</a:t>
                      </a:r>
                      <a:endParaRPr lang="en-US" sz="3400" dirty="0">
                        <a:solidFill>
                          <a:schemeClr val="accent2"/>
                        </a:solidFill>
                      </a:endParaRPr>
                    </a:p>
                  </a:txBody>
                  <a:tcPr/>
                </a:tc>
              </a:tr>
              <a:tr h="516169">
                <a:tc>
                  <a:txBody>
                    <a:bodyPr/>
                    <a:lstStyle/>
                    <a:p>
                      <a:r>
                        <a:rPr lang="en-US" sz="3400" dirty="0" smtClean="0">
                          <a:solidFill>
                            <a:schemeClr val="accent2"/>
                          </a:solidFill>
                        </a:rPr>
                        <a:t>Line 2</a:t>
                      </a:r>
                    </a:p>
                  </a:txBody>
                  <a:tcPr>
                    <a:solidFill>
                      <a:schemeClr val="accent4"/>
                    </a:solidFill>
                  </a:tcPr>
                </a:tc>
                <a:tc>
                  <a:txBody>
                    <a:bodyPr/>
                    <a:lstStyle/>
                    <a:p>
                      <a:pPr algn="r"/>
                      <a:r>
                        <a:rPr lang="en-US" sz="3400" dirty="0" smtClean="0">
                          <a:solidFill>
                            <a:schemeClr val="accent2"/>
                          </a:solidFill>
                        </a:rPr>
                        <a:t>2</a:t>
                      </a:r>
                      <a:endParaRPr lang="en-US" sz="3400" dirty="0">
                        <a:solidFill>
                          <a:schemeClr val="accent2"/>
                        </a:solidFill>
                      </a:endParaRPr>
                    </a:p>
                  </a:txBody>
                  <a:tcPr>
                    <a:solidFill>
                      <a:schemeClr val="accent4"/>
                    </a:solidFill>
                  </a:tcPr>
                </a:tc>
              </a:tr>
              <a:tr h="516169">
                <a:tc>
                  <a:txBody>
                    <a:bodyPr/>
                    <a:lstStyle/>
                    <a:p>
                      <a:r>
                        <a:rPr lang="en-US" sz="3400" dirty="0" smtClean="0">
                          <a:solidFill>
                            <a:schemeClr val="accent2"/>
                          </a:solidFill>
                        </a:rPr>
                        <a:t>Line 3</a:t>
                      </a:r>
                      <a:endParaRPr lang="en-US" sz="3400" dirty="0">
                        <a:solidFill>
                          <a:schemeClr val="accent2"/>
                        </a:solidFill>
                      </a:endParaRPr>
                    </a:p>
                  </a:txBody>
                  <a:tcPr/>
                </a:tc>
                <a:tc>
                  <a:txBody>
                    <a:bodyPr/>
                    <a:lstStyle/>
                    <a:p>
                      <a:pPr algn="r"/>
                      <a:r>
                        <a:rPr lang="en-US" sz="3400" dirty="0" smtClean="0">
                          <a:solidFill>
                            <a:schemeClr val="accent2"/>
                          </a:solidFill>
                        </a:rPr>
                        <a:t>33</a:t>
                      </a:r>
                      <a:endParaRPr lang="en-US" sz="3400" dirty="0">
                        <a:solidFill>
                          <a:schemeClr val="accent2"/>
                        </a:solidFill>
                      </a:endParaRPr>
                    </a:p>
                  </a:txBody>
                  <a:tcPr/>
                </a:tc>
              </a:tr>
              <a:tr h="516169">
                <a:tc>
                  <a:txBody>
                    <a:bodyPr/>
                    <a:lstStyle/>
                    <a:p>
                      <a:r>
                        <a:rPr lang="en-US" sz="3400" dirty="0" smtClean="0">
                          <a:solidFill>
                            <a:schemeClr val="accent2"/>
                          </a:solidFill>
                        </a:rPr>
                        <a:t>Line 4</a:t>
                      </a:r>
                      <a:endParaRPr lang="en-US" sz="3400" dirty="0">
                        <a:solidFill>
                          <a:schemeClr val="accent2"/>
                        </a:solidFill>
                      </a:endParaRPr>
                    </a:p>
                  </a:txBody>
                  <a:tcPr>
                    <a:solidFill>
                      <a:schemeClr val="accent4"/>
                    </a:solidFill>
                  </a:tcPr>
                </a:tc>
                <a:tc>
                  <a:txBody>
                    <a:bodyPr/>
                    <a:lstStyle/>
                    <a:p>
                      <a:pPr algn="r"/>
                      <a:r>
                        <a:rPr lang="en-US" sz="3400" dirty="0" smtClean="0">
                          <a:solidFill>
                            <a:schemeClr val="accent2"/>
                          </a:solidFill>
                        </a:rPr>
                        <a:t>83</a:t>
                      </a:r>
                      <a:endParaRPr lang="en-US" sz="3400" dirty="0">
                        <a:solidFill>
                          <a:schemeClr val="accent2"/>
                        </a:solidFill>
                      </a:endParaRPr>
                    </a:p>
                  </a:txBody>
                  <a:tcPr>
                    <a:solidFill>
                      <a:schemeClr val="accent4"/>
                    </a:solidFill>
                  </a:tcPr>
                </a:tc>
              </a:tr>
              <a:tr h="516169">
                <a:tc>
                  <a:txBody>
                    <a:bodyPr/>
                    <a:lstStyle/>
                    <a:p>
                      <a:r>
                        <a:rPr lang="en-US" sz="3400" dirty="0" smtClean="0">
                          <a:solidFill>
                            <a:schemeClr val="accent2"/>
                          </a:solidFill>
                        </a:rPr>
                        <a:t>Line 5</a:t>
                      </a:r>
                      <a:endParaRPr lang="en-US" sz="3400" dirty="0">
                        <a:solidFill>
                          <a:schemeClr val="accent2"/>
                        </a:solidFill>
                      </a:endParaRPr>
                    </a:p>
                  </a:txBody>
                  <a:tcPr/>
                </a:tc>
                <a:tc>
                  <a:txBody>
                    <a:bodyPr/>
                    <a:lstStyle/>
                    <a:p>
                      <a:pPr algn="r"/>
                      <a:r>
                        <a:rPr lang="en-US" sz="3400" dirty="0" smtClean="0">
                          <a:solidFill>
                            <a:schemeClr val="accent2"/>
                          </a:solidFill>
                        </a:rPr>
                        <a:t>12</a:t>
                      </a:r>
                      <a:endParaRPr lang="en-US" sz="3400" dirty="0">
                        <a:solidFill>
                          <a:schemeClr val="accent2"/>
                        </a:solidFill>
                      </a:endParaRPr>
                    </a:p>
                  </a:txBody>
                  <a:tcPr/>
                </a:tc>
              </a:tr>
              <a:tr h="516169">
                <a:tc>
                  <a:txBody>
                    <a:bodyPr/>
                    <a:lstStyle/>
                    <a:p>
                      <a:r>
                        <a:rPr lang="en-US" sz="3400" dirty="0" smtClean="0">
                          <a:solidFill>
                            <a:schemeClr val="accent2"/>
                          </a:solidFill>
                        </a:rPr>
                        <a:t>Line 6</a:t>
                      </a:r>
                      <a:endParaRPr lang="en-US" sz="3400" dirty="0">
                        <a:solidFill>
                          <a:schemeClr val="accent2"/>
                        </a:solidFill>
                      </a:endParaRPr>
                    </a:p>
                  </a:txBody>
                  <a:tcPr>
                    <a:solidFill>
                      <a:schemeClr val="accent4"/>
                    </a:solidFill>
                  </a:tcPr>
                </a:tc>
                <a:tc>
                  <a:txBody>
                    <a:bodyPr/>
                    <a:lstStyle/>
                    <a:p>
                      <a:pPr algn="r"/>
                      <a:r>
                        <a:rPr lang="en-US" sz="3400" dirty="0" smtClean="0">
                          <a:solidFill>
                            <a:schemeClr val="accent2"/>
                          </a:solidFill>
                        </a:rPr>
                        <a:t>7</a:t>
                      </a:r>
                      <a:endParaRPr lang="en-US" sz="3400" dirty="0">
                        <a:solidFill>
                          <a:schemeClr val="accent2"/>
                        </a:solidFill>
                      </a:endParaRPr>
                    </a:p>
                  </a:txBody>
                  <a:tcPr>
                    <a:solidFill>
                      <a:schemeClr val="accent4"/>
                    </a:solidFill>
                  </a:tcPr>
                </a:tc>
              </a:tr>
            </a:tbl>
          </a:graphicData>
        </a:graphic>
      </p:graphicFrame>
      <p:sp>
        <p:nvSpPr>
          <p:cNvPr id="5" name="Content Placeholder 4"/>
          <p:cNvSpPr>
            <a:spLocks noGrp="1"/>
          </p:cNvSpPr>
          <p:nvPr>
            <p:ph sz="quarter" idx="10" hasCustomPrompt="1"/>
          </p:nvPr>
        </p:nvSpPr>
        <p:spPr>
          <a:xfrm>
            <a:off x="1282700" y="344488"/>
            <a:ext cx="6940550" cy="949325"/>
          </a:xfrm>
          <a:prstGeom prst="rect">
            <a:avLst/>
          </a:prstGeom>
        </p:spPr>
        <p:txBody>
          <a:bodyPr vert="horz"/>
          <a:lstStyle>
            <a:lvl1pPr marL="0" indent="0" algn="ctr">
              <a:buNone/>
              <a:defRPr baseline="0"/>
            </a:lvl1pPr>
          </a:lstStyle>
          <a:p>
            <a:pPr lvl="0"/>
            <a:r>
              <a:rPr lang="en-US" dirty="0" smtClean="0"/>
              <a:t>Copy this table from the slide master to your slide.</a:t>
            </a:r>
            <a:endParaRPr lang="en-US" dirty="0"/>
          </a:p>
        </p:txBody>
      </p:sp>
    </p:spTree>
    <p:extLst>
      <p:ext uri="{BB962C8B-B14F-4D97-AF65-F5344CB8AC3E}">
        <p14:creationId xmlns:p14="http://schemas.microsoft.com/office/powerpoint/2010/main" val="4124567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pic + 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4" name="Picture 3"/>
          <p:cNvPicPr>
            <a:picLocks noChangeAspect="1"/>
          </p:cNvPicPr>
          <p:nvPr userDrawn="1"/>
        </p:nvPicPr>
        <p:blipFill>
          <a:blip r:embed="rId2"/>
          <a:stretch>
            <a:fillRect/>
          </a:stretch>
        </p:blipFill>
        <p:spPr>
          <a:xfrm>
            <a:off x="1552" y="6223000"/>
            <a:ext cx="4572000" cy="635000"/>
          </a:xfrm>
          <a:prstGeom prst="rect">
            <a:avLst/>
          </a:prstGeom>
        </p:spPr>
      </p:pic>
      <p:pic>
        <p:nvPicPr>
          <p:cNvPr id="3" name="Picture 2"/>
          <p:cNvPicPr>
            <a:picLocks noChangeAspect="1"/>
          </p:cNvPicPr>
          <p:nvPr userDrawn="1"/>
        </p:nvPicPr>
        <p:blipFill>
          <a:blip r:embed="rId3"/>
          <a:stretch>
            <a:fillRect/>
          </a:stretch>
        </p:blipFill>
        <p:spPr>
          <a:xfrm>
            <a:off x="0" y="0"/>
            <a:ext cx="1282700" cy="673100"/>
          </a:xfrm>
          <a:prstGeom prst="rect">
            <a:avLst/>
          </a:prstGeom>
        </p:spPr>
      </p:pic>
      <p:sp>
        <p:nvSpPr>
          <p:cNvPr id="14" name="Content Placeholder 13"/>
          <p:cNvSpPr>
            <a:spLocks noGrp="1"/>
          </p:cNvSpPr>
          <p:nvPr>
            <p:ph sz="quarter" idx="12" hasCustomPrompt="1"/>
          </p:nvPr>
        </p:nvSpPr>
        <p:spPr>
          <a:xfrm>
            <a:off x="1160074" y="4266693"/>
            <a:ext cx="7063357" cy="1872960"/>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3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34pt</a:t>
            </a:r>
            <a:endParaRPr lang="en-US" sz="3400" dirty="0" smtClean="0">
              <a:solidFill>
                <a:schemeClr val="accent2"/>
              </a:solidFill>
            </a:endParaRPr>
          </a:p>
        </p:txBody>
      </p:sp>
      <p:sp>
        <p:nvSpPr>
          <p:cNvPr id="16" name="Content Placeholder 15"/>
          <p:cNvSpPr>
            <a:spLocks noGrp="1"/>
          </p:cNvSpPr>
          <p:nvPr>
            <p:ph sz="quarter" idx="13" hasCustomPrompt="1"/>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4943197" y="1676749"/>
            <a:ext cx="3280234" cy="258994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5" name="Content Placeholder 13"/>
          <p:cNvSpPr>
            <a:spLocks noGrp="1"/>
          </p:cNvSpPr>
          <p:nvPr>
            <p:ph sz="quarter" idx="16" hasCustomPrompt="1"/>
          </p:nvPr>
        </p:nvSpPr>
        <p:spPr>
          <a:xfrm>
            <a:off x="1282700" y="1813789"/>
            <a:ext cx="3157608" cy="2270175"/>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Tree>
    <p:extLst>
      <p:ext uri="{BB962C8B-B14F-4D97-AF65-F5344CB8AC3E}">
        <p14:creationId xmlns:p14="http://schemas.microsoft.com/office/powerpoint/2010/main" val="1850743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 pic, 1 caption, 1 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4" name="Picture 3"/>
          <p:cNvPicPr>
            <a:picLocks noChangeAspect="1"/>
          </p:cNvPicPr>
          <p:nvPr userDrawn="1"/>
        </p:nvPicPr>
        <p:blipFill>
          <a:blip r:embed="rId2"/>
          <a:stretch>
            <a:fillRect/>
          </a:stretch>
        </p:blipFill>
        <p:spPr>
          <a:xfrm>
            <a:off x="1552" y="6223000"/>
            <a:ext cx="4572000" cy="635000"/>
          </a:xfrm>
          <a:prstGeom prst="rect">
            <a:avLst/>
          </a:prstGeom>
        </p:spPr>
      </p:pic>
      <p:pic>
        <p:nvPicPr>
          <p:cNvPr id="3" name="Picture 2"/>
          <p:cNvPicPr>
            <a:picLocks noChangeAspect="1"/>
          </p:cNvPicPr>
          <p:nvPr userDrawn="1"/>
        </p:nvPicPr>
        <p:blipFill>
          <a:blip r:embed="rId3"/>
          <a:stretch>
            <a:fillRect/>
          </a:stretch>
        </p:blipFill>
        <p:spPr>
          <a:xfrm>
            <a:off x="0" y="0"/>
            <a:ext cx="1282700" cy="673100"/>
          </a:xfrm>
          <a:prstGeom prst="rect">
            <a:avLst/>
          </a:prstGeom>
        </p:spPr>
      </p:pic>
      <p:sp>
        <p:nvSpPr>
          <p:cNvPr id="14" name="Content Placeholder 15"/>
          <p:cNvSpPr>
            <a:spLocks noGrp="1"/>
          </p:cNvSpPr>
          <p:nvPr>
            <p:ph sz="quarter" idx="13" hasCustomPrompt="1"/>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5" name="Content Placeholder 13"/>
          <p:cNvSpPr>
            <a:spLocks noGrp="1"/>
          </p:cNvSpPr>
          <p:nvPr>
            <p:ph sz="quarter" idx="15" hasCustomPrompt="1"/>
          </p:nvPr>
        </p:nvSpPr>
        <p:spPr>
          <a:xfrm>
            <a:off x="4943197" y="1676749"/>
            <a:ext cx="3280234" cy="258994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6" name="Content Placeholder 13"/>
          <p:cNvSpPr>
            <a:spLocks noGrp="1"/>
          </p:cNvSpPr>
          <p:nvPr>
            <p:ph sz="quarter" idx="16" hasCustomPrompt="1"/>
          </p:nvPr>
        </p:nvSpPr>
        <p:spPr>
          <a:xfrm>
            <a:off x="1282700" y="1813789"/>
            <a:ext cx="3157608" cy="2270175"/>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
        <p:nvSpPr>
          <p:cNvPr id="18" name="Content Placeholder 13"/>
          <p:cNvSpPr>
            <a:spLocks noGrp="1"/>
          </p:cNvSpPr>
          <p:nvPr>
            <p:ph sz="quarter" idx="17" hasCustomPrompt="1"/>
          </p:nvPr>
        </p:nvSpPr>
        <p:spPr>
          <a:xfrm>
            <a:off x="1282699" y="4280623"/>
            <a:ext cx="6940731" cy="1785937"/>
          </a:xfrm>
          <a:prstGeom prst="rect">
            <a:avLst/>
          </a:prstGeom>
          <a:solidFill>
            <a:schemeClr val="accent4"/>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Tree>
    <p:extLst>
      <p:ext uri="{BB962C8B-B14F-4D97-AF65-F5344CB8AC3E}">
        <p14:creationId xmlns:p14="http://schemas.microsoft.com/office/powerpoint/2010/main" val="3895657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ured text boxes">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4" name="Picture 3"/>
          <p:cNvPicPr>
            <a:picLocks noChangeAspect="1"/>
          </p:cNvPicPr>
          <p:nvPr userDrawn="1"/>
        </p:nvPicPr>
        <p:blipFill>
          <a:blip r:embed="rId2"/>
          <a:stretch>
            <a:fillRect/>
          </a:stretch>
        </p:blipFill>
        <p:spPr>
          <a:xfrm>
            <a:off x="1552" y="6223000"/>
            <a:ext cx="4572000" cy="635000"/>
          </a:xfrm>
          <a:prstGeom prst="rect">
            <a:avLst/>
          </a:prstGeom>
        </p:spPr>
      </p:pic>
      <p:pic>
        <p:nvPicPr>
          <p:cNvPr id="3" name="Picture 2"/>
          <p:cNvPicPr>
            <a:picLocks noChangeAspect="1"/>
          </p:cNvPicPr>
          <p:nvPr userDrawn="1"/>
        </p:nvPicPr>
        <p:blipFill>
          <a:blip r:embed="rId3"/>
          <a:stretch>
            <a:fillRect/>
          </a:stretch>
        </p:blipFill>
        <p:spPr>
          <a:xfrm>
            <a:off x="0" y="0"/>
            <a:ext cx="1282700" cy="673100"/>
          </a:xfrm>
          <a:prstGeom prst="rect">
            <a:avLst/>
          </a:prstGeom>
        </p:spPr>
      </p:pic>
      <p:sp>
        <p:nvSpPr>
          <p:cNvPr id="16" name="Content Placeholder 15"/>
          <p:cNvSpPr>
            <a:spLocks noGrp="1"/>
          </p:cNvSpPr>
          <p:nvPr>
            <p:ph sz="quarter" idx="13" hasCustomPrompt="1"/>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5" name="Text Placeholder 4"/>
          <p:cNvSpPr>
            <a:spLocks noGrp="1"/>
          </p:cNvSpPr>
          <p:nvPr>
            <p:ph type="body" sz="quarter" idx="14" hasCustomPrompt="1"/>
          </p:nvPr>
        </p:nvSpPr>
        <p:spPr>
          <a:xfrm>
            <a:off x="1269611" y="1809449"/>
            <a:ext cx="6953820" cy="1080000"/>
          </a:xfrm>
          <a:prstGeom prst="rect">
            <a:avLst/>
          </a:prstGeom>
          <a:solidFill>
            <a:srgbClr val="DBDADC"/>
          </a:solidFill>
        </p:spPr>
        <p:txBody>
          <a:bodyPr vert="horz"/>
          <a:lstStyle>
            <a:lvl1pPr marL="0" indent="0">
              <a:buNone/>
              <a:defRPr sz="2400">
                <a:solidFill>
                  <a:schemeClr val="accent2"/>
                </a:solidFill>
              </a:defRPr>
            </a:lvl1pPr>
          </a:lstStyle>
          <a:p>
            <a:pPr lvl="0"/>
            <a:r>
              <a:rPr lang="de-AT" dirty="0" smtClean="0"/>
              <a:t>Text 24pt</a:t>
            </a:r>
            <a:endParaRPr lang="en-US" dirty="0"/>
          </a:p>
        </p:txBody>
      </p:sp>
      <p:sp>
        <p:nvSpPr>
          <p:cNvPr id="12" name="Text Placeholder 4"/>
          <p:cNvSpPr>
            <a:spLocks noGrp="1"/>
          </p:cNvSpPr>
          <p:nvPr>
            <p:ph type="body" sz="quarter" idx="15" hasCustomPrompt="1"/>
          </p:nvPr>
        </p:nvSpPr>
        <p:spPr>
          <a:xfrm>
            <a:off x="1269611" y="3165638"/>
            <a:ext cx="6953820" cy="1080000"/>
          </a:xfrm>
          <a:prstGeom prst="rect">
            <a:avLst/>
          </a:prstGeom>
          <a:solidFill>
            <a:srgbClr val="D5E5EF"/>
          </a:solidFill>
        </p:spPr>
        <p:txBody>
          <a:bodyPr vert="horz"/>
          <a:lstStyle>
            <a:lvl1pPr marL="0" indent="0">
              <a:buNone/>
              <a:defRPr sz="2400">
                <a:solidFill>
                  <a:schemeClr val="accent2"/>
                </a:solidFill>
              </a:defRPr>
            </a:lvl1pPr>
          </a:lstStyle>
          <a:p>
            <a:pPr lvl="0"/>
            <a:r>
              <a:rPr lang="de-AT" dirty="0" smtClean="0"/>
              <a:t>Text 24pt</a:t>
            </a:r>
            <a:endParaRPr lang="en-US" dirty="0"/>
          </a:p>
        </p:txBody>
      </p:sp>
      <p:sp>
        <p:nvSpPr>
          <p:cNvPr id="13" name="Text Placeholder 4"/>
          <p:cNvSpPr>
            <a:spLocks noGrp="1"/>
          </p:cNvSpPr>
          <p:nvPr>
            <p:ph type="body" sz="quarter" idx="16" hasCustomPrompt="1"/>
          </p:nvPr>
        </p:nvSpPr>
        <p:spPr>
          <a:xfrm>
            <a:off x="1269611" y="4497169"/>
            <a:ext cx="6953820" cy="1080000"/>
          </a:xfrm>
          <a:prstGeom prst="rect">
            <a:avLst/>
          </a:prstGeom>
          <a:solidFill>
            <a:schemeClr val="accent4"/>
          </a:solidFill>
        </p:spPr>
        <p:txBody>
          <a:bodyPr vert="horz"/>
          <a:lstStyle>
            <a:lvl1pPr marL="0" indent="0">
              <a:buNone/>
              <a:defRPr sz="2400">
                <a:solidFill>
                  <a:schemeClr val="accent2"/>
                </a:solidFill>
              </a:defRPr>
            </a:lvl1pPr>
          </a:lstStyle>
          <a:p>
            <a:pPr lvl="0"/>
            <a:r>
              <a:rPr lang="de-AT" dirty="0" smtClean="0"/>
              <a:t>Text 24pt</a:t>
            </a:r>
            <a:endParaRPr lang="en-US" dirty="0"/>
          </a:p>
        </p:txBody>
      </p:sp>
    </p:spTree>
    <p:extLst>
      <p:ext uri="{BB962C8B-B14F-4D97-AF65-F5344CB8AC3E}">
        <p14:creationId xmlns:p14="http://schemas.microsoft.com/office/powerpoint/2010/main" val="2456519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4" name="Picture 3"/>
          <p:cNvPicPr>
            <a:picLocks noChangeAspect="1"/>
          </p:cNvPicPr>
          <p:nvPr userDrawn="1"/>
        </p:nvPicPr>
        <p:blipFill>
          <a:blip r:embed="rId2"/>
          <a:stretch>
            <a:fillRect/>
          </a:stretch>
        </p:blipFill>
        <p:spPr>
          <a:xfrm>
            <a:off x="1552" y="6223000"/>
            <a:ext cx="4572000" cy="635000"/>
          </a:xfrm>
          <a:prstGeom prst="rect">
            <a:avLst/>
          </a:prstGeom>
        </p:spPr>
      </p:pic>
      <p:pic>
        <p:nvPicPr>
          <p:cNvPr id="3" name="Picture 2"/>
          <p:cNvPicPr>
            <a:picLocks noChangeAspect="1"/>
          </p:cNvPicPr>
          <p:nvPr userDrawn="1"/>
        </p:nvPicPr>
        <p:blipFill>
          <a:blip r:embed="rId3"/>
          <a:stretch>
            <a:fillRect/>
          </a:stretch>
        </p:blipFill>
        <p:spPr>
          <a:xfrm>
            <a:off x="0" y="0"/>
            <a:ext cx="1282700" cy="673100"/>
          </a:xfrm>
          <a:prstGeom prst="rect">
            <a:avLst/>
          </a:prstGeom>
        </p:spPr>
      </p:pic>
      <p:sp>
        <p:nvSpPr>
          <p:cNvPr id="16" name="Content Placeholder 15"/>
          <p:cNvSpPr>
            <a:spLocks noGrp="1"/>
          </p:cNvSpPr>
          <p:nvPr>
            <p:ph sz="quarter" idx="13" hasCustomPrompt="1"/>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4943197" y="1676749"/>
            <a:ext cx="3280234"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9" name="Content Placeholder 13"/>
          <p:cNvSpPr>
            <a:spLocks noGrp="1"/>
          </p:cNvSpPr>
          <p:nvPr>
            <p:ph sz="quarter" idx="16" hasCustomPrompt="1"/>
          </p:nvPr>
        </p:nvSpPr>
        <p:spPr>
          <a:xfrm>
            <a:off x="1160074" y="1676749"/>
            <a:ext cx="3289371"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Tree>
    <p:extLst>
      <p:ext uri="{BB962C8B-B14F-4D97-AF65-F5344CB8AC3E}">
        <p14:creationId xmlns:p14="http://schemas.microsoft.com/office/powerpoint/2010/main" val="3840370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ics horizontal, 2 texts">
    <p:spTree>
      <p:nvGrpSpPr>
        <p:cNvPr id="1" name=""/>
        <p:cNvGrpSpPr/>
        <p:nvPr/>
      </p:nvGrpSpPr>
      <p:grpSpPr>
        <a:xfrm>
          <a:off x="0" y="0"/>
          <a:ext cx="0" cy="0"/>
          <a:chOff x="0" y="0"/>
          <a:chExt cx="0" cy="0"/>
        </a:xfrm>
      </p:grpSpPr>
      <p:sp>
        <p:nvSpPr>
          <p:cNvPr id="6" name="Foliennummernplatzhalter 5"/>
          <p:cNvSpPr>
            <a:spLocks noGrp="1"/>
          </p:cNvSpPr>
          <p:nvPr>
            <p:ph type="sldNum" sz="quarter" idx="4"/>
          </p:nvPr>
        </p:nvSpPr>
        <p:spPr>
          <a:xfrm>
            <a:off x="7730026" y="6342894"/>
            <a:ext cx="57044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4A07AF-66D7-C348-9F8E-91228B109437}" type="slidenum">
              <a:rPr lang="de-DE" smtClean="0"/>
              <a:t>‹#›</a:t>
            </a:fld>
            <a:endParaRPr lang="de-DE"/>
          </a:p>
        </p:txBody>
      </p:sp>
      <p:pic>
        <p:nvPicPr>
          <p:cNvPr id="4" name="Picture 3"/>
          <p:cNvPicPr>
            <a:picLocks noChangeAspect="1"/>
          </p:cNvPicPr>
          <p:nvPr userDrawn="1"/>
        </p:nvPicPr>
        <p:blipFill>
          <a:blip r:embed="rId2"/>
          <a:stretch>
            <a:fillRect/>
          </a:stretch>
        </p:blipFill>
        <p:spPr>
          <a:xfrm>
            <a:off x="1552" y="6223000"/>
            <a:ext cx="4572000" cy="635000"/>
          </a:xfrm>
          <a:prstGeom prst="rect">
            <a:avLst/>
          </a:prstGeom>
        </p:spPr>
      </p:pic>
      <p:pic>
        <p:nvPicPr>
          <p:cNvPr id="3" name="Picture 2"/>
          <p:cNvPicPr>
            <a:picLocks noChangeAspect="1"/>
          </p:cNvPicPr>
          <p:nvPr userDrawn="1"/>
        </p:nvPicPr>
        <p:blipFill>
          <a:blip r:embed="rId3"/>
          <a:stretch>
            <a:fillRect/>
          </a:stretch>
        </p:blipFill>
        <p:spPr>
          <a:xfrm>
            <a:off x="0" y="0"/>
            <a:ext cx="1282700" cy="673100"/>
          </a:xfrm>
          <a:prstGeom prst="rect">
            <a:avLst/>
          </a:prstGeom>
        </p:spPr>
      </p:pic>
      <p:sp>
        <p:nvSpPr>
          <p:cNvPr id="16" name="Content Placeholder 15"/>
          <p:cNvSpPr>
            <a:spLocks noGrp="1"/>
          </p:cNvSpPr>
          <p:nvPr>
            <p:ph sz="quarter" idx="13" hasCustomPrompt="1"/>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de-AT" dirty="0" smtClean="0"/>
              <a:t>Headline 38pt</a:t>
            </a:r>
            <a:endParaRPr lang="en-US" dirty="0"/>
          </a:p>
        </p:txBody>
      </p:sp>
      <p:sp>
        <p:nvSpPr>
          <p:cNvPr id="13" name="Content Placeholder 13"/>
          <p:cNvSpPr>
            <a:spLocks noGrp="1"/>
          </p:cNvSpPr>
          <p:nvPr>
            <p:ph sz="quarter" idx="15" hasCustomPrompt="1"/>
          </p:nvPr>
        </p:nvSpPr>
        <p:spPr>
          <a:xfrm>
            <a:off x="1164644" y="4266693"/>
            <a:ext cx="3280234" cy="1836413"/>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
        <p:nvSpPr>
          <p:cNvPr id="15" name="Content Placeholder 13"/>
          <p:cNvSpPr>
            <a:spLocks noGrp="1"/>
          </p:cNvSpPr>
          <p:nvPr>
            <p:ph sz="quarter" idx="16" hasCustomPrompt="1"/>
          </p:nvPr>
        </p:nvSpPr>
        <p:spPr>
          <a:xfrm>
            <a:off x="1282700" y="1813789"/>
            <a:ext cx="3157608" cy="2270175"/>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
        <p:nvSpPr>
          <p:cNvPr id="9" name="Content Placeholder 13"/>
          <p:cNvSpPr>
            <a:spLocks noGrp="1"/>
          </p:cNvSpPr>
          <p:nvPr>
            <p:ph sz="quarter" idx="17" hasCustomPrompt="1"/>
          </p:nvPr>
        </p:nvSpPr>
        <p:spPr>
          <a:xfrm>
            <a:off x="5065823" y="1813789"/>
            <a:ext cx="3157608" cy="2270175"/>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baseline="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Picture, Graph, …</a:t>
            </a:r>
            <a:endParaRPr lang="en-US" sz="3400" dirty="0" smtClean="0">
              <a:solidFill>
                <a:schemeClr val="accent2"/>
              </a:solidFill>
            </a:endParaRPr>
          </a:p>
        </p:txBody>
      </p:sp>
      <p:sp>
        <p:nvSpPr>
          <p:cNvPr id="10" name="Content Placeholder 13"/>
          <p:cNvSpPr>
            <a:spLocks noGrp="1"/>
          </p:cNvSpPr>
          <p:nvPr>
            <p:ph sz="quarter" idx="18" hasCustomPrompt="1"/>
          </p:nvPr>
        </p:nvSpPr>
        <p:spPr>
          <a:xfrm>
            <a:off x="4943197" y="4266693"/>
            <a:ext cx="3280234" cy="1836413"/>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marL="0" indent="0">
              <a:buNone/>
            </a:pPr>
            <a:r>
              <a:rPr lang="en-US" dirty="0" smtClean="0"/>
              <a:t>Text 24pt</a:t>
            </a:r>
            <a:endParaRPr lang="en-US" sz="3400" dirty="0" smtClean="0">
              <a:solidFill>
                <a:schemeClr val="accent2"/>
              </a:solidFill>
            </a:endParaRPr>
          </a:p>
        </p:txBody>
      </p:sp>
    </p:spTree>
    <p:extLst>
      <p:ext uri="{BB962C8B-B14F-4D97-AF65-F5344CB8AC3E}">
        <p14:creationId xmlns:p14="http://schemas.microsoft.com/office/powerpoint/2010/main" val="3909850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8466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51" r:id="rId5"/>
    <p:sldLayoutId id="2147483657" r:id="rId6"/>
    <p:sldLayoutId id="2147483658" r:id="rId7"/>
    <p:sldLayoutId id="2147483654" r:id="rId8"/>
    <p:sldLayoutId id="2147483652" r:id="rId9"/>
    <p:sldLayoutId id="2147483653" r:id="rId10"/>
    <p:sldLayoutId id="2147483655" r:id="rId11"/>
    <p:sldLayoutId id="2147483661" r:id="rId12"/>
    <p:sldLayoutId id="2147483656" r:id="rId13"/>
    <p:sldLayoutId id="2147483659" r:id="rId14"/>
    <p:sldLayoutId id="2147483680" r:id="rId15"/>
    <p:sldLayoutId id="2147483683" r:id="rId16"/>
    <p:sldLayoutId id="2147483684" r:id="rId17"/>
    <p:sldLayoutId id="2147483688" r:id="rId18"/>
    <p:sldLayoutId id="2147483689" r:id="rId19"/>
    <p:sldLayoutId id="2147483690" r:id="rId20"/>
    <p:sldLayoutId id="2147483691" r:id="rId21"/>
    <p:sldLayoutId id="2147483692" r:id="rId2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9.xml"/><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valentina.Vignoli@cost.eu"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hyperlink" Target="mailto:luule.mizera@cost.eu"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5925" y="2387528"/>
            <a:ext cx="8717100" cy="1559031"/>
          </a:xfrm>
        </p:spPr>
        <p:txBody>
          <a:bodyPr/>
          <a:lstStyle/>
          <a:p>
            <a:pPr>
              <a:spcAft>
                <a:spcPct val="50000"/>
              </a:spcAft>
            </a:pPr>
            <a:r>
              <a:rPr lang="en-GB" sz="2600" dirty="0">
                <a:solidFill>
                  <a:schemeClr val="tx2"/>
                </a:solidFill>
              </a:rPr>
              <a:t>COST (European Cooperation in Science &amp; Technology</a:t>
            </a:r>
            <a:r>
              <a:rPr lang="en-GB" sz="2600" dirty="0" smtClean="0">
                <a:solidFill>
                  <a:schemeClr val="tx2"/>
                </a:solidFill>
              </a:rPr>
              <a:t>)</a:t>
            </a:r>
            <a:endParaRPr lang="en-GB" sz="2600" dirty="0"/>
          </a:p>
        </p:txBody>
      </p:sp>
      <p:sp>
        <p:nvSpPr>
          <p:cNvPr id="3" name="Text Placeholder 2"/>
          <p:cNvSpPr>
            <a:spLocks noGrp="1"/>
          </p:cNvSpPr>
          <p:nvPr>
            <p:ph type="body" sz="quarter" idx="11"/>
          </p:nvPr>
        </p:nvSpPr>
        <p:spPr>
          <a:xfrm>
            <a:off x="325925" y="3167043"/>
            <a:ext cx="8590351" cy="1688336"/>
          </a:xfrm>
        </p:spPr>
        <p:txBody>
          <a:bodyPr/>
          <a:lstStyle/>
          <a:p>
            <a:pPr algn="ctr"/>
            <a:r>
              <a:rPr lang="de-DE" sz="2400" dirty="0" smtClean="0"/>
              <a:t>COST Action IS1312</a:t>
            </a:r>
          </a:p>
          <a:p>
            <a:pPr algn="ctr"/>
            <a:r>
              <a:rPr lang="en-GB" sz="2400" dirty="0" err="1" smtClean="0"/>
              <a:t>TextLink</a:t>
            </a:r>
            <a:r>
              <a:rPr lang="en-GB" sz="2400" dirty="0"/>
              <a:t>: Structuring Discourse in Multilingual </a:t>
            </a:r>
            <a:r>
              <a:rPr lang="en-GB" sz="2400" dirty="0" smtClean="0"/>
              <a:t>Europe</a:t>
            </a:r>
          </a:p>
          <a:p>
            <a:pPr algn="ctr"/>
            <a:endParaRPr lang="en-GB" sz="2400" dirty="0"/>
          </a:p>
          <a:p>
            <a:pPr algn="ctr"/>
            <a:r>
              <a:rPr lang="de-DE" sz="2400" dirty="0" smtClean="0"/>
              <a:t>1st Management Committee </a:t>
            </a:r>
            <a:r>
              <a:rPr lang="de-DE" sz="2400" dirty="0"/>
              <a:t>Meeting </a:t>
            </a:r>
          </a:p>
          <a:p>
            <a:pPr algn="ctr"/>
            <a:endParaRPr lang="de-DE" sz="2400" dirty="0" smtClean="0"/>
          </a:p>
          <a:p>
            <a:r>
              <a:rPr lang="de-DE" sz="2400" dirty="0" smtClean="0"/>
              <a:t/>
            </a:r>
            <a:br>
              <a:rPr lang="de-DE" sz="2400" dirty="0" smtClean="0"/>
            </a:br>
            <a:endParaRPr lang="en-GB" b="0" dirty="0"/>
          </a:p>
        </p:txBody>
      </p:sp>
      <p:sp>
        <p:nvSpPr>
          <p:cNvPr id="4" name="Text Placeholder 3"/>
          <p:cNvSpPr>
            <a:spLocks noGrp="1"/>
          </p:cNvSpPr>
          <p:nvPr>
            <p:ph type="body" sz="quarter" idx="12"/>
          </p:nvPr>
        </p:nvSpPr>
        <p:spPr>
          <a:xfrm>
            <a:off x="3178614" y="5166989"/>
            <a:ext cx="5737662" cy="841821"/>
          </a:xfrm>
        </p:spPr>
        <p:txBody>
          <a:bodyPr/>
          <a:lstStyle/>
          <a:p>
            <a:pPr algn="r"/>
            <a:r>
              <a:rPr lang="en-US" sz="1600" b="1" dirty="0" err="1" smtClean="0"/>
              <a:t>Dr</a:t>
            </a:r>
            <a:r>
              <a:rPr lang="en-US" sz="1600" b="1" dirty="0" smtClean="0"/>
              <a:t> Luule Mizera</a:t>
            </a:r>
          </a:p>
          <a:p>
            <a:pPr algn="r"/>
            <a:r>
              <a:rPr lang="en-GB" sz="1400" b="1" dirty="0" smtClean="0"/>
              <a:t>Science </a:t>
            </a:r>
            <a:r>
              <a:rPr lang="en-GB" sz="1400" b="1" dirty="0"/>
              <a:t>Officer </a:t>
            </a:r>
            <a:endParaRPr lang="en-US" sz="1400" b="1" dirty="0" smtClean="0"/>
          </a:p>
          <a:p>
            <a:pPr algn="r"/>
            <a:r>
              <a:rPr lang="en-GB" sz="1200" b="1" dirty="0" smtClean="0"/>
              <a:t>Individuals, Societies, Cultures and Health (ISCH)</a:t>
            </a:r>
            <a:endParaRPr lang="en-GB" sz="1200" b="1" dirty="0"/>
          </a:p>
        </p:txBody>
      </p:sp>
      <p:sp>
        <p:nvSpPr>
          <p:cNvPr id="5" name="Text Placeholder 4"/>
          <p:cNvSpPr>
            <a:spLocks noGrp="1"/>
          </p:cNvSpPr>
          <p:nvPr>
            <p:ph type="body" sz="quarter" idx="13"/>
          </p:nvPr>
        </p:nvSpPr>
        <p:spPr>
          <a:xfrm>
            <a:off x="3178614" y="6008810"/>
            <a:ext cx="5737662" cy="437932"/>
          </a:xfrm>
        </p:spPr>
        <p:txBody>
          <a:bodyPr/>
          <a:lstStyle/>
          <a:p>
            <a:pPr algn="r"/>
            <a:r>
              <a:rPr lang="en-US" dirty="0" smtClean="0"/>
              <a:t>COST Office, Brussels, 11.04.2014</a:t>
            </a:r>
            <a:endParaRPr lang="en-GB" dirty="0"/>
          </a:p>
        </p:txBody>
      </p:sp>
    </p:spTree>
    <p:extLst>
      <p:ext uri="{BB962C8B-B14F-4D97-AF65-F5344CB8AC3E}">
        <p14:creationId xmlns:p14="http://schemas.microsoft.com/office/powerpoint/2010/main" val="26398377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sz="quarter" idx="13"/>
          </p:nvPr>
        </p:nvSpPr>
        <p:spPr bwMode="auto">
          <a:xfrm>
            <a:off x="4451350" y="257175"/>
            <a:ext cx="4373563"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600" smtClean="0">
                <a:solidFill>
                  <a:schemeClr val="bg2"/>
                </a:solidFill>
              </a:rPr>
              <a:t>COST in Figures</a:t>
            </a:r>
          </a:p>
        </p:txBody>
      </p:sp>
      <p:sp>
        <p:nvSpPr>
          <p:cNvPr id="33795" name="TextBox 11"/>
          <p:cNvSpPr txBox="1">
            <a:spLocks noChangeArrowheads="1"/>
          </p:cNvSpPr>
          <p:nvPr/>
        </p:nvSpPr>
        <p:spPr bwMode="auto">
          <a:xfrm>
            <a:off x="6637338" y="1651000"/>
            <a:ext cx="70485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sz="5000" b="1" dirty="0">
                <a:solidFill>
                  <a:srgbClr val="FFFFFF"/>
                </a:solidFill>
                <a:latin typeface="Times" panose="02020603050405020304" pitchFamily="18" charset="0"/>
                <a:cs typeface="Times" panose="02020603050405020304" pitchFamily="18" charset="0"/>
              </a:rPr>
              <a:t>“</a:t>
            </a:r>
          </a:p>
        </p:txBody>
      </p:sp>
      <p:sp>
        <p:nvSpPr>
          <p:cNvPr id="33796" name="TextBox 12"/>
          <p:cNvSpPr txBox="1">
            <a:spLocks noChangeArrowheads="1"/>
          </p:cNvSpPr>
          <p:nvPr/>
        </p:nvSpPr>
        <p:spPr bwMode="auto">
          <a:xfrm>
            <a:off x="8431213" y="3182938"/>
            <a:ext cx="4556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sz="5000" b="1">
                <a:solidFill>
                  <a:srgbClr val="FFFFFF"/>
                </a:solidFill>
                <a:latin typeface="Times" panose="02020603050405020304" pitchFamily="18" charset="0"/>
                <a:cs typeface="Times" panose="02020603050405020304" pitchFamily="18" charset="0"/>
              </a:rPr>
              <a:t>”</a:t>
            </a:r>
          </a:p>
        </p:txBody>
      </p:sp>
      <p:graphicFrame>
        <p:nvGraphicFramePr>
          <p:cNvPr id="3" name="Table 2"/>
          <p:cNvGraphicFramePr>
            <a:graphicFrameLocks noGrp="1"/>
          </p:cNvGraphicFramePr>
          <p:nvPr>
            <p:extLst>
              <p:ext uri="{D42A27DB-BD31-4B8C-83A1-F6EECF244321}">
                <p14:modId xmlns:p14="http://schemas.microsoft.com/office/powerpoint/2010/main" val="3447603505"/>
              </p:ext>
            </p:extLst>
          </p:nvPr>
        </p:nvGraphicFramePr>
        <p:xfrm>
          <a:off x="343694" y="3622471"/>
          <a:ext cx="8315325" cy="1585912"/>
        </p:xfrm>
        <a:graphic>
          <a:graphicData uri="http://schemas.openxmlformats.org/drawingml/2006/table">
            <a:tbl>
              <a:tblPr>
                <a:tableStyleId>{2D5ABB26-0587-4C30-8999-92F81FD0307C}</a:tableStyleId>
              </a:tblPr>
              <a:tblGrid>
                <a:gridCol w="1481574"/>
                <a:gridCol w="6833751"/>
              </a:tblGrid>
              <a:tr h="335481">
                <a:tc>
                  <a:txBody>
                    <a:bodyPr/>
                    <a:lstStyle/>
                    <a:p>
                      <a:pPr algn="ctr"/>
                      <a:r>
                        <a:rPr lang="en-GB" sz="1600" b="1" dirty="0" smtClean="0"/>
                        <a:t>30 000</a:t>
                      </a:r>
                      <a:endParaRPr lang="en-GB" sz="1600" b="1" dirty="0"/>
                    </a:p>
                  </a:txBody>
                  <a:tcPr marT="45747" marB="45747">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lumMod val="20000"/>
                        <a:lumOff val="80000"/>
                      </a:schemeClr>
                    </a:solidFill>
                  </a:tcPr>
                </a:tc>
                <a:tc>
                  <a:txBody>
                    <a:bodyPr/>
                    <a:lstStyle/>
                    <a:p>
                      <a:r>
                        <a:rPr lang="en-GB" sz="1600" dirty="0" smtClean="0">
                          <a:solidFill>
                            <a:schemeClr val="accent4">
                              <a:lumMod val="65000"/>
                              <a:lumOff val="35000"/>
                            </a:schemeClr>
                          </a:solidFill>
                        </a:rPr>
                        <a:t>The number of researchers benefiting</a:t>
                      </a:r>
                      <a:r>
                        <a:rPr lang="en-GB" sz="1600" baseline="0" dirty="0" smtClean="0">
                          <a:solidFill>
                            <a:schemeClr val="accent4">
                              <a:lumMod val="65000"/>
                              <a:lumOff val="35000"/>
                            </a:schemeClr>
                          </a:solidFill>
                        </a:rPr>
                        <a:t> from COST Actions every year</a:t>
                      </a:r>
                      <a:endParaRPr lang="en-GB" sz="1600" dirty="0">
                        <a:solidFill>
                          <a:schemeClr val="accent4">
                            <a:lumMod val="65000"/>
                            <a:lumOff val="35000"/>
                          </a:schemeClr>
                        </a:solidFill>
                      </a:endParaRPr>
                    </a:p>
                  </a:txBody>
                  <a:tcPr marT="45747" marB="45747">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35481">
                <a:tc>
                  <a:txBody>
                    <a:bodyPr/>
                    <a:lstStyle/>
                    <a:p>
                      <a:pPr algn="ctr"/>
                      <a:r>
                        <a:rPr lang="en-GB" sz="1600" b="1" dirty="0" smtClean="0"/>
                        <a:t>130 000</a:t>
                      </a:r>
                      <a:endParaRPr lang="en-GB" sz="1600" b="1" dirty="0"/>
                    </a:p>
                  </a:txBody>
                  <a:tcPr marT="45747" marB="45747">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lumMod val="20000"/>
                        <a:lumOff val="80000"/>
                      </a:schemeClr>
                    </a:solidFill>
                  </a:tcPr>
                </a:tc>
                <a:tc>
                  <a:txBody>
                    <a:bodyPr/>
                    <a:lstStyle/>
                    <a:p>
                      <a:r>
                        <a:rPr lang="en-GB" sz="1600" dirty="0" smtClean="0">
                          <a:solidFill>
                            <a:schemeClr val="accent4">
                              <a:lumMod val="65000"/>
                              <a:lumOff val="35000"/>
                            </a:schemeClr>
                          </a:solidFill>
                        </a:rPr>
                        <a:t>The average annual budget of a COST Action (EUR)</a:t>
                      </a:r>
                      <a:endParaRPr lang="en-GB" sz="1600" dirty="0">
                        <a:solidFill>
                          <a:schemeClr val="accent4">
                            <a:lumMod val="65000"/>
                            <a:lumOff val="35000"/>
                          </a:schemeClr>
                        </a:solidFill>
                      </a:endParaRPr>
                    </a:p>
                  </a:txBody>
                  <a:tcPr marT="45747" marB="45747">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335481">
                <a:tc>
                  <a:txBody>
                    <a:bodyPr/>
                    <a:lstStyle/>
                    <a:p>
                      <a:pPr algn="ctr"/>
                      <a:r>
                        <a:rPr lang="en-GB" sz="1600" b="1" dirty="0" smtClean="0"/>
                        <a:t>250 000 000</a:t>
                      </a:r>
                      <a:endParaRPr lang="en-GB" sz="1600" b="1" dirty="0"/>
                    </a:p>
                  </a:txBody>
                  <a:tcPr marT="45747" marB="45747">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lumMod val="20000"/>
                        <a:lumOff val="80000"/>
                      </a:schemeClr>
                    </a:solidFill>
                  </a:tcPr>
                </a:tc>
                <a:tc>
                  <a:txBody>
                    <a:bodyPr/>
                    <a:lstStyle/>
                    <a:p>
                      <a:r>
                        <a:rPr lang="en-GB" sz="1600" dirty="0" smtClean="0">
                          <a:solidFill>
                            <a:schemeClr val="accent4">
                              <a:lumMod val="65000"/>
                              <a:lumOff val="35000"/>
                            </a:schemeClr>
                          </a:solidFill>
                        </a:rPr>
                        <a:t>The</a:t>
                      </a:r>
                      <a:r>
                        <a:rPr lang="en-GB" sz="1600" baseline="0" dirty="0" smtClean="0">
                          <a:solidFill>
                            <a:schemeClr val="accent4">
                              <a:lumMod val="65000"/>
                              <a:lumOff val="35000"/>
                            </a:schemeClr>
                          </a:solidFill>
                        </a:rPr>
                        <a:t> COST budget over the 7 years of FP7 (EUR)</a:t>
                      </a:r>
                      <a:endParaRPr lang="en-GB" sz="1600" dirty="0">
                        <a:solidFill>
                          <a:schemeClr val="accent4">
                            <a:lumMod val="65000"/>
                            <a:lumOff val="35000"/>
                          </a:schemeClr>
                        </a:solidFill>
                      </a:endParaRPr>
                    </a:p>
                  </a:txBody>
                  <a:tcPr marT="45747" marB="45747">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r h="579469">
                <a:tc>
                  <a:txBody>
                    <a:bodyPr/>
                    <a:lstStyle/>
                    <a:p>
                      <a:pPr algn="ctr"/>
                      <a:r>
                        <a:rPr lang="en-GB" sz="1600" b="1" dirty="0" smtClean="0"/>
                        <a:t>5 billion</a:t>
                      </a:r>
                      <a:endParaRPr lang="en-GB" sz="1600" b="1" dirty="0"/>
                    </a:p>
                  </a:txBody>
                  <a:tcPr marT="45747" marB="45747">
                    <a:lnL w="12700" cap="flat" cmpd="sng" algn="ctr">
                      <a:solidFill>
                        <a:schemeClr val="tx2"/>
                      </a:solidFill>
                      <a:prstDash val="solid"/>
                      <a:round/>
                      <a:headEnd type="none" w="med" len="med"/>
                      <a:tailEnd type="none" w="med" len="med"/>
                    </a:lnL>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tx2">
                        <a:lumMod val="20000"/>
                        <a:lumOff val="80000"/>
                      </a:schemeClr>
                    </a:solidFill>
                  </a:tcPr>
                </a:tc>
                <a:tc>
                  <a:txBody>
                    <a:bodyPr/>
                    <a:lstStyle/>
                    <a:p>
                      <a:r>
                        <a:rPr lang="en-GB" sz="1600" dirty="0" smtClean="0">
                          <a:solidFill>
                            <a:schemeClr val="accent4">
                              <a:lumMod val="65000"/>
                              <a:lumOff val="35000"/>
                            </a:schemeClr>
                          </a:solidFill>
                        </a:rPr>
                        <a:t>The amount of national research funding leveraged by</a:t>
                      </a:r>
                      <a:r>
                        <a:rPr lang="en-GB" sz="1600" baseline="0" dirty="0" smtClean="0">
                          <a:solidFill>
                            <a:schemeClr val="accent4">
                              <a:lumMod val="65000"/>
                              <a:lumOff val="35000"/>
                            </a:schemeClr>
                          </a:solidFill>
                        </a:rPr>
                        <a:t> COST over 7 years of FP7 (EUR)</a:t>
                      </a:r>
                      <a:endParaRPr lang="en-GB" sz="1600" dirty="0">
                        <a:solidFill>
                          <a:schemeClr val="accent4">
                            <a:lumMod val="65000"/>
                            <a:lumOff val="35000"/>
                          </a:schemeClr>
                        </a:solidFill>
                      </a:endParaRPr>
                    </a:p>
                  </a:txBody>
                  <a:tcPr marT="45747" marB="45747">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r>
            </a:tbl>
          </a:graphicData>
        </a:graphic>
      </p:graphicFrame>
      <p:sp>
        <p:nvSpPr>
          <p:cNvPr id="31765" name="Rectangle 3"/>
          <p:cNvSpPr>
            <a:spLocks noChangeArrowheads="1"/>
          </p:cNvSpPr>
          <p:nvPr/>
        </p:nvSpPr>
        <p:spPr bwMode="auto">
          <a:xfrm>
            <a:off x="428625" y="1859618"/>
            <a:ext cx="84582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342900" indent="-342900" eaLnBrk="1" hangingPunct="1">
              <a:spcBef>
                <a:spcPts val="600"/>
              </a:spcBef>
              <a:spcAft>
                <a:spcPts val="600"/>
              </a:spcAft>
              <a:buFont typeface="Arial" panose="020B0604020202020204" pitchFamily="34" charset="0"/>
              <a:buChar char="•"/>
              <a:defRPr/>
            </a:pPr>
            <a:r>
              <a:rPr lang="en-US" sz="2000" dirty="0" smtClean="0">
                <a:solidFill>
                  <a:schemeClr val="accent2"/>
                </a:solidFill>
                <a:latin typeface="+mn-lt"/>
                <a:ea typeface="Calibri" panose="020F0502020204030204" pitchFamily="34" charset="0"/>
                <a:cs typeface="Arial" panose="020B0604020202020204" pitchFamily="34" charset="0"/>
              </a:rPr>
              <a:t>From 19 countries in 1971 to currently 36 countries.</a:t>
            </a:r>
          </a:p>
          <a:p>
            <a:pPr marL="342900" indent="-342900" eaLnBrk="1" hangingPunct="1">
              <a:spcBef>
                <a:spcPts val="600"/>
              </a:spcBef>
              <a:spcAft>
                <a:spcPts val="600"/>
              </a:spcAft>
              <a:buFont typeface="Arial" panose="020B0604020202020204" pitchFamily="34" charset="0"/>
              <a:buChar char="•"/>
              <a:defRPr/>
            </a:pPr>
            <a:r>
              <a:rPr lang="en-US" sz="2000" dirty="0" smtClean="0">
                <a:solidFill>
                  <a:schemeClr val="accent2"/>
                </a:solidFill>
                <a:latin typeface="+mn-lt"/>
                <a:ea typeface="Calibri" panose="020F0502020204030204" pitchFamily="34" charset="0"/>
                <a:cs typeface="Arial" panose="020B0604020202020204" pitchFamily="34" charset="0"/>
              </a:rPr>
              <a:t>From 7 Actions to over 310 ongoing Actions</a:t>
            </a:r>
          </a:p>
          <a:p>
            <a:pPr marL="342900" indent="-342900" eaLnBrk="1" hangingPunct="1">
              <a:spcBef>
                <a:spcPts val="600"/>
              </a:spcBef>
              <a:spcAft>
                <a:spcPts val="600"/>
              </a:spcAft>
              <a:buFont typeface="Arial" panose="020B0604020202020204" pitchFamily="34" charset="0"/>
              <a:buChar char="•"/>
              <a:defRPr/>
            </a:pPr>
            <a:r>
              <a:rPr lang="en-US" sz="2000" dirty="0" smtClean="0">
                <a:solidFill>
                  <a:schemeClr val="accent2"/>
                </a:solidFill>
                <a:latin typeface="+mn-lt"/>
                <a:ea typeface="Calibri" panose="020F0502020204030204" pitchFamily="34" charset="0"/>
                <a:cs typeface="Arial" panose="020B0604020202020204" pitchFamily="34" charset="0"/>
              </a:rPr>
              <a:t>From 7 Domains in to 9 Domains plus Trans-Domain Pilot</a:t>
            </a:r>
          </a:p>
          <a:p>
            <a:pPr eaLnBrk="1" hangingPunct="1">
              <a:spcBef>
                <a:spcPts val="600"/>
              </a:spcBef>
              <a:spcAft>
                <a:spcPts val="600"/>
              </a:spcAft>
              <a:defRPr/>
            </a:pPr>
            <a:endParaRPr lang="en-US" b="1" dirty="0" smtClean="0">
              <a:solidFill>
                <a:schemeClr val="tx2"/>
              </a:solidFill>
            </a:endParaRPr>
          </a:p>
        </p:txBody>
      </p:sp>
    </p:spTree>
    <p:extLst>
      <p:ext uri="{BB962C8B-B14F-4D97-AF65-F5344CB8AC3E}">
        <p14:creationId xmlns:p14="http://schemas.microsoft.com/office/powerpoint/2010/main" val="3922627726"/>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sz="quarter" idx="13"/>
          </p:nvPr>
        </p:nvSpPr>
        <p:spPr bwMode="auto">
          <a:xfrm>
            <a:off x="1446213" y="171450"/>
            <a:ext cx="549116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600" smtClean="0">
                <a:solidFill>
                  <a:schemeClr val="bg2"/>
                </a:solidFill>
              </a:rPr>
              <a:t>COST Countries (35+1)</a:t>
            </a:r>
          </a:p>
        </p:txBody>
      </p:sp>
      <p:sp>
        <p:nvSpPr>
          <p:cNvPr id="35843" name="Rectangle 2"/>
          <p:cNvSpPr>
            <a:spLocks noChangeArrowheads="1"/>
          </p:cNvSpPr>
          <p:nvPr/>
        </p:nvSpPr>
        <p:spPr bwMode="auto">
          <a:xfrm>
            <a:off x="152400" y="1020763"/>
            <a:ext cx="8753475" cy="537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solidFill>
                <a:srgbClr val="000000"/>
              </a:solidFill>
            </a:endParaRPr>
          </a:p>
        </p:txBody>
      </p:sp>
      <p:sp>
        <p:nvSpPr>
          <p:cNvPr id="1252" name="Rectangle 3"/>
          <p:cNvSpPr>
            <a:spLocks noChangeArrowheads="1"/>
          </p:cNvSpPr>
          <p:nvPr/>
        </p:nvSpPr>
        <p:spPr bwMode="auto">
          <a:xfrm>
            <a:off x="5202238" y="1055688"/>
            <a:ext cx="3703637" cy="5014912"/>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lIns="0" tIns="0" rIns="0" bIns="0">
            <a:spAutoFit/>
          </a:bodyPr>
          <a:lstStyle/>
          <a:p>
            <a:pPr>
              <a:spcAft>
                <a:spcPts val="0"/>
              </a:spcAft>
              <a:buClr>
                <a:srgbClr val="0033CC"/>
              </a:buClr>
              <a:buFont typeface="Monotype Sorts" pitchFamily="2" charset="2"/>
              <a:buNone/>
              <a:tabLst>
                <a:tab pos="449263" algn="l"/>
              </a:tabLst>
              <a:defRPr/>
            </a:pPr>
            <a:r>
              <a:rPr lang="en-US" sz="2400" b="1" dirty="0">
                <a:solidFill>
                  <a:srgbClr val="0000FF"/>
                </a:solidFill>
                <a:effectLst>
                  <a:outerShdw blurRad="38100" dist="38100" dir="2700000" algn="tl">
                    <a:srgbClr val="C0C0C0"/>
                  </a:outerShdw>
                </a:effectLst>
              </a:rPr>
              <a:t>	</a:t>
            </a:r>
            <a:r>
              <a:rPr lang="en-US" sz="2000" b="1" dirty="0">
                <a:solidFill>
                  <a:srgbClr val="56585B"/>
                </a:solidFill>
              </a:rPr>
              <a:t>The 28 EU Member States</a:t>
            </a:r>
            <a:r>
              <a:rPr lang="en-US" sz="1400" dirty="0">
                <a:solidFill>
                  <a:srgbClr val="56585B"/>
                </a:solidFill>
              </a:rPr>
              <a:t/>
            </a:r>
            <a:br>
              <a:rPr lang="en-US" sz="1400" dirty="0">
                <a:solidFill>
                  <a:srgbClr val="56585B"/>
                </a:solidFill>
              </a:rPr>
            </a:br>
            <a:r>
              <a:rPr lang="en-US" sz="1400" dirty="0">
                <a:solidFill>
                  <a:srgbClr val="56585B"/>
                </a:solidFill>
              </a:rPr>
              <a:t>	</a:t>
            </a:r>
            <a:r>
              <a:rPr lang="en-US" sz="1400" dirty="0">
                <a:solidFill>
                  <a:srgbClr val="56585B"/>
                </a:solidFill>
                <a:effectLst>
                  <a:outerShdw blurRad="38100" dist="38100" dir="2700000" algn="tl">
                    <a:srgbClr val="C0C0C0"/>
                  </a:outerShdw>
                </a:effectLst>
              </a:rPr>
              <a:t/>
            </a:r>
            <a:br>
              <a:rPr lang="en-US" sz="1400" dirty="0">
                <a:solidFill>
                  <a:srgbClr val="56585B"/>
                </a:solidFill>
                <a:effectLst>
                  <a:outerShdw blurRad="38100" dist="38100" dir="2700000" algn="tl">
                    <a:srgbClr val="C0C0C0"/>
                  </a:outerShdw>
                </a:effectLst>
              </a:rPr>
            </a:br>
            <a:r>
              <a:rPr lang="en-US" sz="1400" dirty="0">
                <a:solidFill>
                  <a:srgbClr val="56585B"/>
                </a:solidFill>
                <a:effectLst>
                  <a:outerShdw blurRad="38100" dist="38100" dir="2700000" algn="tl">
                    <a:srgbClr val="C0C0C0"/>
                  </a:outerShdw>
                </a:effectLst>
              </a:rPr>
              <a:t>	</a:t>
            </a:r>
            <a:r>
              <a:rPr lang="en-US" sz="2000" b="1" dirty="0">
                <a:solidFill>
                  <a:srgbClr val="56585B"/>
                </a:solidFill>
              </a:rPr>
              <a:t>EU A</a:t>
            </a:r>
            <a:r>
              <a:rPr lang="en-US" sz="2000" b="1" dirty="0">
                <a:solidFill>
                  <a:srgbClr val="56585B"/>
                </a:solidFill>
                <a:sym typeface="Wingdings" pitchFamily="2" charset="2"/>
              </a:rPr>
              <a:t>cceding &amp; </a:t>
            </a:r>
            <a:r>
              <a:rPr lang="en-US" sz="2000" b="1" dirty="0">
                <a:solidFill>
                  <a:srgbClr val="56585B"/>
                </a:solidFill>
              </a:rPr>
              <a:t>Candidate 	Countries</a:t>
            </a:r>
            <a:r>
              <a:rPr lang="en-US" sz="1600" dirty="0">
                <a:solidFill>
                  <a:srgbClr val="56585B"/>
                </a:solidFill>
              </a:rPr>
              <a:t/>
            </a:r>
            <a:br>
              <a:rPr lang="en-US" sz="1600" dirty="0">
                <a:solidFill>
                  <a:srgbClr val="56585B"/>
                </a:solidFill>
              </a:rPr>
            </a:br>
            <a:r>
              <a:rPr lang="en-US" sz="1600" dirty="0">
                <a:solidFill>
                  <a:srgbClr val="56585B"/>
                </a:solidFill>
              </a:rPr>
              <a:t>		</a:t>
            </a:r>
            <a:r>
              <a:rPr lang="en-US" sz="2000" b="1" dirty="0">
                <a:solidFill>
                  <a:srgbClr val="56585B"/>
                </a:solidFill>
                <a:sym typeface="Webdings" pitchFamily="18" charset="2"/>
              </a:rPr>
              <a:t></a:t>
            </a:r>
            <a:r>
              <a:rPr lang="en-US" sz="1600" dirty="0">
                <a:solidFill>
                  <a:srgbClr val="56585B"/>
                </a:solidFill>
              </a:rPr>
              <a:t> former Yugoslav Republic of 			Macedonia</a:t>
            </a:r>
          </a:p>
          <a:p>
            <a:pPr marL="446088" lvl="1" indent="-84138">
              <a:spcAft>
                <a:spcPts val="0"/>
              </a:spcAft>
              <a:buClr>
                <a:srgbClr val="EAFD5D"/>
              </a:buClr>
              <a:buFont typeface="Wingdings" pitchFamily="2" charset="2"/>
              <a:buNone/>
              <a:tabLst>
                <a:tab pos="447675" algn="l"/>
              </a:tabLst>
              <a:defRPr/>
            </a:pPr>
            <a:r>
              <a:rPr lang="en-US" sz="1600" dirty="0">
                <a:solidFill>
                  <a:srgbClr val="56585B"/>
                </a:solidFill>
              </a:rPr>
              <a:t> 	</a:t>
            </a:r>
            <a:r>
              <a:rPr lang="en-US" sz="2000" b="1" dirty="0">
                <a:solidFill>
                  <a:srgbClr val="56585B"/>
                </a:solidFill>
                <a:sym typeface="Webdings" pitchFamily="18" charset="2"/>
              </a:rPr>
              <a:t></a:t>
            </a:r>
            <a:r>
              <a:rPr lang="en-US" sz="1600" b="1" dirty="0">
                <a:solidFill>
                  <a:srgbClr val="56585B"/>
                </a:solidFill>
                <a:sym typeface="Webdings" pitchFamily="18" charset="2"/>
              </a:rPr>
              <a:t> </a:t>
            </a:r>
            <a:r>
              <a:rPr lang="en-US" sz="1600" dirty="0">
                <a:solidFill>
                  <a:srgbClr val="56585B"/>
                </a:solidFill>
              </a:rPr>
              <a:t>Iceland</a:t>
            </a:r>
          </a:p>
          <a:p>
            <a:pPr marL="446088" lvl="1" indent="-84138">
              <a:spcAft>
                <a:spcPts val="0"/>
              </a:spcAft>
              <a:buClr>
                <a:srgbClr val="EAFD5D"/>
              </a:buClr>
              <a:buFont typeface="Wingdings" pitchFamily="2" charset="2"/>
              <a:buNone/>
              <a:tabLst>
                <a:tab pos="447675" algn="l"/>
              </a:tabLst>
              <a:defRPr/>
            </a:pPr>
            <a:r>
              <a:rPr lang="en-US" sz="2000" b="1" dirty="0">
                <a:solidFill>
                  <a:srgbClr val="56585B"/>
                </a:solidFill>
                <a:sym typeface="Webdings" pitchFamily="18" charset="2"/>
              </a:rPr>
              <a:t>  </a:t>
            </a:r>
            <a:r>
              <a:rPr lang="en-US" sz="1600" dirty="0">
                <a:solidFill>
                  <a:srgbClr val="56585B"/>
                </a:solidFill>
              </a:rPr>
              <a:t>Republic of</a:t>
            </a:r>
            <a:r>
              <a:rPr lang="en-US" sz="1000" dirty="0">
                <a:solidFill>
                  <a:srgbClr val="56585B"/>
                </a:solidFill>
              </a:rPr>
              <a:t> </a:t>
            </a:r>
            <a:r>
              <a:rPr lang="en-US" sz="1600" dirty="0">
                <a:solidFill>
                  <a:srgbClr val="56585B"/>
                </a:solidFill>
              </a:rPr>
              <a:t>Serbia</a:t>
            </a:r>
          </a:p>
          <a:p>
            <a:pPr marL="0" lvl="1" indent="-7938">
              <a:spcAft>
                <a:spcPts val="0"/>
              </a:spcAft>
              <a:buClr>
                <a:srgbClr val="EAFD5D"/>
              </a:buClr>
              <a:buFont typeface="Wingdings" pitchFamily="2" charset="2"/>
              <a:buNone/>
              <a:tabLst>
                <a:tab pos="361950" algn="l"/>
              </a:tabLst>
              <a:defRPr/>
            </a:pPr>
            <a:r>
              <a:rPr lang="en-US" sz="1600" dirty="0">
                <a:solidFill>
                  <a:srgbClr val="56585B"/>
                </a:solidFill>
              </a:rPr>
              <a:t>	</a:t>
            </a:r>
            <a:r>
              <a:rPr lang="en-US" sz="2000" b="1" dirty="0">
                <a:solidFill>
                  <a:srgbClr val="56585B"/>
                </a:solidFill>
                <a:sym typeface="Webdings" pitchFamily="18" charset="2"/>
              </a:rPr>
              <a:t> </a:t>
            </a:r>
            <a:r>
              <a:rPr lang="en-US" sz="1600" b="1" dirty="0">
                <a:solidFill>
                  <a:srgbClr val="56585B"/>
                </a:solidFill>
                <a:sym typeface="Webdings" pitchFamily="18" charset="2"/>
              </a:rPr>
              <a:t> </a:t>
            </a:r>
            <a:r>
              <a:rPr lang="en-US" sz="1600" dirty="0">
                <a:solidFill>
                  <a:srgbClr val="56585B"/>
                </a:solidFill>
              </a:rPr>
              <a:t>Turkey</a:t>
            </a:r>
          </a:p>
          <a:p>
            <a:pPr marL="190500" lvl="1">
              <a:lnSpc>
                <a:spcPct val="90000"/>
              </a:lnSpc>
              <a:buClr>
                <a:srgbClr val="EAFD5D"/>
              </a:buClr>
              <a:buFont typeface="Wingdings" pitchFamily="2" charset="2"/>
              <a:buNone/>
              <a:tabLst>
                <a:tab pos="449263" algn="l"/>
              </a:tabLst>
              <a:defRPr/>
            </a:pPr>
            <a:endParaRPr lang="en-US" sz="1600" dirty="0">
              <a:solidFill>
                <a:srgbClr val="56585B"/>
              </a:solidFill>
            </a:endParaRPr>
          </a:p>
          <a:p>
            <a:pPr>
              <a:lnSpc>
                <a:spcPct val="90000"/>
              </a:lnSpc>
              <a:buClr>
                <a:srgbClr val="EAFD5D"/>
              </a:buClr>
              <a:buFont typeface="Wingdings" pitchFamily="2" charset="2"/>
              <a:buNone/>
              <a:tabLst>
                <a:tab pos="449263" algn="l"/>
              </a:tabLst>
              <a:defRPr/>
            </a:pPr>
            <a:r>
              <a:rPr lang="en-US" sz="1600" dirty="0">
                <a:solidFill>
                  <a:srgbClr val="56585B"/>
                </a:solidFill>
                <a:effectLst>
                  <a:outerShdw blurRad="38100" dist="38100" dir="2700000" algn="tl">
                    <a:srgbClr val="C0C0C0"/>
                  </a:outerShdw>
                </a:effectLst>
              </a:rPr>
              <a:t>	</a:t>
            </a:r>
            <a:r>
              <a:rPr lang="en-US" sz="2000" b="1" dirty="0">
                <a:solidFill>
                  <a:srgbClr val="56585B"/>
                </a:solidFill>
              </a:rPr>
              <a:t>Other Countries</a:t>
            </a:r>
            <a:br>
              <a:rPr lang="en-US" sz="2000" b="1" dirty="0">
                <a:solidFill>
                  <a:srgbClr val="56585B"/>
                </a:solidFill>
              </a:rPr>
            </a:br>
            <a:r>
              <a:rPr lang="en-US" sz="2000" b="1" dirty="0">
                <a:solidFill>
                  <a:srgbClr val="56585B"/>
                </a:solidFill>
              </a:rPr>
              <a:t>		</a:t>
            </a:r>
            <a:r>
              <a:rPr lang="en-US" sz="2000" b="1" dirty="0">
                <a:solidFill>
                  <a:srgbClr val="56585B"/>
                </a:solidFill>
                <a:sym typeface="Webdings" pitchFamily="18" charset="2"/>
              </a:rPr>
              <a:t></a:t>
            </a:r>
            <a:r>
              <a:rPr lang="en-US" sz="1000" dirty="0">
                <a:solidFill>
                  <a:srgbClr val="56585B"/>
                </a:solidFill>
              </a:rPr>
              <a:t> </a:t>
            </a:r>
            <a:r>
              <a:rPr lang="en-US" sz="1600" dirty="0">
                <a:solidFill>
                  <a:srgbClr val="56585B"/>
                </a:solidFill>
              </a:rPr>
              <a:t>Bosnia and Herzegovina</a:t>
            </a:r>
            <a:endParaRPr lang="en-US" sz="1100" dirty="0">
              <a:solidFill>
                <a:srgbClr val="56585B"/>
              </a:solidFill>
              <a:effectLst>
                <a:outerShdw blurRad="38100" dist="38100" dir="2700000" algn="tl">
                  <a:srgbClr val="C0C0C0"/>
                </a:outerShdw>
              </a:effectLst>
            </a:endParaRPr>
          </a:p>
          <a:p>
            <a:pPr marL="182563" indent="258763">
              <a:lnSpc>
                <a:spcPct val="90000"/>
              </a:lnSpc>
              <a:buClr>
                <a:srgbClr val="EAFD5D"/>
              </a:buClr>
              <a:tabLst>
                <a:tab pos="441325" algn="l"/>
              </a:tabLst>
              <a:defRPr/>
            </a:pPr>
            <a:r>
              <a:rPr lang="en-US" sz="2000" b="1" dirty="0">
                <a:solidFill>
                  <a:srgbClr val="56585B"/>
                </a:solidFill>
                <a:sym typeface="Webdings" pitchFamily="18" charset="2"/>
              </a:rPr>
              <a:t>	</a:t>
            </a:r>
            <a:r>
              <a:rPr lang="en-US" sz="1050" dirty="0">
                <a:solidFill>
                  <a:srgbClr val="56585B"/>
                </a:solidFill>
              </a:rPr>
              <a:t> </a:t>
            </a:r>
            <a:r>
              <a:rPr lang="en-US" sz="1600" dirty="0">
                <a:solidFill>
                  <a:srgbClr val="56585B"/>
                </a:solidFill>
              </a:rPr>
              <a:t>Norway </a:t>
            </a:r>
            <a:br>
              <a:rPr lang="en-US" sz="1600" dirty="0">
                <a:solidFill>
                  <a:srgbClr val="56585B"/>
                </a:solidFill>
              </a:rPr>
            </a:br>
            <a:r>
              <a:rPr lang="en-US" sz="1600" dirty="0">
                <a:solidFill>
                  <a:srgbClr val="56585B"/>
                </a:solidFill>
              </a:rPr>
              <a:t>		</a:t>
            </a:r>
            <a:r>
              <a:rPr lang="en-US" sz="2000" b="1" dirty="0">
                <a:solidFill>
                  <a:srgbClr val="56585B"/>
                </a:solidFill>
                <a:sym typeface="Webdings" pitchFamily="18" charset="2"/>
              </a:rPr>
              <a:t></a:t>
            </a:r>
            <a:r>
              <a:rPr lang="en-US" sz="1600" dirty="0">
                <a:solidFill>
                  <a:srgbClr val="56585B"/>
                </a:solidFill>
              </a:rPr>
              <a:t> Switzerland</a:t>
            </a:r>
          </a:p>
          <a:p>
            <a:pPr>
              <a:lnSpc>
                <a:spcPct val="90000"/>
              </a:lnSpc>
              <a:buClr>
                <a:srgbClr val="EAFD5D"/>
              </a:buClr>
              <a:buFont typeface="Wingdings" pitchFamily="2" charset="2"/>
              <a:buNone/>
              <a:tabLst>
                <a:tab pos="355600" algn="l"/>
              </a:tabLst>
              <a:defRPr/>
            </a:pPr>
            <a:r>
              <a:rPr lang="en-US" sz="1100" dirty="0">
                <a:solidFill>
                  <a:srgbClr val="56585B"/>
                </a:solidFill>
                <a:effectLst>
                  <a:outerShdw blurRad="38100" dist="38100" dir="2700000" algn="tl">
                    <a:srgbClr val="C0C0C0"/>
                  </a:outerShdw>
                </a:effectLst>
              </a:rPr>
              <a:t/>
            </a:r>
            <a:br>
              <a:rPr lang="en-US" sz="1100" dirty="0">
                <a:solidFill>
                  <a:srgbClr val="56585B"/>
                </a:solidFill>
                <a:effectLst>
                  <a:outerShdw blurRad="38100" dist="38100" dir="2700000" algn="tl">
                    <a:srgbClr val="C0C0C0"/>
                  </a:outerShdw>
                </a:effectLst>
              </a:rPr>
            </a:br>
            <a:r>
              <a:rPr lang="en-US" sz="1100" dirty="0">
                <a:solidFill>
                  <a:srgbClr val="56585B"/>
                </a:solidFill>
                <a:effectLst>
                  <a:outerShdw blurRad="38100" dist="38100" dir="2700000" algn="tl">
                    <a:srgbClr val="C0C0C0"/>
                  </a:outerShdw>
                </a:effectLst>
              </a:rPr>
              <a:t>	</a:t>
            </a:r>
            <a:r>
              <a:rPr lang="en-US" sz="2000" b="1" dirty="0">
                <a:solidFill>
                  <a:srgbClr val="56585B"/>
                </a:solidFill>
                <a:effectLst>
                  <a:outerShdw blurRad="38100" dist="38100" dir="2700000" algn="tl">
                    <a:srgbClr val="C0C0C0"/>
                  </a:outerShdw>
                </a:effectLst>
              </a:rPr>
              <a:t>	</a:t>
            </a:r>
            <a:r>
              <a:rPr lang="en-US" sz="2000" b="1" dirty="0">
                <a:solidFill>
                  <a:srgbClr val="56585B"/>
                </a:solidFill>
              </a:rPr>
              <a:t>COST Cooperating State</a:t>
            </a:r>
            <a:r>
              <a:rPr lang="en-US" sz="2400" b="1" dirty="0">
                <a:solidFill>
                  <a:srgbClr val="56585B"/>
                </a:solidFill>
              </a:rPr>
              <a:t/>
            </a:r>
            <a:br>
              <a:rPr lang="en-US" sz="2400" b="1" dirty="0">
                <a:solidFill>
                  <a:srgbClr val="56585B"/>
                </a:solidFill>
              </a:rPr>
            </a:br>
            <a:r>
              <a:rPr lang="en-US" sz="1100" b="1" dirty="0">
                <a:solidFill>
                  <a:srgbClr val="56585B"/>
                </a:solidFill>
              </a:rPr>
              <a:t>            </a:t>
            </a:r>
            <a:r>
              <a:rPr lang="en-US" sz="2000" b="1" dirty="0">
                <a:solidFill>
                  <a:srgbClr val="56585B"/>
                </a:solidFill>
                <a:sym typeface="Webdings" pitchFamily="18" charset="2"/>
              </a:rPr>
              <a:t></a:t>
            </a:r>
            <a:r>
              <a:rPr lang="en-US" sz="1100" dirty="0">
                <a:solidFill>
                  <a:srgbClr val="56585B"/>
                </a:solidFill>
              </a:rPr>
              <a:t>   </a:t>
            </a:r>
            <a:r>
              <a:rPr lang="en-US" sz="1600" dirty="0">
                <a:solidFill>
                  <a:srgbClr val="56585B"/>
                </a:solidFill>
              </a:rPr>
              <a:t>Israel</a:t>
            </a:r>
          </a:p>
          <a:p>
            <a:pPr marL="190500" lvl="1">
              <a:spcAft>
                <a:spcPct val="30000"/>
              </a:spcAft>
              <a:buClr>
                <a:srgbClr val="FFFFFF"/>
              </a:buClr>
              <a:buFont typeface="Monotype Sorts" pitchFamily="2" charset="2"/>
              <a:buChar char="ä"/>
              <a:tabLst>
                <a:tab pos="449263" algn="l"/>
              </a:tabLst>
              <a:defRPr/>
            </a:pPr>
            <a:endParaRPr lang="en-US" sz="1100" baseline="30000" dirty="0">
              <a:solidFill>
                <a:srgbClr val="56585B"/>
              </a:solidFill>
              <a:effectLst>
                <a:outerShdw blurRad="38100" dist="38100" dir="2700000" algn="tl">
                  <a:srgbClr val="C0C0C0"/>
                </a:outerShdw>
              </a:effectLst>
            </a:endParaRPr>
          </a:p>
          <a:p>
            <a:pPr marL="190500" lvl="1">
              <a:spcAft>
                <a:spcPct val="30000"/>
              </a:spcAft>
              <a:buClr>
                <a:srgbClr val="33CC33"/>
              </a:buClr>
              <a:buFont typeface="Monotype Sorts" pitchFamily="2" charset="2"/>
              <a:buChar char="ä"/>
              <a:tabLst>
                <a:tab pos="449263" algn="l"/>
              </a:tabLst>
              <a:defRPr/>
            </a:pPr>
            <a:endParaRPr lang="en-US" sz="1000" dirty="0">
              <a:solidFill>
                <a:srgbClr val="56585B"/>
              </a:solidFill>
              <a:effectLst>
                <a:outerShdw blurRad="38100" dist="38100" dir="2700000" algn="tl">
                  <a:srgbClr val="C0C0C0"/>
                </a:outerShdw>
              </a:effectLst>
            </a:endParaRPr>
          </a:p>
        </p:txBody>
      </p:sp>
      <p:sp>
        <p:nvSpPr>
          <p:cNvPr id="1255" name="Freeform 6"/>
          <p:cNvSpPr>
            <a:spLocks noChangeAspect="1"/>
          </p:cNvSpPr>
          <p:nvPr/>
        </p:nvSpPr>
        <p:spPr bwMode="auto">
          <a:xfrm>
            <a:off x="2787650" y="1679575"/>
            <a:ext cx="2116138" cy="3460750"/>
          </a:xfrm>
          <a:custGeom>
            <a:avLst/>
            <a:gdLst>
              <a:gd name="T0" fmla="*/ 1086 w 1925"/>
              <a:gd name="T1" fmla="*/ 165 h 2686"/>
              <a:gd name="T2" fmla="*/ 918 w 1925"/>
              <a:gd name="T3" fmla="*/ 255 h 2686"/>
              <a:gd name="T4" fmla="*/ 870 w 1925"/>
              <a:gd name="T5" fmla="*/ 93 h 2686"/>
              <a:gd name="T6" fmla="*/ 858 w 1925"/>
              <a:gd name="T7" fmla="*/ 290 h 2686"/>
              <a:gd name="T8" fmla="*/ 759 w 1925"/>
              <a:gd name="T9" fmla="*/ 464 h 2686"/>
              <a:gd name="T10" fmla="*/ 635 w 1925"/>
              <a:gd name="T11" fmla="*/ 602 h 2686"/>
              <a:gd name="T12" fmla="*/ 617 w 1925"/>
              <a:gd name="T13" fmla="*/ 725 h 2686"/>
              <a:gd name="T14" fmla="*/ 364 w 1925"/>
              <a:gd name="T15" fmla="*/ 386 h 2686"/>
              <a:gd name="T16" fmla="*/ 714 w 1925"/>
              <a:gd name="T17" fmla="*/ 302 h 2686"/>
              <a:gd name="T18" fmla="*/ 292 w 1925"/>
              <a:gd name="T19" fmla="*/ 243 h 2686"/>
              <a:gd name="T20" fmla="*/ 190 w 1925"/>
              <a:gd name="T21" fmla="*/ 225 h 2686"/>
              <a:gd name="T22" fmla="*/ 200 w 1925"/>
              <a:gd name="T23" fmla="*/ 389 h 2686"/>
              <a:gd name="T24" fmla="*/ 252 w 1925"/>
              <a:gd name="T25" fmla="*/ 656 h 2686"/>
              <a:gd name="T26" fmla="*/ 302 w 1925"/>
              <a:gd name="T27" fmla="*/ 875 h 2686"/>
              <a:gd name="T28" fmla="*/ 208 w 1925"/>
              <a:gd name="T29" fmla="*/ 1017 h 2686"/>
              <a:gd name="T30" fmla="*/ 277 w 1925"/>
              <a:gd name="T31" fmla="*/ 1055 h 2686"/>
              <a:gd name="T32" fmla="*/ 261 w 1925"/>
              <a:gd name="T33" fmla="*/ 1076 h 2686"/>
              <a:gd name="T34" fmla="*/ 221 w 1925"/>
              <a:gd name="T35" fmla="*/ 1159 h 2686"/>
              <a:gd name="T36" fmla="*/ 226 w 1925"/>
              <a:gd name="T37" fmla="*/ 1265 h 2686"/>
              <a:gd name="T38" fmla="*/ 270 w 1925"/>
              <a:gd name="T39" fmla="*/ 1399 h 2686"/>
              <a:gd name="T40" fmla="*/ 212 w 1925"/>
              <a:gd name="T41" fmla="*/ 1489 h 2686"/>
              <a:gd name="T42" fmla="*/ 132 w 1925"/>
              <a:gd name="T43" fmla="*/ 1597 h 2686"/>
              <a:gd name="T44" fmla="*/ 77 w 1925"/>
              <a:gd name="T45" fmla="*/ 1710 h 2686"/>
              <a:gd name="T46" fmla="*/ 102 w 1925"/>
              <a:gd name="T47" fmla="*/ 1902 h 2686"/>
              <a:gd name="T48" fmla="*/ 22 w 1925"/>
              <a:gd name="T49" fmla="*/ 2139 h 2686"/>
              <a:gd name="T50" fmla="*/ 160 w 1925"/>
              <a:gd name="T51" fmla="*/ 2126 h 2686"/>
              <a:gd name="T52" fmla="*/ 294 w 1925"/>
              <a:gd name="T53" fmla="*/ 2117 h 2686"/>
              <a:gd name="T54" fmla="*/ 365 w 1925"/>
              <a:gd name="T55" fmla="*/ 2278 h 2686"/>
              <a:gd name="T56" fmla="*/ 500 w 1925"/>
              <a:gd name="T57" fmla="*/ 2332 h 2686"/>
              <a:gd name="T58" fmla="*/ 520 w 1925"/>
              <a:gd name="T59" fmla="*/ 2287 h 2686"/>
              <a:gd name="T60" fmla="*/ 553 w 1925"/>
              <a:gd name="T61" fmla="*/ 2209 h 2686"/>
              <a:gd name="T62" fmla="*/ 592 w 1925"/>
              <a:gd name="T63" fmla="*/ 2243 h 2686"/>
              <a:gd name="T64" fmla="*/ 629 w 1925"/>
              <a:gd name="T65" fmla="*/ 2289 h 2686"/>
              <a:gd name="T66" fmla="*/ 677 w 1925"/>
              <a:gd name="T67" fmla="*/ 2356 h 2686"/>
              <a:gd name="T68" fmla="*/ 750 w 1925"/>
              <a:gd name="T69" fmla="*/ 2360 h 2686"/>
              <a:gd name="T70" fmla="*/ 852 w 1925"/>
              <a:gd name="T71" fmla="*/ 2297 h 2686"/>
              <a:gd name="T72" fmla="*/ 756 w 1925"/>
              <a:gd name="T73" fmla="*/ 2276 h 2686"/>
              <a:gd name="T74" fmla="*/ 701 w 1925"/>
              <a:gd name="T75" fmla="*/ 2214 h 2686"/>
              <a:gd name="T76" fmla="*/ 1011 w 1925"/>
              <a:gd name="T77" fmla="*/ 2093 h 2686"/>
              <a:gd name="T78" fmla="*/ 933 w 1925"/>
              <a:gd name="T79" fmla="*/ 2222 h 2686"/>
              <a:gd name="T80" fmla="*/ 866 w 1925"/>
              <a:gd name="T81" fmla="*/ 2332 h 2686"/>
              <a:gd name="T82" fmla="*/ 1236 w 1925"/>
              <a:gd name="T83" fmla="*/ 2424 h 2686"/>
              <a:gd name="T84" fmla="*/ 1398 w 1925"/>
              <a:gd name="T85" fmla="*/ 2493 h 2686"/>
              <a:gd name="T86" fmla="*/ 1630 w 1925"/>
              <a:gd name="T87" fmla="*/ 2632 h 2686"/>
              <a:gd name="T88" fmla="*/ 1769 w 1925"/>
              <a:gd name="T89" fmla="*/ 2650 h 2686"/>
              <a:gd name="T90" fmla="*/ 1868 w 1925"/>
              <a:gd name="T91" fmla="*/ 2516 h 2686"/>
              <a:gd name="T92" fmla="*/ 1681 w 1925"/>
              <a:gd name="T93" fmla="*/ 2255 h 2686"/>
              <a:gd name="T94" fmla="*/ 1624 w 1925"/>
              <a:gd name="T95" fmla="*/ 2013 h 2686"/>
              <a:gd name="T96" fmla="*/ 1614 w 1925"/>
              <a:gd name="T97" fmla="*/ 2024 h 2686"/>
              <a:gd name="T98" fmla="*/ 1654 w 1925"/>
              <a:gd name="T99" fmla="*/ 2248 h 2686"/>
              <a:gd name="T100" fmla="*/ 1624 w 1925"/>
              <a:gd name="T101" fmla="*/ 2220 h 2686"/>
              <a:gd name="T102" fmla="*/ 1598 w 1925"/>
              <a:gd name="T103" fmla="*/ 2082 h 2686"/>
              <a:gd name="T104" fmla="*/ 1650 w 1925"/>
              <a:gd name="T105" fmla="*/ 1945 h 2686"/>
              <a:gd name="T106" fmla="*/ 1743 w 1925"/>
              <a:gd name="T107" fmla="*/ 1829 h 2686"/>
              <a:gd name="T108" fmla="*/ 1853 w 1925"/>
              <a:gd name="T109" fmla="*/ 1529 h 2686"/>
              <a:gd name="T110" fmla="*/ 1402 w 1925"/>
              <a:gd name="T111" fmla="*/ 807 h 2686"/>
              <a:gd name="T112" fmla="*/ 1280 w 1925"/>
              <a:gd name="T113" fmla="*/ 64 h 268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925"/>
              <a:gd name="T172" fmla="*/ 0 h 2686"/>
              <a:gd name="T173" fmla="*/ 1925 w 1925"/>
              <a:gd name="T174" fmla="*/ 2686 h 268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925" h="2686">
                <a:moveTo>
                  <a:pt x="1280" y="64"/>
                </a:moveTo>
                <a:lnTo>
                  <a:pt x="1164" y="0"/>
                </a:lnTo>
                <a:lnTo>
                  <a:pt x="1128" y="108"/>
                </a:lnTo>
                <a:lnTo>
                  <a:pt x="1062" y="90"/>
                </a:lnTo>
                <a:lnTo>
                  <a:pt x="1089" y="117"/>
                </a:lnTo>
                <a:lnTo>
                  <a:pt x="1131" y="135"/>
                </a:lnTo>
                <a:lnTo>
                  <a:pt x="1086" y="165"/>
                </a:lnTo>
                <a:lnTo>
                  <a:pt x="1101" y="279"/>
                </a:lnTo>
                <a:lnTo>
                  <a:pt x="1068" y="314"/>
                </a:lnTo>
                <a:lnTo>
                  <a:pt x="1023" y="329"/>
                </a:lnTo>
                <a:lnTo>
                  <a:pt x="981" y="323"/>
                </a:lnTo>
                <a:lnTo>
                  <a:pt x="957" y="296"/>
                </a:lnTo>
                <a:lnTo>
                  <a:pt x="936" y="281"/>
                </a:lnTo>
                <a:lnTo>
                  <a:pt x="918" y="255"/>
                </a:lnTo>
                <a:lnTo>
                  <a:pt x="924" y="219"/>
                </a:lnTo>
                <a:lnTo>
                  <a:pt x="903" y="192"/>
                </a:lnTo>
                <a:lnTo>
                  <a:pt x="957" y="174"/>
                </a:lnTo>
                <a:lnTo>
                  <a:pt x="966" y="138"/>
                </a:lnTo>
                <a:lnTo>
                  <a:pt x="948" y="90"/>
                </a:lnTo>
                <a:lnTo>
                  <a:pt x="900" y="75"/>
                </a:lnTo>
                <a:lnTo>
                  <a:pt x="870" y="93"/>
                </a:lnTo>
                <a:lnTo>
                  <a:pt x="804" y="102"/>
                </a:lnTo>
                <a:lnTo>
                  <a:pt x="768" y="99"/>
                </a:lnTo>
                <a:lnTo>
                  <a:pt x="804" y="132"/>
                </a:lnTo>
                <a:lnTo>
                  <a:pt x="831" y="171"/>
                </a:lnTo>
                <a:lnTo>
                  <a:pt x="849" y="201"/>
                </a:lnTo>
                <a:lnTo>
                  <a:pt x="861" y="243"/>
                </a:lnTo>
                <a:lnTo>
                  <a:pt x="858" y="290"/>
                </a:lnTo>
                <a:lnTo>
                  <a:pt x="882" y="311"/>
                </a:lnTo>
                <a:lnTo>
                  <a:pt x="918" y="395"/>
                </a:lnTo>
                <a:lnTo>
                  <a:pt x="885" y="377"/>
                </a:lnTo>
                <a:lnTo>
                  <a:pt x="843" y="359"/>
                </a:lnTo>
                <a:lnTo>
                  <a:pt x="810" y="341"/>
                </a:lnTo>
                <a:lnTo>
                  <a:pt x="798" y="410"/>
                </a:lnTo>
                <a:lnTo>
                  <a:pt x="759" y="464"/>
                </a:lnTo>
                <a:lnTo>
                  <a:pt x="729" y="488"/>
                </a:lnTo>
                <a:lnTo>
                  <a:pt x="801" y="590"/>
                </a:lnTo>
                <a:lnTo>
                  <a:pt x="789" y="620"/>
                </a:lnTo>
                <a:lnTo>
                  <a:pt x="750" y="632"/>
                </a:lnTo>
                <a:lnTo>
                  <a:pt x="693" y="617"/>
                </a:lnTo>
                <a:lnTo>
                  <a:pt x="668" y="611"/>
                </a:lnTo>
                <a:lnTo>
                  <a:pt x="635" y="602"/>
                </a:lnTo>
                <a:lnTo>
                  <a:pt x="614" y="623"/>
                </a:lnTo>
                <a:lnTo>
                  <a:pt x="626" y="650"/>
                </a:lnTo>
                <a:lnTo>
                  <a:pt x="650" y="665"/>
                </a:lnTo>
                <a:lnTo>
                  <a:pt x="705" y="659"/>
                </a:lnTo>
                <a:lnTo>
                  <a:pt x="723" y="734"/>
                </a:lnTo>
                <a:lnTo>
                  <a:pt x="678" y="746"/>
                </a:lnTo>
                <a:lnTo>
                  <a:pt x="617" y="725"/>
                </a:lnTo>
                <a:lnTo>
                  <a:pt x="551" y="692"/>
                </a:lnTo>
                <a:lnTo>
                  <a:pt x="526" y="662"/>
                </a:lnTo>
                <a:lnTo>
                  <a:pt x="490" y="533"/>
                </a:lnTo>
                <a:lnTo>
                  <a:pt x="463" y="494"/>
                </a:lnTo>
                <a:lnTo>
                  <a:pt x="409" y="458"/>
                </a:lnTo>
                <a:lnTo>
                  <a:pt x="382" y="422"/>
                </a:lnTo>
                <a:lnTo>
                  <a:pt x="364" y="386"/>
                </a:lnTo>
                <a:lnTo>
                  <a:pt x="490" y="440"/>
                </a:lnTo>
                <a:lnTo>
                  <a:pt x="587" y="449"/>
                </a:lnTo>
                <a:lnTo>
                  <a:pt x="650" y="437"/>
                </a:lnTo>
                <a:lnTo>
                  <a:pt x="678" y="422"/>
                </a:lnTo>
                <a:lnTo>
                  <a:pt x="702" y="383"/>
                </a:lnTo>
                <a:lnTo>
                  <a:pt x="714" y="350"/>
                </a:lnTo>
                <a:lnTo>
                  <a:pt x="714" y="302"/>
                </a:lnTo>
                <a:lnTo>
                  <a:pt x="659" y="270"/>
                </a:lnTo>
                <a:lnTo>
                  <a:pt x="635" y="281"/>
                </a:lnTo>
                <a:lnTo>
                  <a:pt x="543" y="225"/>
                </a:lnTo>
                <a:lnTo>
                  <a:pt x="463" y="225"/>
                </a:lnTo>
                <a:lnTo>
                  <a:pt x="346" y="234"/>
                </a:lnTo>
                <a:lnTo>
                  <a:pt x="310" y="243"/>
                </a:lnTo>
                <a:lnTo>
                  <a:pt x="292" y="243"/>
                </a:lnTo>
                <a:lnTo>
                  <a:pt x="271" y="223"/>
                </a:lnTo>
                <a:lnTo>
                  <a:pt x="286" y="180"/>
                </a:lnTo>
                <a:lnTo>
                  <a:pt x="261" y="179"/>
                </a:lnTo>
                <a:lnTo>
                  <a:pt x="246" y="204"/>
                </a:lnTo>
                <a:lnTo>
                  <a:pt x="220" y="201"/>
                </a:lnTo>
                <a:lnTo>
                  <a:pt x="201" y="207"/>
                </a:lnTo>
                <a:lnTo>
                  <a:pt x="190" y="225"/>
                </a:lnTo>
                <a:lnTo>
                  <a:pt x="162" y="249"/>
                </a:lnTo>
                <a:lnTo>
                  <a:pt x="158" y="290"/>
                </a:lnTo>
                <a:lnTo>
                  <a:pt x="151" y="305"/>
                </a:lnTo>
                <a:lnTo>
                  <a:pt x="151" y="329"/>
                </a:lnTo>
                <a:lnTo>
                  <a:pt x="180" y="348"/>
                </a:lnTo>
                <a:lnTo>
                  <a:pt x="183" y="366"/>
                </a:lnTo>
                <a:lnTo>
                  <a:pt x="200" y="389"/>
                </a:lnTo>
                <a:lnTo>
                  <a:pt x="206" y="407"/>
                </a:lnTo>
                <a:lnTo>
                  <a:pt x="207" y="431"/>
                </a:lnTo>
                <a:lnTo>
                  <a:pt x="203" y="457"/>
                </a:lnTo>
                <a:lnTo>
                  <a:pt x="214" y="501"/>
                </a:lnTo>
                <a:lnTo>
                  <a:pt x="234" y="540"/>
                </a:lnTo>
                <a:lnTo>
                  <a:pt x="229" y="602"/>
                </a:lnTo>
                <a:lnTo>
                  <a:pt x="252" y="656"/>
                </a:lnTo>
                <a:lnTo>
                  <a:pt x="257" y="707"/>
                </a:lnTo>
                <a:lnTo>
                  <a:pt x="266" y="729"/>
                </a:lnTo>
                <a:lnTo>
                  <a:pt x="305" y="760"/>
                </a:lnTo>
                <a:lnTo>
                  <a:pt x="319" y="791"/>
                </a:lnTo>
                <a:lnTo>
                  <a:pt x="319" y="818"/>
                </a:lnTo>
                <a:lnTo>
                  <a:pt x="307" y="865"/>
                </a:lnTo>
                <a:lnTo>
                  <a:pt x="302" y="875"/>
                </a:lnTo>
                <a:lnTo>
                  <a:pt x="307" y="887"/>
                </a:lnTo>
                <a:lnTo>
                  <a:pt x="292" y="912"/>
                </a:lnTo>
                <a:lnTo>
                  <a:pt x="270" y="923"/>
                </a:lnTo>
                <a:lnTo>
                  <a:pt x="265" y="938"/>
                </a:lnTo>
                <a:lnTo>
                  <a:pt x="237" y="978"/>
                </a:lnTo>
                <a:lnTo>
                  <a:pt x="212" y="991"/>
                </a:lnTo>
                <a:lnTo>
                  <a:pt x="208" y="1017"/>
                </a:lnTo>
                <a:lnTo>
                  <a:pt x="224" y="1015"/>
                </a:lnTo>
                <a:lnTo>
                  <a:pt x="237" y="1000"/>
                </a:lnTo>
                <a:lnTo>
                  <a:pt x="247" y="1003"/>
                </a:lnTo>
                <a:lnTo>
                  <a:pt x="253" y="1018"/>
                </a:lnTo>
                <a:lnTo>
                  <a:pt x="236" y="1030"/>
                </a:lnTo>
                <a:lnTo>
                  <a:pt x="262" y="1056"/>
                </a:lnTo>
                <a:lnTo>
                  <a:pt x="277" y="1055"/>
                </a:lnTo>
                <a:lnTo>
                  <a:pt x="295" y="1066"/>
                </a:lnTo>
                <a:lnTo>
                  <a:pt x="319" y="1088"/>
                </a:lnTo>
                <a:lnTo>
                  <a:pt x="328" y="1114"/>
                </a:lnTo>
                <a:lnTo>
                  <a:pt x="296" y="1090"/>
                </a:lnTo>
                <a:lnTo>
                  <a:pt x="280" y="1078"/>
                </a:lnTo>
                <a:lnTo>
                  <a:pt x="261" y="1076"/>
                </a:lnTo>
                <a:lnTo>
                  <a:pt x="263" y="1088"/>
                </a:lnTo>
                <a:lnTo>
                  <a:pt x="247" y="1082"/>
                </a:lnTo>
                <a:lnTo>
                  <a:pt x="229" y="1082"/>
                </a:lnTo>
                <a:lnTo>
                  <a:pt x="232" y="1106"/>
                </a:lnTo>
                <a:lnTo>
                  <a:pt x="236" y="1120"/>
                </a:lnTo>
                <a:lnTo>
                  <a:pt x="229" y="1150"/>
                </a:lnTo>
                <a:lnTo>
                  <a:pt x="221" y="1159"/>
                </a:lnTo>
                <a:lnTo>
                  <a:pt x="193" y="1159"/>
                </a:lnTo>
                <a:lnTo>
                  <a:pt x="190" y="1177"/>
                </a:lnTo>
                <a:lnTo>
                  <a:pt x="205" y="1195"/>
                </a:lnTo>
                <a:lnTo>
                  <a:pt x="214" y="1226"/>
                </a:lnTo>
                <a:lnTo>
                  <a:pt x="234" y="1240"/>
                </a:lnTo>
                <a:lnTo>
                  <a:pt x="234" y="1256"/>
                </a:lnTo>
                <a:lnTo>
                  <a:pt x="226" y="1265"/>
                </a:lnTo>
                <a:lnTo>
                  <a:pt x="228" y="1276"/>
                </a:lnTo>
                <a:lnTo>
                  <a:pt x="236" y="1286"/>
                </a:lnTo>
                <a:lnTo>
                  <a:pt x="252" y="1324"/>
                </a:lnTo>
                <a:lnTo>
                  <a:pt x="267" y="1339"/>
                </a:lnTo>
                <a:lnTo>
                  <a:pt x="280" y="1345"/>
                </a:lnTo>
                <a:lnTo>
                  <a:pt x="285" y="1380"/>
                </a:lnTo>
                <a:lnTo>
                  <a:pt x="270" y="1399"/>
                </a:lnTo>
                <a:lnTo>
                  <a:pt x="249" y="1420"/>
                </a:lnTo>
                <a:lnTo>
                  <a:pt x="240" y="1436"/>
                </a:lnTo>
                <a:lnTo>
                  <a:pt x="229" y="1441"/>
                </a:lnTo>
                <a:lnTo>
                  <a:pt x="211" y="1440"/>
                </a:lnTo>
                <a:lnTo>
                  <a:pt x="204" y="1449"/>
                </a:lnTo>
                <a:lnTo>
                  <a:pt x="209" y="1456"/>
                </a:lnTo>
                <a:lnTo>
                  <a:pt x="212" y="1489"/>
                </a:lnTo>
                <a:lnTo>
                  <a:pt x="196" y="1491"/>
                </a:lnTo>
                <a:lnTo>
                  <a:pt x="181" y="1504"/>
                </a:lnTo>
                <a:lnTo>
                  <a:pt x="178" y="1525"/>
                </a:lnTo>
                <a:lnTo>
                  <a:pt x="172" y="1542"/>
                </a:lnTo>
                <a:lnTo>
                  <a:pt x="167" y="1593"/>
                </a:lnTo>
                <a:lnTo>
                  <a:pt x="147" y="1592"/>
                </a:lnTo>
                <a:lnTo>
                  <a:pt x="132" y="1597"/>
                </a:lnTo>
                <a:lnTo>
                  <a:pt x="119" y="1614"/>
                </a:lnTo>
                <a:lnTo>
                  <a:pt x="102" y="1625"/>
                </a:lnTo>
                <a:lnTo>
                  <a:pt x="84" y="1614"/>
                </a:lnTo>
                <a:lnTo>
                  <a:pt x="63" y="1618"/>
                </a:lnTo>
                <a:lnTo>
                  <a:pt x="61" y="1641"/>
                </a:lnTo>
                <a:lnTo>
                  <a:pt x="71" y="1668"/>
                </a:lnTo>
                <a:lnTo>
                  <a:pt x="77" y="1710"/>
                </a:lnTo>
                <a:lnTo>
                  <a:pt x="48" y="1749"/>
                </a:lnTo>
                <a:lnTo>
                  <a:pt x="61" y="1767"/>
                </a:lnTo>
                <a:lnTo>
                  <a:pt x="55" y="1794"/>
                </a:lnTo>
                <a:lnTo>
                  <a:pt x="57" y="1819"/>
                </a:lnTo>
                <a:lnTo>
                  <a:pt x="70" y="1830"/>
                </a:lnTo>
                <a:lnTo>
                  <a:pt x="89" y="1860"/>
                </a:lnTo>
                <a:lnTo>
                  <a:pt x="102" y="1902"/>
                </a:lnTo>
                <a:lnTo>
                  <a:pt x="100" y="1927"/>
                </a:lnTo>
                <a:lnTo>
                  <a:pt x="32" y="1990"/>
                </a:lnTo>
                <a:lnTo>
                  <a:pt x="46" y="2038"/>
                </a:lnTo>
                <a:lnTo>
                  <a:pt x="16" y="2069"/>
                </a:lnTo>
                <a:lnTo>
                  <a:pt x="0" y="2083"/>
                </a:lnTo>
                <a:lnTo>
                  <a:pt x="0" y="2103"/>
                </a:lnTo>
                <a:lnTo>
                  <a:pt x="22" y="2139"/>
                </a:lnTo>
                <a:lnTo>
                  <a:pt x="49" y="2140"/>
                </a:lnTo>
                <a:lnTo>
                  <a:pt x="60" y="2144"/>
                </a:lnTo>
                <a:lnTo>
                  <a:pt x="80" y="2132"/>
                </a:lnTo>
                <a:lnTo>
                  <a:pt x="100" y="2129"/>
                </a:lnTo>
                <a:lnTo>
                  <a:pt x="114" y="2137"/>
                </a:lnTo>
                <a:lnTo>
                  <a:pt x="134" y="2136"/>
                </a:lnTo>
                <a:lnTo>
                  <a:pt x="160" y="2126"/>
                </a:lnTo>
                <a:lnTo>
                  <a:pt x="175" y="2131"/>
                </a:lnTo>
                <a:lnTo>
                  <a:pt x="188" y="2142"/>
                </a:lnTo>
                <a:lnTo>
                  <a:pt x="207" y="2143"/>
                </a:lnTo>
                <a:lnTo>
                  <a:pt x="228" y="2127"/>
                </a:lnTo>
                <a:lnTo>
                  <a:pt x="260" y="2126"/>
                </a:lnTo>
                <a:lnTo>
                  <a:pt x="274" y="2111"/>
                </a:lnTo>
                <a:lnTo>
                  <a:pt x="294" y="2117"/>
                </a:lnTo>
                <a:lnTo>
                  <a:pt x="310" y="2151"/>
                </a:lnTo>
                <a:lnTo>
                  <a:pt x="331" y="2167"/>
                </a:lnTo>
                <a:lnTo>
                  <a:pt x="342" y="2195"/>
                </a:lnTo>
                <a:lnTo>
                  <a:pt x="361" y="2216"/>
                </a:lnTo>
                <a:lnTo>
                  <a:pt x="367" y="2234"/>
                </a:lnTo>
                <a:lnTo>
                  <a:pt x="365" y="2259"/>
                </a:lnTo>
                <a:lnTo>
                  <a:pt x="365" y="2278"/>
                </a:lnTo>
                <a:lnTo>
                  <a:pt x="380" y="2300"/>
                </a:lnTo>
                <a:lnTo>
                  <a:pt x="384" y="2336"/>
                </a:lnTo>
                <a:lnTo>
                  <a:pt x="397" y="2342"/>
                </a:lnTo>
                <a:lnTo>
                  <a:pt x="420" y="2345"/>
                </a:lnTo>
                <a:lnTo>
                  <a:pt x="451" y="2339"/>
                </a:lnTo>
                <a:lnTo>
                  <a:pt x="480" y="2345"/>
                </a:lnTo>
                <a:lnTo>
                  <a:pt x="500" y="2332"/>
                </a:lnTo>
                <a:lnTo>
                  <a:pt x="478" y="2315"/>
                </a:lnTo>
                <a:lnTo>
                  <a:pt x="470" y="2283"/>
                </a:lnTo>
                <a:lnTo>
                  <a:pt x="493" y="2312"/>
                </a:lnTo>
                <a:lnTo>
                  <a:pt x="501" y="2306"/>
                </a:lnTo>
                <a:lnTo>
                  <a:pt x="487" y="2288"/>
                </a:lnTo>
                <a:lnTo>
                  <a:pt x="505" y="2297"/>
                </a:lnTo>
                <a:lnTo>
                  <a:pt x="520" y="2287"/>
                </a:lnTo>
                <a:lnTo>
                  <a:pt x="528" y="2270"/>
                </a:lnTo>
                <a:lnTo>
                  <a:pt x="520" y="2258"/>
                </a:lnTo>
                <a:lnTo>
                  <a:pt x="501" y="2246"/>
                </a:lnTo>
                <a:lnTo>
                  <a:pt x="527" y="2248"/>
                </a:lnTo>
                <a:lnTo>
                  <a:pt x="526" y="2231"/>
                </a:lnTo>
                <a:lnTo>
                  <a:pt x="538" y="2224"/>
                </a:lnTo>
                <a:lnTo>
                  <a:pt x="553" y="2209"/>
                </a:lnTo>
                <a:lnTo>
                  <a:pt x="561" y="2207"/>
                </a:lnTo>
                <a:lnTo>
                  <a:pt x="575" y="2206"/>
                </a:lnTo>
                <a:lnTo>
                  <a:pt x="587" y="2222"/>
                </a:lnTo>
                <a:lnTo>
                  <a:pt x="561" y="2231"/>
                </a:lnTo>
                <a:lnTo>
                  <a:pt x="562" y="2241"/>
                </a:lnTo>
                <a:lnTo>
                  <a:pt x="588" y="2251"/>
                </a:lnTo>
                <a:lnTo>
                  <a:pt x="592" y="2243"/>
                </a:lnTo>
                <a:lnTo>
                  <a:pt x="606" y="2247"/>
                </a:lnTo>
                <a:lnTo>
                  <a:pt x="623" y="2242"/>
                </a:lnTo>
                <a:lnTo>
                  <a:pt x="643" y="2238"/>
                </a:lnTo>
                <a:lnTo>
                  <a:pt x="656" y="2234"/>
                </a:lnTo>
                <a:lnTo>
                  <a:pt x="661" y="2250"/>
                </a:lnTo>
                <a:lnTo>
                  <a:pt x="636" y="2267"/>
                </a:lnTo>
                <a:lnTo>
                  <a:pt x="629" y="2289"/>
                </a:lnTo>
                <a:lnTo>
                  <a:pt x="617" y="2305"/>
                </a:lnTo>
                <a:lnTo>
                  <a:pt x="614" y="2327"/>
                </a:lnTo>
                <a:lnTo>
                  <a:pt x="635" y="2334"/>
                </a:lnTo>
                <a:lnTo>
                  <a:pt x="647" y="2336"/>
                </a:lnTo>
                <a:lnTo>
                  <a:pt x="661" y="2336"/>
                </a:lnTo>
                <a:lnTo>
                  <a:pt x="671" y="2339"/>
                </a:lnTo>
                <a:lnTo>
                  <a:pt x="677" y="2356"/>
                </a:lnTo>
                <a:lnTo>
                  <a:pt x="683" y="2371"/>
                </a:lnTo>
                <a:lnTo>
                  <a:pt x="677" y="2404"/>
                </a:lnTo>
                <a:lnTo>
                  <a:pt x="703" y="2416"/>
                </a:lnTo>
                <a:lnTo>
                  <a:pt x="713" y="2407"/>
                </a:lnTo>
                <a:lnTo>
                  <a:pt x="724" y="2390"/>
                </a:lnTo>
                <a:lnTo>
                  <a:pt x="733" y="2369"/>
                </a:lnTo>
                <a:lnTo>
                  <a:pt x="750" y="2360"/>
                </a:lnTo>
                <a:lnTo>
                  <a:pt x="768" y="2347"/>
                </a:lnTo>
                <a:lnTo>
                  <a:pt x="778" y="2326"/>
                </a:lnTo>
                <a:lnTo>
                  <a:pt x="788" y="2330"/>
                </a:lnTo>
                <a:lnTo>
                  <a:pt x="798" y="2335"/>
                </a:lnTo>
                <a:lnTo>
                  <a:pt x="816" y="2339"/>
                </a:lnTo>
                <a:lnTo>
                  <a:pt x="839" y="2326"/>
                </a:lnTo>
                <a:lnTo>
                  <a:pt x="852" y="2297"/>
                </a:lnTo>
                <a:lnTo>
                  <a:pt x="830" y="2297"/>
                </a:lnTo>
                <a:lnTo>
                  <a:pt x="815" y="2305"/>
                </a:lnTo>
                <a:lnTo>
                  <a:pt x="807" y="2295"/>
                </a:lnTo>
                <a:lnTo>
                  <a:pt x="795" y="2306"/>
                </a:lnTo>
                <a:lnTo>
                  <a:pt x="776" y="2306"/>
                </a:lnTo>
                <a:lnTo>
                  <a:pt x="761" y="2299"/>
                </a:lnTo>
                <a:lnTo>
                  <a:pt x="756" y="2276"/>
                </a:lnTo>
                <a:lnTo>
                  <a:pt x="743" y="2260"/>
                </a:lnTo>
                <a:lnTo>
                  <a:pt x="733" y="2251"/>
                </a:lnTo>
                <a:lnTo>
                  <a:pt x="727" y="2247"/>
                </a:lnTo>
                <a:lnTo>
                  <a:pt x="716" y="2240"/>
                </a:lnTo>
                <a:lnTo>
                  <a:pt x="690" y="2237"/>
                </a:lnTo>
                <a:lnTo>
                  <a:pt x="670" y="2217"/>
                </a:lnTo>
                <a:lnTo>
                  <a:pt x="701" y="2214"/>
                </a:lnTo>
                <a:lnTo>
                  <a:pt x="728" y="2207"/>
                </a:lnTo>
                <a:lnTo>
                  <a:pt x="747" y="2186"/>
                </a:lnTo>
                <a:lnTo>
                  <a:pt x="818" y="2156"/>
                </a:lnTo>
                <a:lnTo>
                  <a:pt x="861" y="2126"/>
                </a:lnTo>
                <a:lnTo>
                  <a:pt x="927" y="2108"/>
                </a:lnTo>
                <a:lnTo>
                  <a:pt x="978" y="2091"/>
                </a:lnTo>
                <a:lnTo>
                  <a:pt x="1011" y="2093"/>
                </a:lnTo>
                <a:lnTo>
                  <a:pt x="969" y="2126"/>
                </a:lnTo>
                <a:lnTo>
                  <a:pt x="996" y="2141"/>
                </a:lnTo>
                <a:lnTo>
                  <a:pt x="942" y="2147"/>
                </a:lnTo>
                <a:lnTo>
                  <a:pt x="944" y="2169"/>
                </a:lnTo>
                <a:lnTo>
                  <a:pt x="983" y="2194"/>
                </a:lnTo>
                <a:lnTo>
                  <a:pt x="954" y="2196"/>
                </a:lnTo>
                <a:lnTo>
                  <a:pt x="933" y="2222"/>
                </a:lnTo>
                <a:lnTo>
                  <a:pt x="921" y="2247"/>
                </a:lnTo>
                <a:lnTo>
                  <a:pt x="918" y="2285"/>
                </a:lnTo>
                <a:lnTo>
                  <a:pt x="898" y="2309"/>
                </a:lnTo>
                <a:lnTo>
                  <a:pt x="886" y="2306"/>
                </a:lnTo>
                <a:lnTo>
                  <a:pt x="870" y="2301"/>
                </a:lnTo>
                <a:lnTo>
                  <a:pt x="879" y="2321"/>
                </a:lnTo>
                <a:lnTo>
                  <a:pt x="866" y="2332"/>
                </a:lnTo>
                <a:lnTo>
                  <a:pt x="905" y="2345"/>
                </a:lnTo>
                <a:lnTo>
                  <a:pt x="936" y="2372"/>
                </a:lnTo>
                <a:lnTo>
                  <a:pt x="993" y="2380"/>
                </a:lnTo>
                <a:lnTo>
                  <a:pt x="1068" y="2387"/>
                </a:lnTo>
                <a:lnTo>
                  <a:pt x="1116" y="2396"/>
                </a:lnTo>
                <a:lnTo>
                  <a:pt x="1173" y="2405"/>
                </a:lnTo>
                <a:lnTo>
                  <a:pt x="1236" y="2424"/>
                </a:lnTo>
                <a:lnTo>
                  <a:pt x="1267" y="2431"/>
                </a:lnTo>
                <a:lnTo>
                  <a:pt x="1291" y="2453"/>
                </a:lnTo>
                <a:lnTo>
                  <a:pt x="1300" y="2480"/>
                </a:lnTo>
                <a:lnTo>
                  <a:pt x="1303" y="2512"/>
                </a:lnTo>
                <a:lnTo>
                  <a:pt x="1359" y="2515"/>
                </a:lnTo>
                <a:lnTo>
                  <a:pt x="1381" y="2489"/>
                </a:lnTo>
                <a:lnTo>
                  <a:pt x="1398" y="2493"/>
                </a:lnTo>
                <a:lnTo>
                  <a:pt x="1402" y="2507"/>
                </a:lnTo>
                <a:lnTo>
                  <a:pt x="1447" y="2517"/>
                </a:lnTo>
                <a:lnTo>
                  <a:pt x="1470" y="2575"/>
                </a:lnTo>
                <a:lnTo>
                  <a:pt x="1553" y="2578"/>
                </a:lnTo>
                <a:lnTo>
                  <a:pt x="1580" y="2613"/>
                </a:lnTo>
                <a:lnTo>
                  <a:pt x="1603" y="2629"/>
                </a:lnTo>
                <a:lnTo>
                  <a:pt x="1630" y="2632"/>
                </a:lnTo>
                <a:lnTo>
                  <a:pt x="1663" y="2653"/>
                </a:lnTo>
                <a:lnTo>
                  <a:pt x="1700" y="2641"/>
                </a:lnTo>
                <a:lnTo>
                  <a:pt x="1715" y="2620"/>
                </a:lnTo>
                <a:lnTo>
                  <a:pt x="1733" y="2591"/>
                </a:lnTo>
                <a:lnTo>
                  <a:pt x="1766" y="2594"/>
                </a:lnTo>
                <a:lnTo>
                  <a:pt x="1781" y="2611"/>
                </a:lnTo>
                <a:lnTo>
                  <a:pt x="1769" y="2650"/>
                </a:lnTo>
                <a:lnTo>
                  <a:pt x="1832" y="2686"/>
                </a:lnTo>
                <a:lnTo>
                  <a:pt x="1832" y="2635"/>
                </a:lnTo>
                <a:lnTo>
                  <a:pt x="1832" y="2617"/>
                </a:lnTo>
                <a:lnTo>
                  <a:pt x="1844" y="2608"/>
                </a:lnTo>
                <a:lnTo>
                  <a:pt x="1862" y="2638"/>
                </a:lnTo>
                <a:lnTo>
                  <a:pt x="1850" y="2552"/>
                </a:lnTo>
                <a:lnTo>
                  <a:pt x="1868" y="2516"/>
                </a:lnTo>
                <a:lnTo>
                  <a:pt x="1886" y="2498"/>
                </a:lnTo>
                <a:lnTo>
                  <a:pt x="1910" y="2480"/>
                </a:lnTo>
                <a:lnTo>
                  <a:pt x="1859" y="2471"/>
                </a:lnTo>
                <a:lnTo>
                  <a:pt x="1832" y="2471"/>
                </a:lnTo>
                <a:lnTo>
                  <a:pt x="1742" y="2390"/>
                </a:lnTo>
                <a:lnTo>
                  <a:pt x="1700" y="2345"/>
                </a:lnTo>
                <a:lnTo>
                  <a:pt x="1681" y="2255"/>
                </a:lnTo>
                <a:lnTo>
                  <a:pt x="1672" y="2309"/>
                </a:lnTo>
                <a:lnTo>
                  <a:pt x="1660" y="2252"/>
                </a:lnTo>
                <a:lnTo>
                  <a:pt x="1606" y="2201"/>
                </a:lnTo>
                <a:lnTo>
                  <a:pt x="1579" y="2156"/>
                </a:lnTo>
                <a:lnTo>
                  <a:pt x="1588" y="2102"/>
                </a:lnTo>
                <a:lnTo>
                  <a:pt x="1606" y="2066"/>
                </a:lnTo>
                <a:lnTo>
                  <a:pt x="1624" y="2013"/>
                </a:lnTo>
                <a:lnTo>
                  <a:pt x="1651" y="1968"/>
                </a:lnTo>
                <a:lnTo>
                  <a:pt x="1651" y="1932"/>
                </a:lnTo>
                <a:lnTo>
                  <a:pt x="1715" y="1932"/>
                </a:lnTo>
                <a:lnTo>
                  <a:pt x="1650" y="1931"/>
                </a:lnTo>
                <a:lnTo>
                  <a:pt x="1646" y="1979"/>
                </a:lnTo>
                <a:lnTo>
                  <a:pt x="1614" y="2024"/>
                </a:lnTo>
                <a:lnTo>
                  <a:pt x="1606" y="2060"/>
                </a:lnTo>
                <a:lnTo>
                  <a:pt x="1588" y="2094"/>
                </a:lnTo>
                <a:lnTo>
                  <a:pt x="1582" y="2124"/>
                </a:lnTo>
                <a:lnTo>
                  <a:pt x="1580" y="2156"/>
                </a:lnTo>
                <a:lnTo>
                  <a:pt x="1608" y="2204"/>
                </a:lnTo>
                <a:lnTo>
                  <a:pt x="1638" y="2230"/>
                </a:lnTo>
                <a:lnTo>
                  <a:pt x="1654" y="2248"/>
                </a:lnTo>
                <a:lnTo>
                  <a:pt x="1668" y="2310"/>
                </a:lnTo>
                <a:lnTo>
                  <a:pt x="1682" y="2256"/>
                </a:lnTo>
                <a:lnTo>
                  <a:pt x="1668" y="2306"/>
                </a:lnTo>
                <a:lnTo>
                  <a:pt x="1660" y="2274"/>
                </a:lnTo>
                <a:lnTo>
                  <a:pt x="1656" y="2252"/>
                </a:lnTo>
                <a:lnTo>
                  <a:pt x="1640" y="2232"/>
                </a:lnTo>
                <a:lnTo>
                  <a:pt x="1624" y="2220"/>
                </a:lnTo>
                <a:lnTo>
                  <a:pt x="1606" y="2206"/>
                </a:lnTo>
                <a:lnTo>
                  <a:pt x="1598" y="2190"/>
                </a:lnTo>
                <a:lnTo>
                  <a:pt x="1588" y="2176"/>
                </a:lnTo>
                <a:lnTo>
                  <a:pt x="1582" y="2158"/>
                </a:lnTo>
                <a:lnTo>
                  <a:pt x="1582" y="2146"/>
                </a:lnTo>
                <a:lnTo>
                  <a:pt x="1584" y="2122"/>
                </a:lnTo>
                <a:lnTo>
                  <a:pt x="1598" y="2082"/>
                </a:lnTo>
                <a:lnTo>
                  <a:pt x="1610" y="2058"/>
                </a:lnTo>
                <a:lnTo>
                  <a:pt x="1612" y="2038"/>
                </a:lnTo>
                <a:lnTo>
                  <a:pt x="1620" y="2020"/>
                </a:lnTo>
                <a:lnTo>
                  <a:pt x="1632" y="2001"/>
                </a:lnTo>
                <a:lnTo>
                  <a:pt x="1642" y="1985"/>
                </a:lnTo>
                <a:lnTo>
                  <a:pt x="1650" y="1967"/>
                </a:lnTo>
                <a:lnTo>
                  <a:pt x="1650" y="1945"/>
                </a:lnTo>
                <a:lnTo>
                  <a:pt x="1654" y="1931"/>
                </a:lnTo>
                <a:lnTo>
                  <a:pt x="1686" y="1933"/>
                </a:lnTo>
                <a:lnTo>
                  <a:pt x="1715" y="1931"/>
                </a:lnTo>
                <a:lnTo>
                  <a:pt x="1739" y="1905"/>
                </a:lnTo>
                <a:lnTo>
                  <a:pt x="1755" y="1885"/>
                </a:lnTo>
                <a:lnTo>
                  <a:pt x="1775" y="1871"/>
                </a:lnTo>
                <a:lnTo>
                  <a:pt x="1743" y="1829"/>
                </a:lnTo>
                <a:lnTo>
                  <a:pt x="1709" y="1787"/>
                </a:lnTo>
                <a:lnTo>
                  <a:pt x="1709" y="1721"/>
                </a:lnTo>
                <a:lnTo>
                  <a:pt x="1775" y="1685"/>
                </a:lnTo>
                <a:lnTo>
                  <a:pt x="1853" y="1661"/>
                </a:lnTo>
                <a:lnTo>
                  <a:pt x="1919" y="1625"/>
                </a:lnTo>
                <a:lnTo>
                  <a:pt x="1925" y="1583"/>
                </a:lnTo>
                <a:lnTo>
                  <a:pt x="1853" y="1529"/>
                </a:lnTo>
                <a:lnTo>
                  <a:pt x="1781" y="1457"/>
                </a:lnTo>
                <a:lnTo>
                  <a:pt x="1727" y="1414"/>
                </a:lnTo>
                <a:lnTo>
                  <a:pt x="1733" y="1312"/>
                </a:lnTo>
                <a:lnTo>
                  <a:pt x="1630" y="1216"/>
                </a:lnTo>
                <a:lnTo>
                  <a:pt x="1528" y="1078"/>
                </a:lnTo>
                <a:lnTo>
                  <a:pt x="1450" y="934"/>
                </a:lnTo>
                <a:lnTo>
                  <a:pt x="1402" y="807"/>
                </a:lnTo>
                <a:lnTo>
                  <a:pt x="1342" y="663"/>
                </a:lnTo>
                <a:lnTo>
                  <a:pt x="1306" y="531"/>
                </a:lnTo>
                <a:lnTo>
                  <a:pt x="1318" y="411"/>
                </a:lnTo>
                <a:lnTo>
                  <a:pt x="1348" y="303"/>
                </a:lnTo>
                <a:lnTo>
                  <a:pt x="1360" y="176"/>
                </a:lnTo>
                <a:lnTo>
                  <a:pt x="1348" y="92"/>
                </a:lnTo>
                <a:lnTo>
                  <a:pt x="1280" y="64"/>
                </a:lnTo>
                <a:close/>
              </a:path>
            </a:pathLst>
          </a:custGeom>
          <a:noFill/>
          <a:ln w="12700">
            <a:solidFill>
              <a:schemeClr val="accent3"/>
            </a:solidFill>
            <a:round/>
            <a:headEnd/>
            <a:tailEnd/>
          </a:ln>
          <a:extLst/>
        </p:spPr>
        <p:txBody>
          <a:bodyPr/>
          <a:lstStyle/>
          <a:p>
            <a:pPr eaLnBrk="1" hangingPunct="1">
              <a:defRPr/>
            </a:pPr>
            <a:endParaRPr lang="en-US">
              <a:solidFill>
                <a:prstClr val="black"/>
              </a:solidFill>
            </a:endParaRPr>
          </a:p>
        </p:txBody>
      </p:sp>
      <p:sp>
        <p:nvSpPr>
          <p:cNvPr id="35846" name="Freeform 7"/>
          <p:cNvSpPr>
            <a:spLocks noChangeAspect="1"/>
          </p:cNvSpPr>
          <p:nvPr/>
        </p:nvSpPr>
        <p:spPr bwMode="auto">
          <a:xfrm>
            <a:off x="398463" y="4667250"/>
            <a:ext cx="336550" cy="561975"/>
          </a:xfrm>
          <a:custGeom>
            <a:avLst/>
            <a:gdLst>
              <a:gd name="T0" fmla="*/ 2147483646 w 307"/>
              <a:gd name="T1" fmla="*/ 0 h 436"/>
              <a:gd name="T2" fmla="*/ 2147483646 w 307"/>
              <a:gd name="T3" fmla="*/ 2147483646 h 436"/>
              <a:gd name="T4" fmla="*/ 2147483646 w 307"/>
              <a:gd name="T5" fmla="*/ 2147483646 h 436"/>
              <a:gd name="T6" fmla="*/ 2147483646 w 307"/>
              <a:gd name="T7" fmla="*/ 2147483646 h 436"/>
              <a:gd name="T8" fmla="*/ 2147483646 w 307"/>
              <a:gd name="T9" fmla="*/ 2147483646 h 436"/>
              <a:gd name="T10" fmla="*/ 2147483646 w 307"/>
              <a:gd name="T11" fmla="*/ 2147483646 h 436"/>
              <a:gd name="T12" fmla="*/ 2147483646 w 307"/>
              <a:gd name="T13" fmla="*/ 2147483646 h 436"/>
              <a:gd name="T14" fmla="*/ 2147483646 w 307"/>
              <a:gd name="T15" fmla="*/ 2147483646 h 436"/>
              <a:gd name="T16" fmla="*/ 2147483646 w 307"/>
              <a:gd name="T17" fmla="*/ 2147483646 h 436"/>
              <a:gd name="T18" fmla="*/ 2147483646 w 307"/>
              <a:gd name="T19" fmla="*/ 2147483646 h 436"/>
              <a:gd name="T20" fmla="*/ 2147483646 w 307"/>
              <a:gd name="T21" fmla="*/ 2147483646 h 436"/>
              <a:gd name="T22" fmla="*/ 2147483646 w 307"/>
              <a:gd name="T23" fmla="*/ 2147483646 h 436"/>
              <a:gd name="T24" fmla="*/ 2147483646 w 307"/>
              <a:gd name="T25" fmla="*/ 2147483646 h 436"/>
              <a:gd name="T26" fmla="*/ 2147483646 w 307"/>
              <a:gd name="T27" fmla="*/ 2147483646 h 436"/>
              <a:gd name="T28" fmla="*/ 2147483646 w 307"/>
              <a:gd name="T29" fmla="*/ 2147483646 h 436"/>
              <a:gd name="T30" fmla="*/ 2147483646 w 307"/>
              <a:gd name="T31" fmla="*/ 2147483646 h 436"/>
              <a:gd name="T32" fmla="*/ 2147483646 w 307"/>
              <a:gd name="T33" fmla="*/ 2147483646 h 436"/>
              <a:gd name="T34" fmla="*/ 2147483646 w 307"/>
              <a:gd name="T35" fmla="*/ 2147483646 h 436"/>
              <a:gd name="T36" fmla="*/ 2147483646 w 307"/>
              <a:gd name="T37" fmla="*/ 2147483646 h 436"/>
              <a:gd name="T38" fmla="*/ 2147483646 w 307"/>
              <a:gd name="T39" fmla="*/ 2147483646 h 436"/>
              <a:gd name="T40" fmla="*/ 2147483646 w 307"/>
              <a:gd name="T41" fmla="*/ 2147483646 h 436"/>
              <a:gd name="T42" fmla="*/ 0 w 307"/>
              <a:gd name="T43" fmla="*/ 2147483646 h 436"/>
              <a:gd name="T44" fmla="*/ 2147483646 w 307"/>
              <a:gd name="T45" fmla="*/ 2147483646 h 436"/>
              <a:gd name="T46" fmla="*/ 2147483646 w 307"/>
              <a:gd name="T47" fmla="*/ 2147483646 h 436"/>
              <a:gd name="T48" fmla="*/ 2147483646 w 307"/>
              <a:gd name="T49" fmla="*/ 2147483646 h 436"/>
              <a:gd name="T50" fmla="*/ 2147483646 w 307"/>
              <a:gd name="T51" fmla="*/ 2147483646 h 436"/>
              <a:gd name="T52" fmla="*/ 2147483646 w 307"/>
              <a:gd name="T53" fmla="*/ 2147483646 h 436"/>
              <a:gd name="T54" fmla="*/ 2147483646 w 307"/>
              <a:gd name="T55" fmla="*/ 2147483646 h 436"/>
              <a:gd name="T56" fmla="*/ 2147483646 w 307"/>
              <a:gd name="T57" fmla="*/ 2147483646 h 436"/>
              <a:gd name="T58" fmla="*/ 2147483646 w 307"/>
              <a:gd name="T59" fmla="*/ 2147483646 h 436"/>
              <a:gd name="T60" fmla="*/ 2147483646 w 307"/>
              <a:gd name="T61" fmla="*/ 2147483646 h 436"/>
              <a:gd name="T62" fmla="*/ 2147483646 w 307"/>
              <a:gd name="T63" fmla="*/ 2147483646 h 436"/>
              <a:gd name="T64" fmla="*/ 2147483646 w 307"/>
              <a:gd name="T65" fmla="*/ 2147483646 h 436"/>
              <a:gd name="T66" fmla="*/ 2147483646 w 307"/>
              <a:gd name="T67" fmla="*/ 2147483646 h 436"/>
              <a:gd name="T68" fmla="*/ 2147483646 w 307"/>
              <a:gd name="T69" fmla="*/ 2147483646 h 4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7"/>
              <a:gd name="T106" fmla="*/ 0 h 436"/>
              <a:gd name="T107" fmla="*/ 307 w 307"/>
              <a:gd name="T108" fmla="*/ 436 h 4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7" h="436">
                <a:moveTo>
                  <a:pt x="155" y="4"/>
                </a:moveTo>
                <a:lnTo>
                  <a:pt x="177" y="0"/>
                </a:lnTo>
                <a:lnTo>
                  <a:pt x="192" y="17"/>
                </a:lnTo>
                <a:lnTo>
                  <a:pt x="194" y="37"/>
                </a:lnTo>
                <a:lnTo>
                  <a:pt x="200" y="41"/>
                </a:lnTo>
                <a:lnTo>
                  <a:pt x="211" y="38"/>
                </a:lnTo>
                <a:lnTo>
                  <a:pt x="246" y="52"/>
                </a:lnTo>
                <a:lnTo>
                  <a:pt x="256" y="45"/>
                </a:lnTo>
                <a:lnTo>
                  <a:pt x="271" y="44"/>
                </a:lnTo>
                <a:lnTo>
                  <a:pt x="280" y="56"/>
                </a:lnTo>
                <a:lnTo>
                  <a:pt x="288" y="76"/>
                </a:lnTo>
                <a:lnTo>
                  <a:pt x="299" y="89"/>
                </a:lnTo>
                <a:lnTo>
                  <a:pt x="307" y="96"/>
                </a:lnTo>
                <a:lnTo>
                  <a:pt x="304" y="103"/>
                </a:lnTo>
                <a:lnTo>
                  <a:pt x="278" y="110"/>
                </a:lnTo>
                <a:lnTo>
                  <a:pt x="248" y="126"/>
                </a:lnTo>
                <a:lnTo>
                  <a:pt x="249" y="153"/>
                </a:lnTo>
                <a:lnTo>
                  <a:pt x="232" y="167"/>
                </a:lnTo>
                <a:lnTo>
                  <a:pt x="218" y="179"/>
                </a:lnTo>
                <a:lnTo>
                  <a:pt x="216" y="205"/>
                </a:lnTo>
                <a:lnTo>
                  <a:pt x="216" y="222"/>
                </a:lnTo>
                <a:lnTo>
                  <a:pt x="205" y="234"/>
                </a:lnTo>
                <a:lnTo>
                  <a:pt x="196" y="222"/>
                </a:lnTo>
                <a:lnTo>
                  <a:pt x="180" y="227"/>
                </a:lnTo>
                <a:lnTo>
                  <a:pt x="178" y="235"/>
                </a:lnTo>
                <a:lnTo>
                  <a:pt x="175" y="257"/>
                </a:lnTo>
                <a:lnTo>
                  <a:pt x="181" y="265"/>
                </a:lnTo>
                <a:lnTo>
                  <a:pt x="178" y="287"/>
                </a:lnTo>
                <a:lnTo>
                  <a:pt x="168" y="297"/>
                </a:lnTo>
                <a:lnTo>
                  <a:pt x="155" y="314"/>
                </a:lnTo>
                <a:lnTo>
                  <a:pt x="149" y="328"/>
                </a:lnTo>
                <a:lnTo>
                  <a:pt x="152" y="354"/>
                </a:lnTo>
                <a:lnTo>
                  <a:pt x="163" y="369"/>
                </a:lnTo>
                <a:lnTo>
                  <a:pt x="156" y="378"/>
                </a:lnTo>
                <a:lnTo>
                  <a:pt x="127" y="387"/>
                </a:lnTo>
                <a:lnTo>
                  <a:pt x="116" y="398"/>
                </a:lnTo>
                <a:lnTo>
                  <a:pt x="115" y="410"/>
                </a:lnTo>
                <a:lnTo>
                  <a:pt x="115" y="432"/>
                </a:lnTo>
                <a:lnTo>
                  <a:pt x="82" y="432"/>
                </a:lnTo>
                <a:lnTo>
                  <a:pt x="59" y="436"/>
                </a:lnTo>
                <a:lnTo>
                  <a:pt x="33" y="406"/>
                </a:lnTo>
                <a:lnTo>
                  <a:pt x="19" y="406"/>
                </a:lnTo>
                <a:lnTo>
                  <a:pt x="7" y="406"/>
                </a:lnTo>
                <a:lnTo>
                  <a:pt x="0" y="395"/>
                </a:lnTo>
                <a:lnTo>
                  <a:pt x="7" y="384"/>
                </a:lnTo>
                <a:lnTo>
                  <a:pt x="22" y="362"/>
                </a:lnTo>
                <a:lnTo>
                  <a:pt x="30" y="340"/>
                </a:lnTo>
                <a:lnTo>
                  <a:pt x="48" y="314"/>
                </a:lnTo>
                <a:lnTo>
                  <a:pt x="52" y="299"/>
                </a:lnTo>
                <a:lnTo>
                  <a:pt x="44" y="288"/>
                </a:lnTo>
                <a:lnTo>
                  <a:pt x="33" y="278"/>
                </a:lnTo>
                <a:lnTo>
                  <a:pt x="30" y="272"/>
                </a:lnTo>
                <a:lnTo>
                  <a:pt x="44" y="267"/>
                </a:lnTo>
                <a:lnTo>
                  <a:pt x="52" y="252"/>
                </a:lnTo>
                <a:lnTo>
                  <a:pt x="37" y="248"/>
                </a:lnTo>
                <a:lnTo>
                  <a:pt x="22" y="256"/>
                </a:lnTo>
                <a:lnTo>
                  <a:pt x="22" y="237"/>
                </a:lnTo>
                <a:lnTo>
                  <a:pt x="30" y="226"/>
                </a:lnTo>
                <a:lnTo>
                  <a:pt x="37" y="215"/>
                </a:lnTo>
                <a:lnTo>
                  <a:pt x="41" y="200"/>
                </a:lnTo>
                <a:lnTo>
                  <a:pt x="44" y="189"/>
                </a:lnTo>
                <a:lnTo>
                  <a:pt x="52" y="186"/>
                </a:lnTo>
                <a:lnTo>
                  <a:pt x="63" y="193"/>
                </a:lnTo>
                <a:lnTo>
                  <a:pt x="82" y="167"/>
                </a:lnTo>
                <a:lnTo>
                  <a:pt x="93" y="149"/>
                </a:lnTo>
                <a:lnTo>
                  <a:pt x="122" y="115"/>
                </a:lnTo>
                <a:lnTo>
                  <a:pt x="122" y="101"/>
                </a:lnTo>
                <a:lnTo>
                  <a:pt x="137" y="78"/>
                </a:lnTo>
                <a:lnTo>
                  <a:pt x="141" y="52"/>
                </a:lnTo>
                <a:lnTo>
                  <a:pt x="148" y="38"/>
                </a:lnTo>
                <a:lnTo>
                  <a:pt x="155" y="4"/>
                </a:lnTo>
                <a:close/>
              </a:path>
            </a:pathLst>
          </a:custGeom>
          <a:solidFill>
            <a:schemeClr val="tx2"/>
          </a:solidFill>
          <a:ln w="12700">
            <a:solidFill>
              <a:schemeClr val="bg1"/>
            </a:solidFill>
            <a:round/>
            <a:headEnd/>
            <a:tailEnd/>
          </a:ln>
        </p:spPr>
        <p:txBody>
          <a:bodyPr/>
          <a:lstStyle/>
          <a:p>
            <a:endParaRPr lang="en-GB"/>
          </a:p>
        </p:txBody>
      </p:sp>
      <p:sp>
        <p:nvSpPr>
          <p:cNvPr id="35847" name="Freeform 8"/>
          <p:cNvSpPr>
            <a:spLocks noChangeAspect="1"/>
          </p:cNvSpPr>
          <p:nvPr/>
        </p:nvSpPr>
        <p:spPr bwMode="auto">
          <a:xfrm>
            <a:off x="523875" y="4489450"/>
            <a:ext cx="893763" cy="925513"/>
          </a:xfrm>
          <a:custGeom>
            <a:avLst/>
            <a:gdLst>
              <a:gd name="T0" fmla="*/ 2147483646 w 811"/>
              <a:gd name="T1" fmla="*/ 2147483646 h 718"/>
              <a:gd name="T2" fmla="*/ 2147483646 w 811"/>
              <a:gd name="T3" fmla="*/ 2147483646 h 718"/>
              <a:gd name="T4" fmla="*/ 2147483646 w 811"/>
              <a:gd name="T5" fmla="*/ 2147483646 h 718"/>
              <a:gd name="T6" fmla="*/ 2147483646 w 811"/>
              <a:gd name="T7" fmla="*/ 2147483646 h 718"/>
              <a:gd name="T8" fmla="*/ 2147483646 w 811"/>
              <a:gd name="T9" fmla="*/ 2147483646 h 718"/>
              <a:gd name="T10" fmla="*/ 2147483646 w 811"/>
              <a:gd name="T11" fmla="*/ 2147483646 h 718"/>
              <a:gd name="T12" fmla="*/ 2147483646 w 811"/>
              <a:gd name="T13" fmla="*/ 2147483646 h 718"/>
              <a:gd name="T14" fmla="*/ 2147483646 w 811"/>
              <a:gd name="T15" fmla="*/ 2147483646 h 718"/>
              <a:gd name="T16" fmla="*/ 2147483646 w 811"/>
              <a:gd name="T17" fmla="*/ 2147483646 h 718"/>
              <a:gd name="T18" fmla="*/ 2147483646 w 811"/>
              <a:gd name="T19" fmla="*/ 2147483646 h 718"/>
              <a:gd name="T20" fmla="*/ 2147483646 w 811"/>
              <a:gd name="T21" fmla="*/ 2147483646 h 718"/>
              <a:gd name="T22" fmla="*/ 2147483646 w 811"/>
              <a:gd name="T23" fmla="*/ 2147483646 h 718"/>
              <a:gd name="T24" fmla="*/ 2147483646 w 811"/>
              <a:gd name="T25" fmla="*/ 2147483646 h 718"/>
              <a:gd name="T26" fmla="*/ 2147483646 w 811"/>
              <a:gd name="T27" fmla="*/ 2147483646 h 718"/>
              <a:gd name="T28" fmla="*/ 2147483646 w 811"/>
              <a:gd name="T29" fmla="*/ 2147483646 h 718"/>
              <a:gd name="T30" fmla="*/ 2147483646 w 811"/>
              <a:gd name="T31" fmla="*/ 2147483646 h 718"/>
              <a:gd name="T32" fmla="*/ 2147483646 w 811"/>
              <a:gd name="T33" fmla="*/ 2147483646 h 718"/>
              <a:gd name="T34" fmla="*/ 2147483646 w 811"/>
              <a:gd name="T35" fmla="*/ 2147483646 h 718"/>
              <a:gd name="T36" fmla="*/ 2147483646 w 811"/>
              <a:gd name="T37" fmla="*/ 2147483646 h 718"/>
              <a:gd name="T38" fmla="*/ 2147483646 w 811"/>
              <a:gd name="T39" fmla="*/ 2147483646 h 718"/>
              <a:gd name="T40" fmla="*/ 2147483646 w 811"/>
              <a:gd name="T41" fmla="*/ 2147483646 h 718"/>
              <a:gd name="T42" fmla="*/ 2147483646 w 811"/>
              <a:gd name="T43" fmla="*/ 2147483646 h 718"/>
              <a:gd name="T44" fmla="*/ 2147483646 w 811"/>
              <a:gd name="T45" fmla="*/ 2147483646 h 718"/>
              <a:gd name="T46" fmla="*/ 2147483646 w 811"/>
              <a:gd name="T47" fmla="*/ 2147483646 h 718"/>
              <a:gd name="T48" fmla="*/ 2147483646 w 811"/>
              <a:gd name="T49" fmla="*/ 2147483646 h 718"/>
              <a:gd name="T50" fmla="*/ 2147483646 w 811"/>
              <a:gd name="T51" fmla="*/ 2147483646 h 718"/>
              <a:gd name="T52" fmla="*/ 2147483646 w 811"/>
              <a:gd name="T53" fmla="*/ 2147483646 h 718"/>
              <a:gd name="T54" fmla="*/ 2147483646 w 811"/>
              <a:gd name="T55" fmla="*/ 2147483646 h 718"/>
              <a:gd name="T56" fmla="*/ 2147483646 w 811"/>
              <a:gd name="T57" fmla="*/ 2147483646 h 718"/>
              <a:gd name="T58" fmla="*/ 2147483646 w 811"/>
              <a:gd name="T59" fmla="*/ 2147483646 h 718"/>
              <a:gd name="T60" fmla="*/ 2147483646 w 811"/>
              <a:gd name="T61" fmla="*/ 2147483646 h 718"/>
              <a:gd name="T62" fmla="*/ 2147483646 w 811"/>
              <a:gd name="T63" fmla="*/ 2147483646 h 718"/>
              <a:gd name="T64" fmla="*/ 2147483646 w 811"/>
              <a:gd name="T65" fmla="*/ 2147483646 h 718"/>
              <a:gd name="T66" fmla="*/ 2147483646 w 811"/>
              <a:gd name="T67" fmla="*/ 2147483646 h 718"/>
              <a:gd name="T68" fmla="*/ 2147483646 w 811"/>
              <a:gd name="T69" fmla="*/ 2147483646 h 718"/>
              <a:gd name="T70" fmla="*/ 2147483646 w 811"/>
              <a:gd name="T71" fmla="*/ 2147483646 h 718"/>
              <a:gd name="T72" fmla="*/ 2147483646 w 811"/>
              <a:gd name="T73" fmla="*/ 2147483646 h 718"/>
              <a:gd name="T74" fmla="*/ 2147483646 w 811"/>
              <a:gd name="T75" fmla="*/ 2147483646 h 718"/>
              <a:gd name="T76" fmla="*/ 2147483646 w 811"/>
              <a:gd name="T77" fmla="*/ 2147483646 h 718"/>
              <a:gd name="T78" fmla="*/ 2147483646 w 811"/>
              <a:gd name="T79" fmla="*/ 2147483646 h 718"/>
              <a:gd name="T80" fmla="*/ 2147483646 w 811"/>
              <a:gd name="T81" fmla="*/ 2147483646 h 718"/>
              <a:gd name="T82" fmla="*/ 2147483646 w 811"/>
              <a:gd name="T83" fmla="*/ 2147483646 h 718"/>
              <a:gd name="T84" fmla="*/ 2147483646 w 811"/>
              <a:gd name="T85" fmla="*/ 2147483646 h 718"/>
              <a:gd name="T86" fmla="*/ 0 w 811"/>
              <a:gd name="T87" fmla="*/ 2147483646 h 718"/>
              <a:gd name="T88" fmla="*/ 2147483646 w 811"/>
              <a:gd name="T89" fmla="*/ 2147483646 h 718"/>
              <a:gd name="T90" fmla="*/ 2147483646 w 811"/>
              <a:gd name="T91" fmla="*/ 2147483646 h 718"/>
              <a:gd name="T92" fmla="*/ 2147483646 w 811"/>
              <a:gd name="T93" fmla="*/ 2147483646 h 718"/>
              <a:gd name="T94" fmla="*/ 2147483646 w 811"/>
              <a:gd name="T95" fmla="*/ 2147483646 h 718"/>
              <a:gd name="T96" fmla="*/ 2147483646 w 811"/>
              <a:gd name="T97" fmla="*/ 2147483646 h 718"/>
              <a:gd name="T98" fmla="*/ 2147483646 w 811"/>
              <a:gd name="T99" fmla="*/ 2147483646 h 718"/>
              <a:gd name="T100" fmla="*/ 2147483646 w 811"/>
              <a:gd name="T101" fmla="*/ 2147483646 h 718"/>
              <a:gd name="T102" fmla="*/ 2147483646 w 811"/>
              <a:gd name="T103" fmla="*/ 2147483646 h 718"/>
              <a:gd name="T104" fmla="*/ 2147483646 w 811"/>
              <a:gd name="T105" fmla="*/ 2147483646 h 718"/>
              <a:gd name="T106" fmla="*/ 2147483646 w 811"/>
              <a:gd name="T107" fmla="*/ 2147483646 h 718"/>
              <a:gd name="T108" fmla="*/ 2147483646 w 811"/>
              <a:gd name="T109" fmla="*/ 2147483646 h 718"/>
              <a:gd name="T110" fmla="*/ 2147483646 w 811"/>
              <a:gd name="T111" fmla="*/ 2147483646 h 718"/>
              <a:gd name="T112" fmla="*/ 2147483646 w 811"/>
              <a:gd name="T113" fmla="*/ 2147483646 h 718"/>
              <a:gd name="T114" fmla="*/ 2147483646 w 811"/>
              <a:gd name="T115" fmla="*/ 2147483646 h 718"/>
              <a:gd name="T116" fmla="*/ 2147483646 w 811"/>
              <a:gd name="T117" fmla="*/ 2147483646 h 718"/>
              <a:gd name="T118" fmla="*/ 2147483646 w 811"/>
              <a:gd name="T119" fmla="*/ 2147483646 h 718"/>
              <a:gd name="T120" fmla="*/ 2147483646 w 811"/>
              <a:gd name="T121" fmla="*/ 2147483646 h 71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11"/>
              <a:gd name="T184" fmla="*/ 0 h 718"/>
              <a:gd name="T185" fmla="*/ 811 w 811"/>
              <a:gd name="T186" fmla="*/ 718 h 71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11" h="718">
                <a:moveTo>
                  <a:pt x="41" y="141"/>
                </a:moveTo>
                <a:lnTo>
                  <a:pt x="37" y="130"/>
                </a:lnTo>
                <a:lnTo>
                  <a:pt x="41" y="115"/>
                </a:lnTo>
                <a:lnTo>
                  <a:pt x="63" y="78"/>
                </a:lnTo>
                <a:lnTo>
                  <a:pt x="52" y="70"/>
                </a:lnTo>
                <a:lnTo>
                  <a:pt x="56" y="59"/>
                </a:lnTo>
                <a:lnTo>
                  <a:pt x="44" y="56"/>
                </a:lnTo>
                <a:lnTo>
                  <a:pt x="44" y="41"/>
                </a:lnTo>
                <a:lnTo>
                  <a:pt x="52" y="30"/>
                </a:lnTo>
                <a:lnTo>
                  <a:pt x="89" y="19"/>
                </a:lnTo>
                <a:lnTo>
                  <a:pt x="119" y="22"/>
                </a:lnTo>
                <a:lnTo>
                  <a:pt x="122" y="11"/>
                </a:lnTo>
                <a:lnTo>
                  <a:pt x="145" y="0"/>
                </a:lnTo>
                <a:lnTo>
                  <a:pt x="157" y="4"/>
                </a:lnTo>
                <a:lnTo>
                  <a:pt x="182" y="37"/>
                </a:lnTo>
                <a:lnTo>
                  <a:pt x="223" y="56"/>
                </a:lnTo>
                <a:lnTo>
                  <a:pt x="260" y="56"/>
                </a:lnTo>
                <a:lnTo>
                  <a:pt x="270" y="59"/>
                </a:lnTo>
                <a:lnTo>
                  <a:pt x="369" y="115"/>
                </a:lnTo>
                <a:lnTo>
                  <a:pt x="399" y="119"/>
                </a:lnTo>
                <a:lnTo>
                  <a:pt x="421" y="141"/>
                </a:lnTo>
                <a:lnTo>
                  <a:pt x="454" y="133"/>
                </a:lnTo>
                <a:lnTo>
                  <a:pt x="473" y="145"/>
                </a:lnTo>
                <a:lnTo>
                  <a:pt x="492" y="163"/>
                </a:lnTo>
                <a:lnTo>
                  <a:pt x="514" y="163"/>
                </a:lnTo>
                <a:lnTo>
                  <a:pt x="529" y="167"/>
                </a:lnTo>
                <a:lnTo>
                  <a:pt x="536" y="174"/>
                </a:lnTo>
                <a:lnTo>
                  <a:pt x="529" y="185"/>
                </a:lnTo>
                <a:lnTo>
                  <a:pt x="529" y="200"/>
                </a:lnTo>
                <a:lnTo>
                  <a:pt x="588" y="241"/>
                </a:lnTo>
                <a:lnTo>
                  <a:pt x="621" y="267"/>
                </a:lnTo>
                <a:lnTo>
                  <a:pt x="636" y="263"/>
                </a:lnTo>
                <a:lnTo>
                  <a:pt x="654" y="259"/>
                </a:lnTo>
                <a:lnTo>
                  <a:pt x="711" y="285"/>
                </a:lnTo>
                <a:lnTo>
                  <a:pt x="718" y="304"/>
                </a:lnTo>
                <a:lnTo>
                  <a:pt x="726" y="311"/>
                </a:lnTo>
                <a:lnTo>
                  <a:pt x="744" y="315"/>
                </a:lnTo>
                <a:lnTo>
                  <a:pt x="755" y="322"/>
                </a:lnTo>
                <a:lnTo>
                  <a:pt x="770" y="322"/>
                </a:lnTo>
                <a:lnTo>
                  <a:pt x="785" y="322"/>
                </a:lnTo>
                <a:lnTo>
                  <a:pt x="800" y="326"/>
                </a:lnTo>
                <a:lnTo>
                  <a:pt x="804" y="322"/>
                </a:lnTo>
                <a:lnTo>
                  <a:pt x="811" y="337"/>
                </a:lnTo>
                <a:lnTo>
                  <a:pt x="811" y="356"/>
                </a:lnTo>
                <a:lnTo>
                  <a:pt x="800" y="367"/>
                </a:lnTo>
                <a:lnTo>
                  <a:pt x="741" y="411"/>
                </a:lnTo>
                <a:lnTo>
                  <a:pt x="715" y="411"/>
                </a:lnTo>
                <a:lnTo>
                  <a:pt x="640" y="429"/>
                </a:lnTo>
                <a:lnTo>
                  <a:pt x="614" y="433"/>
                </a:lnTo>
                <a:lnTo>
                  <a:pt x="614" y="455"/>
                </a:lnTo>
                <a:lnTo>
                  <a:pt x="599" y="455"/>
                </a:lnTo>
                <a:lnTo>
                  <a:pt x="584" y="466"/>
                </a:lnTo>
                <a:lnTo>
                  <a:pt x="569" y="485"/>
                </a:lnTo>
                <a:lnTo>
                  <a:pt x="554" y="499"/>
                </a:lnTo>
                <a:lnTo>
                  <a:pt x="536" y="503"/>
                </a:lnTo>
                <a:lnTo>
                  <a:pt x="521" y="522"/>
                </a:lnTo>
                <a:lnTo>
                  <a:pt x="521" y="548"/>
                </a:lnTo>
                <a:lnTo>
                  <a:pt x="532" y="562"/>
                </a:lnTo>
                <a:lnTo>
                  <a:pt x="536" y="573"/>
                </a:lnTo>
                <a:lnTo>
                  <a:pt x="536" y="592"/>
                </a:lnTo>
                <a:lnTo>
                  <a:pt x="532" y="599"/>
                </a:lnTo>
                <a:lnTo>
                  <a:pt x="517" y="603"/>
                </a:lnTo>
                <a:lnTo>
                  <a:pt x="495" y="622"/>
                </a:lnTo>
                <a:lnTo>
                  <a:pt x="466" y="648"/>
                </a:lnTo>
                <a:lnTo>
                  <a:pt x="454" y="659"/>
                </a:lnTo>
                <a:lnTo>
                  <a:pt x="447" y="666"/>
                </a:lnTo>
                <a:lnTo>
                  <a:pt x="447" y="677"/>
                </a:lnTo>
                <a:lnTo>
                  <a:pt x="414" y="677"/>
                </a:lnTo>
                <a:lnTo>
                  <a:pt x="395" y="681"/>
                </a:lnTo>
                <a:lnTo>
                  <a:pt x="380" y="685"/>
                </a:lnTo>
                <a:lnTo>
                  <a:pt x="373" y="692"/>
                </a:lnTo>
                <a:lnTo>
                  <a:pt x="362" y="707"/>
                </a:lnTo>
                <a:lnTo>
                  <a:pt x="343" y="714"/>
                </a:lnTo>
                <a:lnTo>
                  <a:pt x="332" y="714"/>
                </a:lnTo>
                <a:lnTo>
                  <a:pt x="310" y="711"/>
                </a:lnTo>
                <a:lnTo>
                  <a:pt x="273" y="707"/>
                </a:lnTo>
                <a:lnTo>
                  <a:pt x="208" y="681"/>
                </a:lnTo>
                <a:lnTo>
                  <a:pt x="182" y="677"/>
                </a:lnTo>
                <a:lnTo>
                  <a:pt x="157" y="685"/>
                </a:lnTo>
                <a:lnTo>
                  <a:pt x="137" y="696"/>
                </a:lnTo>
                <a:lnTo>
                  <a:pt x="115" y="699"/>
                </a:lnTo>
                <a:lnTo>
                  <a:pt x="96" y="711"/>
                </a:lnTo>
                <a:lnTo>
                  <a:pt x="85" y="718"/>
                </a:lnTo>
                <a:lnTo>
                  <a:pt x="44" y="674"/>
                </a:lnTo>
                <a:lnTo>
                  <a:pt x="44" y="611"/>
                </a:lnTo>
                <a:lnTo>
                  <a:pt x="26" y="588"/>
                </a:lnTo>
                <a:lnTo>
                  <a:pt x="4" y="570"/>
                </a:lnTo>
                <a:lnTo>
                  <a:pt x="0" y="559"/>
                </a:lnTo>
                <a:lnTo>
                  <a:pt x="0" y="536"/>
                </a:lnTo>
                <a:lnTo>
                  <a:pt x="11" y="525"/>
                </a:lnTo>
                <a:lnTo>
                  <a:pt x="41" y="514"/>
                </a:lnTo>
                <a:lnTo>
                  <a:pt x="48" y="507"/>
                </a:lnTo>
                <a:lnTo>
                  <a:pt x="37" y="492"/>
                </a:lnTo>
                <a:lnTo>
                  <a:pt x="33" y="466"/>
                </a:lnTo>
                <a:lnTo>
                  <a:pt x="44" y="444"/>
                </a:lnTo>
                <a:lnTo>
                  <a:pt x="67" y="422"/>
                </a:lnTo>
                <a:lnTo>
                  <a:pt x="67" y="404"/>
                </a:lnTo>
                <a:lnTo>
                  <a:pt x="59" y="389"/>
                </a:lnTo>
                <a:lnTo>
                  <a:pt x="67" y="363"/>
                </a:lnTo>
                <a:lnTo>
                  <a:pt x="70" y="360"/>
                </a:lnTo>
                <a:lnTo>
                  <a:pt x="81" y="360"/>
                </a:lnTo>
                <a:lnTo>
                  <a:pt x="89" y="371"/>
                </a:lnTo>
                <a:lnTo>
                  <a:pt x="100" y="356"/>
                </a:lnTo>
                <a:lnTo>
                  <a:pt x="104" y="315"/>
                </a:lnTo>
                <a:lnTo>
                  <a:pt x="133" y="289"/>
                </a:lnTo>
                <a:lnTo>
                  <a:pt x="133" y="274"/>
                </a:lnTo>
                <a:lnTo>
                  <a:pt x="133" y="263"/>
                </a:lnTo>
                <a:lnTo>
                  <a:pt x="164" y="245"/>
                </a:lnTo>
                <a:lnTo>
                  <a:pt x="186" y="241"/>
                </a:lnTo>
                <a:lnTo>
                  <a:pt x="194" y="233"/>
                </a:lnTo>
                <a:lnTo>
                  <a:pt x="175" y="215"/>
                </a:lnTo>
                <a:lnTo>
                  <a:pt x="160" y="185"/>
                </a:lnTo>
                <a:lnTo>
                  <a:pt x="153" y="178"/>
                </a:lnTo>
                <a:lnTo>
                  <a:pt x="130" y="189"/>
                </a:lnTo>
                <a:lnTo>
                  <a:pt x="115" y="182"/>
                </a:lnTo>
                <a:lnTo>
                  <a:pt x="93" y="174"/>
                </a:lnTo>
                <a:lnTo>
                  <a:pt x="85" y="178"/>
                </a:lnTo>
                <a:lnTo>
                  <a:pt x="78" y="170"/>
                </a:lnTo>
                <a:lnTo>
                  <a:pt x="78" y="156"/>
                </a:lnTo>
                <a:lnTo>
                  <a:pt x="67" y="141"/>
                </a:lnTo>
                <a:lnTo>
                  <a:pt x="59" y="137"/>
                </a:lnTo>
                <a:lnTo>
                  <a:pt x="41" y="141"/>
                </a:lnTo>
                <a:close/>
              </a:path>
            </a:pathLst>
          </a:custGeom>
          <a:solidFill>
            <a:schemeClr val="tx2"/>
          </a:solidFill>
          <a:ln w="12700">
            <a:solidFill>
              <a:schemeClr val="bg1"/>
            </a:solidFill>
            <a:round/>
            <a:headEnd/>
            <a:tailEnd/>
          </a:ln>
        </p:spPr>
        <p:txBody>
          <a:bodyPr/>
          <a:lstStyle/>
          <a:p>
            <a:endParaRPr lang="en-GB"/>
          </a:p>
        </p:txBody>
      </p:sp>
      <p:grpSp>
        <p:nvGrpSpPr>
          <p:cNvPr id="3" name="Group 9"/>
          <p:cNvGrpSpPr>
            <a:grpSpLocks noChangeAspect="1"/>
          </p:cNvGrpSpPr>
          <p:nvPr/>
        </p:nvGrpSpPr>
        <p:grpSpPr bwMode="auto">
          <a:xfrm>
            <a:off x="2615712" y="1930408"/>
            <a:ext cx="514350" cy="1163637"/>
            <a:chOff x="2582" y="627"/>
            <a:chExt cx="466" cy="903"/>
          </a:xfrm>
          <a:solidFill>
            <a:schemeClr val="tx2"/>
          </a:solidFill>
        </p:grpSpPr>
        <p:sp>
          <p:nvSpPr>
            <p:cNvPr id="1259" name="Freeform 10"/>
            <p:cNvSpPr>
              <a:spLocks noChangeAspect="1"/>
            </p:cNvSpPr>
            <p:nvPr/>
          </p:nvSpPr>
          <p:spPr bwMode="auto">
            <a:xfrm>
              <a:off x="2582" y="1475"/>
              <a:ext cx="28" cy="26"/>
            </a:xfrm>
            <a:custGeom>
              <a:avLst/>
              <a:gdLst>
                <a:gd name="T0" fmla="*/ 24 w 28"/>
                <a:gd name="T1" fmla="*/ 0 h 26"/>
                <a:gd name="T2" fmla="*/ 13 w 28"/>
                <a:gd name="T3" fmla="*/ 6 h 26"/>
                <a:gd name="T4" fmla="*/ 0 w 28"/>
                <a:gd name="T5" fmla="*/ 17 h 26"/>
                <a:gd name="T6" fmla="*/ 2 w 28"/>
                <a:gd name="T7" fmla="*/ 26 h 26"/>
                <a:gd name="T8" fmla="*/ 9 w 28"/>
                <a:gd name="T9" fmla="*/ 26 h 26"/>
                <a:gd name="T10" fmla="*/ 28 w 28"/>
                <a:gd name="T11" fmla="*/ 13 h 26"/>
                <a:gd name="T12" fmla="*/ 24 w 28"/>
                <a:gd name="T13" fmla="*/ 0 h 26"/>
                <a:gd name="T14" fmla="*/ 0 60000 65536"/>
                <a:gd name="T15" fmla="*/ 0 60000 65536"/>
                <a:gd name="T16" fmla="*/ 0 60000 65536"/>
                <a:gd name="T17" fmla="*/ 0 60000 65536"/>
                <a:gd name="T18" fmla="*/ 0 60000 65536"/>
                <a:gd name="T19" fmla="*/ 0 60000 65536"/>
                <a:gd name="T20" fmla="*/ 0 60000 65536"/>
                <a:gd name="T21" fmla="*/ 0 w 28"/>
                <a:gd name="T22" fmla="*/ 0 h 26"/>
                <a:gd name="T23" fmla="*/ 28 w 28"/>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 h="26">
                  <a:moveTo>
                    <a:pt x="24" y="0"/>
                  </a:moveTo>
                  <a:lnTo>
                    <a:pt x="13" y="6"/>
                  </a:lnTo>
                  <a:lnTo>
                    <a:pt x="0" y="17"/>
                  </a:lnTo>
                  <a:lnTo>
                    <a:pt x="2" y="26"/>
                  </a:lnTo>
                  <a:lnTo>
                    <a:pt x="9" y="26"/>
                  </a:lnTo>
                  <a:lnTo>
                    <a:pt x="28" y="13"/>
                  </a:lnTo>
                  <a:lnTo>
                    <a:pt x="24"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60" name="Freeform 11"/>
            <p:cNvSpPr>
              <a:spLocks noChangeAspect="1"/>
            </p:cNvSpPr>
            <p:nvPr/>
          </p:nvSpPr>
          <p:spPr bwMode="auto">
            <a:xfrm>
              <a:off x="2610" y="627"/>
              <a:ext cx="438" cy="903"/>
            </a:xfrm>
            <a:custGeom>
              <a:avLst/>
              <a:gdLst>
                <a:gd name="T0" fmla="*/ 119 w 438"/>
                <a:gd name="T1" fmla="*/ 873 h 903"/>
                <a:gd name="T2" fmla="*/ 93 w 438"/>
                <a:gd name="T3" fmla="*/ 851 h 903"/>
                <a:gd name="T4" fmla="*/ 59 w 438"/>
                <a:gd name="T5" fmla="*/ 844 h 903"/>
                <a:gd name="T6" fmla="*/ 59 w 438"/>
                <a:gd name="T7" fmla="*/ 773 h 903"/>
                <a:gd name="T8" fmla="*/ 44 w 438"/>
                <a:gd name="T9" fmla="*/ 725 h 903"/>
                <a:gd name="T10" fmla="*/ 41 w 438"/>
                <a:gd name="T11" fmla="*/ 688 h 903"/>
                <a:gd name="T12" fmla="*/ 30 w 438"/>
                <a:gd name="T13" fmla="*/ 655 h 903"/>
                <a:gd name="T14" fmla="*/ 52 w 438"/>
                <a:gd name="T15" fmla="*/ 622 h 903"/>
                <a:gd name="T16" fmla="*/ 63 w 438"/>
                <a:gd name="T17" fmla="*/ 592 h 903"/>
                <a:gd name="T18" fmla="*/ 107 w 438"/>
                <a:gd name="T19" fmla="*/ 555 h 903"/>
                <a:gd name="T20" fmla="*/ 137 w 438"/>
                <a:gd name="T21" fmla="*/ 511 h 903"/>
                <a:gd name="T22" fmla="*/ 159 w 438"/>
                <a:gd name="T23" fmla="*/ 474 h 903"/>
                <a:gd name="T24" fmla="*/ 178 w 438"/>
                <a:gd name="T25" fmla="*/ 448 h 903"/>
                <a:gd name="T26" fmla="*/ 181 w 438"/>
                <a:gd name="T27" fmla="*/ 422 h 903"/>
                <a:gd name="T28" fmla="*/ 174 w 438"/>
                <a:gd name="T29" fmla="*/ 396 h 903"/>
                <a:gd name="T30" fmla="*/ 152 w 438"/>
                <a:gd name="T31" fmla="*/ 385 h 903"/>
                <a:gd name="T32" fmla="*/ 119 w 438"/>
                <a:gd name="T33" fmla="*/ 314 h 903"/>
                <a:gd name="T34" fmla="*/ 122 w 438"/>
                <a:gd name="T35" fmla="*/ 255 h 903"/>
                <a:gd name="T36" fmla="*/ 107 w 438"/>
                <a:gd name="T37" fmla="*/ 196 h 903"/>
                <a:gd name="T38" fmla="*/ 81 w 438"/>
                <a:gd name="T39" fmla="*/ 158 h 903"/>
                <a:gd name="T40" fmla="*/ 30 w 438"/>
                <a:gd name="T41" fmla="*/ 129 h 903"/>
                <a:gd name="T42" fmla="*/ 11 w 438"/>
                <a:gd name="T43" fmla="*/ 99 h 903"/>
                <a:gd name="T44" fmla="*/ 15 w 438"/>
                <a:gd name="T45" fmla="*/ 78 h 903"/>
                <a:gd name="T46" fmla="*/ 48 w 438"/>
                <a:gd name="T47" fmla="*/ 95 h 903"/>
                <a:gd name="T48" fmla="*/ 107 w 438"/>
                <a:gd name="T49" fmla="*/ 110 h 903"/>
                <a:gd name="T50" fmla="*/ 130 w 438"/>
                <a:gd name="T51" fmla="*/ 125 h 903"/>
                <a:gd name="T52" fmla="*/ 159 w 438"/>
                <a:gd name="T53" fmla="*/ 99 h 903"/>
                <a:gd name="T54" fmla="*/ 178 w 438"/>
                <a:gd name="T55" fmla="*/ 78 h 903"/>
                <a:gd name="T56" fmla="*/ 174 w 438"/>
                <a:gd name="T57" fmla="*/ 37 h 903"/>
                <a:gd name="T58" fmla="*/ 204 w 438"/>
                <a:gd name="T59" fmla="*/ 19 h 903"/>
                <a:gd name="T60" fmla="*/ 244 w 438"/>
                <a:gd name="T61" fmla="*/ 26 h 903"/>
                <a:gd name="T62" fmla="*/ 244 w 438"/>
                <a:gd name="T63" fmla="*/ 59 h 903"/>
                <a:gd name="T64" fmla="*/ 211 w 438"/>
                <a:gd name="T65" fmla="*/ 92 h 903"/>
                <a:gd name="T66" fmla="*/ 248 w 438"/>
                <a:gd name="T67" fmla="*/ 85 h 903"/>
                <a:gd name="T68" fmla="*/ 252 w 438"/>
                <a:gd name="T69" fmla="*/ 30 h 903"/>
                <a:gd name="T70" fmla="*/ 275 w 438"/>
                <a:gd name="T71" fmla="*/ 63 h 903"/>
                <a:gd name="T72" fmla="*/ 267 w 438"/>
                <a:gd name="T73" fmla="*/ 114 h 903"/>
                <a:gd name="T74" fmla="*/ 297 w 438"/>
                <a:gd name="T75" fmla="*/ 158 h 903"/>
                <a:gd name="T76" fmla="*/ 316 w 438"/>
                <a:gd name="T77" fmla="*/ 199 h 903"/>
                <a:gd name="T78" fmla="*/ 319 w 438"/>
                <a:gd name="T79" fmla="*/ 262 h 903"/>
                <a:gd name="T80" fmla="*/ 349 w 438"/>
                <a:gd name="T81" fmla="*/ 351 h 903"/>
                <a:gd name="T82" fmla="*/ 360 w 438"/>
                <a:gd name="T83" fmla="*/ 448 h 903"/>
                <a:gd name="T84" fmla="*/ 375 w 438"/>
                <a:gd name="T85" fmla="*/ 518 h 903"/>
                <a:gd name="T86" fmla="*/ 419 w 438"/>
                <a:gd name="T87" fmla="*/ 566 h 903"/>
                <a:gd name="T88" fmla="*/ 438 w 438"/>
                <a:gd name="T89" fmla="*/ 604 h 903"/>
                <a:gd name="T90" fmla="*/ 416 w 438"/>
                <a:gd name="T91" fmla="*/ 680 h 903"/>
                <a:gd name="T92" fmla="*/ 405 w 438"/>
                <a:gd name="T93" fmla="*/ 721 h 903"/>
                <a:gd name="T94" fmla="*/ 382 w 438"/>
                <a:gd name="T95" fmla="*/ 744 h 903"/>
                <a:gd name="T96" fmla="*/ 327 w 438"/>
                <a:gd name="T97" fmla="*/ 799 h 903"/>
                <a:gd name="T98" fmla="*/ 301 w 438"/>
                <a:gd name="T99" fmla="*/ 825 h 903"/>
                <a:gd name="T100" fmla="*/ 267 w 438"/>
                <a:gd name="T101" fmla="*/ 840 h 903"/>
                <a:gd name="T102" fmla="*/ 215 w 438"/>
                <a:gd name="T103" fmla="*/ 855 h 903"/>
                <a:gd name="T104" fmla="*/ 163 w 438"/>
                <a:gd name="T105" fmla="*/ 877 h 903"/>
                <a:gd name="T106" fmla="*/ 122 w 438"/>
                <a:gd name="T107" fmla="*/ 903 h 9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38"/>
                <a:gd name="T163" fmla="*/ 0 h 903"/>
                <a:gd name="T164" fmla="*/ 438 w 438"/>
                <a:gd name="T165" fmla="*/ 903 h 90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38" h="903">
                  <a:moveTo>
                    <a:pt x="122" y="903"/>
                  </a:moveTo>
                  <a:lnTo>
                    <a:pt x="119" y="873"/>
                  </a:lnTo>
                  <a:lnTo>
                    <a:pt x="104" y="858"/>
                  </a:lnTo>
                  <a:lnTo>
                    <a:pt x="93" y="851"/>
                  </a:lnTo>
                  <a:lnTo>
                    <a:pt x="74" y="844"/>
                  </a:lnTo>
                  <a:lnTo>
                    <a:pt x="59" y="844"/>
                  </a:lnTo>
                  <a:lnTo>
                    <a:pt x="52" y="829"/>
                  </a:lnTo>
                  <a:lnTo>
                    <a:pt x="59" y="773"/>
                  </a:lnTo>
                  <a:lnTo>
                    <a:pt x="56" y="740"/>
                  </a:lnTo>
                  <a:lnTo>
                    <a:pt x="44" y="725"/>
                  </a:lnTo>
                  <a:lnTo>
                    <a:pt x="37" y="718"/>
                  </a:lnTo>
                  <a:lnTo>
                    <a:pt x="41" y="688"/>
                  </a:lnTo>
                  <a:lnTo>
                    <a:pt x="37" y="669"/>
                  </a:lnTo>
                  <a:lnTo>
                    <a:pt x="30" y="655"/>
                  </a:lnTo>
                  <a:lnTo>
                    <a:pt x="41" y="622"/>
                  </a:lnTo>
                  <a:lnTo>
                    <a:pt x="52" y="622"/>
                  </a:lnTo>
                  <a:lnTo>
                    <a:pt x="59" y="615"/>
                  </a:lnTo>
                  <a:lnTo>
                    <a:pt x="63" y="592"/>
                  </a:lnTo>
                  <a:lnTo>
                    <a:pt x="85" y="574"/>
                  </a:lnTo>
                  <a:lnTo>
                    <a:pt x="107" y="555"/>
                  </a:lnTo>
                  <a:lnTo>
                    <a:pt x="111" y="533"/>
                  </a:lnTo>
                  <a:lnTo>
                    <a:pt x="137" y="511"/>
                  </a:lnTo>
                  <a:lnTo>
                    <a:pt x="163" y="485"/>
                  </a:lnTo>
                  <a:lnTo>
                    <a:pt x="159" y="474"/>
                  </a:lnTo>
                  <a:lnTo>
                    <a:pt x="159" y="459"/>
                  </a:lnTo>
                  <a:lnTo>
                    <a:pt x="178" y="448"/>
                  </a:lnTo>
                  <a:lnTo>
                    <a:pt x="185" y="444"/>
                  </a:lnTo>
                  <a:lnTo>
                    <a:pt x="181" y="422"/>
                  </a:lnTo>
                  <a:lnTo>
                    <a:pt x="181" y="400"/>
                  </a:lnTo>
                  <a:lnTo>
                    <a:pt x="174" y="396"/>
                  </a:lnTo>
                  <a:lnTo>
                    <a:pt x="163" y="400"/>
                  </a:lnTo>
                  <a:lnTo>
                    <a:pt x="152" y="385"/>
                  </a:lnTo>
                  <a:lnTo>
                    <a:pt x="141" y="344"/>
                  </a:lnTo>
                  <a:lnTo>
                    <a:pt x="119" y="314"/>
                  </a:lnTo>
                  <a:lnTo>
                    <a:pt x="126" y="273"/>
                  </a:lnTo>
                  <a:lnTo>
                    <a:pt x="122" y="255"/>
                  </a:lnTo>
                  <a:lnTo>
                    <a:pt x="96" y="229"/>
                  </a:lnTo>
                  <a:lnTo>
                    <a:pt x="107" y="196"/>
                  </a:lnTo>
                  <a:lnTo>
                    <a:pt x="100" y="177"/>
                  </a:lnTo>
                  <a:lnTo>
                    <a:pt x="81" y="158"/>
                  </a:lnTo>
                  <a:lnTo>
                    <a:pt x="70" y="170"/>
                  </a:lnTo>
                  <a:lnTo>
                    <a:pt x="30" y="129"/>
                  </a:lnTo>
                  <a:lnTo>
                    <a:pt x="19" y="114"/>
                  </a:lnTo>
                  <a:lnTo>
                    <a:pt x="11" y="99"/>
                  </a:lnTo>
                  <a:lnTo>
                    <a:pt x="0" y="92"/>
                  </a:lnTo>
                  <a:lnTo>
                    <a:pt x="15" y="78"/>
                  </a:lnTo>
                  <a:lnTo>
                    <a:pt x="37" y="78"/>
                  </a:lnTo>
                  <a:lnTo>
                    <a:pt x="48" y="95"/>
                  </a:lnTo>
                  <a:lnTo>
                    <a:pt x="78" y="129"/>
                  </a:lnTo>
                  <a:lnTo>
                    <a:pt x="107" y="110"/>
                  </a:lnTo>
                  <a:lnTo>
                    <a:pt x="126" y="114"/>
                  </a:lnTo>
                  <a:lnTo>
                    <a:pt x="130" y="125"/>
                  </a:lnTo>
                  <a:lnTo>
                    <a:pt x="152" y="129"/>
                  </a:lnTo>
                  <a:lnTo>
                    <a:pt x="159" y="99"/>
                  </a:lnTo>
                  <a:lnTo>
                    <a:pt x="170" y="89"/>
                  </a:lnTo>
                  <a:lnTo>
                    <a:pt x="178" y="78"/>
                  </a:lnTo>
                  <a:lnTo>
                    <a:pt x="178" y="67"/>
                  </a:lnTo>
                  <a:lnTo>
                    <a:pt x="174" y="37"/>
                  </a:lnTo>
                  <a:lnTo>
                    <a:pt x="193" y="19"/>
                  </a:lnTo>
                  <a:lnTo>
                    <a:pt x="204" y="19"/>
                  </a:lnTo>
                  <a:lnTo>
                    <a:pt x="222" y="0"/>
                  </a:lnTo>
                  <a:lnTo>
                    <a:pt x="244" y="26"/>
                  </a:lnTo>
                  <a:lnTo>
                    <a:pt x="252" y="37"/>
                  </a:lnTo>
                  <a:lnTo>
                    <a:pt x="244" y="59"/>
                  </a:lnTo>
                  <a:lnTo>
                    <a:pt x="226" y="74"/>
                  </a:lnTo>
                  <a:lnTo>
                    <a:pt x="211" y="92"/>
                  </a:lnTo>
                  <a:lnTo>
                    <a:pt x="215" y="110"/>
                  </a:lnTo>
                  <a:lnTo>
                    <a:pt x="248" y="85"/>
                  </a:lnTo>
                  <a:lnTo>
                    <a:pt x="248" y="63"/>
                  </a:lnTo>
                  <a:lnTo>
                    <a:pt x="252" y="30"/>
                  </a:lnTo>
                  <a:lnTo>
                    <a:pt x="263" y="22"/>
                  </a:lnTo>
                  <a:lnTo>
                    <a:pt x="275" y="63"/>
                  </a:lnTo>
                  <a:lnTo>
                    <a:pt x="275" y="99"/>
                  </a:lnTo>
                  <a:lnTo>
                    <a:pt x="267" y="114"/>
                  </a:lnTo>
                  <a:lnTo>
                    <a:pt x="267" y="136"/>
                  </a:lnTo>
                  <a:lnTo>
                    <a:pt x="297" y="158"/>
                  </a:lnTo>
                  <a:lnTo>
                    <a:pt x="297" y="173"/>
                  </a:lnTo>
                  <a:lnTo>
                    <a:pt x="316" y="199"/>
                  </a:lnTo>
                  <a:lnTo>
                    <a:pt x="323" y="218"/>
                  </a:lnTo>
                  <a:lnTo>
                    <a:pt x="319" y="262"/>
                  </a:lnTo>
                  <a:lnTo>
                    <a:pt x="331" y="311"/>
                  </a:lnTo>
                  <a:lnTo>
                    <a:pt x="349" y="351"/>
                  </a:lnTo>
                  <a:lnTo>
                    <a:pt x="345" y="411"/>
                  </a:lnTo>
                  <a:lnTo>
                    <a:pt x="360" y="448"/>
                  </a:lnTo>
                  <a:lnTo>
                    <a:pt x="368" y="463"/>
                  </a:lnTo>
                  <a:lnTo>
                    <a:pt x="375" y="518"/>
                  </a:lnTo>
                  <a:lnTo>
                    <a:pt x="382" y="541"/>
                  </a:lnTo>
                  <a:lnTo>
                    <a:pt x="419" y="566"/>
                  </a:lnTo>
                  <a:lnTo>
                    <a:pt x="438" y="589"/>
                  </a:lnTo>
                  <a:lnTo>
                    <a:pt x="438" y="604"/>
                  </a:lnTo>
                  <a:lnTo>
                    <a:pt x="423" y="673"/>
                  </a:lnTo>
                  <a:lnTo>
                    <a:pt x="416" y="680"/>
                  </a:lnTo>
                  <a:lnTo>
                    <a:pt x="423" y="695"/>
                  </a:lnTo>
                  <a:lnTo>
                    <a:pt x="405" y="721"/>
                  </a:lnTo>
                  <a:lnTo>
                    <a:pt x="382" y="732"/>
                  </a:lnTo>
                  <a:lnTo>
                    <a:pt x="382" y="744"/>
                  </a:lnTo>
                  <a:lnTo>
                    <a:pt x="349" y="788"/>
                  </a:lnTo>
                  <a:lnTo>
                    <a:pt x="327" y="799"/>
                  </a:lnTo>
                  <a:lnTo>
                    <a:pt x="323" y="825"/>
                  </a:lnTo>
                  <a:lnTo>
                    <a:pt x="301" y="825"/>
                  </a:lnTo>
                  <a:lnTo>
                    <a:pt x="290" y="833"/>
                  </a:lnTo>
                  <a:lnTo>
                    <a:pt x="267" y="840"/>
                  </a:lnTo>
                  <a:lnTo>
                    <a:pt x="237" y="836"/>
                  </a:lnTo>
                  <a:lnTo>
                    <a:pt x="215" y="855"/>
                  </a:lnTo>
                  <a:lnTo>
                    <a:pt x="189" y="870"/>
                  </a:lnTo>
                  <a:lnTo>
                    <a:pt x="163" y="877"/>
                  </a:lnTo>
                  <a:lnTo>
                    <a:pt x="144" y="892"/>
                  </a:lnTo>
                  <a:lnTo>
                    <a:pt x="122" y="903"/>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grpSp>
      <p:sp>
        <p:nvSpPr>
          <p:cNvPr id="35849" name="Freeform 12"/>
          <p:cNvSpPr>
            <a:spLocks noChangeAspect="1"/>
          </p:cNvSpPr>
          <p:nvPr/>
        </p:nvSpPr>
        <p:spPr bwMode="auto">
          <a:xfrm>
            <a:off x="1050925" y="2979738"/>
            <a:ext cx="496888" cy="958850"/>
          </a:xfrm>
          <a:custGeom>
            <a:avLst/>
            <a:gdLst>
              <a:gd name="T0" fmla="*/ 2147483646 w 452"/>
              <a:gd name="T1" fmla="*/ 2147483646 h 745"/>
              <a:gd name="T2" fmla="*/ 2147483646 w 452"/>
              <a:gd name="T3" fmla="*/ 2147483646 h 745"/>
              <a:gd name="T4" fmla="*/ 2147483646 w 452"/>
              <a:gd name="T5" fmla="*/ 2147483646 h 745"/>
              <a:gd name="T6" fmla="*/ 2147483646 w 452"/>
              <a:gd name="T7" fmla="*/ 2147483646 h 745"/>
              <a:gd name="T8" fmla="*/ 2147483646 w 452"/>
              <a:gd name="T9" fmla="*/ 2147483646 h 745"/>
              <a:gd name="T10" fmla="*/ 2147483646 w 452"/>
              <a:gd name="T11" fmla="*/ 2147483646 h 745"/>
              <a:gd name="T12" fmla="*/ 2147483646 w 452"/>
              <a:gd name="T13" fmla="*/ 2147483646 h 745"/>
              <a:gd name="T14" fmla="*/ 2147483646 w 452"/>
              <a:gd name="T15" fmla="*/ 2147483646 h 745"/>
              <a:gd name="T16" fmla="*/ 2147483646 w 452"/>
              <a:gd name="T17" fmla="*/ 2147483646 h 745"/>
              <a:gd name="T18" fmla="*/ 2147483646 w 452"/>
              <a:gd name="T19" fmla="*/ 2147483646 h 745"/>
              <a:gd name="T20" fmla="*/ 2147483646 w 452"/>
              <a:gd name="T21" fmla="*/ 2147483646 h 745"/>
              <a:gd name="T22" fmla="*/ 2147483646 w 452"/>
              <a:gd name="T23" fmla="*/ 2147483646 h 745"/>
              <a:gd name="T24" fmla="*/ 2147483646 w 452"/>
              <a:gd name="T25" fmla="*/ 2147483646 h 745"/>
              <a:gd name="T26" fmla="*/ 2147483646 w 452"/>
              <a:gd name="T27" fmla="*/ 2147483646 h 745"/>
              <a:gd name="T28" fmla="*/ 2147483646 w 452"/>
              <a:gd name="T29" fmla="*/ 2147483646 h 745"/>
              <a:gd name="T30" fmla="*/ 2147483646 w 452"/>
              <a:gd name="T31" fmla="*/ 2147483646 h 745"/>
              <a:gd name="T32" fmla="*/ 2147483646 w 452"/>
              <a:gd name="T33" fmla="*/ 2147483646 h 745"/>
              <a:gd name="T34" fmla="*/ 2147483646 w 452"/>
              <a:gd name="T35" fmla="*/ 2147483646 h 745"/>
              <a:gd name="T36" fmla="*/ 2147483646 w 452"/>
              <a:gd name="T37" fmla="*/ 2147483646 h 745"/>
              <a:gd name="T38" fmla="*/ 2147483646 w 452"/>
              <a:gd name="T39" fmla="*/ 2147483646 h 745"/>
              <a:gd name="T40" fmla="*/ 2147483646 w 452"/>
              <a:gd name="T41" fmla="*/ 2147483646 h 745"/>
              <a:gd name="T42" fmla="*/ 2147483646 w 452"/>
              <a:gd name="T43" fmla="*/ 2147483646 h 745"/>
              <a:gd name="T44" fmla="*/ 2147483646 w 452"/>
              <a:gd name="T45" fmla="*/ 2147483646 h 745"/>
              <a:gd name="T46" fmla="*/ 2147483646 w 452"/>
              <a:gd name="T47" fmla="*/ 2147483646 h 745"/>
              <a:gd name="T48" fmla="*/ 2147483646 w 452"/>
              <a:gd name="T49" fmla="*/ 2147483646 h 745"/>
              <a:gd name="T50" fmla="*/ 2147483646 w 452"/>
              <a:gd name="T51" fmla="*/ 2147483646 h 745"/>
              <a:gd name="T52" fmla="*/ 2147483646 w 452"/>
              <a:gd name="T53" fmla="*/ 2147483646 h 745"/>
              <a:gd name="T54" fmla="*/ 2147483646 w 452"/>
              <a:gd name="T55" fmla="*/ 2147483646 h 745"/>
              <a:gd name="T56" fmla="*/ 2147483646 w 452"/>
              <a:gd name="T57" fmla="*/ 2147483646 h 745"/>
              <a:gd name="T58" fmla="*/ 2147483646 w 452"/>
              <a:gd name="T59" fmla="*/ 2147483646 h 745"/>
              <a:gd name="T60" fmla="*/ 2147483646 w 452"/>
              <a:gd name="T61" fmla="*/ 2147483646 h 745"/>
              <a:gd name="T62" fmla="*/ 2147483646 w 452"/>
              <a:gd name="T63" fmla="*/ 2147483646 h 745"/>
              <a:gd name="T64" fmla="*/ 2147483646 w 452"/>
              <a:gd name="T65" fmla="*/ 2147483646 h 745"/>
              <a:gd name="T66" fmla="*/ 2147483646 w 452"/>
              <a:gd name="T67" fmla="*/ 2147483646 h 745"/>
              <a:gd name="T68" fmla="*/ 2147483646 w 452"/>
              <a:gd name="T69" fmla="*/ 2147483646 h 745"/>
              <a:gd name="T70" fmla="*/ 2147483646 w 452"/>
              <a:gd name="T71" fmla="*/ 2147483646 h 745"/>
              <a:gd name="T72" fmla="*/ 2147483646 w 452"/>
              <a:gd name="T73" fmla="*/ 2147483646 h 745"/>
              <a:gd name="T74" fmla="*/ 2147483646 w 452"/>
              <a:gd name="T75" fmla="*/ 2147483646 h 745"/>
              <a:gd name="T76" fmla="*/ 2147483646 w 452"/>
              <a:gd name="T77" fmla="*/ 2147483646 h 745"/>
              <a:gd name="T78" fmla="*/ 2147483646 w 452"/>
              <a:gd name="T79" fmla="*/ 2147483646 h 745"/>
              <a:gd name="T80" fmla="*/ 2147483646 w 452"/>
              <a:gd name="T81" fmla="*/ 2147483646 h 745"/>
              <a:gd name="T82" fmla="*/ 2147483646 w 452"/>
              <a:gd name="T83" fmla="*/ 2147483646 h 745"/>
              <a:gd name="T84" fmla="*/ 2147483646 w 452"/>
              <a:gd name="T85" fmla="*/ 2147483646 h 745"/>
              <a:gd name="T86" fmla="*/ 2147483646 w 452"/>
              <a:gd name="T87" fmla="*/ 2147483646 h 745"/>
              <a:gd name="T88" fmla="*/ 2147483646 w 452"/>
              <a:gd name="T89" fmla="*/ 2147483646 h 745"/>
              <a:gd name="T90" fmla="*/ 2147483646 w 452"/>
              <a:gd name="T91" fmla="*/ 2147483646 h 745"/>
              <a:gd name="T92" fmla="*/ 2147483646 w 452"/>
              <a:gd name="T93" fmla="*/ 2147483646 h 745"/>
              <a:gd name="T94" fmla="*/ 2147483646 w 452"/>
              <a:gd name="T95" fmla="*/ 2147483646 h 745"/>
              <a:gd name="T96" fmla="*/ 2147483646 w 452"/>
              <a:gd name="T97" fmla="*/ 2147483646 h 745"/>
              <a:gd name="T98" fmla="*/ 2147483646 w 452"/>
              <a:gd name="T99" fmla="*/ 2147483646 h 745"/>
              <a:gd name="T100" fmla="*/ 2147483646 w 452"/>
              <a:gd name="T101" fmla="*/ 2147483646 h 745"/>
              <a:gd name="T102" fmla="*/ 2147483646 w 452"/>
              <a:gd name="T103" fmla="*/ 2147483646 h 745"/>
              <a:gd name="T104" fmla="*/ 2147483646 w 452"/>
              <a:gd name="T105" fmla="*/ 2147483646 h 745"/>
              <a:gd name="T106" fmla="*/ 2147483646 w 452"/>
              <a:gd name="T107" fmla="*/ 2147483646 h 745"/>
              <a:gd name="T108" fmla="*/ 2147483646 w 452"/>
              <a:gd name="T109" fmla="*/ 2147483646 h 7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52"/>
              <a:gd name="T166" fmla="*/ 0 h 745"/>
              <a:gd name="T167" fmla="*/ 452 w 452"/>
              <a:gd name="T168" fmla="*/ 745 h 74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52" h="745">
                <a:moveTo>
                  <a:pt x="135" y="478"/>
                </a:moveTo>
                <a:lnTo>
                  <a:pt x="156" y="497"/>
                </a:lnTo>
                <a:lnTo>
                  <a:pt x="147" y="515"/>
                </a:lnTo>
                <a:lnTo>
                  <a:pt x="134" y="530"/>
                </a:lnTo>
                <a:lnTo>
                  <a:pt x="113" y="540"/>
                </a:lnTo>
                <a:lnTo>
                  <a:pt x="97" y="549"/>
                </a:lnTo>
                <a:lnTo>
                  <a:pt x="80" y="551"/>
                </a:lnTo>
                <a:lnTo>
                  <a:pt x="71" y="558"/>
                </a:lnTo>
                <a:lnTo>
                  <a:pt x="84" y="580"/>
                </a:lnTo>
                <a:lnTo>
                  <a:pt x="104" y="580"/>
                </a:lnTo>
                <a:lnTo>
                  <a:pt x="113" y="582"/>
                </a:lnTo>
                <a:lnTo>
                  <a:pt x="113" y="597"/>
                </a:lnTo>
                <a:lnTo>
                  <a:pt x="124" y="597"/>
                </a:lnTo>
                <a:lnTo>
                  <a:pt x="132" y="593"/>
                </a:lnTo>
                <a:lnTo>
                  <a:pt x="137" y="608"/>
                </a:lnTo>
                <a:lnTo>
                  <a:pt x="148" y="621"/>
                </a:lnTo>
                <a:lnTo>
                  <a:pt x="167" y="621"/>
                </a:lnTo>
                <a:lnTo>
                  <a:pt x="181" y="617"/>
                </a:lnTo>
                <a:lnTo>
                  <a:pt x="192" y="621"/>
                </a:lnTo>
                <a:lnTo>
                  <a:pt x="163" y="645"/>
                </a:lnTo>
                <a:lnTo>
                  <a:pt x="152" y="651"/>
                </a:lnTo>
                <a:lnTo>
                  <a:pt x="137" y="645"/>
                </a:lnTo>
                <a:lnTo>
                  <a:pt x="104" y="632"/>
                </a:lnTo>
                <a:lnTo>
                  <a:pt x="87" y="632"/>
                </a:lnTo>
                <a:lnTo>
                  <a:pt x="72" y="645"/>
                </a:lnTo>
                <a:lnTo>
                  <a:pt x="52" y="662"/>
                </a:lnTo>
                <a:lnTo>
                  <a:pt x="41" y="671"/>
                </a:lnTo>
                <a:lnTo>
                  <a:pt x="28" y="675"/>
                </a:lnTo>
                <a:lnTo>
                  <a:pt x="13" y="682"/>
                </a:lnTo>
                <a:lnTo>
                  <a:pt x="2" y="691"/>
                </a:lnTo>
                <a:lnTo>
                  <a:pt x="0" y="697"/>
                </a:lnTo>
                <a:lnTo>
                  <a:pt x="13" y="699"/>
                </a:lnTo>
                <a:lnTo>
                  <a:pt x="22" y="708"/>
                </a:lnTo>
                <a:lnTo>
                  <a:pt x="35" y="714"/>
                </a:lnTo>
                <a:lnTo>
                  <a:pt x="48" y="708"/>
                </a:lnTo>
                <a:lnTo>
                  <a:pt x="59" y="702"/>
                </a:lnTo>
                <a:lnTo>
                  <a:pt x="72" y="704"/>
                </a:lnTo>
                <a:lnTo>
                  <a:pt x="91" y="715"/>
                </a:lnTo>
                <a:lnTo>
                  <a:pt x="110" y="723"/>
                </a:lnTo>
                <a:lnTo>
                  <a:pt x="122" y="715"/>
                </a:lnTo>
                <a:lnTo>
                  <a:pt x="128" y="701"/>
                </a:lnTo>
                <a:lnTo>
                  <a:pt x="148" y="689"/>
                </a:lnTo>
                <a:lnTo>
                  <a:pt x="161" y="689"/>
                </a:lnTo>
                <a:lnTo>
                  <a:pt x="173" y="702"/>
                </a:lnTo>
                <a:lnTo>
                  <a:pt x="183" y="710"/>
                </a:lnTo>
                <a:lnTo>
                  <a:pt x="198" y="710"/>
                </a:lnTo>
                <a:lnTo>
                  <a:pt x="218" y="712"/>
                </a:lnTo>
                <a:lnTo>
                  <a:pt x="231" y="717"/>
                </a:lnTo>
                <a:lnTo>
                  <a:pt x="244" y="708"/>
                </a:lnTo>
                <a:lnTo>
                  <a:pt x="255" y="708"/>
                </a:lnTo>
                <a:lnTo>
                  <a:pt x="266" y="714"/>
                </a:lnTo>
                <a:lnTo>
                  <a:pt x="279" y="728"/>
                </a:lnTo>
                <a:lnTo>
                  <a:pt x="296" y="730"/>
                </a:lnTo>
                <a:lnTo>
                  <a:pt x="315" y="734"/>
                </a:lnTo>
                <a:lnTo>
                  <a:pt x="328" y="741"/>
                </a:lnTo>
                <a:lnTo>
                  <a:pt x="344" y="745"/>
                </a:lnTo>
                <a:lnTo>
                  <a:pt x="357" y="738"/>
                </a:lnTo>
                <a:lnTo>
                  <a:pt x="374" y="728"/>
                </a:lnTo>
                <a:lnTo>
                  <a:pt x="385" y="726"/>
                </a:lnTo>
                <a:lnTo>
                  <a:pt x="398" y="723"/>
                </a:lnTo>
                <a:lnTo>
                  <a:pt x="411" y="712"/>
                </a:lnTo>
                <a:lnTo>
                  <a:pt x="402" y="701"/>
                </a:lnTo>
                <a:lnTo>
                  <a:pt x="381" y="689"/>
                </a:lnTo>
                <a:lnTo>
                  <a:pt x="374" y="682"/>
                </a:lnTo>
                <a:lnTo>
                  <a:pt x="374" y="675"/>
                </a:lnTo>
                <a:lnTo>
                  <a:pt x="383" y="667"/>
                </a:lnTo>
                <a:lnTo>
                  <a:pt x="398" y="665"/>
                </a:lnTo>
                <a:lnTo>
                  <a:pt x="413" y="658"/>
                </a:lnTo>
                <a:lnTo>
                  <a:pt x="437" y="632"/>
                </a:lnTo>
                <a:lnTo>
                  <a:pt x="448" y="619"/>
                </a:lnTo>
                <a:lnTo>
                  <a:pt x="452" y="597"/>
                </a:lnTo>
                <a:lnTo>
                  <a:pt x="452" y="584"/>
                </a:lnTo>
                <a:lnTo>
                  <a:pt x="441" y="575"/>
                </a:lnTo>
                <a:lnTo>
                  <a:pt x="426" y="564"/>
                </a:lnTo>
                <a:lnTo>
                  <a:pt x="413" y="558"/>
                </a:lnTo>
                <a:lnTo>
                  <a:pt x="398" y="560"/>
                </a:lnTo>
                <a:lnTo>
                  <a:pt x="389" y="565"/>
                </a:lnTo>
                <a:lnTo>
                  <a:pt x="385" y="556"/>
                </a:lnTo>
                <a:lnTo>
                  <a:pt x="393" y="541"/>
                </a:lnTo>
                <a:lnTo>
                  <a:pt x="396" y="530"/>
                </a:lnTo>
                <a:lnTo>
                  <a:pt x="394" y="510"/>
                </a:lnTo>
                <a:lnTo>
                  <a:pt x="393" y="482"/>
                </a:lnTo>
                <a:lnTo>
                  <a:pt x="398" y="460"/>
                </a:lnTo>
                <a:lnTo>
                  <a:pt x="394" y="447"/>
                </a:lnTo>
                <a:lnTo>
                  <a:pt x="385" y="431"/>
                </a:lnTo>
                <a:lnTo>
                  <a:pt x="363" y="392"/>
                </a:lnTo>
                <a:lnTo>
                  <a:pt x="354" y="374"/>
                </a:lnTo>
                <a:lnTo>
                  <a:pt x="350" y="352"/>
                </a:lnTo>
                <a:lnTo>
                  <a:pt x="348" y="339"/>
                </a:lnTo>
                <a:lnTo>
                  <a:pt x="354" y="317"/>
                </a:lnTo>
                <a:lnTo>
                  <a:pt x="354" y="300"/>
                </a:lnTo>
                <a:lnTo>
                  <a:pt x="350" y="281"/>
                </a:lnTo>
                <a:lnTo>
                  <a:pt x="341" y="272"/>
                </a:lnTo>
                <a:lnTo>
                  <a:pt x="324" y="255"/>
                </a:lnTo>
                <a:lnTo>
                  <a:pt x="311" y="250"/>
                </a:lnTo>
                <a:lnTo>
                  <a:pt x="298" y="248"/>
                </a:lnTo>
                <a:lnTo>
                  <a:pt x="289" y="246"/>
                </a:lnTo>
                <a:lnTo>
                  <a:pt x="289" y="237"/>
                </a:lnTo>
                <a:lnTo>
                  <a:pt x="294" y="230"/>
                </a:lnTo>
                <a:lnTo>
                  <a:pt x="309" y="228"/>
                </a:lnTo>
                <a:lnTo>
                  <a:pt x="322" y="233"/>
                </a:lnTo>
                <a:lnTo>
                  <a:pt x="331" y="235"/>
                </a:lnTo>
                <a:lnTo>
                  <a:pt x="337" y="226"/>
                </a:lnTo>
                <a:lnTo>
                  <a:pt x="335" y="215"/>
                </a:lnTo>
                <a:lnTo>
                  <a:pt x="389" y="165"/>
                </a:lnTo>
                <a:lnTo>
                  <a:pt x="398" y="154"/>
                </a:lnTo>
                <a:lnTo>
                  <a:pt x="398" y="131"/>
                </a:lnTo>
                <a:lnTo>
                  <a:pt x="385" y="120"/>
                </a:lnTo>
                <a:lnTo>
                  <a:pt x="370" y="118"/>
                </a:lnTo>
                <a:lnTo>
                  <a:pt x="357" y="98"/>
                </a:lnTo>
                <a:lnTo>
                  <a:pt x="331" y="98"/>
                </a:lnTo>
                <a:lnTo>
                  <a:pt x="307" y="102"/>
                </a:lnTo>
                <a:lnTo>
                  <a:pt x="302" y="100"/>
                </a:lnTo>
                <a:lnTo>
                  <a:pt x="296" y="91"/>
                </a:lnTo>
                <a:lnTo>
                  <a:pt x="307" y="83"/>
                </a:lnTo>
                <a:lnTo>
                  <a:pt x="318" y="72"/>
                </a:lnTo>
                <a:lnTo>
                  <a:pt x="341" y="52"/>
                </a:lnTo>
                <a:lnTo>
                  <a:pt x="359" y="50"/>
                </a:lnTo>
                <a:lnTo>
                  <a:pt x="376" y="37"/>
                </a:lnTo>
                <a:lnTo>
                  <a:pt x="393" y="24"/>
                </a:lnTo>
                <a:lnTo>
                  <a:pt x="355" y="15"/>
                </a:lnTo>
                <a:lnTo>
                  <a:pt x="339" y="13"/>
                </a:lnTo>
                <a:lnTo>
                  <a:pt x="320" y="11"/>
                </a:lnTo>
                <a:lnTo>
                  <a:pt x="298" y="0"/>
                </a:lnTo>
                <a:lnTo>
                  <a:pt x="278" y="22"/>
                </a:lnTo>
                <a:lnTo>
                  <a:pt x="279" y="33"/>
                </a:lnTo>
                <a:lnTo>
                  <a:pt x="268" y="37"/>
                </a:lnTo>
                <a:lnTo>
                  <a:pt x="250" y="48"/>
                </a:lnTo>
                <a:lnTo>
                  <a:pt x="233" y="54"/>
                </a:lnTo>
                <a:lnTo>
                  <a:pt x="233" y="70"/>
                </a:lnTo>
                <a:lnTo>
                  <a:pt x="231" y="83"/>
                </a:lnTo>
                <a:lnTo>
                  <a:pt x="216" y="104"/>
                </a:lnTo>
                <a:lnTo>
                  <a:pt x="192" y="130"/>
                </a:lnTo>
                <a:lnTo>
                  <a:pt x="183" y="143"/>
                </a:lnTo>
                <a:lnTo>
                  <a:pt x="188" y="152"/>
                </a:lnTo>
                <a:lnTo>
                  <a:pt x="213" y="150"/>
                </a:lnTo>
                <a:lnTo>
                  <a:pt x="214" y="155"/>
                </a:lnTo>
                <a:lnTo>
                  <a:pt x="214" y="165"/>
                </a:lnTo>
                <a:lnTo>
                  <a:pt x="181" y="207"/>
                </a:lnTo>
                <a:lnTo>
                  <a:pt x="169" y="230"/>
                </a:lnTo>
                <a:lnTo>
                  <a:pt x="161" y="250"/>
                </a:lnTo>
                <a:lnTo>
                  <a:pt x="169" y="259"/>
                </a:lnTo>
                <a:lnTo>
                  <a:pt x="185" y="241"/>
                </a:lnTo>
                <a:lnTo>
                  <a:pt x="200" y="220"/>
                </a:lnTo>
                <a:lnTo>
                  <a:pt x="211" y="226"/>
                </a:lnTo>
                <a:lnTo>
                  <a:pt x="213" y="257"/>
                </a:lnTo>
                <a:lnTo>
                  <a:pt x="214" y="278"/>
                </a:lnTo>
                <a:lnTo>
                  <a:pt x="194" y="289"/>
                </a:lnTo>
                <a:lnTo>
                  <a:pt x="181" y="302"/>
                </a:lnTo>
                <a:lnTo>
                  <a:pt x="176" y="313"/>
                </a:lnTo>
                <a:lnTo>
                  <a:pt x="203" y="335"/>
                </a:lnTo>
                <a:lnTo>
                  <a:pt x="226" y="331"/>
                </a:lnTo>
                <a:lnTo>
                  <a:pt x="231" y="344"/>
                </a:lnTo>
                <a:lnTo>
                  <a:pt x="255" y="329"/>
                </a:lnTo>
                <a:lnTo>
                  <a:pt x="253" y="341"/>
                </a:lnTo>
                <a:lnTo>
                  <a:pt x="233" y="365"/>
                </a:lnTo>
                <a:lnTo>
                  <a:pt x="242" y="391"/>
                </a:lnTo>
                <a:lnTo>
                  <a:pt x="244" y="405"/>
                </a:lnTo>
                <a:lnTo>
                  <a:pt x="265" y="407"/>
                </a:lnTo>
                <a:lnTo>
                  <a:pt x="266" y="420"/>
                </a:lnTo>
                <a:lnTo>
                  <a:pt x="242" y="449"/>
                </a:lnTo>
                <a:lnTo>
                  <a:pt x="233" y="445"/>
                </a:lnTo>
                <a:lnTo>
                  <a:pt x="224" y="454"/>
                </a:lnTo>
                <a:lnTo>
                  <a:pt x="222" y="469"/>
                </a:lnTo>
                <a:lnTo>
                  <a:pt x="198" y="456"/>
                </a:lnTo>
                <a:lnTo>
                  <a:pt x="135" y="478"/>
                </a:lnTo>
                <a:close/>
              </a:path>
            </a:pathLst>
          </a:custGeom>
          <a:solidFill>
            <a:schemeClr val="tx2"/>
          </a:solidFill>
          <a:ln w="12700">
            <a:solidFill>
              <a:schemeClr val="bg1"/>
            </a:solidFill>
            <a:round/>
            <a:headEnd/>
            <a:tailEnd/>
          </a:ln>
        </p:spPr>
        <p:txBody>
          <a:bodyPr/>
          <a:lstStyle/>
          <a:p>
            <a:endParaRPr lang="en-GB"/>
          </a:p>
        </p:txBody>
      </p:sp>
      <p:grpSp>
        <p:nvGrpSpPr>
          <p:cNvPr id="5" name="Group 13"/>
          <p:cNvGrpSpPr>
            <a:grpSpLocks noChangeAspect="1"/>
          </p:cNvGrpSpPr>
          <p:nvPr/>
        </p:nvGrpSpPr>
        <p:grpSpPr bwMode="auto">
          <a:xfrm>
            <a:off x="2190751" y="2054232"/>
            <a:ext cx="611065" cy="1530350"/>
            <a:chOff x="2195" y="724"/>
            <a:chExt cx="555" cy="1187"/>
          </a:xfrm>
          <a:solidFill>
            <a:schemeClr val="tx2"/>
          </a:solidFill>
        </p:grpSpPr>
        <p:grpSp>
          <p:nvGrpSpPr>
            <p:cNvPr id="6" name="Group 14" descr="Small checker board"/>
            <p:cNvGrpSpPr>
              <a:grpSpLocks noChangeAspect="1"/>
            </p:cNvGrpSpPr>
            <p:nvPr/>
          </p:nvGrpSpPr>
          <p:grpSpPr bwMode="auto">
            <a:xfrm>
              <a:off x="2195" y="724"/>
              <a:ext cx="555" cy="1187"/>
              <a:chOff x="2195" y="724"/>
              <a:chExt cx="555" cy="1187"/>
            </a:xfrm>
            <a:grpFill/>
          </p:grpSpPr>
          <p:sp>
            <p:nvSpPr>
              <p:cNvPr id="1269" name="Freeform 15"/>
              <p:cNvSpPr>
                <a:spLocks noChangeAspect="1"/>
              </p:cNvSpPr>
              <p:nvPr/>
            </p:nvSpPr>
            <p:spPr bwMode="auto">
              <a:xfrm>
                <a:off x="2417" y="1751"/>
                <a:ext cx="37" cy="92"/>
              </a:xfrm>
              <a:custGeom>
                <a:avLst/>
                <a:gdLst>
                  <a:gd name="T0" fmla="*/ 37 w 37"/>
                  <a:gd name="T1" fmla="*/ 0 h 92"/>
                  <a:gd name="T2" fmla="*/ 35 w 37"/>
                  <a:gd name="T3" fmla="*/ 31 h 92"/>
                  <a:gd name="T4" fmla="*/ 24 w 37"/>
                  <a:gd name="T5" fmla="*/ 55 h 92"/>
                  <a:gd name="T6" fmla="*/ 7 w 37"/>
                  <a:gd name="T7" fmla="*/ 70 h 92"/>
                  <a:gd name="T8" fmla="*/ 11 w 37"/>
                  <a:gd name="T9" fmla="*/ 86 h 92"/>
                  <a:gd name="T10" fmla="*/ 4 w 37"/>
                  <a:gd name="T11" fmla="*/ 92 h 92"/>
                  <a:gd name="T12" fmla="*/ 0 w 37"/>
                  <a:gd name="T13" fmla="*/ 72 h 92"/>
                  <a:gd name="T14" fmla="*/ 6 w 37"/>
                  <a:gd name="T15" fmla="*/ 57 h 92"/>
                  <a:gd name="T16" fmla="*/ 11 w 37"/>
                  <a:gd name="T17" fmla="*/ 40 h 92"/>
                  <a:gd name="T18" fmla="*/ 37 w 37"/>
                  <a:gd name="T19" fmla="*/ 0 h 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7"/>
                  <a:gd name="T31" fmla="*/ 0 h 92"/>
                  <a:gd name="T32" fmla="*/ 37 w 37"/>
                  <a:gd name="T33" fmla="*/ 92 h 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92">
                    <a:moveTo>
                      <a:pt x="37" y="0"/>
                    </a:moveTo>
                    <a:lnTo>
                      <a:pt x="35" y="31"/>
                    </a:lnTo>
                    <a:lnTo>
                      <a:pt x="24" y="55"/>
                    </a:lnTo>
                    <a:lnTo>
                      <a:pt x="7" y="70"/>
                    </a:lnTo>
                    <a:lnTo>
                      <a:pt x="11" y="86"/>
                    </a:lnTo>
                    <a:lnTo>
                      <a:pt x="4" y="92"/>
                    </a:lnTo>
                    <a:lnTo>
                      <a:pt x="0" y="72"/>
                    </a:lnTo>
                    <a:lnTo>
                      <a:pt x="6" y="57"/>
                    </a:lnTo>
                    <a:lnTo>
                      <a:pt x="11" y="40"/>
                    </a:lnTo>
                    <a:lnTo>
                      <a:pt x="37"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70" name="Freeform 16"/>
              <p:cNvSpPr>
                <a:spLocks noChangeAspect="1"/>
              </p:cNvSpPr>
              <p:nvPr/>
            </p:nvSpPr>
            <p:spPr bwMode="auto">
              <a:xfrm>
                <a:off x="2499" y="1708"/>
                <a:ext cx="50" cy="73"/>
              </a:xfrm>
              <a:custGeom>
                <a:avLst/>
                <a:gdLst>
                  <a:gd name="T0" fmla="*/ 39 w 50"/>
                  <a:gd name="T1" fmla="*/ 0 h 73"/>
                  <a:gd name="T2" fmla="*/ 50 w 50"/>
                  <a:gd name="T3" fmla="*/ 0 h 73"/>
                  <a:gd name="T4" fmla="*/ 37 w 50"/>
                  <a:gd name="T5" fmla="*/ 15 h 73"/>
                  <a:gd name="T6" fmla="*/ 35 w 50"/>
                  <a:gd name="T7" fmla="*/ 26 h 73"/>
                  <a:gd name="T8" fmla="*/ 39 w 50"/>
                  <a:gd name="T9" fmla="*/ 41 h 73"/>
                  <a:gd name="T10" fmla="*/ 26 w 50"/>
                  <a:gd name="T11" fmla="*/ 56 h 73"/>
                  <a:gd name="T12" fmla="*/ 9 w 50"/>
                  <a:gd name="T13" fmla="*/ 73 h 73"/>
                  <a:gd name="T14" fmla="*/ 6 w 50"/>
                  <a:gd name="T15" fmla="*/ 56 h 73"/>
                  <a:gd name="T16" fmla="*/ 0 w 50"/>
                  <a:gd name="T17" fmla="*/ 49 h 73"/>
                  <a:gd name="T18" fmla="*/ 0 w 50"/>
                  <a:gd name="T19" fmla="*/ 36 h 73"/>
                  <a:gd name="T20" fmla="*/ 15 w 50"/>
                  <a:gd name="T21" fmla="*/ 22 h 73"/>
                  <a:gd name="T22" fmla="*/ 39 w 50"/>
                  <a:gd name="T23" fmla="*/ 0 h 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
                  <a:gd name="T37" fmla="*/ 0 h 73"/>
                  <a:gd name="T38" fmla="*/ 50 w 50"/>
                  <a:gd name="T39" fmla="*/ 73 h 7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 h="73">
                    <a:moveTo>
                      <a:pt x="39" y="0"/>
                    </a:moveTo>
                    <a:lnTo>
                      <a:pt x="50" y="0"/>
                    </a:lnTo>
                    <a:lnTo>
                      <a:pt x="37" y="15"/>
                    </a:lnTo>
                    <a:lnTo>
                      <a:pt x="35" y="26"/>
                    </a:lnTo>
                    <a:lnTo>
                      <a:pt x="39" y="41"/>
                    </a:lnTo>
                    <a:lnTo>
                      <a:pt x="26" y="56"/>
                    </a:lnTo>
                    <a:lnTo>
                      <a:pt x="9" y="73"/>
                    </a:lnTo>
                    <a:lnTo>
                      <a:pt x="6" y="56"/>
                    </a:lnTo>
                    <a:lnTo>
                      <a:pt x="0" y="49"/>
                    </a:lnTo>
                    <a:lnTo>
                      <a:pt x="0" y="36"/>
                    </a:lnTo>
                    <a:lnTo>
                      <a:pt x="15" y="22"/>
                    </a:lnTo>
                    <a:lnTo>
                      <a:pt x="39"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grpSp>
            <p:nvGrpSpPr>
              <p:cNvPr id="7" name="Group 17" descr="Small checker board"/>
              <p:cNvGrpSpPr>
                <a:grpSpLocks noChangeAspect="1"/>
              </p:cNvGrpSpPr>
              <p:nvPr/>
            </p:nvGrpSpPr>
            <p:grpSpPr bwMode="auto">
              <a:xfrm>
                <a:off x="2195" y="724"/>
                <a:ext cx="555" cy="1187"/>
                <a:chOff x="2195" y="724"/>
                <a:chExt cx="555" cy="1187"/>
              </a:xfrm>
              <a:grpFill/>
            </p:grpSpPr>
            <p:sp>
              <p:nvSpPr>
                <p:cNvPr id="1272" name="Freeform 18"/>
                <p:cNvSpPr>
                  <a:spLocks noChangeAspect="1"/>
                </p:cNvSpPr>
                <p:nvPr/>
              </p:nvSpPr>
              <p:spPr bwMode="auto">
                <a:xfrm>
                  <a:off x="2195" y="724"/>
                  <a:ext cx="555" cy="1187"/>
                </a:xfrm>
                <a:custGeom>
                  <a:avLst/>
                  <a:gdLst>
                    <a:gd name="T0" fmla="*/ 436 w 555"/>
                    <a:gd name="T1" fmla="*/ 21 h 1187"/>
                    <a:gd name="T2" fmla="*/ 511 w 555"/>
                    <a:gd name="T3" fmla="*/ 73 h 1187"/>
                    <a:gd name="T4" fmla="*/ 518 w 555"/>
                    <a:gd name="T5" fmla="*/ 118 h 1187"/>
                    <a:gd name="T6" fmla="*/ 536 w 555"/>
                    <a:gd name="T7" fmla="*/ 158 h 1187"/>
                    <a:gd name="T8" fmla="*/ 533 w 555"/>
                    <a:gd name="T9" fmla="*/ 210 h 1187"/>
                    <a:gd name="T10" fmla="*/ 548 w 555"/>
                    <a:gd name="T11" fmla="*/ 247 h 1187"/>
                    <a:gd name="T12" fmla="*/ 544 w 555"/>
                    <a:gd name="T13" fmla="*/ 277 h 1187"/>
                    <a:gd name="T14" fmla="*/ 477 w 555"/>
                    <a:gd name="T15" fmla="*/ 284 h 1187"/>
                    <a:gd name="T16" fmla="*/ 448 w 555"/>
                    <a:gd name="T17" fmla="*/ 329 h 1187"/>
                    <a:gd name="T18" fmla="*/ 440 w 555"/>
                    <a:gd name="T19" fmla="*/ 362 h 1187"/>
                    <a:gd name="T20" fmla="*/ 444 w 555"/>
                    <a:gd name="T21" fmla="*/ 410 h 1187"/>
                    <a:gd name="T22" fmla="*/ 422 w 555"/>
                    <a:gd name="T23" fmla="*/ 455 h 1187"/>
                    <a:gd name="T24" fmla="*/ 359 w 555"/>
                    <a:gd name="T25" fmla="*/ 492 h 1187"/>
                    <a:gd name="T26" fmla="*/ 336 w 555"/>
                    <a:gd name="T27" fmla="*/ 514 h 1187"/>
                    <a:gd name="T28" fmla="*/ 307 w 555"/>
                    <a:gd name="T29" fmla="*/ 570 h 1187"/>
                    <a:gd name="T30" fmla="*/ 298 w 555"/>
                    <a:gd name="T31" fmla="*/ 613 h 1187"/>
                    <a:gd name="T32" fmla="*/ 272 w 555"/>
                    <a:gd name="T33" fmla="*/ 673 h 1187"/>
                    <a:gd name="T34" fmla="*/ 310 w 555"/>
                    <a:gd name="T35" fmla="*/ 751 h 1187"/>
                    <a:gd name="T36" fmla="*/ 340 w 555"/>
                    <a:gd name="T37" fmla="*/ 810 h 1187"/>
                    <a:gd name="T38" fmla="*/ 307 w 555"/>
                    <a:gd name="T39" fmla="*/ 832 h 1187"/>
                    <a:gd name="T40" fmla="*/ 279 w 555"/>
                    <a:gd name="T41" fmla="*/ 836 h 1187"/>
                    <a:gd name="T42" fmla="*/ 216 w 555"/>
                    <a:gd name="T43" fmla="*/ 840 h 1187"/>
                    <a:gd name="T44" fmla="*/ 275 w 555"/>
                    <a:gd name="T45" fmla="*/ 854 h 1187"/>
                    <a:gd name="T46" fmla="*/ 307 w 555"/>
                    <a:gd name="T47" fmla="*/ 873 h 1187"/>
                    <a:gd name="T48" fmla="*/ 286 w 555"/>
                    <a:gd name="T49" fmla="*/ 888 h 1187"/>
                    <a:gd name="T50" fmla="*/ 249 w 555"/>
                    <a:gd name="T51" fmla="*/ 921 h 1187"/>
                    <a:gd name="T52" fmla="*/ 238 w 555"/>
                    <a:gd name="T53" fmla="*/ 954 h 1187"/>
                    <a:gd name="T54" fmla="*/ 223 w 555"/>
                    <a:gd name="T55" fmla="*/ 1032 h 1187"/>
                    <a:gd name="T56" fmla="*/ 205 w 555"/>
                    <a:gd name="T57" fmla="*/ 1084 h 1187"/>
                    <a:gd name="T58" fmla="*/ 159 w 555"/>
                    <a:gd name="T59" fmla="*/ 1125 h 1187"/>
                    <a:gd name="T60" fmla="*/ 115 w 555"/>
                    <a:gd name="T61" fmla="*/ 1140 h 1187"/>
                    <a:gd name="T62" fmla="*/ 107 w 555"/>
                    <a:gd name="T63" fmla="*/ 1176 h 1187"/>
                    <a:gd name="T64" fmla="*/ 63 w 555"/>
                    <a:gd name="T65" fmla="*/ 1187 h 1187"/>
                    <a:gd name="T66" fmla="*/ 44 w 555"/>
                    <a:gd name="T67" fmla="*/ 1168 h 1187"/>
                    <a:gd name="T68" fmla="*/ 26 w 555"/>
                    <a:gd name="T69" fmla="*/ 1103 h 1187"/>
                    <a:gd name="T70" fmla="*/ 41 w 555"/>
                    <a:gd name="T71" fmla="*/ 1088 h 1187"/>
                    <a:gd name="T72" fmla="*/ 44 w 555"/>
                    <a:gd name="T73" fmla="*/ 1066 h 1187"/>
                    <a:gd name="T74" fmla="*/ 26 w 555"/>
                    <a:gd name="T75" fmla="*/ 1006 h 1187"/>
                    <a:gd name="T76" fmla="*/ 11 w 555"/>
                    <a:gd name="T77" fmla="*/ 958 h 1187"/>
                    <a:gd name="T78" fmla="*/ 0 w 555"/>
                    <a:gd name="T79" fmla="*/ 884 h 1187"/>
                    <a:gd name="T80" fmla="*/ 19 w 555"/>
                    <a:gd name="T81" fmla="*/ 854 h 1187"/>
                    <a:gd name="T82" fmla="*/ 33 w 555"/>
                    <a:gd name="T83" fmla="*/ 780 h 1187"/>
                    <a:gd name="T84" fmla="*/ 70 w 555"/>
                    <a:gd name="T85" fmla="*/ 736 h 1187"/>
                    <a:gd name="T86" fmla="*/ 59 w 555"/>
                    <a:gd name="T87" fmla="*/ 658 h 1187"/>
                    <a:gd name="T88" fmla="*/ 74 w 555"/>
                    <a:gd name="T89" fmla="*/ 621 h 1187"/>
                    <a:gd name="T90" fmla="*/ 67 w 555"/>
                    <a:gd name="T91" fmla="*/ 555 h 1187"/>
                    <a:gd name="T92" fmla="*/ 82 w 555"/>
                    <a:gd name="T93" fmla="*/ 477 h 1187"/>
                    <a:gd name="T94" fmla="*/ 130 w 555"/>
                    <a:gd name="T95" fmla="*/ 425 h 1187"/>
                    <a:gd name="T96" fmla="*/ 175 w 555"/>
                    <a:gd name="T97" fmla="*/ 410 h 1187"/>
                    <a:gd name="T98" fmla="*/ 156 w 555"/>
                    <a:gd name="T99" fmla="*/ 362 h 1187"/>
                    <a:gd name="T100" fmla="*/ 175 w 555"/>
                    <a:gd name="T101" fmla="*/ 322 h 1187"/>
                    <a:gd name="T102" fmla="*/ 186 w 555"/>
                    <a:gd name="T103" fmla="*/ 262 h 1187"/>
                    <a:gd name="T104" fmla="*/ 235 w 555"/>
                    <a:gd name="T105" fmla="*/ 225 h 1187"/>
                    <a:gd name="T106" fmla="*/ 257 w 555"/>
                    <a:gd name="T107" fmla="*/ 177 h 1187"/>
                    <a:gd name="T108" fmla="*/ 292 w 555"/>
                    <a:gd name="T109" fmla="*/ 103 h 1187"/>
                    <a:gd name="T110" fmla="*/ 331 w 555"/>
                    <a:gd name="T111" fmla="*/ 69 h 1187"/>
                    <a:gd name="T112" fmla="*/ 368 w 555"/>
                    <a:gd name="T113" fmla="*/ 42 h 1187"/>
                    <a:gd name="T114" fmla="*/ 414 w 555"/>
                    <a:gd name="T115" fmla="*/ 0 h 118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555"/>
                    <a:gd name="T175" fmla="*/ 0 h 1187"/>
                    <a:gd name="T176" fmla="*/ 555 w 555"/>
                    <a:gd name="T177" fmla="*/ 1187 h 118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555" h="1187">
                      <a:moveTo>
                        <a:pt x="418" y="0"/>
                      </a:moveTo>
                      <a:lnTo>
                        <a:pt x="425" y="3"/>
                      </a:lnTo>
                      <a:lnTo>
                        <a:pt x="436" y="21"/>
                      </a:lnTo>
                      <a:lnTo>
                        <a:pt x="485" y="69"/>
                      </a:lnTo>
                      <a:lnTo>
                        <a:pt x="492" y="58"/>
                      </a:lnTo>
                      <a:lnTo>
                        <a:pt x="511" y="73"/>
                      </a:lnTo>
                      <a:lnTo>
                        <a:pt x="518" y="88"/>
                      </a:lnTo>
                      <a:lnTo>
                        <a:pt x="518" y="99"/>
                      </a:lnTo>
                      <a:lnTo>
                        <a:pt x="518" y="118"/>
                      </a:lnTo>
                      <a:lnTo>
                        <a:pt x="511" y="129"/>
                      </a:lnTo>
                      <a:lnTo>
                        <a:pt x="525" y="144"/>
                      </a:lnTo>
                      <a:lnTo>
                        <a:pt x="536" y="158"/>
                      </a:lnTo>
                      <a:lnTo>
                        <a:pt x="536" y="170"/>
                      </a:lnTo>
                      <a:lnTo>
                        <a:pt x="536" y="188"/>
                      </a:lnTo>
                      <a:lnTo>
                        <a:pt x="533" y="210"/>
                      </a:lnTo>
                      <a:lnTo>
                        <a:pt x="525" y="218"/>
                      </a:lnTo>
                      <a:lnTo>
                        <a:pt x="536" y="229"/>
                      </a:lnTo>
                      <a:lnTo>
                        <a:pt x="548" y="247"/>
                      </a:lnTo>
                      <a:lnTo>
                        <a:pt x="555" y="266"/>
                      </a:lnTo>
                      <a:lnTo>
                        <a:pt x="555" y="273"/>
                      </a:lnTo>
                      <a:lnTo>
                        <a:pt x="544" y="277"/>
                      </a:lnTo>
                      <a:lnTo>
                        <a:pt x="496" y="277"/>
                      </a:lnTo>
                      <a:lnTo>
                        <a:pt x="485" y="277"/>
                      </a:lnTo>
                      <a:lnTo>
                        <a:pt x="477" y="284"/>
                      </a:lnTo>
                      <a:lnTo>
                        <a:pt x="477" y="299"/>
                      </a:lnTo>
                      <a:lnTo>
                        <a:pt x="470" y="310"/>
                      </a:lnTo>
                      <a:lnTo>
                        <a:pt x="448" y="329"/>
                      </a:lnTo>
                      <a:lnTo>
                        <a:pt x="451" y="344"/>
                      </a:lnTo>
                      <a:lnTo>
                        <a:pt x="448" y="355"/>
                      </a:lnTo>
                      <a:lnTo>
                        <a:pt x="440" y="362"/>
                      </a:lnTo>
                      <a:lnTo>
                        <a:pt x="448" y="385"/>
                      </a:lnTo>
                      <a:lnTo>
                        <a:pt x="451" y="399"/>
                      </a:lnTo>
                      <a:lnTo>
                        <a:pt x="444" y="410"/>
                      </a:lnTo>
                      <a:lnTo>
                        <a:pt x="429" y="422"/>
                      </a:lnTo>
                      <a:lnTo>
                        <a:pt x="425" y="436"/>
                      </a:lnTo>
                      <a:lnTo>
                        <a:pt x="422" y="455"/>
                      </a:lnTo>
                      <a:lnTo>
                        <a:pt x="396" y="466"/>
                      </a:lnTo>
                      <a:lnTo>
                        <a:pt x="381" y="477"/>
                      </a:lnTo>
                      <a:lnTo>
                        <a:pt x="359" y="492"/>
                      </a:lnTo>
                      <a:lnTo>
                        <a:pt x="362" y="503"/>
                      </a:lnTo>
                      <a:lnTo>
                        <a:pt x="344" y="507"/>
                      </a:lnTo>
                      <a:lnTo>
                        <a:pt x="336" y="514"/>
                      </a:lnTo>
                      <a:lnTo>
                        <a:pt x="318" y="540"/>
                      </a:lnTo>
                      <a:lnTo>
                        <a:pt x="303" y="551"/>
                      </a:lnTo>
                      <a:lnTo>
                        <a:pt x="307" y="570"/>
                      </a:lnTo>
                      <a:lnTo>
                        <a:pt x="298" y="576"/>
                      </a:lnTo>
                      <a:lnTo>
                        <a:pt x="290" y="584"/>
                      </a:lnTo>
                      <a:lnTo>
                        <a:pt x="298" y="613"/>
                      </a:lnTo>
                      <a:lnTo>
                        <a:pt x="294" y="632"/>
                      </a:lnTo>
                      <a:lnTo>
                        <a:pt x="275" y="643"/>
                      </a:lnTo>
                      <a:lnTo>
                        <a:pt x="272" y="673"/>
                      </a:lnTo>
                      <a:lnTo>
                        <a:pt x="275" y="710"/>
                      </a:lnTo>
                      <a:lnTo>
                        <a:pt x="283" y="728"/>
                      </a:lnTo>
                      <a:lnTo>
                        <a:pt x="310" y="751"/>
                      </a:lnTo>
                      <a:lnTo>
                        <a:pt x="321" y="773"/>
                      </a:lnTo>
                      <a:lnTo>
                        <a:pt x="333" y="795"/>
                      </a:lnTo>
                      <a:lnTo>
                        <a:pt x="340" y="810"/>
                      </a:lnTo>
                      <a:lnTo>
                        <a:pt x="333" y="825"/>
                      </a:lnTo>
                      <a:lnTo>
                        <a:pt x="318" y="836"/>
                      </a:lnTo>
                      <a:lnTo>
                        <a:pt x="307" y="832"/>
                      </a:lnTo>
                      <a:lnTo>
                        <a:pt x="298" y="821"/>
                      </a:lnTo>
                      <a:lnTo>
                        <a:pt x="283" y="825"/>
                      </a:lnTo>
                      <a:lnTo>
                        <a:pt x="279" y="836"/>
                      </a:lnTo>
                      <a:lnTo>
                        <a:pt x="257" y="836"/>
                      </a:lnTo>
                      <a:lnTo>
                        <a:pt x="223" y="832"/>
                      </a:lnTo>
                      <a:lnTo>
                        <a:pt x="216" y="840"/>
                      </a:lnTo>
                      <a:lnTo>
                        <a:pt x="238" y="851"/>
                      </a:lnTo>
                      <a:lnTo>
                        <a:pt x="268" y="840"/>
                      </a:lnTo>
                      <a:lnTo>
                        <a:pt x="275" y="854"/>
                      </a:lnTo>
                      <a:lnTo>
                        <a:pt x="298" y="858"/>
                      </a:lnTo>
                      <a:lnTo>
                        <a:pt x="314" y="865"/>
                      </a:lnTo>
                      <a:lnTo>
                        <a:pt x="307" y="873"/>
                      </a:lnTo>
                      <a:lnTo>
                        <a:pt x="286" y="869"/>
                      </a:lnTo>
                      <a:lnTo>
                        <a:pt x="283" y="877"/>
                      </a:lnTo>
                      <a:lnTo>
                        <a:pt x="286" y="888"/>
                      </a:lnTo>
                      <a:lnTo>
                        <a:pt x="275" y="903"/>
                      </a:lnTo>
                      <a:lnTo>
                        <a:pt x="257" y="917"/>
                      </a:lnTo>
                      <a:lnTo>
                        <a:pt x="249" y="921"/>
                      </a:lnTo>
                      <a:lnTo>
                        <a:pt x="242" y="925"/>
                      </a:lnTo>
                      <a:lnTo>
                        <a:pt x="246" y="943"/>
                      </a:lnTo>
                      <a:lnTo>
                        <a:pt x="238" y="954"/>
                      </a:lnTo>
                      <a:lnTo>
                        <a:pt x="227" y="977"/>
                      </a:lnTo>
                      <a:lnTo>
                        <a:pt x="231" y="999"/>
                      </a:lnTo>
                      <a:lnTo>
                        <a:pt x="223" y="1032"/>
                      </a:lnTo>
                      <a:lnTo>
                        <a:pt x="216" y="1047"/>
                      </a:lnTo>
                      <a:lnTo>
                        <a:pt x="216" y="1069"/>
                      </a:lnTo>
                      <a:lnTo>
                        <a:pt x="205" y="1084"/>
                      </a:lnTo>
                      <a:lnTo>
                        <a:pt x="190" y="1110"/>
                      </a:lnTo>
                      <a:lnTo>
                        <a:pt x="186" y="1129"/>
                      </a:lnTo>
                      <a:lnTo>
                        <a:pt x="159" y="1125"/>
                      </a:lnTo>
                      <a:lnTo>
                        <a:pt x="133" y="1125"/>
                      </a:lnTo>
                      <a:lnTo>
                        <a:pt x="130" y="1136"/>
                      </a:lnTo>
                      <a:lnTo>
                        <a:pt x="115" y="1140"/>
                      </a:lnTo>
                      <a:lnTo>
                        <a:pt x="107" y="1144"/>
                      </a:lnTo>
                      <a:lnTo>
                        <a:pt x="111" y="1157"/>
                      </a:lnTo>
                      <a:lnTo>
                        <a:pt x="107" y="1176"/>
                      </a:lnTo>
                      <a:lnTo>
                        <a:pt x="89" y="1187"/>
                      </a:lnTo>
                      <a:lnTo>
                        <a:pt x="78" y="1176"/>
                      </a:lnTo>
                      <a:lnTo>
                        <a:pt x="63" y="1187"/>
                      </a:lnTo>
                      <a:lnTo>
                        <a:pt x="44" y="1187"/>
                      </a:lnTo>
                      <a:lnTo>
                        <a:pt x="37" y="1176"/>
                      </a:lnTo>
                      <a:lnTo>
                        <a:pt x="44" y="1168"/>
                      </a:lnTo>
                      <a:lnTo>
                        <a:pt x="48" y="1147"/>
                      </a:lnTo>
                      <a:lnTo>
                        <a:pt x="33" y="1118"/>
                      </a:lnTo>
                      <a:lnTo>
                        <a:pt x="26" y="1103"/>
                      </a:lnTo>
                      <a:lnTo>
                        <a:pt x="30" y="1095"/>
                      </a:lnTo>
                      <a:lnTo>
                        <a:pt x="37" y="1095"/>
                      </a:lnTo>
                      <a:lnTo>
                        <a:pt x="41" y="1088"/>
                      </a:lnTo>
                      <a:lnTo>
                        <a:pt x="44" y="1080"/>
                      </a:lnTo>
                      <a:lnTo>
                        <a:pt x="48" y="1073"/>
                      </a:lnTo>
                      <a:lnTo>
                        <a:pt x="44" y="1066"/>
                      </a:lnTo>
                      <a:lnTo>
                        <a:pt x="37" y="1051"/>
                      </a:lnTo>
                      <a:lnTo>
                        <a:pt x="22" y="1029"/>
                      </a:lnTo>
                      <a:lnTo>
                        <a:pt x="26" y="1006"/>
                      </a:lnTo>
                      <a:lnTo>
                        <a:pt x="15" y="988"/>
                      </a:lnTo>
                      <a:lnTo>
                        <a:pt x="4" y="977"/>
                      </a:lnTo>
                      <a:lnTo>
                        <a:pt x="11" y="958"/>
                      </a:lnTo>
                      <a:lnTo>
                        <a:pt x="19" y="921"/>
                      </a:lnTo>
                      <a:lnTo>
                        <a:pt x="4" y="903"/>
                      </a:lnTo>
                      <a:lnTo>
                        <a:pt x="0" y="884"/>
                      </a:lnTo>
                      <a:lnTo>
                        <a:pt x="0" y="873"/>
                      </a:lnTo>
                      <a:lnTo>
                        <a:pt x="7" y="851"/>
                      </a:lnTo>
                      <a:lnTo>
                        <a:pt x="19" y="854"/>
                      </a:lnTo>
                      <a:lnTo>
                        <a:pt x="30" y="825"/>
                      </a:lnTo>
                      <a:lnTo>
                        <a:pt x="30" y="791"/>
                      </a:lnTo>
                      <a:lnTo>
                        <a:pt x="33" y="780"/>
                      </a:lnTo>
                      <a:lnTo>
                        <a:pt x="48" y="769"/>
                      </a:lnTo>
                      <a:lnTo>
                        <a:pt x="70" y="754"/>
                      </a:lnTo>
                      <a:lnTo>
                        <a:pt x="70" y="736"/>
                      </a:lnTo>
                      <a:lnTo>
                        <a:pt x="67" y="680"/>
                      </a:lnTo>
                      <a:lnTo>
                        <a:pt x="59" y="673"/>
                      </a:lnTo>
                      <a:lnTo>
                        <a:pt x="59" y="658"/>
                      </a:lnTo>
                      <a:lnTo>
                        <a:pt x="78" y="650"/>
                      </a:lnTo>
                      <a:lnTo>
                        <a:pt x="85" y="643"/>
                      </a:lnTo>
                      <a:lnTo>
                        <a:pt x="74" y="621"/>
                      </a:lnTo>
                      <a:lnTo>
                        <a:pt x="59" y="599"/>
                      </a:lnTo>
                      <a:lnTo>
                        <a:pt x="63" y="573"/>
                      </a:lnTo>
                      <a:lnTo>
                        <a:pt x="67" y="555"/>
                      </a:lnTo>
                      <a:lnTo>
                        <a:pt x="82" y="522"/>
                      </a:lnTo>
                      <a:lnTo>
                        <a:pt x="82" y="507"/>
                      </a:lnTo>
                      <a:lnTo>
                        <a:pt x="82" y="477"/>
                      </a:lnTo>
                      <a:lnTo>
                        <a:pt x="93" y="451"/>
                      </a:lnTo>
                      <a:lnTo>
                        <a:pt x="111" y="436"/>
                      </a:lnTo>
                      <a:lnTo>
                        <a:pt x="130" y="425"/>
                      </a:lnTo>
                      <a:lnTo>
                        <a:pt x="148" y="429"/>
                      </a:lnTo>
                      <a:lnTo>
                        <a:pt x="167" y="436"/>
                      </a:lnTo>
                      <a:lnTo>
                        <a:pt x="175" y="410"/>
                      </a:lnTo>
                      <a:lnTo>
                        <a:pt x="167" y="388"/>
                      </a:lnTo>
                      <a:lnTo>
                        <a:pt x="159" y="373"/>
                      </a:lnTo>
                      <a:lnTo>
                        <a:pt x="156" y="362"/>
                      </a:lnTo>
                      <a:lnTo>
                        <a:pt x="159" y="351"/>
                      </a:lnTo>
                      <a:lnTo>
                        <a:pt x="172" y="347"/>
                      </a:lnTo>
                      <a:lnTo>
                        <a:pt x="175" y="322"/>
                      </a:lnTo>
                      <a:lnTo>
                        <a:pt x="183" y="299"/>
                      </a:lnTo>
                      <a:lnTo>
                        <a:pt x="186" y="281"/>
                      </a:lnTo>
                      <a:lnTo>
                        <a:pt x="186" y="262"/>
                      </a:lnTo>
                      <a:lnTo>
                        <a:pt x="197" y="244"/>
                      </a:lnTo>
                      <a:lnTo>
                        <a:pt x="220" y="229"/>
                      </a:lnTo>
                      <a:lnTo>
                        <a:pt x="235" y="225"/>
                      </a:lnTo>
                      <a:lnTo>
                        <a:pt x="235" y="207"/>
                      </a:lnTo>
                      <a:lnTo>
                        <a:pt x="242" y="195"/>
                      </a:lnTo>
                      <a:lnTo>
                        <a:pt x="257" y="177"/>
                      </a:lnTo>
                      <a:lnTo>
                        <a:pt x="272" y="166"/>
                      </a:lnTo>
                      <a:lnTo>
                        <a:pt x="264" y="134"/>
                      </a:lnTo>
                      <a:lnTo>
                        <a:pt x="292" y="103"/>
                      </a:lnTo>
                      <a:lnTo>
                        <a:pt x="298" y="90"/>
                      </a:lnTo>
                      <a:lnTo>
                        <a:pt x="318" y="86"/>
                      </a:lnTo>
                      <a:lnTo>
                        <a:pt x="331" y="69"/>
                      </a:lnTo>
                      <a:lnTo>
                        <a:pt x="331" y="58"/>
                      </a:lnTo>
                      <a:lnTo>
                        <a:pt x="344" y="45"/>
                      </a:lnTo>
                      <a:lnTo>
                        <a:pt x="368" y="42"/>
                      </a:lnTo>
                      <a:lnTo>
                        <a:pt x="396" y="42"/>
                      </a:lnTo>
                      <a:lnTo>
                        <a:pt x="418" y="21"/>
                      </a:lnTo>
                      <a:lnTo>
                        <a:pt x="414" y="0"/>
                      </a:lnTo>
                      <a:lnTo>
                        <a:pt x="418" y="0"/>
                      </a:lnTo>
                      <a:close/>
                    </a:path>
                  </a:pathLst>
                </a:custGeom>
                <a:grpFill/>
                <a:ln w="9525">
                  <a:solidFill>
                    <a:schemeClr val="bg1"/>
                  </a:solidFill>
                  <a:round/>
                  <a:headEnd/>
                  <a:tailEnd/>
                </a:ln>
              </p:spPr>
              <p:txBody>
                <a:bodyPr/>
                <a:lstStyle/>
                <a:p>
                  <a:pPr eaLnBrk="1" hangingPunct="1">
                    <a:defRPr/>
                  </a:pPr>
                  <a:endParaRPr lang="en-US">
                    <a:solidFill>
                      <a:prstClr val="black"/>
                    </a:solidFill>
                  </a:endParaRPr>
                </a:p>
              </p:txBody>
            </p:sp>
            <p:sp>
              <p:nvSpPr>
                <p:cNvPr id="1273" name="Freeform 19"/>
                <p:cNvSpPr>
                  <a:spLocks noChangeAspect="1"/>
                </p:cNvSpPr>
                <p:nvPr/>
              </p:nvSpPr>
              <p:spPr bwMode="auto">
                <a:xfrm>
                  <a:off x="2195" y="724"/>
                  <a:ext cx="555" cy="1187"/>
                </a:xfrm>
                <a:custGeom>
                  <a:avLst/>
                  <a:gdLst>
                    <a:gd name="T0" fmla="*/ 436 w 555"/>
                    <a:gd name="T1" fmla="*/ 21 h 1187"/>
                    <a:gd name="T2" fmla="*/ 511 w 555"/>
                    <a:gd name="T3" fmla="*/ 73 h 1187"/>
                    <a:gd name="T4" fmla="*/ 518 w 555"/>
                    <a:gd name="T5" fmla="*/ 118 h 1187"/>
                    <a:gd name="T6" fmla="*/ 536 w 555"/>
                    <a:gd name="T7" fmla="*/ 158 h 1187"/>
                    <a:gd name="T8" fmla="*/ 533 w 555"/>
                    <a:gd name="T9" fmla="*/ 210 h 1187"/>
                    <a:gd name="T10" fmla="*/ 548 w 555"/>
                    <a:gd name="T11" fmla="*/ 247 h 1187"/>
                    <a:gd name="T12" fmla="*/ 544 w 555"/>
                    <a:gd name="T13" fmla="*/ 277 h 1187"/>
                    <a:gd name="T14" fmla="*/ 477 w 555"/>
                    <a:gd name="T15" fmla="*/ 284 h 1187"/>
                    <a:gd name="T16" fmla="*/ 448 w 555"/>
                    <a:gd name="T17" fmla="*/ 329 h 1187"/>
                    <a:gd name="T18" fmla="*/ 440 w 555"/>
                    <a:gd name="T19" fmla="*/ 362 h 1187"/>
                    <a:gd name="T20" fmla="*/ 444 w 555"/>
                    <a:gd name="T21" fmla="*/ 410 h 1187"/>
                    <a:gd name="T22" fmla="*/ 422 w 555"/>
                    <a:gd name="T23" fmla="*/ 455 h 1187"/>
                    <a:gd name="T24" fmla="*/ 359 w 555"/>
                    <a:gd name="T25" fmla="*/ 492 h 1187"/>
                    <a:gd name="T26" fmla="*/ 336 w 555"/>
                    <a:gd name="T27" fmla="*/ 514 h 1187"/>
                    <a:gd name="T28" fmla="*/ 307 w 555"/>
                    <a:gd name="T29" fmla="*/ 570 h 1187"/>
                    <a:gd name="T30" fmla="*/ 298 w 555"/>
                    <a:gd name="T31" fmla="*/ 613 h 1187"/>
                    <a:gd name="T32" fmla="*/ 272 w 555"/>
                    <a:gd name="T33" fmla="*/ 673 h 1187"/>
                    <a:gd name="T34" fmla="*/ 310 w 555"/>
                    <a:gd name="T35" fmla="*/ 751 h 1187"/>
                    <a:gd name="T36" fmla="*/ 340 w 555"/>
                    <a:gd name="T37" fmla="*/ 810 h 1187"/>
                    <a:gd name="T38" fmla="*/ 307 w 555"/>
                    <a:gd name="T39" fmla="*/ 832 h 1187"/>
                    <a:gd name="T40" fmla="*/ 279 w 555"/>
                    <a:gd name="T41" fmla="*/ 836 h 1187"/>
                    <a:gd name="T42" fmla="*/ 216 w 555"/>
                    <a:gd name="T43" fmla="*/ 840 h 1187"/>
                    <a:gd name="T44" fmla="*/ 275 w 555"/>
                    <a:gd name="T45" fmla="*/ 854 h 1187"/>
                    <a:gd name="T46" fmla="*/ 307 w 555"/>
                    <a:gd name="T47" fmla="*/ 873 h 1187"/>
                    <a:gd name="T48" fmla="*/ 286 w 555"/>
                    <a:gd name="T49" fmla="*/ 888 h 1187"/>
                    <a:gd name="T50" fmla="*/ 249 w 555"/>
                    <a:gd name="T51" fmla="*/ 921 h 1187"/>
                    <a:gd name="T52" fmla="*/ 238 w 555"/>
                    <a:gd name="T53" fmla="*/ 954 h 1187"/>
                    <a:gd name="T54" fmla="*/ 223 w 555"/>
                    <a:gd name="T55" fmla="*/ 1032 h 1187"/>
                    <a:gd name="T56" fmla="*/ 205 w 555"/>
                    <a:gd name="T57" fmla="*/ 1084 h 1187"/>
                    <a:gd name="T58" fmla="*/ 159 w 555"/>
                    <a:gd name="T59" fmla="*/ 1125 h 1187"/>
                    <a:gd name="T60" fmla="*/ 115 w 555"/>
                    <a:gd name="T61" fmla="*/ 1140 h 1187"/>
                    <a:gd name="T62" fmla="*/ 107 w 555"/>
                    <a:gd name="T63" fmla="*/ 1176 h 1187"/>
                    <a:gd name="T64" fmla="*/ 63 w 555"/>
                    <a:gd name="T65" fmla="*/ 1187 h 1187"/>
                    <a:gd name="T66" fmla="*/ 44 w 555"/>
                    <a:gd name="T67" fmla="*/ 1168 h 1187"/>
                    <a:gd name="T68" fmla="*/ 26 w 555"/>
                    <a:gd name="T69" fmla="*/ 1103 h 1187"/>
                    <a:gd name="T70" fmla="*/ 41 w 555"/>
                    <a:gd name="T71" fmla="*/ 1088 h 1187"/>
                    <a:gd name="T72" fmla="*/ 44 w 555"/>
                    <a:gd name="T73" fmla="*/ 1066 h 1187"/>
                    <a:gd name="T74" fmla="*/ 26 w 555"/>
                    <a:gd name="T75" fmla="*/ 1006 h 1187"/>
                    <a:gd name="T76" fmla="*/ 11 w 555"/>
                    <a:gd name="T77" fmla="*/ 958 h 1187"/>
                    <a:gd name="T78" fmla="*/ 0 w 555"/>
                    <a:gd name="T79" fmla="*/ 884 h 1187"/>
                    <a:gd name="T80" fmla="*/ 19 w 555"/>
                    <a:gd name="T81" fmla="*/ 854 h 1187"/>
                    <a:gd name="T82" fmla="*/ 33 w 555"/>
                    <a:gd name="T83" fmla="*/ 780 h 1187"/>
                    <a:gd name="T84" fmla="*/ 70 w 555"/>
                    <a:gd name="T85" fmla="*/ 736 h 1187"/>
                    <a:gd name="T86" fmla="*/ 59 w 555"/>
                    <a:gd name="T87" fmla="*/ 658 h 1187"/>
                    <a:gd name="T88" fmla="*/ 74 w 555"/>
                    <a:gd name="T89" fmla="*/ 621 h 1187"/>
                    <a:gd name="T90" fmla="*/ 67 w 555"/>
                    <a:gd name="T91" fmla="*/ 555 h 1187"/>
                    <a:gd name="T92" fmla="*/ 82 w 555"/>
                    <a:gd name="T93" fmla="*/ 477 h 1187"/>
                    <a:gd name="T94" fmla="*/ 130 w 555"/>
                    <a:gd name="T95" fmla="*/ 425 h 1187"/>
                    <a:gd name="T96" fmla="*/ 175 w 555"/>
                    <a:gd name="T97" fmla="*/ 410 h 1187"/>
                    <a:gd name="T98" fmla="*/ 156 w 555"/>
                    <a:gd name="T99" fmla="*/ 362 h 1187"/>
                    <a:gd name="T100" fmla="*/ 175 w 555"/>
                    <a:gd name="T101" fmla="*/ 322 h 1187"/>
                    <a:gd name="T102" fmla="*/ 186 w 555"/>
                    <a:gd name="T103" fmla="*/ 262 h 1187"/>
                    <a:gd name="T104" fmla="*/ 235 w 555"/>
                    <a:gd name="T105" fmla="*/ 225 h 1187"/>
                    <a:gd name="T106" fmla="*/ 257 w 555"/>
                    <a:gd name="T107" fmla="*/ 177 h 1187"/>
                    <a:gd name="T108" fmla="*/ 292 w 555"/>
                    <a:gd name="T109" fmla="*/ 103 h 1187"/>
                    <a:gd name="T110" fmla="*/ 331 w 555"/>
                    <a:gd name="T111" fmla="*/ 69 h 1187"/>
                    <a:gd name="T112" fmla="*/ 368 w 555"/>
                    <a:gd name="T113" fmla="*/ 42 h 1187"/>
                    <a:gd name="T114" fmla="*/ 414 w 555"/>
                    <a:gd name="T115" fmla="*/ 0 h 118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555"/>
                    <a:gd name="T175" fmla="*/ 0 h 1187"/>
                    <a:gd name="T176" fmla="*/ 555 w 555"/>
                    <a:gd name="T177" fmla="*/ 1187 h 118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555" h="1187">
                      <a:moveTo>
                        <a:pt x="418" y="0"/>
                      </a:moveTo>
                      <a:lnTo>
                        <a:pt x="425" y="3"/>
                      </a:lnTo>
                      <a:lnTo>
                        <a:pt x="436" y="21"/>
                      </a:lnTo>
                      <a:lnTo>
                        <a:pt x="485" y="69"/>
                      </a:lnTo>
                      <a:lnTo>
                        <a:pt x="492" y="58"/>
                      </a:lnTo>
                      <a:lnTo>
                        <a:pt x="511" y="73"/>
                      </a:lnTo>
                      <a:lnTo>
                        <a:pt x="518" y="88"/>
                      </a:lnTo>
                      <a:lnTo>
                        <a:pt x="518" y="99"/>
                      </a:lnTo>
                      <a:lnTo>
                        <a:pt x="518" y="118"/>
                      </a:lnTo>
                      <a:lnTo>
                        <a:pt x="511" y="129"/>
                      </a:lnTo>
                      <a:lnTo>
                        <a:pt x="525" y="144"/>
                      </a:lnTo>
                      <a:lnTo>
                        <a:pt x="536" y="158"/>
                      </a:lnTo>
                      <a:lnTo>
                        <a:pt x="536" y="170"/>
                      </a:lnTo>
                      <a:lnTo>
                        <a:pt x="536" y="188"/>
                      </a:lnTo>
                      <a:lnTo>
                        <a:pt x="533" y="210"/>
                      </a:lnTo>
                      <a:lnTo>
                        <a:pt x="525" y="218"/>
                      </a:lnTo>
                      <a:lnTo>
                        <a:pt x="536" y="229"/>
                      </a:lnTo>
                      <a:lnTo>
                        <a:pt x="548" y="247"/>
                      </a:lnTo>
                      <a:lnTo>
                        <a:pt x="555" y="266"/>
                      </a:lnTo>
                      <a:lnTo>
                        <a:pt x="555" y="273"/>
                      </a:lnTo>
                      <a:lnTo>
                        <a:pt x="544" y="277"/>
                      </a:lnTo>
                      <a:lnTo>
                        <a:pt x="496" y="277"/>
                      </a:lnTo>
                      <a:lnTo>
                        <a:pt x="485" y="277"/>
                      </a:lnTo>
                      <a:lnTo>
                        <a:pt x="477" y="284"/>
                      </a:lnTo>
                      <a:lnTo>
                        <a:pt x="477" y="299"/>
                      </a:lnTo>
                      <a:lnTo>
                        <a:pt x="470" y="310"/>
                      </a:lnTo>
                      <a:lnTo>
                        <a:pt x="448" y="329"/>
                      </a:lnTo>
                      <a:lnTo>
                        <a:pt x="451" y="344"/>
                      </a:lnTo>
                      <a:lnTo>
                        <a:pt x="448" y="355"/>
                      </a:lnTo>
                      <a:lnTo>
                        <a:pt x="440" y="362"/>
                      </a:lnTo>
                      <a:lnTo>
                        <a:pt x="448" y="385"/>
                      </a:lnTo>
                      <a:lnTo>
                        <a:pt x="451" y="399"/>
                      </a:lnTo>
                      <a:lnTo>
                        <a:pt x="444" y="410"/>
                      </a:lnTo>
                      <a:lnTo>
                        <a:pt x="429" y="422"/>
                      </a:lnTo>
                      <a:lnTo>
                        <a:pt x="425" y="436"/>
                      </a:lnTo>
                      <a:lnTo>
                        <a:pt x="422" y="455"/>
                      </a:lnTo>
                      <a:lnTo>
                        <a:pt x="396" y="466"/>
                      </a:lnTo>
                      <a:lnTo>
                        <a:pt x="381" y="477"/>
                      </a:lnTo>
                      <a:lnTo>
                        <a:pt x="359" y="492"/>
                      </a:lnTo>
                      <a:lnTo>
                        <a:pt x="362" y="503"/>
                      </a:lnTo>
                      <a:lnTo>
                        <a:pt x="344" y="507"/>
                      </a:lnTo>
                      <a:lnTo>
                        <a:pt x="336" y="514"/>
                      </a:lnTo>
                      <a:lnTo>
                        <a:pt x="318" y="540"/>
                      </a:lnTo>
                      <a:lnTo>
                        <a:pt x="303" y="551"/>
                      </a:lnTo>
                      <a:lnTo>
                        <a:pt x="307" y="570"/>
                      </a:lnTo>
                      <a:lnTo>
                        <a:pt x="298" y="576"/>
                      </a:lnTo>
                      <a:lnTo>
                        <a:pt x="290" y="584"/>
                      </a:lnTo>
                      <a:lnTo>
                        <a:pt x="298" y="613"/>
                      </a:lnTo>
                      <a:lnTo>
                        <a:pt x="294" y="632"/>
                      </a:lnTo>
                      <a:lnTo>
                        <a:pt x="275" y="643"/>
                      </a:lnTo>
                      <a:lnTo>
                        <a:pt x="272" y="673"/>
                      </a:lnTo>
                      <a:lnTo>
                        <a:pt x="275" y="710"/>
                      </a:lnTo>
                      <a:lnTo>
                        <a:pt x="283" y="728"/>
                      </a:lnTo>
                      <a:lnTo>
                        <a:pt x="310" y="751"/>
                      </a:lnTo>
                      <a:lnTo>
                        <a:pt x="321" y="773"/>
                      </a:lnTo>
                      <a:lnTo>
                        <a:pt x="333" y="795"/>
                      </a:lnTo>
                      <a:lnTo>
                        <a:pt x="340" y="810"/>
                      </a:lnTo>
                      <a:lnTo>
                        <a:pt x="333" y="825"/>
                      </a:lnTo>
                      <a:lnTo>
                        <a:pt x="318" y="836"/>
                      </a:lnTo>
                      <a:lnTo>
                        <a:pt x="307" y="832"/>
                      </a:lnTo>
                      <a:lnTo>
                        <a:pt x="298" y="821"/>
                      </a:lnTo>
                      <a:lnTo>
                        <a:pt x="283" y="825"/>
                      </a:lnTo>
                      <a:lnTo>
                        <a:pt x="279" y="836"/>
                      </a:lnTo>
                      <a:lnTo>
                        <a:pt x="257" y="836"/>
                      </a:lnTo>
                      <a:lnTo>
                        <a:pt x="223" y="832"/>
                      </a:lnTo>
                      <a:lnTo>
                        <a:pt x="216" y="840"/>
                      </a:lnTo>
                      <a:lnTo>
                        <a:pt x="238" y="851"/>
                      </a:lnTo>
                      <a:lnTo>
                        <a:pt x="268" y="840"/>
                      </a:lnTo>
                      <a:lnTo>
                        <a:pt x="275" y="854"/>
                      </a:lnTo>
                      <a:lnTo>
                        <a:pt x="298" y="858"/>
                      </a:lnTo>
                      <a:lnTo>
                        <a:pt x="314" y="865"/>
                      </a:lnTo>
                      <a:lnTo>
                        <a:pt x="307" y="873"/>
                      </a:lnTo>
                      <a:lnTo>
                        <a:pt x="286" y="869"/>
                      </a:lnTo>
                      <a:lnTo>
                        <a:pt x="283" y="877"/>
                      </a:lnTo>
                      <a:lnTo>
                        <a:pt x="286" y="888"/>
                      </a:lnTo>
                      <a:lnTo>
                        <a:pt x="275" y="903"/>
                      </a:lnTo>
                      <a:lnTo>
                        <a:pt x="257" y="917"/>
                      </a:lnTo>
                      <a:lnTo>
                        <a:pt x="249" y="921"/>
                      </a:lnTo>
                      <a:lnTo>
                        <a:pt x="242" y="925"/>
                      </a:lnTo>
                      <a:lnTo>
                        <a:pt x="246" y="943"/>
                      </a:lnTo>
                      <a:lnTo>
                        <a:pt x="238" y="954"/>
                      </a:lnTo>
                      <a:lnTo>
                        <a:pt x="227" y="977"/>
                      </a:lnTo>
                      <a:lnTo>
                        <a:pt x="231" y="999"/>
                      </a:lnTo>
                      <a:lnTo>
                        <a:pt x="223" y="1032"/>
                      </a:lnTo>
                      <a:lnTo>
                        <a:pt x="216" y="1047"/>
                      </a:lnTo>
                      <a:lnTo>
                        <a:pt x="216" y="1069"/>
                      </a:lnTo>
                      <a:lnTo>
                        <a:pt x="205" y="1084"/>
                      </a:lnTo>
                      <a:lnTo>
                        <a:pt x="190" y="1110"/>
                      </a:lnTo>
                      <a:lnTo>
                        <a:pt x="186" y="1129"/>
                      </a:lnTo>
                      <a:lnTo>
                        <a:pt x="159" y="1125"/>
                      </a:lnTo>
                      <a:lnTo>
                        <a:pt x="133" y="1125"/>
                      </a:lnTo>
                      <a:lnTo>
                        <a:pt x="130" y="1136"/>
                      </a:lnTo>
                      <a:lnTo>
                        <a:pt x="115" y="1140"/>
                      </a:lnTo>
                      <a:lnTo>
                        <a:pt x="107" y="1144"/>
                      </a:lnTo>
                      <a:lnTo>
                        <a:pt x="111" y="1157"/>
                      </a:lnTo>
                      <a:lnTo>
                        <a:pt x="107" y="1176"/>
                      </a:lnTo>
                      <a:lnTo>
                        <a:pt x="89" y="1187"/>
                      </a:lnTo>
                      <a:lnTo>
                        <a:pt x="78" y="1176"/>
                      </a:lnTo>
                      <a:lnTo>
                        <a:pt x="63" y="1187"/>
                      </a:lnTo>
                      <a:lnTo>
                        <a:pt x="44" y="1187"/>
                      </a:lnTo>
                      <a:lnTo>
                        <a:pt x="37" y="1176"/>
                      </a:lnTo>
                      <a:lnTo>
                        <a:pt x="44" y="1168"/>
                      </a:lnTo>
                      <a:lnTo>
                        <a:pt x="48" y="1147"/>
                      </a:lnTo>
                      <a:lnTo>
                        <a:pt x="33" y="1118"/>
                      </a:lnTo>
                      <a:lnTo>
                        <a:pt x="26" y="1103"/>
                      </a:lnTo>
                      <a:lnTo>
                        <a:pt x="30" y="1095"/>
                      </a:lnTo>
                      <a:lnTo>
                        <a:pt x="37" y="1095"/>
                      </a:lnTo>
                      <a:lnTo>
                        <a:pt x="41" y="1088"/>
                      </a:lnTo>
                      <a:lnTo>
                        <a:pt x="44" y="1080"/>
                      </a:lnTo>
                      <a:lnTo>
                        <a:pt x="48" y="1073"/>
                      </a:lnTo>
                      <a:lnTo>
                        <a:pt x="44" y="1066"/>
                      </a:lnTo>
                      <a:lnTo>
                        <a:pt x="37" y="1051"/>
                      </a:lnTo>
                      <a:lnTo>
                        <a:pt x="22" y="1029"/>
                      </a:lnTo>
                      <a:lnTo>
                        <a:pt x="26" y="1006"/>
                      </a:lnTo>
                      <a:lnTo>
                        <a:pt x="15" y="988"/>
                      </a:lnTo>
                      <a:lnTo>
                        <a:pt x="4" y="977"/>
                      </a:lnTo>
                      <a:lnTo>
                        <a:pt x="11" y="958"/>
                      </a:lnTo>
                      <a:lnTo>
                        <a:pt x="19" y="921"/>
                      </a:lnTo>
                      <a:lnTo>
                        <a:pt x="4" y="903"/>
                      </a:lnTo>
                      <a:lnTo>
                        <a:pt x="0" y="884"/>
                      </a:lnTo>
                      <a:lnTo>
                        <a:pt x="0" y="873"/>
                      </a:lnTo>
                      <a:lnTo>
                        <a:pt x="7" y="851"/>
                      </a:lnTo>
                      <a:lnTo>
                        <a:pt x="19" y="854"/>
                      </a:lnTo>
                      <a:lnTo>
                        <a:pt x="30" y="825"/>
                      </a:lnTo>
                      <a:lnTo>
                        <a:pt x="30" y="791"/>
                      </a:lnTo>
                      <a:lnTo>
                        <a:pt x="33" y="780"/>
                      </a:lnTo>
                      <a:lnTo>
                        <a:pt x="48" y="769"/>
                      </a:lnTo>
                      <a:lnTo>
                        <a:pt x="70" y="754"/>
                      </a:lnTo>
                      <a:lnTo>
                        <a:pt x="70" y="736"/>
                      </a:lnTo>
                      <a:lnTo>
                        <a:pt x="67" y="680"/>
                      </a:lnTo>
                      <a:lnTo>
                        <a:pt x="59" y="673"/>
                      </a:lnTo>
                      <a:lnTo>
                        <a:pt x="59" y="658"/>
                      </a:lnTo>
                      <a:lnTo>
                        <a:pt x="78" y="650"/>
                      </a:lnTo>
                      <a:lnTo>
                        <a:pt x="85" y="643"/>
                      </a:lnTo>
                      <a:lnTo>
                        <a:pt x="74" y="621"/>
                      </a:lnTo>
                      <a:lnTo>
                        <a:pt x="59" y="599"/>
                      </a:lnTo>
                      <a:lnTo>
                        <a:pt x="63" y="573"/>
                      </a:lnTo>
                      <a:lnTo>
                        <a:pt x="67" y="555"/>
                      </a:lnTo>
                      <a:lnTo>
                        <a:pt x="82" y="522"/>
                      </a:lnTo>
                      <a:lnTo>
                        <a:pt x="82" y="507"/>
                      </a:lnTo>
                      <a:lnTo>
                        <a:pt x="82" y="477"/>
                      </a:lnTo>
                      <a:lnTo>
                        <a:pt x="93" y="451"/>
                      </a:lnTo>
                      <a:lnTo>
                        <a:pt x="111" y="436"/>
                      </a:lnTo>
                      <a:lnTo>
                        <a:pt x="130" y="425"/>
                      </a:lnTo>
                      <a:lnTo>
                        <a:pt x="148" y="429"/>
                      </a:lnTo>
                      <a:lnTo>
                        <a:pt x="167" y="436"/>
                      </a:lnTo>
                      <a:lnTo>
                        <a:pt x="175" y="410"/>
                      </a:lnTo>
                      <a:lnTo>
                        <a:pt x="167" y="388"/>
                      </a:lnTo>
                      <a:lnTo>
                        <a:pt x="159" y="373"/>
                      </a:lnTo>
                      <a:lnTo>
                        <a:pt x="156" y="362"/>
                      </a:lnTo>
                      <a:lnTo>
                        <a:pt x="159" y="351"/>
                      </a:lnTo>
                      <a:lnTo>
                        <a:pt x="172" y="347"/>
                      </a:lnTo>
                      <a:lnTo>
                        <a:pt x="175" y="322"/>
                      </a:lnTo>
                      <a:lnTo>
                        <a:pt x="183" y="299"/>
                      </a:lnTo>
                      <a:lnTo>
                        <a:pt x="186" y="281"/>
                      </a:lnTo>
                      <a:lnTo>
                        <a:pt x="186" y="262"/>
                      </a:lnTo>
                      <a:lnTo>
                        <a:pt x="197" y="244"/>
                      </a:lnTo>
                      <a:lnTo>
                        <a:pt x="220" y="229"/>
                      </a:lnTo>
                      <a:lnTo>
                        <a:pt x="235" y="225"/>
                      </a:lnTo>
                      <a:lnTo>
                        <a:pt x="235" y="207"/>
                      </a:lnTo>
                      <a:lnTo>
                        <a:pt x="242" y="195"/>
                      </a:lnTo>
                      <a:lnTo>
                        <a:pt x="257" y="177"/>
                      </a:lnTo>
                      <a:lnTo>
                        <a:pt x="272" y="166"/>
                      </a:lnTo>
                      <a:lnTo>
                        <a:pt x="264" y="134"/>
                      </a:lnTo>
                      <a:lnTo>
                        <a:pt x="292" y="103"/>
                      </a:lnTo>
                      <a:lnTo>
                        <a:pt x="298" y="90"/>
                      </a:lnTo>
                      <a:lnTo>
                        <a:pt x="318" y="86"/>
                      </a:lnTo>
                      <a:lnTo>
                        <a:pt x="331" y="69"/>
                      </a:lnTo>
                      <a:lnTo>
                        <a:pt x="331" y="58"/>
                      </a:lnTo>
                      <a:lnTo>
                        <a:pt x="344" y="45"/>
                      </a:lnTo>
                      <a:lnTo>
                        <a:pt x="368" y="42"/>
                      </a:lnTo>
                      <a:lnTo>
                        <a:pt x="396" y="42"/>
                      </a:lnTo>
                      <a:lnTo>
                        <a:pt x="418" y="21"/>
                      </a:lnTo>
                      <a:lnTo>
                        <a:pt x="414" y="0"/>
                      </a:lnTo>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grpSp>
        </p:grpSp>
        <p:grpSp>
          <p:nvGrpSpPr>
            <p:cNvPr id="8" name="Group 20" descr="Small checker board"/>
            <p:cNvGrpSpPr>
              <a:grpSpLocks noChangeAspect="1"/>
            </p:cNvGrpSpPr>
            <p:nvPr/>
          </p:nvGrpSpPr>
          <p:grpSpPr bwMode="auto">
            <a:xfrm>
              <a:off x="2245" y="1556"/>
              <a:ext cx="128" cy="138"/>
              <a:chOff x="2245" y="1556"/>
              <a:chExt cx="128" cy="138"/>
            </a:xfrm>
            <a:grpFill/>
          </p:grpSpPr>
          <p:grpSp>
            <p:nvGrpSpPr>
              <p:cNvPr id="9" name="Group 21" descr="Small checker board"/>
              <p:cNvGrpSpPr>
                <a:grpSpLocks noChangeAspect="1"/>
              </p:cNvGrpSpPr>
              <p:nvPr/>
            </p:nvGrpSpPr>
            <p:grpSpPr bwMode="auto">
              <a:xfrm>
                <a:off x="2312" y="1597"/>
                <a:ext cx="61" cy="97"/>
                <a:chOff x="2312" y="1597"/>
                <a:chExt cx="61" cy="97"/>
              </a:xfrm>
              <a:grpFill/>
            </p:grpSpPr>
            <p:sp>
              <p:nvSpPr>
                <p:cNvPr id="1267" name="Freeform 22"/>
                <p:cNvSpPr>
                  <a:spLocks noChangeAspect="1"/>
                </p:cNvSpPr>
                <p:nvPr/>
              </p:nvSpPr>
              <p:spPr bwMode="auto">
                <a:xfrm>
                  <a:off x="2312" y="1597"/>
                  <a:ext cx="61" cy="97"/>
                </a:xfrm>
                <a:custGeom>
                  <a:avLst/>
                  <a:gdLst>
                    <a:gd name="T0" fmla="*/ 53 w 61"/>
                    <a:gd name="T1" fmla="*/ 0 h 97"/>
                    <a:gd name="T2" fmla="*/ 53 w 61"/>
                    <a:gd name="T3" fmla="*/ 17 h 97"/>
                    <a:gd name="T4" fmla="*/ 61 w 61"/>
                    <a:gd name="T5" fmla="*/ 32 h 97"/>
                    <a:gd name="T6" fmla="*/ 53 w 61"/>
                    <a:gd name="T7" fmla="*/ 49 h 97"/>
                    <a:gd name="T8" fmla="*/ 43 w 61"/>
                    <a:gd name="T9" fmla="*/ 63 h 97"/>
                    <a:gd name="T10" fmla="*/ 24 w 61"/>
                    <a:gd name="T11" fmla="*/ 80 h 97"/>
                    <a:gd name="T12" fmla="*/ 9 w 61"/>
                    <a:gd name="T13" fmla="*/ 97 h 97"/>
                    <a:gd name="T14" fmla="*/ 0 w 61"/>
                    <a:gd name="T15" fmla="*/ 80 h 97"/>
                    <a:gd name="T16" fmla="*/ 6 w 61"/>
                    <a:gd name="T17" fmla="*/ 73 h 97"/>
                    <a:gd name="T18" fmla="*/ 24 w 61"/>
                    <a:gd name="T19" fmla="*/ 54 h 97"/>
                    <a:gd name="T20" fmla="*/ 23 w 61"/>
                    <a:gd name="T21" fmla="*/ 43 h 97"/>
                    <a:gd name="T22" fmla="*/ 32 w 61"/>
                    <a:gd name="T23" fmla="*/ 28 h 97"/>
                    <a:gd name="T24" fmla="*/ 55 w 61"/>
                    <a:gd name="T25" fmla="*/ 9 h 97"/>
                    <a:gd name="T26" fmla="*/ 55 w 61"/>
                    <a:gd name="T27" fmla="*/ 15 h 97"/>
                    <a:gd name="T28" fmla="*/ 59 w 61"/>
                    <a:gd name="T29" fmla="*/ 24 h 97"/>
                    <a:gd name="T30" fmla="*/ 53 w 61"/>
                    <a:gd name="T31" fmla="*/ 0 h 9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1"/>
                    <a:gd name="T49" fmla="*/ 0 h 97"/>
                    <a:gd name="T50" fmla="*/ 61 w 61"/>
                    <a:gd name="T51" fmla="*/ 97 h 9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1" h="97">
                      <a:moveTo>
                        <a:pt x="53" y="0"/>
                      </a:moveTo>
                      <a:lnTo>
                        <a:pt x="53" y="17"/>
                      </a:lnTo>
                      <a:lnTo>
                        <a:pt x="61" y="32"/>
                      </a:lnTo>
                      <a:lnTo>
                        <a:pt x="53" y="49"/>
                      </a:lnTo>
                      <a:lnTo>
                        <a:pt x="43" y="63"/>
                      </a:lnTo>
                      <a:lnTo>
                        <a:pt x="24" y="80"/>
                      </a:lnTo>
                      <a:lnTo>
                        <a:pt x="9" y="97"/>
                      </a:lnTo>
                      <a:lnTo>
                        <a:pt x="0" y="80"/>
                      </a:lnTo>
                      <a:lnTo>
                        <a:pt x="6" y="73"/>
                      </a:lnTo>
                      <a:lnTo>
                        <a:pt x="24" y="54"/>
                      </a:lnTo>
                      <a:lnTo>
                        <a:pt x="23" y="43"/>
                      </a:lnTo>
                      <a:lnTo>
                        <a:pt x="32" y="28"/>
                      </a:lnTo>
                      <a:lnTo>
                        <a:pt x="55" y="9"/>
                      </a:lnTo>
                      <a:lnTo>
                        <a:pt x="55" y="15"/>
                      </a:lnTo>
                      <a:lnTo>
                        <a:pt x="59" y="24"/>
                      </a:lnTo>
                      <a:lnTo>
                        <a:pt x="53" y="0"/>
                      </a:lnTo>
                      <a:close/>
                    </a:path>
                  </a:pathLst>
                </a:custGeom>
                <a:grpFill/>
                <a:ln w="9525">
                  <a:solidFill>
                    <a:schemeClr val="bg1"/>
                  </a:solidFill>
                  <a:round/>
                  <a:headEnd/>
                  <a:tailEnd/>
                </a:ln>
              </p:spPr>
              <p:txBody>
                <a:bodyPr/>
                <a:lstStyle/>
                <a:p>
                  <a:pPr eaLnBrk="1" hangingPunct="1">
                    <a:defRPr/>
                  </a:pPr>
                  <a:endParaRPr lang="en-US">
                    <a:solidFill>
                      <a:prstClr val="black"/>
                    </a:solidFill>
                  </a:endParaRPr>
                </a:p>
              </p:txBody>
            </p:sp>
            <p:sp>
              <p:nvSpPr>
                <p:cNvPr id="1268" name="Freeform 23"/>
                <p:cNvSpPr>
                  <a:spLocks noChangeAspect="1"/>
                </p:cNvSpPr>
                <p:nvPr/>
              </p:nvSpPr>
              <p:spPr bwMode="auto">
                <a:xfrm>
                  <a:off x="2312" y="1597"/>
                  <a:ext cx="61" cy="97"/>
                </a:xfrm>
                <a:custGeom>
                  <a:avLst/>
                  <a:gdLst>
                    <a:gd name="T0" fmla="*/ 53 w 61"/>
                    <a:gd name="T1" fmla="*/ 0 h 97"/>
                    <a:gd name="T2" fmla="*/ 53 w 61"/>
                    <a:gd name="T3" fmla="*/ 17 h 97"/>
                    <a:gd name="T4" fmla="*/ 61 w 61"/>
                    <a:gd name="T5" fmla="*/ 32 h 97"/>
                    <a:gd name="T6" fmla="*/ 53 w 61"/>
                    <a:gd name="T7" fmla="*/ 49 h 97"/>
                    <a:gd name="T8" fmla="*/ 43 w 61"/>
                    <a:gd name="T9" fmla="*/ 63 h 97"/>
                    <a:gd name="T10" fmla="*/ 24 w 61"/>
                    <a:gd name="T11" fmla="*/ 80 h 97"/>
                    <a:gd name="T12" fmla="*/ 9 w 61"/>
                    <a:gd name="T13" fmla="*/ 97 h 97"/>
                    <a:gd name="T14" fmla="*/ 0 w 61"/>
                    <a:gd name="T15" fmla="*/ 80 h 97"/>
                    <a:gd name="T16" fmla="*/ 6 w 61"/>
                    <a:gd name="T17" fmla="*/ 73 h 97"/>
                    <a:gd name="T18" fmla="*/ 24 w 61"/>
                    <a:gd name="T19" fmla="*/ 54 h 97"/>
                    <a:gd name="T20" fmla="*/ 23 w 61"/>
                    <a:gd name="T21" fmla="*/ 43 h 97"/>
                    <a:gd name="T22" fmla="*/ 32 w 61"/>
                    <a:gd name="T23" fmla="*/ 28 h 97"/>
                    <a:gd name="T24" fmla="*/ 55 w 61"/>
                    <a:gd name="T25" fmla="*/ 9 h 97"/>
                    <a:gd name="T26" fmla="*/ 55 w 61"/>
                    <a:gd name="T27" fmla="*/ 15 h 97"/>
                    <a:gd name="T28" fmla="*/ 59 w 61"/>
                    <a:gd name="T29" fmla="*/ 24 h 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
                    <a:gd name="T46" fmla="*/ 0 h 97"/>
                    <a:gd name="T47" fmla="*/ 61 w 61"/>
                    <a:gd name="T48" fmla="*/ 97 h 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 h="97">
                      <a:moveTo>
                        <a:pt x="53" y="0"/>
                      </a:moveTo>
                      <a:lnTo>
                        <a:pt x="53" y="17"/>
                      </a:lnTo>
                      <a:lnTo>
                        <a:pt x="61" y="32"/>
                      </a:lnTo>
                      <a:lnTo>
                        <a:pt x="53" y="49"/>
                      </a:lnTo>
                      <a:lnTo>
                        <a:pt x="43" y="63"/>
                      </a:lnTo>
                      <a:lnTo>
                        <a:pt x="24" y="80"/>
                      </a:lnTo>
                      <a:lnTo>
                        <a:pt x="9" y="97"/>
                      </a:lnTo>
                      <a:lnTo>
                        <a:pt x="0" y="80"/>
                      </a:lnTo>
                      <a:lnTo>
                        <a:pt x="6" y="73"/>
                      </a:lnTo>
                      <a:lnTo>
                        <a:pt x="24" y="54"/>
                      </a:lnTo>
                      <a:lnTo>
                        <a:pt x="23" y="43"/>
                      </a:lnTo>
                      <a:lnTo>
                        <a:pt x="32" y="28"/>
                      </a:lnTo>
                      <a:lnTo>
                        <a:pt x="55" y="9"/>
                      </a:lnTo>
                      <a:lnTo>
                        <a:pt x="55" y="15"/>
                      </a:lnTo>
                      <a:lnTo>
                        <a:pt x="59" y="24"/>
                      </a:lnTo>
                    </a:path>
                  </a:pathLst>
                </a:custGeom>
                <a:solidFill>
                  <a:schemeClr val="tx2"/>
                </a:solidFill>
                <a:ln w="12700">
                  <a:solidFill>
                    <a:schemeClr val="bg1"/>
                  </a:solidFill>
                  <a:round/>
                  <a:headEnd/>
                  <a:tailEnd/>
                </a:ln>
              </p:spPr>
              <p:txBody>
                <a:bodyPr/>
                <a:lstStyle/>
                <a:p>
                  <a:pPr eaLnBrk="1" hangingPunct="1">
                    <a:defRPr/>
                  </a:pPr>
                  <a:endParaRPr lang="en-US">
                    <a:solidFill>
                      <a:prstClr val="black"/>
                    </a:solidFill>
                  </a:endParaRPr>
                </a:p>
              </p:txBody>
            </p:sp>
          </p:grpSp>
          <p:sp>
            <p:nvSpPr>
              <p:cNvPr id="1266" name="Freeform 24"/>
              <p:cNvSpPr>
                <a:spLocks noChangeAspect="1"/>
              </p:cNvSpPr>
              <p:nvPr/>
            </p:nvSpPr>
            <p:spPr bwMode="auto">
              <a:xfrm>
                <a:off x="2245" y="1556"/>
                <a:ext cx="76" cy="78"/>
              </a:xfrm>
              <a:custGeom>
                <a:avLst/>
                <a:gdLst>
                  <a:gd name="T0" fmla="*/ 59 w 76"/>
                  <a:gd name="T1" fmla="*/ 0 h 78"/>
                  <a:gd name="T2" fmla="*/ 50 w 76"/>
                  <a:gd name="T3" fmla="*/ 11 h 78"/>
                  <a:gd name="T4" fmla="*/ 35 w 76"/>
                  <a:gd name="T5" fmla="*/ 9 h 78"/>
                  <a:gd name="T6" fmla="*/ 26 w 76"/>
                  <a:gd name="T7" fmla="*/ 7 h 78"/>
                  <a:gd name="T8" fmla="*/ 30 w 76"/>
                  <a:gd name="T9" fmla="*/ 20 h 78"/>
                  <a:gd name="T10" fmla="*/ 32 w 76"/>
                  <a:gd name="T11" fmla="*/ 30 h 78"/>
                  <a:gd name="T12" fmla="*/ 33 w 76"/>
                  <a:gd name="T13" fmla="*/ 37 h 78"/>
                  <a:gd name="T14" fmla="*/ 28 w 76"/>
                  <a:gd name="T15" fmla="*/ 39 h 78"/>
                  <a:gd name="T16" fmla="*/ 19 w 76"/>
                  <a:gd name="T17" fmla="*/ 35 h 78"/>
                  <a:gd name="T18" fmla="*/ 19 w 76"/>
                  <a:gd name="T19" fmla="*/ 30 h 78"/>
                  <a:gd name="T20" fmla="*/ 11 w 76"/>
                  <a:gd name="T21" fmla="*/ 30 h 78"/>
                  <a:gd name="T22" fmla="*/ 13 w 76"/>
                  <a:gd name="T23" fmla="*/ 39 h 78"/>
                  <a:gd name="T24" fmla="*/ 9 w 76"/>
                  <a:gd name="T25" fmla="*/ 48 h 78"/>
                  <a:gd name="T26" fmla="*/ 0 w 76"/>
                  <a:gd name="T27" fmla="*/ 61 h 78"/>
                  <a:gd name="T28" fmla="*/ 4 w 76"/>
                  <a:gd name="T29" fmla="*/ 72 h 78"/>
                  <a:gd name="T30" fmla="*/ 13 w 76"/>
                  <a:gd name="T31" fmla="*/ 78 h 78"/>
                  <a:gd name="T32" fmla="*/ 22 w 76"/>
                  <a:gd name="T33" fmla="*/ 72 h 78"/>
                  <a:gd name="T34" fmla="*/ 33 w 76"/>
                  <a:gd name="T35" fmla="*/ 65 h 78"/>
                  <a:gd name="T36" fmla="*/ 54 w 76"/>
                  <a:gd name="T37" fmla="*/ 59 h 78"/>
                  <a:gd name="T38" fmla="*/ 63 w 76"/>
                  <a:gd name="T39" fmla="*/ 61 h 78"/>
                  <a:gd name="T40" fmla="*/ 59 w 76"/>
                  <a:gd name="T41" fmla="*/ 48 h 78"/>
                  <a:gd name="T42" fmla="*/ 67 w 76"/>
                  <a:gd name="T43" fmla="*/ 41 h 78"/>
                  <a:gd name="T44" fmla="*/ 76 w 76"/>
                  <a:gd name="T45" fmla="*/ 28 h 78"/>
                  <a:gd name="T46" fmla="*/ 72 w 76"/>
                  <a:gd name="T47" fmla="*/ 20 h 78"/>
                  <a:gd name="T48" fmla="*/ 65 w 76"/>
                  <a:gd name="T49" fmla="*/ 11 h 78"/>
                  <a:gd name="T50" fmla="*/ 59 w 76"/>
                  <a:gd name="T51" fmla="*/ 0 h 7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6"/>
                  <a:gd name="T79" fmla="*/ 0 h 78"/>
                  <a:gd name="T80" fmla="*/ 76 w 76"/>
                  <a:gd name="T81" fmla="*/ 78 h 7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6" h="78">
                    <a:moveTo>
                      <a:pt x="59" y="0"/>
                    </a:moveTo>
                    <a:lnTo>
                      <a:pt x="50" y="11"/>
                    </a:lnTo>
                    <a:lnTo>
                      <a:pt x="35" y="9"/>
                    </a:lnTo>
                    <a:lnTo>
                      <a:pt x="26" y="7"/>
                    </a:lnTo>
                    <a:lnTo>
                      <a:pt x="30" y="20"/>
                    </a:lnTo>
                    <a:lnTo>
                      <a:pt x="32" y="30"/>
                    </a:lnTo>
                    <a:lnTo>
                      <a:pt x="33" y="37"/>
                    </a:lnTo>
                    <a:lnTo>
                      <a:pt x="28" y="39"/>
                    </a:lnTo>
                    <a:lnTo>
                      <a:pt x="19" y="35"/>
                    </a:lnTo>
                    <a:lnTo>
                      <a:pt x="19" y="30"/>
                    </a:lnTo>
                    <a:lnTo>
                      <a:pt x="11" y="30"/>
                    </a:lnTo>
                    <a:lnTo>
                      <a:pt x="13" y="39"/>
                    </a:lnTo>
                    <a:lnTo>
                      <a:pt x="9" y="48"/>
                    </a:lnTo>
                    <a:lnTo>
                      <a:pt x="0" y="61"/>
                    </a:lnTo>
                    <a:lnTo>
                      <a:pt x="4" y="72"/>
                    </a:lnTo>
                    <a:lnTo>
                      <a:pt x="13" y="78"/>
                    </a:lnTo>
                    <a:lnTo>
                      <a:pt x="22" y="72"/>
                    </a:lnTo>
                    <a:lnTo>
                      <a:pt x="33" y="65"/>
                    </a:lnTo>
                    <a:lnTo>
                      <a:pt x="54" y="59"/>
                    </a:lnTo>
                    <a:lnTo>
                      <a:pt x="63" y="61"/>
                    </a:lnTo>
                    <a:lnTo>
                      <a:pt x="59" y="48"/>
                    </a:lnTo>
                    <a:lnTo>
                      <a:pt x="67" y="41"/>
                    </a:lnTo>
                    <a:lnTo>
                      <a:pt x="76" y="28"/>
                    </a:lnTo>
                    <a:lnTo>
                      <a:pt x="72" y="20"/>
                    </a:lnTo>
                    <a:lnTo>
                      <a:pt x="65" y="11"/>
                    </a:lnTo>
                    <a:lnTo>
                      <a:pt x="59" y="0"/>
                    </a:lnTo>
                    <a:close/>
                  </a:path>
                </a:pathLst>
              </a:custGeom>
              <a:solidFill>
                <a:schemeClr val="tx2"/>
              </a:solidFill>
              <a:ln w="12700">
                <a:solidFill>
                  <a:schemeClr val="bg1"/>
                </a:solidFill>
                <a:round/>
                <a:headEnd/>
                <a:tailEnd/>
              </a:ln>
            </p:spPr>
            <p:txBody>
              <a:bodyPr/>
              <a:lstStyle/>
              <a:p>
                <a:pPr eaLnBrk="1" hangingPunct="1">
                  <a:defRPr/>
                </a:pPr>
                <a:endParaRPr lang="en-US">
                  <a:solidFill>
                    <a:prstClr val="black"/>
                  </a:solidFill>
                </a:endParaRPr>
              </a:p>
            </p:txBody>
          </p:sp>
        </p:grpSp>
      </p:grpSp>
      <p:grpSp>
        <p:nvGrpSpPr>
          <p:cNvPr id="10" name="Group 25"/>
          <p:cNvGrpSpPr>
            <a:grpSpLocks noChangeAspect="1"/>
          </p:cNvGrpSpPr>
          <p:nvPr/>
        </p:nvGrpSpPr>
        <p:grpSpPr bwMode="auto">
          <a:xfrm>
            <a:off x="1893277" y="1808169"/>
            <a:ext cx="1113692" cy="1428750"/>
            <a:chOff x="1925" y="532"/>
            <a:chExt cx="1012" cy="1110"/>
          </a:xfrm>
          <a:solidFill>
            <a:schemeClr val="accent5"/>
          </a:solidFill>
        </p:grpSpPr>
        <p:grpSp>
          <p:nvGrpSpPr>
            <p:cNvPr id="11" name="Group 26" descr="Small checker board"/>
            <p:cNvGrpSpPr>
              <a:grpSpLocks noChangeAspect="1"/>
            </p:cNvGrpSpPr>
            <p:nvPr/>
          </p:nvGrpSpPr>
          <p:grpSpPr bwMode="auto">
            <a:xfrm>
              <a:off x="1925" y="532"/>
              <a:ext cx="1012" cy="1110"/>
              <a:chOff x="1925" y="532"/>
              <a:chExt cx="1012" cy="1110"/>
            </a:xfrm>
            <a:grpFill/>
          </p:grpSpPr>
          <p:sp>
            <p:nvSpPr>
              <p:cNvPr id="1287" name="Freeform 27"/>
              <p:cNvSpPr>
                <a:spLocks noChangeAspect="1"/>
              </p:cNvSpPr>
              <p:nvPr/>
            </p:nvSpPr>
            <p:spPr bwMode="auto">
              <a:xfrm>
                <a:off x="1925" y="532"/>
                <a:ext cx="1012" cy="1110"/>
              </a:xfrm>
              <a:custGeom>
                <a:avLst/>
                <a:gdLst>
                  <a:gd name="T0" fmla="*/ 297 w 1012"/>
                  <a:gd name="T1" fmla="*/ 1014 h 1110"/>
                  <a:gd name="T2" fmla="*/ 337 w 1012"/>
                  <a:gd name="T3" fmla="*/ 951 h 1110"/>
                  <a:gd name="T4" fmla="*/ 326 w 1012"/>
                  <a:gd name="T5" fmla="*/ 865 h 1110"/>
                  <a:gd name="T6" fmla="*/ 334 w 1012"/>
                  <a:gd name="T7" fmla="*/ 791 h 1110"/>
                  <a:gd name="T8" fmla="*/ 352 w 1012"/>
                  <a:gd name="T9" fmla="*/ 688 h 1110"/>
                  <a:gd name="T10" fmla="*/ 404 w 1012"/>
                  <a:gd name="T11" fmla="*/ 618 h 1110"/>
                  <a:gd name="T12" fmla="*/ 430 w 1012"/>
                  <a:gd name="T13" fmla="*/ 562 h 1110"/>
                  <a:gd name="T14" fmla="*/ 450 w 1012"/>
                  <a:gd name="T15" fmla="*/ 507 h 1110"/>
                  <a:gd name="T16" fmla="*/ 505 w 1012"/>
                  <a:gd name="T17" fmla="*/ 414 h 1110"/>
                  <a:gd name="T18" fmla="*/ 535 w 1012"/>
                  <a:gd name="T19" fmla="*/ 340 h 1110"/>
                  <a:gd name="T20" fmla="*/ 603 w 1012"/>
                  <a:gd name="T21" fmla="*/ 266 h 1110"/>
                  <a:gd name="T22" fmla="*/ 659 w 1012"/>
                  <a:gd name="T23" fmla="*/ 240 h 1110"/>
                  <a:gd name="T24" fmla="*/ 696 w 1012"/>
                  <a:gd name="T25" fmla="*/ 174 h 1110"/>
                  <a:gd name="T26" fmla="*/ 785 w 1012"/>
                  <a:gd name="T27" fmla="*/ 210 h 1110"/>
                  <a:gd name="T28" fmla="*/ 833 w 1012"/>
                  <a:gd name="T29" fmla="*/ 221 h 1110"/>
                  <a:gd name="T30" fmla="*/ 859 w 1012"/>
                  <a:gd name="T31" fmla="*/ 133 h 1110"/>
                  <a:gd name="T32" fmla="*/ 933 w 1012"/>
                  <a:gd name="T33" fmla="*/ 126 h 1110"/>
                  <a:gd name="T34" fmla="*/ 960 w 1012"/>
                  <a:gd name="T35" fmla="*/ 159 h 1110"/>
                  <a:gd name="T36" fmla="*/ 982 w 1012"/>
                  <a:gd name="T37" fmla="*/ 115 h 1110"/>
                  <a:gd name="T38" fmla="*/ 1008 w 1012"/>
                  <a:gd name="T39" fmla="*/ 63 h 1110"/>
                  <a:gd name="T40" fmla="*/ 960 w 1012"/>
                  <a:gd name="T41" fmla="*/ 19 h 1110"/>
                  <a:gd name="T42" fmla="*/ 915 w 1012"/>
                  <a:gd name="T43" fmla="*/ 22 h 1110"/>
                  <a:gd name="T44" fmla="*/ 889 w 1012"/>
                  <a:gd name="T45" fmla="*/ 19 h 1110"/>
                  <a:gd name="T46" fmla="*/ 852 w 1012"/>
                  <a:gd name="T47" fmla="*/ 44 h 1110"/>
                  <a:gd name="T48" fmla="*/ 837 w 1012"/>
                  <a:gd name="T49" fmla="*/ 30 h 1110"/>
                  <a:gd name="T50" fmla="*/ 781 w 1012"/>
                  <a:gd name="T51" fmla="*/ 96 h 1110"/>
                  <a:gd name="T52" fmla="*/ 726 w 1012"/>
                  <a:gd name="T53" fmla="*/ 115 h 1110"/>
                  <a:gd name="T54" fmla="*/ 666 w 1012"/>
                  <a:gd name="T55" fmla="*/ 133 h 1110"/>
                  <a:gd name="T56" fmla="*/ 596 w 1012"/>
                  <a:gd name="T57" fmla="*/ 148 h 1110"/>
                  <a:gd name="T58" fmla="*/ 588 w 1012"/>
                  <a:gd name="T59" fmla="*/ 203 h 1110"/>
                  <a:gd name="T60" fmla="*/ 581 w 1012"/>
                  <a:gd name="T61" fmla="*/ 251 h 1110"/>
                  <a:gd name="T62" fmla="*/ 524 w 1012"/>
                  <a:gd name="T63" fmla="*/ 262 h 1110"/>
                  <a:gd name="T64" fmla="*/ 505 w 1012"/>
                  <a:gd name="T65" fmla="*/ 303 h 1110"/>
                  <a:gd name="T66" fmla="*/ 461 w 1012"/>
                  <a:gd name="T67" fmla="*/ 362 h 1110"/>
                  <a:gd name="T68" fmla="*/ 415 w 1012"/>
                  <a:gd name="T69" fmla="*/ 436 h 1110"/>
                  <a:gd name="T70" fmla="*/ 378 w 1012"/>
                  <a:gd name="T71" fmla="*/ 511 h 1110"/>
                  <a:gd name="T72" fmla="*/ 356 w 1012"/>
                  <a:gd name="T73" fmla="*/ 555 h 1110"/>
                  <a:gd name="T74" fmla="*/ 285 w 1012"/>
                  <a:gd name="T75" fmla="*/ 618 h 1110"/>
                  <a:gd name="T76" fmla="*/ 326 w 1012"/>
                  <a:gd name="T77" fmla="*/ 625 h 1110"/>
                  <a:gd name="T78" fmla="*/ 263 w 1012"/>
                  <a:gd name="T79" fmla="*/ 637 h 1110"/>
                  <a:gd name="T80" fmla="*/ 204 w 1012"/>
                  <a:gd name="T81" fmla="*/ 674 h 1110"/>
                  <a:gd name="T82" fmla="*/ 154 w 1012"/>
                  <a:gd name="T83" fmla="*/ 677 h 1110"/>
                  <a:gd name="T84" fmla="*/ 113 w 1012"/>
                  <a:gd name="T85" fmla="*/ 705 h 1110"/>
                  <a:gd name="T86" fmla="*/ 87 w 1012"/>
                  <a:gd name="T87" fmla="*/ 733 h 1110"/>
                  <a:gd name="T88" fmla="*/ 35 w 1012"/>
                  <a:gd name="T89" fmla="*/ 767 h 1110"/>
                  <a:gd name="T90" fmla="*/ 20 w 1012"/>
                  <a:gd name="T91" fmla="*/ 889 h 1110"/>
                  <a:gd name="T92" fmla="*/ 41 w 1012"/>
                  <a:gd name="T93" fmla="*/ 917 h 1110"/>
                  <a:gd name="T94" fmla="*/ 20 w 1012"/>
                  <a:gd name="T95" fmla="*/ 971 h 1110"/>
                  <a:gd name="T96" fmla="*/ 33 w 1012"/>
                  <a:gd name="T97" fmla="*/ 1003 h 1110"/>
                  <a:gd name="T98" fmla="*/ 0 w 1012"/>
                  <a:gd name="T99" fmla="*/ 1030 h 1110"/>
                  <a:gd name="T100" fmla="*/ 85 w 1012"/>
                  <a:gd name="T101" fmla="*/ 1110 h 1110"/>
                  <a:gd name="T102" fmla="*/ 209 w 1012"/>
                  <a:gd name="T103" fmla="*/ 1019 h 1110"/>
                  <a:gd name="T104" fmla="*/ 254 w 1012"/>
                  <a:gd name="T105" fmla="*/ 967 h 1110"/>
                  <a:gd name="T106" fmla="*/ 263 w 1012"/>
                  <a:gd name="T107" fmla="*/ 1045 h 111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12"/>
                  <a:gd name="T163" fmla="*/ 0 h 1110"/>
                  <a:gd name="T164" fmla="*/ 1012 w 1012"/>
                  <a:gd name="T165" fmla="*/ 1110 h 111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12" h="1110">
                    <a:moveTo>
                      <a:pt x="271" y="1045"/>
                    </a:moveTo>
                    <a:lnTo>
                      <a:pt x="274" y="1043"/>
                    </a:lnTo>
                    <a:lnTo>
                      <a:pt x="285" y="1040"/>
                    </a:lnTo>
                    <a:lnTo>
                      <a:pt x="293" y="1028"/>
                    </a:lnTo>
                    <a:lnTo>
                      <a:pt x="297" y="1014"/>
                    </a:lnTo>
                    <a:lnTo>
                      <a:pt x="300" y="1006"/>
                    </a:lnTo>
                    <a:lnTo>
                      <a:pt x="297" y="984"/>
                    </a:lnTo>
                    <a:lnTo>
                      <a:pt x="300" y="969"/>
                    </a:lnTo>
                    <a:lnTo>
                      <a:pt x="311" y="962"/>
                    </a:lnTo>
                    <a:lnTo>
                      <a:pt x="337" y="951"/>
                    </a:lnTo>
                    <a:lnTo>
                      <a:pt x="341" y="939"/>
                    </a:lnTo>
                    <a:lnTo>
                      <a:pt x="337" y="902"/>
                    </a:lnTo>
                    <a:lnTo>
                      <a:pt x="334" y="895"/>
                    </a:lnTo>
                    <a:lnTo>
                      <a:pt x="334" y="873"/>
                    </a:lnTo>
                    <a:lnTo>
                      <a:pt x="326" y="865"/>
                    </a:lnTo>
                    <a:lnTo>
                      <a:pt x="330" y="847"/>
                    </a:lnTo>
                    <a:lnTo>
                      <a:pt x="337" y="847"/>
                    </a:lnTo>
                    <a:lnTo>
                      <a:pt x="356" y="836"/>
                    </a:lnTo>
                    <a:lnTo>
                      <a:pt x="341" y="802"/>
                    </a:lnTo>
                    <a:lnTo>
                      <a:pt x="334" y="791"/>
                    </a:lnTo>
                    <a:lnTo>
                      <a:pt x="334" y="788"/>
                    </a:lnTo>
                    <a:lnTo>
                      <a:pt x="334" y="759"/>
                    </a:lnTo>
                    <a:lnTo>
                      <a:pt x="345" y="737"/>
                    </a:lnTo>
                    <a:lnTo>
                      <a:pt x="348" y="714"/>
                    </a:lnTo>
                    <a:lnTo>
                      <a:pt x="352" y="688"/>
                    </a:lnTo>
                    <a:lnTo>
                      <a:pt x="348" y="666"/>
                    </a:lnTo>
                    <a:lnTo>
                      <a:pt x="356" y="651"/>
                    </a:lnTo>
                    <a:lnTo>
                      <a:pt x="360" y="640"/>
                    </a:lnTo>
                    <a:lnTo>
                      <a:pt x="382" y="625"/>
                    </a:lnTo>
                    <a:lnTo>
                      <a:pt x="404" y="618"/>
                    </a:lnTo>
                    <a:lnTo>
                      <a:pt x="423" y="625"/>
                    </a:lnTo>
                    <a:lnTo>
                      <a:pt x="430" y="629"/>
                    </a:lnTo>
                    <a:lnTo>
                      <a:pt x="442" y="614"/>
                    </a:lnTo>
                    <a:lnTo>
                      <a:pt x="442" y="596"/>
                    </a:lnTo>
                    <a:lnTo>
                      <a:pt x="430" y="562"/>
                    </a:lnTo>
                    <a:lnTo>
                      <a:pt x="426" y="548"/>
                    </a:lnTo>
                    <a:lnTo>
                      <a:pt x="430" y="540"/>
                    </a:lnTo>
                    <a:lnTo>
                      <a:pt x="437" y="540"/>
                    </a:lnTo>
                    <a:lnTo>
                      <a:pt x="446" y="529"/>
                    </a:lnTo>
                    <a:lnTo>
                      <a:pt x="450" y="507"/>
                    </a:lnTo>
                    <a:lnTo>
                      <a:pt x="453" y="477"/>
                    </a:lnTo>
                    <a:lnTo>
                      <a:pt x="457" y="448"/>
                    </a:lnTo>
                    <a:lnTo>
                      <a:pt x="468" y="436"/>
                    </a:lnTo>
                    <a:lnTo>
                      <a:pt x="490" y="422"/>
                    </a:lnTo>
                    <a:lnTo>
                      <a:pt x="505" y="414"/>
                    </a:lnTo>
                    <a:lnTo>
                      <a:pt x="509" y="392"/>
                    </a:lnTo>
                    <a:lnTo>
                      <a:pt x="516" y="377"/>
                    </a:lnTo>
                    <a:lnTo>
                      <a:pt x="535" y="362"/>
                    </a:lnTo>
                    <a:lnTo>
                      <a:pt x="539" y="351"/>
                    </a:lnTo>
                    <a:lnTo>
                      <a:pt x="535" y="340"/>
                    </a:lnTo>
                    <a:lnTo>
                      <a:pt x="535" y="325"/>
                    </a:lnTo>
                    <a:lnTo>
                      <a:pt x="550" y="314"/>
                    </a:lnTo>
                    <a:lnTo>
                      <a:pt x="568" y="281"/>
                    </a:lnTo>
                    <a:lnTo>
                      <a:pt x="581" y="284"/>
                    </a:lnTo>
                    <a:lnTo>
                      <a:pt x="603" y="266"/>
                    </a:lnTo>
                    <a:lnTo>
                      <a:pt x="600" y="251"/>
                    </a:lnTo>
                    <a:lnTo>
                      <a:pt x="614" y="236"/>
                    </a:lnTo>
                    <a:lnTo>
                      <a:pt x="622" y="240"/>
                    </a:lnTo>
                    <a:lnTo>
                      <a:pt x="637" y="236"/>
                    </a:lnTo>
                    <a:lnTo>
                      <a:pt x="659" y="240"/>
                    </a:lnTo>
                    <a:lnTo>
                      <a:pt x="688" y="214"/>
                    </a:lnTo>
                    <a:lnTo>
                      <a:pt x="685" y="199"/>
                    </a:lnTo>
                    <a:lnTo>
                      <a:pt x="688" y="192"/>
                    </a:lnTo>
                    <a:lnTo>
                      <a:pt x="681" y="188"/>
                    </a:lnTo>
                    <a:lnTo>
                      <a:pt x="696" y="174"/>
                    </a:lnTo>
                    <a:lnTo>
                      <a:pt x="718" y="171"/>
                    </a:lnTo>
                    <a:lnTo>
                      <a:pt x="733" y="192"/>
                    </a:lnTo>
                    <a:lnTo>
                      <a:pt x="759" y="221"/>
                    </a:lnTo>
                    <a:lnTo>
                      <a:pt x="770" y="221"/>
                    </a:lnTo>
                    <a:lnTo>
                      <a:pt x="785" y="210"/>
                    </a:lnTo>
                    <a:lnTo>
                      <a:pt x="796" y="207"/>
                    </a:lnTo>
                    <a:lnTo>
                      <a:pt x="803" y="210"/>
                    </a:lnTo>
                    <a:lnTo>
                      <a:pt x="815" y="221"/>
                    </a:lnTo>
                    <a:lnTo>
                      <a:pt x="829" y="225"/>
                    </a:lnTo>
                    <a:lnTo>
                      <a:pt x="833" y="221"/>
                    </a:lnTo>
                    <a:lnTo>
                      <a:pt x="840" y="207"/>
                    </a:lnTo>
                    <a:lnTo>
                      <a:pt x="844" y="199"/>
                    </a:lnTo>
                    <a:lnTo>
                      <a:pt x="859" y="174"/>
                    </a:lnTo>
                    <a:lnTo>
                      <a:pt x="863" y="171"/>
                    </a:lnTo>
                    <a:lnTo>
                      <a:pt x="859" y="133"/>
                    </a:lnTo>
                    <a:lnTo>
                      <a:pt x="878" y="115"/>
                    </a:lnTo>
                    <a:lnTo>
                      <a:pt x="885" y="119"/>
                    </a:lnTo>
                    <a:lnTo>
                      <a:pt x="907" y="96"/>
                    </a:lnTo>
                    <a:lnTo>
                      <a:pt x="926" y="119"/>
                    </a:lnTo>
                    <a:lnTo>
                      <a:pt x="933" y="126"/>
                    </a:lnTo>
                    <a:lnTo>
                      <a:pt x="944" y="122"/>
                    </a:lnTo>
                    <a:lnTo>
                      <a:pt x="952" y="133"/>
                    </a:lnTo>
                    <a:lnTo>
                      <a:pt x="952" y="141"/>
                    </a:lnTo>
                    <a:lnTo>
                      <a:pt x="960" y="148"/>
                    </a:lnTo>
                    <a:lnTo>
                      <a:pt x="960" y="159"/>
                    </a:lnTo>
                    <a:lnTo>
                      <a:pt x="971" y="145"/>
                    </a:lnTo>
                    <a:lnTo>
                      <a:pt x="990" y="130"/>
                    </a:lnTo>
                    <a:lnTo>
                      <a:pt x="1001" y="107"/>
                    </a:lnTo>
                    <a:lnTo>
                      <a:pt x="993" y="104"/>
                    </a:lnTo>
                    <a:lnTo>
                      <a:pt x="982" y="115"/>
                    </a:lnTo>
                    <a:lnTo>
                      <a:pt x="979" y="96"/>
                    </a:lnTo>
                    <a:lnTo>
                      <a:pt x="971" y="93"/>
                    </a:lnTo>
                    <a:lnTo>
                      <a:pt x="968" y="82"/>
                    </a:lnTo>
                    <a:lnTo>
                      <a:pt x="997" y="59"/>
                    </a:lnTo>
                    <a:lnTo>
                      <a:pt x="1008" y="63"/>
                    </a:lnTo>
                    <a:lnTo>
                      <a:pt x="1012" y="48"/>
                    </a:lnTo>
                    <a:lnTo>
                      <a:pt x="1005" y="44"/>
                    </a:lnTo>
                    <a:lnTo>
                      <a:pt x="986" y="37"/>
                    </a:lnTo>
                    <a:lnTo>
                      <a:pt x="975" y="33"/>
                    </a:lnTo>
                    <a:lnTo>
                      <a:pt x="960" y="19"/>
                    </a:lnTo>
                    <a:lnTo>
                      <a:pt x="944" y="15"/>
                    </a:lnTo>
                    <a:lnTo>
                      <a:pt x="929" y="30"/>
                    </a:lnTo>
                    <a:lnTo>
                      <a:pt x="922" y="41"/>
                    </a:lnTo>
                    <a:lnTo>
                      <a:pt x="907" y="30"/>
                    </a:lnTo>
                    <a:lnTo>
                      <a:pt x="915" y="22"/>
                    </a:lnTo>
                    <a:lnTo>
                      <a:pt x="918" y="4"/>
                    </a:lnTo>
                    <a:lnTo>
                      <a:pt x="915" y="0"/>
                    </a:lnTo>
                    <a:lnTo>
                      <a:pt x="896" y="0"/>
                    </a:lnTo>
                    <a:lnTo>
                      <a:pt x="892" y="7"/>
                    </a:lnTo>
                    <a:lnTo>
                      <a:pt x="889" y="19"/>
                    </a:lnTo>
                    <a:lnTo>
                      <a:pt x="892" y="30"/>
                    </a:lnTo>
                    <a:lnTo>
                      <a:pt x="878" y="44"/>
                    </a:lnTo>
                    <a:lnTo>
                      <a:pt x="866" y="22"/>
                    </a:lnTo>
                    <a:lnTo>
                      <a:pt x="855" y="26"/>
                    </a:lnTo>
                    <a:lnTo>
                      <a:pt x="852" y="44"/>
                    </a:lnTo>
                    <a:lnTo>
                      <a:pt x="844" y="70"/>
                    </a:lnTo>
                    <a:lnTo>
                      <a:pt x="826" y="89"/>
                    </a:lnTo>
                    <a:lnTo>
                      <a:pt x="815" y="67"/>
                    </a:lnTo>
                    <a:lnTo>
                      <a:pt x="833" y="52"/>
                    </a:lnTo>
                    <a:lnTo>
                      <a:pt x="837" y="30"/>
                    </a:lnTo>
                    <a:lnTo>
                      <a:pt x="826" y="30"/>
                    </a:lnTo>
                    <a:lnTo>
                      <a:pt x="807" y="30"/>
                    </a:lnTo>
                    <a:lnTo>
                      <a:pt x="792" y="52"/>
                    </a:lnTo>
                    <a:lnTo>
                      <a:pt x="774" y="82"/>
                    </a:lnTo>
                    <a:lnTo>
                      <a:pt x="781" y="96"/>
                    </a:lnTo>
                    <a:lnTo>
                      <a:pt x="770" y="104"/>
                    </a:lnTo>
                    <a:lnTo>
                      <a:pt x="755" y="93"/>
                    </a:lnTo>
                    <a:lnTo>
                      <a:pt x="740" y="100"/>
                    </a:lnTo>
                    <a:lnTo>
                      <a:pt x="744" y="115"/>
                    </a:lnTo>
                    <a:lnTo>
                      <a:pt x="726" y="115"/>
                    </a:lnTo>
                    <a:lnTo>
                      <a:pt x="714" y="119"/>
                    </a:lnTo>
                    <a:lnTo>
                      <a:pt x="700" y="137"/>
                    </a:lnTo>
                    <a:lnTo>
                      <a:pt x="681" y="133"/>
                    </a:lnTo>
                    <a:lnTo>
                      <a:pt x="681" y="145"/>
                    </a:lnTo>
                    <a:lnTo>
                      <a:pt x="666" y="133"/>
                    </a:lnTo>
                    <a:lnTo>
                      <a:pt x="648" y="141"/>
                    </a:lnTo>
                    <a:lnTo>
                      <a:pt x="644" y="156"/>
                    </a:lnTo>
                    <a:lnTo>
                      <a:pt x="629" y="159"/>
                    </a:lnTo>
                    <a:lnTo>
                      <a:pt x="618" y="145"/>
                    </a:lnTo>
                    <a:lnTo>
                      <a:pt x="596" y="148"/>
                    </a:lnTo>
                    <a:lnTo>
                      <a:pt x="574" y="156"/>
                    </a:lnTo>
                    <a:lnTo>
                      <a:pt x="574" y="178"/>
                    </a:lnTo>
                    <a:lnTo>
                      <a:pt x="588" y="182"/>
                    </a:lnTo>
                    <a:lnTo>
                      <a:pt x="588" y="188"/>
                    </a:lnTo>
                    <a:lnTo>
                      <a:pt x="588" y="203"/>
                    </a:lnTo>
                    <a:lnTo>
                      <a:pt x="577" y="199"/>
                    </a:lnTo>
                    <a:lnTo>
                      <a:pt x="564" y="207"/>
                    </a:lnTo>
                    <a:lnTo>
                      <a:pt x="568" y="221"/>
                    </a:lnTo>
                    <a:lnTo>
                      <a:pt x="581" y="233"/>
                    </a:lnTo>
                    <a:lnTo>
                      <a:pt x="581" y="251"/>
                    </a:lnTo>
                    <a:lnTo>
                      <a:pt x="568" y="244"/>
                    </a:lnTo>
                    <a:lnTo>
                      <a:pt x="557" y="247"/>
                    </a:lnTo>
                    <a:lnTo>
                      <a:pt x="557" y="262"/>
                    </a:lnTo>
                    <a:lnTo>
                      <a:pt x="539" y="262"/>
                    </a:lnTo>
                    <a:lnTo>
                      <a:pt x="524" y="262"/>
                    </a:lnTo>
                    <a:lnTo>
                      <a:pt x="520" y="273"/>
                    </a:lnTo>
                    <a:lnTo>
                      <a:pt x="516" y="281"/>
                    </a:lnTo>
                    <a:lnTo>
                      <a:pt x="505" y="284"/>
                    </a:lnTo>
                    <a:lnTo>
                      <a:pt x="501" y="292"/>
                    </a:lnTo>
                    <a:lnTo>
                      <a:pt x="505" y="303"/>
                    </a:lnTo>
                    <a:lnTo>
                      <a:pt x="483" y="310"/>
                    </a:lnTo>
                    <a:lnTo>
                      <a:pt x="498" y="325"/>
                    </a:lnTo>
                    <a:lnTo>
                      <a:pt x="501" y="333"/>
                    </a:lnTo>
                    <a:lnTo>
                      <a:pt x="487" y="344"/>
                    </a:lnTo>
                    <a:lnTo>
                      <a:pt x="461" y="362"/>
                    </a:lnTo>
                    <a:lnTo>
                      <a:pt x="442" y="377"/>
                    </a:lnTo>
                    <a:lnTo>
                      <a:pt x="430" y="399"/>
                    </a:lnTo>
                    <a:lnTo>
                      <a:pt x="411" y="414"/>
                    </a:lnTo>
                    <a:lnTo>
                      <a:pt x="411" y="425"/>
                    </a:lnTo>
                    <a:lnTo>
                      <a:pt x="415" y="436"/>
                    </a:lnTo>
                    <a:lnTo>
                      <a:pt x="400" y="448"/>
                    </a:lnTo>
                    <a:lnTo>
                      <a:pt x="404" y="462"/>
                    </a:lnTo>
                    <a:lnTo>
                      <a:pt x="389" y="488"/>
                    </a:lnTo>
                    <a:lnTo>
                      <a:pt x="378" y="492"/>
                    </a:lnTo>
                    <a:lnTo>
                      <a:pt x="378" y="511"/>
                    </a:lnTo>
                    <a:lnTo>
                      <a:pt x="386" y="522"/>
                    </a:lnTo>
                    <a:lnTo>
                      <a:pt x="374" y="533"/>
                    </a:lnTo>
                    <a:lnTo>
                      <a:pt x="367" y="525"/>
                    </a:lnTo>
                    <a:lnTo>
                      <a:pt x="352" y="533"/>
                    </a:lnTo>
                    <a:lnTo>
                      <a:pt x="356" y="555"/>
                    </a:lnTo>
                    <a:lnTo>
                      <a:pt x="341" y="562"/>
                    </a:lnTo>
                    <a:lnTo>
                      <a:pt x="319" y="566"/>
                    </a:lnTo>
                    <a:lnTo>
                      <a:pt x="304" y="585"/>
                    </a:lnTo>
                    <a:lnTo>
                      <a:pt x="300" y="603"/>
                    </a:lnTo>
                    <a:lnTo>
                      <a:pt x="285" y="618"/>
                    </a:lnTo>
                    <a:lnTo>
                      <a:pt x="285" y="629"/>
                    </a:lnTo>
                    <a:lnTo>
                      <a:pt x="304" y="614"/>
                    </a:lnTo>
                    <a:lnTo>
                      <a:pt x="326" y="599"/>
                    </a:lnTo>
                    <a:lnTo>
                      <a:pt x="334" y="603"/>
                    </a:lnTo>
                    <a:lnTo>
                      <a:pt x="326" y="625"/>
                    </a:lnTo>
                    <a:lnTo>
                      <a:pt x="308" y="637"/>
                    </a:lnTo>
                    <a:lnTo>
                      <a:pt x="289" y="633"/>
                    </a:lnTo>
                    <a:lnTo>
                      <a:pt x="293" y="648"/>
                    </a:lnTo>
                    <a:lnTo>
                      <a:pt x="267" y="659"/>
                    </a:lnTo>
                    <a:lnTo>
                      <a:pt x="263" y="637"/>
                    </a:lnTo>
                    <a:lnTo>
                      <a:pt x="252" y="629"/>
                    </a:lnTo>
                    <a:lnTo>
                      <a:pt x="237" y="651"/>
                    </a:lnTo>
                    <a:lnTo>
                      <a:pt x="222" y="651"/>
                    </a:lnTo>
                    <a:lnTo>
                      <a:pt x="206" y="655"/>
                    </a:lnTo>
                    <a:lnTo>
                      <a:pt x="204" y="674"/>
                    </a:lnTo>
                    <a:lnTo>
                      <a:pt x="196" y="677"/>
                    </a:lnTo>
                    <a:lnTo>
                      <a:pt x="196" y="687"/>
                    </a:lnTo>
                    <a:lnTo>
                      <a:pt x="187" y="683"/>
                    </a:lnTo>
                    <a:lnTo>
                      <a:pt x="174" y="675"/>
                    </a:lnTo>
                    <a:lnTo>
                      <a:pt x="154" y="677"/>
                    </a:lnTo>
                    <a:lnTo>
                      <a:pt x="154" y="688"/>
                    </a:lnTo>
                    <a:lnTo>
                      <a:pt x="156" y="698"/>
                    </a:lnTo>
                    <a:lnTo>
                      <a:pt x="148" y="701"/>
                    </a:lnTo>
                    <a:lnTo>
                      <a:pt x="130" y="692"/>
                    </a:lnTo>
                    <a:lnTo>
                      <a:pt x="113" y="705"/>
                    </a:lnTo>
                    <a:lnTo>
                      <a:pt x="117" y="716"/>
                    </a:lnTo>
                    <a:lnTo>
                      <a:pt x="115" y="724"/>
                    </a:lnTo>
                    <a:lnTo>
                      <a:pt x="98" y="716"/>
                    </a:lnTo>
                    <a:lnTo>
                      <a:pt x="93" y="726"/>
                    </a:lnTo>
                    <a:lnTo>
                      <a:pt x="87" y="733"/>
                    </a:lnTo>
                    <a:lnTo>
                      <a:pt x="67" y="729"/>
                    </a:lnTo>
                    <a:lnTo>
                      <a:pt x="56" y="731"/>
                    </a:lnTo>
                    <a:lnTo>
                      <a:pt x="54" y="746"/>
                    </a:lnTo>
                    <a:lnTo>
                      <a:pt x="46" y="750"/>
                    </a:lnTo>
                    <a:lnTo>
                      <a:pt x="35" y="767"/>
                    </a:lnTo>
                    <a:lnTo>
                      <a:pt x="37" y="788"/>
                    </a:lnTo>
                    <a:lnTo>
                      <a:pt x="33" y="817"/>
                    </a:lnTo>
                    <a:lnTo>
                      <a:pt x="28" y="847"/>
                    </a:lnTo>
                    <a:lnTo>
                      <a:pt x="24" y="875"/>
                    </a:lnTo>
                    <a:lnTo>
                      <a:pt x="20" y="889"/>
                    </a:lnTo>
                    <a:lnTo>
                      <a:pt x="30" y="902"/>
                    </a:lnTo>
                    <a:lnTo>
                      <a:pt x="46" y="891"/>
                    </a:lnTo>
                    <a:lnTo>
                      <a:pt x="57" y="897"/>
                    </a:lnTo>
                    <a:lnTo>
                      <a:pt x="57" y="908"/>
                    </a:lnTo>
                    <a:lnTo>
                      <a:pt x="41" y="917"/>
                    </a:lnTo>
                    <a:lnTo>
                      <a:pt x="39" y="936"/>
                    </a:lnTo>
                    <a:lnTo>
                      <a:pt x="35" y="945"/>
                    </a:lnTo>
                    <a:lnTo>
                      <a:pt x="19" y="943"/>
                    </a:lnTo>
                    <a:lnTo>
                      <a:pt x="13" y="965"/>
                    </a:lnTo>
                    <a:lnTo>
                      <a:pt x="20" y="971"/>
                    </a:lnTo>
                    <a:lnTo>
                      <a:pt x="35" y="967"/>
                    </a:lnTo>
                    <a:lnTo>
                      <a:pt x="43" y="977"/>
                    </a:lnTo>
                    <a:lnTo>
                      <a:pt x="44" y="982"/>
                    </a:lnTo>
                    <a:lnTo>
                      <a:pt x="32" y="990"/>
                    </a:lnTo>
                    <a:lnTo>
                      <a:pt x="33" y="1003"/>
                    </a:lnTo>
                    <a:lnTo>
                      <a:pt x="19" y="1006"/>
                    </a:lnTo>
                    <a:lnTo>
                      <a:pt x="9" y="999"/>
                    </a:lnTo>
                    <a:lnTo>
                      <a:pt x="11" y="1017"/>
                    </a:lnTo>
                    <a:lnTo>
                      <a:pt x="9" y="1030"/>
                    </a:lnTo>
                    <a:lnTo>
                      <a:pt x="0" y="1030"/>
                    </a:lnTo>
                    <a:lnTo>
                      <a:pt x="22" y="1053"/>
                    </a:lnTo>
                    <a:lnTo>
                      <a:pt x="33" y="1066"/>
                    </a:lnTo>
                    <a:lnTo>
                      <a:pt x="39" y="1084"/>
                    </a:lnTo>
                    <a:lnTo>
                      <a:pt x="61" y="1097"/>
                    </a:lnTo>
                    <a:lnTo>
                      <a:pt x="85" y="1110"/>
                    </a:lnTo>
                    <a:lnTo>
                      <a:pt x="108" y="1110"/>
                    </a:lnTo>
                    <a:lnTo>
                      <a:pt x="141" y="1088"/>
                    </a:lnTo>
                    <a:lnTo>
                      <a:pt x="174" y="1064"/>
                    </a:lnTo>
                    <a:lnTo>
                      <a:pt x="204" y="1023"/>
                    </a:lnTo>
                    <a:lnTo>
                      <a:pt x="209" y="1019"/>
                    </a:lnTo>
                    <a:lnTo>
                      <a:pt x="217" y="1032"/>
                    </a:lnTo>
                    <a:lnTo>
                      <a:pt x="232" y="1023"/>
                    </a:lnTo>
                    <a:lnTo>
                      <a:pt x="237" y="1008"/>
                    </a:lnTo>
                    <a:lnTo>
                      <a:pt x="239" y="990"/>
                    </a:lnTo>
                    <a:lnTo>
                      <a:pt x="254" y="967"/>
                    </a:lnTo>
                    <a:lnTo>
                      <a:pt x="248" y="993"/>
                    </a:lnTo>
                    <a:lnTo>
                      <a:pt x="256" y="997"/>
                    </a:lnTo>
                    <a:lnTo>
                      <a:pt x="252" y="1008"/>
                    </a:lnTo>
                    <a:lnTo>
                      <a:pt x="256" y="1028"/>
                    </a:lnTo>
                    <a:lnTo>
                      <a:pt x="263" y="1045"/>
                    </a:lnTo>
                    <a:lnTo>
                      <a:pt x="272" y="1040"/>
                    </a:lnTo>
                    <a:lnTo>
                      <a:pt x="271" y="1045"/>
                    </a:lnTo>
                    <a:close/>
                  </a:path>
                </a:pathLst>
              </a:custGeom>
              <a:grpFill/>
              <a:ln w="9525">
                <a:solidFill>
                  <a:schemeClr val="bg1"/>
                </a:solidFill>
                <a:round/>
                <a:headEnd/>
                <a:tailEnd/>
              </a:ln>
            </p:spPr>
            <p:txBody>
              <a:bodyPr/>
              <a:lstStyle/>
              <a:p>
                <a:pPr eaLnBrk="1" hangingPunct="1">
                  <a:defRPr/>
                </a:pPr>
                <a:endParaRPr lang="en-US">
                  <a:solidFill>
                    <a:prstClr val="black"/>
                  </a:solidFill>
                </a:endParaRPr>
              </a:p>
            </p:txBody>
          </p:sp>
          <p:sp>
            <p:nvSpPr>
              <p:cNvPr id="1288" name="Freeform 28"/>
              <p:cNvSpPr>
                <a:spLocks noChangeAspect="1"/>
              </p:cNvSpPr>
              <p:nvPr/>
            </p:nvSpPr>
            <p:spPr bwMode="auto">
              <a:xfrm>
                <a:off x="1925" y="532"/>
                <a:ext cx="1012" cy="1110"/>
              </a:xfrm>
              <a:custGeom>
                <a:avLst/>
                <a:gdLst>
                  <a:gd name="T0" fmla="*/ 297 w 1012"/>
                  <a:gd name="T1" fmla="*/ 1014 h 1110"/>
                  <a:gd name="T2" fmla="*/ 337 w 1012"/>
                  <a:gd name="T3" fmla="*/ 951 h 1110"/>
                  <a:gd name="T4" fmla="*/ 326 w 1012"/>
                  <a:gd name="T5" fmla="*/ 865 h 1110"/>
                  <a:gd name="T6" fmla="*/ 334 w 1012"/>
                  <a:gd name="T7" fmla="*/ 791 h 1110"/>
                  <a:gd name="T8" fmla="*/ 352 w 1012"/>
                  <a:gd name="T9" fmla="*/ 688 h 1110"/>
                  <a:gd name="T10" fmla="*/ 404 w 1012"/>
                  <a:gd name="T11" fmla="*/ 618 h 1110"/>
                  <a:gd name="T12" fmla="*/ 430 w 1012"/>
                  <a:gd name="T13" fmla="*/ 562 h 1110"/>
                  <a:gd name="T14" fmla="*/ 450 w 1012"/>
                  <a:gd name="T15" fmla="*/ 507 h 1110"/>
                  <a:gd name="T16" fmla="*/ 505 w 1012"/>
                  <a:gd name="T17" fmla="*/ 414 h 1110"/>
                  <a:gd name="T18" fmla="*/ 535 w 1012"/>
                  <a:gd name="T19" fmla="*/ 340 h 1110"/>
                  <a:gd name="T20" fmla="*/ 603 w 1012"/>
                  <a:gd name="T21" fmla="*/ 266 h 1110"/>
                  <a:gd name="T22" fmla="*/ 659 w 1012"/>
                  <a:gd name="T23" fmla="*/ 240 h 1110"/>
                  <a:gd name="T24" fmla="*/ 696 w 1012"/>
                  <a:gd name="T25" fmla="*/ 174 h 1110"/>
                  <a:gd name="T26" fmla="*/ 785 w 1012"/>
                  <a:gd name="T27" fmla="*/ 210 h 1110"/>
                  <a:gd name="T28" fmla="*/ 833 w 1012"/>
                  <a:gd name="T29" fmla="*/ 221 h 1110"/>
                  <a:gd name="T30" fmla="*/ 859 w 1012"/>
                  <a:gd name="T31" fmla="*/ 133 h 1110"/>
                  <a:gd name="T32" fmla="*/ 933 w 1012"/>
                  <a:gd name="T33" fmla="*/ 126 h 1110"/>
                  <a:gd name="T34" fmla="*/ 960 w 1012"/>
                  <a:gd name="T35" fmla="*/ 159 h 1110"/>
                  <a:gd name="T36" fmla="*/ 982 w 1012"/>
                  <a:gd name="T37" fmla="*/ 115 h 1110"/>
                  <a:gd name="T38" fmla="*/ 1008 w 1012"/>
                  <a:gd name="T39" fmla="*/ 63 h 1110"/>
                  <a:gd name="T40" fmla="*/ 960 w 1012"/>
                  <a:gd name="T41" fmla="*/ 19 h 1110"/>
                  <a:gd name="T42" fmla="*/ 915 w 1012"/>
                  <a:gd name="T43" fmla="*/ 22 h 1110"/>
                  <a:gd name="T44" fmla="*/ 889 w 1012"/>
                  <a:gd name="T45" fmla="*/ 19 h 1110"/>
                  <a:gd name="T46" fmla="*/ 852 w 1012"/>
                  <a:gd name="T47" fmla="*/ 44 h 1110"/>
                  <a:gd name="T48" fmla="*/ 837 w 1012"/>
                  <a:gd name="T49" fmla="*/ 30 h 1110"/>
                  <a:gd name="T50" fmla="*/ 781 w 1012"/>
                  <a:gd name="T51" fmla="*/ 96 h 1110"/>
                  <a:gd name="T52" fmla="*/ 726 w 1012"/>
                  <a:gd name="T53" fmla="*/ 115 h 1110"/>
                  <a:gd name="T54" fmla="*/ 666 w 1012"/>
                  <a:gd name="T55" fmla="*/ 133 h 1110"/>
                  <a:gd name="T56" fmla="*/ 596 w 1012"/>
                  <a:gd name="T57" fmla="*/ 148 h 1110"/>
                  <a:gd name="T58" fmla="*/ 588 w 1012"/>
                  <a:gd name="T59" fmla="*/ 203 h 1110"/>
                  <a:gd name="T60" fmla="*/ 581 w 1012"/>
                  <a:gd name="T61" fmla="*/ 251 h 1110"/>
                  <a:gd name="T62" fmla="*/ 524 w 1012"/>
                  <a:gd name="T63" fmla="*/ 262 h 1110"/>
                  <a:gd name="T64" fmla="*/ 505 w 1012"/>
                  <a:gd name="T65" fmla="*/ 303 h 1110"/>
                  <a:gd name="T66" fmla="*/ 461 w 1012"/>
                  <a:gd name="T67" fmla="*/ 362 h 1110"/>
                  <a:gd name="T68" fmla="*/ 415 w 1012"/>
                  <a:gd name="T69" fmla="*/ 436 h 1110"/>
                  <a:gd name="T70" fmla="*/ 378 w 1012"/>
                  <a:gd name="T71" fmla="*/ 511 h 1110"/>
                  <a:gd name="T72" fmla="*/ 356 w 1012"/>
                  <a:gd name="T73" fmla="*/ 555 h 1110"/>
                  <a:gd name="T74" fmla="*/ 285 w 1012"/>
                  <a:gd name="T75" fmla="*/ 618 h 1110"/>
                  <a:gd name="T76" fmla="*/ 326 w 1012"/>
                  <a:gd name="T77" fmla="*/ 625 h 1110"/>
                  <a:gd name="T78" fmla="*/ 263 w 1012"/>
                  <a:gd name="T79" fmla="*/ 637 h 1110"/>
                  <a:gd name="T80" fmla="*/ 204 w 1012"/>
                  <a:gd name="T81" fmla="*/ 674 h 1110"/>
                  <a:gd name="T82" fmla="*/ 154 w 1012"/>
                  <a:gd name="T83" fmla="*/ 677 h 1110"/>
                  <a:gd name="T84" fmla="*/ 113 w 1012"/>
                  <a:gd name="T85" fmla="*/ 705 h 1110"/>
                  <a:gd name="T86" fmla="*/ 87 w 1012"/>
                  <a:gd name="T87" fmla="*/ 733 h 1110"/>
                  <a:gd name="T88" fmla="*/ 35 w 1012"/>
                  <a:gd name="T89" fmla="*/ 767 h 1110"/>
                  <a:gd name="T90" fmla="*/ 20 w 1012"/>
                  <a:gd name="T91" fmla="*/ 889 h 1110"/>
                  <a:gd name="T92" fmla="*/ 41 w 1012"/>
                  <a:gd name="T93" fmla="*/ 917 h 1110"/>
                  <a:gd name="T94" fmla="*/ 20 w 1012"/>
                  <a:gd name="T95" fmla="*/ 971 h 1110"/>
                  <a:gd name="T96" fmla="*/ 33 w 1012"/>
                  <a:gd name="T97" fmla="*/ 1003 h 1110"/>
                  <a:gd name="T98" fmla="*/ 0 w 1012"/>
                  <a:gd name="T99" fmla="*/ 1030 h 1110"/>
                  <a:gd name="T100" fmla="*/ 85 w 1012"/>
                  <a:gd name="T101" fmla="*/ 1110 h 1110"/>
                  <a:gd name="T102" fmla="*/ 209 w 1012"/>
                  <a:gd name="T103" fmla="*/ 1019 h 1110"/>
                  <a:gd name="T104" fmla="*/ 254 w 1012"/>
                  <a:gd name="T105" fmla="*/ 967 h 1110"/>
                  <a:gd name="T106" fmla="*/ 263 w 1012"/>
                  <a:gd name="T107" fmla="*/ 1045 h 111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12"/>
                  <a:gd name="T163" fmla="*/ 0 h 1110"/>
                  <a:gd name="T164" fmla="*/ 1012 w 1012"/>
                  <a:gd name="T165" fmla="*/ 1110 h 111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12" h="1110">
                    <a:moveTo>
                      <a:pt x="271" y="1045"/>
                    </a:moveTo>
                    <a:lnTo>
                      <a:pt x="274" y="1043"/>
                    </a:lnTo>
                    <a:lnTo>
                      <a:pt x="285" y="1040"/>
                    </a:lnTo>
                    <a:lnTo>
                      <a:pt x="293" y="1028"/>
                    </a:lnTo>
                    <a:lnTo>
                      <a:pt x="297" y="1014"/>
                    </a:lnTo>
                    <a:lnTo>
                      <a:pt x="300" y="1006"/>
                    </a:lnTo>
                    <a:lnTo>
                      <a:pt x="297" y="984"/>
                    </a:lnTo>
                    <a:lnTo>
                      <a:pt x="300" y="969"/>
                    </a:lnTo>
                    <a:lnTo>
                      <a:pt x="311" y="962"/>
                    </a:lnTo>
                    <a:lnTo>
                      <a:pt x="337" y="951"/>
                    </a:lnTo>
                    <a:lnTo>
                      <a:pt x="341" y="939"/>
                    </a:lnTo>
                    <a:lnTo>
                      <a:pt x="337" y="902"/>
                    </a:lnTo>
                    <a:lnTo>
                      <a:pt x="334" y="895"/>
                    </a:lnTo>
                    <a:lnTo>
                      <a:pt x="334" y="873"/>
                    </a:lnTo>
                    <a:lnTo>
                      <a:pt x="326" y="865"/>
                    </a:lnTo>
                    <a:lnTo>
                      <a:pt x="330" y="847"/>
                    </a:lnTo>
                    <a:lnTo>
                      <a:pt x="337" y="847"/>
                    </a:lnTo>
                    <a:lnTo>
                      <a:pt x="356" y="836"/>
                    </a:lnTo>
                    <a:lnTo>
                      <a:pt x="341" y="802"/>
                    </a:lnTo>
                    <a:lnTo>
                      <a:pt x="334" y="791"/>
                    </a:lnTo>
                    <a:lnTo>
                      <a:pt x="334" y="788"/>
                    </a:lnTo>
                    <a:lnTo>
                      <a:pt x="334" y="759"/>
                    </a:lnTo>
                    <a:lnTo>
                      <a:pt x="345" y="737"/>
                    </a:lnTo>
                    <a:lnTo>
                      <a:pt x="348" y="714"/>
                    </a:lnTo>
                    <a:lnTo>
                      <a:pt x="352" y="688"/>
                    </a:lnTo>
                    <a:lnTo>
                      <a:pt x="348" y="666"/>
                    </a:lnTo>
                    <a:lnTo>
                      <a:pt x="356" y="651"/>
                    </a:lnTo>
                    <a:lnTo>
                      <a:pt x="360" y="640"/>
                    </a:lnTo>
                    <a:lnTo>
                      <a:pt x="382" y="625"/>
                    </a:lnTo>
                    <a:lnTo>
                      <a:pt x="404" y="618"/>
                    </a:lnTo>
                    <a:lnTo>
                      <a:pt x="423" y="625"/>
                    </a:lnTo>
                    <a:lnTo>
                      <a:pt x="430" y="629"/>
                    </a:lnTo>
                    <a:lnTo>
                      <a:pt x="442" y="614"/>
                    </a:lnTo>
                    <a:lnTo>
                      <a:pt x="442" y="596"/>
                    </a:lnTo>
                    <a:lnTo>
                      <a:pt x="430" y="562"/>
                    </a:lnTo>
                    <a:lnTo>
                      <a:pt x="426" y="548"/>
                    </a:lnTo>
                    <a:lnTo>
                      <a:pt x="430" y="540"/>
                    </a:lnTo>
                    <a:lnTo>
                      <a:pt x="437" y="540"/>
                    </a:lnTo>
                    <a:lnTo>
                      <a:pt x="446" y="529"/>
                    </a:lnTo>
                    <a:lnTo>
                      <a:pt x="450" y="507"/>
                    </a:lnTo>
                    <a:lnTo>
                      <a:pt x="453" y="477"/>
                    </a:lnTo>
                    <a:lnTo>
                      <a:pt x="457" y="448"/>
                    </a:lnTo>
                    <a:lnTo>
                      <a:pt x="468" y="436"/>
                    </a:lnTo>
                    <a:lnTo>
                      <a:pt x="490" y="422"/>
                    </a:lnTo>
                    <a:lnTo>
                      <a:pt x="505" y="414"/>
                    </a:lnTo>
                    <a:lnTo>
                      <a:pt x="509" y="392"/>
                    </a:lnTo>
                    <a:lnTo>
                      <a:pt x="516" y="377"/>
                    </a:lnTo>
                    <a:lnTo>
                      <a:pt x="535" y="362"/>
                    </a:lnTo>
                    <a:lnTo>
                      <a:pt x="539" y="351"/>
                    </a:lnTo>
                    <a:lnTo>
                      <a:pt x="535" y="340"/>
                    </a:lnTo>
                    <a:lnTo>
                      <a:pt x="535" y="325"/>
                    </a:lnTo>
                    <a:lnTo>
                      <a:pt x="550" y="314"/>
                    </a:lnTo>
                    <a:lnTo>
                      <a:pt x="568" y="281"/>
                    </a:lnTo>
                    <a:lnTo>
                      <a:pt x="581" y="284"/>
                    </a:lnTo>
                    <a:lnTo>
                      <a:pt x="603" y="266"/>
                    </a:lnTo>
                    <a:lnTo>
                      <a:pt x="600" y="251"/>
                    </a:lnTo>
                    <a:lnTo>
                      <a:pt x="614" y="236"/>
                    </a:lnTo>
                    <a:lnTo>
                      <a:pt x="622" y="240"/>
                    </a:lnTo>
                    <a:lnTo>
                      <a:pt x="637" y="236"/>
                    </a:lnTo>
                    <a:lnTo>
                      <a:pt x="659" y="240"/>
                    </a:lnTo>
                    <a:lnTo>
                      <a:pt x="688" y="214"/>
                    </a:lnTo>
                    <a:lnTo>
                      <a:pt x="685" y="199"/>
                    </a:lnTo>
                    <a:lnTo>
                      <a:pt x="688" y="192"/>
                    </a:lnTo>
                    <a:lnTo>
                      <a:pt x="681" y="188"/>
                    </a:lnTo>
                    <a:lnTo>
                      <a:pt x="696" y="174"/>
                    </a:lnTo>
                    <a:lnTo>
                      <a:pt x="718" y="171"/>
                    </a:lnTo>
                    <a:lnTo>
                      <a:pt x="733" y="192"/>
                    </a:lnTo>
                    <a:lnTo>
                      <a:pt x="759" y="221"/>
                    </a:lnTo>
                    <a:lnTo>
                      <a:pt x="770" y="221"/>
                    </a:lnTo>
                    <a:lnTo>
                      <a:pt x="785" y="210"/>
                    </a:lnTo>
                    <a:lnTo>
                      <a:pt x="796" y="207"/>
                    </a:lnTo>
                    <a:lnTo>
                      <a:pt x="803" y="210"/>
                    </a:lnTo>
                    <a:lnTo>
                      <a:pt x="815" y="221"/>
                    </a:lnTo>
                    <a:lnTo>
                      <a:pt x="829" y="225"/>
                    </a:lnTo>
                    <a:lnTo>
                      <a:pt x="833" y="221"/>
                    </a:lnTo>
                    <a:lnTo>
                      <a:pt x="840" y="207"/>
                    </a:lnTo>
                    <a:lnTo>
                      <a:pt x="844" y="199"/>
                    </a:lnTo>
                    <a:lnTo>
                      <a:pt x="859" y="174"/>
                    </a:lnTo>
                    <a:lnTo>
                      <a:pt x="863" y="171"/>
                    </a:lnTo>
                    <a:lnTo>
                      <a:pt x="859" y="133"/>
                    </a:lnTo>
                    <a:lnTo>
                      <a:pt x="878" y="115"/>
                    </a:lnTo>
                    <a:lnTo>
                      <a:pt x="885" y="119"/>
                    </a:lnTo>
                    <a:lnTo>
                      <a:pt x="907" y="96"/>
                    </a:lnTo>
                    <a:lnTo>
                      <a:pt x="926" y="119"/>
                    </a:lnTo>
                    <a:lnTo>
                      <a:pt x="933" y="126"/>
                    </a:lnTo>
                    <a:lnTo>
                      <a:pt x="944" y="122"/>
                    </a:lnTo>
                    <a:lnTo>
                      <a:pt x="952" y="133"/>
                    </a:lnTo>
                    <a:lnTo>
                      <a:pt x="952" y="141"/>
                    </a:lnTo>
                    <a:lnTo>
                      <a:pt x="960" y="148"/>
                    </a:lnTo>
                    <a:lnTo>
                      <a:pt x="960" y="159"/>
                    </a:lnTo>
                    <a:lnTo>
                      <a:pt x="971" y="145"/>
                    </a:lnTo>
                    <a:lnTo>
                      <a:pt x="990" y="130"/>
                    </a:lnTo>
                    <a:lnTo>
                      <a:pt x="1001" y="107"/>
                    </a:lnTo>
                    <a:lnTo>
                      <a:pt x="993" y="104"/>
                    </a:lnTo>
                    <a:lnTo>
                      <a:pt x="982" y="115"/>
                    </a:lnTo>
                    <a:lnTo>
                      <a:pt x="979" y="96"/>
                    </a:lnTo>
                    <a:lnTo>
                      <a:pt x="971" y="93"/>
                    </a:lnTo>
                    <a:lnTo>
                      <a:pt x="968" y="82"/>
                    </a:lnTo>
                    <a:lnTo>
                      <a:pt x="997" y="59"/>
                    </a:lnTo>
                    <a:lnTo>
                      <a:pt x="1008" y="63"/>
                    </a:lnTo>
                    <a:lnTo>
                      <a:pt x="1012" y="48"/>
                    </a:lnTo>
                    <a:lnTo>
                      <a:pt x="1005" y="44"/>
                    </a:lnTo>
                    <a:lnTo>
                      <a:pt x="986" y="37"/>
                    </a:lnTo>
                    <a:lnTo>
                      <a:pt x="975" y="33"/>
                    </a:lnTo>
                    <a:lnTo>
                      <a:pt x="960" y="19"/>
                    </a:lnTo>
                    <a:lnTo>
                      <a:pt x="944" y="15"/>
                    </a:lnTo>
                    <a:lnTo>
                      <a:pt x="929" y="30"/>
                    </a:lnTo>
                    <a:lnTo>
                      <a:pt x="922" y="41"/>
                    </a:lnTo>
                    <a:lnTo>
                      <a:pt x="907" y="30"/>
                    </a:lnTo>
                    <a:lnTo>
                      <a:pt x="915" y="22"/>
                    </a:lnTo>
                    <a:lnTo>
                      <a:pt x="918" y="4"/>
                    </a:lnTo>
                    <a:lnTo>
                      <a:pt x="915" y="0"/>
                    </a:lnTo>
                    <a:lnTo>
                      <a:pt x="896" y="0"/>
                    </a:lnTo>
                    <a:lnTo>
                      <a:pt x="892" y="7"/>
                    </a:lnTo>
                    <a:lnTo>
                      <a:pt x="889" y="19"/>
                    </a:lnTo>
                    <a:lnTo>
                      <a:pt x="892" y="30"/>
                    </a:lnTo>
                    <a:lnTo>
                      <a:pt x="878" y="44"/>
                    </a:lnTo>
                    <a:lnTo>
                      <a:pt x="866" y="22"/>
                    </a:lnTo>
                    <a:lnTo>
                      <a:pt x="855" y="26"/>
                    </a:lnTo>
                    <a:lnTo>
                      <a:pt x="852" y="44"/>
                    </a:lnTo>
                    <a:lnTo>
                      <a:pt x="844" y="70"/>
                    </a:lnTo>
                    <a:lnTo>
                      <a:pt x="826" y="89"/>
                    </a:lnTo>
                    <a:lnTo>
                      <a:pt x="815" y="67"/>
                    </a:lnTo>
                    <a:lnTo>
                      <a:pt x="833" y="52"/>
                    </a:lnTo>
                    <a:lnTo>
                      <a:pt x="837" y="30"/>
                    </a:lnTo>
                    <a:lnTo>
                      <a:pt x="826" y="30"/>
                    </a:lnTo>
                    <a:lnTo>
                      <a:pt x="807" y="30"/>
                    </a:lnTo>
                    <a:lnTo>
                      <a:pt x="792" y="52"/>
                    </a:lnTo>
                    <a:lnTo>
                      <a:pt x="774" y="82"/>
                    </a:lnTo>
                    <a:lnTo>
                      <a:pt x="781" y="96"/>
                    </a:lnTo>
                    <a:lnTo>
                      <a:pt x="770" y="104"/>
                    </a:lnTo>
                    <a:lnTo>
                      <a:pt x="755" y="93"/>
                    </a:lnTo>
                    <a:lnTo>
                      <a:pt x="740" y="100"/>
                    </a:lnTo>
                    <a:lnTo>
                      <a:pt x="744" y="115"/>
                    </a:lnTo>
                    <a:lnTo>
                      <a:pt x="726" y="115"/>
                    </a:lnTo>
                    <a:lnTo>
                      <a:pt x="714" y="119"/>
                    </a:lnTo>
                    <a:lnTo>
                      <a:pt x="700" y="137"/>
                    </a:lnTo>
                    <a:lnTo>
                      <a:pt x="681" y="133"/>
                    </a:lnTo>
                    <a:lnTo>
                      <a:pt x="681" y="145"/>
                    </a:lnTo>
                    <a:lnTo>
                      <a:pt x="666" y="133"/>
                    </a:lnTo>
                    <a:lnTo>
                      <a:pt x="648" y="141"/>
                    </a:lnTo>
                    <a:lnTo>
                      <a:pt x="644" y="156"/>
                    </a:lnTo>
                    <a:lnTo>
                      <a:pt x="629" y="159"/>
                    </a:lnTo>
                    <a:lnTo>
                      <a:pt x="618" y="145"/>
                    </a:lnTo>
                    <a:lnTo>
                      <a:pt x="596" y="148"/>
                    </a:lnTo>
                    <a:lnTo>
                      <a:pt x="574" y="156"/>
                    </a:lnTo>
                    <a:lnTo>
                      <a:pt x="574" y="178"/>
                    </a:lnTo>
                    <a:lnTo>
                      <a:pt x="588" y="182"/>
                    </a:lnTo>
                    <a:lnTo>
                      <a:pt x="588" y="188"/>
                    </a:lnTo>
                    <a:lnTo>
                      <a:pt x="588" y="203"/>
                    </a:lnTo>
                    <a:lnTo>
                      <a:pt x="577" y="199"/>
                    </a:lnTo>
                    <a:lnTo>
                      <a:pt x="564" y="207"/>
                    </a:lnTo>
                    <a:lnTo>
                      <a:pt x="568" y="221"/>
                    </a:lnTo>
                    <a:lnTo>
                      <a:pt x="581" y="233"/>
                    </a:lnTo>
                    <a:lnTo>
                      <a:pt x="581" y="251"/>
                    </a:lnTo>
                    <a:lnTo>
                      <a:pt x="568" y="244"/>
                    </a:lnTo>
                    <a:lnTo>
                      <a:pt x="557" y="247"/>
                    </a:lnTo>
                    <a:lnTo>
                      <a:pt x="557" y="262"/>
                    </a:lnTo>
                    <a:lnTo>
                      <a:pt x="539" y="262"/>
                    </a:lnTo>
                    <a:lnTo>
                      <a:pt x="524" y="262"/>
                    </a:lnTo>
                    <a:lnTo>
                      <a:pt x="520" y="273"/>
                    </a:lnTo>
                    <a:lnTo>
                      <a:pt x="516" y="281"/>
                    </a:lnTo>
                    <a:lnTo>
                      <a:pt x="505" y="284"/>
                    </a:lnTo>
                    <a:lnTo>
                      <a:pt x="501" y="292"/>
                    </a:lnTo>
                    <a:lnTo>
                      <a:pt x="505" y="303"/>
                    </a:lnTo>
                    <a:lnTo>
                      <a:pt x="483" y="310"/>
                    </a:lnTo>
                    <a:lnTo>
                      <a:pt x="498" y="325"/>
                    </a:lnTo>
                    <a:lnTo>
                      <a:pt x="501" y="333"/>
                    </a:lnTo>
                    <a:lnTo>
                      <a:pt x="487" y="344"/>
                    </a:lnTo>
                    <a:lnTo>
                      <a:pt x="461" y="362"/>
                    </a:lnTo>
                    <a:lnTo>
                      <a:pt x="442" y="377"/>
                    </a:lnTo>
                    <a:lnTo>
                      <a:pt x="430" y="399"/>
                    </a:lnTo>
                    <a:lnTo>
                      <a:pt x="411" y="414"/>
                    </a:lnTo>
                    <a:lnTo>
                      <a:pt x="411" y="425"/>
                    </a:lnTo>
                    <a:lnTo>
                      <a:pt x="415" y="436"/>
                    </a:lnTo>
                    <a:lnTo>
                      <a:pt x="400" y="448"/>
                    </a:lnTo>
                    <a:lnTo>
                      <a:pt x="404" y="462"/>
                    </a:lnTo>
                    <a:lnTo>
                      <a:pt x="389" y="488"/>
                    </a:lnTo>
                    <a:lnTo>
                      <a:pt x="378" y="492"/>
                    </a:lnTo>
                    <a:lnTo>
                      <a:pt x="378" y="511"/>
                    </a:lnTo>
                    <a:lnTo>
                      <a:pt x="386" y="522"/>
                    </a:lnTo>
                    <a:lnTo>
                      <a:pt x="374" y="533"/>
                    </a:lnTo>
                    <a:lnTo>
                      <a:pt x="367" y="525"/>
                    </a:lnTo>
                    <a:lnTo>
                      <a:pt x="352" y="533"/>
                    </a:lnTo>
                    <a:lnTo>
                      <a:pt x="356" y="555"/>
                    </a:lnTo>
                    <a:lnTo>
                      <a:pt x="341" y="562"/>
                    </a:lnTo>
                    <a:lnTo>
                      <a:pt x="319" y="566"/>
                    </a:lnTo>
                    <a:lnTo>
                      <a:pt x="304" y="585"/>
                    </a:lnTo>
                    <a:lnTo>
                      <a:pt x="300" y="603"/>
                    </a:lnTo>
                    <a:lnTo>
                      <a:pt x="285" y="618"/>
                    </a:lnTo>
                    <a:lnTo>
                      <a:pt x="285" y="629"/>
                    </a:lnTo>
                    <a:lnTo>
                      <a:pt x="304" y="614"/>
                    </a:lnTo>
                    <a:lnTo>
                      <a:pt x="326" y="599"/>
                    </a:lnTo>
                    <a:lnTo>
                      <a:pt x="334" y="603"/>
                    </a:lnTo>
                    <a:lnTo>
                      <a:pt x="326" y="625"/>
                    </a:lnTo>
                    <a:lnTo>
                      <a:pt x="308" y="637"/>
                    </a:lnTo>
                    <a:lnTo>
                      <a:pt x="289" y="633"/>
                    </a:lnTo>
                    <a:lnTo>
                      <a:pt x="293" y="648"/>
                    </a:lnTo>
                    <a:lnTo>
                      <a:pt x="267" y="659"/>
                    </a:lnTo>
                    <a:lnTo>
                      <a:pt x="263" y="637"/>
                    </a:lnTo>
                    <a:lnTo>
                      <a:pt x="252" y="629"/>
                    </a:lnTo>
                    <a:lnTo>
                      <a:pt x="237" y="651"/>
                    </a:lnTo>
                    <a:lnTo>
                      <a:pt x="222" y="651"/>
                    </a:lnTo>
                    <a:lnTo>
                      <a:pt x="206" y="655"/>
                    </a:lnTo>
                    <a:lnTo>
                      <a:pt x="204" y="674"/>
                    </a:lnTo>
                    <a:lnTo>
                      <a:pt x="196" y="677"/>
                    </a:lnTo>
                    <a:lnTo>
                      <a:pt x="196" y="687"/>
                    </a:lnTo>
                    <a:lnTo>
                      <a:pt x="187" y="683"/>
                    </a:lnTo>
                    <a:lnTo>
                      <a:pt x="174" y="675"/>
                    </a:lnTo>
                    <a:lnTo>
                      <a:pt x="154" y="677"/>
                    </a:lnTo>
                    <a:lnTo>
                      <a:pt x="154" y="688"/>
                    </a:lnTo>
                    <a:lnTo>
                      <a:pt x="156" y="698"/>
                    </a:lnTo>
                    <a:lnTo>
                      <a:pt x="148" y="701"/>
                    </a:lnTo>
                    <a:lnTo>
                      <a:pt x="130" y="692"/>
                    </a:lnTo>
                    <a:lnTo>
                      <a:pt x="113" y="705"/>
                    </a:lnTo>
                    <a:lnTo>
                      <a:pt x="117" y="716"/>
                    </a:lnTo>
                    <a:lnTo>
                      <a:pt x="115" y="724"/>
                    </a:lnTo>
                    <a:lnTo>
                      <a:pt x="98" y="716"/>
                    </a:lnTo>
                    <a:lnTo>
                      <a:pt x="93" y="726"/>
                    </a:lnTo>
                    <a:lnTo>
                      <a:pt x="87" y="733"/>
                    </a:lnTo>
                    <a:lnTo>
                      <a:pt x="67" y="729"/>
                    </a:lnTo>
                    <a:lnTo>
                      <a:pt x="56" y="731"/>
                    </a:lnTo>
                    <a:lnTo>
                      <a:pt x="54" y="746"/>
                    </a:lnTo>
                    <a:lnTo>
                      <a:pt x="46" y="750"/>
                    </a:lnTo>
                    <a:lnTo>
                      <a:pt x="35" y="767"/>
                    </a:lnTo>
                    <a:lnTo>
                      <a:pt x="37" y="788"/>
                    </a:lnTo>
                    <a:lnTo>
                      <a:pt x="33" y="817"/>
                    </a:lnTo>
                    <a:lnTo>
                      <a:pt x="28" y="847"/>
                    </a:lnTo>
                    <a:lnTo>
                      <a:pt x="24" y="875"/>
                    </a:lnTo>
                    <a:lnTo>
                      <a:pt x="20" y="889"/>
                    </a:lnTo>
                    <a:lnTo>
                      <a:pt x="30" y="902"/>
                    </a:lnTo>
                    <a:lnTo>
                      <a:pt x="46" y="891"/>
                    </a:lnTo>
                    <a:lnTo>
                      <a:pt x="57" y="897"/>
                    </a:lnTo>
                    <a:lnTo>
                      <a:pt x="57" y="908"/>
                    </a:lnTo>
                    <a:lnTo>
                      <a:pt x="41" y="917"/>
                    </a:lnTo>
                    <a:lnTo>
                      <a:pt x="39" y="936"/>
                    </a:lnTo>
                    <a:lnTo>
                      <a:pt x="35" y="945"/>
                    </a:lnTo>
                    <a:lnTo>
                      <a:pt x="19" y="943"/>
                    </a:lnTo>
                    <a:lnTo>
                      <a:pt x="13" y="965"/>
                    </a:lnTo>
                    <a:lnTo>
                      <a:pt x="20" y="971"/>
                    </a:lnTo>
                    <a:lnTo>
                      <a:pt x="35" y="967"/>
                    </a:lnTo>
                    <a:lnTo>
                      <a:pt x="43" y="977"/>
                    </a:lnTo>
                    <a:lnTo>
                      <a:pt x="44" y="982"/>
                    </a:lnTo>
                    <a:lnTo>
                      <a:pt x="32" y="990"/>
                    </a:lnTo>
                    <a:lnTo>
                      <a:pt x="33" y="1003"/>
                    </a:lnTo>
                    <a:lnTo>
                      <a:pt x="19" y="1006"/>
                    </a:lnTo>
                    <a:lnTo>
                      <a:pt x="9" y="999"/>
                    </a:lnTo>
                    <a:lnTo>
                      <a:pt x="11" y="1017"/>
                    </a:lnTo>
                    <a:lnTo>
                      <a:pt x="9" y="1030"/>
                    </a:lnTo>
                    <a:lnTo>
                      <a:pt x="0" y="1030"/>
                    </a:lnTo>
                    <a:lnTo>
                      <a:pt x="22" y="1053"/>
                    </a:lnTo>
                    <a:lnTo>
                      <a:pt x="33" y="1066"/>
                    </a:lnTo>
                    <a:lnTo>
                      <a:pt x="39" y="1084"/>
                    </a:lnTo>
                    <a:lnTo>
                      <a:pt x="61" y="1097"/>
                    </a:lnTo>
                    <a:lnTo>
                      <a:pt x="85" y="1110"/>
                    </a:lnTo>
                    <a:lnTo>
                      <a:pt x="108" y="1110"/>
                    </a:lnTo>
                    <a:lnTo>
                      <a:pt x="141" y="1088"/>
                    </a:lnTo>
                    <a:lnTo>
                      <a:pt x="174" y="1064"/>
                    </a:lnTo>
                    <a:lnTo>
                      <a:pt x="204" y="1023"/>
                    </a:lnTo>
                    <a:lnTo>
                      <a:pt x="209" y="1019"/>
                    </a:lnTo>
                    <a:lnTo>
                      <a:pt x="217" y="1032"/>
                    </a:lnTo>
                    <a:lnTo>
                      <a:pt x="232" y="1023"/>
                    </a:lnTo>
                    <a:lnTo>
                      <a:pt x="237" y="1008"/>
                    </a:lnTo>
                    <a:lnTo>
                      <a:pt x="239" y="990"/>
                    </a:lnTo>
                    <a:lnTo>
                      <a:pt x="254" y="967"/>
                    </a:lnTo>
                    <a:lnTo>
                      <a:pt x="248" y="993"/>
                    </a:lnTo>
                    <a:lnTo>
                      <a:pt x="256" y="997"/>
                    </a:lnTo>
                    <a:lnTo>
                      <a:pt x="252" y="1008"/>
                    </a:lnTo>
                    <a:lnTo>
                      <a:pt x="256" y="1028"/>
                    </a:lnTo>
                    <a:lnTo>
                      <a:pt x="263" y="1045"/>
                    </a:lnTo>
                    <a:lnTo>
                      <a:pt x="272" y="1040"/>
                    </a:lnTo>
                    <a:lnTo>
                      <a:pt x="271" y="1045"/>
                    </a:lnTo>
                    <a:close/>
                  </a:path>
                </a:pathLst>
              </a:custGeom>
              <a:grpFill/>
              <a:ln w="9525">
                <a:solidFill>
                  <a:schemeClr val="bg1"/>
                </a:solidFill>
                <a:round/>
                <a:headEnd/>
                <a:tailEnd/>
              </a:ln>
            </p:spPr>
            <p:txBody>
              <a:bodyPr/>
              <a:lstStyle/>
              <a:p>
                <a:pPr eaLnBrk="1" hangingPunct="1">
                  <a:defRPr/>
                </a:pPr>
                <a:endParaRPr lang="en-US">
                  <a:solidFill>
                    <a:prstClr val="black"/>
                  </a:solidFill>
                </a:endParaRPr>
              </a:p>
            </p:txBody>
          </p:sp>
          <p:sp>
            <p:nvSpPr>
              <p:cNvPr id="1289" name="Freeform 29"/>
              <p:cNvSpPr>
                <a:spLocks noChangeAspect="1"/>
              </p:cNvSpPr>
              <p:nvPr/>
            </p:nvSpPr>
            <p:spPr bwMode="auto">
              <a:xfrm>
                <a:off x="1925" y="532"/>
                <a:ext cx="1012" cy="1110"/>
              </a:xfrm>
              <a:custGeom>
                <a:avLst/>
                <a:gdLst>
                  <a:gd name="T0" fmla="*/ 297 w 1012"/>
                  <a:gd name="T1" fmla="*/ 1014 h 1110"/>
                  <a:gd name="T2" fmla="*/ 337 w 1012"/>
                  <a:gd name="T3" fmla="*/ 951 h 1110"/>
                  <a:gd name="T4" fmla="*/ 326 w 1012"/>
                  <a:gd name="T5" fmla="*/ 865 h 1110"/>
                  <a:gd name="T6" fmla="*/ 334 w 1012"/>
                  <a:gd name="T7" fmla="*/ 791 h 1110"/>
                  <a:gd name="T8" fmla="*/ 352 w 1012"/>
                  <a:gd name="T9" fmla="*/ 688 h 1110"/>
                  <a:gd name="T10" fmla="*/ 404 w 1012"/>
                  <a:gd name="T11" fmla="*/ 618 h 1110"/>
                  <a:gd name="T12" fmla="*/ 430 w 1012"/>
                  <a:gd name="T13" fmla="*/ 562 h 1110"/>
                  <a:gd name="T14" fmla="*/ 450 w 1012"/>
                  <a:gd name="T15" fmla="*/ 507 h 1110"/>
                  <a:gd name="T16" fmla="*/ 505 w 1012"/>
                  <a:gd name="T17" fmla="*/ 414 h 1110"/>
                  <a:gd name="T18" fmla="*/ 535 w 1012"/>
                  <a:gd name="T19" fmla="*/ 340 h 1110"/>
                  <a:gd name="T20" fmla="*/ 603 w 1012"/>
                  <a:gd name="T21" fmla="*/ 266 h 1110"/>
                  <a:gd name="T22" fmla="*/ 659 w 1012"/>
                  <a:gd name="T23" fmla="*/ 240 h 1110"/>
                  <a:gd name="T24" fmla="*/ 696 w 1012"/>
                  <a:gd name="T25" fmla="*/ 174 h 1110"/>
                  <a:gd name="T26" fmla="*/ 785 w 1012"/>
                  <a:gd name="T27" fmla="*/ 210 h 1110"/>
                  <a:gd name="T28" fmla="*/ 833 w 1012"/>
                  <a:gd name="T29" fmla="*/ 221 h 1110"/>
                  <a:gd name="T30" fmla="*/ 859 w 1012"/>
                  <a:gd name="T31" fmla="*/ 133 h 1110"/>
                  <a:gd name="T32" fmla="*/ 933 w 1012"/>
                  <a:gd name="T33" fmla="*/ 126 h 1110"/>
                  <a:gd name="T34" fmla="*/ 960 w 1012"/>
                  <a:gd name="T35" fmla="*/ 159 h 1110"/>
                  <a:gd name="T36" fmla="*/ 982 w 1012"/>
                  <a:gd name="T37" fmla="*/ 115 h 1110"/>
                  <a:gd name="T38" fmla="*/ 1008 w 1012"/>
                  <a:gd name="T39" fmla="*/ 63 h 1110"/>
                  <a:gd name="T40" fmla="*/ 960 w 1012"/>
                  <a:gd name="T41" fmla="*/ 19 h 1110"/>
                  <a:gd name="T42" fmla="*/ 915 w 1012"/>
                  <a:gd name="T43" fmla="*/ 22 h 1110"/>
                  <a:gd name="T44" fmla="*/ 889 w 1012"/>
                  <a:gd name="T45" fmla="*/ 19 h 1110"/>
                  <a:gd name="T46" fmla="*/ 852 w 1012"/>
                  <a:gd name="T47" fmla="*/ 44 h 1110"/>
                  <a:gd name="T48" fmla="*/ 837 w 1012"/>
                  <a:gd name="T49" fmla="*/ 30 h 1110"/>
                  <a:gd name="T50" fmla="*/ 781 w 1012"/>
                  <a:gd name="T51" fmla="*/ 96 h 1110"/>
                  <a:gd name="T52" fmla="*/ 726 w 1012"/>
                  <a:gd name="T53" fmla="*/ 115 h 1110"/>
                  <a:gd name="T54" fmla="*/ 666 w 1012"/>
                  <a:gd name="T55" fmla="*/ 133 h 1110"/>
                  <a:gd name="T56" fmla="*/ 596 w 1012"/>
                  <a:gd name="T57" fmla="*/ 148 h 1110"/>
                  <a:gd name="T58" fmla="*/ 588 w 1012"/>
                  <a:gd name="T59" fmla="*/ 203 h 1110"/>
                  <a:gd name="T60" fmla="*/ 581 w 1012"/>
                  <a:gd name="T61" fmla="*/ 251 h 1110"/>
                  <a:gd name="T62" fmla="*/ 524 w 1012"/>
                  <a:gd name="T63" fmla="*/ 262 h 1110"/>
                  <a:gd name="T64" fmla="*/ 505 w 1012"/>
                  <a:gd name="T65" fmla="*/ 303 h 1110"/>
                  <a:gd name="T66" fmla="*/ 461 w 1012"/>
                  <a:gd name="T67" fmla="*/ 362 h 1110"/>
                  <a:gd name="T68" fmla="*/ 415 w 1012"/>
                  <a:gd name="T69" fmla="*/ 436 h 1110"/>
                  <a:gd name="T70" fmla="*/ 378 w 1012"/>
                  <a:gd name="T71" fmla="*/ 511 h 1110"/>
                  <a:gd name="T72" fmla="*/ 356 w 1012"/>
                  <a:gd name="T73" fmla="*/ 555 h 1110"/>
                  <a:gd name="T74" fmla="*/ 285 w 1012"/>
                  <a:gd name="T75" fmla="*/ 618 h 1110"/>
                  <a:gd name="T76" fmla="*/ 326 w 1012"/>
                  <a:gd name="T77" fmla="*/ 625 h 1110"/>
                  <a:gd name="T78" fmla="*/ 263 w 1012"/>
                  <a:gd name="T79" fmla="*/ 637 h 1110"/>
                  <a:gd name="T80" fmla="*/ 204 w 1012"/>
                  <a:gd name="T81" fmla="*/ 674 h 1110"/>
                  <a:gd name="T82" fmla="*/ 154 w 1012"/>
                  <a:gd name="T83" fmla="*/ 677 h 1110"/>
                  <a:gd name="T84" fmla="*/ 113 w 1012"/>
                  <a:gd name="T85" fmla="*/ 705 h 1110"/>
                  <a:gd name="T86" fmla="*/ 87 w 1012"/>
                  <a:gd name="T87" fmla="*/ 733 h 1110"/>
                  <a:gd name="T88" fmla="*/ 35 w 1012"/>
                  <a:gd name="T89" fmla="*/ 767 h 1110"/>
                  <a:gd name="T90" fmla="*/ 20 w 1012"/>
                  <a:gd name="T91" fmla="*/ 889 h 1110"/>
                  <a:gd name="T92" fmla="*/ 41 w 1012"/>
                  <a:gd name="T93" fmla="*/ 917 h 1110"/>
                  <a:gd name="T94" fmla="*/ 20 w 1012"/>
                  <a:gd name="T95" fmla="*/ 971 h 1110"/>
                  <a:gd name="T96" fmla="*/ 33 w 1012"/>
                  <a:gd name="T97" fmla="*/ 1003 h 1110"/>
                  <a:gd name="T98" fmla="*/ 0 w 1012"/>
                  <a:gd name="T99" fmla="*/ 1030 h 1110"/>
                  <a:gd name="T100" fmla="*/ 85 w 1012"/>
                  <a:gd name="T101" fmla="*/ 1110 h 1110"/>
                  <a:gd name="T102" fmla="*/ 209 w 1012"/>
                  <a:gd name="T103" fmla="*/ 1019 h 1110"/>
                  <a:gd name="T104" fmla="*/ 254 w 1012"/>
                  <a:gd name="T105" fmla="*/ 967 h 1110"/>
                  <a:gd name="T106" fmla="*/ 263 w 1012"/>
                  <a:gd name="T107" fmla="*/ 1045 h 111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12"/>
                  <a:gd name="T163" fmla="*/ 0 h 1110"/>
                  <a:gd name="T164" fmla="*/ 1012 w 1012"/>
                  <a:gd name="T165" fmla="*/ 1110 h 111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12" h="1110">
                    <a:moveTo>
                      <a:pt x="271" y="1045"/>
                    </a:moveTo>
                    <a:lnTo>
                      <a:pt x="274" y="1043"/>
                    </a:lnTo>
                    <a:lnTo>
                      <a:pt x="285" y="1040"/>
                    </a:lnTo>
                    <a:lnTo>
                      <a:pt x="293" y="1028"/>
                    </a:lnTo>
                    <a:lnTo>
                      <a:pt x="297" y="1014"/>
                    </a:lnTo>
                    <a:lnTo>
                      <a:pt x="300" y="1006"/>
                    </a:lnTo>
                    <a:lnTo>
                      <a:pt x="297" y="984"/>
                    </a:lnTo>
                    <a:lnTo>
                      <a:pt x="300" y="969"/>
                    </a:lnTo>
                    <a:lnTo>
                      <a:pt x="311" y="962"/>
                    </a:lnTo>
                    <a:lnTo>
                      <a:pt x="337" y="951"/>
                    </a:lnTo>
                    <a:lnTo>
                      <a:pt x="341" y="939"/>
                    </a:lnTo>
                    <a:lnTo>
                      <a:pt x="337" y="902"/>
                    </a:lnTo>
                    <a:lnTo>
                      <a:pt x="334" y="895"/>
                    </a:lnTo>
                    <a:lnTo>
                      <a:pt x="334" y="873"/>
                    </a:lnTo>
                    <a:lnTo>
                      <a:pt x="326" y="865"/>
                    </a:lnTo>
                    <a:lnTo>
                      <a:pt x="330" y="847"/>
                    </a:lnTo>
                    <a:lnTo>
                      <a:pt x="337" y="847"/>
                    </a:lnTo>
                    <a:lnTo>
                      <a:pt x="356" y="836"/>
                    </a:lnTo>
                    <a:lnTo>
                      <a:pt x="341" y="802"/>
                    </a:lnTo>
                    <a:lnTo>
                      <a:pt x="334" y="791"/>
                    </a:lnTo>
                    <a:lnTo>
                      <a:pt x="334" y="788"/>
                    </a:lnTo>
                    <a:lnTo>
                      <a:pt x="334" y="759"/>
                    </a:lnTo>
                    <a:lnTo>
                      <a:pt x="345" y="737"/>
                    </a:lnTo>
                    <a:lnTo>
                      <a:pt x="348" y="714"/>
                    </a:lnTo>
                    <a:lnTo>
                      <a:pt x="352" y="688"/>
                    </a:lnTo>
                    <a:lnTo>
                      <a:pt x="348" y="666"/>
                    </a:lnTo>
                    <a:lnTo>
                      <a:pt x="356" y="651"/>
                    </a:lnTo>
                    <a:lnTo>
                      <a:pt x="360" y="640"/>
                    </a:lnTo>
                    <a:lnTo>
                      <a:pt x="382" y="625"/>
                    </a:lnTo>
                    <a:lnTo>
                      <a:pt x="404" y="618"/>
                    </a:lnTo>
                    <a:lnTo>
                      <a:pt x="423" y="625"/>
                    </a:lnTo>
                    <a:lnTo>
                      <a:pt x="430" y="629"/>
                    </a:lnTo>
                    <a:lnTo>
                      <a:pt x="442" y="614"/>
                    </a:lnTo>
                    <a:lnTo>
                      <a:pt x="442" y="596"/>
                    </a:lnTo>
                    <a:lnTo>
                      <a:pt x="430" y="562"/>
                    </a:lnTo>
                    <a:lnTo>
                      <a:pt x="426" y="548"/>
                    </a:lnTo>
                    <a:lnTo>
                      <a:pt x="430" y="540"/>
                    </a:lnTo>
                    <a:lnTo>
                      <a:pt x="437" y="540"/>
                    </a:lnTo>
                    <a:lnTo>
                      <a:pt x="446" y="529"/>
                    </a:lnTo>
                    <a:lnTo>
                      <a:pt x="450" y="507"/>
                    </a:lnTo>
                    <a:lnTo>
                      <a:pt x="453" y="477"/>
                    </a:lnTo>
                    <a:lnTo>
                      <a:pt x="457" y="448"/>
                    </a:lnTo>
                    <a:lnTo>
                      <a:pt x="468" y="436"/>
                    </a:lnTo>
                    <a:lnTo>
                      <a:pt x="490" y="422"/>
                    </a:lnTo>
                    <a:lnTo>
                      <a:pt x="505" y="414"/>
                    </a:lnTo>
                    <a:lnTo>
                      <a:pt x="509" y="392"/>
                    </a:lnTo>
                    <a:lnTo>
                      <a:pt x="516" y="377"/>
                    </a:lnTo>
                    <a:lnTo>
                      <a:pt x="535" y="362"/>
                    </a:lnTo>
                    <a:lnTo>
                      <a:pt x="539" y="351"/>
                    </a:lnTo>
                    <a:lnTo>
                      <a:pt x="535" y="340"/>
                    </a:lnTo>
                    <a:lnTo>
                      <a:pt x="535" y="325"/>
                    </a:lnTo>
                    <a:lnTo>
                      <a:pt x="550" y="314"/>
                    </a:lnTo>
                    <a:lnTo>
                      <a:pt x="568" y="281"/>
                    </a:lnTo>
                    <a:lnTo>
                      <a:pt x="581" y="284"/>
                    </a:lnTo>
                    <a:lnTo>
                      <a:pt x="603" y="266"/>
                    </a:lnTo>
                    <a:lnTo>
                      <a:pt x="600" y="251"/>
                    </a:lnTo>
                    <a:lnTo>
                      <a:pt x="614" y="236"/>
                    </a:lnTo>
                    <a:lnTo>
                      <a:pt x="622" y="240"/>
                    </a:lnTo>
                    <a:lnTo>
                      <a:pt x="637" y="236"/>
                    </a:lnTo>
                    <a:lnTo>
                      <a:pt x="659" y="240"/>
                    </a:lnTo>
                    <a:lnTo>
                      <a:pt x="688" y="214"/>
                    </a:lnTo>
                    <a:lnTo>
                      <a:pt x="685" y="199"/>
                    </a:lnTo>
                    <a:lnTo>
                      <a:pt x="688" y="192"/>
                    </a:lnTo>
                    <a:lnTo>
                      <a:pt x="681" y="188"/>
                    </a:lnTo>
                    <a:lnTo>
                      <a:pt x="696" y="174"/>
                    </a:lnTo>
                    <a:lnTo>
                      <a:pt x="718" y="171"/>
                    </a:lnTo>
                    <a:lnTo>
                      <a:pt x="733" y="192"/>
                    </a:lnTo>
                    <a:lnTo>
                      <a:pt x="759" y="221"/>
                    </a:lnTo>
                    <a:lnTo>
                      <a:pt x="770" y="221"/>
                    </a:lnTo>
                    <a:lnTo>
                      <a:pt x="785" y="210"/>
                    </a:lnTo>
                    <a:lnTo>
                      <a:pt x="796" y="207"/>
                    </a:lnTo>
                    <a:lnTo>
                      <a:pt x="803" y="210"/>
                    </a:lnTo>
                    <a:lnTo>
                      <a:pt x="815" y="221"/>
                    </a:lnTo>
                    <a:lnTo>
                      <a:pt x="829" y="225"/>
                    </a:lnTo>
                    <a:lnTo>
                      <a:pt x="833" y="221"/>
                    </a:lnTo>
                    <a:lnTo>
                      <a:pt x="840" y="207"/>
                    </a:lnTo>
                    <a:lnTo>
                      <a:pt x="844" y="199"/>
                    </a:lnTo>
                    <a:lnTo>
                      <a:pt x="859" y="174"/>
                    </a:lnTo>
                    <a:lnTo>
                      <a:pt x="863" y="171"/>
                    </a:lnTo>
                    <a:lnTo>
                      <a:pt x="859" y="133"/>
                    </a:lnTo>
                    <a:lnTo>
                      <a:pt x="878" y="115"/>
                    </a:lnTo>
                    <a:lnTo>
                      <a:pt x="885" y="119"/>
                    </a:lnTo>
                    <a:lnTo>
                      <a:pt x="907" y="96"/>
                    </a:lnTo>
                    <a:lnTo>
                      <a:pt x="926" y="119"/>
                    </a:lnTo>
                    <a:lnTo>
                      <a:pt x="933" y="126"/>
                    </a:lnTo>
                    <a:lnTo>
                      <a:pt x="944" y="122"/>
                    </a:lnTo>
                    <a:lnTo>
                      <a:pt x="952" y="133"/>
                    </a:lnTo>
                    <a:lnTo>
                      <a:pt x="952" y="141"/>
                    </a:lnTo>
                    <a:lnTo>
                      <a:pt x="960" y="148"/>
                    </a:lnTo>
                    <a:lnTo>
                      <a:pt x="960" y="159"/>
                    </a:lnTo>
                    <a:lnTo>
                      <a:pt x="971" y="145"/>
                    </a:lnTo>
                    <a:lnTo>
                      <a:pt x="990" y="130"/>
                    </a:lnTo>
                    <a:lnTo>
                      <a:pt x="1001" y="107"/>
                    </a:lnTo>
                    <a:lnTo>
                      <a:pt x="993" y="104"/>
                    </a:lnTo>
                    <a:lnTo>
                      <a:pt x="982" y="115"/>
                    </a:lnTo>
                    <a:lnTo>
                      <a:pt x="979" y="96"/>
                    </a:lnTo>
                    <a:lnTo>
                      <a:pt x="971" y="93"/>
                    </a:lnTo>
                    <a:lnTo>
                      <a:pt x="968" y="82"/>
                    </a:lnTo>
                    <a:lnTo>
                      <a:pt x="997" y="59"/>
                    </a:lnTo>
                    <a:lnTo>
                      <a:pt x="1008" y="63"/>
                    </a:lnTo>
                    <a:lnTo>
                      <a:pt x="1012" y="48"/>
                    </a:lnTo>
                    <a:lnTo>
                      <a:pt x="1005" y="44"/>
                    </a:lnTo>
                    <a:lnTo>
                      <a:pt x="986" y="37"/>
                    </a:lnTo>
                    <a:lnTo>
                      <a:pt x="975" y="33"/>
                    </a:lnTo>
                    <a:lnTo>
                      <a:pt x="960" y="19"/>
                    </a:lnTo>
                    <a:lnTo>
                      <a:pt x="944" y="15"/>
                    </a:lnTo>
                    <a:lnTo>
                      <a:pt x="929" y="30"/>
                    </a:lnTo>
                    <a:lnTo>
                      <a:pt x="922" y="41"/>
                    </a:lnTo>
                    <a:lnTo>
                      <a:pt x="907" y="30"/>
                    </a:lnTo>
                    <a:lnTo>
                      <a:pt x="915" y="22"/>
                    </a:lnTo>
                    <a:lnTo>
                      <a:pt x="918" y="4"/>
                    </a:lnTo>
                    <a:lnTo>
                      <a:pt x="915" y="0"/>
                    </a:lnTo>
                    <a:lnTo>
                      <a:pt x="896" y="0"/>
                    </a:lnTo>
                    <a:lnTo>
                      <a:pt x="892" y="7"/>
                    </a:lnTo>
                    <a:lnTo>
                      <a:pt x="889" y="19"/>
                    </a:lnTo>
                    <a:lnTo>
                      <a:pt x="892" y="30"/>
                    </a:lnTo>
                    <a:lnTo>
                      <a:pt x="878" y="44"/>
                    </a:lnTo>
                    <a:lnTo>
                      <a:pt x="866" y="22"/>
                    </a:lnTo>
                    <a:lnTo>
                      <a:pt x="855" y="26"/>
                    </a:lnTo>
                    <a:lnTo>
                      <a:pt x="852" y="44"/>
                    </a:lnTo>
                    <a:lnTo>
                      <a:pt x="844" y="70"/>
                    </a:lnTo>
                    <a:lnTo>
                      <a:pt x="826" y="89"/>
                    </a:lnTo>
                    <a:lnTo>
                      <a:pt x="815" y="67"/>
                    </a:lnTo>
                    <a:lnTo>
                      <a:pt x="833" y="52"/>
                    </a:lnTo>
                    <a:lnTo>
                      <a:pt x="837" y="30"/>
                    </a:lnTo>
                    <a:lnTo>
                      <a:pt x="826" y="30"/>
                    </a:lnTo>
                    <a:lnTo>
                      <a:pt x="807" y="30"/>
                    </a:lnTo>
                    <a:lnTo>
                      <a:pt x="792" y="52"/>
                    </a:lnTo>
                    <a:lnTo>
                      <a:pt x="774" y="82"/>
                    </a:lnTo>
                    <a:lnTo>
                      <a:pt x="781" y="96"/>
                    </a:lnTo>
                    <a:lnTo>
                      <a:pt x="770" y="104"/>
                    </a:lnTo>
                    <a:lnTo>
                      <a:pt x="755" y="93"/>
                    </a:lnTo>
                    <a:lnTo>
                      <a:pt x="740" y="100"/>
                    </a:lnTo>
                    <a:lnTo>
                      <a:pt x="744" y="115"/>
                    </a:lnTo>
                    <a:lnTo>
                      <a:pt x="726" y="115"/>
                    </a:lnTo>
                    <a:lnTo>
                      <a:pt x="714" y="119"/>
                    </a:lnTo>
                    <a:lnTo>
                      <a:pt x="700" y="137"/>
                    </a:lnTo>
                    <a:lnTo>
                      <a:pt x="681" y="133"/>
                    </a:lnTo>
                    <a:lnTo>
                      <a:pt x="681" y="145"/>
                    </a:lnTo>
                    <a:lnTo>
                      <a:pt x="666" y="133"/>
                    </a:lnTo>
                    <a:lnTo>
                      <a:pt x="648" y="141"/>
                    </a:lnTo>
                    <a:lnTo>
                      <a:pt x="644" y="156"/>
                    </a:lnTo>
                    <a:lnTo>
                      <a:pt x="629" y="159"/>
                    </a:lnTo>
                    <a:lnTo>
                      <a:pt x="618" y="145"/>
                    </a:lnTo>
                    <a:lnTo>
                      <a:pt x="596" y="148"/>
                    </a:lnTo>
                    <a:lnTo>
                      <a:pt x="574" y="156"/>
                    </a:lnTo>
                    <a:lnTo>
                      <a:pt x="574" y="178"/>
                    </a:lnTo>
                    <a:lnTo>
                      <a:pt x="588" y="182"/>
                    </a:lnTo>
                    <a:lnTo>
                      <a:pt x="588" y="188"/>
                    </a:lnTo>
                    <a:lnTo>
                      <a:pt x="588" y="203"/>
                    </a:lnTo>
                    <a:lnTo>
                      <a:pt x="577" y="199"/>
                    </a:lnTo>
                    <a:lnTo>
                      <a:pt x="564" y="207"/>
                    </a:lnTo>
                    <a:lnTo>
                      <a:pt x="568" y="221"/>
                    </a:lnTo>
                    <a:lnTo>
                      <a:pt x="581" y="233"/>
                    </a:lnTo>
                    <a:lnTo>
                      <a:pt x="581" y="251"/>
                    </a:lnTo>
                    <a:lnTo>
                      <a:pt x="568" y="244"/>
                    </a:lnTo>
                    <a:lnTo>
                      <a:pt x="557" y="247"/>
                    </a:lnTo>
                    <a:lnTo>
                      <a:pt x="557" y="262"/>
                    </a:lnTo>
                    <a:lnTo>
                      <a:pt x="539" y="262"/>
                    </a:lnTo>
                    <a:lnTo>
                      <a:pt x="524" y="262"/>
                    </a:lnTo>
                    <a:lnTo>
                      <a:pt x="520" y="273"/>
                    </a:lnTo>
                    <a:lnTo>
                      <a:pt x="516" y="281"/>
                    </a:lnTo>
                    <a:lnTo>
                      <a:pt x="505" y="284"/>
                    </a:lnTo>
                    <a:lnTo>
                      <a:pt x="501" y="292"/>
                    </a:lnTo>
                    <a:lnTo>
                      <a:pt x="505" y="303"/>
                    </a:lnTo>
                    <a:lnTo>
                      <a:pt x="483" y="310"/>
                    </a:lnTo>
                    <a:lnTo>
                      <a:pt x="498" y="325"/>
                    </a:lnTo>
                    <a:lnTo>
                      <a:pt x="501" y="333"/>
                    </a:lnTo>
                    <a:lnTo>
                      <a:pt x="487" y="344"/>
                    </a:lnTo>
                    <a:lnTo>
                      <a:pt x="461" y="362"/>
                    </a:lnTo>
                    <a:lnTo>
                      <a:pt x="442" y="377"/>
                    </a:lnTo>
                    <a:lnTo>
                      <a:pt x="430" y="399"/>
                    </a:lnTo>
                    <a:lnTo>
                      <a:pt x="411" y="414"/>
                    </a:lnTo>
                    <a:lnTo>
                      <a:pt x="411" y="425"/>
                    </a:lnTo>
                    <a:lnTo>
                      <a:pt x="415" y="436"/>
                    </a:lnTo>
                    <a:lnTo>
                      <a:pt x="400" y="448"/>
                    </a:lnTo>
                    <a:lnTo>
                      <a:pt x="404" y="462"/>
                    </a:lnTo>
                    <a:lnTo>
                      <a:pt x="389" y="488"/>
                    </a:lnTo>
                    <a:lnTo>
                      <a:pt x="378" y="492"/>
                    </a:lnTo>
                    <a:lnTo>
                      <a:pt x="378" y="511"/>
                    </a:lnTo>
                    <a:lnTo>
                      <a:pt x="386" y="522"/>
                    </a:lnTo>
                    <a:lnTo>
                      <a:pt x="374" y="533"/>
                    </a:lnTo>
                    <a:lnTo>
                      <a:pt x="367" y="525"/>
                    </a:lnTo>
                    <a:lnTo>
                      <a:pt x="352" y="533"/>
                    </a:lnTo>
                    <a:lnTo>
                      <a:pt x="356" y="555"/>
                    </a:lnTo>
                    <a:lnTo>
                      <a:pt x="341" y="562"/>
                    </a:lnTo>
                    <a:lnTo>
                      <a:pt x="319" y="566"/>
                    </a:lnTo>
                    <a:lnTo>
                      <a:pt x="304" y="585"/>
                    </a:lnTo>
                    <a:lnTo>
                      <a:pt x="300" y="603"/>
                    </a:lnTo>
                    <a:lnTo>
                      <a:pt x="285" y="618"/>
                    </a:lnTo>
                    <a:lnTo>
                      <a:pt x="285" y="629"/>
                    </a:lnTo>
                    <a:lnTo>
                      <a:pt x="304" y="614"/>
                    </a:lnTo>
                    <a:lnTo>
                      <a:pt x="326" y="599"/>
                    </a:lnTo>
                    <a:lnTo>
                      <a:pt x="334" y="603"/>
                    </a:lnTo>
                    <a:lnTo>
                      <a:pt x="326" y="625"/>
                    </a:lnTo>
                    <a:lnTo>
                      <a:pt x="308" y="637"/>
                    </a:lnTo>
                    <a:lnTo>
                      <a:pt x="289" y="633"/>
                    </a:lnTo>
                    <a:lnTo>
                      <a:pt x="293" y="648"/>
                    </a:lnTo>
                    <a:lnTo>
                      <a:pt x="267" y="659"/>
                    </a:lnTo>
                    <a:lnTo>
                      <a:pt x="263" y="637"/>
                    </a:lnTo>
                    <a:lnTo>
                      <a:pt x="252" y="629"/>
                    </a:lnTo>
                    <a:lnTo>
                      <a:pt x="237" y="651"/>
                    </a:lnTo>
                    <a:lnTo>
                      <a:pt x="222" y="651"/>
                    </a:lnTo>
                    <a:lnTo>
                      <a:pt x="206" y="655"/>
                    </a:lnTo>
                    <a:lnTo>
                      <a:pt x="204" y="674"/>
                    </a:lnTo>
                    <a:lnTo>
                      <a:pt x="196" y="677"/>
                    </a:lnTo>
                    <a:lnTo>
                      <a:pt x="196" y="687"/>
                    </a:lnTo>
                    <a:lnTo>
                      <a:pt x="187" y="683"/>
                    </a:lnTo>
                    <a:lnTo>
                      <a:pt x="174" y="675"/>
                    </a:lnTo>
                    <a:lnTo>
                      <a:pt x="154" y="677"/>
                    </a:lnTo>
                    <a:lnTo>
                      <a:pt x="154" y="688"/>
                    </a:lnTo>
                    <a:lnTo>
                      <a:pt x="156" y="698"/>
                    </a:lnTo>
                    <a:lnTo>
                      <a:pt x="148" y="701"/>
                    </a:lnTo>
                    <a:lnTo>
                      <a:pt x="130" y="692"/>
                    </a:lnTo>
                    <a:lnTo>
                      <a:pt x="113" y="705"/>
                    </a:lnTo>
                    <a:lnTo>
                      <a:pt x="117" y="716"/>
                    </a:lnTo>
                    <a:lnTo>
                      <a:pt x="115" y="724"/>
                    </a:lnTo>
                    <a:lnTo>
                      <a:pt x="98" y="716"/>
                    </a:lnTo>
                    <a:lnTo>
                      <a:pt x="93" y="726"/>
                    </a:lnTo>
                    <a:lnTo>
                      <a:pt x="87" y="733"/>
                    </a:lnTo>
                    <a:lnTo>
                      <a:pt x="67" y="729"/>
                    </a:lnTo>
                    <a:lnTo>
                      <a:pt x="56" y="731"/>
                    </a:lnTo>
                    <a:lnTo>
                      <a:pt x="54" y="746"/>
                    </a:lnTo>
                    <a:lnTo>
                      <a:pt x="46" y="750"/>
                    </a:lnTo>
                    <a:lnTo>
                      <a:pt x="35" y="767"/>
                    </a:lnTo>
                    <a:lnTo>
                      <a:pt x="37" y="788"/>
                    </a:lnTo>
                    <a:lnTo>
                      <a:pt x="33" y="817"/>
                    </a:lnTo>
                    <a:lnTo>
                      <a:pt x="28" y="847"/>
                    </a:lnTo>
                    <a:lnTo>
                      <a:pt x="24" y="875"/>
                    </a:lnTo>
                    <a:lnTo>
                      <a:pt x="20" y="889"/>
                    </a:lnTo>
                    <a:lnTo>
                      <a:pt x="30" y="902"/>
                    </a:lnTo>
                    <a:lnTo>
                      <a:pt x="46" y="891"/>
                    </a:lnTo>
                    <a:lnTo>
                      <a:pt x="57" y="897"/>
                    </a:lnTo>
                    <a:lnTo>
                      <a:pt x="57" y="908"/>
                    </a:lnTo>
                    <a:lnTo>
                      <a:pt x="41" y="917"/>
                    </a:lnTo>
                    <a:lnTo>
                      <a:pt x="39" y="936"/>
                    </a:lnTo>
                    <a:lnTo>
                      <a:pt x="35" y="945"/>
                    </a:lnTo>
                    <a:lnTo>
                      <a:pt x="19" y="943"/>
                    </a:lnTo>
                    <a:lnTo>
                      <a:pt x="13" y="965"/>
                    </a:lnTo>
                    <a:lnTo>
                      <a:pt x="20" y="971"/>
                    </a:lnTo>
                    <a:lnTo>
                      <a:pt x="35" y="967"/>
                    </a:lnTo>
                    <a:lnTo>
                      <a:pt x="43" y="977"/>
                    </a:lnTo>
                    <a:lnTo>
                      <a:pt x="44" y="982"/>
                    </a:lnTo>
                    <a:lnTo>
                      <a:pt x="32" y="990"/>
                    </a:lnTo>
                    <a:lnTo>
                      <a:pt x="33" y="1003"/>
                    </a:lnTo>
                    <a:lnTo>
                      <a:pt x="19" y="1006"/>
                    </a:lnTo>
                    <a:lnTo>
                      <a:pt x="9" y="999"/>
                    </a:lnTo>
                    <a:lnTo>
                      <a:pt x="11" y="1017"/>
                    </a:lnTo>
                    <a:lnTo>
                      <a:pt x="9" y="1030"/>
                    </a:lnTo>
                    <a:lnTo>
                      <a:pt x="0" y="1030"/>
                    </a:lnTo>
                    <a:lnTo>
                      <a:pt x="22" y="1053"/>
                    </a:lnTo>
                    <a:lnTo>
                      <a:pt x="33" y="1066"/>
                    </a:lnTo>
                    <a:lnTo>
                      <a:pt x="39" y="1084"/>
                    </a:lnTo>
                    <a:lnTo>
                      <a:pt x="61" y="1097"/>
                    </a:lnTo>
                    <a:lnTo>
                      <a:pt x="85" y="1110"/>
                    </a:lnTo>
                    <a:lnTo>
                      <a:pt x="108" y="1110"/>
                    </a:lnTo>
                    <a:lnTo>
                      <a:pt x="141" y="1088"/>
                    </a:lnTo>
                    <a:lnTo>
                      <a:pt x="174" y="1064"/>
                    </a:lnTo>
                    <a:lnTo>
                      <a:pt x="204" y="1023"/>
                    </a:lnTo>
                    <a:lnTo>
                      <a:pt x="209" y="1019"/>
                    </a:lnTo>
                    <a:lnTo>
                      <a:pt x="217" y="1032"/>
                    </a:lnTo>
                    <a:lnTo>
                      <a:pt x="232" y="1023"/>
                    </a:lnTo>
                    <a:lnTo>
                      <a:pt x="237" y="1008"/>
                    </a:lnTo>
                    <a:lnTo>
                      <a:pt x="239" y="990"/>
                    </a:lnTo>
                    <a:lnTo>
                      <a:pt x="254" y="967"/>
                    </a:lnTo>
                    <a:lnTo>
                      <a:pt x="248" y="993"/>
                    </a:lnTo>
                    <a:lnTo>
                      <a:pt x="256" y="997"/>
                    </a:lnTo>
                    <a:lnTo>
                      <a:pt x="252" y="1008"/>
                    </a:lnTo>
                    <a:lnTo>
                      <a:pt x="256" y="1028"/>
                    </a:lnTo>
                    <a:lnTo>
                      <a:pt x="263" y="1045"/>
                    </a:lnTo>
                    <a:lnTo>
                      <a:pt x="272" y="1040"/>
                    </a:lnTo>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grpSp>
        <p:grpSp>
          <p:nvGrpSpPr>
            <p:cNvPr id="12" name="Group 30" descr="Small checker board"/>
            <p:cNvGrpSpPr>
              <a:grpSpLocks noChangeAspect="1"/>
            </p:cNvGrpSpPr>
            <p:nvPr/>
          </p:nvGrpSpPr>
          <p:grpSpPr bwMode="auto">
            <a:xfrm>
              <a:off x="2129" y="532"/>
              <a:ext cx="641" cy="635"/>
              <a:chOff x="2129" y="532"/>
              <a:chExt cx="641" cy="635"/>
            </a:xfrm>
            <a:grpFill/>
          </p:grpSpPr>
          <p:sp>
            <p:nvSpPr>
              <p:cNvPr id="1277" name="Freeform 31"/>
              <p:cNvSpPr>
                <a:spLocks noChangeAspect="1"/>
              </p:cNvSpPr>
              <p:nvPr/>
            </p:nvSpPr>
            <p:spPr bwMode="auto">
              <a:xfrm>
                <a:off x="2433" y="726"/>
                <a:ext cx="30" cy="39"/>
              </a:xfrm>
              <a:custGeom>
                <a:avLst/>
                <a:gdLst>
                  <a:gd name="T0" fmla="*/ 30 w 30"/>
                  <a:gd name="T1" fmla="*/ 6 h 39"/>
                  <a:gd name="T2" fmla="*/ 27 w 30"/>
                  <a:gd name="T3" fmla="*/ 15 h 39"/>
                  <a:gd name="T4" fmla="*/ 30 w 30"/>
                  <a:gd name="T5" fmla="*/ 33 h 39"/>
                  <a:gd name="T6" fmla="*/ 9 w 30"/>
                  <a:gd name="T7" fmla="*/ 39 h 39"/>
                  <a:gd name="T8" fmla="*/ 0 w 30"/>
                  <a:gd name="T9" fmla="*/ 30 h 39"/>
                  <a:gd name="T10" fmla="*/ 0 w 30"/>
                  <a:gd name="T11" fmla="*/ 15 h 39"/>
                  <a:gd name="T12" fmla="*/ 6 w 30"/>
                  <a:gd name="T13" fmla="*/ 0 h 39"/>
                  <a:gd name="T14" fmla="*/ 30 w 30"/>
                  <a:gd name="T15" fmla="*/ 6 h 39"/>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39"/>
                  <a:gd name="T26" fmla="*/ 30 w 30"/>
                  <a:gd name="T27" fmla="*/ 39 h 3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39">
                    <a:moveTo>
                      <a:pt x="30" y="6"/>
                    </a:moveTo>
                    <a:lnTo>
                      <a:pt x="27" y="15"/>
                    </a:lnTo>
                    <a:lnTo>
                      <a:pt x="30" y="33"/>
                    </a:lnTo>
                    <a:lnTo>
                      <a:pt x="9" y="39"/>
                    </a:lnTo>
                    <a:lnTo>
                      <a:pt x="0" y="30"/>
                    </a:lnTo>
                    <a:lnTo>
                      <a:pt x="0" y="15"/>
                    </a:lnTo>
                    <a:lnTo>
                      <a:pt x="6" y="0"/>
                    </a:lnTo>
                    <a:lnTo>
                      <a:pt x="30" y="6"/>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78" name="Freeform 32"/>
              <p:cNvSpPr>
                <a:spLocks noChangeAspect="1"/>
              </p:cNvSpPr>
              <p:nvPr/>
            </p:nvSpPr>
            <p:spPr bwMode="auto">
              <a:xfrm>
                <a:off x="2385" y="753"/>
                <a:ext cx="27" cy="21"/>
              </a:xfrm>
              <a:custGeom>
                <a:avLst/>
                <a:gdLst>
                  <a:gd name="T0" fmla="*/ 24 w 27"/>
                  <a:gd name="T1" fmla="*/ 0 h 21"/>
                  <a:gd name="T2" fmla="*/ 27 w 27"/>
                  <a:gd name="T3" fmla="*/ 15 h 21"/>
                  <a:gd name="T4" fmla="*/ 6 w 27"/>
                  <a:gd name="T5" fmla="*/ 21 h 21"/>
                  <a:gd name="T6" fmla="*/ 0 w 27"/>
                  <a:gd name="T7" fmla="*/ 6 h 21"/>
                  <a:gd name="T8" fmla="*/ 24 w 27"/>
                  <a:gd name="T9" fmla="*/ 0 h 21"/>
                  <a:gd name="T10" fmla="*/ 0 60000 65536"/>
                  <a:gd name="T11" fmla="*/ 0 60000 65536"/>
                  <a:gd name="T12" fmla="*/ 0 60000 65536"/>
                  <a:gd name="T13" fmla="*/ 0 60000 65536"/>
                  <a:gd name="T14" fmla="*/ 0 60000 65536"/>
                  <a:gd name="T15" fmla="*/ 0 w 27"/>
                  <a:gd name="T16" fmla="*/ 0 h 21"/>
                  <a:gd name="T17" fmla="*/ 27 w 27"/>
                  <a:gd name="T18" fmla="*/ 21 h 21"/>
                </a:gdLst>
                <a:ahLst/>
                <a:cxnLst>
                  <a:cxn ang="T10">
                    <a:pos x="T0" y="T1"/>
                  </a:cxn>
                  <a:cxn ang="T11">
                    <a:pos x="T2" y="T3"/>
                  </a:cxn>
                  <a:cxn ang="T12">
                    <a:pos x="T4" y="T5"/>
                  </a:cxn>
                  <a:cxn ang="T13">
                    <a:pos x="T6" y="T7"/>
                  </a:cxn>
                  <a:cxn ang="T14">
                    <a:pos x="T8" y="T9"/>
                  </a:cxn>
                </a:cxnLst>
                <a:rect l="T15" t="T16" r="T17" b="T18"/>
                <a:pathLst>
                  <a:path w="27" h="21">
                    <a:moveTo>
                      <a:pt x="24" y="0"/>
                    </a:moveTo>
                    <a:lnTo>
                      <a:pt x="27" y="15"/>
                    </a:lnTo>
                    <a:lnTo>
                      <a:pt x="6" y="21"/>
                    </a:lnTo>
                    <a:lnTo>
                      <a:pt x="0" y="6"/>
                    </a:lnTo>
                    <a:lnTo>
                      <a:pt x="24"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79" name="Freeform 33"/>
              <p:cNvSpPr>
                <a:spLocks noChangeAspect="1"/>
              </p:cNvSpPr>
              <p:nvPr/>
            </p:nvSpPr>
            <p:spPr bwMode="auto">
              <a:xfrm>
                <a:off x="2394" y="709"/>
                <a:ext cx="33" cy="26"/>
              </a:xfrm>
              <a:custGeom>
                <a:avLst/>
                <a:gdLst>
                  <a:gd name="T0" fmla="*/ 0 w 33"/>
                  <a:gd name="T1" fmla="*/ 17 h 26"/>
                  <a:gd name="T2" fmla="*/ 24 w 33"/>
                  <a:gd name="T3" fmla="*/ 26 h 26"/>
                  <a:gd name="T4" fmla="*/ 33 w 33"/>
                  <a:gd name="T5" fmla="*/ 6 h 26"/>
                  <a:gd name="T6" fmla="*/ 18 w 33"/>
                  <a:gd name="T7" fmla="*/ 0 h 26"/>
                  <a:gd name="T8" fmla="*/ 9 w 33"/>
                  <a:gd name="T9" fmla="*/ 6 h 26"/>
                  <a:gd name="T10" fmla="*/ 0 w 33"/>
                  <a:gd name="T11" fmla="*/ 11 h 26"/>
                  <a:gd name="T12" fmla="*/ 0 w 33"/>
                  <a:gd name="T13" fmla="*/ 17 h 26"/>
                  <a:gd name="T14" fmla="*/ 0 60000 65536"/>
                  <a:gd name="T15" fmla="*/ 0 60000 65536"/>
                  <a:gd name="T16" fmla="*/ 0 60000 65536"/>
                  <a:gd name="T17" fmla="*/ 0 60000 65536"/>
                  <a:gd name="T18" fmla="*/ 0 60000 65536"/>
                  <a:gd name="T19" fmla="*/ 0 60000 65536"/>
                  <a:gd name="T20" fmla="*/ 0 60000 65536"/>
                  <a:gd name="T21" fmla="*/ 0 w 33"/>
                  <a:gd name="T22" fmla="*/ 0 h 26"/>
                  <a:gd name="T23" fmla="*/ 33 w 33"/>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26">
                    <a:moveTo>
                      <a:pt x="0" y="17"/>
                    </a:moveTo>
                    <a:lnTo>
                      <a:pt x="24" y="26"/>
                    </a:lnTo>
                    <a:lnTo>
                      <a:pt x="33" y="6"/>
                    </a:lnTo>
                    <a:lnTo>
                      <a:pt x="18" y="0"/>
                    </a:lnTo>
                    <a:lnTo>
                      <a:pt x="9" y="6"/>
                    </a:lnTo>
                    <a:lnTo>
                      <a:pt x="0" y="11"/>
                    </a:lnTo>
                    <a:lnTo>
                      <a:pt x="0" y="17"/>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80" name="Freeform 34"/>
              <p:cNvSpPr>
                <a:spLocks noChangeAspect="1"/>
              </p:cNvSpPr>
              <p:nvPr/>
            </p:nvSpPr>
            <p:spPr bwMode="auto">
              <a:xfrm>
                <a:off x="2433" y="686"/>
                <a:ext cx="24" cy="16"/>
              </a:xfrm>
              <a:custGeom>
                <a:avLst/>
                <a:gdLst>
                  <a:gd name="T0" fmla="*/ 0 w 24"/>
                  <a:gd name="T1" fmla="*/ 16 h 16"/>
                  <a:gd name="T2" fmla="*/ 18 w 24"/>
                  <a:gd name="T3" fmla="*/ 0 h 16"/>
                  <a:gd name="T4" fmla="*/ 24 w 24"/>
                  <a:gd name="T5" fmla="*/ 6 h 16"/>
                  <a:gd name="T6" fmla="*/ 0 w 24"/>
                  <a:gd name="T7" fmla="*/ 16 h 16"/>
                  <a:gd name="T8" fmla="*/ 0 60000 65536"/>
                  <a:gd name="T9" fmla="*/ 0 60000 65536"/>
                  <a:gd name="T10" fmla="*/ 0 60000 65536"/>
                  <a:gd name="T11" fmla="*/ 0 60000 65536"/>
                  <a:gd name="T12" fmla="*/ 0 w 24"/>
                  <a:gd name="T13" fmla="*/ 0 h 16"/>
                  <a:gd name="T14" fmla="*/ 24 w 24"/>
                  <a:gd name="T15" fmla="*/ 16 h 16"/>
                </a:gdLst>
                <a:ahLst/>
                <a:cxnLst>
                  <a:cxn ang="T8">
                    <a:pos x="T0" y="T1"/>
                  </a:cxn>
                  <a:cxn ang="T9">
                    <a:pos x="T2" y="T3"/>
                  </a:cxn>
                  <a:cxn ang="T10">
                    <a:pos x="T4" y="T5"/>
                  </a:cxn>
                  <a:cxn ang="T11">
                    <a:pos x="T6" y="T7"/>
                  </a:cxn>
                </a:cxnLst>
                <a:rect l="T12" t="T13" r="T14" b="T15"/>
                <a:pathLst>
                  <a:path w="24" h="16">
                    <a:moveTo>
                      <a:pt x="0" y="16"/>
                    </a:moveTo>
                    <a:lnTo>
                      <a:pt x="18" y="0"/>
                    </a:lnTo>
                    <a:lnTo>
                      <a:pt x="24" y="6"/>
                    </a:lnTo>
                    <a:lnTo>
                      <a:pt x="0" y="16"/>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81" name="Freeform 35"/>
              <p:cNvSpPr>
                <a:spLocks noChangeAspect="1"/>
              </p:cNvSpPr>
              <p:nvPr/>
            </p:nvSpPr>
            <p:spPr bwMode="auto">
              <a:xfrm>
                <a:off x="2345" y="762"/>
                <a:ext cx="18" cy="18"/>
              </a:xfrm>
              <a:custGeom>
                <a:avLst/>
                <a:gdLst>
                  <a:gd name="T0" fmla="*/ 15 w 18"/>
                  <a:gd name="T1" fmla="*/ 0 h 18"/>
                  <a:gd name="T2" fmla="*/ 18 w 18"/>
                  <a:gd name="T3" fmla="*/ 15 h 18"/>
                  <a:gd name="T4" fmla="*/ 0 w 18"/>
                  <a:gd name="T5" fmla="*/ 18 h 18"/>
                  <a:gd name="T6" fmla="*/ 15 w 18"/>
                  <a:gd name="T7" fmla="*/ 0 h 18"/>
                  <a:gd name="T8" fmla="*/ 0 60000 65536"/>
                  <a:gd name="T9" fmla="*/ 0 60000 65536"/>
                  <a:gd name="T10" fmla="*/ 0 60000 65536"/>
                  <a:gd name="T11" fmla="*/ 0 60000 65536"/>
                  <a:gd name="T12" fmla="*/ 0 w 18"/>
                  <a:gd name="T13" fmla="*/ 0 h 18"/>
                  <a:gd name="T14" fmla="*/ 18 w 18"/>
                  <a:gd name="T15" fmla="*/ 18 h 18"/>
                </a:gdLst>
                <a:ahLst/>
                <a:cxnLst>
                  <a:cxn ang="T8">
                    <a:pos x="T0" y="T1"/>
                  </a:cxn>
                  <a:cxn ang="T9">
                    <a:pos x="T2" y="T3"/>
                  </a:cxn>
                  <a:cxn ang="T10">
                    <a:pos x="T4" y="T5"/>
                  </a:cxn>
                  <a:cxn ang="T11">
                    <a:pos x="T6" y="T7"/>
                  </a:cxn>
                </a:cxnLst>
                <a:rect l="T12" t="T13" r="T14" b="T15"/>
                <a:pathLst>
                  <a:path w="18" h="18">
                    <a:moveTo>
                      <a:pt x="15" y="0"/>
                    </a:moveTo>
                    <a:lnTo>
                      <a:pt x="18" y="15"/>
                    </a:lnTo>
                    <a:lnTo>
                      <a:pt x="0" y="18"/>
                    </a:lnTo>
                    <a:lnTo>
                      <a:pt x="15"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82" name="Freeform 36"/>
              <p:cNvSpPr>
                <a:spLocks noChangeAspect="1"/>
              </p:cNvSpPr>
              <p:nvPr/>
            </p:nvSpPr>
            <p:spPr bwMode="auto">
              <a:xfrm>
                <a:off x="2536" y="637"/>
                <a:ext cx="33" cy="27"/>
              </a:xfrm>
              <a:custGeom>
                <a:avLst/>
                <a:gdLst>
                  <a:gd name="T0" fmla="*/ 15 w 33"/>
                  <a:gd name="T1" fmla="*/ 0 h 27"/>
                  <a:gd name="T2" fmla="*/ 0 w 33"/>
                  <a:gd name="T3" fmla="*/ 12 h 27"/>
                  <a:gd name="T4" fmla="*/ 21 w 33"/>
                  <a:gd name="T5" fmla="*/ 27 h 27"/>
                  <a:gd name="T6" fmla="*/ 33 w 33"/>
                  <a:gd name="T7" fmla="*/ 12 h 27"/>
                  <a:gd name="T8" fmla="*/ 15 w 33"/>
                  <a:gd name="T9" fmla="*/ 0 h 27"/>
                  <a:gd name="T10" fmla="*/ 0 60000 65536"/>
                  <a:gd name="T11" fmla="*/ 0 60000 65536"/>
                  <a:gd name="T12" fmla="*/ 0 60000 65536"/>
                  <a:gd name="T13" fmla="*/ 0 60000 65536"/>
                  <a:gd name="T14" fmla="*/ 0 60000 65536"/>
                  <a:gd name="T15" fmla="*/ 0 w 33"/>
                  <a:gd name="T16" fmla="*/ 0 h 27"/>
                  <a:gd name="T17" fmla="*/ 33 w 33"/>
                  <a:gd name="T18" fmla="*/ 27 h 27"/>
                </a:gdLst>
                <a:ahLst/>
                <a:cxnLst>
                  <a:cxn ang="T10">
                    <a:pos x="T0" y="T1"/>
                  </a:cxn>
                  <a:cxn ang="T11">
                    <a:pos x="T2" y="T3"/>
                  </a:cxn>
                  <a:cxn ang="T12">
                    <a:pos x="T4" y="T5"/>
                  </a:cxn>
                  <a:cxn ang="T13">
                    <a:pos x="T6" y="T7"/>
                  </a:cxn>
                  <a:cxn ang="T14">
                    <a:pos x="T8" y="T9"/>
                  </a:cxn>
                </a:cxnLst>
                <a:rect l="T15" t="T16" r="T17" b="T18"/>
                <a:pathLst>
                  <a:path w="33" h="27">
                    <a:moveTo>
                      <a:pt x="15" y="0"/>
                    </a:moveTo>
                    <a:lnTo>
                      <a:pt x="0" y="12"/>
                    </a:lnTo>
                    <a:lnTo>
                      <a:pt x="21" y="27"/>
                    </a:lnTo>
                    <a:lnTo>
                      <a:pt x="33" y="12"/>
                    </a:lnTo>
                    <a:lnTo>
                      <a:pt x="15"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83" name="Freeform 37"/>
              <p:cNvSpPr>
                <a:spLocks noChangeAspect="1"/>
              </p:cNvSpPr>
              <p:nvPr/>
            </p:nvSpPr>
            <p:spPr bwMode="auto">
              <a:xfrm>
                <a:off x="2566" y="613"/>
                <a:ext cx="33" cy="27"/>
              </a:xfrm>
              <a:custGeom>
                <a:avLst/>
                <a:gdLst>
                  <a:gd name="T0" fmla="*/ 0 w 33"/>
                  <a:gd name="T1" fmla="*/ 9 h 27"/>
                  <a:gd name="T2" fmla="*/ 15 w 33"/>
                  <a:gd name="T3" fmla="*/ 27 h 27"/>
                  <a:gd name="T4" fmla="*/ 33 w 33"/>
                  <a:gd name="T5" fmla="*/ 15 h 27"/>
                  <a:gd name="T6" fmla="*/ 18 w 33"/>
                  <a:gd name="T7" fmla="*/ 0 h 27"/>
                  <a:gd name="T8" fmla="*/ 0 w 33"/>
                  <a:gd name="T9" fmla="*/ 9 h 27"/>
                  <a:gd name="T10" fmla="*/ 0 60000 65536"/>
                  <a:gd name="T11" fmla="*/ 0 60000 65536"/>
                  <a:gd name="T12" fmla="*/ 0 60000 65536"/>
                  <a:gd name="T13" fmla="*/ 0 60000 65536"/>
                  <a:gd name="T14" fmla="*/ 0 60000 65536"/>
                  <a:gd name="T15" fmla="*/ 0 w 33"/>
                  <a:gd name="T16" fmla="*/ 0 h 27"/>
                  <a:gd name="T17" fmla="*/ 33 w 33"/>
                  <a:gd name="T18" fmla="*/ 27 h 27"/>
                </a:gdLst>
                <a:ahLst/>
                <a:cxnLst>
                  <a:cxn ang="T10">
                    <a:pos x="T0" y="T1"/>
                  </a:cxn>
                  <a:cxn ang="T11">
                    <a:pos x="T2" y="T3"/>
                  </a:cxn>
                  <a:cxn ang="T12">
                    <a:pos x="T4" y="T5"/>
                  </a:cxn>
                  <a:cxn ang="T13">
                    <a:pos x="T6" y="T7"/>
                  </a:cxn>
                  <a:cxn ang="T14">
                    <a:pos x="T8" y="T9"/>
                  </a:cxn>
                </a:cxnLst>
                <a:rect l="T15" t="T16" r="T17" b="T18"/>
                <a:pathLst>
                  <a:path w="33" h="27">
                    <a:moveTo>
                      <a:pt x="0" y="9"/>
                    </a:moveTo>
                    <a:lnTo>
                      <a:pt x="15" y="27"/>
                    </a:lnTo>
                    <a:lnTo>
                      <a:pt x="33" y="15"/>
                    </a:lnTo>
                    <a:lnTo>
                      <a:pt x="18" y="0"/>
                    </a:lnTo>
                    <a:lnTo>
                      <a:pt x="0" y="9"/>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84" name="Freeform 38"/>
              <p:cNvSpPr>
                <a:spLocks noChangeAspect="1"/>
              </p:cNvSpPr>
              <p:nvPr/>
            </p:nvSpPr>
            <p:spPr bwMode="auto">
              <a:xfrm>
                <a:off x="2653" y="562"/>
                <a:ext cx="48" cy="33"/>
              </a:xfrm>
              <a:custGeom>
                <a:avLst/>
                <a:gdLst>
                  <a:gd name="T0" fmla="*/ 21 w 48"/>
                  <a:gd name="T1" fmla="*/ 9 h 33"/>
                  <a:gd name="T2" fmla="*/ 30 w 48"/>
                  <a:gd name="T3" fmla="*/ 15 h 33"/>
                  <a:gd name="T4" fmla="*/ 48 w 48"/>
                  <a:gd name="T5" fmla="*/ 0 h 33"/>
                  <a:gd name="T6" fmla="*/ 39 w 48"/>
                  <a:gd name="T7" fmla="*/ 30 h 33"/>
                  <a:gd name="T8" fmla="*/ 21 w 48"/>
                  <a:gd name="T9" fmla="*/ 33 h 33"/>
                  <a:gd name="T10" fmla="*/ 0 w 48"/>
                  <a:gd name="T11" fmla="*/ 12 h 33"/>
                  <a:gd name="T12" fmla="*/ 21 w 48"/>
                  <a:gd name="T13" fmla="*/ 9 h 33"/>
                  <a:gd name="T14" fmla="*/ 0 60000 65536"/>
                  <a:gd name="T15" fmla="*/ 0 60000 65536"/>
                  <a:gd name="T16" fmla="*/ 0 60000 65536"/>
                  <a:gd name="T17" fmla="*/ 0 60000 65536"/>
                  <a:gd name="T18" fmla="*/ 0 60000 65536"/>
                  <a:gd name="T19" fmla="*/ 0 60000 65536"/>
                  <a:gd name="T20" fmla="*/ 0 60000 65536"/>
                  <a:gd name="T21" fmla="*/ 0 w 48"/>
                  <a:gd name="T22" fmla="*/ 0 h 33"/>
                  <a:gd name="T23" fmla="*/ 48 w 48"/>
                  <a:gd name="T24" fmla="*/ 33 h 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3">
                    <a:moveTo>
                      <a:pt x="21" y="9"/>
                    </a:moveTo>
                    <a:lnTo>
                      <a:pt x="30" y="15"/>
                    </a:lnTo>
                    <a:lnTo>
                      <a:pt x="48" y="0"/>
                    </a:lnTo>
                    <a:lnTo>
                      <a:pt x="39" y="30"/>
                    </a:lnTo>
                    <a:lnTo>
                      <a:pt x="21" y="33"/>
                    </a:lnTo>
                    <a:lnTo>
                      <a:pt x="0" y="12"/>
                    </a:lnTo>
                    <a:lnTo>
                      <a:pt x="21" y="9"/>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85" name="Freeform 39"/>
              <p:cNvSpPr>
                <a:spLocks noChangeAspect="1"/>
              </p:cNvSpPr>
              <p:nvPr/>
            </p:nvSpPr>
            <p:spPr bwMode="auto">
              <a:xfrm>
                <a:off x="2746" y="532"/>
                <a:ext cx="24" cy="18"/>
              </a:xfrm>
              <a:custGeom>
                <a:avLst/>
                <a:gdLst>
                  <a:gd name="T0" fmla="*/ 12 w 24"/>
                  <a:gd name="T1" fmla="*/ 0 h 18"/>
                  <a:gd name="T2" fmla="*/ 21 w 24"/>
                  <a:gd name="T3" fmla="*/ 6 h 18"/>
                  <a:gd name="T4" fmla="*/ 24 w 24"/>
                  <a:gd name="T5" fmla="*/ 18 h 18"/>
                  <a:gd name="T6" fmla="*/ 0 w 24"/>
                  <a:gd name="T7" fmla="*/ 18 h 18"/>
                  <a:gd name="T8" fmla="*/ 12 w 24"/>
                  <a:gd name="T9" fmla="*/ 0 h 18"/>
                  <a:gd name="T10" fmla="*/ 0 60000 65536"/>
                  <a:gd name="T11" fmla="*/ 0 60000 65536"/>
                  <a:gd name="T12" fmla="*/ 0 60000 65536"/>
                  <a:gd name="T13" fmla="*/ 0 60000 65536"/>
                  <a:gd name="T14" fmla="*/ 0 60000 65536"/>
                  <a:gd name="T15" fmla="*/ 0 w 24"/>
                  <a:gd name="T16" fmla="*/ 0 h 18"/>
                  <a:gd name="T17" fmla="*/ 24 w 24"/>
                  <a:gd name="T18" fmla="*/ 18 h 18"/>
                </a:gdLst>
                <a:ahLst/>
                <a:cxnLst>
                  <a:cxn ang="T10">
                    <a:pos x="T0" y="T1"/>
                  </a:cxn>
                  <a:cxn ang="T11">
                    <a:pos x="T2" y="T3"/>
                  </a:cxn>
                  <a:cxn ang="T12">
                    <a:pos x="T4" y="T5"/>
                  </a:cxn>
                  <a:cxn ang="T13">
                    <a:pos x="T6" y="T7"/>
                  </a:cxn>
                  <a:cxn ang="T14">
                    <a:pos x="T8" y="T9"/>
                  </a:cxn>
                </a:cxnLst>
                <a:rect l="T15" t="T16" r="T17" b="T18"/>
                <a:pathLst>
                  <a:path w="24" h="18">
                    <a:moveTo>
                      <a:pt x="12" y="0"/>
                    </a:moveTo>
                    <a:lnTo>
                      <a:pt x="21" y="6"/>
                    </a:lnTo>
                    <a:lnTo>
                      <a:pt x="24" y="18"/>
                    </a:lnTo>
                    <a:lnTo>
                      <a:pt x="0" y="18"/>
                    </a:lnTo>
                    <a:lnTo>
                      <a:pt x="12"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286" name="Freeform 40"/>
              <p:cNvSpPr>
                <a:spLocks noChangeAspect="1"/>
              </p:cNvSpPr>
              <p:nvPr/>
            </p:nvSpPr>
            <p:spPr bwMode="auto">
              <a:xfrm>
                <a:off x="2129" y="1146"/>
                <a:ext cx="36" cy="21"/>
              </a:xfrm>
              <a:custGeom>
                <a:avLst/>
                <a:gdLst>
                  <a:gd name="T0" fmla="*/ 36 w 36"/>
                  <a:gd name="T1" fmla="*/ 12 h 21"/>
                  <a:gd name="T2" fmla="*/ 9 w 36"/>
                  <a:gd name="T3" fmla="*/ 0 h 21"/>
                  <a:gd name="T4" fmla="*/ 0 w 36"/>
                  <a:gd name="T5" fmla="*/ 9 h 21"/>
                  <a:gd name="T6" fmla="*/ 3 w 36"/>
                  <a:gd name="T7" fmla="*/ 21 h 21"/>
                  <a:gd name="T8" fmla="*/ 36 w 36"/>
                  <a:gd name="T9" fmla="*/ 12 h 21"/>
                  <a:gd name="T10" fmla="*/ 0 60000 65536"/>
                  <a:gd name="T11" fmla="*/ 0 60000 65536"/>
                  <a:gd name="T12" fmla="*/ 0 60000 65536"/>
                  <a:gd name="T13" fmla="*/ 0 60000 65536"/>
                  <a:gd name="T14" fmla="*/ 0 60000 65536"/>
                  <a:gd name="T15" fmla="*/ 0 w 36"/>
                  <a:gd name="T16" fmla="*/ 0 h 21"/>
                  <a:gd name="T17" fmla="*/ 36 w 36"/>
                  <a:gd name="T18" fmla="*/ 21 h 21"/>
                </a:gdLst>
                <a:ahLst/>
                <a:cxnLst>
                  <a:cxn ang="T10">
                    <a:pos x="T0" y="T1"/>
                  </a:cxn>
                  <a:cxn ang="T11">
                    <a:pos x="T2" y="T3"/>
                  </a:cxn>
                  <a:cxn ang="T12">
                    <a:pos x="T4" y="T5"/>
                  </a:cxn>
                  <a:cxn ang="T13">
                    <a:pos x="T6" y="T7"/>
                  </a:cxn>
                  <a:cxn ang="T14">
                    <a:pos x="T8" y="T9"/>
                  </a:cxn>
                </a:cxnLst>
                <a:rect l="T15" t="T16" r="T17" b="T18"/>
                <a:pathLst>
                  <a:path w="36" h="21">
                    <a:moveTo>
                      <a:pt x="36" y="12"/>
                    </a:moveTo>
                    <a:lnTo>
                      <a:pt x="9" y="0"/>
                    </a:lnTo>
                    <a:lnTo>
                      <a:pt x="0" y="9"/>
                    </a:lnTo>
                    <a:lnTo>
                      <a:pt x="3" y="21"/>
                    </a:lnTo>
                    <a:lnTo>
                      <a:pt x="36" y="12"/>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grpSp>
      </p:grpSp>
      <p:sp>
        <p:nvSpPr>
          <p:cNvPr id="35852" name="Freeform 41"/>
          <p:cNvSpPr>
            <a:spLocks noChangeAspect="1"/>
          </p:cNvSpPr>
          <p:nvPr/>
        </p:nvSpPr>
        <p:spPr bwMode="auto">
          <a:xfrm>
            <a:off x="1152525" y="5211763"/>
            <a:ext cx="84138" cy="74612"/>
          </a:xfrm>
          <a:custGeom>
            <a:avLst/>
            <a:gdLst>
              <a:gd name="T0" fmla="*/ 2147483646 w 31"/>
              <a:gd name="T1" fmla="*/ 0 h 22"/>
              <a:gd name="T2" fmla="*/ 2147483646 w 31"/>
              <a:gd name="T3" fmla="*/ 0 h 22"/>
              <a:gd name="T4" fmla="*/ 0 w 31"/>
              <a:gd name="T5" fmla="*/ 2147483646 h 22"/>
              <a:gd name="T6" fmla="*/ 2147483646 w 31"/>
              <a:gd name="T7" fmla="*/ 2147483646 h 22"/>
              <a:gd name="T8" fmla="*/ 2147483646 w 31"/>
              <a:gd name="T9" fmla="*/ 2147483646 h 22"/>
              <a:gd name="T10" fmla="*/ 2147483646 w 31"/>
              <a:gd name="T11" fmla="*/ 0 h 22"/>
              <a:gd name="T12" fmla="*/ 0 60000 65536"/>
              <a:gd name="T13" fmla="*/ 0 60000 65536"/>
              <a:gd name="T14" fmla="*/ 0 60000 65536"/>
              <a:gd name="T15" fmla="*/ 0 60000 65536"/>
              <a:gd name="T16" fmla="*/ 0 60000 65536"/>
              <a:gd name="T17" fmla="*/ 0 60000 65536"/>
              <a:gd name="T18" fmla="*/ 0 w 31"/>
              <a:gd name="T19" fmla="*/ 0 h 22"/>
              <a:gd name="T20" fmla="*/ 31 w 31"/>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31" h="22">
                <a:moveTo>
                  <a:pt x="31" y="0"/>
                </a:moveTo>
                <a:lnTo>
                  <a:pt x="16" y="0"/>
                </a:lnTo>
                <a:lnTo>
                  <a:pt x="0" y="15"/>
                </a:lnTo>
                <a:lnTo>
                  <a:pt x="8" y="22"/>
                </a:lnTo>
                <a:lnTo>
                  <a:pt x="23" y="22"/>
                </a:lnTo>
                <a:lnTo>
                  <a:pt x="31" y="0"/>
                </a:lnTo>
                <a:close/>
              </a:path>
            </a:pathLst>
          </a:custGeom>
          <a:solidFill>
            <a:schemeClr val="tx2"/>
          </a:solidFill>
          <a:ln w="12700">
            <a:solidFill>
              <a:schemeClr val="bg1"/>
            </a:solidFill>
            <a:round/>
            <a:headEnd/>
            <a:tailEnd/>
          </a:ln>
        </p:spPr>
        <p:txBody>
          <a:bodyPr/>
          <a:lstStyle/>
          <a:p>
            <a:endParaRPr lang="en-GB"/>
          </a:p>
        </p:txBody>
      </p:sp>
      <p:sp>
        <p:nvSpPr>
          <p:cNvPr id="35853" name="Freeform 42"/>
          <p:cNvSpPr>
            <a:spLocks noChangeAspect="1"/>
          </p:cNvSpPr>
          <p:nvPr/>
        </p:nvSpPr>
        <p:spPr bwMode="auto">
          <a:xfrm>
            <a:off x="1300163" y="5183188"/>
            <a:ext cx="80962" cy="74612"/>
          </a:xfrm>
          <a:custGeom>
            <a:avLst/>
            <a:gdLst>
              <a:gd name="T0" fmla="*/ 2147483646 w 71"/>
              <a:gd name="T1" fmla="*/ 0 h 56"/>
              <a:gd name="T2" fmla="*/ 2147483646 w 71"/>
              <a:gd name="T3" fmla="*/ 2147483646 h 56"/>
              <a:gd name="T4" fmla="*/ 2147483646 w 71"/>
              <a:gd name="T5" fmla="*/ 2147483646 h 56"/>
              <a:gd name="T6" fmla="*/ 0 w 71"/>
              <a:gd name="T7" fmla="*/ 2147483646 h 56"/>
              <a:gd name="T8" fmla="*/ 2147483646 w 71"/>
              <a:gd name="T9" fmla="*/ 2147483646 h 56"/>
              <a:gd name="T10" fmla="*/ 2147483646 w 71"/>
              <a:gd name="T11" fmla="*/ 2147483646 h 56"/>
              <a:gd name="T12" fmla="*/ 2147483646 w 71"/>
              <a:gd name="T13" fmla="*/ 2147483646 h 56"/>
              <a:gd name="T14" fmla="*/ 2147483646 w 71"/>
              <a:gd name="T15" fmla="*/ 2147483646 h 56"/>
              <a:gd name="T16" fmla="*/ 2147483646 w 71"/>
              <a:gd name="T17" fmla="*/ 2147483646 h 56"/>
              <a:gd name="T18" fmla="*/ 2147483646 w 71"/>
              <a:gd name="T19" fmla="*/ 2147483646 h 56"/>
              <a:gd name="T20" fmla="*/ 2147483646 w 71"/>
              <a:gd name="T21" fmla="*/ 0 h 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56"/>
              <a:gd name="T35" fmla="*/ 71 w 71"/>
              <a:gd name="T36" fmla="*/ 56 h 5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56">
                <a:moveTo>
                  <a:pt x="52" y="0"/>
                </a:moveTo>
                <a:lnTo>
                  <a:pt x="45" y="7"/>
                </a:lnTo>
                <a:lnTo>
                  <a:pt x="15" y="11"/>
                </a:lnTo>
                <a:lnTo>
                  <a:pt x="0" y="30"/>
                </a:lnTo>
                <a:lnTo>
                  <a:pt x="22" y="45"/>
                </a:lnTo>
                <a:lnTo>
                  <a:pt x="34" y="56"/>
                </a:lnTo>
                <a:lnTo>
                  <a:pt x="56" y="52"/>
                </a:lnTo>
                <a:lnTo>
                  <a:pt x="71" y="45"/>
                </a:lnTo>
                <a:lnTo>
                  <a:pt x="67" y="30"/>
                </a:lnTo>
                <a:lnTo>
                  <a:pt x="56" y="19"/>
                </a:lnTo>
                <a:lnTo>
                  <a:pt x="52" y="0"/>
                </a:lnTo>
                <a:close/>
              </a:path>
            </a:pathLst>
          </a:custGeom>
          <a:solidFill>
            <a:schemeClr val="tx2"/>
          </a:solidFill>
          <a:ln w="12700">
            <a:solidFill>
              <a:schemeClr val="bg1"/>
            </a:solidFill>
            <a:round/>
            <a:headEnd/>
            <a:tailEnd/>
          </a:ln>
        </p:spPr>
        <p:txBody>
          <a:bodyPr/>
          <a:lstStyle/>
          <a:p>
            <a:endParaRPr lang="en-GB"/>
          </a:p>
        </p:txBody>
      </p:sp>
      <p:sp>
        <p:nvSpPr>
          <p:cNvPr id="35854" name="Freeform 43"/>
          <p:cNvSpPr>
            <a:spLocks noChangeAspect="1"/>
          </p:cNvSpPr>
          <p:nvPr/>
        </p:nvSpPr>
        <p:spPr bwMode="auto">
          <a:xfrm>
            <a:off x="1384300" y="5129213"/>
            <a:ext cx="66675" cy="100012"/>
          </a:xfrm>
          <a:custGeom>
            <a:avLst/>
            <a:gdLst>
              <a:gd name="T0" fmla="*/ 2147483646 w 23"/>
              <a:gd name="T1" fmla="*/ 0 h 29"/>
              <a:gd name="T2" fmla="*/ 0 w 23"/>
              <a:gd name="T3" fmla="*/ 2147483646 h 29"/>
              <a:gd name="T4" fmla="*/ 2147483646 w 23"/>
              <a:gd name="T5" fmla="*/ 2147483646 h 29"/>
              <a:gd name="T6" fmla="*/ 2147483646 w 23"/>
              <a:gd name="T7" fmla="*/ 2147483646 h 29"/>
              <a:gd name="T8" fmla="*/ 2147483646 w 23"/>
              <a:gd name="T9" fmla="*/ 0 h 29"/>
              <a:gd name="T10" fmla="*/ 0 60000 65536"/>
              <a:gd name="T11" fmla="*/ 0 60000 65536"/>
              <a:gd name="T12" fmla="*/ 0 60000 65536"/>
              <a:gd name="T13" fmla="*/ 0 60000 65536"/>
              <a:gd name="T14" fmla="*/ 0 60000 65536"/>
              <a:gd name="T15" fmla="*/ 0 w 23"/>
              <a:gd name="T16" fmla="*/ 0 h 29"/>
              <a:gd name="T17" fmla="*/ 23 w 23"/>
              <a:gd name="T18" fmla="*/ 29 h 29"/>
            </a:gdLst>
            <a:ahLst/>
            <a:cxnLst>
              <a:cxn ang="T10">
                <a:pos x="T0" y="T1"/>
              </a:cxn>
              <a:cxn ang="T11">
                <a:pos x="T2" y="T3"/>
              </a:cxn>
              <a:cxn ang="T12">
                <a:pos x="T4" y="T5"/>
              </a:cxn>
              <a:cxn ang="T13">
                <a:pos x="T6" y="T7"/>
              </a:cxn>
              <a:cxn ang="T14">
                <a:pos x="T8" y="T9"/>
              </a:cxn>
            </a:cxnLst>
            <a:rect l="T15" t="T16" r="T17" b="T18"/>
            <a:pathLst>
              <a:path w="23" h="29">
                <a:moveTo>
                  <a:pt x="15" y="0"/>
                </a:moveTo>
                <a:lnTo>
                  <a:pt x="0" y="7"/>
                </a:lnTo>
                <a:lnTo>
                  <a:pt x="12" y="18"/>
                </a:lnTo>
                <a:lnTo>
                  <a:pt x="23" y="29"/>
                </a:lnTo>
                <a:lnTo>
                  <a:pt x="15" y="0"/>
                </a:lnTo>
                <a:close/>
              </a:path>
            </a:pathLst>
          </a:custGeom>
          <a:solidFill>
            <a:schemeClr val="tx2"/>
          </a:solidFill>
          <a:ln w="12700">
            <a:solidFill>
              <a:schemeClr val="bg1"/>
            </a:solidFill>
            <a:round/>
            <a:headEnd/>
            <a:tailEnd/>
          </a:ln>
        </p:spPr>
        <p:txBody>
          <a:bodyPr/>
          <a:lstStyle/>
          <a:p>
            <a:endParaRPr lang="en-GB"/>
          </a:p>
        </p:txBody>
      </p:sp>
      <p:sp>
        <p:nvSpPr>
          <p:cNvPr id="35855" name="Freeform 44"/>
          <p:cNvSpPr>
            <a:spLocks noChangeAspect="1"/>
          </p:cNvSpPr>
          <p:nvPr/>
        </p:nvSpPr>
        <p:spPr bwMode="auto">
          <a:xfrm>
            <a:off x="1746250" y="5151438"/>
            <a:ext cx="131763" cy="249237"/>
          </a:xfrm>
          <a:custGeom>
            <a:avLst/>
            <a:gdLst>
              <a:gd name="T0" fmla="*/ 2147483646 w 119"/>
              <a:gd name="T1" fmla="*/ 0 h 193"/>
              <a:gd name="T2" fmla="*/ 2147483646 w 119"/>
              <a:gd name="T3" fmla="*/ 2147483646 h 193"/>
              <a:gd name="T4" fmla="*/ 2147483646 w 119"/>
              <a:gd name="T5" fmla="*/ 2147483646 h 193"/>
              <a:gd name="T6" fmla="*/ 2147483646 w 119"/>
              <a:gd name="T7" fmla="*/ 2147483646 h 193"/>
              <a:gd name="T8" fmla="*/ 0 w 119"/>
              <a:gd name="T9" fmla="*/ 2147483646 h 193"/>
              <a:gd name="T10" fmla="*/ 2147483646 w 119"/>
              <a:gd name="T11" fmla="*/ 2147483646 h 193"/>
              <a:gd name="T12" fmla="*/ 2147483646 w 119"/>
              <a:gd name="T13" fmla="*/ 2147483646 h 193"/>
              <a:gd name="T14" fmla="*/ 2147483646 w 119"/>
              <a:gd name="T15" fmla="*/ 2147483646 h 193"/>
              <a:gd name="T16" fmla="*/ 2147483646 w 119"/>
              <a:gd name="T17" fmla="*/ 2147483646 h 193"/>
              <a:gd name="T18" fmla="*/ 2147483646 w 119"/>
              <a:gd name="T19" fmla="*/ 2147483646 h 193"/>
              <a:gd name="T20" fmla="*/ 2147483646 w 119"/>
              <a:gd name="T21" fmla="*/ 2147483646 h 193"/>
              <a:gd name="T22" fmla="*/ 2147483646 w 119"/>
              <a:gd name="T23" fmla="*/ 2147483646 h 193"/>
              <a:gd name="T24" fmla="*/ 2147483646 w 119"/>
              <a:gd name="T25" fmla="*/ 2147483646 h 193"/>
              <a:gd name="T26" fmla="*/ 2147483646 w 119"/>
              <a:gd name="T27" fmla="*/ 2147483646 h 193"/>
              <a:gd name="T28" fmla="*/ 2147483646 w 119"/>
              <a:gd name="T29" fmla="*/ 2147483646 h 193"/>
              <a:gd name="T30" fmla="*/ 2147483646 w 119"/>
              <a:gd name="T31" fmla="*/ 2147483646 h 193"/>
              <a:gd name="T32" fmla="*/ 2147483646 w 119"/>
              <a:gd name="T33" fmla="*/ 2147483646 h 193"/>
              <a:gd name="T34" fmla="*/ 2147483646 w 119"/>
              <a:gd name="T35" fmla="*/ 2147483646 h 193"/>
              <a:gd name="T36" fmla="*/ 2147483646 w 119"/>
              <a:gd name="T37" fmla="*/ 2147483646 h 193"/>
              <a:gd name="T38" fmla="*/ 2147483646 w 119"/>
              <a:gd name="T39" fmla="*/ 2147483646 h 193"/>
              <a:gd name="T40" fmla="*/ 2147483646 w 119"/>
              <a:gd name="T41" fmla="*/ 2147483646 h 193"/>
              <a:gd name="T42" fmla="*/ 2147483646 w 119"/>
              <a:gd name="T43" fmla="*/ 2147483646 h 193"/>
              <a:gd name="T44" fmla="*/ 2147483646 w 119"/>
              <a:gd name="T45" fmla="*/ 2147483646 h 193"/>
              <a:gd name="T46" fmla="*/ 2147483646 w 119"/>
              <a:gd name="T47" fmla="*/ 2147483646 h 193"/>
              <a:gd name="T48" fmla="*/ 2147483646 w 119"/>
              <a:gd name="T49" fmla="*/ 0 h 1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9"/>
              <a:gd name="T76" fmla="*/ 0 h 193"/>
              <a:gd name="T77" fmla="*/ 119 w 119"/>
              <a:gd name="T78" fmla="*/ 193 h 19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9" h="193">
                <a:moveTo>
                  <a:pt x="71" y="0"/>
                </a:moveTo>
                <a:lnTo>
                  <a:pt x="52" y="11"/>
                </a:lnTo>
                <a:lnTo>
                  <a:pt x="37" y="22"/>
                </a:lnTo>
                <a:lnTo>
                  <a:pt x="22" y="26"/>
                </a:lnTo>
                <a:lnTo>
                  <a:pt x="0" y="22"/>
                </a:lnTo>
                <a:lnTo>
                  <a:pt x="4" y="45"/>
                </a:lnTo>
                <a:lnTo>
                  <a:pt x="15" y="59"/>
                </a:lnTo>
                <a:lnTo>
                  <a:pt x="11" y="97"/>
                </a:lnTo>
                <a:lnTo>
                  <a:pt x="11" y="115"/>
                </a:lnTo>
                <a:lnTo>
                  <a:pt x="15" y="130"/>
                </a:lnTo>
                <a:lnTo>
                  <a:pt x="4" y="160"/>
                </a:lnTo>
                <a:lnTo>
                  <a:pt x="7" y="182"/>
                </a:lnTo>
                <a:lnTo>
                  <a:pt x="22" y="193"/>
                </a:lnTo>
                <a:lnTo>
                  <a:pt x="44" y="178"/>
                </a:lnTo>
                <a:lnTo>
                  <a:pt x="52" y="174"/>
                </a:lnTo>
                <a:lnTo>
                  <a:pt x="75" y="178"/>
                </a:lnTo>
                <a:lnTo>
                  <a:pt x="90" y="163"/>
                </a:lnTo>
                <a:lnTo>
                  <a:pt x="90" y="148"/>
                </a:lnTo>
                <a:lnTo>
                  <a:pt x="108" y="119"/>
                </a:lnTo>
                <a:lnTo>
                  <a:pt x="115" y="100"/>
                </a:lnTo>
                <a:lnTo>
                  <a:pt x="108" y="82"/>
                </a:lnTo>
                <a:lnTo>
                  <a:pt x="119" y="59"/>
                </a:lnTo>
                <a:lnTo>
                  <a:pt x="112" y="26"/>
                </a:lnTo>
                <a:lnTo>
                  <a:pt x="108" y="7"/>
                </a:lnTo>
                <a:lnTo>
                  <a:pt x="71" y="0"/>
                </a:lnTo>
                <a:close/>
              </a:path>
            </a:pathLst>
          </a:custGeom>
          <a:solidFill>
            <a:schemeClr val="tx2"/>
          </a:solidFill>
          <a:ln w="12700">
            <a:solidFill>
              <a:schemeClr val="bg1"/>
            </a:solidFill>
            <a:round/>
            <a:headEnd/>
            <a:tailEnd/>
          </a:ln>
        </p:spPr>
        <p:txBody>
          <a:bodyPr/>
          <a:lstStyle/>
          <a:p>
            <a:endParaRPr lang="en-GB"/>
          </a:p>
        </p:txBody>
      </p:sp>
      <p:sp>
        <p:nvSpPr>
          <p:cNvPr id="35856" name="Freeform 45"/>
          <p:cNvSpPr>
            <a:spLocks noChangeAspect="1"/>
          </p:cNvSpPr>
          <p:nvPr/>
        </p:nvSpPr>
        <p:spPr bwMode="auto">
          <a:xfrm>
            <a:off x="2049463" y="5540375"/>
            <a:ext cx="238125" cy="174625"/>
          </a:xfrm>
          <a:custGeom>
            <a:avLst/>
            <a:gdLst>
              <a:gd name="T0" fmla="*/ 2147483646 w 216"/>
              <a:gd name="T1" fmla="*/ 0 h 136"/>
              <a:gd name="T2" fmla="*/ 2147483646 w 216"/>
              <a:gd name="T3" fmla="*/ 2147483646 h 136"/>
              <a:gd name="T4" fmla="*/ 2147483646 w 216"/>
              <a:gd name="T5" fmla="*/ 2147483646 h 136"/>
              <a:gd name="T6" fmla="*/ 2147483646 w 216"/>
              <a:gd name="T7" fmla="*/ 2147483646 h 136"/>
              <a:gd name="T8" fmla="*/ 2147483646 w 216"/>
              <a:gd name="T9" fmla="*/ 2147483646 h 136"/>
              <a:gd name="T10" fmla="*/ 2147483646 w 216"/>
              <a:gd name="T11" fmla="*/ 2147483646 h 136"/>
              <a:gd name="T12" fmla="*/ 2147483646 w 216"/>
              <a:gd name="T13" fmla="*/ 2147483646 h 136"/>
              <a:gd name="T14" fmla="*/ 2147483646 w 216"/>
              <a:gd name="T15" fmla="*/ 2147483646 h 136"/>
              <a:gd name="T16" fmla="*/ 2147483646 w 216"/>
              <a:gd name="T17" fmla="*/ 2147483646 h 136"/>
              <a:gd name="T18" fmla="*/ 2147483646 w 216"/>
              <a:gd name="T19" fmla="*/ 2147483646 h 136"/>
              <a:gd name="T20" fmla="*/ 2147483646 w 216"/>
              <a:gd name="T21" fmla="*/ 2147483646 h 136"/>
              <a:gd name="T22" fmla="*/ 2147483646 w 216"/>
              <a:gd name="T23" fmla="*/ 2147483646 h 136"/>
              <a:gd name="T24" fmla="*/ 2147483646 w 216"/>
              <a:gd name="T25" fmla="*/ 2147483646 h 136"/>
              <a:gd name="T26" fmla="*/ 2147483646 w 216"/>
              <a:gd name="T27" fmla="*/ 2147483646 h 136"/>
              <a:gd name="T28" fmla="*/ 2147483646 w 216"/>
              <a:gd name="T29" fmla="*/ 2147483646 h 136"/>
              <a:gd name="T30" fmla="*/ 2147483646 w 216"/>
              <a:gd name="T31" fmla="*/ 2147483646 h 136"/>
              <a:gd name="T32" fmla="*/ 2147483646 w 216"/>
              <a:gd name="T33" fmla="*/ 2147483646 h 136"/>
              <a:gd name="T34" fmla="*/ 2147483646 w 216"/>
              <a:gd name="T35" fmla="*/ 2147483646 h 136"/>
              <a:gd name="T36" fmla="*/ 2147483646 w 216"/>
              <a:gd name="T37" fmla="*/ 2147483646 h 136"/>
              <a:gd name="T38" fmla="*/ 0 w 216"/>
              <a:gd name="T39" fmla="*/ 2147483646 h 136"/>
              <a:gd name="T40" fmla="*/ 0 w 216"/>
              <a:gd name="T41" fmla="*/ 2147483646 h 136"/>
              <a:gd name="T42" fmla="*/ 2147483646 w 216"/>
              <a:gd name="T43" fmla="*/ 2147483646 h 136"/>
              <a:gd name="T44" fmla="*/ 2147483646 w 216"/>
              <a:gd name="T45" fmla="*/ 2147483646 h 136"/>
              <a:gd name="T46" fmla="*/ 2147483646 w 216"/>
              <a:gd name="T47" fmla="*/ 2147483646 h 136"/>
              <a:gd name="T48" fmla="*/ 2147483646 w 216"/>
              <a:gd name="T49" fmla="*/ 2147483646 h 136"/>
              <a:gd name="T50" fmla="*/ 2147483646 w 216"/>
              <a:gd name="T51" fmla="*/ 2147483646 h 136"/>
              <a:gd name="T52" fmla="*/ 2147483646 w 216"/>
              <a:gd name="T53" fmla="*/ 2147483646 h 136"/>
              <a:gd name="T54" fmla="*/ 2147483646 w 216"/>
              <a:gd name="T55" fmla="*/ 2147483646 h 136"/>
              <a:gd name="T56" fmla="*/ 2147483646 w 216"/>
              <a:gd name="T57" fmla="*/ 0 h 1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6"/>
              <a:gd name="T88" fmla="*/ 0 h 136"/>
              <a:gd name="T89" fmla="*/ 216 w 216"/>
              <a:gd name="T90" fmla="*/ 136 h 1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6" h="136">
                <a:moveTo>
                  <a:pt x="205" y="0"/>
                </a:moveTo>
                <a:lnTo>
                  <a:pt x="216" y="11"/>
                </a:lnTo>
                <a:lnTo>
                  <a:pt x="209" y="22"/>
                </a:lnTo>
                <a:lnTo>
                  <a:pt x="201" y="40"/>
                </a:lnTo>
                <a:lnTo>
                  <a:pt x="190" y="51"/>
                </a:lnTo>
                <a:lnTo>
                  <a:pt x="194" y="85"/>
                </a:lnTo>
                <a:lnTo>
                  <a:pt x="201" y="110"/>
                </a:lnTo>
                <a:lnTo>
                  <a:pt x="182" y="121"/>
                </a:lnTo>
                <a:lnTo>
                  <a:pt x="179" y="132"/>
                </a:lnTo>
                <a:lnTo>
                  <a:pt x="164" y="136"/>
                </a:lnTo>
                <a:lnTo>
                  <a:pt x="142" y="114"/>
                </a:lnTo>
                <a:lnTo>
                  <a:pt x="127" y="114"/>
                </a:lnTo>
                <a:lnTo>
                  <a:pt x="115" y="96"/>
                </a:lnTo>
                <a:lnTo>
                  <a:pt x="93" y="85"/>
                </a:lnTo>
                <a:lnTo>
                  <a:pt x="78" y="81"/>
                </a:lnTo>
                <a:lnTo>
                  <a:pt x="63" y="74"/>
                </a:lnTo>
                <a:lnTo>
                  <a:pt x="48" y="62"/>
                </a:lnTo>
                <a:lnTo>
                  <a:pt x="22" y="44"/>
                </a:lnTo>
                <a:lnTo>
                  <a:pt x="11" y="40"/>
                </a:lnTo>
                <a:lnTo>
                  <a:pt x="0" y="29"/>
                </a:lnTo>
                <a:lnTo>
                  <a:pt x="0" y="15"/>
                </a:lnTo>
                <a:lnTo>
                  <a:pt x="4" y="4"/>
                </a:lnTo>
                <a:lnTo>
                  <a:pt x="26" y="7"/>
                </a:lnTo>
                <a:lnTo>
                  <a:pt x="60" y="7"/>
                </a:lnTo>
                <a:lnTo>
                  <a:pt x="67" y="18"/>
                </a:lnTo>
                <a:lnTo>
                  <a:pt x="104" y="18"/>
                </a:lnTo>
                <a:lnTo>
                  <a:pt x="130" y="18"/>
                </a:lnTo>
                <a:lnTo>
                  <a:pt x="164" y="11"/>
                </a:lnTo>
                <a:lnTo>
                  <a:pt x="205" y="0"/>
                </a:lnTo>
                <a:close/>
              </a:path>
            </a:pathLst>
          </a:custGeom>
          <a:solidFill>
            <a:schemeClr val="tx2"/>
          </a:solidFill>
          <a:ln w="12700">
            <a:solidFill>
              <a:schemeClr val="bg1"/>
            </a:solidFill>
            <a:round/>
            <a:headEnd/>
            <a:tailEnd/>
          </a:ln>
        </p:spPr>
        <p:txBody>
          <a:bodyPr/>
          <a:lstStyle/>
          <a:p>
            <a:endParaRPr lang="en-GB"/>
          </a:p>
        </p:txBody>
      </p:sp>
      <p:sp>
        <p:nvSpPr>
          <p:cNvPr id="35857" name="Freeform 46"/>
          <p:cNvSpPr>
            <a:spLocks noChangeAspect="1"/>
          </p:cNvSpPr>
          <p:nvPr/>
        </p:nvSpPr>
        <p:spPr bwMode="auto">
          <a:xfrm>
            <a:off x="1719263" y="4518025"/>
            <a:ext cx="809625" cy="1069975"/>
          </a:xfrm>
          <a:custGeom>
            <a:avLst/>
            <a:gdLst>
              <a:gd name="T0" fmla="*/ 2147483646 w 737"/>
              <a:gd name="T1" fmla="*/ 2147483646 h 830"/>
              <a:gd name="T2" fmla="*/ 2147483646 w 737"/>
              <a:gd name="T3" fmla="*/ 2147483646 h 830"/>
              <a:gd name="T4" fmla="*/ 2147483646 w 737"/>
              <a:gd name="T5" fmla="*/ 2147483646 h 830"/>
              <a:gd name="T6" fmla="*/ 2147483646 w 737"/>
              <a:gd name="T7" fmla="*/ 2147483646 h 830"/>
              <a:gd name="T8" fmla="*/ 2147483646 w 737"/>
              <a:gd name="T9" fmla="*/ 2147483646 h 830"/>
              <a:gd name="T10" fmla="*/ 2147483646 w 737"/>
              <a:gd name="T11" fmla="*/ 2147483646 h 830"/>
              <a:gd name="T12" fmla="*/ 2147483646 w 737"/>
              <a:gd name="T13" fmla="*/ 2147483646 h 830"/>
              <a:gd name="T14" fmla="*/ 2147483646 w 737"/>
              <a:gd name="T15" fmla="*/ 2147483646 h 830"/>
              <a:gd name="T16" fmla="*/ 2147483646 w 737"/>
              <a:gd name="T17" fmla="*/ 2147483646 h 830"/>
              <a:gd name="T18" fmla="*/ 2147483646 w 737"/>
              <a:gd name="T19" fmla="*/ 2147483646 h 830"/>
              <a:gd name="T20" fmla="*/ 2147483646 w 737"/>
              <a:gd name="T21" fmla="*/ 2147483646 h 830"/>
              <a:gd name="T22" fmla="*/ 2147483646 w 737"/>
              <a:gd name="T23" fmla="*/ 2147483646 h 830"/>
              <a:gd name="T24" fmla="*/ 2147483646 w 737"/>
              <a:gd name="T25" fmla="*/ 2147483646 h 830"/>
              <a:gd name="T26" fmla="*/ 2147483646 w 737"/>
              <a:gd name="T27" fmla="*/ 2147483646 h 830"/>
              <a:gd name="T28" fmla="*/ 2147483646 w 737"/>
              <a:gd name="T29" fmla="*/ 2147483646 h 830"/>
              <a:gd name="T30" fmla="*/ 2147483646 w 737"/>
              <a:gd name="T31" fmla="*/ 2147483646 h 830"/>
              <a:gd name="T32" fmla="*/ 2147483646 w 737"/>
              <a:gd name="T33" fmla="*/ 2147483646 h 830"/>
              <a:gd name="T34" fmla="*/ 2147483646 w 737"/>
              <a:gd name="T35" fmla="*/ 2147483646 h 830"/>
              <a:gd name="T36" fmla="*/ 2147483646 w 737"/>
              <a:gd name="T37" fmla="*/ 2147483646 h 830"/>
              <a:gd name="T38" fmla="*/ 2147483646 w 737"/>
              <a:gd name="T39" fmla="*/ 2147483646 h 830"/>
              <a:gd name="T40" fmla="*/ 2147483646 w 737"/>
              <a:gd name="T41" fmla="*/ 2147483646 h 830"/>
              <a:gd name="T42" fmla="*/ 2147483646 w 737"/>
              <a:gd name="T43" fmla="*/ 2147483646 h 830"/>
              <a:gd name="T44" fmla="*/ 2147483646 w 737"/>
              <a:gd name="T45" fmla="*/ 2147483646 h 830"/>
              <a:gd name="T46" fmla="*/ 2147483646 w 737"/>
              <a:gd name="T47" fmla="*/ 2147483646 h 830"/>
              <a:gd name="T48" fmla="*/ 2147483646 w 737"/>
              <a:gd name="T49" fmla="*/ 2147483646 h 830"/>
              <a:gd name="T50" fmla="*/ 2147483646 w 737"/>
              <a:gd name="T51" fmla="*/ 2147483646 h 830"/>
              <a:gd name="T52" fmla="*/ 2147483646 w 737"/>
              <a:gd name="T53" fmla="*/ 2147483646 h 830"/>
              <a:gd name="T54" fmla="*/ 2147483646 w 737"/>
              <a:gd name="T55" fmla="*/ 2147483646 h 830"/>
              <a:gd name="T56" fmla="*/ 2147483646 w 737"/>
              <a:gd name="T57" fmla="*/ 2147483646 h 830"/>
              <a:gd name="T58" fmla="*/ 2147483646 w 737"/>
              <a:gd name="T59" fmla="*/ 2147483646 h 830"/>
              <a:gd name="T60" fmla="*/ 2147483646 w 737"/>
              <a:gd name="T61" fmla="*/ 2147483646 h 830"/>
              <a:gd name="T62" fmla="*/ 0 w 737"/>
              <a:gd name="T63" fmla="*/ 2147483646 h 830"/>
              <a:gd name="T64" fmla="*/ 2147483646 w 737"/>
              <a:gd name="T65" fmla="*/ 2147483646 h 830"/>
              <a:gd name="T66" fmla="*/ 2147483646 w 737"/>
              <a:gd name="T67" fmla="*/ 2147483646 h 830"/>
              <a:gd name="T68" fmla="*/ 2147483646 w 737"/>
              <a:gd name="T69" fmla="*/ 2147483646 h 830"/>
              <a:gd name="T70" fmla="*/ 2147483646 w 737"/>
              <a:gd name="T71" fmla="*/ 2147483646 h 830"/>
              <a:gd name="T72" fmla="*/ 2147483646 w 737"/>
              <a:gd name="T73" fmla="*/ 2147483646 h 830"/>
              <a:gd name="T74" fmla="*/ 2147483646 w 737"/>
              <a:gd name="T75" fmla="*/ 2147483646 h 830"/>
              <a:gd name="T76" fmla="*/ 2147483646 w 737"/>
              <a:gd name="T77" fmla="*/ 2147483646 h 830"/>
              <a:gd name="T78" fmla="*/ 2147483646 w 737"/>
              <a:gd name="T79" fmla="*/ 2147483646 h 830"/>
              <a:gd name="T80" fmla="*/ 2147483646 w 737"/>
              <a:gd name="T81" fmla="*/ 2147483646 h 830"/>
              <a:gd name="T82" fmla="*/ 2147483646 w 737"/>
              <a:gd name="T83" fmla="*/ 2147483646 h 830"/>
              <a:gd name="T84" fmla="*/ 2147483646 w 737"/>
              <a:gd name="T85" fmla="*/ 2147483646 h 830"/>
              <a:gd name="T86" fmla="*/ 2147483646 w 737"/>
              <a:gd name="T87" fmla="*/ 2147483646 h 830"/>
              <a:gd name="T88" fmla="*/ 2147483646 w 737"/>
              <a:gd name="T89" fmla="*/ 2147483646 h 830"/>
              <a:gd name="T90" fmla="*/ 2147483646 w 737"/>
              <a:gd name="T91" fmla="*/ 2147483646 h 83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37"/>
              <a:gd name="T139" fmla="*/ 0 h 830"/>
              <a:gd name="T140" fmla="*/ 737 w 737"/>
              <a:gd name="T141" fmla="*/ 830 h 83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37" h="830">
                <a:moveTo>
                  <a:pt x="534" y="819"/>
                </a:moveTo>
                <a:lnTo>
                  <a:pt x="545" y="830"/>
                </a:lnTo>
                <a:lnTo>
                  <a:pt x="564" y="819"/>
                </a:lnTo>
                <a:lnTo>
                  <a:pt x="586" y="789"/>
                </a:lnTo>
                <a:lnTo>
                  <a:pt x="597" y="745"/>
                </a:lnTo>
                <a:lnTo>
                  <a:pt x="609" y="741"/>
                </a:lnTo>
                <a:lnTo>
                  <a:pt x="617" y="748"/>
                </a:lnTo>
                <a:lnTo>
                  <a:pt x="632" y="734"/>
                </a:lnTo>
                <a:lnTo>
                  <a:pt x="628" y="715"/>
                </a:lnTo>
                <a:lnTo>
                  <a:pt x="635" y="700"/>
                </a:lnTo>
                <a:lnTo>
                  <a:pt x="632" y="693"/>
                </a:lnTo>
                <a:lnTo>
                  <a:pt x="613" y="678"/>
                </a:lnTo>
                <a:lnTo>
                  <a:pt x="606" y="678"/>
                </a:lnTo>
                <a:lnTo>
                  <a:pt x="609" y="670"/>
                </a:lnTo>
                <a:lnTo>
                  <a:pt x="594" y="674"/>
                </a:lnTo>
                <a:lnTo>
                  <a:pt x="586" y="667"/>
                </a:lnTo>
                <a:lnTo>
                  <a:pt x="586" y="659"/>
                </a:lnTo>
                <a:lnTo>
                  <a:pt x="609" y="645"/>
                </a:lnTo>
                <a:lnTo>
                  <a:pt x="620" y="630"/>
                </a:lnTo>
                <a:lnTo>
                  <a:pt x="620" y="607"/>
                </a:lnTo>
                <a:lnTo>
                  <a:pt x="632" y="604"/>
                </a:lnTo>
                <a:lnTo>
                  <a:pt x="669" y="622"/>
                </a:lnTo>
                <a:lnTo>
                  <a:pt x="683" y="626"/>
                </a:lnTo>
                <a:lnTo>
                  <a:pt x="702" y="652"/>
                </a:lnTo>
                <a:lnTo>
                  <a:pt x="709" y="667"/>
                </a:lnTo>
                <a:lnTo>
                  <a:pt x="720" y="667"/>
                </a:lnTo>
                <a:lnTo>
                  <a:pt x="731" y="652"/>
                </a:lnTo>
                <a:lnTo>
                  <a:pt x="737" y="637"/>
                </a:lnTo>
                <a:lnTo>
                  <a:pt x="724" y="611"/>
                </a:lnTo>
                <a:lnTo>
                  <a:pt x="709" y="596"/>
                </a:lnTo>
                <a:lnTo>
                  <a:pt x="695" y="596"/>
                </a:lnTo>
                <a:lnTo>
                  <a:pt x="695" y="593"/>
                </a:lnTo>
                <a:lnTo>
                  <a:pt x="687" y="593"/>
                </a:lnTo>
                <a:lnTo>
                  <a:pt x="650" y="555"/>
                </a:lnTo>
                <a:lnTo>
                  <a:pt x="632" y="559"/>
                </a:lnTo>
                <a:lnTo>
                  <a:pt x="609" y="530"/>
                </a:lnTo>
                <a:lnTo>
                  <a:pt x="594" y="526"/>
                </a:lnTo>
                <a:lnTo>
                  <a:pt x="571" y="504"/>
                </a:lnTo>
                <a:lnTo>
                  <a:pt x="560" y="496"/>
                </a:lnTo>
                <a:lnTo>
                  <a:pt x="568" y="489"/>
                </a:lnTo>
                <a:lnTo>
                  <a:pt x="579" y="485"/>
                </a:lnTo>
                <a:lnTo>
                  <a:pt x="564" y="474"/>
                </a:lnTo>
                <a:lnTo>
                  <a:pt x="545" y="481"/>
                </a:lnTo>
                <a:lnTo>
                  <a:pt x="531" y="474"/>
                </a:lnTo>
                <a:lnTo>
                  <a:pt x="490" y="440"/>
                </a:lnTo>
                <a:lnTo>
                  <a:pt x="486" y="426"/>
                </a:lnTo>
                <a:lnTo>
                  <a:pt x="471" y="422"/>
                </a:lnTo>
                <a:lnTo>
                  <a:pt x="457" y="411"/>
                </a:lnTo>
                <a:lnTo>
                  <a:pt x="419" y="330"/>
                </a:lnTo>
                <a:lnTo>
                  <a:pt x="408" y="319"/>
                </a:lnTo>
                <a:lnTo>
                  <a:pt x="379" y="293"/>
                </a:lnTo>
                <a:lnTo>
                  <a:pt x="345" y="241"/>
                </a:lnTo>
                <a:lnTo>
                  <a:pt x="345" y="211"/>
                </a:lnTo>
                <a:lnTo>
                  <a:pt x="364" y="200"/>
                </a:lnTo>
                <a:lnTo>
                  <a:pt x="364" y="185"/>
                </a:lnTo>
                <a:lnTo>
                  <a:pt x="349" y="171"/>
                </a:lnTo>
                <a:lnTo>
                  <a:pt x="342" y="163"/>
                </a:lnTo>
                <a:lnTo>
                  <a:pt x="345" y="152"/>
                </a:lnTo>
                <a:lnTo>
                  <a:pt x="360" y="145"/>
                </a:lnTo>
                <a:lnTo>
                  <a:pt x="405" y="134"/>
                </a:lnTo>
                <a:lnTo>
                  <a:pt x="423" y="122"/>
                </a:lnTo>
                <a:lnTo>
                  <a:pt x="438" y="108"/>
                </a:lnTo>
                <a:lnTo>
                  <a:pt x="434" y="70"/>
                </a:lnTo>
                <a:lnTo>
                  <a:pt x="438" y="56"/>
                </a:lnTo>
                <a:lnTo>
                  <a:pt x="416" y="52"/>
                </a:lnTo>
                <a:lnTo>
                  <a:pt x="368" y="41"/>
                </a:lnTo>
                <a:lnTo>
                  <a:pt x="360" y="30"/>
                </a:lnTo>
                <a:lnTo>
                  <a:pt x="357" y="26"/>
                </a:lnTo>
                <a:lnTo>
                  <a:pt x="357" y="15"/>
                </a:lnTo>
                <a:lnTo>
                  <a:pt x="353" y="4"/>
                </a:lnTo>
                <a:lnTo>
                  <a:pt x="327" y="0"/>
                </a:lnTo>
                <a:lnTo>
                  <a:pt x="264" y="4"/>
                </a:lnTo>
                <a:lnTo>
                  <a:pt x="257" y="19"/>
                </a:lnTo>
                <a:lnTo>
                  <a:pt x="234" y="22"/>
                </a:lnTo>
                <a:lnTo>
                  <a:pt x="220" y="52"/>
                </a:lnTo>
                <a:lnTo>
                  <a:pt x="220" y="63"/>
                </a:lnTo>
                <a:lnTo>
                  <a:pt x="205" y="52"/>
                </a:lnTo>
                <a:lnTo>
                  <a:pt x="182" y="48"/>
                </a:lnTo>
                <a:lnTo>
                  <a:pt x="168" y="56"/>
                </a:lnTo>
                <a:lnTo>
                  <a:pt x="157" y="78"/>
                </a:lnTo>
                <a:lnTo>
                  <a:pt x="134" y="63"/>
                </a:lnTo>
                <a:lnTo>
                  <a:pt x="138" y="41"/>
                </a:lnTo>
                <a:lnTo>
                  <a:pt x="131" y="26"/>
                </a:lnTo>
                <a:lnTo>
                  <a:pt x="116" y="30"/>
                </a:lnTo>
                <a:lnTo>
                  <a:pt x="112" y="48"/>
                </a:lnTo>
                <a:lnTo>
                  <a:pt x="101" y="59"/>
                </a:lnTo>
                <a:lnTo>
                  <a:pt x="90" y="59"/>
                </a:lnTo>
                <a:lnTo>
                  <a:pt x="37" y="52"/>
                </a:lnTo>
                <a:lnTo>
                  <a:pt x="19" y="67"/>
                </a:lnTo>
                <a:lnTo>
                  <a:pt x="22" y="85"/>
                </a:lnTo>
                <a:lnTo>
                  <a:pt x="26" y="100"/>
                </a:lnTo>
                <a:lnTo>
                  <a:pt x="0" y="122"/>
                </a:lnTo>
                <a:lnTo>
                  <a:pt x="7" y="137"/>
                </a:lnTo>
                <a:lnTo>
                  <a:pt x="15" y="145"/>
                </a:lnTo>
                <a:lnTo>
                  <a:pt x="0" y="163"/>
                </a:lnTo>
                <a:lnTo>
                  <a:pt x="0" y="189"/>
                </a:lnTo>
                <a:lnTo>
                  <a:pt x="7" y="200"/>
                </a:lnTo>
                <a:lnTo>
                  <a:pt x="22" y="200"/>
                </a:lnTo>
                <a:lnTo>
                  <a:pt x="30" y="208"/>
                </a:lnTo>
                <a:lnTo>
                  <a:pt x="37" y="226"/>
                </a:lnTo>
                <a:lnTo>
                  <a:pt x="37" y="245"/>
                </a:lnTo>
                <a:lnTo>
                  <a:pt x="52" y="249"/>
                </a:lnTo>
                <a:lnTo>
                  <a:pt x="63" y="245"/>
                </a:lnTo>
                <a:lnTo>
                  <a:pt x="105" y="204"/>
                </a:lnTo>
                <a:lnTo>
                  <a:pt x="123" y="211"/>
                </a:lnTo>
                <a:lnTo>
                  <a:pt x="160" y="230"/>
                </a:lnTo>
                <a:lnTo>
                  <a:pt x="186" y="249"/>
                </a:lnTo>
                <a:lnTo>
                  <a:pt x="190" y="271"/>
                </a:lnTo>
                <a:lnTo>
                  <a:pt x="205" y="286"/>
                </a:lnTo>
                <a:lnTo>
                  <a:pt x="212" y="312"/>
                </a:lnTo>
                <a:lnTo>
                  <a:pt x="220" y="352"/>
                </a:lnTo>
                <a:lnTo>
                  <a:pt x="231" y="371"/>
                </a:lnTo>
                <a:lnTo>
                  <a:pt x="245" y="387"/>
                </a:lnTo>
                <a:lnTo>
                  <a:pt x="271" y="397"/>
                </a:lnTo>
                <a:lnTo>
                  <a:pt x="294" y="433"/>
                </a:lnTo>
                <a:lnTo>
                  <a:pt x="316" y="463"/>
                </a:lnTo>
                <a:lnTo>
                  <a:pt x="338" y="478"/>
                </a:lnTo>
                <a:lnTo>
                  <a:pt x="379" y="526"/>
                </a:lnTo>
                <a:lnTo>
                  <a:pt x="408" y="526"/>
                </a:lnTo>
                <a:lnTo>
                  <a:pt x="442" y="555"/>
                </a:lnTo>
                <a:lnTo>
                  <a:pt x="442" y="585"/>
                </a:lnTo>
                <a:lnTo>
                  <a:pt x="453" y="593"/>
                </a:lnTo>
                <a:lnTo>
                  <a:pt x="475" y="578"/>
                </a:lnTo>
                <a:lnTo>
                  <a:pt x="479" y="593"/>
                </a:lnTo>
                <a:lnTo>
                  <a:pt x="479" y="611"/>
                </a:lnTo>
                <a:lnTo>
                  <a:pt x="501" y="630"/>
                </a:lnTo>
                <a:lnTo>
                  <a:pt x="508" y="641"/>
                </a:lnTo>
                <a:lnTo>
                  <a:pt x="538" y="633"/>
                </a:lnTo>
                <a:lnTo>
                  <a:pt x="542" y="645"/>
                </a:lnTo>
                <a:lnTo>
                  <a:pt x="538" y="670"/>
                </a:lnTo>
                <a:lnTo>
                  <a:pt x="553" y="693"/>
                </a:lnTo>
                <a:lnTo>
                  <a:pt x="557" y="711"/>
                </a:lnTo>
                <a:lnTo>
                  <a:pt x="564" y="730"/>
                </a:lnTo>
                <a:lnTo>
                  <a:pt x="560" y="745"/>
                </a:lnTo>
                <a:lnTo>
                  <a:pt x="545" y="760"/>
                </a:lnTo>
                <a:lnTo>
                  <a:pt x="542" y="778"/>
                </a:lnTo>
                <a:lnTo>
                  <a:pt x="531" y="800"/>
                </a:lnTo>
                <a:lnTo>
                  <a:pt x="534" y="819"/>
                </a:lnTo>
                <a:close/>
              </a:path>
            </a:pathLst>
          </a:custGeom>
          <a:solidFill>
            <a:schemeClr val="tx2"/>
          </a:solidFill>
          <a:ln w="12700">
            <a:solidFill>
              <a:schemeClr val="bg1"/>
            </a:solidFill>
            <a:round/>
            <a:headEnd/>
            <a:tailEnd/>
          </a:ln>
        </p:spPr>
        <p:txBody>
          <a:bodyPr/>
          <a:lstStyle/>
          <a:p>
            <a:endParaRPr lang="en-GB"/>
          </a:p>
        </p:txBody>
      </p:sp>
      <p:sp>
        <p:nvSpPr>
          <p:cNvPr id="16402" name="Freeform 47"/>
          <p:cNvSpPr>
            <a:spLocks noChangeAspect="1"/>
          </p:cNvSpPr>
          <p:nvPr/>
        </p:nvSpPr>
        <p:spPr bwMode="auto">
          <a:xfrm>
            <a:off x="1679575" y="4367213"/>
            <a:ext cx="327025" cy="249237"/>
          </a:xfrm>
          <a:custGeom>
            <a:avLst/>
            <a:gdLst>
              <a:gd name="T0" fmla="*/ 2147483647 w 298"/>
              <a:gd name="T1" fmla="*/ 2147483647 h 194"/>
              <a:gd name="T2" fmla="*/ 2147483647 w 298"/>
              <a:gd name="T3" fmla="*/ 2147483647 h 194"/>
              <a:gd name="T4" fmla="*/ 2147483647 w 298"/>
              <a:gd name="T5" fmla="*/ 2147483647 h 194"/>
              <a:gd name="T6" fmla="*/ 2147483647 w 298"/>
              <a:gd name="T7" fmla="*/ 2147483647 h 194"/>
              <a:gd name="T8" fmla="*/ 2147483647 w 298"/>
              <a:gd name="T9" fmla="*/ 0 h 194"/>
              <a:gd name="T10" fmla="*/ 2147483647 w 298"/>
              <a:gd name="T11" fmla="*/ 2147483647 h 194"/>
              <a:gd name="T12" fmla="*/ 2147483647 w 298"/>
              <a:gd name="T13" fmla="*/ 2147483647 h 194"/>
              <a:gd name="T14" fmla="*/ 2147483647 w 298"/>
              <a:gd name="T15" fmla="*/ 2147483647 h 194"/>
              <a:gd name="T16" fmla="*/ 2147483647 w 298"/>
              <a:gd name="T17" fmla="*/ 2147483647 h 194"/>
              <a:gd name="T18" fmla="*/ 2147483647 w 298"/>
              <a:gd name="T19" fmla="*/ 2147483647 h 194"/>
              <a:gd name="T20" fmla="*/ 2147483647 w 298"/>
              <a:gd name="T21" fmla="*/ 2147483647 h 194"/>
              <a:gd name="T22" fmla="*/ 2147483647 w 298"/>
              <a:gd name="T23" fmla="*/ 2147483647 h 194"/>
              <a:gd name="T24" fmla="*/ 2147483647 w 298"/>
              <a:gd name="T25" fmla="*/ 2147483647 h 194"/>
              <a:gd name="T26" fmla="*/ 2147483647 w 298"/>
              <a:gd name="T27" fmla="*/ 2147483647 h 194"/>
              <a:gd name="T28" fmla="*/ 2147483647 w 298"/>
              <a:gd name="T29" fmla="*/ 2147483647 h 194"/>
              <a:gd name="T30" fmla="*/ 2147483647 w 298"/>
              <a:gd name="T31" fmla="*/ 2147483647 h 194"/>
              <a:gd name="T32" fmla="*/ 0 w 298"/>
              <a:gd name="T33" fmla="*/ 2147483647 h 194"/>
              <a:gd name="T34" fmla="*/ 2147483647 w 298"/>
              <a:gd name="T35" fmla="*/ 2147483647 h 194"/>
              <a:gd name="T36" fmla="*/ 2147483647 w 298"/>
              <a:gd name="T37" fmla="*/ 2147483647 h 194"/>
              <a:gd name="T38" fmla="*/ 2147483647 w 298"/>
              <a:gd name="T39" fmla="*/ 2147483647 h 194"/>
              <a:gd name="T40" fmla="*/ 2147483647 w 298"/>
              <a:gd name="T41" fmla="*/ 2147483647 h 194"/>
              <a:gd name="T42" fmla="*/ 2147483647 w 298"/>
              <a:gd name="T43" fmla="*/ 2147483647 h 194"/>
              <a:gd name="T44" fmla="*/ 2147483647 w 298"/>
              <a:gd name="T45" fmla="*/ 2147483647 h 194"/>
              <a:gd name="T46" fmla="*/ 2147483647 w 298"/>
              <a:gd name="T47" fmla="*/ 2147483647 h 194"/>
              <a:gd name="T48" fmla="*/ 2147483647 w 298"/>
              <a:gd name="T49" fmla="*/ 2147483647 h 194"/>
              <a:gd name="T50" fmla="*/ 2147483647 w 298"/>
              <a:gd name="T51" fmla="*/ 2147483647 h 194"/>
              <a:gd name="T52" fmla="*/ 2147483647 w 298"/>
              <a:gd name="T53" fmla="*/ 2147483647 h 194"/>
              <a:gd name="T54" fmla="*/ 2147483647 w 298"/>
              <a:gd name="T55" fmla="*/ 2147483647 h 194"/>
              <a:gd name="T56" fmla="*/ 2147483647 w 298"/>
              <a:gd name="T57" fmla="*/ 2147483647 h 194"/>
              <a:gd name="T58" fmla="*/ 2147483647 w 298"/>
              <a:gd name="T59" fmla="*/ 2147483647 h 194"/>
              <a:gd name="T60" fmla="*/ 2147483647 w 298"/>
              <a:gd name="T61" fmla="*/ 2147483647 h 194"/>
              <a:gd name="T62" fmla="*/ 2147483647 w 298"/>
              <a:gd name="T63" fmla="*/ 2147483647 h 194"/>
              <a:gd name="T64" fmla="*/ 2147483647 w 298"/>
              <a:gd name="T65" fmla="*/ 2147483647 h 194"/>
              <a:gd name="T66" fmla="*/ 2147483647 w 298"/>
              <a:gd name="T67" fmla="*/ 2147483647 h 194"/>
              <a:gd name="T68" fmla="*/ 2147483647 w 298"/>
              <a:gd name="T69" fmla="*/ 2147483647 h 194"/>
              <a:gd name="T70" fmla="*/ 2147483647 w 298"/>
              <a:gd name="T71" fmla="*/ 2147483647 h 194"/>
              <a:gd name="T72" fmla="*/ 2147483647 w 298"/>
              <a:gd name="T73" fmla="*/ 2147483647 h 194"/>
              <a:gd name="T74" fmla="*/ 2147483647 w 298"/>
              <a:gd name="T75" fmla="*/ 2147483647 h 194"/>
              <a:gd name="T76" fmla="*/ 2147483647 w 298"/>
              <a:gd name="T77" fmla="*/ 2147483647 h 194"/>
              <a:gd name="T78" fmla="*/ 2147483647 w 298"/>
              <a:gd name="T79" fmla="*/ 2147483647 h 194"/>
              <a:gd name="T80" fmla="*/ 2147483647 w 298"/>
              <a:gd name="T81" fmla="*/ 2147483647 h 194"/>
              <a:gd name="T82" fmla="*/ 2147483647 w 298"/>
              <a:gd name="T83" fmla="*/ 2147483647 h 194"/>
              <a:gd name="T84" fmla="*/ 2147483647 w 298"/>
              <a:gd name="T85" fmla="*/ 2147483647 h 194"/>
              <a:gd name="T86" fmla="*/ 2147483647 w 298"/>
              <a:gd name="T87" fmla="*/ 2147483647 h 194"/>
              <a:gd name="T88" fmla="*/ 2147483647 w 298"/>
              <a:gd name="T89" fmla="*/ 2147483647 h 194"/>
              <a:gd name="T90" fmla="*/ 2147483647 w 298"/>
              <a:gd name="T91" fmla="*/ 2147483647 h 194"/>
              <a:gd name="T92" fmla="*/ 2147483647 w 298"/>
              <a:gd name="T93" fmla="*/ 2147483647 h 194"/>
              <a:gd name="T94" fmla="*/ 2147483647 w 298"/>
              <a:gd name="T95" fmla="*/ 2147483647 h 194"/>
              <a:gd name="T96" fmla="*/ 2147483647 w 298"/>
              <a:gd name="T97" fmla="*/ 2147483647 h 194"/>
              <a:gd name="T98" fmla="*/ 2147483647 w 298"/>
              <a:gd name="T99" fmla="*/ 2147483647 h 194"/>
              <a:gd name="T100" fmla="*/ 2147483647 w 298"/>
              <a:gd name="T101" fmla="*/ 2147483647 h 194"/>
              <a:gd name="T102" fmla="*/ 2147483647 w 298"/>
              <a:gd name="T103" fmla="*/ 2147483647 h 194"/>
              <a:gd name="T104" fmla="*/ 2147483647 w 298"/>
              <a:gd name="T105" fmla="*/ 2147483647 h 194"/>
              <a:gd name="T106" fmla="*/ 2147483647 w 298"/>
              <a:gd name="T107" fmla="*/ 2147483647 h 194"/>
              <a:gd name="T108" fmla="*/ 2147483647 w 298"/>
              <a:gd name="T109" fmla="*/ 2147483647 h 194"/>
              <a:gd name="T110" fmla="*/ 2147483647 w 298"/>
              <a:gd name="T111" fmla="*/ 2147483647 h 194"/>
              <a:gd name="T112" fmla="*/ 2147483647 w 298"/>
              <a:gd name="T113" fmla="*/ 2147483647 h 194"/>
              <a:gd name="T114" fmla="*/ 2147483647 w 298"/>
              <a:gd name="T115" fmla="*/ 2147483647 h 194"/>
              <a:gd name="T116" fmla="*/ 2147483647 w 298"/>
              <a:gd name="T117" fmla="*/ 2147483647 h 194"/>
              <a:gd name="T118" fmla="*/ 2147483647 w 298"/>
              <a:gd name="T119" fmla="*/ 2147483647 h 1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98"/>
              <a:gd name="T181" fmla="*/ 0 h 194"/>
              <a:gd name="T182" fmla="*/ 298 w 298"/>
              <a:gd name="T183" fmla="*/ 194 h 1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98" h="194">
                <a:moveTo>
                  <a:pt x="157" y="37"/>
                </a:moveTo>
                <a:lnTo>
                  <a:pt x="142" y="24"/>
                </a:lnTo>
                <a:lnTo>
                  <a:pt x="144" y="19"/>
                </a:lnTo>
                <a:lnTo>
                  <a:pt x="135" y="11"/>
                </a:lnTo>
                <a:lnTo>
                  <a:pt x="127" y="0"/>
                </a:lnTo>
                <a:lnTo>
                  <a:pt x="117" y="11"/>
                </a:lnTo>
                <a:lnTo>
                  <a:pt x="111" y="7"/>
                </a:lnTo>
                <a:lnTo>
                  <a:pt x="100" y="17"/>
                </a:lnTo>
                <a:lnTo>
                  <a:pt x="100" y="22"/>
                </a:lnTo>
                <a:lnTo>
                  <a:pt x="87" y="28"/>
                </a:lnTo>
                <a:lnTo>
                  <a:pt x="54" y="54"/>
                </a:lnTo>
                <a:lnTo>
                  <a:pt x="45" y="65"/>
                </a:lnTo>
                <a:lnTo>
                  <a:pt x="45" y="78"/>
                </a:lnTo>
                <a:lnTo>
                  <a:pt x="33" y="82"/>
                </a:lnTo>
                <a:lnTo>
                  <a:pt x="9" y="108"/>
                </a:lnTo>
                <a:lnTo>
                  <a:pt x="9" y="117"/>
                </a:lnTo>
                <a:lnTo>
                  <a:pt x="0" y="128"/>
                </a:lnTo>
                <a:lnTo>
                  <a:pt x="4" y="141"/>
                </a:lnTo>
                <a:lnTo>
                  <a:pt x="15" y="134"/>
                </a:lnTo>
                <a:lnTo>
                  <a:pt x="26" y="122"/>
                </a:lnTo>
                <a:lnTo>
                  <a:pt x="43" y="119"/>
                </a:lnTo>
                <a:lnTo>
                  <a:pt x="54" y="122"/>
                </a:lnTo>
                <a:lnTo>
                  <a:pt x="58" y="141"/>
                </a:lnTo>
                <a:lnTo>
                  <a:pt x="56" y="154"/>
                </a:lnTo>
                <a:lnTo>
                  <a:pt x="63" y="163"/>
                </a:lnTo>
                <a:lnTo>
                  <a:pt x="72" y="169"/>
                </a:lnTo>
                <a:lnTo>
                  <a:pt x="91" y="171"/>
                </a:lnTo>
                <a:lnTo>
                  <a:pt x="133" y="176"/>
                </a:lnTo>
                <a:lnTo>
                  <a:pt x="142" y="171"/>
                </a:lnTo>
                <a:lnTo>
                  <a:pt x="148" y="163"/>
                </a:lnTo>
                <a:lnTo>
                  <a:pt x="152" y="146"/>
                </a:lnTo>
                <a:lnTo>
                  <a:pt x="167" y="145"/>
                </a:lnTo>
                <a:lnTo>
                  <a:pt x="172" y="156"/>
                </a:lnTo>
                <a:lnTo>
                  <a:pt x="172" y="181"/>
                </a:lnTo>
                <a:lnTo>
                  <a:pt x="191" y="194"/>
                </a:lnTo>
                <a:lnTo>
                  <a:pt x="205" y="172"/>
                </a:lnTo>
                <a:lnTo>
                  <a:pt x="220" y="165"/>
                </a:lnTo>
                <a:lnTo>
                  <a:pt x="237" y="167"/>
                </a:lnTo>
                <a:lnTo>
                  <a:pt x="250" y="174"/>
                </a:lnTo>
                <a:lnTo>
                  <a:pt x="255" y="180"/>
                </a:lnTo>
                <a:lnTo>
                  <a:pt x="259" y="161"/>
                </a:lnTo>
                <a:lnTo>
                  <a:pt x="269" y="139"/>
                </a:lnTo>
                <a:lnTo>
                  <a:pt x="291" y="135"/>
                </a:lnTo>
                <a:lnTo>
                  <a:pt x="298" y="121"/>
                </a:lnTo>
                <a:lnTo>
                  <a:pt x="291" y="109"/>
                </a:lnTo>
                <a:lnTo>
                  <a:pt x="281" y="104"/>
                </a:lnTo>
                <a:lnTo>
                  <a:pt x="253" y="99"/>
                </a:lnTo>
                <a:lnTo>
                  <a:pt x="252" y="85"/>
                </a:lnTo>
                <a:lnTo>
                  <a:pt x="252" y="70"/>
                </a:lnTo>
                <a:lnTo>
                  <a:pt x="252" y="59"/>
                </a:lnTo>
                <a:lnTo>
                  <a:pt x="235" y="50"/>
                </a:lnTo>
                <a:lnTo>
                  <a:pt x="226" y="54"/>
                </a:lnTo>
                <a:lnTo>
                  <a:pt x="211" y="43"/>
                </a:lnTo>
                <a:lnTo>
                  <a:pt x="209" y="35"/>
                </a:lnTo>
                <a:lnTo>
                  <a:pt x="203" y="26"/>
                </a:lnTo>
                <a:lnTo>
                  <a:pt x="203" y="22"/>
                </a:lnTo>
                <a:lnTo>
                  <a:pt x="187" y="17"/>
                </a:lnTo>
                <a:lnTo>
                  <a:pt x="181" y="24"/>
                </a:lnTo>
                <a:lnTo>
                  <a:pt x="170" y="32"/>
                </a:lnTo>
                <a:lnTo>
                  <a:pt x="157" y="37"/>
                </a:lnTo>
                <a:close/>
              </a:path>
            </a:pathLst>
          </a:custGeom>
          <a:solidFill>
            <a:schemeClr val="accent5"/>
          </a:solidFill>
          <a:ln w="12700">
            <a:solidFill>
              <a:schemeClr val="bg1"/>
            </a:solidFill>
            <a:round/>
            <a:headEnd/>
            <a:tailEnd/>
          </a:ln>
        </p:spPr>
        <p:txBody>
          <a:bodyPr/>
          <a:lstStyle/>
          <a:p>
            <a:pPr eaLnBrk="1" hangingPunct="1">
              <a:defRPr/>
            </a:pPr>
            <a:endParaRPr lang="en-US">
              <a:solidFill>
                <a:prstClr val="black"/>
              </a:solidFill>
            </a:endParaRPr>
          </a:p>
        </p:txBody>
      </p:sp>
      <p:sp>
        <p:nvSpPr>
          <p:cNvPr id="35859" name="Freeform 48"/>
          <p:cNvSpPr>
            <a:spLocks noChangeAspect="1"/>
          </p:cNvSpPr>
          <p:nvPr/>
        </p:nvSpPr>
        <p:spPr bwMode="auto">
          <a:xfrm>
            <a:off x="1941513" y="4338638"/>
            <a:ext cx="498475" cy="265112"/>
          </a:xfrm>
          <a:custGeom>
            <a:avLst/>
            <a:gdLst>
              <a:gd name="T0" fmla="*/ 2147483646 w 453"/>
              <a:gd name="T1" fmla="*/ 2147483646 h 206"/>
              <a:gd name="T2" fmla="*/ 2147483646 w 453"/>
              <a:gd name="T3" fmla="*/ 2147483646 h 206"/>
              <a:gd name="T4" fmla="*/ 2147483646 w 453"/>
              <a:gd name="T5" fmla="*/ 2147483646 h 206"/>
              <a:gd name="T6" fmla="*/ 2147483646 w 453"/>
              <a:gd name="T7" fmla="*/ 2147483646 h 206"/>
              <a:gd name="T8" fmla="*/ 2147483646 w 453"/>
              <a:gd name="T9" fmla="*/ 2147483646 h 206"/>
              <a:gd name="T10" fmla="*/ 2147483646 w 453"/>
              <a:gd name="T11" fmla="*/ 2147483646 h 206"/>
              <a:gd name="T12" fmla="*/ 2147483646 w 453"/>
              <a:gd name="T13" fmla="*/ 2147483646 h 206"/>
              <a:gd name="T14" fmla="*/ 2147483646 w 453"/>
              <a:gd name="T15" fmla="*/ 2147483646 h 206"/>
              <a:gd name="T16" fmla="*/ 2147483646 w 453"/>
              <a:gd name="T17" fmla="*/ 2147483646 h 206"/>
              <a:gd name="T18" fmla="*/ 2147483646 w 453"/>
              <a:gd name="T19" fmla="*/ 2147483646 h 206"/>
              <a:gd name="T20" fmla="*/ 2147483646 w 453"/>
              <a:gd name="T21" fmla="*/ 2147483646 h 206"/>
              <a:gd name="T22" fmla="*/ 2147483646 w 453"/>
              <a:gd name="T23" fmla="*/ 2147483646 h 206"/>
              <a:gd name="T24" fmla="*/ 2147483646 w 453"/>
              <a:gd name="T25" fmla="*/ 2147483646 h 206"/>
              <a:gd name="T26" fmla="*/ 2147483646 w 453"/>
              <a:gd name="T27" fmla="*/ 2147483646 h 206"/>
              <a:gd name="T28" fmla="*/ 2147483646 w 453"/>
              <a:gd name="T29" fmla="*/ 2147483646 h 206"/>
              <a:gd name="T30" fmla="*/ 2147483646 w 453"/>
              <a:gd name="T31" fmla="*/ 2147483646 h 206"/>
              <a:gd name="T32" fmla="*/ 2147483646 w 453"/>
              <a:gd name="T33" fmla="*/ 2147483646 h 206"/>
              <a:gd name="T34" fmla="*/ 2147483646 w 453"/>
              <a:gd name="T35" fmla="*/ 2147483646 h 206"/>
              <a:gd name="T36" fmla="*/ 2147483646 w 453"/>
              <a:gd name="T37" fmla="*/ 2147483646 h 206"/>
              <a:gd name="T38" fmla="*/ 2147483646 w 453"/>
              <a:gd name="T39" fmla="*/ 2147483646 h 206"/>
              <a:gd name="T40" fmla="*/ 2147483646 w 453"/>
              <a:gd name="T41" fmla="*/ 2147483646 h 206"/>
              <a:gd name="T42" fmla="*/ 2147483646 w 453"/>
              <a:gd name="T43" fmla="*/ 2147483646 h 206"/>
              <a:gd name="T44" fmla="*/ 2147483646 w 453"/>
              <a:gd name="T45" fmla="*/ 2147483646 h 206"/>
              <a:gd name="T46" fmla="*/ 2147483646 w 453"/>
              <a:gd name="T47" fmla="*/ 2147483646 h 206"/>
              <a:gd name="T48" fmla="*/ 2147483646 w 453"/>
              <a:gd name="T49" fmla="*/ 2147483646 h 206"/>
              <a:gd name="T50" fmla="*/ 2147483646 w 453"/>
              <a:gd name="T51" fmla="*/ 2147483646 h 206"/>
              <a:gd name="T52" fmla="*/ 2147483646 w 453"/>
              <a:gd name="T53" fmla="*/ 2147483646 h 206"/>
              <a:gd name="T54" fmla="*/ 2147483646 w 453"/>
              <a:gd name="T55" fmla="*/ 2147483646 h 206"/>
              <a:gd name="T56" fmla="*/ 2147483646 w 453"/>
              <a:gd name="T57" fmla="*/ 2147483646 h 206"/>
              <a:gd name="T58" fmla="*/ 2147483646 w 453"/>
              <a:gd name="T59" fmla="*/ 2147483646 h 206"/>
              <a:gd name="T60" fmla="*/ 2147483646 w 453"/>
              <a:gd name="T61" fmla="*/ 2147483646 h 206"/>
              <a:gd name="T62" fmla="*/ 0 w 453"/>
              <a:gd name="T63" fmla="*/ 2147483646 h 2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53"/>
              <a:gd name="T97" fmla="*/ 0 h 206"/>
              <a:gd name="T98" fmla="*/ 453 w 453"/>
              <a:gd name="T99" fmla="*/ 206 h 20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53" h="206">
                <a:moveTo>
                  <a:pt x="0" y="74"/>
                </a:moveTo>
                <a:lnTo>
                  <a:pt x="19" y="72"/>
                </a:lnTo>
                <a:lnTo>
                  <a:pt x="26" y="70"/>
                </a:lnTo>
                <a:lnTo>
                  <a:pt x="36" y="82"/>
                </a:lnTo>
                <a:lnTo>
                  <a:pt x="48" y="78"/>
                </a:lnTo>
                <a:lnTo>
                  <a:pt x="63" y="80"/>
                </a:lnTo>
                <a:lnTo>
                  <a:pt x="72" y="87"/>
                </a:lnTo>
                <a:lnTo>
                  <a:pt x="88" y="78"/>
                </a:lnTo>
                <a:lnTo>
                  <a:pt x="109" y="79"/>
                </a:lnTo>
                <a:lnTo>
                  <a:pt x="118" y="88"/>
                </a:lnTo>
                <a:lnTo>
                  <a:pt x="131" y="91"/>
                </a:lnTo>
                <a:lnTo>
                  <a:pt x="138" y="85"/>
                </a:lnTo>
                <a:lnTo>
                  <a:pt x="161" y="81"/>
                </a:lnTo>
                <a:lnTo>
                  <a:pt x="172" y="81"/>
                </a:lnTo>
                <a:lnTo>
                  <a:pt x="189" y="87"/>
                </a:lnTo>
                <a:lnTo>
                  <a:pt x="209" y="100"/>
                </a:lnTo>
                <a:lnTo>
                  <a:pt x="224" y="94"/>
                </a:lnTo>
                <a:lnTo>
                  <a:pt x="227" y="81"/>
                </a:lnTo>
                <a:lnTo>
                  <a:pt x="217" y="64"/>
                </a:lnTo>
                <a:lnTo>
                  <a:pt x="212" y="40"/>
                </a:lnTo>
                <a:lnTo>
                  <a:pt x="263" y="5"/>
                </a:lnTo>
                <a:lnTo>
                  <a:pt x="274" y="5"/>
                </a:lnTo>
                <a:lnTo>
                  <a:pt x="276" y="17"/>
                </a:lnTo>
                <a:lnTo>
                  <a:pt x="291" y="20"/>
                </a:lnTo>
                <a:lnTo>
                  <a:pt x="323" y="16"/>
                </a:lnTo>
                <a:lnTo>
                  <a:pt x="336" y="2"/>
                </a:lnTo>
                <a:lnTo>
                  <a:pt x="376" y="0"/>
                </a:lnTo>
                <a:lnTo>
                  <a:pt x="385" y="17"/>
                </a:lnTo>
                <a:lnTo>
                  <a:pt x="402" y="17"/>
                </a:lnTo>
                <a:lnTo>
                  <a:pt x="417" y="8"/>
                </a:lnTo>
                <a:lnTo>
                  <a:pt x="442" y="24"/>
                </a:lnTo>
                <a:lnTo>
                  <a:pt x="442" y="52"/>
                </a:lnTo>
                <a:lnTo>
                  <a:pt x="453" y="64"/>
                </a:lnTo>
                <a:lnTo>
                  <a:pt x="450" y="82"/>
                </a:lnTo>
                <a:lnTo>
                  <a:pt x="442" y="100"/>
                </a:lnTo>
                <a:lnTo>
                  <a:pt x="429" y="100"/>
                </a:lnTo>
                <a:lnTo>
                  <a:pt x="424" y="105"/>
                </a:lnTo>
                <a:lnTo>
                  <a:pt x="432" y="120"/>
                </a:lnTo>
                <a:lnTo>
                  <a:pt x="432" y="135"/>
                </a:lnTo>
                <a:lnTo>
                  <a:pt x="424" y="148"/>
                </a:lnTo>
                <a:lnTo>
                  <a:pt x="402" y="159"/>
                </a:lnTo>
                <a:lnTo>
                  <a:pt x="401" y="172"/>
                </a:lnTo>
                <a:lnTo>
                  <a:pt x="401" y="185"/>
                </a:lnTo>
                <a:lnTo>
                  <a:pt x="380" y="189"/>
                </a:lnTo>
                <a:lnTo>
                  <a:pt x="346" y="187"/>
                </a:lnTo>
                <a:lnTo>
                  <a:pt x="330" y="192"/>
                </a:lnTo>
                <a:lnTo>
                  <a:pt x="301" y="192"/>
                </a:lnTo>
                <a:lnTo>
                  <a:pt x="289" y="206"/>
                </a:lnTo>
                <a:lnTo>
                  <a:pt x="243" y="191"/>
                </a:lnTo>
                <a:lnTo>
                  <a:pt x="220" y="192"/>
                </a:lnTo>
                <a:lnTo>
                  <a:pt x="162" y="179"/>
                </a:lnTo>
                <a:lnTo>
                  <a:pt x="154" y="165"/>
                </a:lnTo>
                <a:lnTo>
                  <a:pt x="154" y="150"/>
                </a:lnTo>
                <a:lnTo>
                  <a:pt x="150" y="141"/>
                </a:lnTo>
                <a:lnTo>
                  <a:pt x="143" y="137"/>
                </a:lnTo>
                <a:lnTo>
                  <a:pt x="107" y="139"/>
                </a:lnTo>
                <a:lnTo>
                  <a:pt x="57" y="144"/>
                </a:lnTo>
                <a:lnTo>
                  <a:pt x="52" y="132"/>
                </a:lnTo>
                <a:lnTo>
                  <a:pt x="43" y="128"/>
                </a:lnTo>
                <a:lnTo>
                  <a:pt x="28" y="123"/>
                </a:lnTo>
                <a:lnTo>
                  <a:pt x="13" y="119"/>
                </a:lnTo>
                <a:lnTo>
                  <a:pt x="13" y="105"/>
                </a:lnTo>
                <a:lnTo>
                  <a:pt x="13" y="85"/>
                </a:lnTo>
                <a:lnTo>
                  <a:pt x="0" y="74"/>
                </a:lnTo>
                <a:close/>
              </a:path>
            </a:pathLst>
          </a:custGeom>
          <a:solidFill>
            <a:schemeClr val="tx2"/>
          </a:solidFill>
          <a:ln w="12700">
            <a:solidFill>
              <a:schemeClr val="bg1"/>
            </a:solidFill>
            <a:round/>
            <a:headEnd/>
            <a:tailEnd/>
          </a:ln>
        </p:spPr>
        <p:txBody>
          <a:bodyPr/>
          <a:lstStyle/>
          <a:p>
            <a:endParaRPr lang="en-GB"/>
          </a:p>
        </p:txBody>
      </p:sp>
      <p:sp>
        <p:nvSpPr>
          <p:cNvPr id="35860" name="Freeform 49"/>
          <p:cNvSpPr>
            <a:spLocks noChangeAspect="1"/>
          </p:cNvSpPr>
          <p:nvPr/>
        </p:nvSpPr>
        <p:spPr bwMode="auto">
          <a:xfrm>
            <a:off x="2381250" y="4371975"/>
            <a:ext cx="461963" cy="328613"/>
          </a:xfrm>
          <a:custGeom>
            <a:avLst/>
            <a:gdLst>
              <a:gd name="T0" fmla="*/ 2147483646 w 420"/>
              <a:gd name="T1" fmla="*/ 2147483646 h 254"/>
              <a:gd name="T2" fmla="*/ 2147483646 w 420"/>
              <a:gd name="T3" fmla="*/ 2147483646 h 254"/>
              <a:gd name="T4" fmla="*/ 2147483646 w 420"/>
              <a:gd name="T5" fmla="*/ 2147483646 h 254"/>
              <a:gd name="T6" fmla="*/ 2147483646 w 420"/>
              <a:gd name="T7" fmla="*/ 2147483646 h 254"/>
              <a:gd name="T8" fmla="*/ 2147483646 w 420"/>
              <a:gd name="T9" fmla="*/ 2147483646 h 254"/>
              <a:gd name="T10" fmla="*/ 2147483646 w 420"/>
              <a:gd name="T11" fmla="*/ 2147483646 h 254"/>
              <a:gd name="T12" fmla="*/ 2147483646 w 420"/>
              <a:gd name="T13" fmla="*/ 2147483646 h 254"/>
              <a:gd name="T14" fmla="*/ 2147483646 w 420"/>
              <a:gd name="T15" fmla="*/ 2147483646 h 254"/>
              <a:gd name="T16" fmla="*/ 2147483646 w 420"/>
              <a:gd name="T17" fmla="*/ 2147483646 h 254"/>
              <a:gd name="T18" fmla="*/ 2147483646 w 420"/>
              <a:gd name="T19" fmla="*/ 2147483646 h 254"/>
              <a:gd name="T20" fmla="*/ 2147483646 w 420"/>
              <a:gd name="T21" fmla="*/ 2147483646 h 254"/>
              <a:gd name="T22" fmla="*/ 2147483646 w 420"/>
              <a:gd name="T23" fmla="*/ 2147483646 h 254"/>
              <a:gd name="T24" fmla="*/ 2147483646 w 420"/>
              <a:gd name="T25" fmla="*/ 2147483646 h 254"/>
              <a:gd name="T26" fmla="*/ 2147483646 w 420"/>
              <a:gd name="T27" fmla="*/ 2147483646 h 254"/>
              <a:gd name="T28" fmla="*/ 2147483646 w 420"/>
              <a:gd name="T29" fmla="*/ 2147483646 h 254"/>
              <a:gd name="T30" fmla="*/ 2147483646 w 420"/>
              <a:gd name="T31" fmla="*/ 2147483646 h 254"/>
              <a:gd name="T32" fmla="*/ 2147483646 w 420"/>
              <a:gd name="T33" fmla="*/ 2147483646 h 254"/>
              <a:gd name="T34" fmla="*/ 2147483646 w 420"/>
              <a:gd name="T35" fmla="*/ 2147483646 h 254"/>
              <a:gd name="T36" fmla="*/ 2147483646 w 420"/>
              <a:gd name="T37" fmla="*/ 2147483646 h 254"/>
              <a:gd name="T38" fmla="*/ 2147483646 w 420"/>
              <a:gd name="T39" fmla="*/ 2147483646 h 254"/>
              <a:gd name="T40" fmla="*/ 2147483646 w 420"/>
              <a:gd name="T41" fmla="*/ 2147483646 h 254"/>
              <a:gd name="T42" fmla="*/ 2147483646 w 420"/>
              <a:gd name="T43" fmla="*/ 2147483646 h 254"/>
              <a:gd name="T44" fmla="*/ 2147483646 w 420"/>
              <a:gd name="T45" fmla="*/ 2147483646 h 254"/>
              <a:gd name="T46" fmla="*/ 2147483646 w 420"/>
              <a:gd name="T47" fmla="*/ 2147483646 h 254"/>
              <a:gd name="T48" fmla="*/ 2147483646 w 420"/>
              <a:gd name="T49" fmla="*/ 2147483646 h 254"/>
              <a:gd name="T50" fmla="*/ 2147483646 w 420"/>
              <a:gd name="T51" fmla="*/ 2147483646 h 254"/>
              <a:gd name="T52" fmla="*/ 2147483646 w 420"/>
              <a:gd name="T53" fmla="*/ 2147483646 h 254"/>
              <a:gd name="T54" fmla="*/ 2147483646 w 420"/>
              <a:gd name="T55" fmla="*/ 2147483646 h 254"/>
              <a:gd name="T56" fmla="*/ 2147483646 w 420"/>
              <a:gd name="T57" fmla="*/ 2147483646 h 254"/>
              <a:gd name="T58" fmla="*/ 2147483646 w 420"/>
              <a:gd name="T59" fmla="*/ 2147483646 h 254"/>
              <a:gd name="T60" fmla="*/ 2147483646 w 420"/>
              <a:gd name="T61" fmla="*/ 2147483646 h 254"/>
              <a:gd name="T62" fmla="*/ 2147483646 w 420"/>
              <a:gd name="T63" fmla="*/ 2147483646 h 254"/>
              <a:gd name="T64" fmla="*/ 2147483646 w 420"/>
              <a:gd name="T65" fmla="*/ 0 h 254"/>
              <a:gd name="T66" fmla="*/ 2147483646 w 420"/>
              <a:gd name="T67" fmla="*/ 2147483646 h 254"/>
              <a:gd name="T68" fmla="*/ 2147483646 w 420"/>
              <a:gd name="T69" fmla="*/ 2147483646 h 254"/>
              <a:gd name="T70" fmla="*/ 2147483646 w 420"/>
              <a:gd name="T71" fmla="*/ 2147483646 h 254"/>
              <a:gd name="T72" fmla="*/ 2147483646 w 420"/>
              <a:gd name="T73" fmla="*/ 2147483646 h 254"/>
              <a:gd name="T74" fmla="*/ 2147483646 w 420"/>
              <a:gd name="T75" fmla="*/ 2147483646 h 254"/>
              <a:gd name="T76" fmla="*/ 2147483646 w 420"/>
              <a:gd name="T77" fmla="*/ 2147483646 h 254"/>
              <a:gd name="T78" fmla="*/ 2147483646 w 420"/>
              <a:gd name="T79" fmla="*/ 2147483646 h 254"/>
              <a:gd name="T80" fmla="*/ 2147483646 w 420"/>
              <a:gd name="T81" fmla="*/ 2147483646 h 254"/>
              <a:gd name="T82" fmla="*/ 2147483646 w 420"/>
              <a:gd name="T83" fmla="*/ 2147483646 h 254"/>
              <a:gd name="T84" fmla="*/ 2147483646 w 420"/>
              <a:gd name="T85" fmla="*/ 2147483646 h 254"/>
              <a:gd name="T86" fmla="*/ 2147483646 w 420"/>
              <a:gd name="T87" fmla="*/ 2147483646 h 254"/>
              <a:gd name="T88" fmla="*/ 2147483646 w 420"/>
              <a:gd name="T89" fmla="*/ 2147483646 h 254"/>
              <a:gd name="T90" fmla="*/ 2147483646 w 420"/>
              <a:gd name="T91" fmla="*/ 2147483646 h 254"/>
              <a:gd name="T92" fmla="*/ 2147483646 w 420"/>
              <a:gd name="T93" fmla="*/ 2147483646 h 254"/>
              <a:gd name="T94" fmla="*/ 2147483646 w 420"/>
              <a:gd name="T95" fmla="*/ 2147483646 h 254"/>
              <a:gd name="T96" fmla="*/ 2147483646 w 420"/>
              <a:gd name="T97" fmla="*/ 2147483646 h 254"/>
              <a:gd name="T98" fmla="*/ 2147483646 w 420"/>
              <a:gd name="T99" fmla="*/ 2147483646 h 254"/>
              <a:gd name="T100" fmla="*/ 2147483646 w 420"/>
              <a:gd name="T101" fmla="*/ 2147483646 h 254"/>
              <a:gd name="T102" fmla="*/ 2147483646 w 420"/>
              <a:gd name="T103" fmla="*/ 2147483646 h 254"/>
              <a:gd name="T104" fmla="*/ 2147483646 w 420"/>
              <a:gd name="T105" fmla="*/ 2147483646 h 254"/>
              <a:gd name="T106" fmla="*/ 2147483646 w 420"/>
              <a:gd name="T107" fmla="*/ 2147483646 h 254"/>
              <a:gd name="T108" fmla="*/ 2147483646 w 420"/>
              <a:gd name="T109" fmla="*/ 2147483646 h 254"/>
              <a:gd name="T110" fmla="*/ 2147483646 w 420"/>
              <a:gd name="T111" fmla="*/ 2147483646 h 254"/>
              <a:gd name="T112" fmla="*/ 2147483646 w 420"/>
              <a:gd name="T113" fmla="*/ 2147483646 h 254"/>
              <a:gd name="T114" fmla="*/ 2147483646 w 420"/>
              <a:gd name="T115" fmla="*/ 2147483646 h 254"/>
              <a:gd name="T116" fmla="*/ 2147483646 w 420"/>
              <a:gd name="T117" fmla="*/ 2147483646 h 254"/>
              <a:gd name="T118" fmla="*/ 2147483646 w 420"/>
              <a:gd name="T119" fmla="*/ 2147483646 h 254"/>
              <a:gd name="T120" fmla="*/ 0 w 420"/>
              <a:gd name="T121" fmla="*/ 2147483646 h 254"/>
              <a:gd name="T122" fmla="*/ 2147483646 w 420"/>
              <a:gd name="T123" fmla="*/ 2147483646 h 25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20"/>
              <a:gd name="T187" fmla="*/ 0 h 254"/>
              <a:gd name="T188" fmla="*/ 420 w 420"/>
              <a:gd name="T189" fmla="*/ 254 h 25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20" h="254">
                <a:moveTo>
                  <a:pt x="2" y="161"/>
                </a:moveTo>
                <a:lnTo>
                  <a:pt x="15" y="172"/>
                </a:lnTo>
                <a:lnTo>
                  <a:pt x="13" y="178"/>
                </a:lnTo>
                <a:lnTo>
                  <a:pt x="17" y="189"/>
                </a:lnTo>
                <a:lnTo>
                  <a:pt x="28" y="189"/>
                </a:lnTo>
                <a:lnTo>
                  <a:pt x="70" y="230"/>
                </a:lnTo>
                <a:lnTo>
                  <a:pt x="83" y="232"/>
                </a:lnTo>
                <a:lnTo>
                  <a:pt x="117" y="254"/>
                </a:lnTo>
                <a:lnTo>
                  <a:pt x="133" y="241"/>
                </a:lnTo>
                <a:lnTo>
                  <a:pt x="157" y="243"/>
                </a:lnTo>
                <a:lnTo>
                  <a:pt x="165" y="248"/>
                </a:lnTo>
                <a:lnTo>
                  <a:pt x="183" y="241"/>
                </a:lnTo>
                <a:lnTo>
                  <a:pt x="220" y="226"/>
                </a:lnTo>
                <a:lnTo>
                  <a:pt x="263" y="219"/>
                </a:lnTo>
                <a:lnTo>
                  <a:pt x="281" y="222"/>
                </a:lnTo>
                <a:lnTo>
                  <a:pt x="287" y="232"/>
                </a:lnTo>
                <a:lnTo>
                  <a:pt x="302" y="215"/>
                </a:lnTo>
                <a:lnTo>
                  <a:pt x="322" y="208"/>
                </a:lnTo>
                <a:lnTo>
                  <a:pt x="341" y="205"/>
                </a:lnTo>
                <a:lnTo>
                  <a:pt x="374" y="172"/>
                </a:lnTo>
                <a:lnTo>
                  <a:pt x="383" y="152"/>
                </a:lnTo>
                <a:lnTo>
                  <a:pt x="387" y="113"/>
                </a:lnTo>
                <a:lnTo>
                  <a:pt x="391" y="81"/>
                </a:lnTo>
                <a:lnTo>
                  <a:pt x="404" y="80"/>
                </a:lnTo>
                <a:lnTo>
                  <a:pt x="414" y="68"/>
                </a:lnTo>
                <a:lnTo>
                  <a:pt x="420" y="59"/>
                </a:lnTo>
                <a:lnTo>
                  <a:pt x="407" y="50"/>
                </a:lnTo>
                <a:lnTo>
                  <a:pt x="400" y="54"/>
                </a:lnTo>
                <a:lnTo>
                  <a:pt x="381" y="50"/>
                </a:lnTo>
                <a:lnTo>
                  <a:pt x="370" y="35"/>
                </a:lnTo>
                <a:lnTo>
                  <a:pt x="359" y="15"/>
                </a:lnTo>
                <a:lnTo>
                  <a:pt x="346" y="15"/>
                </a:lnTo>
                <a:lnTo>
                  <a:pt x="326" y="0"/>
                </a:lnTo>
                <a:lnTo>
                  <a:pt x="315" y="2"/>
                </a:lnTo>
                <a:lnTo>
                  <a:pt x="274" y="7"/>
                </a:lnTo>
                <a:lnTo>
                  <a:pt x="266" y="19"/>
                </a:lnTo>
                <a:lnTo>
                  <a:pt x="255" y="33"/>
                </a:lnTo>
                <a:lnTo>
                  <a:pt x="240" y="41"/>
                </a:lnTo>
                <a:lnTo>
                  <a:pt x="226" y="44"/>
                </a:lnTo>
                <a:lnTo>
                  <a:pt x="216" y="41"/>
                </a:lnTo>
                <a:lnTo>
                  <a:pt x="207" y="35"/>
                </a:lnTo>
                <a:lnTo>
                  <a:pt x="200" y="33"/>
                </a:lnTo>
                <a:lnTo>
                  <a:pt x="187" y="39"/>
                </a:lnTo>
                <a:lnTo>
                  <a:pt x="170" y="48"/>
                </a:lnTo>
                <a:lnTo>
                  <a:pt x="135" y="63"/>
                </a:lnTo>
                <a:lnTo>
                  <a:pt x="120" y="65"/>
                </a:lnTo>
                <a:lnTo>
                  <a:pt x="83" y="63"/>
                </a:lnTo>
                <a:lnTo>
                  <a:pt x="78" y="61"/>
                </a:lnTo>
                <a:lnTo>
                  <a:pt x="68" y="46"/>
                </a:lnTo>
                <a:lnTo>
                  <a:pt x="56" y="39"/>
                </a:lnTo>
                <a:lnTo>
                  <a:pt x="52" y="44"/>
                </a:lnTo>
                <a:lnTo>
                  <a:pt x="50" y="59"/>
                </a:lnTo>
                <a:lnTo>
                  <a:pt x="43" y="74"/>
                </a:lnTo>
                <a:lnTo>
                  <a:pt x="30" y="74"/>
                </a:lnTo>
                <a:lnTo>
                  <a:pt x="26" y="78"/>
                </a:lnTo>
                <a:lnTo>
                  <a:pt x="33" y="93"/>
                </a:lnTo>
                <a:lnTo>
                  <a:pt x="31" y="108"/>
                </a:lnTo>
                <a:lnTo>
                  <a:pt x="22" y="122"/>
                </a:lnTo>
                <a:lnTo>
                  <a:pt x="15" y="128"/>
                </a:lnTo>
                <a:lnTo>
                  <a:pt x="4" y="133"/>
                </a:lnTo>
                <a:lnTo>
                  <a:pt x="0" y="145"/>
                </a:lnTo>
                <a:lnTo>
                  <a:pt x="2" y="161"/>
                </a:lnTo>
                <a:close/>
              </a:path>
            </a:pathLst>
          </a:custGeom>
          <a:solidFill>
            <a:schemeClr val="tx2"/>
          </a:solidFill>
          <a:ln w="12700">
            <a:solidFill>
              <a:schemeClr val="bg1"/>
            </a:solidFill>
            <a:round/>
            <a:headEnd/>
            <a:tailEnd/>
          </a:ln>
        </p:spPr>
        <p:txBody>
          <a:bodyPr/>
          <a:lstStyle/>
          <a:p>
            <a:endParaRPr lang="en-GB"/>
          </a:p>
        </p:txBody>
      </p:sp>
      <p:sp>
        <p:nvSpPr>
          <p:cNvPr id="35861" name="Freeform 50"/>
          <p:cNvSpPr>
            <a:spLocks noChangeAspect="1"/>
          </p:cNvSpPr>
          <p:nvPr/>
        </p:nvSpPr>
        <p:spPr bwMode="auto">
          <a:xfrm>
            <a:off x="2181225" y="4578350"/>
            <a:ext cx="217488" cy="149225"/>
          </a:xfrm>
          <a:custGeom>
            <a:avLst/>
            <a:gdLst>
              <a:gd name="T0" fmla="*/ 2147483646 w 199"/>
              <a:gd name="T1" fmla="*/ 2147483646 h 115"/>
              <a:gd name="T2" fmla="*/ 2147483646 w 199"/>
              <a:gd name="T3" fmla="*/ 2147483646 h 115"/>
              <a:gd name="T4" fmla="*/ 2147483646 w 199"/>
              <a:gd name="T5" fmla="*/ 2147483646 h 115"/>
              <a:gd name="T6" fmla="*/ 2147483646 w 199"/>
              <a:gd name="T7" fmla="*/ 2147483646 h 115"/>
              <a:gd name="T8" fmla="*/ 2147483646 w 199"/>
              <a:gd name="T9" fmla="*/ 2147483646 h 115"/>
              <a:gd name="T10" fmla="*/ 0 w 199"/>
              <a:gd name="T11" fmla="*/ 2147483646 h 115"/>
              <a:gd name="T12" fmla="*/ 2147483646 w 199"/>
              <a:gd name="T13" fmla="*/ 2147483646 h 115"/>
              <a:gd name="T14" fmla="*/ 2147483646 w 199"/>
              <a:gd name="T15" fmla="*/ 2147483646 h 115"/>
              <a:gd name="T16" fmla="*/ 2147483646 w 199"/>
              <a:gd name="T17" fmla="*/ 2147483646 h 115"/>
              <a:gd name="T18" fmla="*/ 2147483646 w 199"/>
              <a:gd name="T19" fmla="*/ 2147483646 h 115"/>
              <a:gd name="T20" fmla="*/ 2147483646 w 199"/>
              <a:gd name="T21" fmla="*/ 2147483646 h 115"/>
              <a:gd name="T22" fmla="*/ 2147483646 w 199"/>
              <a:gd name="T23" fmla="*/ 2147483646 h 115"/>
              <a:gd name="T24" fmla="*/ 2147483646 w 199"/>
              <a:gd name="T25" fmla="*/ 2147483646 h 115"/>
              <a:gd name="T26" fmla="*/ 2147483646 w 199"/>
              <a:gd name="T27" fmla="*/ 2147483646 h 115"/>
              <a:gd name="T28" fmla="*/ 2147483646 w 199"/>
              <a:gd name="T29" fmla="*/ 2147483646 h 115"/>
              <a:gd name="T30" fmla="*/ 2147483646 w 199"/>
              <a:gd name="T31" fmla="*/ 2147483646 h 115"/>
              <a:gd name="T32" fmla="*/ 2147483646 w 199"/>
              <a:gd name="T33" fmla="*/ 0 h 115"/>
              <a:gd name="T34" fmla="*/ 2147483646 w 199"/>
              <a:gd name="T35" fmla="*/ 2147483646 h 115"/>
              <a:gd name="T36" fmla="*/ 2147483646 w 199"/>
              <a:gd name="T37" fmla="*/ 2147483646 h 115"/>
              <a:gd name="T38" fmla="*/ 2147483646 w 199"/>
              <a:gd name="T39" fmla="*/ 2147483646 h 115"/>
              <a:gd name="T40" fmla="*/ 2147483646 w 199"/>
              <a:gd name="T41" fmla="*/ 2147483646 h 115"/>
              <a:gd name="T42" fmla="*/ 2147483646 w 199"/>
              <a:gd name="T43" fmla="*/ 2147483646 h 115"/>
              <a:gd name="T44" fmla="*/ 2147483646 w 199"/>
              <a:gd name="T45" fmla="*/ 2147483646 h 115"/>
              <a:gd name="T46" fmla="*/ 2147483646 w 199"/>
              <a:gd name="T47" fmla="*/ 2147483646 h 115"/>
              <a:gd name="T48" fmla="*/ 2147483646 w 199"/>
              <a:gd name="T49" fmla="*/ 2147483646 h 115"/>
              <a:gd name="T50" fmla="*/ 2147483646 w 199"/>
              <a:gd name="T51" fmla="*/ 2147483646 h 115"/>
              <a:gd name="T52" fmla="*/ 2147483646 w 199"/>
              <a:gd name="T53" fmla="*/ 2147483646 h 115"/>
              <a:gd name="T54" fmla="*/ 2147483646 w 199"/>
              <a:gd name="T55" fmla="*/ 2147483646 h 11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99"/>
              <a:gd name="T85" fmla="*/ 0 h 115"/>
              <a:gd name="T86" fmla="*/ 199 w 199"/>
              <a:gd name="T87" fmla="*/ 115 h 11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99" h="115">
                <a:moveTo>
                  <a:pt x="17" y="63"/>
                </a:moveTo>
                <a:lnTo>
                  <a:pt x="37" y="83"/>
                </a:lnTo>
                <a:lnTo>
                  <a:pt x="31" y="93"/>
                </a:lnTo>
                <a:lnTo>
                  <a:pt x="22" y="100"/>
                </a:lnTo>
                <a:lnTo>
                  <a:pt x="11" y="102"/>
                </a:lnTo>
                <a:lnTo>
                  <a:pt x="0" y="104"/>
                </a:lnTo>
                <a:lnTo>
                  <a:pt x="20" y="113"/>
                </a:lnTo>
                <a:lnTo>
                  <a:pt x="28" y="115"/>
                </a:lnTo>
                <a:lnTo>
                  <a:pt x="53" y="100"/>
                </a:lnTo>
                <a:lnTo>
                  <a:pt x="108" y="114"/>
                </a:lnTo>
                <a:lnTo>
                  <a:pt x="144" y="74"/>
                </a:lnTo>
                <a:lnTo>
                  <a:pt x="151" y="57"/>
                </a:lnTo>
                <a:lnTo>
                  <a:pt x="158" y="52"/>
                </a:lnTo>
                <a:lnTo>
                  <a:pt x="178" y="54"/>
                </a:lnTo>
                <a:lnTo>
                  <a:pt x="199" y="30"/>
                </a:lnTo>
                <a:lnTo>
                  <a:pt x="197" y="15"/>
                </a:lnTo>
                <a:lnTo>
                  <a:pt x="183" y="0"/>
                </a:lnTo>
                <a:lnTo>
                  <a:pt x="173" y="2"/>
                </a:lnTo>
                <a:lnTo>
                  <a:pt x="163" y="5"/>
                </a:lnTo>
                <a:lnTo>
                  <a:pt x="145" y="1"/>
                </a:lnTo>
                <a:lnTo>
                  <a:pt x="127" y="2"/>
                </a:lnTo>
                <a:lnTo>
                  <a:pt x="109" y="7"/>
                </a:lnTo>
                <a:lnTo>
                  <a:pt x="84" y="5"/>
                </a:lnTo>
                <a:lnTo>
                  <a:pt x="73" y="20"/>
                </a:lnTo>
                <a:lnTo>
                  <a:pt x="31" y="7"/>
                </a:lnTo>
                <a:lnTo>
                  <a:pt x="15" y="7"/>
                </a:lnTo>
                <a:lnTo>
                  <a:pt x="15" y="32"/>
                </a:lnTo>
                <a:lnTo>
                  <a:pt x="17" y="63"/>
                </a:lnTo>
                <a:close/>
              </a:path>
            </a:pathLst>
          </a:custGeom>
          <a:solidFill>
            <a:schemeClr val="tx2"/>
          </a:solidFill>
          <a:ln w="12700">
            <a:solidFill>
              <a:schemeClr val="bg1"/>
            </a:solidFill>
            <a:round/>
            <a:headEnd/>
            <a:tailEnd/>
          </a:ln>
        </p:spPr>
        <p:txBody>
          <a:bodyPr/>
          <a:lstStyle/>
          <a:p>
            <a:endParaRPr lang="en-GB"/>
          </a:p>
        </p:txBody>
      </p:sp>
      <p:sp>
        <p:nvSpPr>
          <p:cNvPr id="35862" name="Freeform 51"/>
          <p:cNvSpPr>
            <a:spLocks noChangeAspect="1"/>
          </p:cNvSpPr>
          <p:nvPr/>
        </p:nvSpPr>
        <p:spPr bwMode="auto">
          <a:xfrm>
            <a:off x="2795588" y="4829175"/>
            <a:ext cx="422275" cy="401638"/>
          </a:xfrm>
          <a:custGeom>
            <a:avLst/>
            <a:gdLst>
              <a:gd name="T0" fmla="*/ 2147483646 w 384"/>
              <a:gd name="T1" fmla="*/ 2147483646 h 281"/>
              <a:gd name="T2" fmla="*/ 2147483646 w 384"/>
              <a:gd name="T3" fmla="*/ 2147483646 h 281"/>
              <a:gd name="T4" fmla="*/ 2147483646 w 384"/>
              <a:gd name="T5" fmla="*/ 2147483646 h 281"/>
              <a:gd name="T6" fmla="*/ 2147483646 w 384"/>
              <a:gd name="T7" fmla="*/ 2147483646 h 281"/>
              <a:gd name="T8" fmla="*/ 2147483646 w 384"/>
              <a:gd name="T9" fmla="*/ 2147483646 h 281"/>
              <a:gd name="T10" fmla="*/ 2147483646 w 384"/>
              <a:gd name="T11" fmla="*/ 2147483646 h 281"/>
              <a:gd name="T12" fmla="*/ 2147483646 w 384"/>
              <a:gd name="T13" fmla="*/ 2147483646 h 281"/>
              <a:gd name="T14" fmla="*/ 2147483646 w 384"/>
              <a:gd name="T15" fmla="*/ 2147483646 h 281"/>
              <a:gd name="T16" fmla="*/ 2147483646 w 384"/>
              <a:gd name="T17" fmla="*/ 2147483646 h 281"/>
              <a:gd name="T18" fmla="*/ 2147483646 w 384"/>
              <a:gd name="T19" fmla="*/ 2147483646 h 281"/>
              <a:gd name="T20" fmla="*/ 2147483646 w 384"/>
              <a:gd name="T21" fmla="*/ 2147483646 h 281"/>
              <a:gd name="T22" fmla="*/ 2147483646 w 384"/>
              <a:gd name="T23" fmla="*/ 2147483646 h 281"/>
              <a:gd name="T24" fmla="*/ 2147483646 w 384"/>
              <a:gd name="T25" fmla="*/ 2147483646 h 281"/>
              <a:gd name="T26" fmla="*/ 2147483646 w 384"/>
              <a:gd name="T27" fmla="*/ 2147483646 h 281"/>
              <a:gd name="T28" fmla="*/ 2147483646 w 384"/>
              <a:gd name="T29" fmla="*/ 2147483646 h 281"/>
              <a:gd name="T30" fmla="*/ 2147483646 w 384"/>
              <a:gd name="T31" fmla="*/ 2147483646 h 281"/>
              <a:gd name="T32" fmla="*/ 2147483646 w 384"/>
              <a:gd name="T33" fmla="*/ 2147483646 h 281"/>
              <a:gd name="T34" fmla="*/ 2147483646 w 384"/>
              <a:gd name="T35" fmla="*/ 2147483646 h 281"/>
              <a:gd name="T36" fmla="*/ 2147483646 w 384"/>
              <a:gd name="T37" fmla="*/ 2147483646 h 281"/>
              <a:gd name="T38" fmla="*/ 2147483646 w 384"/>
              <a:gd name="T39" fmla="*/ 2147483646 h 281"/>
              <a:gd name="T40" fmla="*/ 2147483646 w 384"/>
              <a:gd name="T41" fmla="*/ 2147483646 h 281"/>
              <a:gd name="T42" fmla="*/ 2147483646 w 384"/>
              <a:gd name="T43" fmla="*/ 2147483646 h 281"/>
              <a:gd name="T44" fmla="*/ 2147483646 w 384"/>
              <a:gd name="T45" fmla="*/ 2147483646 h 281"/>
              <a:gd name="T46" fmla="*/ 2147483646 w 384"/>
              <a:gd name="T47" fmla="*/ 2147483646 h 281"/>
              <a:gd name="T48" fmla="*/ 2147483646 w 384"/>
              <a:gd name="T49" fmla="*/ 2147483646 h 281"/>
              <a:gd name="T50" fmla="*/ 2147483646 w 384"/>
              <a:gd name="T51" fmla="*/ 2147483646 h 281"/>
              <a:gd name="T52" fmla="*/ 2147483646 w 384"/>
              <a:gd name="T53" fmla="*/ 2147483646 h 281"/>
              <a:gd name="T54" fmla="*/ 2147483646 w 384"/>
              <a:gd name="T55" fmla="*/ 2147483646 h 281"/>
              <a:gd name="T56" fmla="*/ 2147483646 w 384"/>
              <a:gd name="T57" fmla="*/ 2147483646 h 281"/>
              <a:gd name="T58" fmla="*/ 2147483646 w 384"/>
              <a:gd name="T59" fmla="*/ 2147483646 h 281"/>
              <a:gd name="T60" fmla="*/ 2147483646 w 384"/>
              <a:gd name="T61" fmla="*/ 2147483646 h 281"/>
              <a:gd name="T62" fmla="*/ 2147483646 w 384"/>
              <a:gd name="T63" fmla="*/ 2147483646 h 281"/>
              <a:gd name="T64" fmla="*/ 2147483646 w 384"/>
              <a:gd name="T65" fmla="*/ 2147483646 h 281"/>
              <a:gd name="T66" fmla="*/ 2147483646 w 384"/>
              <a:gd name="T67" fmla="*/ 2147483646 h 281"/>
              <a:gd name="T68" fmla="*/ 2147483646 w 384"/>
              <a:gd name="T69" fmla="*/ 2147483646 h 281"/>
              <a:gd name="T70" fmla="*/ 2147483646 w 384"/>
              <a:gd name="T71" fmla="*/ 2147483646 h 28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4"/>
              <a:gd name="T109" fmla="*/ 0 h 281"/>
              <a:gd name="T110" fmla="*/ 384 w 384"/>
              <a:gd name="T111" fmla="*/ 281 h 28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4" h="281">
                <a:moveTo>
                  <a:pt x="9" y="33"/>
                </a:moveTo>
                <a:lnTo>
                  <a:pt x="7" y="39"/>
                </a:lnTo>
                <a:lnTo>
                  <a:pt x="0" y="46"/>
                </a:lnTo>
                <a:lnTo>
                  <a:pt x="2" y="59"/>
                </a:lnTo>
                <a:lnTo>
                  <a:pt x="13" y="80"/>
                </a:lnTo>
                <a:lnTo>
                  <a:pt x="28" y="82"/>
                </a:lnTo>
                <a:lnTo>
                  <a:pt x="31" y="91"/>
                </a:lnTo>
                <a:lnTo>
                  <a:pt x="30" y="115"/>
                </a:lnTo>
                <a:lnTo>
                  <a:pt x="24" y="122"/>
                </a:lnTo>
                <a:lnTo>
                  <a:pt x="6" y="135"/>
                </a:lnTo>
                <a:lnTo>
                  <a:pt x="4" y="141"/>
                </a:lnTo>
                <a:lnTo>
                  <a:pt x="9" y="159"/>
                </a:lnTo>
                <a:lnTo>
                  <a:pt x="11" y="173"/>
                </a:lnTo>
                <a:lnTo>
                  <a:pt x="6" y="186"/>
                </a:lnTo>
                <a:lnTo>
                  <a:pt x="0" y="196"/>
                </a:lnTo>
                <a:lnTo>
                  <a:pt x="9" y="209"/>
                </a:lnTo>
                <a:lnTo>
                  <a:pt x="17" y="207"/>
                </a:lnTo>
                <a:lnTo>
                  <a:pt x="30" y="222"/>
                </a:lnTo>
                <a:lnTo>
                  <a:pt x="31" y="236"/>
                </a:lnTo>
                <a:lnTo>
                  <a:pt x="31" y="255"/>
                </a:lnTo>
                <a:lnTo>
                  <a:pt x="30" y="264"/>
                </a:lnTo>
                <a:lnTo>
                  <a:pt x="44" y="281"/>
                </a:lnTo>
                <a:lnTo>
                  <a:pt x="74" y="275"/>
                </a:lnTo>
                <a:lnTo>
                  <a:pt x="109" y="264"/>
                </a:lnTo>
                <a:lnTo>
                  <a:pt x="136" y="248"/>
                </a:lnTo>
                <a:lnTo>
                  <a:pt x="149" y="236"/>
                </a:lnTo>
                <a:lnTo>
                  <a:pt x="166" y="259"/>
                </a:lnTo>
                <a:lnTo>
                  <a:pt x="179" y="253"/>
                </a:lnTo>
                <a:lnTo>
                  <a:pt x="197" y="259"/>
                </a:lnTo>
                <a:lnTo>
                  <a:pt x="208" y="262"/>
                </a:lnTo>
                <a:lnTo>
                  <a:pt x="230" y="253"/>
                </a:lnTo>
                <a:lnTo>
                  <a:pt x="243" y="249"/>
                </a:lnTo>
                <a:lnTo>
                  <a:pt x="243" y="238"/>
                </a:lnTo>
                <a:lnTo>
                  <a:pt x="245" y="220"/>
                </a:lnTo>
                <a:lnTo>
                  <a:pt x="256" y="214"/>
                </a:lnTo>
                <a:lnTo>
                  <a:pt x="271" y="220"/>
                </a:lnTo>
                <a:lnTo>
                  <a:pt x="273" y="227"/>
                </a:lnTo>
                <a:lnTo>
                  <a:pt x="284" y="212"/>
                </a:lnTo>
                <a:lnTo>
                  <a:pt x="312" y="199"/>
                </a:lnTo>
                <a:lnTo>
                  <a:pt x="336" y="196"/>
                </a:lnTo>
                <a:lnTo>
                  <a:pt x="358" y="196"/>
                </a:lnTo>
                <a:lnTo>
                  <a:pt x="354" y="175"/>
                </a:lnTo>
                <a:lnTo>
                  <a:pt x="351" y="164"/>
                </a:lnTo>
                <a:lnTo>
                  <a:pt x="328" y="147"/>
                </a:lnTo>
                <a:lnTo>
                  <a:pt x="327" y="142"/>
                </a:lnTo>
                <a:lnTo>
                  <a:pt x="340" y="124"/>
                </a:lnTo>
                <a:lnTo>
                  <a:pt x="353" y="121"/>
                </a:lnTo>
                <a:lnTo>
                  <a:pt x="349" y="111"/>
                </a:lnTo>
                <a:lnTo>
                  <a:pt x="356" y="93"/>
                </a:lnTo>
                <a:lnTo>
                  <a:pt x="356" y="82"/>
                </a:lnTo>
                <a:lnTo>
                  <a:pt x="360" y="61"/>
                </a:lnTo>
                <a:lnTo>
                  <a:pt x="364" y="52"/>
                </a:lnTo>
                <a:lnTo>
                  <a:pt x="377" y="54"/>
                </a:lnTo>
                <a:lnTo>
                  <a:pt x="384" y="39"/>
                </a:lnTo>
                <a:lnTo>
                  <a:pt x="377" y="26"/>
                </a:lnTo>
                <a:lnTo>
                  <a:pt x="373" y="9"/>
                </a:lnTo>
                <a:lnTo>
                  <a:pt x="364" y="11"/>
                </a:lnTo>
                <a:lnTo>
                  <a:pt x="321" y="2"/>
                </a:lnTo>
                <a:lnTo>
                  <a:pt x="293" y="0"/>
                </a:lnTo>
                <a:lnTo>
                  <a:pt x="266" y="6"/>
                </a:lnTo>
                <a:lnTo>
                  <a:pt x="242" y="17"/>
                </a:lnTo>
                <a:lnTo>
                  <a:pt x="214" y="32"/>
                </a:lnTo>
                <a:lnTo>
                  <a:pt x="193" y="48"/>
                </a:lnTo>
                <a:lnTo>
                  <a:pt x="173" y="50"/>
                </a:lnTo>
                <a:lnTo>
                  <a:pt x="145" y="45"/>
                </a:lnTo>
                <a:lnTo>
                  <a:pt x="119" y="54"/>
                </a:lnTo>
                <a:lnTo>
                  <a:pt x="102" y="58"/>
                </a:lnTo>
                <a:lnTo>
                  <a:pt x="83" y="52"/>
                </a:lnTo>
                <a:lnTo>
                  <a:pt x="56" y="41"/>
                </a:lnTo>
                <a:lnTo>
                  <a:pt x="41" y="37"/>
                </a:lnTo>
                <a:lnTo>
                  <a:pt x="20" y="33"/>
                </a:lnTo>
                <a:lnTo>
                  <a:pt x="9" y="33"/>
                </a:lnTo>
                <a:close/>
              </a:path>
            </a:pathLst>
          </a:custGeom>
          <a:solidFill>
            <a:schemeClr val="tx2"/>
          </a:solidFill>
          <a:ln w="12700">
            <a:solidFill>
              <a:schemeClr val="bg1"/>
            </a:solidFill>
            <a:round/>
            <a:headEnd/>
            <a:tailEnd/>
          </a:ln>
        </p:spPr>
        <p:txBody>
          <a:bodyPr/>
          <a:lstStyle/>
          <a:p>
            <a:endParaRPr lang="en-GB"/>
          </a:p>
        </p:txBody>
      </p:sp>
      <p:sp>
        <p:nvSpPr>
          <p:cNvPr id="1301" name="Freeform 52"/>
          <p:cNvSpPr>
            <a:spLocks noChangeAspect="1"/>
          </p:cNvSpPr>
          <p:nvPr/>
        </p:nvSpPr>
        <p:spPr bwMode="auto">
          <a:xfrm>
            <a:off x="2559050" y="5073650"/>
            <a:ext cx="180975" cy="319088"/>
          </a:xfrm>
          <a:custGeom>
            <a:avLst/>
            <a:gdLst>
              <a:gd name="T0" fmla="*/ 22 w 124"/>
              <a:gd name="T1" fmla="*/ 45 h 201"/>
              <a:gd name="T2" fmla="*/ 29 w 124"/>
              <a:gd name="T3" fmla="*/ 51 h 201"/>
              <a:gd name="T4" fmla="*/ 29 w 124"/>
              <a:gd name="T5" fmla="*/ 60 h 201"/>
              <a:gd name="T6" fmla="*/ 28 w 124"/>
              <a:gd name="T7" fmla="*/ 66 h 201"/>
              <a:gd name="T8" fmla="*/ 24 w 124"/>
              <a:gd name="T9" fmla="*/ 74 h 201"/>
              <a:gd name="T10" fmla="*/ 24 w 124"/>
              <a:gd name="T11" fmla="*/ 93 h 201"/>
              <a:gd name="T12" fmla="*/ 27 w 124"/>
              <a:gd name="T13" fmla="*/ 101 h 201"/>
              <a:gd name="T14" fmla="*/ 0 w 124"/>
              <a:gd name="T15" fmla="*/ 102 h 201"/>
              <a:gd name="T16" fmla="*/ 19 w 124"/>
              <a:gd name="T17" fmla="*/ 120 h 201"/>
              <a:gd name="T18" fmla="*/ 14 w 124"/>
              <a:gd name="T19" fmla="*/ 129 h 201"/>
              <a:gd name="T20" fmla="*/ 18 w 124"/>
              <a:gd name="T21" fmla="*/ 138 h 201"/>
              <a:gd name="T22" fmla="*/ 19 w 124"/>
              <a:gd name="T23" fmla="*/ 144 h 201"/>
              <a:gd name="T24" fmla="*/ 22 w 124"/>
              <a:gd name="T25" fmla="*/ 136 h 201"/>
              <a:gd name="T26" fmla="*/ 30 w 124"/>
              <a:gd name="T27" fmla="*/ 147 h 201"/>
              <a:gd name="T28" fmla="*/ 29 w 124"/>
              <a:gd name="T29" fmla="*/ 157 h 201"/>
              <a:gd name="T30" fmla="*/ 25 w 124"/>
              <a:gd name="T31" fmla="*/ 162 h 201"/>
              <a:gd name="T32" fmla="*/ 30 w 124"/>
              <a:gd name="T33" fmla="*/ 171 h 201"/>
              <a:gd name="T34" fmla="*/ 37 w 124"/>
              <a:gd name="T35" fmla="*/ 174 h 201"/>
              <a:gd name="T36" fmla="*/ 48 w 124"/>
              <a:gd name="T37" fmla="*/ 182 h 201"/>
              <a:gd name="T38" fmla="*/ 58 w 124"/>
              <a:gd name="T39" fmla="*/ 190 h 201"/>
              <a:gd name="T40" fmla="*/ 59 w 124"/>
              <a:gd name="T41" fmla="*/ 196 h 201"/>
              <a:gd name="T42" fmla="*/ 70 w 124"/>
              <a:gd name="T43" fmla="*/ 201 h 201"/>
              <a:gd name="T44" fmla="*/ 80 w 124"/>
              <a:gd name="T45" fmla="*/ 196 h 201"/>
              <a:gd name="T46" fmla="*/ 92 w 124"/>
              <a:gd name="T47" fmla="*/ 189 h 201"/>
              <a:gd name="T48" fmla="*/ 98 w 124"/>
              <a:gd name="T49" fmla="*/ 176 h 201"/>
              <a:gd name="T50" fmla="*/ 103 w 124"/>
              <a:gd name="T51" fmla="*/ 168 h 201"/>
              <a:gd name="T52" fmla="*/ 113 w 124"/>
              <a:gd name="T53" fmla="*/ 148 h 201"/>
              <a:gd name="T54" fmla="*/ 116 w 124"/>
              <a:gd name="T55" fmla="*/ 134 h 201"/>
              <a:gd name="T56" fmla="*/ 117 w 124"/>
              <a:gd name="T57" fmla="*/ 120 h 201"/>
              <a:gd name="T58" fmla="*/ 124 w 124"/>
              <a:gd name="T59" fmla="*/ 111 h 201"/>
              <a:gd name="T60" fmla="*/ 113 w 124"/>
              <a:gd name="T61" fmla="*/ 108 h 201"/>
              <a:gd name="T62" fmla="*/ 109 w 124"/>
              <a:gd name="T63" fmla="*/ 102 h 201"/>
              <a:gd name="T64" fmla="*/ 103 w 124"/>
              <a:gd name="T65" fmla="*/ 104 h 201"/>
              <a:gd name="T66" fmla="*/ 94 w 124"/>
              <a:gd name="T67" fmla="*/ 99 h 201"/>
              <a:gd name="T68" fmla="*/ 91 w 124"/>
              <a:gd name="T69" fmla="*/ 85 h 201"/>
              <a:gd name="T70" fmla="*/ 88 w 124"/>
              <a:gd name="T71" fmla="*/ 75 h 201"/>
              <a:gd name="T72" fmla="*/ 94 w 124"/>
              <a:gd name="T73" fmla="*/ 65 h 201"/>
              <a:gd name="T74" fmla="*/ 94 w 124"/>
              <a:gd name="T75" fmla="*/ 33 h 201"/>
              <a:gd name="T76" fmla="*/ 94 w 124"/>
              <a:gd name="T77" fmla="*/ 23 h 201"/>
              <a:gd name="T78" fmla="*/ 88 w 124"/>
              <a:gd name="T79" fmla="*/ 16 h 201"/>
              <a:gd name="T80" fmla="*/ 79 w 124"/>
              <a:gd name="T81" fmla="*/ 15 h 201"/>
              <a:gd name="T82" fmla="*/ 72 w 124"/>
              <a:gd name="T83" fmla="*/ 12 h 201"/>
              <a:gd name="T84" fmla="*/ 66 w 124"/>
              <a:gd name="T85" fmla="*/ 2 h 201"/>
              <a:gd name="T86" fmla="*/ 59 w 124"/>
              <a:gd name="T87" fmla="*/ 0 h 201"/>
              <a:gd name="T88" fmla="*/ 56 w 124"/>
              <a:gd name="T89" fmla="*/ 5 h 201"/>
              <a:gd name="T90" fmla="*/ 56 w 124"/>
              <a:gd name="T91" fmla="*/ 2 h 201"/>
              <a:gd name="T92" fmla="*/ 44 w 124"/>
              <a:gd name="T93" fmla="*/ 3 h 201"/>
              <a:gd name="T94" fmla="*/ 39 w 124"/>
              <a:gd name="T95" fmla="*/ 0 h 201"/>
              <a:gd name="T96" fmla="*/ 30 w 124"/>
              <a:gd name="T97" fmla="*/ 6 h 201"/>
              <a:gd name="T98" fmla="*/ 29 w 124"/>
              <a:gd name="T99" fmla="*/ 24 h 201"/>
              <a:gd name="T100" fmla="*/ 27 w 124"/>
              <a:gd name="T101" fmla="*/ 36 h 201"/>
              <a:gd name="T102" fmla="*/ 22 w 124"/>
              <a:gd name="T103" fmla="*/ 45 h 20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4"/>
              <a:gd name="T157" fmla="*/ 0 h 201"/>
              <a:gd name="T158" fmla="*/ 124 w 124"/>
              <a:gd name="T159" fmla="*/ 201 h 20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4" h="201">
                <a:moveTo>
                  <a:pt x="22" y="45"/>
                </a:moveTo>
                <a:lnTo>
                  <a:pt x="29" y="51"/>
                </a:lnTo>
                <a:lnTo>
                  <a:pt x="29" y="60"/>
                </a:lnTo>
                <a:lnTo>
                  <a:pt x="28" y="66"/>
                </a:lnTo>
                <a:lnTo>
                  <a:pt x="24" y="74"/>
                </a:lnTo>
                <a:lnTo>
                  <a:pt x="24" y="93"/>
                </a:lnTo>
                <a:lnTo>
                  <a:pt x="27" y="101"/>
                </a:lnTo>
                <a:lnTo>
                  <a:pt x="0" y="102"/>
                </a:lnTo>
                <a:lnTo>
                  <a:pt x="19" y="120"/>
                </a:lnTo>
                <a:lnTo>
                  <a:pt x="14" y="129"/>
                </a:lnTo>
                <a:lnTo>
                  <a:pt x="18" y="138"/>
                </a:lnTo>
                <a:lnTo>
                  <a:pt x="19" y="144"/>
                </a:lnTo>
                <a:lnTo>
                  <a:pt x="22" y="136"/>
                </a:lnTo>
                <a:lnTo>
                  <a:pt x="30" y="147"/>
                </a:lnTo>
                <a:lnTo>
                  <a:pt x="29" y="157"/>
                </a:lnTo>
                <a:lnTo>
                  <a:pt x="25" y="162"/>
                </a:lnTo>
                <a:lnTo>
                  <a:pt x="30" y="171"/>
                </a:lnTo>
                <a:lnTo>
                  <a:pt x="37" y="174"/>
                </a:lnTo>
                <a:lnTo>
                  <a:pt x="48" y="182"/>
                </a:lnTo>
                <a:lnTo>
                  <a:pt x="58" y="190"/>
                </a:lnTo>
                <a:lnTo>
                  <a:pt x="59" y="196"/>
                </a:lnTo>
                <a:lnTo>
                  <a:pt x="70" y="201"/>
                </a:lnTo>
                <a:lnTo>
                  <a:pt x="80" y="196"/>
                </a:lnTo>
                <a:lnTo>
                  <a:pt x="92" y="189"/>
                </a:lnTo>
                <a:lnTo>
                  <a:pt x="98" y="176"/>
                </a:lnTo>
                <a:lnTo>
                  <a:pt x="103" y="168"/>
                </a:lnTo>
                <a:lnTo>
                  <a:pt x="113" y="148"/>
                </a:lnTo>
                <a:lnTo>
                  <a:pt x="116" y="134"/>
                </a:lnTo>
                <a:lnTo>
                  <a:pt x="117" y="120"/>
                </a:lnTo>
                <a:lnTo>
                  <a:pt x="124" y="111"/>
                </a:lnTo>
                <a:lnTo>
                  <a:pt x="113" y="108"/>
                </a:lnTo>
                <a:lnTo>
                  <a:pt x="109" y="102"/>
                </a:lnTo>
                <a:lnTo>
                  <a:pt x="103" y="104"/>
                </a:lnTo>
                <a:lnTo>
                  <a:pt x="94" y="99"/>
                </a:lnTo>
                <a:lnTo>
                  <a:pt x="91" y="85"/>
                </a:lnTo>
                <a:lnTo>
                  <a:pt x="88" y="75"/>
                </a:lnTo>
                <a:lnTo>
                  <a:pt x="94" y="65"/>
                </a:lnTo>
                <a:lnTo>
                  <a:pt x="94" y="33"/>
                </a:lnTo>
                <a:lnTo>
                  <a:pt x="94" y="23"/>
                </a:lnTo>
                <a:lnTo>
                  <a:pt x="88" y="16"/>
                </a:lnTo>
                <a:lnTo>
                  <a:pt x="79" y="15"/>
                </a:lnTo>
                <a:lnTo>
                  <a:pt x="72" y="12"/>
                </a:lnTo>
                <a:lnTo>
                  <a:pt x="66" y="2"/>
                </a:lnTo>
                <a:lnTo>
                  <a:pt x="59" y="0"/>
                </a:lnTo>
                <a:lnTo>
                  <a:pt x="56" y="5"/>
                </a:lnTo>
                <a:lnTo>
                  <a:pt x="56" y="2"/>
                </a:lnTo>
                <a:lnTo>
                  <a:pt x="44" y="3"/>
                </a:lnTo>
                <a:lnTo>
                  <a:pt x="39" y="0"/>
                </a:lnTo>
                <a:lnTo>
                  <a:pt x="30" y="6"/>
                </a:lnTo>
                <a:lnTo>
                  <a:pt x="29" y="24"/>
                </a:lnTo>
                <a:lnTo>
                  <a:pt x="27" y="36"/>
                </a:lnTo>
                <a:lnTo>
                  <a:pt x="22" y="45"/>
                </a:lnTo>
                <a:close/>
              </a:path>
            </a:pathLst>
          </a:custGeom>
          <a:noFill/>
          <a:ln w="12700">
            <a:solidFill>
              <a:schemeClr val="accent3"/>
            </a:solidFill>
            <a:round/>
            <a:headEnd/>
            <a:tailEnd/>
          </a:ln>
          <a:extLst/>
        </p:spPr>
        <p:txBody>
          <a:bodyPr/>
          <a:lstStyle/>
          <a:p>
            <a:pPr eaLnBrk="1" hangingPunct="1">
              <a:defRPr/>
            </a:pPr>
            <a:endParaRPr lang="en-US">
              <a:solidFill>
                <a:prstClr val="black"/>
              </a:solidFill>
            </a:endParaRPr>
          </a:p>
        </p:txBody>
      </p:sp>
      <p:sp>
        <p:nvSpPr>
          <p:cNvPr id="35864" name="Freeform 53"/>
          <p:cNvSpPr>
            <a:spLocks noChangeAspect="1"/>
          </p:cNvSpPr>
          <p:nvPr/>
        </p:nvSpPr>
        <p:spPr bwMode="auto">
          <a:xfrm>
            <a:off x="2698750" y="4403725"/>
            <a:ext cx="604838" cy="517525"/>
          </a:xfrm>
          <a:custGeom>
            <a:avLst/>
            <a:gdLst>
              <a:gd name="T0" fmla="*/ 2147483646 w 550"/>
              <a:gd name="T1" fmla="*/ 2147483646 h 402"/>
              <a:gd name="T2" fmla="*/ 2147483646 w 550"/>
              <a:gd name="T3" fmla="*/ 2147483646 h 402"/>
              <a:gd name="T4" fmla="*/ 2147483646 w 550"/>
              <a:gd name="T5" fmla="*/ 2147483646 h 402"/>
              <a:gd name="T6" fmla="*/ 2147483646 w 550"/>
              <a:gd name="T7" fmla="*/ 2147483646 h 402"/>
              <a:gd name="T8" fmla="*/ 2147483646 w 550"/>
              <a:gd name="T9" fmla="*/ 2147483646 h 402"/>
              <a:gd name="T10" fmla="*/ 0 w 550"/>
              <a:gd name="T11" fmla="*/ 2147483646 h 402"/>
              <a:gd name="T12" fmla="*/ 2147483646 w 550"/>
              <a:gd name="T13" fmla="*/ 2147483646 h 402"/>
              <a:gd name="T14" fmla="*/ 2147483646 w 550"/>
              <a:gd name="T15" fmla="*/ 2147483646 h 402"/>
              <a:gd name="T16" fmla="*/ 2147483646 w 550"/>
              <a:gd name="T17" fmla="*/ 2147483646 h 402"/>
              <a:gd name="T18" fmla="*/ 2147483646 w 550"/>
              <a:gd name="T19" fmla="*/ 2147483646 h 402"/>
              <a:gd name="T20" fmla="*/ 2147483646 w 550"/>
              <a:gd name="T21" fmla="*/ 2147483646 h 402"/>
              <a:gd name="T22" fmla="*/ 2147483646 w 550"/>
              <a:gd name="T23" fmla="*/ 2147483646 h 402"/>
              <a:gd name="T24" fmla="*/ 2147483646 w 550"/>
              <a:gd name="T25" fmla="*/ 2147483646 h 402"/>
              <a:gd name="T26" fmla="*/ 2147483646 w 550"/>
              <a:gd name="T27" fmla="*/ 2147483646 h 402"/>
              <a:gd name="T28" fmla="*/ 2147483646 w 550"/>
              <a:gd name="T29" fmla="*/ 2147483646 h 402"/>
              <a:gd name="T30" fmla="*/ 2147483646 w 550"/>
              <a:gd name="T31" fmla="*/ 2147483646 h 402"/>
              <a:gd name="T32" fmla="*/ 2147483646 w 550"/>
              <a:gd name="T33" fmla="*/ 2147483646 h 402"/>
              <a:gd name="T34" fmla="*/ 2147483646 w 550"/>
              <a:gd name="T35" fmla="*/ 2147483646 h 402"/>
              <a:gd name="T36" fmla="*/ 2147483646 w 550"/>
              <a:gd name="T37" fmla="*/ 2147483646 h 402"/>
              <a:gd name="T38" fmla="*/ 2147483646 w 550"/>
              <a:gd name="T39" fmla="*/ 2147483646 h 402"/>
              <a:gd name="T40" fmla="*/ 2147483646 w 550"/>
              <a:gd name="T41" fmla="*/ 2147483646 h 402"/>
              <a:gd name="T42" fmla="*/ 2147483646 w 550"/>
              <a:gd name="T43" fmla="*/ 2147483646 h 402"/>
              <a:gd name="T44" fmla="*/ 2147483646 w 550"/>
              <a:gd name="T45" fmla="*/ 2147483646 h 402"/>
              <a:gd name="T46" fmla="*/ 2147483646 w 550"/>
              <a:gd name="T47" fmla="*/ 2147483646 h 402"/>
              <a:gd name="T48" fmla="*/ 2147483646 w 550"/>
              <a:gd name="T49" fmla="*/ 2147483646 h 402"/>
              <a:gd name="T50" fmla="*/ 2147483646 w 550"/>
              <a:gd name="T51" fmla="*/ 2147483646 h 402"/>
              <a:gd name="T52" fmla="*/ 2147483646 w 550"/>
              <a:gd name="T53" fmla="*/ 2147483646 h 402"/>
              <a:gd name="T54" fmla="*/ 2147483646 w 550"/>
              <a:gd name="T55" fmla="*/ 2147483646 h 402"/>
              <a:gd name="T56" fmla="*/ 2147483646 w 550"/>
              <a:gd name="T57" fmla="*/ 2147483646 h 402"/>
              <a:gd name="T58" fmla="*/ 2147483646 w 550"/>
              <a:gd name="T59" fmla="*/ 2147483646 h 402"/>
              <a:gd name="T60" fmla="*/ 2147483646 w 550"/>
              <a:gd name="T61" fmla="*/ 2147483646 h 402"/>
              <a:gd name="T62" fmla="*/ 2147483646 w 550"/>
              <a:gd name="T63" fmla="*/ 2147483646 h 402"/>
              <a:gd name="T64" fmla="*/ 2147483646 w 550"/>
              <a:gd name="T65" fmla="*/ 2147483646 h 402"/>
              <a:gd name="T66" fmla="*/ 2147483646 w 550"/>
              <a:gd name="T67" fmla="*/ 2147483646 h 402"/>
              <a:gd name="T68" fmla="*/ 2147483646 w 550"/>
              <a:gd name="T69" fmla="*/ 2147483646 h 402"/>
              <a:gd name="T70" fmla="*/ 2147483646 w 550"/>
              <a:gd name="T71" fmla="*/ 2147483646 h 402"/>
              <a:gd name="T72" fmla="*/ 2147483646 w 550"/>
              <a:gd name="T73" fmla="*/ 2147483646 h 402"/>
              <a:gd name="T74" fmla="*/ 2147483646 w 550"/>
              <a:gd name="T75" fmla="*/ 2147483646 h 402"/>
              <a:gd name="T76" fmla="*/ 2147483646 w 550"/>
              <a:gd name="T77" fmla="*/ 2147483646 h 402"/>
              <a:gd name="T78" fmla="*/ 2147483646 w 550"/>
              <a:gd name="T79" fmla="*/ 2147483646 h 402"/>
              <a:gd name="T80" fmla="*/ 2147483646 w 550"/>
              <a:gd name="T81" fmla="*/ 2147483646 h 402"/>
              <a:gd name="T82" fmla="*/ 2147483646 w 550"/>
              <a:gd name="T83" fmla="*/ 0 h 402"/>
              <a:gd name="T84" fmla="*/ 2147483646 w 550"/>
              <a:gd name="T85" fmla="*/ 2147483646 h 402"/>
              <a:gd name="T86" fmla="*/ 2147483646 w 550"/>
              <a:gd name="T87" fmla="*/ 2147483646 h 402"/>
              <a:gd name="T88" fmla="*/ 2147483646 w 550"/>
              <a:gd name="T89" fmla="*/ 2147483646 h 402"/>
              <a:gd name="T90" fmla="*/ 2147483646 w 550"/>
              <a:gd name="T91" fmla="*/ 2147483646 h 402"/>
              <a:gd name="T92" fmla="*/ 2147483646 w 550"/>
              <a:gd name="T93" fmla="*/ 2147483646 h 402"/>
              <a:gd name="T94" fmla="*/ 2147483646 w 550"/>
              <a:gd name="T95" fmla="*/ 2147483646 h 402"/>
              <a:gd name="T96" fmla="*/ 2147483646 w 550"/>
              <a:gd name="T97" fmla="*/ 2147483646 h 402"/>
              <a:gd name="T98" fmla="*/ 2147483646 w 550"/>
              <a:gd name="T99" fmla="*/ 2147483646 h 402"/>
              <a:gd name="T100" fmla="*/ 2147483646 w 550"/>
              <a:gd name="T101" fmla="*/ 2147483646 h 402"/>
              <a:gd name="T102" fmla="*/ 2147483646 w 550"/>
              <a:gd name="T103" fmla="*/ 2147483646 h 4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50"/>
              <a:gd name="T157" fmla="*/ 0 h 402"/>
              <a:gd name="T158" fmla="*/ 550 w 550"/>
              <a:gd name="T159" fmla="*/ 402 h 40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50" h="402">
                <a:moveTo>
                  <a:pt x="132" y="35"/>
                </a:moveTo>
                <a:lnTo>
                  <a:pt x="122" y="46"/>
                </a:lnTo>
                <a:lnTo>
                  <a:pt x="115" y="54"/>
                </a:lnTo>
                <a:lnTo>
                  <a:pt x="102" y="57"/>
                </a:lnTo>
                <a:lnTo>
                  <a:pt x="96" y="119"/>
                </a:lnTo>
                <a:lnTo>
                  <a:pt x="95" y="130"/>
                </a:lnTo>
                <a:lnTo>
                  <a:pt x="80" y="154"/>
                </a:lnTo>
                <a:lnTo>
                  <a:pt x="62" y="169"/>
                </a:lnTo>
                <a:lnTo>
                  <a:pt x="50" y="182"/>
                </a:lnTo>
                <a:lnTo>
                  <a:pt x="19" y="189"/>
                </a:lnTo>
                <a:lnTo>
                  <a:pt x="3" y="203"/>
                </a:lnTo>
                <a:lnTo>
                  <a:pt x="0" y="215"/>
                </a:lnTo>
                <a:lnTo>
                  <a:pt x="11" y="224"/>
                </a:lnTo>
                <a:lnTo>
                  <a:pt x="17" y="237"/>
                </a:lnTo>
                <a:lnTo>
                  <a:pt x="15" y="246"/>
                </a:lnTo>
                <a:lnTo>
                  <a:pt x="17" y="258"/>
                </a:lnTo>
                <a:lnTo>
                  <a:pt x="26" y="263"/>
                </a:lnTo>
                <a:lnTo>
                  <a:pt x="41" y="263"/>
                </a:lnTo>
                <a:lnTo>
                  <a:pt x="46" y="274"/>
                </a:lnTo>
                <a:lnTo>
                  <a:pt x="52" y="295"/>
                </a:lnTo>
                <a:lnTo>
                  <a:pt x="54" y="311"/>
                </a:lnTo>
                <a:lnTo>
                  <a:pt x="59" y="324"/>
                </a:lnTo>
                <a:lnTo>
                  <a:pt x="69" y="328"/>
                </a:lnTo>
                <a:lnTo>
                  <a:pt x="76" y="324"/>
                </a:lnTo>
                <a:lnTo>
                  <a:pt x="89" y="315"/>
                </a:lnTo>
                <a:lnTo>
                  <a:pt x="104" y="326"/>
                </a:lnTo>
                <a:lnTo>
                  <a:pt x="102" y="337"/>
                </a:lnTo>
                <a:lnTo>
                  <a:pt x="104" y="343"/>
                </a:lnTo>
                <a:lnTo>
                  <a:pt x="111" y="346"/>
                </a:lnTo>
                <a:lnTo>
                  <a:pt x="122" y="358"/>
                </a:lnTo>
                <a:lnTo>
                  <a:pt x="119" y="371"/>
                </a:lnTo>
                <a:lnTo>
                  <a:pt x="122" y="378"/>
                </a:lnTo>
                <a:lnTo>
                  <a:pt x="139" y="378"/>
                </a:lnTo>
                <a:lnTo>
                  <a:pt x="160" y="387"/>
                </a:lnTo>
                <a:lnTo>
                  <a:pt x="198" y="402"/>
                </a:lnTo>
                <a:lnTo>
                  <a:pt x="213" y="402"/>
                </a:lnTo>
                <a:lnTo>
                  <a:pt x="235" y="398"/>
                </a:lnTo>
                <a:lnTo>
                  <a:pt x="253" y="391"/>
                </a:lnTo>
                <a:lnTo>
                  <a:pt x="283" y="396"/>
                </a:lnTo>
                <a:lnTo>
                  <a:pt x="298" y="395"/>
                </a:lnTo>
                <a:lnTo>
                  <a:pt x="305" y="393"/>
                </a:lnTo>
                <a:lnTo>
                  <a:pt x="324" y="380"/>
                </a:lnTo>
                <a:lnTo>
                  <a:pt x="366" y="356"/>
                </a:lnTo>
                <a:lnTo>
                  <a:pt x="398" y="346"/>
                </a:lnTo>
                <a:lnTo>
                  <a:pt x="415" y="345"/>
                </a:lnTo>
                <a:lnTo>
                  <a:pt x="441" y="350"/>
                </a:lnTo>
                <a:lnTo>
                  <a:pt x="463" y="352"/>
                </a:lnTo>
                <a:lnTo>
                  <a:pt x="474" y="356"/>
                </a:lnTo>
                <a:lnTo>
                  <a:pt x="491" y="354"/>
                </a:lnTo>
                <a:lnTo>
                  <a:pt x="494" y="339"/>
                </a:lnTo>
                <a:lnTo>
                  <a:pt x="494" y="311"/>
                </a:lnTo>
                <a:lnTo>
                  <a:pt x="496" y="282"/>
                </a:lnTo>
                <a:lnTo>
                  <a:pt x="505" y="267"/>
                </a:lnTo>
                <a:lnTo>
                  <a:pt x="515" y="263"/>
                </a:lnTo>
                <a:lnTo>
                  <a:pt x="524" y="269"/>
                </a:lnTo>
                <a:lnTo>
                  <a:pt x="533" y="263"/>
                </a:lnTo>
                <a:lnTo>
                  <a:pt x="539" y="256"/>
                </a:lnTo>
                <a:lnTo>
                  <a:pt x="537" y="248"/>
                </a:lnTo>
                <a:lnTo>
                  <a:pt x="548" y="245"/>
                </a:lnTo>
                <a:lnTo>
                  <a:pt x="550" y="235"/>
                </a:lnTo>
                <a:lnTo>
                  <a:pt x="539" y="230"/>
                </a:lnTo>
                <a:lnTo>
                  <a:pt x="522" y="226"/>
                </a:lnTo>
                <a:lnTo>
                  <a:pt x="509" y="230"/>
                </a:lnTo>
                <a:lnTo>
                  <a:pt x="489" y="233"/>
                </a:lnTo>
                <a:lnTo>
                  <a:pt x="470" y="233"/>
                </a:lnTo>
                <a:lnTo>
                  <a:pt x="457" y="226"/>
                </a:lnTo>
                <a:lnTo>
                  <a:pt x="452" y="215"/>
                </a:lnTo>
                <a:lnTo>
                  <a:pt x="452" y="200"/>
                </a:lnTo>
                <a:lnTo>
                  <a:pt x="450" y="185"/>
                </a:lnTo>
                <a:lnTo>
                  <a:pt x="441" y="174"/>
                </a:lnTo>
                <a:lnTo>
                  <a:pt x="435" y="163"/>
                </a:lnTo>
                <a:lnTo>
                  <a:pt x="435" y="148"/>
                </a:lnTo>
                <a:lnTo>
                  <a:pt x="437" y="133"/>
                </a:lnTo>
                <a:lnTo>
                  <a:pt x="437" y="124"/>
                </a:lnTo>
                <a:lnTo>
                  <a:pt x="428" y="102"/>
                </a:lnTo>
                <a:lnTo>
                  <a:pt x="413" y="87"/>
                </a:lnTo>
                <a:lnTo>
                  <a:pt x="407" y="72"/>
                </a:lnTo>
                <a:lnTo>
                  <a:pt x="405" y="61"/>
                </a:lnTo>
                <a:lnTo>
                  <a:pt x="402" y="56"/>
                </a:lnTo>
                <a:lnTo>
                  <a:pt x="381" y="41"/>
                </a:lnTo>
                <a:lnTo>
                  <a:pt x="374" y="28"/>
                </a:lnTo>
                <a:lnTo>
                  <a:pt x="365" y="9"/>
                </a:lnTo>
                <a:lnTo>
                  <a:pt x="357" y="2"/>
                </a:lnTo>
                <a:lnTo>
                  <a:pt x="348" y="0"/>
                </a:lnTo>
                <a:lnTo>
                  <a:pt x="339" y="4"/>
                </a:lnTo>
                <a:lnTo>
                  <a:pt x="329" y="13"/>
                </a:lnTo>
                <a:lnTo>
                  <a:pt x="324" y="15"/>
                </a:lnTo>
                <a:lnTo>
                  <a:pt x="307" y="15"/>
                </a:lnTo>
                <a:lnTo>
                  <a:pt x="296" y="17"/>
                </a:lnTo>
                <a:lnTo>
                  <a:pt x="288" y="26"/>
                </a:lnTo>
                <a:lnTo>
                  <a:pt x="274" y="31"/>
                </a:lnTo>
                <a:lnTo>
                  <a:pt x="259" y="30"/>
                </a:lnTo>
                <a:lnTo>
                  <a:pt x="251" y="22"/>
                </a:lnTo>
                <a:lnTo>
                  <a:pt x="235" y="13"/>
                </a:lnTo>
                <a:lnTo>
                  <a:pt x="221" y="17"/>
                </a:lnTo>
                <a:lnTo>
                  <a:pt x="204" y="24"/>
                </a:lnTo>
                <a:lnTo>
                  <a:pt x="191" y="26"/>
                </a:lnTo>
                <a:lnTo>
                  <a:pt x="180" y="22"/>
                </a:lnTo>
                <a:lnTo>
                  <a:pt x="167" y="15"/>
                </a:lnTo>
                <a:lnTo>
                  <a:pt x="150" y="20"/>
                </a:lnTo>
                <a:lnTo>
                  <a:pt x="139" y="26"/>
                </a:lnTo>
                <a:lnTo>
                  <a:pt x="135" y="28"/>
                </a:lnTo>
                <a:lnTo>
                  <a:pt x="132" y="30"/>
                </a:lnTo>
                <a:lnTo>
                  <a:pt x="128" y="31"/>
                </a:lnTo>
                <a:lnTo>
                  <a:pt x="132" y="35"/>
                </a:lnTo>
                <a:close/>
              </a:path>
            </a:pathLst>
          </a:custGeom>
          <a:solidFill>
            <a:schemeClr val="tx2"/>
          </a:solidFill>
          <a:ln w="12700">
            <a:solidFill>
              <a:schemeClr val="bg1"/>
            </a:solidFill>
            <a:round/>
            <a:headEnd/>
            <a:tailEnd/>
          </a:ln>
        </p:spPr>
        <p:txBody>
          <a:bodyPr/>
          <a:lstStyle/>
          <a:p>
            <a:endParaRPr lang="en-GB"/>
          </a:p>
        </p:txBody>
      </p:sp>
      <p:sp>
        <p:nvSpPr>
          <p:cNvPr id="35865" name="Freeform 54"/>
          <p:cNvSpPr>
            <a:spLocks noChangeAspect="1"/>
          </p:cNvSpPr>
          <p:nvPr/>
        </p:nvSpPr>
        <p:spPr bwMode="auto">
          <a:xfrm>
            <a:off x="1570038" y="3910013"/>
            <a:ext cx="230187" cy="236537"/>
          </a:xfrm>
          <a:custGeom>
            <a:avLst/>
            <a:gdLst>
              <a:gd name="T0" fmla="*/ 0 w 210"/>
              <a:gd name="T1" fmla="*/ 2147483646 h 185"/>
              <a:gd name="T2" fmla="*/ 2147483646 w 210"/>
              <a:gd name="T3" fmla="*/ 2147483646 h 185"/>
              <a:gd name="T4" fmla="*/ 2147483646 w 210"/>
              <a:gd name="T5" fmla="*/ 2147483646 h 185"/>
              <a:gd name="T6" fmla="*/ 2147483646 w 210"/>
              <a:gd name="T7" fmla="*/ 0 h 185"/>
              <a:gd name="T8" fmla="*/ 2147483646 w 210"/>
              <a:gd name="T9" fmla="*/ 2147483646 h 185"/>
              <a:gd name="T10" fmla="*/ 2147483646 w 210"/>
              <a:gd name="T11" fmla="*/ 2147483646 h 185"/>
              <a:gd name="T12" fmla="*/ 2147483646 w 210"/>
              <a:gd name="T13" fmla="*/ 2147483646 h 185"/>
              <a:gd name="T14" fmla="*/ 2147483646 w 210"/>
              <a:gd name="T15" fmla="*/ 2147483646 h 185"/>
              <a:gd name="T16" fmla="*/ 2147483646 w 210"/>
              <a:gd name="T17" fmla="*/ 2147483646 h 185"/>
              <a:gd name="T18" fmla="*/ 2147483646 w 210"/>
              <a:gd name="T19" fmla="*/ 2147483646 h 185"/>
              <a:gd name="T20" fmla="*/ 2147483646 w 210"/>
              <a:gd name="T21" fmla="*/ 2147483646 h 185"/>
              <a:gd name="T22" fmla="*/ 2147483646 w 210"/>
              <a:gd name="T23" fmla="*/ 2147483646 h 185"/>
              <a:gd name="T24" fmla="*/ 2147483646 w 210"/>
              <a:gd name="T25" fmla="*/ 2147483646 h 185"/>
              <a:gd name="T26" fmla="*/ 2147483646 w 210"/>
              <a:gd name="T27" fmla="*/ 2147483646 h 185"/>
              <a:gd name="T28" fmla="*/ 2147483646 w 210"/>
              <a:gd name="T29" fmla="*/ 2147483646 h 185"/>
              <a:gd name="T30" fmla="*/ 2147483646 w 210"/>
              <a:gd name="T31" fmla="*/ 2147483646 h 185"/>
              <a:gd name="T32" fmla="*/ 2147483646 w 210"/>
              <a:gd name="T33" fmla="*/ 2147483646 h 185"/>
              <a:gd name="T34" fmla="*/ 2147483646 w 210"/>
              <a:gd name="T35" fmla="*/ 2147483646 h 185"/>
              <a:gd name="T36" fmla="*/ 2147483646 w 210"/>
              <a:gd name="T37" fmla="*/ 2147483646 h 185"/>
              <a:gd name="T38" fmla="*/ 2147483646 w 210"/>
              <a:gd name="T39" fmla="*/ 2147483646 h 185"/>
              <a:gd name="T40" fmla="*/ 2147483646 w 210"/>
              <a:gd name="T41" fmla="*/ 2147483646 h 185"/>
              <a:gd name="T42" fmla="*/ 2147483646 w 210"/>
              <a:gd name="T43" fmla="*/ 2147483646 h 185"/>
              <a:gd name="T44" fmla="*/ 2147483646 w 210"/>
              <a:gd name="T45" fmla="*/ 2147483646 h 185"/>
              <a:gd name="T46" fmla="*/ 2147483646 w 210"/>
              <a:gd name="T47" fmla="*/ 2147483646 h 185"/>
              <a:gd name="T48" fmla="*/ 2147483646 w 210"/>
              <a:gd name="T49" fmla="*/ 2147483646 h 185"/>
              <a:gd name="T50" fmla="*/ 2147483646 w 210"/>
              <a:gd name="T51" fmla="*/ 2147483646 h 185"/>
              <a:gd name="T52" fmla="*/ 2147483646 w 210"/>
              <a:gd name="T53" fmla="*/ 2147483646 h 185"/>
              <a:gd name="T54" fmla="*/ 2147483646 w 210"/>
              <a:gd name="T55" fmla="*/ 2147483646 h 185"/>
              <a:gd name="T56" fmla="*/ 2147483646 w 210"/>
              <a:gd name="T57" fmla="*/ 2147483646 h 185"/>
              <a:gd name="T58" fmla="*/ 2147483646 w 210"/>
              <a:gd name="T59" fmla="*/ 2147483646 h 185"/>
              <a:gd name="T60" fmla="*/ 2147483646 w 210"/>
              <a:gd name="T61" fmla="*/ 2147483646 h 185"/>
              <a:gd name="T62" fmla="*/ 2147483646 w 210"/>
              <a:gd name="T63" fmla="*/ 2147483646 h 185"/>
              <a:gd name="T64" fmla="*/ 2147483646 w 210"/>
              <a:gd name="T65" fmla="*/ 2147483646 h 185"/>
              <a:gd name="T66" fmla="*/ 2147483646 w 210"/>
              <a:gd name="T67" fmla="*/ 2147483646 h 185"/>
              <a:gd name="T68" fmla="*/ 2147483646 w 210"/>
              <a:gd name="T69" fmla="*/ 2147483646 h 185"/>
              <a:gd name="T70" fmla="*/ 2147483646 w 210"/>
              <a:gd name="T71" fmla="*/ 2147483646 h 185"/>
              <a:gd name="T72" fmla="*/ 2147483646 w 210"/>
              <a:gd name="T73" fmla="*/ 2147483646 h 185"/>
              <a:gd name="T74" fmla="*/ 2147483646 w 210"/>
              <a:gd name="T75" fmla="*/ 2147483646 h 185"/>
              <a:gd name="T76" fmla="*/ 2147483646 w 210"/>
              <a:gd name="T77" fmla="*/ 2147483646 h 185"/>
              <a:gd name="T78" fmla="*/ 0 w 210"/>
              <a:gd name="T79" fmla="*/ 2147483646 h 18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10"/>
              <a:gd name="T121" fmla="*/ 0 h 185"/>
              <a:gd name="T122" fmla="*/ 210 w 210"/>
              <a:gd name="T123" fmla="*/ 185 h 18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10" h="185">
                <a:moveTo>
                  <a:pt x="0" y="33"/>
                </a:moveTo>
                <a:lnTo>
                  <a:pt x="5" y="26"/>
                </a:lnTo>
                <a:lnTo>
                  <a:pt x="3" y="17"/>
                </a:lnTo>
                <a:lnTo>
                  <a:pt x="35" y="0"/>
                </a:lnTo>
                <a:lnTo>
                  <a:pt x="38" y="6"/>
                </a:lnTo>
                <a:lnTo>
                  <a:pt x="61" y="2"/>
                </a:lnTo>
                <a:lnTo>
                  <a:pt x="79" y="3"/>
                </a:lnTo>
                <a:lnTo>
                  <a:pt x="72" y="12"/>
                </a:lnTo>
                <a:lnTo>
                  <a:pt x="76" y="24"/>
                </a:lnTo>
                <a:lnTo>
                  <a:pt x="91" y="29"/>
                </a:lnTo>
                <a:lnTo>
                  <a:pt x="106" y="28"/>
                </a:lnTo>
                <a:lnTo>
                  <a:pt x="118" y="19"/>
                </a:lnTo>
                <a:lnTo>
                  <a:pt x="138" y="17"/>
                </a:lnTo>
                <a:lnTo>
                  <a:pt x="144" y="25"/>
                </a:lnTo>
                <a:lnTo>
                  <a:pt x="156" y="32"/>
                </a:lnTo>
                <a:lnTo>
                  <a:pt x="173" y="33"/>
                </a:lnTo>
                <a:lnTo>
                  <a:pt x="170" y="47"/>
                </a:lnTo>
                <a:lnTo>
                  <a:pt x="171" y="75"/>
                </a:lnTo>
                <a:lnTo>
                  <a:pt x="174" y="92"/>
                </a:lnTo>
                <a:lnTo>
                  <a:pt x="193" y="90"/>
                </a:lnTo>
                <a:lnTo>
                  <a:pt x="199" y="102"/>
                </a:lnTo>
                <a:lnTo>
                  <a:pt x="200" y="112"/>
                </a:lnTo>
                <a:lnTo>
                  <a:pt x="210" y="126"/>
                </a:lnTo>
                <a:lnTo>
                  <a:pt x="198" y="136"/>
                </a:lnTo>
                <a:lnTo>
                  <a:pt x="187" y="144"/>
                </a:lnTo>
                <a:lnTo>
                  <a:pt x="175" y="144"/>
                </a:lnTo>
                <a:lnTo>
                  <a:pt x="161" y="148"/>
                </a:lnTo>
                <a:lnTo>
                  <a:pt x="161" y="163"/>
                </a:lnTo>
                <a:lnTo>
                  <a:pt x="155" y="173"/>
                </a:lnTo>
                <a:lnTo>
                  <a:pt x="140" y="185"/>
                </a:lnTo>
                <a:lnTo>
                  <a:pt x="115" y="166"/>
                </a:lnTo>
                <a:lnTo>
                  <a:pt x="108" y="149"/>
                </a:lnTo>
                <a:lnTo>
                  <a:pt x="85" y="144"/>
                </a:lnTo>
                <a:lnTo>
                  <a:pt x="77" y="122"/>
                </a:lnTo>
                <a:lnTo>
                  <a:pt x="61" y="109"/>
                </a:lnTo>
                <a:lnTo>
                  <a:pt x="55" y="93"/>
                </a:lnTo>
                <a:lnTo>
                  <a:pt x="42" y="77"/>
                </a:lnTo>
                <a:lnTo>
                  <a:pt x="33" y="61"/>
                </a:lnTo>
                <a:lnTo>
                  <a:pt x="16" y="49"/>
                </a:lnTo>
                <a:lnTo>
                  <a:pt x="0" y="33"/>
                </a:lnTo>
                <a:close/>
              </a:path>
            </a:pathLst>
          </a:custGeom>
          <a:solidFill>
            <a:schemeClr val="tx2"/>
          </a:solidFill>
          <a:ln w="12700">
            <a:solidFill>
              <a:schemeClr val="bg1"/>
            </a:solidFill>
            <a:round/>
            <a:headEnd/>
            <a:tailEnd/>
          </a:ln>
        </p:spPr>
        <p:txBody>
          <a:bodyPr/>
          <a:lstStyle/>
          <a:p>
            <a:endParaRPr lang="en-GB"/>
          </a:p>
        </p:txBody>
      </p:sp>
      <p:sp>
        <p:nvSpPr>
          <p:cNvPr id="35866" name="Freeform 55"/>
          <p:cNvSpPr>
            <a:spLocks noChangeAspect="1"/>
          </p:cNvSpPr>
          <p:nvPr/>
        </p:nvSpPr>
        <p:spPr bwMode="auto">
          <a:xfrm>
            <a:off x="1724025" y="4089400"/>
            <a:ext cx="65088" cy="96838"/>
          </a:xfrm>
          <a:custGeom>
            <a:avLst/>
            <a:gdLst>
              <a:gd name="T0" fmla="*/ 2147483646 w 57"/>
              <a:gd name="T1" fmla="*/ 2147483646 h 71"/>
              <a:gd name="T2" fmla="*/ 2147483646 w 57"/>
              <a:gd name="T3" fmla="*/ 2147483646 h 71"/>
              <a:gd name="T4" fmla="*/ 2147483646 w 57"/>
              <a:gd name="T5" fmla="*/ 2147483646 h 71"/>
              <a:gd name="T6" fmla="*/ 2147483646 w 57"/>
              <a:gd name="T7" fmla="*/ 2147483646 h 71"/>
              <a:gd name="T8" fmla="*/ 2147483646 w 57"/>
              <a:gd name="T9" fmla="*/ 2147483646 h 71"/>
              <a:gd name="T10" fmla="*/ 2147483646 w 57"/>
              <a:gd name="T11" fmla="*/ 2147483646 h 71"/>
              <a:gd name="T12" fmla="*/ 2147483646 w 57"/>
              <a:gd name="T13" fmla="*/ 0 h 71"/>
              <a:gd name="T14" fmla="*/ 2147483646 w 57"/>
              <a:gd name="T15" fmla="*/ 0 h 71"/>
              <a:gd name="T16" fmla="*/ 2147483646 w 57"/>
              <a:gd name="T17" fmla="*/ 2147483646 h 71"/>
              <a:gd name="T18" fmla="*/ 2147483646 w 57"/>
              <a:gd name="T19" fmla="*/ 2147483646 h 71"/>
              <a:gd name="T20" fmla="*/ 2147483646 w 57"/>
              <a:gd name="T21" fmla="*/ 2147483646 h 71"/>
              <a:gd name="T22" fmla="*/ 0 w 57"/>
              <a:gd name="T23" fmla="*/ 2147483646 h 71"/>
              <a:gd name="T24" fmla="*/ 2147483646 w 57"/>
              <a:gd name="T25" fmla="*/ 2147483646 h 71"/>
              <a:gd name="T26" fmla="*/ 2147483646 w 57"/>
              <a:gd name="T27" fmla="*/ 2147483646 h 71"/>
              <a:gd name="T28" fmla="*/ 2147483646 w 57"/>
              <a:gd name="T29" fmla="*/ 2147483646 h 71"/>
              <a:gd name="T30" fmla="*/ 2147483646 w 57"/>
              <a:gd name="T31" fmla="*/ 2147483646 h 71"/>
              <a:gd name="T32" fmla="*/ 2147483646 w 57"/>
              <a:gd name="T33" fmla="*/ 2147483646 h 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7"/>
              <a:gd name="T52" fmla="*/ 0 h 71"/>
              <a:gd name="T53" fmla="*/ 57 w 57"/>
              <a:gd name="T54" fmla="*/ 71 h 7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7" h="71">
                <a:moveTo>
                  <a:pt x="41" y="71"/>
                </a:moveTo>
                <a:lnTo>
                  <a:pt x="44" y="48"/>
                </a:lnTo>
                <a:lnTo>
                  <a:pt x="57" y="39"/>
                </a:lnTo>
                <a:lnTo>
                  <a:pt x="57" y="28"/>
                </a:lnTo>
                <a:lnTo>
                  <a:pt x="50" y="20"/>
                </a:lnTo>
                <a:lnTo>
                  <a:pt x="43" y="9"/>
                </a:lnTo>
                <a:lnTo>
                  <a:pt x="39" y="0"/>
                </a:lnTo>
                <a:lnTo>
                  <a:pt x="26" y="0"/>
                </a:lnTo>
                <a:lnTo>
                  <a:pt x="17" y="4"/>
                </a:lnTo>
                <a:lnTo>
                  <a:pt x="17" y="19"/>
                </a:lnTo>
                <a:lnTo>
                  <a:pt x="9" y="32"/>
                </a:lnTo>
                <a:lnTo>
                  <a:pt x="0" y="36"/>
                </a:lnTo>
                <a:lnTo>
                  <a:pt x="4" y="47"/>
                </a:lnTo>
                <a:lnTo>
                  <a:pt x="16" y="50"/>
                </a:lnTo>
                <a:lnTo>
                  <a:pt x="28" y="53"/>
                </a:lnTo>
                <a:lnTo>
                  <a:pt x="35" y="60"/>
                </a:lnTo>
                <a:lnTo>
                  <a:pt x="41" y="71"/>
                </a:lnTo>
                <a:close/>
              </a:path>
            </a:pathLst>
          </a:custGeom>
          <a:solidFill>
            <a:schemeClr val="tx2"/>
          </a:solidFill>
          <a:ln w="12700">
            <a:solidFill>
              <a:schemeClr val="bg1"/>
            </a:solidFill>
            <a:round/>
            <a:headEnd/>
            <a:tailEnd/>
          </a:ln>
        </p:spPr>
        <p:txBody>
          <a:bodyPr/>
          <a:lstStyle/>
          <a:p>
            <a:endParaRPr lang="en-GB"/>
          </a:p>
        </p:txBody>
      </p:sp>
      <p:sp>
        <p:nvSpPr>
          <p:cNvPr id="35867" name="Freeform 56"/>
          <p:cNvSpPr>
            <a:spLocks noChangeAspect="1"/>
          </p:cNvSpPr>
          <p:nvPr/>
        </p:nvSpPr>
        <p:spPr bwMode="auto">
          <a:xfrm>
            <a:off x="1649413" y="3735388"/>
            <a:ext cx="236537" cy="292100"/>
          </a:xfrm>
          <a:custGeom>
            <a:avLst/>
            <a:gdLst>
              <a:gd name="T0" fmla="*/ 2147483646 w 215"/>
              <a:gd name="T1" fmla="*/ 2147483646 h 227"/>
              <a:gd name="T2" fmla="*/ 2147483646 w 215"/>
              <a:gd name="T3" fmla="*/ 2147483646 h 227"/>
              <a:gd name="T4" fmla="*/ 2147483646 w 215"/>
              <a:gd name="T5" fmla="*/ 2147483646 h 227"/>
              <a:gd name="T6" fmla="*/ 2147483646 w 215"/>
              <a:gd name="T7" fmla="*/ 2147483646 h 227"/>
              <a:gd name="T8" fmla="*/ 2147483646 w 215"/>
              <a:gd name="T9" fmla="*/ 2147483646 h 227"/>
              <a:gd name="T10" fmla="*/ 2147483646 w 215"/>
              <a:gd name="T11" fmla="*/ 2147483646 h 227"/>
              <a:gd name="T12" fmla="*/ 2147483646 w 215"/>
              <a:gd name="T13" fmla="*/ 2147483646 h 227"/>
              <a:gd name="T14" fmla="*/ 2147483646 w 215"/>
              <a:gd name="T15" fmla="*/ 2147483646 h 227"/>
              <a:gd name="T16" fmla="*/ 2147483646 w 215"/>
              <a:gd name="T17" fmla="*/ 2147483646 h 227"/>
              <a:gd name="T18" fmla="*/ 2147483646 w 215"/>
              <a:gd name="T19" fmla="*/ 2147483646 h 227"/>
              <a:gd name="T20" fmla="*/ 2147483646 w 215"/>
              <a:gd name="T21" fmla="*/ 2147483646 h 227"/>
              <a:gd name="T22" fmla="*/ 2147483646 w 215"/>
              <a:gd name="T23" fmla="*/ 2147483646 h 227"/>
              <a:gd name="T24" fmla="*/ 2147483646 w 215"/>
              <a:gd name="T25" fmla="*/ 2147483646 h 227"/>
              <a:gd name="T26" fmla="*/ 0 w 215"/>
              <a:gd name="T27" fmla="*/ 2147483646 h 227"/>
              <a:gd name="T28" fmla="*/ 2147483646 w 215"/>
              <a:gd name="T29" fmla="*/ 2147483646 h 227"/>
              <a:gd name="T30" fmla="*/ 2147483646 w 215"/>
              <a:gd name="T31" fmla="*/ 2147483646 h 227"/>
              <a:gd name="T32" fmla="*/ 2147483646 w 215"/>
              <a:gd name="T33" fmla="*/ 2147483646 h 227"/>
              <a:gd name="T34" fmla="*/ 2147483646 w 215"/>
              <a:gd name="T35" fmla="*/ 2147483646 h 227"/>
              <a:gd name="T36" fmla="*/ 2147483646 w 215"/>
              <a:gd name="T37" fmla="*/ 2147483646 h 227"/>
              <a:gd name="T38" fmla="*/ 2147483646 w 215"/>
              <a:gd name="T39" fmla="*/ 2147483646 h 227"/>
              <a:gd name="T40" fmla="*/ 2147483646 w 215"/>
              <a:gd name="T41" fmla="*/ 2147483646 h 227"/>
              <a:gd name="T42" fmla="*/ 2147483646 w 215"/>
              <a:gd name="T43" fmla="*/ 2147483646 h 227"/>
              <a:gd name="T44" fmla="*/ 2147483646 w 215"/>
              <a:gd name="T45" fmla="*/ 2147483646 h 227"/>
              <a:gd name="T46" fmla="*/ 2147483646 w 215"/>
              <a:gd name="T47" fmla="*/ 2147483646 h 227"/>
              <a:gd name="T48" fmla="*/ 2147483646 w 215"/>
              <a:gd name="T49" fmla="*/ 2147483646 h 227"/>
              <a:gd name="T50" fmla="*/ 2147483646 w 215"/>
              <a:gd name="T51" fmla="*/ 2147483646 h 227"/>
              <a:gd name="T52" fmla="*/ 2147483646 w 215"/>
              <a:gd name="T53" fmla="*/ 2147483646 h 227"/>
              <a:gd name="T54" fmla="*/ 2147483646 w 215"/>
              <a:gd name="T55" fmla="*/ 2147483646 h 227"/>
              <a:gd name="T56" fmla="*/ 2147483646 w 215"/>
              <a:gd name="T57" fmla="*/ 2147483646 h 227"/>
              <a:gd name="T58" fmla="*/ 2147483646 w 215"/>
              <a:gd name="T59" fmla="*/ 2147483646 h 227"/>
              <a:gd name="T60" fmla="*/ 2147483646 w 215"/>
              <a:gd name="T61" fmla="*/ 2147483646 h 227"/>
              <a:gd name="T62" fmla="*/ 2147483646 w 215"/>
              <a:gd name="T63" fmla="*/ 2147483646 h 227"/>
              <a:gd name="T64" fmla="*/ 2147483646 w 215"/>
              <a:gd name="T65" fmla="*/ 2147483646 h 227"/>
              <a:gd name="T66" fmla="*/ 2147483646 w 215"/>
              <a:gd name="T67" fmla="*/ 2147483646 h 227"/>
              <a:gd name="T68" fmla="*/ 2147483646 w 215"/>
              <a:gd name="T69" fmla="*/ 2147483646 h 227"/>
              <a:gd name="T70" fmla="*/ 2147483646 w 215"/>
              <a:gd name="T71" fmla="*/ 2147483646 h 227"/>
              <a:gd name="T72" fmla="*/ 2147483646 w 215"/>
              <a:gd name="T73" fmla="*/ 2147483646 h 227"/>
              <a:gd name="T74" fmla="*/ 2147483646 w 215"/>
              <a:gd name="T75" fmla="*/ 2147483646 h 227"/>
              <a:gd name="T76" fmla="*/ 2147483646 w 215"/>
              <a:gd name="T77" fmla="*/ 2147483646 h 227"/>
              <a:gd name="T78" fmla="*/ 2147483646 w 215"/>
              <a:gd name="T79" fmla="*/ 0 h 227"/>
              <a:gd name="T80" fmla="*/ 2147483646 w 215"/>
              <a:gd name="T81" fmla="*/ 0 h 227"/>
              <a:gd name="T82" fmla="*/ 2147483646 w 215"/>
              <a:gd name="T83" fmla="*/ 2147483646 h 227"/>
              <a:gd name="T84" fmla="*/ 2147483646 w 215"/>
              <a:gd name="T85" fmla="*/ 2147483646 h 227"/>
              <a:gd name="T86" fmla="*/ 2147483646 w 215"/>
              <a:gd name="T87" fmla="*/ 2147483646 h 227"/>
              <a:gd name="T88" fmla="*/ 2147483646 w 215"/>
              <a:gd name="T89" fmla="*/ 2147483646 h 227"/>
              <a:gd name="T90" fmla="*/ 2147483646 w 215"/>
              <a:gd name="T91" fmla="*/ 2147483646 h 227"/>
              <a:gd name="T92" fmla="*/ 2147483646 w 215"/>
              <a:gd name="T93" fmla="*/ 2147483646 h 227"/>
              <a:gd name="T94" fmla="*/ 2147483646 w 215"/>
              <a:gd name="T95" fmla="*/ 2147483646 h 227"/>
              <a:gd name="T96" fmla="*/ 2147483646 w 215"/>
              <a:gd name="T97" fmla="*/ 2147483646 h 227"/>
              <a:gd name="T98" fmla="*/ 2147483646 w 215"/>
              <a:gd name="T99" fmla="*/ 2147483646 h 227"/>
              <a:gd name="T100" fmla="*/ 2147483646 w 215"/>
              <a:gd name="T101" fmla="*/ 2147483646 h 227"/>
              <a:gd name="T102" fmla="*/ 2147483646 w 215"/>
              <a:gd name="T103" fmla="*/ 2147483646 h 227"/>
              <a:gd name="T104" fmla="*/ 2147483646 w 215"/>
              <a:gd name="T105" fmla="*/ 2147483646 h 227"/>
              <a:gd name="T106" fmla="*/ 2147483646 w 215"/>
              <a:gd name="T107" fmla="*/ 2147483646 h 227"/>
              <a:gd name="T108" fmla="*/ 2147483646 w 215"/>
              <a:gd name="T109" fmla="*/ 2147483646 h 227"/>
              <a:gd name="T110" fmla="*/ 2147483646 w 215"/>
              <a:gd name="T111" fmla="*/ 2147483646 h 22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5"/>
              <a:gd name="T169" fmla="*/ 0 h 227"/>
              <a:gd name="T170" fmla="*/ 215 w 215"/>
              <a:gd name="T171" fmla="*/ 227 h 22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5" h="227">
                <a:moveTo>
                  <a:pt x="89" y="6"/>
                </a:moveTo>
                <a:lnTo>
                  <a:pt x="67" y="33"/>
                </a:lnTo>
                <a:lnTo>
                  <a:pt x="67" y="41"/>
                </a:lnTo>
                <a:lnTo>
                  <a:pt x="54" y="54"/>
                </a:lnTo>
                <a:lnTo>
                  <a:pt x="56" y="57"/>
                </a:lnTo>
                <a:lnTo>
                  <a:pt x="52" y="66"/>
                </a:lnTo>
                <a:lnTo>
                  <a:pt x="39" y="79"/>
                </a:lnTo>
                <a:lnTo>
                  <a:pt x="26" y="94"/>
                </a:lnTo>
                <a:lnTo>
                  <a:pt x="21" y="102"/>
                </a:lnTo>
                <a:lnTo>
                  <a:pt x="26" y="109"/>
                </a:lnTo>
                <a:lnTo>
                  <a:pt x="22" y="120"/>
                </a:lnTo>
                <a:lnTo>
                  <a:pt x="15" y="129"/>
                </a:lnTo>
                <a:lnTo>
                  <a:pt x="9" y="133"/>
                </a:lnTo>
                <a:lnTo>
                  <a:pt x="0" y="144"/>
                </a:lnTo>
                <a:lnTo>
                  <a:pt x="1" y="155"/>
                </a:lnTo>
                <a:lnTo>
                  <a:pt x="11" y="161"/>
                </a:lnTo>
                <a:lnTo>
                  <a:pt x="35" y="161"/>
                </a:lnTo>
                <a:lnTo>
                  <a:pt x="49" y="153"/>
                </a:lnTo>
                <a:lnTo>
                  <a:pt x="63" y="151"/>
                </a:lnTo>
                <a:lnTo>
                  <a:pt x="74" y="161"/>
                </a:lnTo>
                <a:lnTo>
                  <a:pt x="85" y="166"/>
                </a:lnTo>
                <a:lnTo>
                  <a:pt x="100" y="168"/>
                </a:lnTo>
                <a:lnTo>
                  <a:pt x="96" y="185"/>
                </a:lnTo>
                <a:lnTo>
                  <a:pt x="101" y="227"/>
                </a:lnTo>
                <a:lnTo>
                  <a:pt x="114" y="226"/>
                </a:lnTo>
                <a:lnTo>
                  <a:pt x="122" y="225"/>
                </a:lnTo>
                <a:lnTo>
                  <a:pt x="125" y="213"/>
                </a:lnTo>
                <a:lnTo>
                  <a:pt x="127" y="188"/>
                </a:lnTo>
                <a:lnTo>
                  <a:pt x="137" y="175"/>
                </a:lnTo>
                <a:lnTo>
                  <a:pt x="137" y="153"/>
                </a:lnTo>
                <a:lnTo>
                  <a:pt x="145" y="140"/>
                </a:lnTo>
                <a:lnTo>
                  <a:pt x="162" y="133"/>
                </a:lnTo>
                <a:lnTo>
                  <a:pt x="193" y="98"/>
                </a:lnTo>
                <a:lnTo>
                  <a:pt x="197" y="83"/>
                </a:lnTo>
                <a:lnTo>
                  <a:pt x="192" y="59"/>
                </a:lnTo>
                <a:lnTo>
                  <a:pt x="212" y="43"/>
                </a:lnTo>
                <a:lnTo>
                  <a:pt x="215" y="16"/>
                </a:lnTo>
                <a:lnTo>
                  <a:pt x="201" y="4"/>
                </a:lnTo>
                <a:lnTo>
                  <a:pt x="192" y="2"/>
                </a:lnTo>
                <a:lnTo>
                  <a:pt x="175" y="0"/>
                </a:lnTo>
                <a:lnTo>
                  <a:pt x="137" y="0"/>
                </a:lnTo>
                <a:lnTo>
                  <a:pt x="126" y="9"/>
                </a:lnTo>
                <a:lnTo>
                  <a:pt x="117" y="20"/>
                </a:lnTo>
                <a:lnTo>
                  <a:pt x="119" y="30"/>
                </a:lnTo>
                <a:lnTo>
                  <a:pt x="132" y="39"/>
                </a:lnTo>
                <a:lnTo>
                  <a:pt x="141" y="50"/>
                </a:lnTo>
                <a:lnTo>
                  <a:pt x="141" y="65"/>
                </a:lnTo>
                <a:lnTo>
                  <a:pt x="126" y="76"/>
                </a:lnTo>
                <a:lnTo>
                  <a:pt x="111" y="79"/>
                </a:lnTo>
                <a:lnTo>
                  <a:pt x="100" y="81"/>
                </a:lnTo>
                <a:lnTo>
                  <a:pt x="95" y="72"/>
                </a:lnTo>
                <a:lnTo>
                  <a:pt x="91" y="59"/>
                </a:lnTo>
                <a:lnTo>
                  <a:pt x="98" y="48"/>
                </a:lnTo>
                <a:lnTo>
                  <a:pt x="96" y="35"/>
                </a:lnTo>
                <a:lnTo>
                  <a:pt x="95" y="22"/>
                </a:lnTo>
                <a:lnTo>
                  <a:pt x="89" y="6"/>
                </a:lnTo>
                <a:close/>
              </a:path>
            </a:pathLst>
          </a:custGeom>
          <a:solidFill>
            <a:schemeClr val="tx2"/>
          </a:solidFill>
          <a:ln w="12700">
            <a:solidFill>
              <a:schemeClr val="bg1"/>
            </a:solidFill>
            <a:round/>
            <a:headEnd/>
            <a:tailEnd/>
          </a:ln>
        </p:spPr>
        <p:txBody>
          <a:bodyPr/>
          <a:lstStyle/>
          <a:p>
            <a:endParaRPr lang="en-GB"/>
          </a:p>
        </p:txBody>
      </p:sp>
      <p:sp>
        <p:nvSpPr>
          <p:cNvPr id="35868" name="Freeform 57"/>
          <p:cNvSpPr>
            <a:spLocks noChangeAspect="1"/>
          </p:cNvSpPr>
          <p:nvPr/>
        </p:nvSpPr>
        <p:spPr bwMode="auto">
          <a:xfrm>
            <a:off x="847725" y="3275013"/>
            <a:ext cx="333375" cy="357187"/>
          </a:xfrm>
          <a:custGeom>
            <a:avLst/>
            <a:gdLst>
              <a:gd name="T0" fmla="*/ 2147483646 w 303"/>
              <a:gd name="T1" fmla="*/ 2147483646 h 277"/>
              <a:gd name="T2" fmla="*/ 2147483646 w 303"/>
              <a:gd name="T3" fmla="*/ 2147483646 h 277"/>
              <a:gd name="T4" fmla="*/ 2147483646 w 303"/>
              <a:gd name="T5" fmla="*/ 2147483646 h 277"/>
              <a:gd name="T6" fmla="*/ 2147483646 w 303"/>
              <a:gd name="T7" fmla="*/ 2147483646 h 277"/>
              <a:gd name="T8" fmla="*/ 2147483646 w 303"/>
              <a:gd name="T9" fmla="*/ 2147483646 h 277"/>
              <a:gd name="T10" fmla="*/ 2147483646 w 303"/>
              <a:gd name="T11" fmla="*/ 2147483646 h 277"/>
              <a:gd name="T12" fmla="*/ 2147483646 w 303"/>
              <a:gd name="T13" fmla="*/ 2147483646 h 277"/>
              <a:gd name="T14" fmla="*/ 2147483646 w 303"/>
              <a:gd name="T15" fmla="*/ 2147483646 h 277"/>
              <a:gd name="T16" fmla="*/ 2147483646 w 303"/>
              <a:gd name="T17" fmla="*/ 2147483646 h 277"/>
              <a:gd name="T18" fmla="*/ 2147483646 w 303"/>
              <a:gd name="T19" fmla="*/ 2147483646 h 277"/>
              <a:gd name="T20" fmla="*/ 2147483646 w 303"/>
              <a:gd name="T21" fmla="*/ 2147483646 h 277"/>
              <a:gd name="T22" fmla="*/ 2147483646 w 303"/>
              <a:gd name="T23" fmla="*/ 2147483646 h 277"/>
              <a:gd name="T24" fmla="*/ 2147483646 w 303"/>
              <a:gd name="T25" fmla="*/ 2147483646 h 277"/>
              <a:gd name="T26" fmla="*/ 2147483646 w 303"/>
              <a:gd name="T27" fmla="*/ 2147483646 h 277"/>
              <a:gd name="T28" fmla="*/ 2147483646 w 303"/>
              <a:gd name="T29" fmla="*/ 2147483646 h 277"/>
              <a:gd name="T30" fmla="*/ 2147483646 w 303"/>
              <a:gd name="T31" fmla="*/ 2147483646 h 277"/>
              <a:gd name="T32" fmla="*/ 2147483646 w 303"/>
              <a:gd name="T33" fmla="*/ 2147483646 h 277"/>
              <a:gd name="T34" fmla="*/ 2147483646 w 303"/>
              <a:gd name="T35" fmla="*/ 2147483646 h 277"/>
              <a:gd name="T36" fmla="*/ 2147483646 w 303"/>
              <a:gd name="T37" fmla="*/ 2147483646 h 277"/>
              <a:gd name="T38" fmla="*/ 2147483646 w 303"/>
              <a:gd name="T39" fmla="*/ 2147483646 h 277"/>
              <a:gd name="T40" fmla="*/ 2147483646 w 303"/>
              <a:gd name="T41" fmla="*/ 2147483646 h 277"/>
              <a:gd name="T42" fmla="*/ 2147483646 w 303"/>
              <a:gd name="T43" fmla="*/ 2147483646 h 277"/>
              <a:gd name="T44" fmla="*/ 2147483646 w 303"/>
              <a:gd name="T45" fmla="*/ 2147483646 h 277"/>
              <a:gd name="T46" fmla="*/ 2147483646 w 303"/>
              <a:gd name="T47" fmla="*/ 2147483646 h 277"/>
              <a:gd name="T48" fmla="*/ 2147483646 w 303"/>
              <a:gd name="T49" fmla="*/ 0 h 277"/>
              <a:gd name="T50" fmla="*/ 2147483646 w 303"/>
              <a:gd name="T51" fmla="*/ 2147483646 h 277"/>
              <a:gd name="T52" fmla="*/ 2147483646 w 303"/>
              <a:gd name="T53" fmla="*/ 2147483646 h 277"/>
              <a:gd name="T54" fmla="*/ 2147483646 w 303"/>
              <a:gd name="T55" fmla="*/ 2147483646 h 277"/>
              <a:gd name="T56" fmla="*/ 2147483646 w 303"/>
              <a:gd name="T57" fmla="*/ 2147483646 h 277"/>
              <a:gd name="T58" fmla="*/ 2147483646 w 303"/>
              <a:gd name="T59" fmla="*/ 2147483646 h 277"/>
              <a:gd name="T60" fmla="*/ 2147483646 w 303"/>
              <a:gd name="T61" fmla="*/ 2147483646 h 277"/>
              <a:gd name="T62" fmla="*/ 2147483646 w 303"/>
              <a:gd name="T63" fmla="*/ 2147483646 h 277"/>
              <a:gd name="T64" fmla="*/ 2147483646 w 303"/>
              <a:gd name="T65" fmla="*/ 2147483646 h 277"/>
              <a:gd name="T66" fmla="*/ 2147483646 w 303"/>
              <a:gd name="T67" fmla="*/ 2147483646 h 277"/>
              <a:gd name="T68" fmla="*/ 2147483646 w 303"/>
              <a:gd name="T69" fmla="*/ 2147483646 h 277"/>
              <a:gd name="T70" fmla="*/ 2147483646 w 303"/>
              <a:gd name="T71" fmla="*/ 2147483646 h 2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3"/>
              <a:gd name="T109" fmla="*/ 0 h 277"/>
              <a:gd name="T110" fmla="*/ 303 w 303"/>
              <a:gd name="T111" fmla="*/ 277 h 27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3" h="277">
                <a:moveTo>
                  <a:pt x="112" y="104"/>
                </a:moveTo>
                <a:lnTo>
                  <a:pt x="108" y="115"/>
                </a:lnTo>
                <a:lnTo>
                  <a:pt x="112" y="130"/>
                </a:lnTo>
                <a:lnTo>
                  <a:pt x="106" y="139"/>
                </a:lnTo>
                <a:lnTo>
                  <a:pt x="97" y="133"/>
                </a:lnTo>
                <a:lnTo>
                  <a:pt x="86" y="135"/>
                </a:lnTo>
                <a:lnTo>
                  <a:pt x="86" y="146"/>
                </a:lnTo>
                <a:lnTo>
                  <a:pt x="63" y="167"/>
                </a:lnTo>
                <a:lnTo>
                  <a:pt x="50" y="172"/>
                </a:lnTo>
                <a:lnTo>
                  <a:pt x="33" y="191"/>
                </a:lnTo>
                <a:lnTo>
                  <a:pt x="22" y="196"/>
                </a:lnTo>
                <a:lnTo>
                  <a:pt x="13" y="195"/>
                </a:lnTo>
                <a:lnTo>
                  <a:pt x="9" y="198"/>
                </a:lnTo>
                <a:lnTo>
                  <a:pt x="6" y="201"/>
                </a:lnTo>
                <a:lnTo>
                  <a:pt x="11" y="208"/>
                </a:lnTo>
                <a:lnTo>
                  <a:pt x="11" y="221"/>
                </a:lnTo>
                <a:lnTo>
                  <a:pt x="0" y="233"/>
                </a:lnTo>
                <a:lnTo>
                  <a:pt x="4" y="245"/>
                </a:lnTo>
                <a:lnTo>
                  <a:pt x="17" y="245"/>
                </a:lnTo>
                <a:lnTo>
                  <a:pt x="22" y="236"/>
                </a:lnTo>
                <a:lnTo>
                  <a:pt x="30" y="244"/>
                </a:lnTo>
                <a:lnTo>
                  <a:pt x="20" y="251"/>
                </a:lnTo>
                <a:lnTo>
                  <a:pt x="24" y="262"/>
                </a:lnTo>
                <a:lnTo>
                  <a:pt x="30" y="264"/>
                </a:lnTo>
                <a:lnTo>
                  <a:pt x="54" y="268"/>
                </a:lnTo>
                <a:lnTo>
                  <a:pt x="58" y="270"/>
                </a:lnTo>
                <a:lnTo>
                  <a:pt x="80" y="277"/>
                </a:lnTo>
                <a:lnTo>
                  <a:pt x="89" y="273"/>
                </a:lnTo>
                <a:lnTo>
                  <a:pt x="108" y="262"/>
                </a:lnTo>
                <a:lnTo>
                  <a:pt x="136" y="268"/>
                </a:lnTo>
                <a:lnTo>
                  <a:pt x="186" y="268"/>
                </a:lnTo>
                <a:lnTo>
                  <a:pt x="214" y="262"/>
                </a:lnTo>
                <a:lnTo>
                  <a:pt x="227" y="242"/>
                </a:lnTo>
                <a:lnTo>
                  <a:pt x="244" y="233"/>
                </a:lnTo>
                <a:lnTo>
                  <a:pt x="249" y="221"/>
                </a:lnTo>
                <a:lnTo>
                  <a:pt x="255" y="205"/>
                </a:lnTo>
                <a:lnTo>
                  <a:pt x="268" y="195"/>
                </a:lnTo>
                <a:lnTo>
                  <a:pt x="279" y="167"/>
                </a:lnTo>
                <a:lnTo>
                  <a:pt x="277" y="135"/>
                </a:lnTo>
                <a:lnTo>
                  <a:pt x="303" y="120"/>
                </a:lnTo>
                <a:lnTo>
                  <a:pt x="288" y="107"/>
                </a:lnTo>
                <a:lnTo>
                  <a:pt x="283" y="85"/>
                </a:lnTo>
                <a:lnTo>
                  <a:pt x="273" y="76"/>
                </a:lnTo>
                <a:lnTo>
                  <a:pt x="262" y="76"/>
                </a:lnTo>
                <a:lnTo>
                  <a:pt x="251" y="70"/>
                </a:lnTo>
                <a:lnTo>
                  <a:pt x="231" y="46"/>
                </a:lnTo>
                <a:lnTo>
                  <a:pt x="240" y="41"/>
                </a:lnTo>
                <a:lnTo>
                  <a:pt x="275" y="9"/>
                </a:lnTo>
                <a:lnTo>
                  <a:pt x="271" y="0"/>
                </a:lnTo>
                <a:lnTo>
                  <a:pt x="260" y="2"/>
                </a:lnTo>
                <a:lnTo>
                  <a:pt x="223" y="4"/>
                </a:lnTo>
                <a:lnTo>
                  <a:pt x="210" y="13"/>
                </a:lnTo>
                <a:lnTo>
                  <a:pt x="201" y="19"/>
                </a:lnTo>
                <a:lnTo>
                  <a:pt x="188" y="17"/>
                </a:lnTo>
                <a:lnTo>
                  <a:pt x="180" y="22"/>
                </a:lnTo>
                <a:lnTo>
                  <a:pt x="186" y="32"/>
                </a:lnTo>
                <a:lnTo>
                  <a:pt x="204" y="44"/>
                </a:lnTo>
                <a:lnTo>
                  <a:pt x="191" y="46"/>
                </a:lnTo>
                <a:lnTo>
                  <a:pt x="158" y="50"/>
                </a:lnTo>
                <a:lnTo>
                  <a:pt x="136" y="41"/>
                </a:lnTo>
                <a:lnTo>
                  <a:pt x="113" y="32"/>
                </a:lnTo>
                <a:lnTo>
                  <a:pt x="106" y="37"/>
                </a:lnTo>
                <a:lnTo>
                  <a:pt x="100" y="54"/>
                </a:lnTo>
                <a:lnTo>
                  <a:pt x="102" y="63"/>
                </a:lnTo>
                <a:lnTo>
                  <a:pt x="99" y="67"/>
                </a:lnTo>
                <a:lnTo>
                  <a:pt x="86" y="72"/>
                </a:lnTo>
                <a:lnTo>
                  <a:pt x="87" y="89"/>
                </a:lnTo>
                <a:lnTo>
                  <a:pt x="86" y="93"/>
                </a:lnTo>
                <a:lnTo>
                  <a:pt x="72" y="111"/>
                </a:lnTo>
                <a:lnTo>
                  <a:pt x="84" y="128"/>
                </a:lnTo>
                <a:lnTo>
                  <a:pt x="89" y="126"/>
                </a:lnTo>
                <a:lnTo>
                  <a:pt x="112" y="104"/>
                </a:lnTo>
                <a:close/>
              </a:path>
            </a:pathLst>
          </a:custGeom>
          <a:solidFill>
            <a:schemeClr val="tx2"/>
          </a:solidFill>
          <a:ln w="12700">
            <a:solidFill>
              <a:schemeClr val="bg1"/>
            </a:solidFill>
            <a:round/>
            <a:headEnd/>
            <a:tailEnd/>
          </a:ln>
        </p:spPr>
        <p:txBody>
          <a:bodyPr/>
          <a:lstStyle/>
          <a:p>
            <a:endParaRPr lang="en-GB"/>
          </a:p>
        </p:txBody>
      </p:sp>
      <p:sp>
        <p:nvSpPr>
          <p:cNvPr id="35869" name="Freeform 58"/>
          <p:cNvSpPr>
            <a:spLocks noChangeAspect="1"/>
          </p:cNvSpPr>
          <p:nvPr/>
        </p:nvSpPr>
        <p:spPr bwMode="auto">
          <a:xfrm>
            <a:off x="1981200" y="3371850"/>
            <a:ext cx="158750" cy="230188"/>
          </a:xfrm>
          <a:custGeom>
            <a:avLst/>
            <a:gdLst>
              <a:gd name="T0" fmla="*/ 2147483646 w 145"/>
              <a:gd name="T1" fmla="*/ 2147483646 h 179"/>
              <a:gd name="T2" fmla="*/ 2147483646 w 145"/>
              <a:gd name="T3" fmla="*/ 2147483646 h 179"/>
              <a:gd name="T4" fmla="*/ 2147483646 w 145"/>
              <a:gd name="T5" fmla="*/ 2147483646 h 179"/>
              <a:gd name="T6" fmla="*/ 2147483646 w 145"/>
              <a:gd name="T7" fmla="*/ 2147483646 h 179"/>
              <a:gd name="T8" fmla="*/ 2147483646 w 145"/>
              <a:gd name="T9" fmla="*/ 2147483646 h 179"/>
              <a:gd name="T10" fmla="*/ 2147483646 w 145"/>
              <a:gd name="T11" fmla="*/ 2147483646 h 179"/>
              <a:gd name="T12" fmla="*/ 2147483646 w 145"/>
              <a:gd name="T13" fmla="*/ 2147483646 h 179"/>
              <a:gd name="T14" fmla="*/ 2147483646 w 145"/>
              <a:gd name="T15" fmla="*/ 2147483646 h 179"/>
              <a:gd name="T16" fmla="*/ 2147483646 w 145"/>
              <a:gd name="T17" fmla="*/ 2147483646 h 179"/>
              <a:gd name="T18" fmla="*/ 2147483646 w 145"/>
              <a:gd name="T19" fmla="*/ 2147483646 h 179"/>
              <a:gd name="T20" fmla="*/ 2147483646 w 145"/>
              <a:gd name="T21" fmla="*/ 2147483646 h 179"/>
              <a:gd name="T22" fmla="*/ 2147483646 w 145"/>
              <a:gd name="T23" fmla="*/ 2147483646 h 179"/>
              <a:gd name="T24" fmla="*/ 2147483646 w 145"/>
              <a:gd name="T25" fmla="*/ 2147483646 h 179"/>
              <a:gd name="T26" fmla="*/ 2147483646 w 145"/>
              <a:gd name="T27" fmla="*/ 2147483646 h 179"/>
              <a:gd name="T28" fmla="*/ 2147483646 w 145"/>
              <a:gd name="T29" fmla="*/ 2147483646 h 179"/>
              <a:gd name="T30" fmla="*/ 2147483646 w 145"/>
              <a:gd name="T31" fmla="*/ 2147483646 h 179"/>
              <a:gd name="T32" fmla="*/ 2147483646 w 145"/>
              <a:gd name="T33" fmla="*/ 2147483646 h 179"/>
              <a:gd name="T34" fmla="*/ 2147483646 w 145"/>
              <a:gd name="T35" fmla="*/ 2147483646 h 179"/>
              <a:gd name="T36" fmla="*/ 2147483646 w 145"/>
              <a:gd name="T37" fmla="*/ 2147483646 h 179"/>
              <a:gd name="T38" fmla="*/ 2147483646 w 145"/>
              <a:gd name="T39" fmla="*/ 2147483646 h 179"/>
              <a:gd name="T40" fmla="*/ 2147483646 w 145"/>
              <a:gd name="T41" fmla="*/ 2147483646 h 179"/>
              <a:gd name="T42" fmla="*/ 2147483646 w 145"/>
              <a:gd name="T43" fmla="*/ 2147483646 h 179"/>
              <a:gd name="T44" fmla="*/ 2147483646 w 145"/>
              <a:gd name="T45" fmla="*/ 2147483646 h 179"/>
              <a:gd name="T46" fmla="*/ 2147483646 w 145"/>
              <a:gd name="T47" fmla="*/ 2147483646 h 179"/>
              <a:gd name="T48" fmla="*/ 2147483646 w 145"/>
              <a:gd name="T49" fmla="*/ 0 h 179"/>
              <a:gd name="T50" fmla="*/ 2147483646 w 145"/>
              <a:gd name="T51" fmla="*/ 2147483646 h 179"/>
              <a:gd name="T52" fmla="*/ 2147483646 w 145"/>
              <a:gd name="T53" fmla="*/ 2147483646 h 179"/>
              <a:gd name="T54" fmla="*/ 2147483646 w 145"/>
              <a:gd name="T55" fmla="*/ 2147483646 h 179"/>
              <a:gd name="T56" fmla="*/ 2147483646 w 145"/>
              <a:gd name="T57" fmla="*/ 2147483646 h 179"/>
              <a:gd name="T58" fmla="*/ 2147483646 w 145"/>
              <a:gd name="T59" fmla="*/ 2147483646 h 179"/>
              <a:gd name="T60" fmla="*/ 2147483646 w 145"/>
              <a:gd name="T61" fmla="*/ 2147483646 h 179"/>
              <a:gd name="T62" fmla="*/ 2147483646 w 145"/>
              <a:gd name="T63" fmla="*/ 2147483646 h 179"/>
              <a:gd name="T64" fmla="*/ 2147483646 w 145"/>
              <a:gd name="T65" fmla="*/ 2147483646 h 179"/>
              <a:gd name="T66" fmla="*/ 2147483646 w 145"/>
              <a:gd name="T67" fmla="*/ 2147483646 h 179"/>
              <a:gd name="T68" fmla="*/ 2147483646 w 145"/>
              <a:gd name="T69" fmla="*/ 2147483646 h 179"/>
              <a:gd name="T70" fmla="*/ 2147483646 w 145"/>
              <a:gd name="T71" fmla="*/ 2147483646 h 179"/>
              <a:gd name="T72" fmla="*/ 2147483646 w 145"/>
              <a:gd name="T73" fmla="*/ 2147483646 h 179"/>
              <a:gd name="T74" fmla="*/ 2147483646 w 145"/>
              <a:gd name="T75" fmla="*/ 2147483646 h 179"/>
              <a:gd name="T76" fmla="*/ 2147483646 w 145"/>
              <a:gd name="T77" fmla="*/ 2147483646 h 179"/>
              <a:gd name="T78" fmla="*/ 2147483646 w 145"/>
              <a:gd name="T79" fmla="*/ 2147483646 h 179"/>
              <a:gd name="T80" fmla="*/ 2147483646 w 145"/>
              <a:gd name="T81" fmla="*/ 2147483646 h 179"/>
              <a:gd name="T82" fmla="*/ 2147483646 w 145"/>
              <a:gd name="T83" fmla="*/ 2147483646 h 179"/>
              <a:gd name="T84" fmla="*/ 2147483646 w 145"/>
              <a:gd name="T85" fmla="*/ 2147483646 h 179"/>
              <a:gd name="T86" fmla="*/ 2147483646 w 145"/>
              <a:gd name="T87" fmla="*/ 2147483646 h 179"/>
              <a:gd name="T88" fmla="*/ 2147483646 w 145"/>
              <a:gd name="T89" fmla="*/ 2147483646 h 179"/>
              <a:gd name="T90" fmla="*/ 2147483646 w 145"/>
              <a:gd name="T91" fmla="*/ 2147483646 h 179"/>
              <a:gd name="T92" fmla="*/ 2147483646 w 145"/>
              <a:gd name="T93" fmla="*/ 2147483646 h 179"/>
              <a:gd name="T94" fmla="*/ 0 w 145"/>
              <a:gd name="T95" fmla="*/ 2147483646 h 179"/>
              <a:gd name="T96" fmla="*/ 2147483646 w 145"/>
              <a:gd name="T97" fmla="*/ 2147483646 h 179"/>
              <a:gd name="T98" fmla="*/ 2147483646 w 145"/>
              <a:gd name="T99" fmla="*/ 2147483646 h 179"/>
              <a:gd name="T100" fmla="*/ 2147483646 w 145"/>
              <a:gd name="T101" fmla="*/ 2147483646 h 179"/>
              <a:gd name="T102" fmla="*/ 2147483646 w 145"/>
              <a:gd name="T103" fmla="*/ 2147483646 h 179"/>
              <a:gd name="T104" fmla="*/ 2147483646 w 145"/>
              <a:gd name="T105" fmla="*/ 2147483646 h 17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5"/>
              <a:gd name="T160" fmla="*/ 0 h 179"/>
              <a:gd name="T161" fmla="*/ 145 w 145"/>
              <a:gd name="T162" fmla="*/ 179 h 17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5" h="179">
                <a:moveTo>
                  <a:pt x="11" y="153"/>
                </a:moveTo>
                <a:lnTo>
                  <a:pt x="19" y="166"/>
                </a:lnTo>
                <a:lnTo>
                  <a:pt x="35" y="166"/>
                </a:lnTo>
                <a:lnTo>
                  <a:pt x="50" y="170"/>
                </a:lnTo>
                <a:lnTo>
                  <a:pt x="61" y="179"/>
                </a:lnTo>
                <a:lnTo>
                  <a:pt x="73" y="179"/>
                </a:lnTo>
                <a:lnTo>
                  <a:pt x="65" y="168"/>
                </a:lnTo>
                <a:lnTo>
                  <a:pt x="71" y="153"/>
                </a:lnTo>
                <a:lnTo>
                  <a:pt x="78" y="136"/>
                </a:lnTo>
                <a:lnTo>
                  <a:pt x="82" y="117"/>
                </a:lnTo>
                <a:lnTo>
                  <a:pt x="99" y="106"/>
                </a:lnTo>
                <a:lnTo>
                  <a:pt x="113" y="98"/>
                </a:lnTo>
                <a:lnTo>
                  <a:pt x="112" y="87"/>
                </a:lnTo>
                <a:lnTo>
                  <a:pt x="112" y="69"/>
                </a:lnTo>
                <a:lnTo>
                  <a:pt x="115" y="61"/>
                </a:lnTo>
                <a:lnTo>
                  <a:pt x="128" y="59"/>
                </a:lnTo>
                <a:lnTo>
                  <a:pt x="134" y="63"/>
                </a:lnTo>
                <a:lnTo>
                  <a:pt x="145" y="50"/>
                </a:lnTo>
                <a:lnTo>
                  <a:pt x="141" y="39"/>
                </a:lnTo>
                <a:lnTo>
                  <a:pt x="134" y="37"/>
                </a:lnTo>
                <a:lnTo>
                  <a:pt x="121" y="37"/>
                </a:lnTo>
                <a:lnTo>
                  <a:pt x="115" y="37"/>
                </a:lnTo>
                <a:lnTo>
                  <a:pt x="112" y="20"/>
                </a:lnTo>
                <a:lnTo>
                  <a:pt x="113" y="4"/>
                </a:lnTo>
                <a:lnTo>
                  <a:pt x="104" y="0"/>
                </a:lnTo>
                <a:lnTo>
                  <a:pt x="100" y="6"/>
                </a:lnTo>
                <a:lnTo>
                  <a:pt x="78" y="2"/>
                </a:lnTo>
                <a:lnTo>
                  <a:pt x="73" y="7"/>
                </a:lnTo>
                <a:lnTo>
                  <a:pt x="78" y="22"/>
                </a:lnTo>
                <a:lnTo>
                  <a:pt x="76" y="37"/>
                </a:lnTo>
                <a:lnTo>
                  <a:pt x="67" y="26"/>
                </a:lnTo>
                <a:lnTo>
                  <a:pt x="63" y="17"/>
                </a:lnTo>
                <a:lnTo>
                  <a:pt x="50" y="19"/>
                </a:lnTo>
                <a:lnTo>
                  <a:pt x="45" y="28"/>
                </a:lnTo>
                <a:lnTo>
                  <a:pt x="41" y="32"/>
                </a:lnTo>
                <a:lnTo>
                  <a:pt x="41" y="45"/>
                </a:lnTo>
                <a:lnTo>
                  <a:pt x="39" y="43"/>
                </a:lnTo>
                <a:lnTo>
                  <a:pt x="28" y="26"/>
                </a:lnTo>
                <a:lnTo>
                  <a:pt x="22" y="20"/>
                </a:lnTo>
                <a:lnTo>
                  <a:pt x="15" y="24"/>
                </a:lnTo>
                <a:lnTo>
                  <a:pt x="17" y="33"/>
                </a:lnTo>
                <a:lnTo>
                  <a:pt x="17" y="39"/>
                </a:lnTo>
                <a:lnTo>
                  <a:pt x="7" y="43"/>
                </a:lnTo>
                <a:lnTo>
                  <a:pt x="7" y="56"/>
                </a:lnTo>
                <a:lnTo>
                  <a:pt x="15" y="69"/>
                </a:lnTo>
                <a:lnTo>
                  <a:pt x="15" y="78"/>
                </a:lnTo>
                <a:lnTo>
                  <a:pt x="11" y="87"/>
                </a:lnTo>
                <a:lnTo>
                  <a:pt x="0" y="96"/>
                </a:lnTo>
                <a:lnTo>
                  <a:pt x="2" y="106"/>
                </a:lnTo>
                <a:lnTo>
                  <a:pt x="13" y="115"/>
                </a:lnTo>
                <a:lnTo>
                  <a:pt x="17" y="124"/>
                </a:lnTo>
                <a:lnTo>
                  <a:pt x="15" y="142"/>
                </a:lnTo>
                <a:lnTo>
                  <a:pt x="11" y="153"/>
                </a:lnTo>
                <a:close/>
              </a:path>
            </a:pathLst>
          </a:custGeom>
          <a:solidFill>
            <a:schemeClr val="tx2"/>
          </a:solidFill>
          <a:ln w="9525">
            <a:solidFill>
              <a:schemeClr val="bg1"/>
            </a:solidFill>
            <a:round/>
            <a:headEnd/>
            <a:tailEnd/>
          </a:ln>
        </p:spPr>
        <p:txBody>
          <a:bodyPr/>
          <a:lstStyle/>
          <a:p>
            <a:endParaRPr lang="en-GB"/>
          </a:p>
        </p:txBody>
      </p:sp>
      <p:sp>
        <p:nvSpPr>
          <p:cNvPr id="35870" name="Freeform 59"/>
          <p:cNvSpPr>
            <a:spLocks noChangeAspect="1"/>
          </p:cNvSpPr>
          <p:nvPr/>
        </p:nvSpPr>
        <p:spPr bwMode="auto">
          <a:xfrm>
            <a:off x="2012950" y="3302000"/>
            <a:ext cx="120650" cy="85725"/>
          </a:xfrm>
          <a:custGeom>
            <a:avLst/>
            <a:gdLst>
              <a:gd name="T0" fmla="*/ 0 w 109"/>
              <a:gd name="T1" fmla="*/ 2147483646 h 68"/>
              <a:gd name="T2" fmla="*/ 2147483646 w 109"/>
              <a:gd name="T3" fmla="*/ 2147483646 h 68"/>
              <a:gd name="T4" fmla="*/ 2147483646 w 109"/>
              <a:gd name="T5" fmla="*/ 2147483646 h 68"/>
              <a:gd name="T6" fmla="*/ 2147483646 w 109"/>
              <a:gd name="T7" fmla="*/ 2147483646 h 68"/>
              <a:gd name="T8" fmla="*/ 2147483646 w 109"/>
              <a:gd name="T9" fmla="*/ 2147483646 h 68"/>
              <a:gd name="T10" fmla="*/ 2147483646 w 109"/>
              <a:gd name="T11" fmla="*/ 2147483646 h 68"/>
              <a:gd name="T12" fmla="*/ 2147483646 w 109"/>
              <a:gd name="T13" fmla="*/ 2147483646 h 68"/>
              <a:gd name="T14" fmla="*/ 2147483646 w 109"/>
              <a:gd name="T15" fmla="*/ 2147483646 h 68"/>
              <a:gd name="T16" fmla="*/ 2147483646 w 109"/>
              <a:gd name="T17" fmla="*/ 0 h 68"/>
              <a:gd name="T18" fmla="*/ 2147483646 w 109"/>
              <a:gd name="T19" fmla="*/ 2147483646 h 68"/>
              <a:gd name="T20" fmla="*/ 2147483646 w 109"/>
              <a:gd name="T21" fmla="*/ 2147483646 h 68"/>
              <a:gd name="T22" fmla="*/ 2147483646 w 109"/>
              <a:gd name="T23" fmla="*/ 2147483646 h 68"/>
              <a:gd name="T24" fmla="*/ 2147483646 w 109"/>
              <a:gd name="T25" fmla="*/ 2147483646 h 68"/>
              <a:gd name="T26" fmla="*/ 2147483646 w 109"/>
              <a:gd name="T27" fmla="*/ 2147483646 h 68"/>
              <a:gd name="T28" fmla="*/ 0 w 109"/>
              <a:gd name="T29" fmla="*/ 2147483646 h 68"/>
              <a:gd name="T30" fmla="*/ 0 w 109"/>
              <a:gd name="T31" fmla="*/ 2147483646 h 6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9"/>
              <a:gd name="T49" fmla="*/ 0 h 68"/>
              <a:gd name="T50" fmla="*/ 109 w 109"/>
              <a:gd name="T51" fmla="*/ 68 h 6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9" h="68">
                <a:moveTo>
                  <a:pt x="0" y="66"/>
                </a:moveTo>
                <a:lnTo>
                  <a:pt x="9" y="68"/>
                </a:lnTo>
                <a:lnTo>
                  <a:pt x="20" y="60"/>
                </a:lnTo>
                <a:lnTo>
                  <a:pt x="31" y="47"/>
                </a:lnTo>
                <a:lnTo>
                  <a:pt x="61" y="47"/>
                </a:lnTo>
                <a:lnTo>
                  <a:pt x="87" y="42"/>
                </a:lnTo>
                <a:lnTo>
                  <a:pt x="102" y="30"/>
                </a:lnTo>
                <a:lnTo>
                  <a:pt x="107" y="15"/>
                </a:lnTo>
                <a:lnTo>
                  <a:pt x="109" y="0"/>
                </a:lnTo>
                <a:lnTo>
                  <a:pt x="89" y="9"/>
                </a:lnTo>
                <a:lnTo>
                  <a:pt x="52" y="26"/>
                </a:lnTo>
                <a:lnTo>
                  <a:pt x="42" y="28"/>
                </a:lnTo>
                <a:lnTo>
                  <a:pt x="31" y="36"/>
                </a:lnTo>
                <a:lnTo>
                  <a:pt x="9" y="40"/>
                </a:lnTo>
                <a:lnTo>
                  <a:pt x="0" y="45"/>
                </a:lnTo>
                <a:lnTo>
                  <a:pt x="0" y="66"/>
                </a:lnTo>
                <a:close/>
              </a:path>
            </a:pathLst>
          </a:custGeom>
          <a:solidFill>
            <a:schemeClr val="tx2"/>
          </a:solidFill>
          <a:ln w="12700">
            <a:solidFill>
              <a:schemeClr val="bg1"/>
            </a:solidFill>
            <a:round/>
            <a:headEnd/>
            <a:tailEnd/>
          </a:ln>
        </p:spPr>
        <p:txBody>
          <a:bodyPr/>
          <a:lstStyle/>
          <a:p>
            <a:endParaRPr lang="en-GB"/>
          </a:p>
        </p:txBody>
      </p:sp>
      <p:sp>
        <p:nvSpPr>
          <p:cNvPr id="35871" name="Freeform 60"/>
          <p:cNvSpPr>
            <a:spLocks noChangeAspect="1"/>
          </p:cNvSpPr>
          <p:nvPr/>
        </p:nvSpPr>
        <p:spPr bwMode="auto">
          <a:xfrm>
            <a:off x="2060575" y="3494088"/>
            <a:ext cx="65088" cy="95250"/>
          </a:xfrm>
          <a:custGeom>
            <a:avLst/>
            <a:gdLst>
              <a:gd name="T0" fmla="*/ 2147483646 w 47"/>
              <a:gd name="T1" fmla="*/ 0 h 57"/>
              <a:gd name="T2" fmla="*/ 2147483646 w 47"/>
              <a:gd name="T3" fmla="*/ 2147483646 h 57"/>
              <a:gd name="T4" fmla="*/ 2147483646 w 47"/>
              <a:gd name="T5" fmla="*/ 2147483646 h 57"/>
              <a:gd name="T6" fmla="*/ 2147483646 w 47"/>
              <a:gd name="T7" fmla="*/ 2147483646 h 57"/>
              <a:gd name="T8" fmla="*/ 2147483646 w 47"/>
              <a:gd name="T9" fmla="*/ 2147483646 h 57"/>
              <a:gd name="T10" fmla="*/ 2147483646 w 47"/>
              <a:gd name="T11" fmla="*/ 2147483646 h 57"/>
              <a:gd name="T12" fmla="*/ 2147483646 w 47"/>
              <a:gd name="T13" fmla="*/ 2147483646 h 57"/>
              <a:gd name="T14" fmla="*/ 2147483646 w 47"/>
              <a:gd name="T15" fmla="*/ 2147483646 h 57"/>
              <a:gd name="T16" fmla="*/ 0 w 47"/>
              <a:gd name="T17" fmla="*/ 2147483646 h 57"/>
              <a:gd name="T18" fmla="*/ 2147483646 w 47"/>
              <a:gd name="T19" fmla="*/ 2147483646 h 57"/>
              <a:gd name="T20" fmla="*/ 2147483646 w 47"/>
              <a:gd name="T21" fmla="*/ 0 h 5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
              <a:gd name="T34" fmla="*/ 0 h 57"/>
              <a:gd name="T35" fmla="*/ 47 w 47"/>
              <a:gd name="T36" fmla="*/ 57 h 5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 h="57">
                <a:moveTo>
                  <a:pt x="15" y="0"/>
                </a:moveTo>
                <a:lnTo>
                  <a:pt x="45" y="20"/>
                </a:lnTo>
                <a:lnTo>
                  <a:pt x="47" y="29"/>
                </a:lnTo>
                <a:lnTo>
                  <a:pt x="36" y="40"/>
                </a:lnTo>
                <a:lnTo>
                  <a:pt x="26" y="48"/>
                </a:lnTo>
                <a:lnTo>
                  <a:pt x="28" y="57"/>
                </a:lnTo>
                <a:lnTo>
                  <a:pt x="15" y="55"/>
                </a:lnTo>
                <a:lnTo>
                  <a:pt x="2" y="40"/>
                </a:lnTo>
                <a:lnTo>
                  <a:pt x="0" y="29"/>
                </a:lnTo>
                <a:lnTo>
                  <a:pt x="6" y="17"/>
                </a:lnTo>
                <a:lnTo>
                  <a:pt x="15" y="0"/>
                </a:lnTo>
                <a:close/>
              </a:path>
            </a:pathLst>
          </a:custGeom>
          <a:solidFill>
            <a:schemeClr val="tx2"/>
          </a:solidFill>
          <a:ln w="12700">
            <a:solidFill>
              <a:schemeClr val="bg1"/>
            </a:solidFill>
            <a:round/>
            <a:headEnd/>
            <a:tailEnd/>
          </a:ln>
        </p:spPr>
        <p:txBody>
          <a:bodyPr/>
          <a:lstStyle/>
          <a:p>
            <a:endParaRPr lang="en-GB"/>
          </a:p>
        </p:txBody>
      </p:sp>
      <p:sp>
        <p:nvSpPr>
          <p:cNvPr id="35872" name="Freeform 61"/>
          <p:cNvSpPr>
            <a:spLocks noChangeAspect="1"/>
          </p:cNvSpPr>
          <p:nvPr/>
        </p:nvSpPr>
        <p:spPr bwMode="auto">
          <a:xfrm>
            <a:off x="2139950" y="3495675"/>
            <a:ext cx="76200" cy="106363"/>
          </a:xfrm>
          <a:custGeom>
            <a:avLst/>
            <a:gdLst>
              <a:gd name="T0" fmla="*/ 2147483646 w 69"/>
              <a:gd name="T1" fmla="*/ 0 h 83"/>
              <a:gd name="T2" fmla="*/ 2147483646 w 69"/>
              <a:gd name="T3" fmla="*/ 2147483646 h 83"/>
              <a:gd name="T4" fmla="*/ 2147483646 w 69"/>
              <a:gd name="T5" fmla="*/ 2147483646 h 83"/>
              <a:gd name="T6" fmla="*/ 2147483646 w 69"/>
              <a:gd name="T7" fmla="*/ 2147483646 h 83"/>
              <a:gd name="T8" fmla="*/ 2147483646 w 69"/>
              <a:gd name="T9" fmla="*/ 2147483646 h 83"/>
              <a:gd name="T10" fmla="*/ 2147483646 w 69"/>
              <a:gd name="T11" fmla="*/ 2147483646 h 83"/>
              <a:gd name="T12" fmla="*/ 2147483646 w 69"/>
              <a:gd name="T13" fmla="*/ 2147483646 h 83"/>
              <a:gd name="T14" fmla="*/ 2147483646 w 69"/>
              <a:gd name="T15" fmla="*/ 2147483646 h 83"/>
              <a:gd name="T16" fmla="*/ 2147483646 w 69"/>
              <a:gd name="T17" fmla="*/ 2147483646 h 83"/>
              <a:gd name="T18" fmla="*/ 2147483646 w 69"/>
              <a:gd name="T19" fmla="*/ 2147483646 h 83"/>
              <a:gd name="T20" fmla="*/ 2147483646 w 69"/>
              <a:gd name="T21" fmla="*/ 2147483646 h 83"/>
              <a:gd name="T22" fmla="*/ 0 w 69"/>
              <a:gd name="T23" fmla="*/ 2147483646 h 83"/>
              <a:gd name="T24" fmla="*/ 2147483646 w 69"/>
              <a:gd name="T25" fmla="*/ 2147483646 h 83"/>
              <a:gd name="T26" fmla="*/ 2147483646 w 69"/>
              <a:gd name="T27" fmla="*/ 2147483646 h 83"/>
              <a:gd name="T28" fmla="*/ 2147483646 w 69"/>
              <a:gd name="T29" fmla="*/ 2147483646 h 83"/>
              <a:gd name="T30" fmla="*/ 2147483646 w 69"/>
              <a:gd name="T31" fmla="*/ 2147483646 h 83"/>
              <a:gd name="T32" fmla="*/ 2147483646 w 69"/>
              <a:gd name="T33" fmla="*/ 2147483646 h 83"/>
              <a:gd name="T34" fmla="*/ 2147483646 w 69"/>
              <a:gd name="T35" fmla="*/ 2147483646 h 83"/>
              <a:gd name="T36" fmla="*/ 2147483646 w 69"/>
              <a:gd name="T37" fmla="*/ 0 h 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
              <a:gd name="T58" fmla="*/ 0 h 83"/>
              <a:gd name="T59" fmla="*/ 69 w 69"/>
              <a:gd name="T60" fmla="*/ 83 h 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 h="83">
                <a:moveTo>
                  <a:pt x="65" y="0"/>
                </a:moveTo>
                <a:lnTo>
                  <a:pt x="69" y="4"/>
                </a:lnTo>
                <a:lnTo>
                  <a:pt x="65" y="9"/>
                </a:lnTo>
                <a:lnTo>
                  <a:pt x="69" y="18"/>
                </a:lnTo>
                <a:lnTo>
                  <a:pt x="64" y="29"/>
                </a:lnTo>
                <a:lnTo>
                  <a:pt x="54" y="37"/>
                </a:lnTo>
                <a:lnTo>
                  <a:pt x="58" y="46"/>
                </a:lnTo>
                <a:lnTo>
                  <a:pt x="54" y="54"/>
                </a:lnTo>
                <a:lnTo>
                  <a:pt x="58" y="63"/>
                </a:lnTo>
                <a:lnTo>
                  <a:pt x="45" y="83"/>
                </a:lnTo>
                <a:lnTo>
                  <a:pt x="16" y="63"/>
                </a:lnTo>
                <a:lnTo>
                  <a:pt x="0" y="52"/>
                </a:lnTo>
                <a:lnTo>
                  <a:pt x="9" y="46"/>
                </a:lnTo>
                <a:lnTo>
                  <a:pt x="9" y="33"/>
                </a:lnTo>
                <a:lnTo>
                  <a:pt x="27" y="22"/>
                </a:lnTo>
                <a:lnTo>
                  <a:pt x="36" y="26"/>
                </a:lnTo>
                <a:lnTo>
                  <a:pt x="45" y="22"/>
                </a:lnTo>
                <a:lnTo>
                  <a:pt x="60" y="11"/>
                </a:lnTo>
                <a:lnTo>
                  <a:pt x="65"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873" name="Freeform 62"/>
          <p:cNvSpPr>
            <a:spLocks noChangeAspect="1"/>
          </p:cNvSpPr>
          <p:nvPr/>
        </p:nvSpPr>
        <p:spPr bwMode="auto">
          <a:xfrm>
            <a:off x="2093913" y="3552825"/>
            <a:ext cx="66675" cy="98425"/>
          </a:xfrm>
          <a:custGeom>
            <a:avLst/>
            <a:gdLst>
              <a:gd name="T0" fmla="*/ 0 w 28"/>
              <a:gd name="T1" fmla="*/ 0 h 35"/>
              <a:gd name="T2" fmla="*/ 2147483646 w 28"/>
              <a:gd name="T3" fmla="*/ 2147483646 h 35"/>
              <a:gd name="T4" fmla="*/ 2147483646 w 28"/>
              <a:gd name="T5" fmla="*/ 2147483646 h 35"/>
              <a:gd name="T6" fmla="*/ 2147483646 w 28"/>
              <a:gd name="T7" fmla="*/ 2147483646 h 35"/>
              <a:gd name="T8" fmla="*/ 2147483646 w 28"/>
              <a:gd name="T9" fmla="*/ 2147483646 h 35"/>
              <a:gd name="T10" fmla="*/ 2147483646 w 28"/>
              <a:gd name="T11" fmla="*/ 2147483646 h 35"/>
              <a:gd name="T12" fmla="*/ 2147483646 w 28"/>
              <a:gd name="T13" fmla="*/ 2147483646 h 35"/>
              <a:gd name="T14" fmla="*/ 0 w 28"/>
              <a:gd name="T15" fmla="*/ 0 h 35"/>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35"/>
              <a:gd name="T26" fmla="*/ 28 w 28"/>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35">
                <a:moveTo>
                  <a:pt x="0" y="0"/>
                </a:moveTo>
                <a:lnTo>
                  <a:pt x="19" y="6"/>
                </a:lnTo>
                <a:lnTo>
                  <a:pt x="26" y="15"/>
                </a:lnTo>
                <a:lnTo>
                  <a:pt x="28" y="28"/>
                </a:lnTo>
                <a:lnTo>
                  <a:pt x="19" y="35"/>
                </a:lnTo>
                <a:lnTo>
                  <a:pt x="5" y="29"/>
                </a:lnTo>
                <a:lnTo>
                  <a:pt x="2" y="20"/>
                </a:lnTo>
                <a:lnTo>
                  <a:pt x="0" y="0"/>
                </a:lnTo>
                <a:close/>
              </a:path>
            </a:pathLst>
          </a:custGeom>
          <a:solidFill>
            <a:schemeClr val="tx2"/>
          </a:solidFill>
          <a:ln w="12700">
            <a:solidFill>
              <a:schemeClr val="bg1"/>
            </a:solidFill>
            <a:round/>
            <a:headEnd/>
            <a:tailEnd/>
          </a:ln>
        </p:spPr>
        <p:txBody>
          <a:bodyPr/>
          <a:lstStyle/>
          <a:p>
            <a:endParaRPr lang="en-GB"/>
          </a:p>
        </p:txBody>
      </p:sp>
      <p:sp>
        <p:nvSpPr>
          <p:cNvPr id="35874" name="Freeform 63"/>
          <p:cNvSpPr>
            <a:spLocks noChangeAspect="1"/>
          </p:cNvSpPr>
          <p:nvPr/>
        </p:nvSpPr>
        <p:spPr bwMode="auto">
          <a:xfrm>
            <a:off x="2293938" y="3494088"/>
            <a:ext cx="65087" cy="138112"/>
          </a:xfrm>
          <a:custGeom>
            <a:avLst/>
            <a:gdLst>
              <a:gd name="T0" fmla="*/ 2147483646 w 16"/>
              <a:gd name="T1" fmla="*/ 0 h 29"/>
              <a:gd name="T2" fmla="*/ 0 w 16"/>
              <a:gd name="T3" fmla="*/ 2147483646 h 29"/>
              <a:gd name="T4" fmla="*/ 0 w 16"/>
              <a:gd name="T5" fmla="*/ 2147483646 h 29"/>
              <a:gd name="T6" fmla="*/ 2147483646 w 16"/>
              <a:gd name="T7" fmla="*/ 2147483646 h 29"/>
              <a:gd name="T8" fmla="*/ 2147483646 w 16"/>
              <a:gd name="T9" fmla="*/ 2147483646 h 29"/>
              <a:gd name="T10" fmla="*/ 2147483646 w 16"/>
              <a:gd name="T11" fmla="*/ 0 h 29"/>
              <a:gd name="T12" fmla="*/ 0 60000 65536"/>
              <a:gd name="T13" fmla="*/ 0 60000 65536"/>
              <a:gd name="T14" fmla="*/ 0 60000 65536"/>
              <a:gd name="T15" fmla="*/ 0 60000 65536"/>
              <a:gd name="T16" fmla="*/ 0 60000 65536"/>
              <a:gd name="T17" fmla="*/ 0 60000 65536"/>
              <a:gd name="T18" fmla="*/ 0 w 16"/>
              <a:gd name="T19" fmla="*/ 0 h 29"/>
              <a:gd name="T20" fmla="*/ 16 w 16"/>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6" h="29">
                <a:moveTo>
                  <a:pt x="5" y="0"/>
                </a:moveTo>
                <a:lnTo>
                  <a:pt x="0" y="5"/>
                </a:lnTo>
                <a:lnTo>
                  <a:pt x="0" y="20"/>
                </a:lnTo>
                <a:lnTo>
                  <a:pt x="11" y="29"/>
                </a:lnTo>
                <a:lnTo>
                  <a:pt x="16" y="16"/>
                </a:lnTo>
                <a:lnTo>
                  <a:pt x="5" y="0"/>
                </a:lnTo>
                <a:close/>
              </a:path>
            </a:pathLst>
          </a:custGeom>
          <a:solidFill>
            <a:schemeClr val="tx2"/>
          </a:solidFill>
          <a:ln w="12700">
            <a:solidFill>
              <a:schemeClr val="bg1"/>
            </a:solidFill>
            <a:round/>
            <a:headEnd/>
            <a:tailEnd/>
          </a:ln>
        </p:spPr>
        <p:txBody>
          <a:bodyPr/>
          <a:lstStyle/>
          <a:p>
            <a:endParaRPr lang="en-GB"/>
          </a:p>
        </p:txBody>
      </p:sp>
      <p:sp>
        <p:nvSpPr>
          <p:cNvPr id="35875" name="Freeform 64"/>
          <p:cNvSpPr>
            <a:spLocks noChangeAspect="1"/>
          </p:cNvSpPr>
          <p:nvPr/>
        </p:nvSpPr>
        <p:spPr bwMode="auto">
          <a:xfrm>
            <a:off x="2198688" y="3621088"/>
            <a:ext cx="74612" cy="74612"/>
          </a:xfrm>
          <a:custGeom>
            <a:avLst/>
            <a:gdLst>
              <a:gd name="T0" fmla="*/ 2147483646 w 24"/>
              <a:gd name="T1" fmla="*/ 0 h 22"/>
              <a:gd name="T2" fmla="*/ 0 w 24"/>
              <a:gd name="T3" fmla="*/ 2147483646 h 22"/>
              <a:gd name="T4" fmla="*/ 2147483646 w 24"/>
              <a:gd name="T5" fmla="*/ 2147483646 h 22"/>
              <a:gd name="T6" fmla="*/ 2147483646 w 24"/>
              <a:gd name="T7" fmla="*/ 2147483646 h 22"/>
              <a:gd name="T8" fmla="*/ 2147483646 w 24"/>
              <a:gd name="T9" fmla="*/ 2147483646 h 22"/>
              <a:gd name="T10" fmla="*/ 2147483646 w 24"/>
              <a:gd name="T11" fmla="*/ 0 h 22"/>
              <a:gd name="T12" fmla="*/ 0 60000 65536"/>
              <a:gd name="T13" fmla="*/ 0 60000 65536"/>
              <a:gd name="T14" fmla="*/ 0 60000 65536"/>
              <a:gd name="T15" fmla="*/ 0 60000 65536"/>
              <a:gd name="T16" fmla="*/ 0 60000 65536"/>
              <a:gd name="T17" fmla="*/ 0 60000 65536"/>
              <a:gd name="T18" fmla="*/ 0 w 24"/>
              <a:gd name="T19" fmla="*/ 0 h 22"/>
              <a:gd name="T20" fmla="*/ 24 w 24"/>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24" h="22">
                <a:moveTo>
                  <a:pt x="2" y="0"/>
                </a:moveTo>
                <a:lnTo>
                  <a:pt x="0" y="4"/>
                </a:lnTo>
                <a:lnTo>
                  <a:pt x="2" y="15"/>
                </a:lnTo>
                <a:lnTo>
                  <a:pt x="15" y="22"/>
                </a:lnTo>
                <a:lnTo>
                  <a:pt x="24" y="13"/>
                </a:lnTo>
                <a:lnTo>
                  <a:pt x="2" y="0"/>
                </a:lnTo>
                <a:close/>
              </a:path>
            </a:pathLst>
          </a:custGeom>
          <a:solidFill>
            <a:schemeClr val="tx2"/>
          </a:solidFill>
          <a:ln w="12700">
            <a:solidFill>
              <a:schemeClr val="bg1"/>
            </a:solidFill>
            <a:round/>
            <a:headEnd/>
            <a:tailEnd/>
          </a:ln>
        </p:spPr>
        <p:txBody>
          <a:bodyPr/>
          <a:lstStyle/>
          <a:p>
            <a:endParaRPr lang="en-GB"/>
          </a:p>
        </p:txBody>
      </p:sp>
      <p:sp>
        <p:nvSpPr>
          <p:cNvPr id="35876" name="Freeform 65"/>
          <p:cNvSpPr>
            <a:spLocks noChangeAspect="1"/>
          </p:cNvSpPr>
          <p:nvPr/>
        </p:nvSpPr>
        <p:spPr bwMode="auto">
          <a:xfrm>
            <a:off x="1770063" y="3584575"/>
            <a:ext cx="563562" cy="881063"/>
          </a:xfrm>
          <a:custGeom>
            <a:avLst/>
            <a:gdLst>
              <a:gd name="T0" fmla="*/ 2147483646 w 512"/>
              <a:gd name="T1" fmla="*/ 2147483646 h 684"/>
              <a:gd name="T2" fmla="*/ 2147483646 w 512"/>
              <a:gd name="T3" fmla="*/ 2147483646 h 684"/>
              <a:gd name="T4" fmla="*/ 2147483646 w 512"/>
              <a:gd name="T5" fmla="*/ 2147483646 h 684"/>
              <a:gd name="T6" fmla="*/ 2147483646 w 512"/>
              <a:gd name="T7" fmla="*/ 2147483646 h 684"/>
              <a:gd name="T8" fmla="*/ 2147483646 w 512"/>
              <a:gd name="T9" fmla="*/ 2147483646 h 684"/>
              <a:gd name="T10" fmla="*/ 2147483646 w 512"/>
              <a:gd name="T11" fmla="*/ 2147483646 h 684"/>
              <a:gd name="T12" fmla="*/ 2147483646 w 512"/>
              <a:gd name="T13" fmla="*/ 2147483646 h 684"/>
              <a:gd name="T14" fmla="*/ 2147483646 w 512"/>
              <a:gd name="T15" fmla="*/ 2147483646 h 684"/>
              <a:gd name="T16" fmla="*/ 2147483646 w 512"/>
              <a:gd name="T17" fmla="*/ 2147483646 h 684"/>
              <a:gd name="T18" fmla="*/ 2147483646 w 512"/>
              <a:gd name="T19" fmla="*/ 2147483646 h 684"/>
              <a:gd name="T20" fmla="*/ 2147483646 w 512"/>
              <a:gd name="T21" fmla="*/ 2147483646 h 684"/>
              <a:gd name="T22" fmla="*/ 2147483646 w 512"/>
              <a:gd name="T23" fmla="*/ 2147483646 h 684"/>
              <a:gd name="T24" fmla="*/ 2147483646 w 512"/>
              <a:gd name="T25" fmla="*/ 2147483646 h 684"/>
              <a:gd name="T26" fmla="*/ 2147483646 w 512"/>
              <a:gd name="T27" fmla="*/ 2147483646 h 684"/>
              <a:gd name="T28" fmla="*/ 2147483646 w 512"/>
              <a:gd name="T29" fmla="*/ 2147483646 h 684"/>
              <a:gd name="T30" fmla="*/ 2147483646 w 512"/>
              <a:gd name="T31" fmla="*/ 2147483646 h 684"/>
              <a:gd name="T32" fmla="*/ 2147483646 w 512"/>
              <a:gd name="T33" fmla="*/ 2147483646 h 684"/>
              <a:gd name="T34" fmla="*/ 0 w 512"/>
              <a:gd name="T35" fmla="*/ 2147483646 h 684"/>
              <a:gd name="T36" fmla="*/ 2147483646 w 512"/>
              <a:gd name="T37" fmla="*/ 2147483646 h 684"/>
              <a:gd name="T38" fmla="*/ 2147483646 w 512"/>
              <a:gd name="T39" fmla="*/ 2147483646 h 684"/>
              <a:gd name="T40" fmla="*/ 2147483646 w 512"/>
              <a:gd name="T41" fmla="*/ 2147483646 h 684"/>
              <a:gd name="T42" fmla="*/ 2147483646 w 512"/>
              <a:gd name="T43" fmla="*/ 2147483646 h 684"/>
              <a:gd name="T44" fmla="*/ 2147483646 w 512"/>
              <a:gd name="T45" fmla="*/ 2147483646 h 684"/>
              <a:gd name="T46" fmla="*/ 2147483646 w 512"/>
              <a:gd name="T47" fmla="*/ 2147483646 h 684"/>
              <a:gd name="T48" fmla="*/ 2147483646 w 512"/>
              <a:gd name="T49" fmla="*/ 2147483646 h 684"/>
              <a:gd name="T50" fmla="*/ 2147483646 w 512"/>
              <a:gd name="T51" fmla="*/ 2147483646 h 684"/>
              <a:gd name="T52" fmla="*/ 2147483646 w 512"/>
              <a:gd name="T53" fmla="*/ 2147483646 h 684"/>
              <a:gd name="T54" fmla="*/ 2147483646 w 512"/>
              <a:gd name="T55" fmla="*/ 2147483646 h 684"/>
              <a:gd name="T56" fmla="*/ 2147483646 w 512"/>
              <a:gd name="T57" fmla="*/ 2147483646 h 684"/>
              <a:gd name="T58" fmla="*/ 2147483646 w 512"/>
              <a:gd name="T59" fmla="*/ 2147483646 h 684"/>
              <a:gd name="T60" fmla="*/ 2147483646 w 512"/>
              <a:gd name="T61" fmla="*/ 2147483646 h 684"/>
              <a:gd name="T62" fmla="*/ 2147483646 w 512"/>
              <a:gd name="T63" fmla="*/ 2147483646 h 684"/>
              <a:gd name="T64" fmla="*/ 2147483646 w 512"/>
              <a:gd name="T65" fmla="*/ 2147483646 h 684"/>
              <a:gd name="T66" fmla="*/ 2147483646 w 512"/>
              <a:gd name="T67" fmla="*/ 2147483646 h 684"/>
              <a:gd name="T68" fmla="*/ 2147483646 w 512"/>
              <a:gd name="T69" fmla="*/ 2147483646 h 684"/>
              <a:gd name="T70" fmla="*/ 2147483646 w 512"/>
              <a:gd name="T71" fmla="*/ 2147483646 h 684"/>
              <a:gd name="T72" fmla="*/ 2147483646 w 512"/>
              <a:gd name="T73" fmla="*/ 2147483646 h 684"/>
              <a:gd name="T74" fmla="*/ 2147483646 w 512"/>
              <a:gd name="T75" fmla="*/ 2147483646 h 684"/>
              <a:gd name="T76" fmla="*/ 2147483646 w 512"/>
              <a:gd name="T77" fmla="*/ 2147483646 h 684"/>
              <a:gd name="T78" fmla="*/ 2147483646 w 512"/>
              <a:gd name="T79" fmla="*/ 2147483646 h 684"/>
              <a:gd name="T80" fmla="*/ 2147483646 w 512"/>
              <a:gd name="T81" fmla="*/ 2147483646 h 684"/>
              <a:gd name="T82" fmla="*/ 2147483646 w 512"/>
              <a:gd name="T83" fmla="*/ 2147483646 h 684"/>
              <a:gd name="T84" fmla="*/ 2147483646 w 512"/>
              <a:gd name="T85" fmla="*/ 2147483646 h 684"/>
              <a:gd name="T86" fmla="*/ 2147483646 w 512"/>
              <a:gd name="T87" fmla="*/ 2147483646 h 684"/>
              <a:gd name="T88" fmla="*/ 2147483646 w 512"/>
              <a:gd name="T89" fmla="*/ 2147483646 h 684"/>
              <a:gd name="T90" fmla="*/ 2147483646 w 512"/>
              <a:gd name="T91" fmla="*/ 2147483646 h 684"/>
              <a:gd name="T92" fmla="*/ 2147483646 w 512"/>
              <a:gd name="T93" fmla="*/ 2147483646 h 684"/>
              <a:gd name="T94" fmla="*/ 2147483646 w 512"/>
              <a:gd name="T95" fmla="*/ 2147483646 h 684"/>
              <a:gd name="T96" fmla="*/ 2147483646 w 512"/>
              <a:gd name="T97" fmla="*/ 2147483646 h 684"/>
              <a:gd name="T98" fmla="*/ 2147483646 w 512"/>
              <a:gd name="T99" fmla="*/ 2147483646 h 684"/>
              <a:gd name="T100" fmla="*/ 2147483646 w 512"/>
              <a:gd name="T101" fmla="*/ 2147483646 h 684"/>
              <a:gd name="T102" fmla="*/ 2147483646 w 512"/>
              <a:gd name="T103" fmla="*/ 2147483646 h 684"/>
              <a:gd name="T104" fmla="*/ 2147483646 w 512"/>
              <a:gd name="T105" fmla="*/ 2147483646 h 68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12"/>
              <a:gd name="T160" fmla="*/ 0 h 684"/>
              <a:gd name="T161" fmla="*/ 512 w 512"/>
              <a:gd name="T162" fmla="*/ 684 h 68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12" h="684">
                <a:moveTo>
                  <a:pt x="212" y="0"/>
                </a:moveTo>
                <a:lnTo>
                  <a:pt x="201" y="7"/>
                </a:lnTo>
                <a:lnTo>
                  <a:pt x="201" y="15"/>
                </a:lnTo>
                <a:lnTo>
                  <a:pt x="203" y="22"/>
                </a:lnTo>
                <a:lnTo>
                  <a:pt x="205" y="33"/>
                </a:lnTo>
                <a:lnTo>
                  <a:pt x="207" y="48"/>
                </a:lnTo>
                <a:lnTo>
                  <a:pt x="201" y="54"/>
                </a:lnTo>
                <a:lnTo>
                  <a:pt x="201" y="63"/>
                </a:lnTo>
                <a:lnTo>
                  <a:pt x="203" y="72"/>
                </a:lnTo>
                <a:lnTo>
                  <a:pt x="218" y="85"/>
                </a:lnTo>
                <a:lnTo>
                  <a:pt x="227" y="87"/>
                </a:lnTo>
                <a:lnTo>
                  <a:pt x="231" y="107"/>
                </a:lnTo>
                <a:lnTo>
                  <a:pt x="210" y="102"/>
                </a:lnTo>
                <a:lnTo>
                  <a:pt x="199" y="91"/>
                </a:lnTo>
                <a:lnTo>
                  <a:pt x="190" y="96"/>
                </a:lnTo>
                <a:lnTo>
                  <a:pt x="173" y="117"/>
                </a:lnTo>
                <a:lnTo>
                  <a:pt x="166" y="124"/>
                </a:lnTo>
                <a:lnTo>
                  <a:pt x="158" y="122"/>
                </a:lnTo>
                <a:lnTo>
                  <a:pt x="157" y="113"/>
                </a:lnTo>
                <a:lnTo>
                  <a:pt x="151" y="106"/>
                </a:lnTo>
                <a:lnTo>
                  <a:pt x="136" y="100"/>
                </a:lnTo>
                <a:lnTo>
                  <a:pt x="114" y="100"/>
                </a:lnTo>
                <a:lnTo>
                  <a:pt x="107" y="109"/>
                </a:lnTo>
                <a:lnTo>
                  <a:pt x="95" y="122"/>
                </a:lnTo>
                <a:lnTo>
                  <a:pt x="105" y="131"/>
                </a:lnTo>
                <a:lnTo>
                  <a:pt x="105" y="148"/>
                </a:lnTo>
                <a:lnTo>
                  <a:pt x="103" y="157"/>
                </a:lnTo>
                <a:lnTo>
                  <a:pt x="99" y="165"/>
                </a:lnTo>
                <a:lnTo>
                  <a:pt x="86" y="174"/>
                </a:lnTo>
                <a:lnTo>
                  <a:pt x="82" y="176"/>
                </a:lnTo>
                <a:lnTo>
                  <a:pt x="84" y="189"/>
                </a:lnTo>
                <a:lnTo>
                  <a:pt x="90" y="198"/>
                </a:lnTo>
                <a:lnTo>
                  <a:pt x="86" y="209"/>
                </a:lnTo>
                <a:lnTo>
                  <a:pt x="77" y="222"/>
                </a:lnTo>
                <a:lnTo>
                  <a:pt x="66" y="235"/>
                </a:lnTo>
                <a:lnTo>
                  <a:pt x="58" y="244"/>
                </a:lnTo>
                <a:lnTo>
                  <a:pt x="45" y="254"/>
                </a:lnTo>
                <a:lnTo>
                  <a:pt x="35" y="257"/>
                </a:lnTo>
                <a:lnTo>
                  <a:pt x="28" y="272"/>
                </a:lnTo>
                <a:lnTo>
                  <a:pt x="26" y="294"/>
                </a:lnTo>
                <a:lnTo>
                  <a:pt x="19" y="307"/>
                </a:lnTo>
                <a:lnTo>
                  <a:pt x="19" y="326"/>
                </a:lnTo>
                <a:lnTo>
                  <a:pt x="11" y="335"/>
                </a:lnTo>
                <a:lnTo>
                  <a:pt x="9" y="341"/>
                </a:lnTo>
                <a:lnTo>
                  <a:pt x="15" y="350"/>
                </a:lnTo>
                <a:lnTo>
                  <a:pt x="19" y="365"/>
                </a:lnTo>
                <a:lnTo>
                  <a:pt x="28" y="378"/>
                </a:lnTo>
                <a:lnTo>
                  <a:pt x="2" y="400"/>
                </a:lnTo>
                <a:lnTo>
                  <a:pt x="7" y="413"/>
                </a:lnTo>
                <a:lnTo>
                  <a:pt x="17" y="422"/>
                </a:lnTo>
                <a:lnTo>
                  <a:pt x="19" y="424"/>
                </a:lnTo>
                <a:lnTo>
                  <a:pt x="19" y="433"/>
                </a:lnTo>
                <a:lnTo>
                  <a:pt x="6" y="442"/>
                </a:lnTo>
                <a:lnTo>
                  <a:pt x="0" y="455"/>
                </a:lnTo>
                <a:lnTo>
                  <a:pt x="6" y="472"/>
                </a:lnTo>
                <a:lnTo>
                  <a:pt x="13" y="483"/>
                </a:lnTo>
                <a:lnTo>
                  <a:pt x="28" y="489"/>
                </a:lnTo>
                <a:lnTo>
                  <a:pt x="47" y="492"/>
                </a:lnTo>
                <a:lnTo>
                  <a:pt x="66" y="494"/>
                </a:lnTo>
                <a:lnTo>
                  <a:pt x="81" y="496"/>
                </a:lnTo>
                <a:lnTo>
                  <a:pt x="92" y="504"/>
                </a:lnTo>
                <a:lnTo>
                  <a:pt x="103" y="513"/>
                </a:lnTo>
                <a:lnTo>
                  <a:pt x="90" y="520"/>
                </a:lnTo>
                <a:lnTo>
                  <a:pt x="79" y="531"/>
                </a:lnTo>
                <a:lnTo>
                  <a:pt x="68" y="541"/>
                </a:lnTo>
                <a:lnTo>
                  <a:pt x="66" y="553"/>
                </a:lnTo>
                <a:lnTo>
                  <a:pt x="60" y="580"/>
                </a:lnTo>
                <a:lnTo>
                  <a:pt x="51" y="597"/>
                </a:lnTo>
                <a:lnTo>
                  <a:pt x="45" y="608"/>
                </a:lnTo>
                <a:lnTo>
                  <a:pt x="60" y="628"/>
                </a:lnTo>
                <a:lnTo>
                  <a:pt x="64" y="634"/>
                </a:lnTo>
                <a:lnTo>
                  <a:pt x="73" y="641"/>
                </a:lnTo>
                <a:lnTo>
                  <a:pt x="82" y="640"/>
                </a:lnTo>
                <a:lnTo>
                  <a:pt x="94" y="634"/>
                </a:lnTo>
                <a:lnTo>
                  <a:pt x="99" y="628"/>
                </a:lnTo>
                <a:lnTo>
                  <a:pt x="101" y="625"/>
                </a:lnTo>
                <a:lnTo>
                  <a:pt x="118" y="628"/>
                </a:lnTo>
                <a:lnTo>
                  <a:pt x="125" y="638"/>
                </a:lnTo>
                <a:lnTo>
                  <a:pt x="131" y="649"/>
                </a:lnTo>
                <a:lnTo>
                  <a:pt x="138" y="658"/>
                </a:lnTo>
                <a:lnTo>
                  <a:pt x="149" y="660"/>
                </a:lnTo>
                <a:lnTo>
                  <a:pt x="171" y="658"/>
                </a:lnTo>
                <a:lnTo>
                  <a:pt x="182" y="656"/>
                </a:lnTo>
                <a:lnTo>
                  <a:pt x="197" y="667"/>
                </a:lnTo>
                <a:lnTo>
                  <a:pt x="208" y="662"/>
                </a:lnTo>
                <a:lnTo>
                  <a:pt x="219" y="665"/>
                </a:lnTo>
                <a:lnTo>
                  <a:pt x="229" y="673"/>
                </a:lnTo>
                <a:lnTo>
                  <a:pt x="247" y="665"/>
                </a:lnTo>
                <a:lnTo>
                  <a:pt x="264" y="665"/>
                </a:lnTo>
                <a:lnTo>
                  <a:pt x="277" y="673"/>
                </a:lnTo>
                <a:lnTo>
                  <a:pt x="286" y="677"/>
                </a:lnTo>
                <a:lnTo>
                  <a:pt x="297" y="669"/>
                </a:lnTo>
                <a:lnTo>
                  <a:pt x="308" y="669"/>
                </a:lnTo>
                <a:lnTo>
                  <a:pt x="327" y="665"/>
                </a:lnTo>
                <a:lnTo>
                  <a:pt x="340" y="673"/>
                </a:lnTo>
                <a:lnTo>
                  <a:pt x="342" y="669"/>
                </a:lnTo>
                <a:lnTo>
                  <a:pt x="356" y="678"/>
                </a:lnTo>
                <a:lnTo>
                  <a:pt x="368" y="684"/>
                </a:lnTo>
                <a:lnTo>
                  <a:pt x="382" y="678"/>
                </a:lnTo>
                <a:lnTo>
                  <a:pt x="384" y="669"/>
                </a:lnTo>
                <a:lnTo>
                  <a:pt x="375" y="656"/>
                </a:lnTo>
                <a:lnTo>
                  <a:pt x="373" y="649"/>
                </a:lnTo>
                <a:lnTo>
                  <a:pt x="368" y="627"/>
                </a:lnTo>
                <a:lnTo>
                  <a:pt x="419" y="593"/>
                </a:lnTo>
                <a:lnTo>
                  <a:pt x="432" y="593"/>
                </a:lnTo>
                <a:lnTo>
                  <a:pt x="434" y="588"/>
                </a:lnTo>
                <a:lnTo>
                  <a:pt x="416" y="581"/>
                </a:lnTo>
                <a:lnTo>
                  <a:pt x="403" y="567"/>
                </a:lnTo>
                <a:lnTo>
                  <a:pt x="370" y="538"/>
                </a:lnTo>
                <a:lnTo>
                  <a:pt x="366" y="515"/>
                </a:lnTo>
                <a:lnTo>
                  <a:pt x="347" y="511"/>
                </a:lnTo>
                <a:lnTo>
                  <a:pt x="345" y="489"/>
                </a:lnTo>
                <a:lnTo>
                  <a:pt x="341" y="470"/>
                </a:lnTo>
                <a:lnTo>
                  <a:pt x="333" y="461"/>
                </a:lnTo>
                <a:lnTo>
                  <a:pt x="338" y="452"/>
                </a:lnTo>
                <a:lnTo>
                  <a:pt x="342" y="448"/>
                </a:lnTo>
                <a:lnTo>
                  <a:pt x="352" y="449"/>
                </a:lnTo>
                <a:lnTo>
                  <a:pt x="383" y="440"/>
                </a:lnTo>
                <a:lnTo>
                  <a:pt x="449" y="406"/>
                </a:lnTo>
                <a:lnTo>
                  <a:pt x="463" y="400"/>
                </a:lnTo>
                <a:lnTo>
                  <a:pt x="477" y="391"/>
                </a:lnTo>
                <a:lnTo>
                  <a:pt x="488" y="403"/>
                </a:lnTo>
                <a:lnTo>
                  <a:pt x="503" y="397"/>
                </a:lnTo>
                <a:lnTo>
                  <a:pt x="507" y="382"/>
                </a:lnTo>
                <a:lnTo>
                  <a:pt x="506" y="373"/>
                </a:lnTo>
                <a:lnTo>
                  <a:pt x="512" y="363"/>
                </a:lnTo>
                <a:lnTo>
                  <a:pt x="504" y="351"/>
                </a:lnTo>
                <a:lnTo>
                  <a:pt x="495" y="330"/>
                </a:lnTo>
                <a:lnTo>
                  <a:pt x="501" y="300"/>
                </a:lnTo>
                <a:lnTo>
                  <a:pt x="491" y="285"/>
                </a:lnTo>
                <a:lnTo>
                  <a:pt x="487" y="270"/>
                </a:lnTo>
                <a:lnTo>
                  <a:pt x="492" y="256"/>
                </a:lnTo>
                <a:lnTo>
                  <a:pt x="489" y="244"/>
                </a:lnTo>
                <a:lnTo>
                  <a:pt x="468" y="221"/>
                </a:lnTo>
                <a:lnTo>
                  <a:pt x="479" y="207"/>
                </a:lnTo>
                <a:lnTo>
                  <a:pt x="479" y="183"/>
                </a:lnTo>
                <a:lnTo>
                  <a:pt x="481" y="155"/>
                </a:lnTo>
                <a:lnTo>
                  <a:pt x="458" y="130"/>
                </a:lnTo>
                <a:lnTo>
                  <a:pt x="447" y="115"/>
                </a:lnTo>
                <a:lnTo>
                  <a:pt x="434" y="102"/>
                </a:lnTo>
                <a:lnTo>
                  <a:pt x="414" y="85"/>
                </a:lnTo>
                <a:lnTo>
                  <a:pt x="401" y="76"/>
                </a:lnTo>
                <a:lnTo>
                  <a:pt x="392" y="74"/>
                </a:lnTo>
                <a:lnTo>
                  <a:pt x="379" y="83"/>
                </a:lnTo>
                <a:lnTo>
                  <a:pt x="369" y="89"/>
                </a:lnTo>
                <a:lnTo>
                  <a:pt x="340" y="111"/>
                </a:lnTo>
                <a:lnTo>
                  <a:pt x="319" y="106"/>
                </a:lnTo>
                <a:lnTo>
                  <a:pt x="310" y="106"/>
                </a:lnTo>
                <a:lnTo>
                  <a:pt x="310" y="98"/>
                </a:lnTo>
                <a:lnTo>
                  <a:pt x="314" y="87"/>
                </a:lnTo>
                <a:lnTo>
                  <a:pt x="319" y="78"/>
                </a:lnTo>
                <a:lnTo>
                  <a:pt x="292" y="61"/>
                </a:lnTo>
                <a:lnTo>
                  <a:pt x="284" y="59"/>
                </a:lnTo>
                <a:lnTo>
                  <a:pt x="271" y="48"/>
                </a:lnTo>
                <a:lnTo>
                  <a:pt x="266" y="28"/>
                </a:lnTo>
                <a:lnTo>
                  <a:pt x="260" y="15"/>
                </a:lnTo>
                <a:lnTo>
                  <a:pt x="251" y="17"/>
                </a:lnTo>
                <a:lnTo>
                  <a:pt x="240" y="4"/>
                </a:lnTo>
                <a:lnTo>
                  <a:pt x="225" y="2"/>
                </a:lnTo>
                <a:lnTo>
                  <a:pt x="212" y="0"/>
                </a:lnTo>
                <a:close/>
              </a:path>
            </a:pathLst>
          </a:custGeom>
          <a:solidFill>
            <a:schemeClr val="tx2"/>
          </a:solidFill>
          <a:ln w="12700">
            <a:solidFill>
              <a:schemeClr val="bg1"/>
            </a:solidFill>
            <a:round/>
            <a:headEnd/>
            <a:tailEnd/>
          </a:ln>
        </p:spPr>
        <p:txBody>
          <a:bodyPr/>
          <a:lstStyle/>
          <a:p>
            <a:endParaRPr lang="en-GB"/>
          </a:p>
        </p:txBody>
      </p:sp>
      <p:sp>
        <p:nvSpPr>
          <p:cNvPr id="35877" name="Freeform 66"/>
          <p:cNvSpPr>
            <a:spLocks noChangeAspect="1"/>
          </p:cNvSpPr>
          <p:nvPr/>
        </p:nvSpPr>
        <p:spPr bwMode="auto">
          <a:xfrm>
            <a:off x="2282825" y="3654425"/>
            <a:ext cx="606425" cy="668338"/>
          </a:xfrm>
          <a:custGeom>
            <a:avLst/>
            <a:gdLst>
              <a:gd name="T0" fmla="*/ 2147483646 w 551"/>
              <a:gd name="T1" fmla="*/ 2147483646 h 518"/>
              <a:gd name="T2" fmla="*/ 0 w 551"/>
              <a:gd name="T3" fmla="*/ 2147483646 h 518"/>
              <a:gd name="T4" fmla="*/ 2147483646 w 551"/>
              <a:gd name="T5" fmla="*/ 2147483646 h 518"/>
              <a:gd name="T6" fmla="*/ 2147483646 w 551"/>
              <a:gd name="T7" fmla="*/ 2147483646 h 518"/>
              <a:gd name="T8" fmla="*/ 2147483646 w 551"/>
              <a:gd name="T9" fmla="*/ 2147483646 h 518"/>
              <a:gd name="T10" fmla="*/ 2147483646 w 551"/>
              <a:gd name="T11" fmla="*/ 2147483646 h 518"/>
              <a:gd name="T12" fmla="*/ 2147483646 w 551"/>
              <a:gd name="T13" fmla="*/ 2147483646 h 518"/>
              <a:gd name="T14" fmla="*/ 2147483646 w 551"/>
              <a:gd name="T15" fmla="*/ 2147483646 h 518"/>
              <a:gd name="T16" fmla="*/ 2147483646 w 551"/>
              <a:gd name="T17" fmla="*/ 2147483646 h 518"/>
              <a:gd name="T18" fmla="*/ 2147483646 w 551"/>
              <a:gd name="T19" fmla="*/ 2147483646 h 518"/>
              <a:gd name="T20" fmla="*/ 2147483646 w 551"/>
              <a:gd name="T21" fmla="*/ 2147483646 h 518"/>
              <a:gd name="T22" fmla="*/ 2147483646 w 551"/>
              <a:gd name="T23" fmla="*/ 2147483646 h 518"/>
              <a:gd name="T24" fmla="*/ 2147483646 w 551"/>
              <a:gd name="T25" fmla="*/ 2147483646 h 518"/>
              <a:gd name="T26" fmla="*/ 2147483646 w 551"/>
              <a:gd name="T27" fmla="*/ 2147483646 h 518"/>
              <a:gd name="T28" fmla="*/ 2147483646 w 551"/>
              <a:gd name="T29" fmla="*/ 2147483646 h 518"/>
              <a:gd name="T30" fmla="*/ 2147483646 w 551"/>
              <a:gd name="T31" fmla="*/ 2147483646 h 518"/>
              <a:gd name="T32" fmla="*/ 2147483646 w 551"/>
              <a:gd name="T33" fmla="*/ 2147483646 h 518"/>
              <a:gd name="T34" fmla="*/ 2147483646 w 551"/>
              <a:gd name="T35" fmla="*/ 2147483646 h 518"/>
              <a:gd name="T36" fmla="*/ 2147483646 w 551"/>
              <a:gd name="T37" fmla="*/ 2147483646 h 518"/>
              <a:gd name="T38" fmla="*/ 2147483646 w 551"/>
              <a:gd name="T39" fmla="*/ 2147483646 h 518"/>
              <a:gd name="T40" fmla="*/ 2147483646 w 551"/>
              <a:gd name="T41" fmla="*/ 2147483646 h 518"/>
              <a:gd name="T42" fmla="*/ 2147483646 w 551"/>
              <a:gd name="T43" fmla="*/ 2147483646 h 518"/>
              <a:gd name="T44" fmla="*/ 2147483646 w 551"/>
              <a:gd name="T45" fmla="*/ 2147483646 h 518"/>
              <a:gd name="T46" fmla="*/ 2147483646 w 551"/>
              <a:gd name="T47" fmla="*/ 2147483646 h 518"/>
              <a:gd name="T48" fmla="*/ 2147483646 w 551"/>
              <a:gd name="T49" fmla="*/ 2147483646 h 518"/>
              <a:gd name="T50" fmla="*/ 2147483646 w 551"/>
              <a:gd name="T51" fmla="*/ 2147483646 h 518"/>
              <a:gd name="T52" fmla="*/ 2147483646 w 551"/>
              <a:gd name="T53" fmla="*/ 2147483646 h 518"/>
              <a:gd name="T54" fmla="*/ 2147483646 w 551"/>
              <a:gd name="T55" fmla="*/ 2147483646 h 518"/>
              <a:gd name="T56" fmla="*/ 2147483646 w 551"/>
              <a:gd name="T57" fmla="*/ 2147483646 h 518"/>
              <a:gd name="T58" fmla="*/ 2147483646 w 551"/>
              <a:gd name="T59" fmla="*/ 2147483646 h 518"/>
              <a:gd name="T60" fmla="*/ 2147483646 w 551"/>
              <a:gd name="T61" fmla="*/ 2147483646 h 518"/>
              <a:gd name="T62" fmla="*/ 2147483646 w 551"/>
              <a:gd name="T63" fmla="*/ 2147483646 h 518"/>
              <a:gd name="T64" fmla="*/ 2147483646 w 551"/>
              <a:gd name="T65" fmla="*/ 2147483646 h 518"/>
              <a:gd name="T66" fmla="*/ 2147483646 w 551"/>
              <a:gd name="T67" fmla="*/ 2147483646 h 518"/>
              <a:gd name="T68" fmla="*/ 2147483646 w 551"/>
              <a:gd name="T69" fmla="*/ 2147483646 h 518"/>
              <a:gd name="T70" fmla="*/ 2147483646 w 551"/>
              <a:gd name="T71" fmla="*/ 2147483646 h 518"/>
              <a:gd name="T72" fmla="*/ 2147483646 w 551"/>
              <a:gd name="T73" fmla="*/ 2147483646 h 518"/>
              <a:gd name="T74" fmla="*/ 2147483646 w 551"/>
              <a:gd name="T75" fmla="*/ 2147483646 h 518"/>
              <a:gd name="T76" fmla="*/ 2147483646 w 551"/>
              <a:gd name="T77" fmla="*/ 2147483646 h 518"/>
              <a:gd name="T78" fmla="*/ 2147483646 w 551"/>
              <a:gd name="T79" fmla="*/ 2147483646 h 518"/>
              <a:gd name="T80" fmla="*/ 2147483646 w 551"/>
              <a:gd name="T81" fmla="*/ 2147483646 h 518"/>
              <a:gd name="T82" fmla="*/ 2147483646 w 551"/>
              <a:gd name="T83" fmla="*/ 2147483646 h 518"/>
              <a:gd name="T84" fmla="*/ 2147483646 w 551"/>
              <a:gd name="T85" fmla="*/ 2147483646 h 518"/>
              <a:gd name="T86" fmla="*/ 2147483646 w 551"/>
              <a:gd name="T87" fmla="*/ 2147483646 h 518"/>
              <a:gd name="T88" fmla="*/ 2147483646 w 551"/>
              <a:gd name="T89" fmla="*/ 2147483646 h 518"/>
              <a:gd name="T90" fmla="*/ 2147483646 w 551"/>
              <a:gd name="T91" fmla="*/ 2147483646 h 518"/>
              <a:gd name="T92" fmla="*/ 2147483646 w 551"/>
              <a:gd name="T93" fmla="*/ 2147483646 h 518"/>
              <a:gd name="T94" fmla="*/ 2147483646 w 551"/>
              <a:gd name="T95" fmla="*/ 2147483646 h 51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51"/>
              <a:gd name="T145" fmla="*/ 0 h 518"/>
              <a:gd name="T146" fmla="*/ 551 w 551"/>
              <a:gd name="T147" fmla="*/ 518 h 51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51" h="518">
                <a:moveTo>
                  <a:pt x="13" y="98"/>
                </a:moveTo>
                <a:lnTo>
                  <a:pt x="11" y="130"/>
                </a:lnTo>
                <a:lnTo>
                  <a:pt x="11" y="150"/>
                </a:lnTo>
                <a:lnTo>
                  <a:pt x="0" y="165"/>
                </a:lnTo>
                <a:lnTo>
                  <a:pt x="22" y="191"/>
                </a:lnTo>
                <a:lnTo>
                  <a:pt x="24" y="198"/>
                </a:lnTo>
                <a:lnTo>
                  <a:pt x="19" y="215"/>
                </a:lnTo>
                <a:lnTo>
                  <a:pt x="20" y="226"/>
                </a:lnTo>
                <a:lnTo>
                  <a:pt x="31" y="241"/>
                </a:lnTo>
                <a:lnTo>
                  <a:pt x="30" y="250"/>
                </a:lnTo>
                <a:lnTo>
                  <a:pt x="28" y="278"/>
                </a:lnTo>
                <a:lnTo>
                  <a:pt x="37" y="297"/>
                </a:lnTo>
                <a:lnTo>
                  <a:pt x="44" y="308"/>
                </a:lnTo>
                <a:lnTo>
                  <a:pt x="39" y="315"/>
                </a:lnTo>
                <a:lnTo>
                  <a:pt x="39" y="326"/>
                </a:lnTo>
                <a:lnTo>
                  <a:pt x="33" y="332"/>
                </a:lnTo>
                <a:lnTo>
                  <a:pt x="33" y="339"/>
                </a:lnTo>
                <a:lnTo>
                  <a:pt x="48" y="341"/>
                </a:lnTo>
                <a:lnTo>
                  <a:pt x="59" y="345"/>
                </a:lnTo>
                <a:lnTo>
                  <a:pt x="63" y="352"/>
                </a:lnTo>
                <a:lnTo>
                  <a:pt x="63" y="365"/>
                </a:lnTo>
                <a:lnTo>
                  <a:pt x="78" y="380"/>
                </a:lnTo>
                <a:lnTo>
                  <a:pt x="92" y="386"/>
                </a:lnTo>
                <a:lnTo>
                  <a:pt x="95" y="399"/>
                </a:lnTo>
                <a:lnTo>
                  <a:pt x="112" y="421"/>
                </a:lnTo>
                <a:lnTo>
                  <a:pt x="127" y="408"/>
                </a:lnTo>
                <a:lnTo>
                  <a:pt x="140" y="404"/>
                </a:lnTo>
                <a:lnTo>
                  <a:pt x="149" y="406"/>
                </a:lnTo>
                <a:lnTo>
                  <a:pt x="175" y="434"/>
                </a:lnTo>
                <a:lnTo>
                  <a:pt x="181" y="436"/>
                </a:lnTo>
                <a:lnTo>
                  <a:pt x="212" y="450"/>
                </a:lnTo>
                <a:lnTo>
                  <a:pt x="219" y="452"/>
                </a:lnTo>
                <a:lnTo>
                  <a:pt x="232" y="449"/>
                </a:lnTo>
                <a:lnTo>
                  <a:pt x="247" y="447"/>
                </a:lnTo>
                <a:lnTo>
                  <a:pt x="260" y="452"/>
                </a:lnTo>
                <a:lnTo>
                  <a:pt x="277" y="467"/>
                </a:lnTo>
                <a:lnTo>
                  <a:pt x="284" y="475"/>
                </a:lnTo>
                <a:lnTo>
                  <a:pt x="292" y="469"/>
                </a:lnTo>
                <a:lnTo>
                  <a:pt x="301" y="467"/>
                </a:lnTo>
                <a:lnTo>
                  <a:pt x="314" y="478"/>
                </a:lnTo>
                <a:lnTo>
                  <a:pt x="329" y="490"/>
                </a:lnTo>
                <a:lnTo>
                  <a:pt x="340" y="498"/>
                </a:lnTo>
                <a:lnTo>
                  <a:pt x="355" y="503"/>
                </a:lnTo>
                <a:lnTo>
                  <a:pt x="362" y="501"/>
                </a:lnTo>
                <a:lnTo>
                  <a:pt x="369" y="494"/>
                </a:lnTo>
                <a:lnTo>
                  <a:pt x="379" y="490"/>
                </a:lnTo>
                <a:lnTo>
                  <a:pt x="397" y="496"/>
                </a:lnTo>
                <a:lnTo>
                  <a:pt x="482" y="518"/>
                </a:lnTo>
                <a:lnTo>
                  <a:pt x="495" y="507"/>
                </a:lnTo>
                <a:lnTo>
                  <a:pt x="486" y="490"/>
                </a:lnTo>
                <a:lnTo>
                  <a:pt x="477" y="462"/>
                </a:lnTo>
                <a:lnTo>
                  <a:pt x="536" y="408"/>
                </a:lnTo>
                <a:lnTo>
                  <a:pt x="547" y="395"/>
                </a:lnTo>
                <a:lnTo>
                  <a:pt x="551" y="374"/>
                </a:lnTo>
                <a:lnTo>
                  <a:pt x="542" y="347"/>
                </a:lnTo>
                <a:lnTo>
                  <a:pt x="532" y="324"/>
                </a:lnTo>
                <a:lnTo>
                  <a:pt x="516" y="298"/>
                </a:lnTo>
                <a:lnTo>
                  <a:pt x="505" y="287"/>
                </a:lnTo>
                <a:lnTo>
                  <a:pt x="503" y="271"/>
                </a:lnTo>
                <a:lnTo>
                  <a:pt x="505" y="254"/>
                </a:lnTo>
                <a:lnTo>
                  <a:pt x="510" y="237"/>
                </a:lnTo>
                <a:lnTo>
                  <a:pt x="503" y="226"/>
                </a:lnTo>
                <a:lnTo>
                  <a:pt x="494" y="219"/>
                </a:lnTo>
                <a:lnTo>
                  <a:pt x="503" y="208"/>
                </a:lnTo>
                <a:lnTo>
                  <a:pt x="518" y="187"/>
                </a:lnTo>
                <a:lnTo>
                  <a:pt x="523" y="182"/>
                </a:lnTo>
                <a:lnTo>
                  <a:pt x="520" y="146"/>
                </a:lnTo>
                <a:lnTo>
                  <a:pt x="514" y="128"/>
                </a:lnTo>
                <a:lnTo>
                  <a:pt x="508" y="109"/>
                </a:lnTo>
                <a:lnTo>
                  <a:pt x="508" y="91"/>
                </a:lnTo>
                <a:lnTo>
                  <a:pt x="497" y="74"/>
                </a:lnTo>
                <a:lnTo>
                  <a:pt x="482" y="59"/>
                </a:lnTo>
                <a:lnTo>
                  <a:pt x="466" y="57"/>
                </a:lnTo>
                <a:lnTo>
                  <a:pt x="418" y="56"/>
                </a:lnTo>
                <a:lnTo>
                  <a:pt x="392" y="54"/>
                </a:lnTo>
                <a:lnTo>
                  <a:pt x="344" y="50"/>
                </a:lnTo>
                <a:lnTo>
                  <a:pt x="325" y="41"/>
                </a:lnTo>
                <a:lnTo>
                  <a:pt x="305" y="39"/>
                </a:lnTo>
                <a:lnTo>
                  <a:pt x="294" y="43"/>
                </a:lnTo>
                <a:lnTo>
                  <a:pt x="281" y="52"/>
                </a:lnTo>
                <a:lnTo>
                  <a:pt x="269" y="48"/>
                </a:lnTo>
                <a:lnTo>
                  <a:pt x="258" y="37"/>
                </a:lnTo>
                <a:lnTo>
                  <a:pt x="245" y="37"/>
                </a:lnTo>
                <a:lnTo>
                  <a:pt x="240" y="32"/>
                </a:lnTo>
                <a:lnTo>
                  <a:pt x="236" y="15"/>
                </a:lnTo>
                <a:lnTo>
                  <a:pt x="219" y="2"/>
                </a:lnTo>
                <a:lnTo>
                  <a:pt x="207" y="0"/>
                </a:lnTo>
                <a:lnTo>
                  <a:pt x="184" y="6"/>
                </a:lnTo>
                <a:lnTo>
                  <a:pt x="166" y="11"/>
                </a:lnTo>
                <a:lnTo>
                  <a:pt x="151" y="20"/>
                </a:lnTo>
                <a:lnTo>
                  <a:pt x="125" y="35"/>
                </a:lnTo>
                <a:lnTo>
                  <a:pt x="99" y="43"/>
                </a:lnTo>
                <a:lnTo>
                  <a:pt x="76" y="52"/>
                </a:lnTo>
                <a:lnTo>
                  <a:pt x="52" y="63"/>
                </a:lnTo>
                <a:lnTo>
                  <a:pt x="39" y="78"/>
                </a:lnTo>
                <a:lnTo>
                  <a:pt x="24" y="91"/>
                </a:lnTo>
                <a:lnTo>
                  <a:pt x="13" y="98"/>
                </a:lnTo>
                <a:close/>
              </a:path>
            </a:pathLst>
          </a:custGeom>
          <a:solidFill>
            <a:schemeClr val="tx2"/>
          </a:solidFill>
          <a:ln w="12700">
            <a:solidFill>
              <a:schemeClr val="bg1"/>
            </a:solidFill>
            <a:round/>
            <a:headEnd/>
            <a:tailEnd/>
          </a:ln>
        </p:spPr>
        <p:txBody>
          <a:bodyPr/>
          <a:lstStyle/>
          <a:p>
            <a:endParaRPr lang="en-GB"/>
          </a:p>
        </p:txBody>
      </p:sp>
      <p:sp>
        <p:nvSpPr>
          <p:cNvPr id="35878" name="Freeform 67"/>
          <p:cNvSpPr>
            <a:spLocks noChangeAspect="1"/>
          </p:cNvSpPr>
          <p:nvPr/>
        </p:nvSpPr>
        <p:spPr bwMode="auto">
          <a:xfrm>
            <a:off x="2690813" y="3487738"/>
            <a:ext cx="315912" cy="290512"/>
          </a:xfrm>
          <a:custGeom>
            <a:avLst/>
            <a:gdLst>
              <a:gd name="T0" fmla="*/ 2147483646 w 288"/>
              <a:gd name="T1" fmla="*/ 2147483646 h 225"/>
              <a:gd name="T2" fmla="*/ 0 w 288"/>
              <a:gd name="T3" fmla="*/ 2147483646 h 225"/>
              <a:gd name="T4" fmla="*/ 2147483646 w 288"/>
              <a:gd name="T5" fmla="*/ 2147483646 h 225"/>
              <a:gd name="T6" fmla="*/ 2147483646 w 288"/>
              <a:gd name="T7" fmla="*/ 2147483646 h 225"/>
              <a:gd name="T8" fmla="*/ 2147483646 w 288"/>
              <a:gd name="T9" fmla="*/ 2147483646 h 225"/>
              <a:gd name="T10" fmla="*/ 2147483646 w 288"/>
              <a:gd name="T11" fmla="*/ 2147483646 h 225"/>
              <a:gd name="T12" fmla="*/ 2147483646 w 288"/>
              <a:gd name="T13" fmla="*/ 2147483646 h 225"/>
              <a:gd name="T14" fmla="*/ 2147483646 w 288"/>
              <a:gd name="T15" fmla="*/ 2147483646 h 225"/>
              <a:gd name="T16" fmla="*/ 2147483646 w 288"/>
              <a:gd name="T17" fmla="*/ 2147483646 h 225"/>
              <a:gd name="T18" fmla="*/ 2147483646 w 288"/>
              <a:gd name="T19" fmla="*/ 2147483646 h 225"/>
              <a:gd name="T20" fmla="*/ 2147483646 w 288"/>
              <a:gd name="T21" fmla="*/ 2147483646 h 225"/>
              <a:gd name="T22" fmla="*/ 2147483646 w 288"/>
              <a:gd name="T23" fmla="*/ 2147483646 h 225"/>
              <a:gd name="T24" fmla="*/ 2147483646 w 288"/>
              <a:gd name="T25" fmla="*/ 2147483646 h 225"/>
              <a:gd name="T26" fmla="*/ 2147483646 w 288"/>
              <a:gd name="T27" fmla="*/ 2147483646 h 225"/>
              <a:gd name="T28" fmla="*/ 2147483646 w 288"/>
              <a:gd name="T29" fmla="*/ 2147483646 h 225"/>
              <a:gd name="T30" fmla="*/ 2147483646 w 288"/>
              <a:gd name="T31" fmla="*/ 2147483646 h 225"/>
              <a:gd name="T32" fmla="*/ 2147483646 w 288"/>
              <a:gd name="T33" fmla="*/ 2147483646 h 225"/>
              <a:gd name="T34" fmla="*/ 2147483646 w 288"/>
              <a:gd name="T35" fmla="*/ 2147483646 h 225"/>
              <a:gd name="T36" fmla="*/ 2147483646 w 288"/>
              <a:gd name="T37" fmla="*/ 2147483646 h 225"/>
              <a:gd name="T38" fmla="*/ 2147483646 w 288"/>
              <a:gd name="T39" fmla="*/ 2147483646 h 225"/>
              <a:gd name="T40" fmla="*/ 2147483646 w 288"/>
              <a:gd name="T41" fmla="*/ 2147483646 h 225"/>
              <a:gd name="T42" fmla="*/ 2147483646 w 288"/>
              <a:gd name="T43" fmla="*/ 2147483646 h 225"/>
              <a:gd name="T44" fmla="*/ 2147483646 w 288"/>
              <a:gd name="T45" fmla="*/ 2147483646 h 225"/>
              <a:gd name="T46" fmla="*/ 2147483646 w 288"/>
              <a:gd name="T47" fmla="*/ 2147483646 h 225"/>
              <a:gd name="T48" fmla="*/ 2147483646 w 288"/>
              <a:gd name="T49" fmla="*/ 2147483646 h 225"/>
              <a:gd name="T50" fmla="*/ 2147483646 w 288"/>
              <a:gd name="T51" fmla="*/ 2147483646 h 225"/>
              <a:gd name="T52" fmla="*/ 2147483646 w 288"/>
              <a:gd name="T53" fmla="*/ 2147483646 h 225"/>
              <a:gd name="T54" fmla="*/ 2147483646 w 288"/>
              <a:gd name="T55" fmla="*/ 2147483646 h 225"/>
              <a:gd name="T56" fmla="*/ 2147483646 w 288"/>
              <a:gd name="T57" fmla="*/ 2147483646 h 225"/>
              <a:gd name="T58" fmla="*/ 2147483646 w 288"/>
              <a:gd name="T59" fmla="*/ 2147483646 h 225"/>
              <a:gd name="T60" fmla="*/ 2147483646 w 288"/>
              <a:gd name="T61" fmla="*/ 2147483646 h 225"/>
              <a:gd name="T62" fmla="*/ 2147483646 w 288"/>
              <a:gd name="T63" fmla="*/ 2147483646 h 225"/>
              <a:gd name="T64" fmla="*/ 2147483646 w 288"/>
              <a:gd name="T65" fmla="*/ 2147483646 h 225"/>
              <a:gd name="T66" fmla="*/ 2147483646 w 288"/>
              <a:gd name="T67" fmla="*/ 2147483646 h 225"/>
              <a:gd name="T68" fmla="*/ 2147483646 w 288"/>
              <a:gd name="T69" fmla="*/ 2147483646 h 225"/>
              <a:gd name="T70" fmla="*/ 2147483646 w 288"/>
              <a:gd name="T71" fmla="*/ 2147483646 h 225"/>
              <a:gd name="T72" fmla="*/ 2147483646 w 288"/>
              <a:gd name="T73" fmla="*/ 2147483646 h 225"/>
              <a:gd name="T74" fmla="*/ 2147483646 w 288"/>
              <a:gd name="T75" fmla="*/ 2147483646 h 225"/>
              <a:gd name="T76" fmla="*/ 2147483646 w 288"/>
              <a:gd name="T77" fmla="*/ 0 h 225"/>
              <a:gd name="T78" fmla="*/ 2147483646 w 288"/>
              <a:gd name="T79" fmla="*/ 0 h 225"/>
              <a:gd name="T80" fmla="*/ 2147483646 w 288"/>
              <a:gd name="T81" fmla="*/ 2147483646 h 225"/>
              <a:gd name="T82" fmla="*/ 2147483646 w 288"/>
              <a:gd name="T83" fmla="*/ 2147483646 h 225"/>
              <a:gd name="T84" fmla="*/ 2147483646 w 288"/>
              <a:gd name="T85" fmla="*/ 2147483646 h 225"/>
              <a:gd name="T86" fmla="*/ 2147483646 w 288"/>
              <a:gd name="T87" fmla="*/ 2147483646 h 225"/>
              <a:gd name="T88" fmla="*/ 2147483646 w 288"/>
              <a:gd name="T89" fmla="*/ 2147483646 h 225"/>
              <a:gd name="T90" fmla="*/ 2147483646 w 288"/>
              <a:gd name="T91" fmla="*/ 2147483646 h 225"/>
              <a:gd name="T92" fmla="*/ 2147483646 w 288"/>
              <a:gd name="T93" fmla="*/ 2147483646 h 225"/>
              <a:gd name="T94" fmla="*/ 2147483646 w 288"/>
              <a:gd name="T95" fmla="*/ 2147483646 h 225"/>
              <a:gd name="T96" fmla="*/ 2147483646 w 288"/>
              <a:gd name="T97" fmla="*/ 0 h 225"/>
              <a:gd name="T98" fmla="*/ 2147483646 w 288"/>
              <a:gd name="T99" fmla="*/ 2147483646 h 225"/>
              <a:gd name="T100" fmla="*/ 2147483646 w 288"/>
              <a:gd name="T101" fmla="*/ 2147483646 h 225"/>
              <a:gd name="T102" fmla="*/ 2147483646 w 288"/>
              <a:gd name="T103" fmla="*/ 2147483646 h 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8"/>
              <a:gd name="T157" fmla="*/ 0 h 225"/>
              <a:gd name="T158" fmla="*/ 288 w 288"/>
              <a:gd name="T159" fmla="*/ 225 h 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8" h="225">
                <a:moveTo>
                  <a:pt x="2" y="24"/>
                </a:moveTo>
                <a:lnTo>
                  <a:pt x="0" y="31"/>
                </a:lnTo>
                <a:lnTo>
                  <a:pt x="4" y="58"/>
                </a:lnTo>
                <a:lnTo>
                  <a:pt x="17" y="97"/>
                </a:lnTo>
                <a:lnTo>
                  <a:pt x="28" y="108"/>
                </a:lnTo>
                <a:lnTo>
                  <a:pt x="54" y="118"/>
                </a:lnTo>
                <a:lnTo>
                  <a:pt x="65" y="121"/>
                </a:lnTo>
                <a:lnTo>
                  <a:pt x="67" y="134"/>
                </a:lnTo>
                <a:lnTo>
                  <a:pt x="67" y="156"/>
                </a:lnTo>
                <a:lnTo>
                  <a:pt x="93" y="182"/>
                </a:lnTo>
                <a:lnTo>
                  <a:pt x="109" y="190"/>
                </a:lnTo>
                <a:lnTo>
                  <a:pt x="117" y="194"/>
                </a:lnTo>
                <a:lnTo>
                  <a:pt x="139" y="221"/>
                </a:lnTo>
                <a:lnTo>
                  <a:pt x="146" y="216"/>
                </a:lnTo>
                <a:lnTo>
                  <a:pt x="161" y="214"/>
                </a:lnTo>
                <a:lnTo>
                  <a:pt x="178" y="225"/>
                </a:lnTo>
                <a:lnTo>
                  <a:pt x="191" y="218"/>
                </a:lnTo>
                <a:lnTo>
                  <a:pt x="209" y="197"/>
                </a:lnTo>
                <a:lnTo>
                  <a:pt x="222" y="190"/>
                </a:lnTo>
                <a:lnTo>
                  <a:pt x="236" y="195"/>
                </a:lnTo>
                <a:lnTo>
                  <a:pt x="244" y="192"/>
                </a:lnTo>
                <a:lnTo>
                  <a:pt x="245" y="184"/>
                </a:lnTo>
                <a:lnTo>
                  <a:pt x="247" y="142"/>
                </a:lnTo>
                <a:lnTo>
                  <a:pt x="255" y="129"/>
                </a:lnTo>
                <a:lnTo>
                  <a:pt x="255" y="110"/>
                </a:lnTo>
                <a:lnTo>
                  <a:pt x="258" y="103"/>
                </a:lnTo>
                <a:lnTo>
                  <a:pt x="273" y="92"/>
                </a:lnTo>
                <a:lnTo>
                  <a:pt x="288" y="90"/>
                </a:lnTo>
                <a:lnTo>
                  <a:pt x="288" y="69"/>
                </a:lnTo>
                <a:lnTo>
                  <a:pt x="284" y="53"/>
                </a:lnTo>
                <a:lnTo>
                  <a:pt x="273" y="47"/>
                </a:lnTo>
                <a:lnTo>
                  <a:pt x="268" y="49"/>
                </a:lnTo>
                <a:lnTo>
                  <a:pt x="249" y="31"/>
                </a:lnTo>
                <a:lnTo>
                  <a:pt x="238" y="19"/>
                </a:lnTo>
                <a:lnTo>
                  <a:pt x="224" y="19"/>
                </a:lnTo>
                <a:lnTo>
                  <a:pt x="198" y="19"/>
                </a:lnTo>
                <a:lnTo>
                  <a:pt x="193" y="15"/>
                </a:lnTo>
                <a:lnTo>
                  <a:pt x="187" y="2"/>
                </a:lnTo>
                <a:lnTo>
                  <a:pt x="180" y="0"/>
                </a:lnTo>
                <a:lnTo>
                  <a:pt x="157" y="0"/>
                </a:lnTo>
                <a:lnTo>
                  <a:pt x="148" y="11"/>
                </a:lnTo>
                <a:lnTo>
                  <a:pt x="139" y="9"/>
                </a:lnTo>
                <a:lnTo>
                  <a:pt x="124" y="6"/>
                </a:lnTo>
                <a:lnTo>
                  <a:pt x="117" y="4"/>
                </a:lnTo>
                <a:lnTo>
                  <a:pt x="106" y="7"/>
                </a:lnTo>
                <a:lnTo>
                  <a:pt x="98" y="13"/>
                </a:lnTo>
                <a:lnTo>
                  <a:pt x="83" y="7"/>
                </a:lnTo>
                <a:lnTo>
                  <a:pt x="52" y="2"/>
                </a:lnTo>
                <a:lnTo>
                  <a:pt x="44" y="0"/>
                </a:lnTo>
                <a:lnTo>
                  <a:pt x="35" y="7"/>
                </a:lnTo>
                <a:lnTo>
                  <a:pt x="20" y="17"/>
                </a:lnTo>
                <a:lnTo>
                  <a:pt x="2" y="24"/>
                </a:lnTo>
                <a:close/>
              </a:path>
            </a:pathLst>
          </a:custGeom>
          <a:solidFill>
            <a:schemeClr val="tx2"/>
          </a:solidFill>
          <a:ln w="12700">
            <a:solidFill>
              <a:schemeClr val="bg1"/>
            </a:solidFill>
            <a:round/>
            <a:headEnd/>
            <a:tailEnd/>
          </a:ln>
        </p:spPr>
        <p:txBody>
          <a:bodyPr/>
          <a:lstStyle/>
          <a:p>
            <a:endParaRPr lang="en-GB"/>
          </a:p>
        </p:txBody>
      </p:sp>
      <p:sp>
        <p:nvSpPr>
          <p:cNvPr id="35879" name="Freeform 68"/>
          <p:cNvSpPr>
            <a:spLocks noChangeAspect="1"/>
          </p:cNvSpPr>
          <p:nvPr/>
        </p:nvSpPr>
        <p:spPr bwMode="auto">
          <a:xfrm>
            <a:off x="2701925" y="3149600"/>
            <a:ext cx="74613" cy="74613"/>
          </a:xfrm>
          <a:custGeom>
            <a:avLst/>
            <a:gdLst>
              <a:gd name="T0" fmla="*/ 2147483646 w 44"/>
              <a:gd name="T1" fmla="*/ 0 h 37"/>
              <a:gd name="T2" fmla="*/ 2147483646 w 44"/>
              <a:gd name="T3" fmla="*/ 2147483646 h 37"/>
              <a:gd name="T4" fmla="*/ 0 w 44"/>
              <a:gd name="T5" fmla="*/ 2147483646 h 37"/>
              <a:gd name="T6" fmla="*/ 2147483646 w 44"/>
              <a:gd name="T7" fmla="*/ 2147483646 h 37"/>
              <a:gd name="T8" fmla="*/ 2147483646 w 44"/>
              <a:gd name="T9" fmla="*/ 2147483646 h 37"/>
              <a:gd name="T10" fmla="*/ 2147483646 w 44"/>
              <a:gd name="T11" fmla="*/ 2147483646 h 37"/>
              <a:gd name="T12" fmla="*/ 2147483646 w 44"/>
              <a:gd name="T13" fmla="*/ 2147483646 h 37"/>
              <a:gd name="T14" fmla="*/ 2147483646 w 44"/>
              <a:gd name="T15" fmla="*/ 2147483646 h 37"/>
              <a:gd name="T16" fmla="*/ 2147483646 w 44"/>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37"/>
              <a:gd name="T29" fmla="*/ 44 w 44"/>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37">
                <a:moveTo>
                  <a:pt x="26" y="0"/>
                </a:moveTo>
                <a:lnTo>
                  <a:pt x="6" y="13"/>
                </a:lnTo>
                <a:lnTo>
                  <a:pt x="0" y="20"/>
                </a:lnTo>
                <a:lnTo>
                  <a:pt x="13" y="24"/>
                </a:lnTo>
                <a:lnTo>
                  <a:pt x="24" y="37"/>
                </a:lnTo>
                <a:lnTo>
                  <a:pt x="33" y="28"/>
                </a:lnTo>
                <a:lnTo>
                  <a:pt x="44" y="20"/>
                </a:lnTo>
                <a:lnTo>
                  <a:pt x="35" y="11"/>
                </a:lnTo>
                <a:lnTo>
                  <a:pt x="26" y="0"/>
                </a:lnTo>
                <a:close/>
              </a:path>
            </a:pathLst>
          </a:custGeom>
          <a:solidFill>
            <a:schemeClr val="tx2"/>
          </a:solidFill>
          <a:ln w="12700">
            <a:solidFill>
              <a:schemeClr val="bg1"/>
            </a:solidFill>
            <a:round/>
            <a:headEnd/>
            <a:tailEnd/>
          </a:ln>
        </p:spPr>
        <p:txBody>
          <a:bodyPr/>
          <a:lstStyle/>
          <a:p>
            <a:endParaRPr lang="en-GB"/>
          </a:p>
        </p:txBody>
      </p:sp>
      <p:sp>
        <p:nvSpPr>
          <p:cNvPr id="35880" name="Freeform 69"/>
          <p:cNvSpPr>
            <a:spLocks noChangeAspect="1"/>
          </p:cNvSpPr>
          <p:nvPr/>
        </p:nvSpPr>
        <p:spPr bwMode="auto">
          <a:xfrm>
            <a:off x="2714625" y="3232150"/>
            <a:ext cx="73025" cy="85725"/>
          </a:xfrm>
          <a:custGeom>
            <a:avLst/>
            <a:gdLst>
              <a:gd name="T0" fmla="*/ 2147483646 w 65"/>
              <a:gd name="T1" fmla="*/ 0 h 67"/>
              <a:gd name="T2" fmla="*/ 2147483646 w 65"/>
              <a:gd name="T3" fmla="*/ 2147483646 h 67"/>
              <a:gd name="T4" fmla="*/ 2147483646 w 65"/>
              <a:gd name="T5" fmla="*/ 0 h 67"/>
              <a:gd name="T6" fmla="*/ 2147483646 w 65"/>
              <a:gd name="T7" fmla="*/ 2147483646 h 67"/>
              <a:gd name="T8" fmla="*/ 2147483646 w 65"/>
              <a:gd name="T9" fmla="*/ 2147483646 h 67"/>
              <a:gd name="T10" fmla="*/ 0 w 65"/>
              <a:gd name="T11" fmla="*/ 2147483646 h 67"/>
              <a:gd name="T12" fmla="*/ 2147483646 w 65"/>
              <a:gd name="T13" fmla="*/ 2147483646 h 67"/>
              <a:gd name="T14" fmla="*/ 2147483646 w 65"/>
              <a:gd name="T15" fmla="*/ 2147483646 h 67"/>
              <a:gd name="T16" fmla="*/ 2147483646 w 65"/>
              <a:gd name="T17" fmla="*/ 2147483646 h 67"/>
              <a:gd name="T18" fmla="*/ 2147483646 w 65"/>
              <a:gd name="T19" fmla="*/ 2147483646 h 67"/>
              <a:gd name="T20" fmla="*/ 2147483646 w 65"/>
              <a:gd name="T21" fmla="*/ 2147483646 h 67"/>
              <a:gd name="T22" fmla="*/ 2147483646 w 65"/>
              <a:gd name="T23" fmla="*/ 2147483646 h 67"/>
              <a:gd name="T24" fmla="*/ 2147483646 w 65"/>
              <a:gd name="T25" fmla="*/ 2147483646 h 67"/>
              <a:gd name="T26" fmla="*/ 2147483646 w 65"/>
              <a:gd name="T27" fmla="*/ 0 h 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5"/>
              <a:gd name="T43" fmla="*/ 0 h 67"/>
              <a:gd name="T44" fmla="*/ 65 w 65"/>
              <a:gd name="T45" fmla="*/ 67 h 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5" h="67">
                <a:moveTo>
                  <a:pt x="54" y="0"/>
                </a:moveTo>
                <a:lnTo>
                  <a:pt x="32" y="4"/>
                </a:lnTo>
                <a:lnTo>
                  <a:pt x="24" y="0"/>
                </a:lnTo>
                <a:lnTo>
                  <a:pt x="11" y="17"/>
                </a:lnTo>
                <a:lnTo>
                  <a:pt x="6" y="13"/>
                </a:lnTo>
                <a:lnTo>
                  <a:pt x="0" y="24"/>
                </a:lnTo>
                <a:lnTo>
                  <a:pt x="7" y="30"/>
                </a:lnTo>
                <a:lnTo>
                  <a:pt x="7" y="58"/>
                </a:lnTo>
                <a:lnTo>
                  <a:pt x="13" y="67"/>
                </a:lnTo>
                <a:lnTo>
                  <a:pt x="46" y="30"/>
                </a:lnTo>
                <a:lnTo>
                  <a:pt x="59" y="30"/>
                </a:lnTo>
                <a:lnTo>
                  <a:pt x="65" y="20"/>
                </a:lnTo>
                <a:lnTo>
                  <a:pt x="63" y="15"/>
                </a:lnTo>
                <a:lnTo>
                  <a:pt x="54" y="0"/>
                </a:lnTo>
                <a:close/>
              </a:path>
            </a:pathLst>
          </a:custGeom>
          <a:solidFill>
            <a:schemeClr val="tx2"/>
          </a:solidFill>
          <a:ln w="12700">
            <a:solidFill>
              <a:schemeClr val="bg1"/>
            </a:solidFill>
            <a:round/>
            <a:headEnd/>
            <a:tailEnd/>
          </a:ln>
        </p:spPr>
        <p:txBody>
          <a:bodyPr/>
          <a:lstStyle/>
          <a:p>
            <a:endParaRPr lang="en-GB"/>
          </a:p>
        </p:txBody>
      </p:sp>
      <p:sp>
        <p:nvSpPr>
          <p:cNvPr id="35881" name="Freeform 70"/>
          <p:cNvSpPr>
            <a:spLocks noChangeAspect="1"/>
          </p:cNvSpPr>
          <p:nvPr/>
        </p:nvSpPr>
        <p:spPr bwMode="auto">
          <a:xfrm>
            <a:off x="2798763" y="3097213"/>
            <a:ext cx="234950" cy="244475"/>
          </a:xfrm>
          <a:custGeom>
            <a:avLst/>
            <a:gdLst>
              <a:gd name="T0" fmla="*/ 2147483646 w 215"/>
              <a:gd name="T1" fmla="*/ 2147483646 h 191"/>
              <a:gd name="T2" fmla="*/ 2147483646 w 215"/>
              <a:gd name="T3" fmla="*/ 2147483646 h 191"/>
              <a:gd name="T4" fmla="*/ 2147483646 w 215"/>
              <a:gd name="T5" fmla="*/ 2147483646 h 191"/>
              <a:gd name="T6" fmla="*/ 2147483646 w 215"/>
              <a:gd name="T7" fmla="*/ 2147483646 h 191"/>
              <a:gd name="T8" fmla="*/ 2147483646 w 215"/>
              <a:gd name="T9" fmla="*/ 2147483646 h 191"/>
              <a:gd name="T10" fmla="*/ 2147483646 w 215"/>
              <a:gd name="T11" fmla="*/ 2147483646 h 191"/>
              <a:gd name="T12" fmla="*/ 2147483646 w 215"/>
              <a:gd name="T13" fmla="*/ 2147483646 h 191"/>
              <a:gd name="T14" fmla="*/ 2147483646 w 215"/>
              <a:gd name="T15" fmla="*/ 2147483646 h 191"/>
              <a:gd name="T16" fmla="*/ 2147483646 w 215"/>
              <a:gd name="T17" fmla="*/ 2147483646 h 191"/>
              <a:gd name="T18" fmla="*/ 2147483646 w 215"/>
              <a:gd name="T19" fmla="*/ 2147483646 h 191"/>
              <a:gd name="T20" fmla="*/ 2147483646 w 215"/>
              <a:gd name="T21" fmla="*/ 2147483646 h 191"/>
              <a:gd name="T22" fmla="*/ 2147483646 w 215"/>
              <a:gd name="T23" fmla="*/ 2147483646 h 191"/>
              <a:gd name="T24" fmla="*/ 2147483646 w 215"/>
              <a:gd name="T25" fmla="*/ 2147483646 h 191"/>
              <a:gd name="T26" fmla="*/ 2147483646 w 215"/>
              <a:gd name="T27" fmla="*/ 2147483646 h 191"/>
              <a:gd name="T28" fmla="*/ 2147483646 w 215"/>
              <a:gd name="T29" fmla="*/ 2147483646 h 191"/>
              <a:gd name="T30" fmla="*/ 2147483646 w 215"/>
              <a:gd name="T31" fmla="*/ 2147483646 h 191"/>
              <a:gd name="T32" fmla="*/ 2147483646 w 215"/>
              <a:gd name="T33" fmla="*/ 2147483646 h 191"/>
              <a:gd name="T34" fmla="*/ 2147483646 w 215"/>
              <a:gd name="T35" fmla="*/ 2147483646 h 191"/>
              <a:gd name="T36" fmla="*/ 2147483646 w 215"/>
              <a:gd name="T37" fmla="*/ 2147483646 h 191"/>
              <a:gd name="T38" fmla="*/ 2147483646 w 215"/>
              <a:gd name="T39" fmla="*/ 2147483646 h 191"/>
              <a:gd name="T40" fmla="*/ 2147483646 w 215"/>
              <a:gd name="T41" fmla="*/ 0 h 191"/>
              <a:gd name="T42" fmla="*/ 2147483646 w 215"/>
              <a:gd name="T43" fmla="*/ 2147483646 h 191"/>
              <a:gd name="T44" fmla="*/ 2147483646 w 215"/>
              <a:gd name="T45" fmla="*/ 2147483646 h 191"/>
              <a:gd name="T46" fmla="*/ 2147483646 w 215"/>
              <a:gd name="T47" fmla="*/ 2147483646 h 191"/>
              <a:gd name="T48" fmla="*/ 2147483646 w 215"/>
              <a:gd name="T49" fmla="*/ 2147483646 h 191"/>
              <a:gd name="T50" fmla="*/ 2147483646 w 215"/>
              <a:gd name="T51" fmla="*/ 2147483646 h 191"/>
              <a:gd name="T52" fmla="*/ 2147483646 w 215"/>
              <a:gd name="T53" fmla="*/ 2147483646 h 191"/>
              <a:gd name="T54" fmla="*/ 0 w 215"/>
              <a:gd name="T55" fmla="*/ 2147483646 h 191"/>
              <a:gd name="T56" fmla="*/ 2147483646 w 215"/>
              <a:gd name="T57" fmla="*/ 2147483646 h 191"/>
              <a:gd name="T58" fmla="*/ 2147483646 w 215"/>
              <a:gd name="T59" fmla="*/ 2147483646 h 191"/>
              <a:gd name="T60" fmla="*/ 2147483646 w 215"/>
              <a:gd name="T61" fmla="*/ 2147483646 h 191"/>
              <a:gd name="T62" fmla="*/ 2147483646 w 215"/>
              <a:gd name="T63" fmla="*/ 2147483646 h 191"/>
              <a:gd name="T64" fmla="*/ 2147483646 w 215"/>
              <a:gd name="T65" fmla="*/ 2147483646 h 191"/>
              <a:gd name="T66" fmla="*/ 2147483646 w 215"/>
              <a:gd name="T67" fmla="*/ 2147483646 h 191"/>
              <a:gd name="T68" fmla="*/ 2147483646 w 215"/>
              <a:gd name="T69" fmla="*/ 2147483646 h 191"/>
              <a:gd name="T70" fmla="*/ 2147483646 w 215"/>
              <a:gd name="T71" fmla="*/ 2147483646 h 191"/>
              <a:gd name="T72" fmla="*/ 2147483646 w 215"/>
              <a:gd name="T73" fmla="*/ 2147483646 h 191"/>
              <a:gd name="T74" fmla="*/ 2147483646 w 215"/>
              <a:gd name="T75" fmla="*/ 2147483646 h 191"/>
              <a:gd name="T76" fmla="*/ 2147483646 w 215"/>
              <a:gd name="T77" fmla="*/ 2147483646 h 191"/>
              <a:gd name="T78" fmla="*/ 2147483646 w 215"/>
              <a:gd name="T79" fmla="*/ 2147483646 h 191"/>
              <a:gd name="T80" fmla="*/ 2147483646 w 215"/>
              <a:gd name="T81" fmla="*/ 2147483646 h 191"/>
              <a:gd name="T82" fmla="*/ 2147483646 w 215"/>
              <a:gd name="T83" fmla="*/ 2147483646 h 191"/>
              <a:gd name="T84" fmla="*/ 2147483646 w 215"/>
              <a:gd name="T85" fmla="*/ 2147483646 h 191"/>
              <a:gd name="T86" fmla="*/ 2147483646 w 215"/>
              <a:gd name="T87" fmla="*/ 2147483646 h 191"/>
              <a:gd name="T88" fmla="*/ 2147483646 w 215"/>
              <a:gd name="T89" fmla="*/ 2147483646 h 191"/>
              <a:gd name="T90" fmla="*/ 2147483646 w 215"/>
              <a:gd name="T91" fmla="*/ 2147483646 h 1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5"/>
              <a:gd name="T139" fmla="*/ 0 h 191"/>
              <a:gd name="T140" fmla="*/ 215 w 215"/>
              <a:gd name="T141" fmla="*/ 191 h 1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5" h="191">
                <a:moveTo>
                  <a:pt x="208" y="180"/>
                </a:moveTo>
                <a:lnTo>
                  <a:pt x="206" y="169"/>
                </a:lnTo>
                <a:lnTo>
                  <a:pt x="213" y="159"/>
                </a:lnTo>
                <a:lnTo>
                  <a:pt x="213" y="145"/>
                </a:lnTo>
                <a:lnTo>
                  <a:pt x="198" y="134"/>
                </a:lnTo>
                <a:lnTo>
                  <a:pt x="193" y="128"/>
                </a:lnTo>
                <a:lnTo>
                  <a:pt x="189" y="109"/>
                </a:lnTo>
                <a:lnTo>
                  <a:pt x="180" y="93"/>
                </a:lnTo>
                <a:lnTo>
                  <a:pt x="170" y="80"/>
                </a:lnTo>
                <a:lnTo>
                  <a:pt x="170" y="69"/>
                </a:lnTo>
                <a:lnTo>
                  <a:pt x="176" y="61"/>
                </a:lnTo>
                <a:lnTo>
                  <a:pt x="200" y="63"/>
                </a:lnTo>
                <a:lnTo>
                  <a:pt x="209" y="52"/>
                </a:lnTo>
                <a:lnTo>
                  <a:pt x="215" y="24"/>
                </a:lnTo>
                <a:lnTo>
                  <a:pt x="213" y="15"/>
                </a:lnTo>
                <a:lnTo>
                  <a:pt x="202" y="13"/>
                </a:lnTo>
                <a:lnTo>
                  <a:pt x="182" y="15"/>
                </a:lnTo>
                <a:lnTo>
                  <a:pt x="154" y="15"/>
                </a:lnTo>
                <a:lnTo>
                  <a:pt x="132" y="6"/>
                </a:lnTo>
                <a:lnTo>
                  <a:pt x="117" y="2"/>
                </a:lnTo>
                <a:lnTo>
                  <a:pt x="104" y="0"/>
                </a:lnTo>
                <a:lnTo>
                  <a:pt x="91" y="17"/>
                </a:lnTo>
                <a:lnTo>
                  <a:pt x="76" y="28"/>
                </a:lnTo>
                <a:lnTo>
                  <a:pt x="54" y="26"/>
                </a:lnTo>
                <a:lnTo>
                  <a:pt x="41" y="35"/>
                </a:lnTo>
                <a:lnTo>
                  <a:pt x="20" y="56"/>
                </a:lnTo>
                <a:lnTo>
                  <a:pt x="4" y="69"/>
                </a:lnTo>
                <a:lnTo>
                  <a:pt x="0" y="78"/>
                </a:lnTo>
                <a:lnTo>
                  <a:pt x="9" y="95"/>
                </a:lnTo>
                <a:lnTo>
                  <a:pt x="19" y="117"/>
                </a:lnTo>
                <a:lnTo>
                  <a:pt x="30" y="130"/>
                </a:lnTo>
                <a:lnTo>
                  <a:pt x="41" y="126"/>
                </a:lnTo>
                <a:lnTo>
                  <a:pt x="60" y="119"/>
                </a:lnTo>
                <a:lnTo>
                  <a:pt x="58" y="137"/>
                </a:lnTo>
                <a:lnTo>
                  <a:pt x="52" y="159"/>
                </a:lnTo>
                <a:lnTo>
                  <a:pt x="54" y="163"/>
                </a:lnTo>
                <a:lnTo>
                  <a:pt x="63" y="163"/>
                </a:lnTo>
                <a:lnTo>
                  <a:pt x="76" y="159"/>
                </a:lnTo>
                <a:lnTo>
                  <a:pt x="104" y="162"/>
                </a:lnTo>
                <a:lnTo>
                  <a:pt x="112" y="172"/>
                </a:lnTo>
                <a:lnTo>
                  <a:pt x="128" y="178"/>
                </a:lnTo>
                <a:lnTo>
                  <a:pt x="142" y="191"/>
                </a:lnTo>
                <a:lnTo>
                  <a:pt x="151" y="189"/>
                </a:lnTo>
                <a:lnTo>
                  <a:pt x="168" y="180"/>
                </a:lnTo>
                <a:lnTo>
                  <a:pt x="185" y="178"/>
                </a:lnTo>
                <a:lnTo>
                  <a:pt x="208" y="180"/>
                </a:lnTo>
                <a:close/>
              </a:path>
            </a:pathLst>
          </a:custGeom>
          <a:solidFill>
            <a:schemeClr val="tx2"/>
          </a:solidFill>
          <a:ln w="12700">
            <a:solidFill>
              <a:schemeClr val="bg1"/>
            </a:solidFill>
            <a:round/>
            <a:headEnd/>
            <a:tailEnd/>
          </a:ln>
        </p:spPr>
        <p:txBody>
          <a:bodyPr/>
          <a:lstStyle/>
          <a:p>
            <a:endParaRPr lang="en-GB"/>
          </a:p>
        </p:txBody>
      </p:sp>
      <p:grpSp>
        <p:nvGrpSpPr>
          <p:cNvPr id="13" name="Group 71"/>
          <p:cNvGrpSpPr>
            <a:grpSpLocks noChangeAspect="1"/>
          </p:cNvGrpSpPr>
          <p:nvPr/>
        </p:nvGrpSpPr>
        <p:grpSpPr bwMode="auto">
          <a:xfrm>
            <a:off x="2788627" y="2343158"/>
            <a:ext cx="310662" cy="593725"/>
            <a:chOff x="2737" y="948"/>
            <a:chExt cx="283" cy="460"/>
          </a:xfrm>
          <a:solidFill>
            <a:schemeClr val="tx2"/>
          </a:solidFill>
        </p:grpSpPr>
        <p:sp>
          <p:nvSpPr>
            <p:cNvPr id="1321" name="Freeform 72"/>
            <p:cNvSpPr>
              <a:spLocks noChangeAspect="1"/>
            </p:cNvSpPr>
            <p:nvPr/>
          </p:nvSpPr>
          <p:spPr bwMode="auto">
            <a:xfrm>
              <a:off x="2897" y="948"/>
              <a:ext cx="16" cy="22"/>
            </a:xfrm>
            <a:custGeom>
              <a:avLst/>
              <a:gdLst>
                <a:gd name="T0" fmla="*/ 10 w 16"/>
                <a:gd name="T1" fmla="*/ 2 h 22"/>
                <a:gd name="T2" fmla="*/ 0 w 16"/>
                <a:gd name="T3" fmla="*/ 0 h 22"/>
                <a:gd name="T4" fmla="*/ 8 w 16"/>
                <a:gd name="T5" fmla="*/ 22 h 22"/>
                <a:gd name="T6" fmla="*/ 16 w 16"/>
                <a:gd name="T7" fmla="*/ 17 h 22"/>
                <a:gd name="T8" fmla="*/ 10 w 16"/>
                <a:gd name="T9" fmla="*/ 2 h 22"/>
                <a:gd name="T10" fmla="*/ 0 60000 65536"/>
                <a:gd name="T11" fmla="*/ 0 60000 65536"/>
                <a:gd name="T12" fmla="*/ 0 60000 65536"/>
                <a:gd name="T13" fmla="*/ 0 60000 65536"/>
                <a:gd name="T14" fmla="*/ 0 60000 65536"/>
                <a:gd name="T15" fmla="*/ 0 w 16"/>
                <a:gd name="T16" fmla="*/ 0 h 22"/>
                <a:gd name="T17" fmla="*/ 16 w 16"/>
                <a:gd name="T18" fmla="*/ 22 h 22"/>
              </a:gdLst>
              <a:ahLst/>
              <a:cxnLst>
                <a:cxn ang="T10">
                  <a:pos x="T0" y="T1"/>
                </a:cxn>
                <a:cxn ang="T11">
                  <a:pos x="T2" y="T3"/>
                </a:cxn>
                <a:cxn ang="T12">
                  <a:pos x="T4" y="T5"/>
                </a:cxn>
                <a:cxn ang="T13">
                  <a:pos x="T6" y="T7"/>
                </a:cxn>
                <a:cxn ang="T14">
                  <a:pos x="T8" y="T9"/>
                </a:cxn>
              </a:cxnLst>
              <a:rect l="T15" t="T16" r="T17" b="T18"/>
              <a:pathLst>
                <a:path w="16" h="22">
                  <a:moveTo>
                    <a:pt x="10" y="2"/>
                  </a:moveTo>
                  <a:lnTo>
                    <a:pt x="0" y="0"/>
                  </a:lnTo>
                  <a:lnTo>
                    <a:pt x="8" y="22"/>
                  </a:lnTo>
                  <a:lnTo>
                    <a:pt x="16" y="17"/>
                  </a:lnTo>
                  <a:lnTo>
                    <a:pt x="10" y="2"/>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22" name="Freeform 73"/>
            <p:cNvSpPr>
              <a:spLocks noChangeAspect="1"/>
            </p:cNvSpPr>
            <p:nvPr/>
          </p:nvSpPr>
          <p:spPr bwMode="auto">
            <a:xfrm>
              <a:off x="2928" y="1031"/>
              <a:ext cx="16" cy="45"/>
            </a:xfrm>
            <a:custGeom>
              <a:avLst/>
              <a:gdLst>
                <a:gd name="T0" fmla="*/ 16 w 16"/>
                <a:gd name="T1" fmla="*/ 0 h 45"/>
                <a:gd name="T2" fmla="*/ 0 w 16"/>
                <a:gd name="T3" fmla="*/ 9 h 45"/>
                <a:gd name="T4" fmla="*/ 0 w 16"/>
                <a:gd name="T5" fmla="*/ 45 h 45"/>
                <a:gd name="T6" fmla="*/ 8 w 16"/>
                <a:gd name="T7" fmla="*/ 28 h 45"/>
                <a:gd name="T8" fmla="*/ 11 w 16"/>
                <a:gd name="T9" fmla="*/ 9 h 45"/>
                <a:gd name="T10" fmla="*/ 5 w 16"/>
                <a:gd name="T11" fmla="*/ 8 h 45"/>
                <a:gd name="T12" fmla="*/ 16 w 16"/>
                <a:gd name="T13" fmla="*/ 0 h 45"/>
                <a:gd name="T14" fmla="*/ 0 60000 65536"/>
                <a:gd name="T15" fmla="*/ 0 60000 65536"/>
                <a:gd name="T16" fmla="*/ 0 60000 65536"/>
                <a:gd name="T17" fmla="*/ 0 60000 65536"/>
                <a:gd name="T18" fmla="*/ 0 60000 65536"/>
                <a:gd name="T19" fmla="*/ 0 60000 65536"/>
                <a:gd name="T20" fmla="*/ 0 60000 65536"/>
                <a:gd name="T21" fmla="*/ 0 w 16"/>
                <a:gd name="T22" fmla="*/ 0 h 45"/>
                <a:gd name="T23" fmla="*/ 16 w 16"/>
                <a:gd name="T24" fmla="*/ 45 h 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45">
                  <a:moveTo>
                    <a:pt x="16" y="0"/>
                  </a:moveTo>
                  <a:lnTo>
                    <a:pt x="0" y="9"/>
                  </a:lnTo>
                  <a:lnTo>
                    <a:pt x="0" y="45"/>
                  </a:lnTo>
                  <a:lnTo>
                    <a:pt x="8" y="28"/>
                  </a:lnTo>
                  <a:lnTo>
                    <a:pt x="11" y="9"/>
                  </a:lnTo>
                  <a:lnTo>
                    <a:pt x="5" y="8"/>
                  </a:lnTo>
                  <a:lnTo>
                    <a:pt x="16"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23" name="Freeform 74"/>
            <p:cNvSpPr>
              <a:spLocks noChangeAspect="1"/>
            </p:cNvSpPr>
            <p:nvPr/>
          </p:nvSpPr>
          <p:spPr bwMode="auto">
            <a:xfrm>
              <a:off x="2953" y="1096"/>
              <a:ext cx="19" cy="26"/>
            </a:xfrm>
            <a:custGeom>
              <a:avLst/>
              <a:gdLst>
                <a:gd name="T0" fmla="*/ 4 w 19"/>
                <a:gd name="T1" fmla="*/ 0 h 26"/>
                <a:gd name="T2" fmla="*/ 0 w 19"/>
                <a:gd name="T3" fmla="*/ 7 h 26"/>
                <a:gd name="T4" fmla="*/ 6 w 19"/>
                <a:gd name="T5" fmla="*/ 26 h 26"/>
                <a:gd name="T6" fmla="*/ 17 w 19"/>
                <a:gd name="T7" fmla="*/ 20 h 26"/>
                <a:gd name="T8" fmla="*/ 19 w 19"/>
                <a:gd name="T9" fmla="*/ 11 h 26"/>
                <a:gd name="T10" fmla="*/ 4 w 19"/>
                <a:gd name="T11" fmla="*/ 0 h 26"/>
                <a:gd name="T12" fmla="*/ 0 60000 65536"/>
                <a:gd name="T13" fmla="*/ 0 60000 65536"/>
                <a:gd name="T14" fmla="*/ 0 60000 65536"/>
                <a:gd name="T15" fmla="*/ 0 60000 65536"/>
                <a:gd name="T16" fmla="*/ 0 60000 65536"/>
                <a:gd name="T17" fmla="*/ 0 60000 65536"/>
                <a:gd name="T18" fmla="*/ 0 w 19"/>
                <a:gd name="T19" fmla="*/ 0 h 26"/>
                <a:gd name="T20" fmla="*/ 19 w 19"/>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19" h="26">
                  <a:moveTo>
                    <a:pt x="4" y="0"/>
                  </a:moveTo>
                  <a:lnTo>
                    <a:pt x="0" y="7"/>
                  </a:lnTo>
                  <a:lnTo>
                    <a:pt x="6" y="26"/>
                  </a:lnTo>
                  <a:lnTo>
                    <a:pt x="17" y="20"/>
                  </a:lnTo>
                  <a:lnTo>
                    <a:pt x="19" y="11"/>
                  </a:lnTo>
                  <a:lnTo>
                    <a:pt x="4"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24" name="Freeform 75"/>
            <p:cNvSpPr>
              <a:spLocks noChangeAspect="1"/>
            </p:cNvSpPr>
            <p:nvPr/>
          </p:nvSpPr>
          <p:spPr bwMode="auto">
            <a:xfrm>
              <a:off x="2848" y="1092"/>
              <a:ext cx="42" cy="39"/>
            </a:xfrm>
            <a:custGeom>
              <a:avLst/>
              <a:gdLst>
                <a:gd name="T0" fmla="*/ 42 w 42"/>
                <a:gd name="T1" fmla="*/ 17 h 39"/>
                <a:gd name="T2" fmla="*/ 33 w 42"/>
                <a:gd name="T3" fmla="*/ 17 h 39"/>
                <a:gd name="T4" fmla="*/ 21 w 42"/>
                <a:gd name="T5" fmla="*/ 0 h 39"/>
                <a:gd name="T6" fmla="*/ 13 w 42"/>
                <a:gd name="T7" fmla="*/ 11 h 39"/>
                <a:gd name="T8" fmla="*/ 2 w 42"/>
                <a:gd name="T9" fmla="*/ 7 h 39"/>
                <a:gd name="T10" fmla="*/ 0 w 42"/>
                <a:gd name="T11" fmla="*/ 17 h 39"/>
                <a:gd name="T12" fmla="*/ 6 w 42"/>
                <a:gd name="T13" fmla="*/ 24 h 39"/>
                <a:gd name="T14" fmla="*/ 6 w 42"/>
                <a:gd name="T15" fmla="*/ 32 h 39"/>
                <a:gd name="T16" fmla="*/ 13 w 42"/>
                <a:gd name="T17" fmla="*/ 39 h 39"/>
                <a:gd name="T18" fmla="*/ 21 w 42"/>
                <a:gd name="T19" fmla="*/ 33 h 39"/>
                <a:gd name="T20" fmla="*/ 36 w 42"/>
                <a:gd name="T21" fmla="*/ 37 h 39"/>
                <a:gd name="T22" fmla="*/ 42 w 42"/>
                <a:gd name="T23" fmla="*/ 17 h 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
                <a:gd name="T37" fmla="*/ 0 h 39"/>
                <a:gd name="T38" fmla="*/ 42 w 42"/>
                <a:gd name="T39" fmla="*/ 39 h 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 h="39">
                  <a:moveTo>
                    <a:pt x="42" y="17"/>
                  </a:moveTo>
                  <a:lnTo>
                    <a:pt x="33" y="17"/>
                  </a:lnTo>
                  <a:lnTo>
                    <a:pt x="21" y="0"/>
                  </a:lnTo>
                  <a:lnTo>
                    <a:pt x="13" y="11"/>
                  </a:lnTo>
                  <a:lnTo>
                    <a:pt x="2" y="7"/>
                  </a:lnTo>
                  <a:lnTo>
                    <a:pt x="0" y="17"/>
                  </a:lnTo>
                  <a:lnTo>
                    <a:pt x="6" y="24"/>
                  </a:lnTo>
                  <a:lnTo>
                    <a:pt x="6" y="32"/>
                  </a:lnTo>
                  <a:lnTo>
                    <a:pt x="13" y="39"/>
                  </a:lnTo>
                  <a:lnTo>
                    <a:pt x="21" y="33"/>
                  </a:lnTo>
                  <a:lnTo>
                    <a:pt x="36" y="37"/>
                  </a:lnTo>
                  <a:lnTo>
                    <a:pt x="42" y="17"/>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25" name="Freeform 76"/>
            <p:cNvSpPr>
              <a:spLocks noChangeAspect="1"/>
            </p:cNvSpPr>
            <p:nvPr/>
          </p:nvSpPr>
          <p:spPr bwMode="auto">
            <a:xfrm>
              <a:off x="2944" y="1189"/>
              <a:ext cx="58" cy="40"/>
            </a:xfrm>
            <a:custGeom>
              <a:avLst/>
              <a:gdLst>
                <a:gd name="T0" fmla="*/ 7 w 58"/>
                <a:gd name="T1" fmla="*/ 0 h 40"/>
                <a:gd name="T2" fmla="*/ 0 w 58"/>
                <a:gd name="T3" fmla="*/ 4 h 40"/>
                <a:gd name="T4" fmla="*/ 21 w 58"/>
                <a:gd name="T5" fmla="*/ 24 h 40"/>
                <a:gd name="T6" fmla="*/ 28 w 58"/>
                <a:gd name="T7" fmla="*/ 24 h 40"/>
                <a:gd name="T8" fmla="*/ 51 w 58"/>
                <a:gd name="T9" fmla="*/ 40 h 40"/>
                <a:gd name="T10" fmla="*/ 58 w 58"/>
                <a:gd name="T11" fmla="*/ 33 h 40"/>
                <a:gd name="T12" fmla="*/ 52 w 58"/>
                <a:gd name="T13" fmla="*/ 16 h 40"/>
                <a:gd name="T14" fmla="*/ 51 w 58"/>
                <a:gd name="T15" fmla="*/ 7 h 40"/>
                <a:gd name="T16" fmla="*/ 34 w 58"/>
                <a:gd name="T17" fmla="*/ 7 h 40"/>
                <a:gd name="T18" fmla="*/ 21 w 58"/>
                <a:gd name="T19" fmla="*/ 0 h 40"/>
                <a:gd name="T20" fmla="*/ 7 w 58"/>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
                <a:gd name="T34" fmla="*/ 0 h 40"/>
                <a:gd name="T35" fmla="*/ 58 w 58"/>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 h="40">
                  <a:moveTo>
                    <a:pt x="7" y="0"/>
                  </a:moveTo>
                  <a:lnTo>
                    <a:pt x="0" y="4"/>
                  </a:lnTo>
                  <a:lnTo>
                    <a:pt x="21" y="24"/>
                  </a:lnTo>
                  <a:lnTo>
                    <a:pt x="28" y="24"/>
                  </a:lnTo>
                  <a:lnTo>
                    <a:pt x="51" y="40"/>
                  </a:lnTo>
                  <a:lnTo>
                    <a:pt x="58" y="33"/>
                  </a:lnTo>
                  <a:lnTo>
                    <a:pt x="52" y="16"/>
                  </a:lnTo>
                  <a:lnTo>
                    <a:pt x="51" y="7"/>
                  </a:lnTo>
                  <a:lnTo>
                    <a:pt x="34" y="7"/>
                  </a:lnTo>
                  <a:lnTo>
                    <a:pt x="21" y="0"/>
                  </a:lnTo>
                  <a:lnTo>
                    <a:pt x="7"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26" name="Freeform 77"/>
            <p:cNvSpPr>
              <a:spLocks noChangeAspect="1"/>
            </p:cNvSpPr>
            <p:nvPr/>
          </p:nvSpPr>
          <p:spPr bwMode="auto">
            <a:xfrm>
              <a:off x="2821" y="1213"/>
              <a:ext cx="37" cy="59"/>
            </a:xfrm>
            <a:custGeom>
              <a:avLst/>
              <a:gdLst>
                <a:gd name="T0" fmla="*/ 33 w 37"/>
                <a:gd name="T1" fmla="*/ 0 h 59"/>
                <a:gd name="T2" fmla="*/ 37 w 37"/>
                <a:gd name="T3" fmla="*/ 11 h 59"/>
                <a:gd name="T4" fmla="*/ 19 w 37"/>
                <a:gd name="T5" fmla="*/ 39 h 59"/>
                <a:gd name="T6" fmla="*/ 20 w 37"/>
                <a:gd name="T7" fmla="*/ 48 h 59"/>
                <a:gd name="T8" fmla="*/ 9 w 37"/>
                <a:gd name="T9" fmla="*/ 59 h 59"/>
                <a:gd name="T10" fmla="*/ 0 w 37"/>
                <a:gd name="T11" fmla="*/ 50 h 59"/>
                <a:gd name="T12" fmla="*/ 4 w 37"/>
                <a:gd name="T13" fmla="*/ 42 h 59"/>
                <a:gd name="T14" fmla="*/ 6 w 37"/>
                <a:gd name="T15" fmla="*/ 24 h 59"/>
                <a:gd name="T16" fmla="*/ 15 w 37"/>
                <a:gd name="T17" fmla="*/ 13 h 59"/>
                <a:gd name="T18" fmla="*/ 4 w 37"/>
                <a:gd name="T19" fmla="*/ 4 h 59"/>
                <a:gd name="T20" fmla="*/ 11 w 37"/>
                <a:gd name="T21" fmla="*/ 0 h 59"/>
                <a:gd name="T22" fmla="*/ 22 w 37"/>
                <a:gd name="T23" fmla="*/ 6 h 59"/>
                <a:gd name="T24" fmla="*/ 33 w 37"/>
                <a:gd name="T25" fmla="*/ 0 h 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7"/>
                <a:gd name="T40" fmla="*/ 0 h 59"/>
                <a:gd name="T41" fmla="*/ 37 w 37"/>
                <a:gd name="T42" fmla="*/ 59 h 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7" h="59">
                  <a:moveTo>
                    <a:pt x="33" y="0"/>
                  </a:moveTo>
                  <a:lnTo>
                    <a:pt x="37" y="11"/>
                  </a:lnTo>
                  <a:lnTo>
                    <a:pt x="19" y="39"/>
                  </a:lnTo>
                  <a:lnTo>
                    <a:pt x="20" y="48"/>
                  </a:lnTo>
                  <a:lnTo>
                    <a:pt x="9" y="59"/>
                  </a:lnTo>
                  <a:lnTo>
                    <a:pt x="0" y="50"/>
                  </a:lnTo>
                  <a:lnTo>
                    <a:pt x="4" y="42"/>
                  </a:lnTo>
                  <a:lnTo>
                    <a:pt x="6" y="24"/>
                  </a:lnTo>
                  <a:lnTo>
                    <a:pt x="15" y="13"/>
                  </a:lnTo>
                  <a:lnTo>
                    <a:pt x="4" y="4"/>
                  </a:lnTo>
                  <a:lnTo>
                    <a:pt x="11" y="0"/>
                  </a:lnTo>
                  <a:lnTo>
                    <a:pt x="22" y="6"/>
                  </a:lnTo>
                  <a:lnTo>
                    <a:pt x="33"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27" name="Freeform 78"/>
            <p:cNvSpPr>
              <a:spLocks noChangeAspect="1"/>
            </p:cNvSpPr>
            <p:nvPr/>
          </p:nvSpPr>
          <p:spPr bwMode="auto">
            <a:xfrm>
              <a:off x="2839" y="1250"/>
              <a:ext cx="32" cy="55"/>
            </a:xfrm>
            <a:custGeom>
              <a:avLst/>
              <a:gdLst>
                <a:gd name="T0" fmla="*/ 28 w 32"/>
                <a:gd name="T1" fmla="*/ 0 h 55"/>
                <a:gd name="T2" fmla="*/ 21 w 32"/>
                <a:gd name="T3" fmla="*/ 0 h 55"/>
                <a:gd name="T4" fmla="*/ 21 w 32"/>
                <a:gd name="T5" fmla="*/ 4 h 55"/>
                <a:gd name="T6" fmla="*/ 21 w 32"/>
                <a:gd name="T7" fmla="*/ 7 h 55"/>
                <a:gd name="T8" fmla="*/ 21 w 32"/>
                <a:gd name="T9" fmla="*/ 11 h 55"/>
                <a:gd name="T10" fmla="*/ 15 w 32"/>
                <a:gd name="T11" fmla="*/ 21 h 55"/>
                <a:gd name="T12" fmla="*/ 6 w 32"/>
                <a:gd name="T13" fmla="*/ 30 h 55"/>
                <a:gd name="T14" fmla="*/ 8 w 32"/>
                <a:gd name="T15" fmla="*/ 37 h 55"/>
                <a:gd name="T16" fmla="*/ 0 w 32"/>
                <a:gd name="T17" fmla="*/ 49 h 55"/>
                <a:gd name="T18" fmla="*/ 8 w 32"/>
                <a:gd name="T19" fmla="*/ 55 h 55"/>
                <a:gd name="T20" fmla="*/ 28 w 32"/>
                <a:gd name="T21" fmla="*/ 26 h 55"/>
                <a:gd name="T22" fmla="*/ 28 w 32"/>
                <a:gd name="T23" fmla="*/ 19 h 55"/>
                <a:gd name="T24" fmla="*/ 32 w 32"/>
                <a:gd name="T25" fmla="*/ 11 h 55"/>
                <a:gd name="T26" fmla="*/ 28 w 32"/>
                <a:gd name="T27" fmla="*/ 0 h 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55"/>
                <a:gd name="T44" fmla="*/ 32 w 32"/>
                <a:gd name="T45" fmla="*/ 55 h 5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55">
                  <a:moveTo>
                    <a:pt x="28" y="0"/>
                  </a:moveTo>
                  <a:lnTo>
                    <a:pt x="21" y="0"/>
                  </a:lnTo>
                  <a:lnTo>
                    <a:pt x="21" y="4"/>
                  </a:lnTo>
                  <a:lnTo>
                    <a:pt x="21" y="7"/>
                  </a:lnTo>
                  <a:lnTo>
                    <a:pt x="21" y="11"/>
                  </a:lnTo>
                  <a:lnTo>
                    <a:pt x="15" y="21"/>
                  </a:lnTo>
                  <a:lnTo>
                    <a:pt x="6" y="30"/>
                  </a:lnTo>
                  <a:lnTo>
                    <a:pt x="8" y="37"/>
                  </a:lnTo>
                  <a:lnTo>
                    <a:pt x="0" y="49"/>
                  </a:lnTo>
                  <a:lnTo>
                    <a:pt x="8" y="55"/>
                  </a:lnTo>
                  <a:lnTo>
                    <a:pt x="28" y="26"/>
                  </a:lnTo>
                  <a:lnTo>
                    <a:pt x="28" y="19"/>
                  </a:lnTo>
                  <a:lnTo>
                    <a:pt x="32" y="11"/>
                  </a:lnTo>
                  <a:lnTo>
                    <a:pt x="28"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28" name="Freeform 79"/>
            <p:cNvSpPr>
              <a:spLocks noChangeAspect="1"/>
            </p:cNvSpPr>
            <p:nvPr/>
          </p:nvSpPr>
          <p:spPr bwMode="auto">
            <a:xfrm>
              <a:off x="2737" y="1318"/>
              <a:ext cx="44" cy="79"/>
            </a:xfrm>
            <a:custGeom>
              <a:avLst/>
              <a:gdLst>
                <a:gd name="T0" fmla="*/ 29 w 44"/>
                <a:gd name="T1" fmla="*/ 2 h 79"/>
                <a:gd name="T2" fmla="*/ 25 w 44"/>
                <a:gd name="T3" fmla="*/ 4 h 79"/>
                <a:gd name="T4" fmla="*/ 17 w 44"/>
                <a:gd name="T5" fmla="*/ 0 h 79"/>
                <a:gd name="T6" fmla="*/ 4 w 44"/>
                <a:gd name="T7" fmla="*/ 2 h 79"/>
                <a:gd name="T8" fmla="*/ 4 w 44"/>
                <a:gd name="T9" fmla="*/ 20 h 79"/>
                <a:gd name="T10" fmla="*/ 11 w 44"/>
                <a:gd name="T11" fmla="*/ 22 h 79"/>
                <a:gd name="T12" fmla="*/ 11 w 44"/>
                <a:gd name="T13" fmla="*/ 15 h 79"/>
                <a:gd name="T14" fmla="*/ 23 w 44"/>
                <a:gd name="T15" fmla="*/ 28 h 79"/>
                <a:gd name="T16" fmla="*/ 19 w 44"/>
                <a:gd name="T17" fmla="*/ 39 h 79"/>
                <a:gd name="T18" fmla="*/ 10 w 44"/>
                <a:gd name="T19" fmla="*/ 46 h 79"/>
                <a:gd name="T20" fmla="*/ 6 w 44"/>
                <a:gd name="T21" fmla="*/ 62 h 79"/>
                <a:gd name="T22" fmla="*/ 0 w 44"/>
                <a:gd name="T23" fmla="*/ 70 h 79"/>
                <a:gd name="T24" fmla="*/ 8 w 44"/>
                <a:gd name="T25" fmla="*/ 79 h 79"/>
                <a:gd name="T26" fmla="*/ 31 w 44"/>
                <a:gd name="T27" fmla="*/ 64 h 79"/>
                <a:gd name="T28" fmla="*/ 23 w 44"/>
                <a:gd name="T29" fmla="*/ 53 h 79"/>
                <a:gd name="T30" fmla="*/ 29 w 44"/>
                <a:gd name="T31" fmla="*/ 35 h 79"/>
                <a:gd name="T32" fmla="*/ 42 w 44"/>
                <a:gd name="T33" fmla="*/ 26 h 79"/>
                <a:gd name="T34" fmla="*/ 44 w 44"/>
                <a:gd name="T35" fmla="*/ 13 h 79"/>
                <a:gd name="T36" fmla="*/ 29 w 44"/>
                <a:gd name="T37" fmla="*/ 2 h 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79"/>
                <a:gd name="T59" fmla="*/ 44 w 44"/>
                <a:gd name="T60" fmla="*/ 79 h 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79">
                  <a:moveTo>
                    <a:pt x="29" y="2"/>
                  </a:moveTo>
                  <a:lnTo>
                    <a:pt x="25" y="4"/>
                  </a:lnTo>
                  <a:lnTo>
                    <a:pt x="17" y="0"/>
                  </a:lnTo>
                  <a:lnTo>
                    <a:pt x="4" y="2"/>
                  </a:lnTo>
                  <a:lnTo>
                    <a:pt x="4" y="20"/>
                  </a:lnTo>
                  <a:lnTo>
                    <a:pt x="11" y="22"/>
                  </a:lnTo>
                  <a:lnTo>
                    <a:pt x="11" y="15"/>
                  </a:lnTo>
                  <a:lnTo>
                    <a:pt x="23" y="28"/>
                  </a:lnTo>
                  <a:lnTo>
                    <a:pt x="19" y="39"/>
                  </a:lnTo>
                  <a:lnTo>
                    <a:pt x="10" y="46"/>
                  </a:lnTo>
                  <a:lnTo>
                    <a:pt x="6" y="62"/>
                  </a:lnTo>
                  <a:lnTo>
                    <a:pt x="0" y="70"/>
                  </a:lnTo>
                  <a:lnTo>
                    <a:pt x="8" y="79"/>
                  </a:lnTo>
                  <a:lnTo>
                    <a:pt x="31" y="64"/>
                  </a:lnTo>
                  <a:lnTo>
                    <a:pt x="23" y="53"/>
                  </a:lnTo>
                  <a:lnTo>
                    <a:pt x="29" y="35"/>
                  </a:lnTo>
                  <a:lnTo>
                    <a:pt x="42" y="26"/>
                  </a:lnTo>
                  <a:lnTo>
                    <a:pt x="44" y="13"/>
                  </a:lnTo>
                  <a:lnTo>
                    <a:pt x="29" y="2"/>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29" name="Freeform 80"/>
            <p:cNvSpPr>
              <a:spLocks noChangeAspect="1"/>
            </p:cNvSpPr>
            <p:nvPr/>
          </p:nvSpPr>
          <p:spPr bwMode="auto">
            <a:xfrm>
              <a:off x="2763" y="1361"/>
              <a:ext cx="27" cy="47"/>
            </a:xfrm>
            <a:custGeom>
              <a:avLst/>
              <a:gdLst>
                <a:gd name="T0" fmla="*/ 17 w 27"/>
                <a:gd name="T1" fmla="*/ 0 h 47"/>
                <a:gd name="T2" fmla="*/ 27 w 27"/>
                <a:gd name="T3" fmla="*/ 11 h 47"/>
                <a:gd name="T4" fmla="*/ 21 w 27"/>
                <a:gd name="T5" fmla="*/ 23 h 47"/>
                <a:gd name="T6" fmla="*/ 19 w 27"/>
                <a:gd name="T7" fmla="*/ 34 h 47"/>
                <a:gd name="T8" fmla="*/ 6 w 27"/>
                <a:gd name="T9" fmla="*/ 47 h 47"/>
                <a:gd name="T10" fmla="*/ 0 w 27"/>
                <a:gd name="T11" fmla="*/ 38 h 47"/>
                <a:gd name="T12" fmla="*/ 6 w 27"/>
                <a:gd name="T13" fmla="*/ 21 h 47"/>
                <a:gd name="T14" fmla="*/ 17 w 27"/>
                <a:gd name="T15" fmla="*/ 0 h 47"/>
                <a:gd name="T16" fmla="*/ 0 60000 65536"/>
                <a:gd name="T17" fmla="*/ 0 60000 65536"/>
                <a:gd name="T18" fmla="*/ 0 60000 65536"/>
                <a:gd name="T19" fmla="*/ 0 60000 65536"/>
                <a:gd name="T20" fmla="*/ 0 60000 65536"/>
                <a:gd name="T21" fmla="*/ 0 60000 65536"/>
                <a:gd name="T22" fmla="*/ 0 60000 65536"/>
                <a:gd name="T23" fmla="*/ 0 60000 65536"/>
                <a:gd name="T24" fmla="*/ 0 w 27"/>
                <a:gd name="T25" fmla="*/ 0 h 47"/>
                <a:gd name="T26" fmla="*/ 27 w 27"/>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 h="47">
                  <a:moveTo>
                    <a:pt x="17" y="0"/>
                  </a:moveTo>
                  <a:lnTo>
                    <a:pt x="27" y="11"/>
                  </a:lnTo>
                  <a:lnTo>
                    <a:pt x="21" y="23"/>
                  </a:lnTo>
                  <a:lnTo>
                    <a:pt x="19" y="34"/>
                  </a:lnTo>
                  <a:lnTo>
                    <a:pt x="6" y="47"/>
                  </a:lnTo>
                  <a:lnTo>
                    <a:pt x="0" y="38"/>
                  </a:lnTo>
                  <a:lnTo>
                    <a:pt x="6" y="21"/>
                  </a:lnTo>
                  <a:lnTo>
                    <a:pt x="17"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30" name="Freeform 81"/>
            <p:cNvSpPr>
              <a:spLocks noChangeAspect="1"/>
            </p:cNvSpPr>
            <p:nvPr/>
          </p:nvSpPr>
          <p:spPr bwMode="auto">
            <a:xfrm>
              <a:off x="2811" y="1318"/>
              <a:ext cx="28" cy="70"/>
            </a:xfrm>
            <a:custGeom>
              <a:avLst/>
              <a:gdLst>
                <a:gd name="T0" fmla="*/ 13 w 28"/>
                <a:gd name="T1" fmla="*/ 0 h 70"/>
                <a:gd name="T2" fmla="*/ 26 w 28"/>
                <a:gd name="T3" fmla="*/ 13 h 70"/>
                <a:gd name="T4" fmla="*/ 24 w 28"/>
                <a:gd name="T5" fmla="*/ 22 h 70"/>
                <a:gd name="T6" fmla="*/ 19 w 28"/>
                <a:gd name="T7" fmla="*/ 29 h 70"/>
                <a:gd name="T8" fmla="*/ 26 w 28"/>
                <a:gd name="T9" fmla="*/ 48 h 70"/>
                <a:gd name="T10" fmla="*/ 28 w 28"/>
                <a:gd name="T11" fmla="*/ 57 h 70"/>
                <a:gd name="T12" fmla="*/ 21 w 28"/>
                <a:gd name="T13" fmla="*/ 68 h 70"/>
                <a:gd name="T14" fmla="*/ 9 w 28"/>
                <a:gd name="T15" fmla="*/ 70 h 70"/>
                <a:gd name="T16" fmla="*/ 0 w 28"/>
                <a:gd name="T17" fmla="*/ 55 h 70"/>
                <a:gd name="T18" fmla="*/ 6 w 28"/>
                <a:gd name="T19" fmla="*/ 42 h 70"/>
                <a:gd name="T20" fmla="*/ 13 w 28"/>
                <a:gd name="T21" fmla="*/ 29 h 70"/>
                <a:gd name="T22" fmla="*/ 13 w 28"/>
                <a:gd name="T23" fmla="*/ 15 h 70"/>
                <a:gd name="T24" fmla="*/ 13 w 28"/>
                <a:gd name="T25" fmla="*/ 0 h 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70"/>
                <a:gd name="T41" fmla="*/ 28 w 28"/>
                <a:gd name="T42" fmla="*/ 70 h 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70">
                  <a:moveTo>
                    <a:pt x="13" y="0"/>
                  </a:moveTo>
                  <a:lnTo>
                    <a:pt x="26" y="13"/>
                  </a:lnTo>
                  <a:lnTo>
                    <a:pt x="24" y="22"/>
                  </a:lnTo>
                  <a:lnTo>
                    <a:pt x="19" y="29"/>
                  </a:lnTo>
                  <a:lnTo>
                    <a:pt x="26" y="48"/>
                  </a:lnTo>
                  <a:lnTo>
                    <a:pt x="28" y="57"/>
                  </a:lnTo>
                  <a:lnTo>
                    <a:pt x="21" y="68"/>
                  </a:lnTo>
                  <a:lnTo>
                    <a:pt x="9" y="70"/>
                  </a:lnTo>
                  <a:lnTo>
                    <a:pt x="0" y="55"/>
                  </a:lnTo>
                  <a:lnTo>
                    <a:pt x="6" y="42"/>
                  </a:lnTo>
                  <a:lnTo>
                    <a:pt x="13" y="29"/>
                  </a:lnTo>
                  <a:lnTo>
                    <a:pt x="13" y="15"/>
                  </a:lnTo>
                  <a:lnTo>
                    <a:pt x="13"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31" name="Freeform 82"/>
            <p:cNvSpPr>
              <a:spLocks noChangeAspect="1"/>
            </p:cNvSpPr>
            <p:nvPr/>
          </p:nvSpPr>
          <p:spPr bwMode="auto">
            <a:xfrm>
              <a:off x="2867" y="1209"/>
              <a:ext cx="153" cy="199"/>
            </a:xfrm>
            <a:custGeom>
              <a:avLst/>
              <a:gdLst>
                <a:gd name="T0" fmla="*/ 45 w 153"/>
                <a:gd name="T1" fmla="*/ 2 h 199"/>
                <a:gd name="T2" fmla="*/ 29 w 153"/>
                <a:gd name="T3" fmla="*/ 19 h 199"/>
                <a:gd name="T4" fmla="*/ 21 w 153"/>
                <a:gd name="T5" fmla="*/ 7 h 199"/>
                <a:gd name="T6" fmla="*/ 20 w 153"/>
                <a:gd name="T7" fmla="*/ 0 h 199"/>
                <a:gd name="T8" fmla="*/ 6 w 153"/>
                <a:gd name="T9" fmla="*/ 2 h 199"/>
                <a:gd name="T10" fmla="*/ 0 w 153"/>
                <a:gd name="T11" fmla="*/ 15 h 199"/>
                <a:gd name="T12" fmla="*/ 11 w 153"/>
                <a:gd name="T13" fmla="*/ 31 h 199"/>
                <a:gd name="T14" fmla="*/ 14 w 153"/>
                <a:gd name="T15" fmla="*/ 50 h 199"/>
                <a:gd name="T16" fmla="*/ 29 w 153"/>
                <a:gd name="T17" fmla="*/ 74 h 199"/>
                <a:gd name="T18" fmla="*/ 42 w 153"/>
                <a:gd name="T19" fmla="*/ 85 h 199"/>
                <a:gd name="T20" fmla="*/ 40 w 153"/>
                <a:gd name="T21" fmla="*/ 93 h 199"/>
                <a:gd name="T22" fmla="*/ 42 w 153"/>
                <a:gd name="T23" fmla="*/ 99 h 199"/>
                <a:gd name="T24" fmla="*/ 42 w 153"/>
                <a:gd name="T25" fmla="*/ 108 h 199"/>
                <a:gd name="T26" fmla="*/ 60 w 153"/>
                <a:gd name="T27" fmla="*/ 108 h 199"/>
                <a:gd name="T28" fmla="*/ 75 w 153"/>
                <a:gd name="T29" fmla="*/ 127 h 199"/>
                <a:gd name="T30" fmla="*/ 73 w 153"/>
                <a:gd name="T31" fmla="*/ 130 h 199"/>
                <a:gd name="T32" fmla="*/ 68 w 153"/>
                <a:gd name="T33" fmla="*/ 143 h 199"/>
                <a:gd name="T34" fmla="*/ 58 w 153"/>
                <a:gd name="T35" fmla="*/ 142 h 199"/>
                <a:gd name="T36" fmla="*/ 45 w 153"/>
                <a:gd name="T37" fmla="*/ 140 h 199"/>
                <a:gd name="T38" fmla="*/ 36 w 153"/>
                <a:gd name="T39" fmla="*/ 147 h 199"/>
                <a:gd name="T40" fmla="*/ 40 w 153"/>
                <a:gd name="T41" fmla="*/ 162 h 199"/>
                <a:gd name="T42" fmla="*/ 49 w 153"/>
                <a:gd name="T43" fmla="*/ 182 h 199"/>
                <a:gd name="T44" fmla="*/ 73 w 153"/>
                <a:gd name="T45" fmla="*/ 199 h 199"/>
                <a:gd name="T46" fmla="*/ 94 w 153"/>
                <a:gd name="T47" fmla="*/ 184 h 199"/>
                <a:gd name="T48" fmla="*/ 92 w 153"/>
                <a:gd name="T49" fmla="*/ 169 h 199"/>
                <a:gd name="T50" fmla="*/ 90 w 153"/>
                <a:gd name="T51" fmla="*/ 158 h 199"/>
                <a:gd name="T52" fmla="*/ 92 w 153"/>
                <a:gd name="T53" fmla="*/ 145 h 199"/>
                <a:gd name="T54" fmla="*/ 101 w 153"/>
                <a:gd name="T55" fmla="*/ 147 h 199"/>
                <a:gd name="T56" fmla="*/ 109 w 153"/>
                <a:gd name="T57" fmla="*/ 136 h 199"/>
                <a:gd name="T58" fmla="*/ 120 w 153"/>
                <a:gd name="T59" fmla="*/ 134 h 199"/>
                <a:gd name="T60" fmla="*/ 131 w 153"/>
                <a:gd name="T61" fmla="*/ 119 h 199"/>
                <a:gd name="T62" fmla="*/ 116 w 153"/>
                <a:gd name="T63" fmla="*/ 105 h 199"/>
                <a:gd name="T64" fmla="*/ 105 w 153"/>
                <a:gd name="T65" fmla="*/ 116 h 199"/>
                <a:gd name="T66" fmla="*/ 101 w 153"/>
                <a:gd name="T67" fmla="*/ 119 h 199"/>
                <a:gd name="T68" fmla="*/ 90 w 153"/>
                <a:gd name="T69" fmla="*/ 106 h 199"/>
                <a:gd name="T70" fmla="*/ 97 w 153"/>
                <a:gd name="T71" fmla="*/ 97 h 199"/>
                <a:gd name="T72" fmla="*/ 105 w 153"/>
                <a:gd name="T73" fmla="*/ 105 h 199"/>
                <a:gd name="T74" fmla="*/ 114 w 153"/>
                <a:gd name="T75" fmla="*/ 93 h 199"/>
                <a:gd name="T76" fmla="*/ 127 w 153"/>
                <a:gd name="T77" fmla="*/ 92 h 199"/>
                <a:gd name="T78" fmla="*/ 133 w 153"/>
                <a:gd name="T79" fmla="*/ 108 h 199"/>
                <a:gd name="T80" fmla="*/ 144 w 153"/>
                <a:gd name="T81" fmla="*/ 112 h 199"/>
                <a:gd name="T82" fmla="*/ 153 w 153"/>
                <a:gd name="T83" fmla="*/ 101 h 199"/>
                <a:gd name="T84" fmla="*/ 131 w 153"/>
                <a:gd name="T85" fmla="*/ 78 h 199"/>
                <a:gd name="T86" fmla="*/ 134 w 153"/>
                <a:gd name="T87" fmla="*/ 69 h 199"/>
                <a:gd name="T88" fmla="*/ 127 w 153"/>
                <a:gd name="T89" fmla="*/ 67 h 199"/>
                <a:gd name="T90" fmla="*/ 134 w 153"/>
                <a:gd name="T91" fmla="*/ 50 h 199"/>
                <a:gd name="T92" fmla="*/ 123 w 153"/>
                <a:gd name="T93" fmla="*/ 52 h 199"/>
                <a:gd name="T94" fmla="*/ 99 w 153"/>
                <a:gd name="T95" fmla="*/ 61 h 199"/>
                <a:gd name="T96" fmla="*/ 99 w 153"/>
                <a:gd name="T97" fmla="*/ 81 h 199"/>
                <a:gd name="T98" fmla="*/ 90 w 153"/>
                <a:gd name="T99" fmla="*/ 76 h 199"/>
                <a:gd name="T100" fmla="*/ 81 w 153"/>
                <a:gd name="T101" fmla="*/ 83 h 199"/>
                <a:gd name="T102" fmla="*/ 62 w 153"/>
                <a:gd name="T103" fmla="*/ 80 h 199"/>
                <a:gd name="T104" fmla="*/ 58 w 153"/>
                <a:gd name="T105" fmla="*/ 67 h 199"/>
                <a:gd name="T106" fmla="*/ 53 w 153"/>
                <a:gd name="T107" fmla="*/ 52 h 199"/>
                <a:gd name="T108" fmla="*/ 66 w 153"/>
                <a:gd name="T109" fmla="*/ 63 h 199"/>
                <a:gd name="T110" fmla="*/ 81 w 153"/>
                <a:gd name="T111" fmla="*/ 56 h 199"/>
                <a:gd name="T112" fmla="*/ 83 w 153"/>
                <a:gd name="T113" fmla="*/ 52 h 199"/>
                <a:gd name="T114" fmla="*/ 81 w 153"/>
                <a:gd name="T115" fmla="*/ 41 h 199"/>
                <a:gd name="T116" fmla="*/ 64 w 153"/>
                <a:gd name="T117" fmla="*/ 31 h 199"/>
                <a:gd name="T118" fmla="*/ 55 w 153"/>
                <a:gd name="T119" fmla="*/ 28 h 199"/>
                <a:gd name="T120" fmla="*/ 58 w 153"/>
                <a:gd name="T121" fmla="*/ 17 h 199"/>
                <a:gd name="T122" fmla="*/ 58 w 153"/>
                <a:gd name="T123" fmla="*/ 6 h 199"/>
                <a:gd name="T124" fmla="*/ 45 w 153"/>
                <a:gd name="T125" fmla="*/ 2 h 19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53"/>
                <a:gd name="T190" fmla="*/ 0 h 199"/>
                <a:gd name="T191" fmla="*/ 153 w 153"/>
                <a:gd name="T192" fmla="*/ 199 h 19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53" h="199">
                  <a:moveTo>
                    <a:pt x="45" y="2"/>
                  </a:moveTo>
                  <a:lnTo>
                    <a:pt x="29" y="19"/>
                  </a:lnTo>
                  <a:lnTo>
                    <a:pt x="21" y="7"/>
                  </a:lnTo>
                  <a:lnTo>
                    <a:pt x="20" y="0"/>
                  </a:lnTo>
                  <a:lnTo>
                    <a:pt x="6" y="2"/>
                  </a:lnTo>
                  <a:lnTo>
                    <a:pt x="0" y="15"/>
                  </a:lnTo>
                  <a:lnTo>
                    <a:pt x="11" y="31"/>
                  </a:lnTo>
                  <a:lnTo>
                    <a:pt x="14" y="50"/>
                  </a:lnTo>
                  <a:lnTo>
                    <a:pt x="29" y="74"/>
                  </a:lnTo>
                  <a:lnTo>
                    <a:pt x="42" y="85"/>
                  </a:lnTo>
                  <a:lnTo>
                    <a:pt x="40" y="93"/>
                  </a:lnTo>
                  <a:lnTo>
                    <a:pt x="42" y="99"/>
                  </a:lnTo>
                  <a:lnTo>
                    <a:pt x="42" y="108"/>
                  </a:lnTo>
                  <a:lnTo>
                    <a:pt x="60" y="108"/>
                  </a:lnTo>
                  <a:lnTo>
                    <a:pt x="75" y="127"/>
                  </a:lnTo>
                  <a:lnTo>
                    <a:pt x="73" y="130"/>
                  </a:lnTo>
                  <a:lnTo>
                    <a:pt x="68" y="143"/>
                  </a:lnTo>
                  <a:lnTo>
                    <a:pt x="58" y="142"/>
                  </a:lnTo>
                  <a:lnTo>
                    <a:pt x="45" y="140"/>
                  </a:lnTo>
                  <a:lnTo>
                    <a:pt x="36" y="147"/>
                  </a:lnTo>
                  <a:lnTo>
                    <a:pt x="40" y="162"/>
                  </a:lnTo>
                  <a:lnTo>
                    <a:pt x="49" y="182"/>
                  </a:lnTo>
                  <a:lnTo>
                    <a:pt x="73" y="199"/>
                  </a:lnTo>
                  <a:lnTo>
                    <a:pt x="94" y="184"/>
                  </a:lnTo>
                  <a:lnTo>
                    <a:pt x="92" y="169"/>
                  </a:lnTo>
                  <a:lnTo>
                    <a:pt x="90" y="158"/>
                  </a:lnTo>
                  <a:lnTo>
                    <a:pt x="92" y="145"/>
                  </a:lnTo>
                  <a:lnTo>
                    <a:pt x="101" y="147"/>
                  </a:lnTo>
                  <a:lnTo>
                    <a:pt x="109" y="136"/>
                  </a:lnTo>
                  <a:lnTo>
                    <a:pt x="120" y="134"/>
                  </a:lnTo>
                  <a:lnTo>
                    <a:pt x="131" y="119"/>
                  </a:lnTo>
                  <a:lnTo>
                    <a:pt x="116" y="105"/>
                  </a:lnTo>
                  <a:lnTo>
                    <a:pt x="105" y="116"/>
                  </a:lnTo>
                  <a:lnTo>
                    <a:pt x="101" y="119"/>
                  </a:lnTo>
                  <a:lnTo>
                    <a:pt x="90" y="106"/>
                  </a:lnTo>
                  <a:lnTo>
                    <a:pt x="97" y="97"/>
                  </a:lnTo>
                  <a:lnTo>
                    <a:pt x="105" y="105"/>
                  </a:lnTo>
                  <a:lnTo>
                    <a:pt x="114" y="93"/>
                  </a:lnTo>
                  <a:lnTo>
                    <a:pt x="127" y="92"/>
                  </a:lnTo>
                  <a:lnTo>
                    <a:pt x="133" y="108"/>
                  </a:lnTo>
                  <a:lnTo>
                    <a:pt x="144" y="112"/>
                  </a:lnTo>
                  <a:lnTo>
                    <a:pt x="153" y="101"/>
                  </a:lnTo>
                  <a:lnTo>
                    <a:pt x="131" y="78"/>
                  </a:lnTo>
                  <a:lnTo>
                    <a:pt x="134" y="69"/>
                  </a:lnTo>
                  <a:lnTo>
                    <a:pt x="127" y="67"/>
                  </a:lnTo>
                  <a:lnTo>
                    <a:pt x="134" y="50"/>
                  </a:lnTo>
                  <a:lnTo>
                    <a:pt x="123" y="52"/>
                  </a:lnTo>
                  <a:lnTo>
                    <a:pt x="99" y="61"/>
                  </a:lnTo>
                  <a:lnTo>
                    <a:pt x="99" y="81"/>
                  </a:lnTo>
                  <a:lnTo>
                    <a:pt x="90" y="76"/>
                  </a:lnTo>
                  <a:lnTo>
                    <a:pt x="81" y="83"/>
                  </a:lnTo>
                  <a:lnTo>
                    <a:pt x="62" y="80"/>
                  </a:lnTo>
                  <a:lnTo>
                    <a:pt x="58" y="67"/>
                  </a:lnTo>
                  <a:lnTo>
                    <a:pt x="53" y="52"/>
                  </a:lnTo>
                  <a:lnTo>
                    <a:pt x="66" y="63"/>
                  </a:lnTo>
                  <a:lnTo>
                    <a:pt x="81" y="56"/>
                  </a:lnTo>
                  <a:lnTo>
                    <a:pt x="83" y="52"/>
                  </a:lnTo>
                  <a:lnTo>
                    <a:pt x="81" y="41"/>
                  </a:lnTo>
                  <a:lnTo>
                    <a:pt x="64" y="31"/>
                  </a:lnTo>
                  <a:lnTo>
                    <a:pt x="55" y="28"/>
                  </a:lnTo>
                  <a:lnTo>
                    <a:pt x="58" y="17"/>
                  </a:lnTo>
                  <a:lnTo>
                    <a:pt x="58" y="6"/>
                  </a:lnTo>
                  <a:lnTo>
                    <a:pt x="45" y="2"/>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sp>
          <p:nvSpPr>
            <p:cNvPr id="1332" name="Freeform 83"/>
            <p:cNvSpPr>
              <a:spLocks noChangeAspect="1"/>
            </p:cNvSpPr>
            <p:nvPr/>
          </p:nvSpPr>
          <p:spPr bwMode="auto">
            <a:xfrm>
              <a:off x="2846" y="1314"/>
              <a:ext cx="50" cy="50"/>
            </a:xfrm>
            <a:custGeom>
              <a:avLst/>
              <a:gdLst>
                <a:gd name="T0" fmla="*/ 45 w 50"/>
                <a:gd name="T1" fmla="*/ 0 h 50"/>
                <a:gd name="T2" fmla="*/ 50 w 50"/>
                <a:gd name="T3" fmla="*/ 6 h 50"/>
                <a:gd name="T4" fmla="*/ 50 w 50"/>
                <a:gd name="T5" fmla="*/ 17 h 50"/>
                <a:gd name="T6" fmla="*/ 48 w 50"/>
                <a:gd name="T7" fmla="*/ 26 h 50"/>
                <a:gd name="T8" fmla="*/ 24 w 50"/>
                <a:gd name="T9" fmla="*/ 43 h 50"/>
                <a:gd name="T10" fmla="*/ 11 w 50"/>
                <a:gd name="T11" fmla="*/ 50 h 50"/>
                <a:gd name="T12" fmla="*/ 0 w 50"/>
                <a:gd name="T13" fmla="*/ 39 h 50"/>
                <a:gd name="T14" fmla="*/ 9 w 50"/>
                <a:gd name="T15" fmla="*/ 24 h 50"/>
                <a:gd name="T16" fmla="*/ 20 w 50"/>
                <a:gd name="T17" fmla="*/ 17 h 50"/>
                <a:gd name="T18" fmla="*/ 45 w 50"/>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
                <a:gd name="T31" fmla="*/ 0 h 50"/>
                <a:gd name="T32" fmla="*/ 50 w 50"/>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 h="50">
                  <a:moveTo>
                    <a:pt x="45" y="0"/>
                  </a:moveTo>
                  <a:lnTo>
                    <a:pt x="50" y="6"/>
                  </a:lnTo>
                  <a:lnTo>
                    <a:pt x="50" y="17"/>
                  </a:lnTo>
                  <a:lnTo>
                    <a:pt x="48" y="26"/>
                  </a:lnTo>
                  <a:lnTo>
                    <a:pt x="24" y="43"/>
                  </a:lnTo>
                  <a:lnTo>
                    <a:pt x="11" y="50"/>
                  </a:lnTo>
                  <a:lnTo>
                    <a:pt x="0" y="39"/>
                  </a:lnTo>
                  <a:lnTo>
                    <a:pt x="9" y="24"/>
                  </a:lnTo>
                  <a:lnTo>
                    <a:pt x="20" y="17"/>
                  </a:lnTo>
                  <a:lnTo>
                    <a:pt x="45" y="0"/>
                  </a:lnTo>
                  <a:close/>
                </a:path>
              </a:pathLst>
            </a:custGeom>
            <a:grpFill/>
            <a:ln w="12700">
              <a:solidFill>
                <a:schemeClr val="bg1"/>
              </a:solidFill>
              <a:round/>
              <a:headEnd/>
              <a:tailEnd/>
            </a:ln>
          </p:spPr>
          <p:txBody>
            <a:bodyPr/>
            <a:lstStyle/>
            <a:p>
              <a:pPr eaLnBrk="1" hangingPunct="1">
                <a:defRPr/>
              </a:pPr>
              <a:endParaRPr lang="en-US">
                <a:solidFill>
                  <a:prstClr val="black"/>
                </a:solidFill>
              </a:endParaRPr>
            </a:p>
          </p:txBody>
        </p:sp>
      </p:grpSp>
      <p:sp>
        <p:nvSpPr>
          <p:cNvPr id="35883" name="Freeform 84"/>
          <p:cNvSpPr>
            <a:spLocks noChangeAspect="1"/>
          </p:cNvSpPr>
          <p:nvPr/>
        </p:nvSpPr>
        <p:spPr bwMode="auto">
          <a:xfrm>
            <a:off x="2136775" y="4086225"/>
            <a:ext cx="442913" cy="284163"/>
          </a:xfrm>
          <a:custGeom>
            <a:avLst/>
            <a:gdLst>
              <a:gd name="T0" fmla="*/ 2147483646 w 403"/>
              <a:gd name="T1" fmla="*/ 2147483646 h 220"/>
              <a:gd name="T2" fmla="*/ 2147483646 w 403"/>
              <a:gd name="T3" fmla="*/ 2147483646 h 220"/>
              <a:gd name="T4" fmla="*/ 2147483646 w 403"/>
              <a:gd name="T5" fmla="*/ 2147483646 h 220"/>
              <a:gd name="T6" fmla="*/ 2147483646 w 403"/>
              <a:gd name="T7" fmla="*/ 2147483646 h 220"/>
              <a:gd name="T8" fmla="*/ 2147483646 w 403"/>
              <a:gd name="T9" fmla="*/ 2147483646 h 220"/>
              <a:gd name="T10" fmla="*/ 2147483646 w 403"/>
              <a:gd name="T11" fmla="*/ 2147483646 h 220"/>
              <a:gd name="T12" fmla="*/ 2147483646 w 403"/>
              <a:gd name="T13" fmla="*/ 2147483646 h 220"/>
              <a:gd name="T14" fmla="*/ 2147483646 w 403"/>
              <a:gd name="T15" fmla="*/ 2147483646 h 220"/>
              <a:gd name="T16" fmla="*/ 0 w 403"/>
              <a:gd name="T17" fmla="*/ 2147483646 h 220"/>
              <a:gd name="T18" fmla="*/ 2147483646 w 403"/>
              <a:gd name="T19" fmla="*/ 2147483646 h 220"/>
              <a:gd name="T20" fmla="*/ 2147483646 w 403"/>
              <a:gd name="T21" fmla="*/ 2147483646 h 220"/>
              <a:gd name="T22" fmla="*/ 2147483646 w 403"/>
              <a:gd name="T23" fmla="*/ 2147483646 h 220"/>
              <a:gd name="T24" fmla="*/ 2147483646 w 403"/>
              <a:gd name="T25" fmla="*/ 2147483646 h 220"/>
              <a:gd name="T26" fmla="*/ 2147483646 w 403"/>
              <a:gd name="T27" fmla="*/ 0 h 220"/>
              <a:gd name="T28" fmla="*/ 2147483646 w 403"/>
              <a:gd name="T29" fmla="*/ 2147483646 h 220"/>
              <a:gd name="T30" fmla="*/ 2147483646 w 403"/>
              <a:gd name="T31" fmla="*/ 2147483646 h 220"/>
              <a:gd name="T32" fmla="*/ 2147483646 w 403"/>
              <a:gd name="T33" fmla="*/ 2147483646 h 220"/>
              <a:gd name="T34" fmla="*/ 2147483646 w 403"/>
              <a:gd name="T35" fmla="*/ 2147483646 h 220"/>
              <a:gd name="T36" fmla="*/ 2147483646 w 403"/>
              <a:gd name="T37" fmla="*/ 2147483646 h 220"/>
              <a:gd name="T38" fmla="*/ 2147483646 w 403"/>
              <a:gd name="T39" fmla="*/ 2147483646 h 220"/>
              <a:gd name="T40" fmla="*/ 2147483646 w 403"/>
              <a:gd name="T41" fmla="*/ 2147483646 h 220"/>
              <a:gd name="T42" fmla="*/ 2147483646 w 403"/>
              <a:gd name="T43" fmla="*/ 2147483646 h 220"/>
              <a:gd name="T44" fmla="*/ 2147483646 w 403"/>
              <a:gd name="T45" fmla="*/ 2147483646 h 220"/>
              <a:gd name="T46" fmla="*/ 2147483646 w 403"/>
              <a:gd name="T47" fmla="*/ 2147483646 h 220"/>
              <a:gd name="T48" fmla="*/ 2147483646 w 403"/>
              <a:gd name="T49" fmla="*/ 2147483646 h 220"/>
              <a:gd name="T50" fmla="*/ 2147483646 w 403"/>
              <a:gd name="T51" fmla="*/ 2147483646 h 220"/>
              <a:gd name="T52" fmla="*/ 2147483646 w 403"/>
              <a:gd name="T53" fmla="*/ 2147483646 h 220"/>
              <a:gd name="T54" fmla="*/ 2147483646 w 403"/>
              <a:gd name="T55" fmla="*/ 2147483646 h 220"/>
              <a:gd name="T56" fmla="*/ 2147483646 w 403"/>
              <a:gd name="T57" fmla="*/ 2147483646 h 220"/>
              <a:gd name="T58" fmla="*/ 2147483646 w 403"/>
              <a:gd name="T59" fmla="*/ 2147483646 h 220"/>
              <a:gd name="T60" fmla="*/ 2147483646 w 403"/>
              <a:gd name="T61" fmla="*/ 2147483646 h 220"/>
              <a:gd name="T62" fmla="*/ 2147483646 w 403"/>
              <a:gd name="T63" fmla="*/ 2147483646 h 220"/>
              <a:gd name="T64" fmla="*/ 2147483646 w 403"/>
              <a:gd name="T65" fmla="*/ 2147483646 h 220"/>
              <a:gd name="T66" fmla="*/ 2147483646 w 403"/>
              <a:gd name="T67" fmla="*/ 2147483646 h 220"/>
              <a:gd name="T68" fmla="*/ 2147483646 w 403"/>
              <a:gd name="T69" fmla="*/ 2147483646 h 220"/>
              <a:gd name="T70" fmla="*/ 2147483646 w 403"/>
              <a:gd name="T71" fmla="*/ 2147483646 h 220"/>
              <a:gd name="T72" fmla="*/ 2147483646 w 403"/>
              <a:gd name="T73" fmla="*/ 2147483646 h 220"/>
              <a:gd name="T74" fmla="*/ 2147483646 w 403"/>
              <a:gd name="T75" fmla="*/ 2147483646 h 220"/>
              <a:gd name="T76" fmla="*/ 2147483646 w 403"/>
              <a:gd name="T77" fmla="*/ 2147483646 h 220"/>
              <a:gd name="T78" fmla="*/ 2147483646 w 403"/>
              <a:gd name="T79" fmla="*/ 2147483646 h 220"/>
              <a:gd name="T80" fmla="*/ 2147483646 w 403"/>
              <a:gd name="T81" fmla="*/ 2147483646 h 220"/>
              <a:gd name="T82" fmla="*/ 2147483646 w 403"/>
              <a:gd name="T83" fmla="*/ 2147483646 h 220"/>
              <a:gd name="T84" fmla="*/ 2147483646 w 403"/>
              <a:gd name="T85" fmla="*/ 2147483646 h 220"/>
              <a:gd name="T86" fmla="*/ 2147483646 w 403"/>
              <a:gd name="T87" fmla="*/ 2147483646 h 220"/>
              <a:gd name="T88" fmla="*/ 2147483646 w 403"/>
              <a:gd name="T89" fmla="*/ 2147483646 h 220"/>
              <a:gd name="T90" fmla="*/ 2147483646 w 403"/>
              <a:gd name="T91" fmla="*/ 2147483646 h 220"/>
              <a:gd name="T92" fmla="*/ 2147483646 w 403"/>
              <a:gd name="T93" fmla="*/ 2147483646 h 22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03"/>
              <a:gd name="T142" fmla="*/ 0 h 220"/>
              <a:gd name="T143" fmla="*/ 403 w 403"/>
              <a:gd name="T144" fmla="*/ 220 h 22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03" h="220">
                <a:moveTo>
                  <a:pt x="99" y="211"/>
                </a:moveTo>
                <a:lnTo>
                  <a:pt x="96" y="199"/>
                </a:lnTo>
                <a:lnTo>
                  <a:pt x="83" y="192"/>
                </a:lnTo>
                <a:lnTo>
                  <a:pt x="36" y="149"/>
                </a:lnTo>
                <a:lnTo>
                  <a:pt x="33" y="126"/>
                </a:lnTo>
                <a:lnTo>
                  <a:pt x="12" y="123"/>
                </a:lnTo>
                <a:lnTo>
                  <a:pt x="13" y="102"/>
                </a:lnTo>
                <a:lnTo>
                  <a:pt x="6" y="82"/>
                </a:lnTo>
                <a:lnTo>
                  <a:pt x="0" y="71"/>
                </a:lnTo>
                <a:lnTo>
                  <a:pt x="4" y="59"/>
                </a:lnTo>
                <a:lnTo>
                  <a:pt x="19" y="59"/>
                </a:lnTo>
                <a:lnTo>
                  <a:pt x="45" y="53"/>
                </a:lnTo>
                <a:lnTo>
                  <a:pt x="126" y="11"/>
                </a:lnTo>
                <a:lnTo>
                  <a:pt x="143" y="0"/>
                </a:lnTo>
                <a:lnTo>
                  <a:pt x="154" y="13"/>
                </a:lnTo>
                <a:lnTo>
                  <a:pt x="171" y="6"/>
                </a:lnTo>
                <a:lnTo>
                  <a:pt x="187" y="7"/>
                </a:lnTo>
                <a:lnTo>
                  <a:pt x="197" y="14"/>
                </a:lnTo>
                <a:lnTo>
                  <a:pt x="197" y="33"/>
                </a:lnTo>
                <a:lnTo>
                  <a:pt x="227" y="52"/>
                </a:lnTo>
                <a:lnTo>
                  <a:pt x="229" y="65"/>
                </a:lnTo>
                <a:lnTo>
                  <a:pt x="240" y="80"/>
                </a:lnTo>
                <a:lnTo>
                  <a:pt x="248" y="86"/>
                </a:lnTo>
                <a:lnTo>
                  <a:pt x="253" y="80"/>
                </a:lnTo>
                <a:lnTo>
                  <a:pt x="274" y="69"/>
                </a:lnTo>
                <a:lnTo>
                  <a:pt x="283" y="71"/>
                </a:lnTo>
                <a:lnTo>
                  <a:pt x="309" y="100"/>
                </a:lnTo>
                <a:lnTo>
                  <a:pt x="315" y="99"/>
                </a:lnTo>
                <a:lnTo>
                  <a:pt x="342" y="115"/>
                </a:lnTo>
                <a:lnTo>
                  <a:pt x="382" y="113"/>
                </a:lnTo>
                <a:lnTo>
                  <a:pt x="403" y="126"/>
                </a:lnTo>
                <a:lnTo>
                  <a:pt x="359" y="151"/>
                </a:lnTo>
                <a:lnTo>
                  <a:pt x="357" y="181"/>
                </a:lnTo>
                <a:lnTo>
                  <a:pt x="330" y="206"/>
                </a:lnTo>
                <a:lnTo>
                  <a:pt x="301" y="205"/>
                </a:lnTo>
                <a:lnTo>
                  <a:pt x="285" y="212"/>
                </a:lnTo>
                <a:lnTo>
                  <a:pt x="265" y="220"/>
                </a:lnTo>
                <a:lnTo>
                  <a:pt x="240" y="204"/>
                </a:lnTo>
                <a:lnTo>
                  <a:pt x="224" y="212"/>
                </a:lnTo>
                <a:lnTo>
                  <a:pt x="209" y="215"/>
                </a:lnTo>
                <a:lnTo>
                  <a:pt x="197" y="196"/>
                </a:lnTo>
                <a:lnTo>
                  <a:pt x="162" y="197"/>
                </a:lnTo>
                <a:lnTo>
                  <a:pt x="151" y="205"/>
                </a:lnTo>
                <a:lnTo>
                  <a:pt x="143" y="213"/>
                </a:lnTo>
                <a:lnTo>
                  <a:pt x="128" y="213"/>
                </a:lnTo>
                <a:lnTo>
                  <a:pt x="112" y="216"/>
                </a:lnTo>
                <a:lnTo>
                  <a:pt x="99" y="211"/>
                </a:lnTo>
                <a:close/>
              </a:path>
            </a:pathLst>
          </a:custGeom>
          <a:solidFill>
            <a:schemeClr val="tx2"/>
          </a:solidFill>
          <a:ln w="12700">
            <a:solidFill>
              <a:schemeClr val="bg1"/>
            </a:solidFill>
            <a:round/>
            <a:headEnd/>
            <a:tailEnd/>
          </a:ln>
        </p:spPr>
        <p:txBody>
          <a:bodyPr/>
          <a:lstStyle/>
          <a:p>
            <a:endParaRPr lang="en-GB"/>
          </a:p>
        </p:txBody>
      </p:sp>
      <p:sp>
        <p:nvSpPr>
          <p:cNvPr id="35884" name="Freeform 85"/>
          <p:cNvSpPr>
            <a:spLocks noChangeAspect="1"/>
          </p:cNvSpPr>
          <p:nvPr/>
        </p:nvSpPr>
        <p:spPr bwMode="auto">
          <a:xfrm>
            <a:off x="2181225" y="4613275"/>
            <a:ext cx="400050" cy="508000"/>
          </a:xfrm>
          <a:custGeom>
            <a:avLst/>
            <a:gdLst>
              <a:gd name="T0" fmla="*/ 2147483646 w 273"/>
              <a:gd name="T1" fmla="*/ 2147483646 h 320"/>
              <a:gd name="T2" fmla="*/ 2147483646 w 273"/>
              <a:gd name="T3" fmla="*/ 2147483646 h 320"/>
              <a:gd name="T4" fmla="*/ 2147483646 w 273"/>
              <a:gd name="T5" fmla="*/ 2147483646 h 320"/>
              <a:gd name="T6" fmla="*/ 2147483646 w 273"/>
              <a:gd name="T7" fmla="*/ 2147483646 h 320"/>
              <a:gd name="T8" fmla="*/ 2147483646 w 273"/>
              <a:gd name="T9" fmla="*/ 2147483646 h 320"/>
              <a:gd name="T10" fmla="*/ 2147483646 w 273"/>
              <a:gd name="T11" fmla="*/ 2147483646 h 320"/>
              <a:gd name="T12" fmla="*/ 2147483646 w 273"/>
              <a:gd name="T13" fmla="*/ 2147483646 h 320"/>
              <a:gd name="T14" fmla="*/ 2147483646 w 273"/>
              <a:gd name="T15" fmla="*/ 2147483646 h 320"/>
              <a:gd name="T16" fmla="*/ 2147483646 w 273"/>
              <a:gd name="T17" fmla="*/ 2147483646 h 320"/>
              <a:gd name="T18" fmla="*/ 2147483646 w 273"/>
              <a:gd name="T19" fmla="*/ 2147483646 h 320"/>
              <a:gd name="T20" fmla="*/ 2147483646 w 273"/>
              <a:gd name="T21" fmla="*/ 2147483646 h 320"/>
              <a:gd name="T22" fmla="*/ 2147483646 w 273"/>
              <a:gd name="T23" fmla="*/ 2147483646 h 320"/>
              <a:gd name="T24" fmla="*/ 2147483646 w 273"/>
              <a:gd name="T25" fmla="*/ 2147483646 h 320"/>
              <a:gd name="T26" fmla="*/ 2147483646 w 273"/>
              <a:gd name="T27" fmla="*/ 2147483646 h 320"/>
              <a:gd name="T28" fmla="*/ 2147483646 w 273"/>
              <a:gd name="T29" fmla="*/ 2147483646 h 320"/>
              <a:gd name="T30" fmla="*/ 2147483646 w 273"/>
              <a:gd name="T31" fmla="*/ 2147483646 h 320"/>
              <a:gd name="T32" fmla="*/ 2147483646 w 273"/>
              <a:gd name="T33" fmla="*/ 2147483646 h 320"/>
              <a:gd name="T34" fmla="*/ 2147483646 w 273"/>
              <a:gd name="T35" fmla="*/ 2147483646 h 320"/>
              <a:gd name="T36" fmla="*/ 2147483646 w 273"/>
              <a:gd name="T37" fmla="*/ 2147483646 h 320"/>
              <a:gd name="T38" fmla="*/ 2147483646 w 273"/>
              <a:gd name="T39" fmla="*/ 2147483646 h 320"/>
              <a:gd name="T40" fmla="*/ 2147483646 w 273"/>
              <a:gd name="T41" fmla="*/ 2147483646 h 320"/>
              <a:gd name="T42" fmla="*/ 2147483646 w 273"/>
              <a:gd name="T43" fmla="*/ 2147483646 h 320"/>
              <a:gd name="T44" fmla="*/ 2147483646 w 273"/>
              <a:gd name="T45" fmla="*/ 2147483646 h 320"/>
              <a:gd name="T46" fmla="*/ 2147483646 w 273"/>
              <a:gd name="T47" fmla="*/ 2147483646 h 320"/>
              <a:gd name="T48" fmla="*/ 2147483646 w 273"/>
              <a:gd name="T49" fmla="*/ 2147483646 h 320"/>
              <a:gd name="T50" fmla="*/ 2147483646 w 273"/>
              <a:gd name="T51" fmla="*/ 2147483646 h 320"/>
              <a:gd name="T52" fmla="*/ 2147483646 w 273"/>
              <a:gd name="T53" fmla="*/ 2147483646 h 320"/>
              <a:gd name="T54" fmla="*/ 2147483646 w 273"/>
              <a:gd name="T55" fmla="*/ 2147483646 h 320"/>
              <a:gd name="T56" fmla="*/ 2147483646 w 273"/>
              <a:gd name="T57" fmla="*/ 2147483646 h 320"/>
              <a:gd name="T58" fmla="*/ 2147483646 w 273"/>
              <a:gd name="T59" fmla="*/ 2147483646 h 320"/>
              <a:gd name="T60" fmla="*/ 2147483646 w 273"/>
              <a:gd name="T61" fmla="*/ 2147483646 h 320"/>
              <a:gd name="T62" fmla="*/ 2147483646 w 273"/>
              <a:gd name="T63" fmla="*/ 2147483646 h 320"/>
              <a:gd name="T64" fmla="*/ 2147483646 w 273"/>
              <a:gd name="T65" fmla="*/ 2147483646 h 320"/>
              <a:gd name="T66" fmla="*/ 2147483646 w 273"/>
              <a:gd name="T67" fmla="*/ 2147483646 h 320"/>
              <a:gd name="T68" fmla="*/ 2147483646 w 273"/>
              <a:gd name="T69" fmla="*/ 2147483646 h 320"/>
              <a:gd name="T70" fmla="*/ 2147483646 w 273"/>
              <a:gd name="T71" fmla="*/ 2147483646 h 320"/>
              <a:gd name="T72" fmla="*/ 2147483646 w 273"/>
              <a:gd name="T73" fmla="*/ 2147483646 h 320"/>
              <a:gd name="T74" fmla="*/ 2147483646 w 273"/>
              <a:gd name="T75" fmla="*/ 2147483646 h 320"/>
              <a:gd name="T76" fmla="*/ 2147483646 w 273"/>
              <a:gd name="T77" fmla="*/ 2147483646 h 320"/>
              <a:gd name="T78" fmla="*/ 2147483646 w 273"/>
              <a:gd name="T79" fmla="*/ 0 h 320"/>
              <a:gd name="T80" fmla="*/ 2147483646 w 273"/>
              <a:gd name="T81" fmla="*/ 2147483646 h 320"/>
              <a:gd name="T82" fmla="*/ 2147483646 w 273"/>
              <a:gd name="T83" fmla="*/ 2147483646 h 320"/>
              <a:gd name="T84" fmla="*/ 2147483646 w 273"/>
              <a:gd name="T85" fmla="*/ 2147483646 h 320"/>
              <a:gd name="T86" fmla="*/ 2147483646 w 273"/>
              <a:gd name="T87" fmla="*/ 2147483646 h 320"/>
              <a:gd name="T88" fmla="*/ 0 w 273"/>
              <a:gd name="T89" fmla="*/ 2147483646 h 32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73"/>
              <a:gd name="T136" fmla="*/ 0 h 320"/>
              <a:gd name="T137" fmla="*/ 273 w 273"/>
              <a:gd name="T138" fmla="*/ 320 h 32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73" h="320">
                <a:moveTo>
                  <a:pt x="0" y="65"/>
                </a:moveTo>
                <a:lnTo>
                  <a:pt x="5" y="83"/>
                </a:lnTo>
                <a:lnTo>
                  <a:pt x="11" y="97"/>
                </a:lnTo>
                <a:lnTo>
                  <a:pt x="17" y="106"/>
                </a:lnTo>
                <a:lnTo>
                  <a:pt x="23" y="107"/>
                </a:lnTo>
                <a:lnTo>
                  <a:pt x="31" y="102"/>
                </a:lnTo>
                <a:lnTo>
                  <a:pt x="35" y="93"/>
                </a:lnTo>
                <a:lnTo>
                  <a:pt x="42" y="80"/>
                </a:lnTo>
                <a:lnTo>
                  <a:pt x="52" y="88"/>
                </a:lnTo>
                <a:lnTo>
                  <a:pt x="62" y="90"/>
                </a:lnTo>
                <a:lnTo>
                  <a:pt x="68" y="95"/>
                </a:lnTo>
                <a:lnTo>
                  <a:pt x="67" y="110"/>
                </a:lnTo>
                <a:lnTo>
                  <a:pt x="67" y="119"/>
                </a:lnTo>
                <a:lnTo>
                  <a:pt x="77" y="136"/>
                </a:lnTo>
                <a:lnTo>
                  <a:pt x="88" y="149"/>
                </a:lnTo>
                <a:lnTo>
                  <a:pt x="86" y="154"/>
                </a:lnTo>
                <a:lnTo>
                  <a:pt x="74" y="154"/>
                </a:lnTo>
                <a:lnTo>
                  <a:pt x="80" y="162"/>
                </a:lnTo>
                <a:lnTo>
                  <a:pt x="117" y="208"/>
                </a:lnTo>
                <a:lnTo>
                  <a:pt x="121" y="211"/>
                </a:lnTo>
                <a:lnTo>
                  <a:pt x="132" y="211"/>
                </a:lnTo>
                <a:lnTo>
                  <a:pt x="141" y="214"/>
                </a:lnTo>
                <a:lnTo>
                  <a:pt x="158" y="222"/>
                </a:lnTo>
                <a:lnTo>
                  <a:pt x="172" y="236"/>
                </a:lnTo>
                <a:lnTo>
                  <a:pt x="175" y="243"/>
                </a:lnTo>
                <a:lnTo>
                  <a:pt x="180" y="255"/>
                </a:lnTo>
                <a:lnTo>
                  <a:pt x="185" y="254"/>
                </a:lnTo>
                <a:lnTo>
                  <a:pt x="188" y="254"/>
                </a:lnTo>
                <a:lnTo>
                  <a:pt x="200" y="259"/>
                </a:lnTo>
                <a:lnTo>
                  <a:pt x="239" y="320"/>
                </a:lnTo>
                <a:lnTo>
                  <a:pt x="209" y="293"/>
                </a:lnTo>
                <a:lnTo>
                  <a:pt x="218" y="264"/>
                </a:lnTo>
                <a:lnTo>
                  <a:pt x="213" y="254"/>
                </a:lnTo>
                <a:lnTo>
                  <a:pt x="218" y="245"/>
                </a:lnTo>
                <a:lnTo>
                  <a:pt x="215" y="236"/>
                </a:lnTo>
                <a:lnTo>
                  <a:pt x="204" y="223"/>
                </a:lnTo>
                <a:lnTo>
                  <a:pt x="185" y="199"/>
                </a:lnTo>
                <a:lnTo>
                  <a:pt x="172" y="188"/>
                </a:lnTo>
                <a:lnTo>
                  <a:pt x="167" y="184"/>
                </a:lnTo>
                <a:lnTo>
                  <a:pt x="161" y="185"/>
                </a:lnTo>
                <a:lnTo>
                  <a:pt x="151" y="176"/>
                </a:lnTo>
                <a:lnTo>
                  <a:pt x="149" y="176"/>
                </a:lnTo>
                <a:lnTo>
                  <a:pt x="144" y="171"/>
                </a:lnTo>
                <a:lnTo>
                  <a:pt x="141" y="160"/>
                </a:lnTo>
                <a:lnTo>
                  <a:pt x="138" y="149"/>
                </a:lnTo>
                <a:lnTo>
                  <a:pt x="127" y="134"/>
                </a:lnTo>
                <a:lnTo>
                  <a:pt x="104" y="109"/>
                </a:lnTo>
                <a:lnTo>
                  <a:pt x="103" y="102"/>
                </a:lnTo>
                <a:lnTo>
                  <a:pt x="104" y="99"/>
                </a:lnTo>
                <a:lnTo>
                  <a:pt x="116" y="97"/>
                </a:lnTo>
                <a:lnTo>
                  <a:pt x="147" y="107"/>
                </a:lnTo>
                <a:lnTo>
                  <a:pt x="167" y="83"/>
                </a:lnTo>
                <a:lnTo>
                  <a:pt x="185" y="98"/>
                </a:lnTo>
                <a:lnTo>
                  <a:pt x="191" y="99"/>
                </a:lnTo>
                <a:lnTo>
                  <a:pt x="195" y="106"/>
                </a:lnTo>
                <a:lnTo>
                  <a:pt x="201" y="99"/>
                </a:lnTo>
                <a:lnTo>
                  <a:pt x="212" y="99"/>
                </a:lnTo>
                <a:lnTo>
                  <a:pt x="222" y="101"/>
                </a:lnTo>
                <a:lnTo>
                  <a:pt x="236" y="93"/>
                </a:lnTo>
                <a:lnTo>
                  <a:pt x="250" y="99"/>
                </a:lnTo>
                <a:lnTo>
                  <a:pt x="258" y="107"/>
                </a:lnTo>
                <a:lnTo>
                  <a:pt x="268" y="110"/>
                </a:lnTo>
                <a:lnTo>
                  <a:pt x="269" y="102"/>
                </a:lnTo>
                <a:lnTo>
                  <a:pt x="273" y="90"/>
                </a:lnTo>
                <a:lnTo>
                  <a:pt x="268" y="84"/>
                </a:lnTo>
                <a:lnTo>
                  <a:pt x="259" y="74"/>
                </a:lnTo>
                <a:lnTo>
                  <a:pt x="258" y="63"/>
                </a:lnTo>
                <a:lnTo>
                  <a:pt x="258" y="56"/>
                </a:lnTo>
                <a:lnTo>
                  <a:pt x="259" y="47"/>
                </a:lnTo>
                <a:lnTo>
                  <a:pt x="247" y="44"/>
                </a:lnTo>
                <a:lnTo>
                  <a:pt x="241" y="42"/>
                </a:lnTo>
                <a:lnTo>
                  <a:pt x="235" y="47"/>
                </a:lnTo>
                <a:lnTo>
                  <a:pt x="227" y="53"/>
                </a:lnTo>
                <a:lnTo>
                  <a:pt x="221" y="53"/>
                </a:lnTo>
                <a:lnTo>
                  <a:pt x="209" y="41"/>
                </a:lnTo>
                <a:lnTo>
                  <a:pt x="200" y="35"/>
                </a:lnTo>
                <a:lnTo>
                  <a:pt x="190" y="37"/>
                </a:lnTo>
                <a:lnTo>
                  <a:pt x="182" y="27"/>
                </a:lnTo>
                <a:lnTo>
                  <a:pt x="159" y="2"/>
                </a:lnTo>
                <a:lnTo>
                  <a:pt x="149" y="0"/>
                </a:lnTo>
                <a:lnTo>
                  <a:pt x="134" y="21"/>
                </a:lnTo>
                <a:lnTo>
                  <a:pt x="118" y="19"/>
                </a:lnTo>
                <a:lnTo>
                  <a:pt x="111" y="27"/>
                </a:lnTo>
                <a:lnTo>
                  <a:pt x="109" y="37"/>
                </a:lnTo>
                <a:lnTo>
                  <a:pt x="80" y="71"/>
                </a:lnTo>
                <a:lnTo>
                  <a:pt x="60" y="65"/>
                </a:lnTo>
                <a:lnTo>
                  <a:pt x="41" y="60"/>
                </a:lnTo>
                <a:lnTo>
                  <a:pt x="31" y="65"/>
                </a:lnTo>
                <a:lnTo>
                  <a:pt x="18" y="71"/>
                </a:lnTo>
                <a:lnTo>
                  <a:pt x="0" y="65"/>
                </a:lnTo>
                <a:close/>
              </a:path>
            </a:pathLst>
          </a:custGeom>
          <a:solidFill>
            <a:srgbClr val="2A678B"/>
          </a:solidFill>
          <a:ln w="12700">
            <a:solidFill>
              <a:schemeClr val="bg1"/>
            </a:solidFill>
            <a:round/>
            <a:headEnd/>
            <a:tailEnd/>
          </a:ln>
        </p:spPr>
        <p:txBody>
          <a:bodyPr/>
          <a:lstStyle/>
          <a:p>
            <a:endParaRPr lang="en-GB"/>
          </a:p>
        </p:txBody>
      </p:sp>
      <p:sp>
        <p:nvSpPr>
          <p:cNvPr id="35885" name="Freeform 86"/>
          <p:cNvSpPr>
            <a:spLocks noChangeAspect="1"/>
          </p:cNvSpPr>
          <p:nvPr/>
        </p:nvSpPr>
        <p:spPr bwMode="auto">
          <a:xfrm>
            <a:off x="2622550" y="5494338"/>
            <a:ext cx="66675" cy="77787"/>
          </a:xfrm>
          <a:custGeom>
            <a:avLst/>
            <a:gdLst>
              <a:gd name="T0" fmla="*/ 2147483646 w 24"/>
              <a:gd name="T1" fmla="*/ 0 h 25"/>
              <a:gd name="T2" fmla="*/ 2147483646 w 24"/>
              <a:gd name="T3" fmla="*/ 2147483646 h 25"/>
              <a:gd name="T4" fmla="*/ 2147483646 w 24"/>
              <a:gd name="T5" fmla="*/ 2147483646 h 25"/>
              <a:gd name="T6" fmla="*/ 2147483646 w 24"/>
              <a:gd name="T7" fmla="*/ 2147483646 h 25"/>
              <a:gd name="T8" fmla="*/ 2147483646 w 24"/>
              <a:gd name="T9" fmla="*/ 2147483646 h 25"/>
              <a:gd name="T10" fmla="*/ 2147483646 w 24"/>
              <a:gd name="T11" fmla="*/ 2147483646 h 25"/>
              <a:gd name="T12" fmla="*/ 0 w 24"/>
              <a:gd name="T13" fmla="*/ 2147483646 h 25"/>
              <a:gd name="T14" fmla="*/ 2147483646 w 24"/>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25"/>
              <a:gd name="T26" fmla="*/ 24 w 24"/>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25">
                <a:moveTo>
                  <a:pt x="18" y="0"/>
                </a:moveTo>
                <a:lnTo>
                  <a:pt x="24" y="7"/>
                </a:lnTo>
                <a:lnTo>
                  <a:pt x="22" y="16"/>
                </a:lnTo>
                <a:lnTo>
                  <a:pt x="24" y="23"/>
                </a:lnTo>
                <a:lnTo>
                  <a:pt x="18" y="25"/>
                </a:lnTo>
                <a:lnTo>
                  <a:pt x="7" y="23"/>
                </a:lnTo>
                <a:lnTo>
                  <a:pt x="0" y="14"/>
                </a:lnTo>
                <a:lnTo>
                  <a:pt x="18" y="0"/>
                </a:lnTo>
                <a:close/>
              </a:path>
            </a:pathLst>
          </a:custGeom>
          <a:solidFill>
            <a:schemeClr val="tx2"/>
          </a:solidFill>
          <a:ln w="12700">
            <a:solidFill>
              <a:schemeClr val="bg1"/>
            </a:solidFill>
            <a:round/>
            <a:headEnd/>
            <a:tailEnd/>
          </a:ln>
        </p:spPr>
        <p:txBody>
          <a:bodyPr/>
          <a:lstStyle/>
          <a:p>
            <a:endParaRPr lang="en-GB"/>
          </a:p>
        </p:txBody>
      </p:sp>
      <p:sp>
        <p:nvSpPr>
          <p:cNvPr id="35886" name="Freeform 87"/>
          <p:cNvSpPr>
            <a:spLocks noChangeAspect="1"/>
          </p:cNvSpPr>
          <p:nvPr/>
        </p:nvSpPr>
        <p:spPr bwMode="auto">
          <a:xfrm>
            <a:off x="2716213" y="5553075"/>
            <a:ext cx="201612" cy="209550"/>
          </a:xfrm>
          <a:custGeom>
            <a:avLst/>
            <a:gdLst>
              <a:gd name="T0" fmla="*/ 2147483646 w 184"/>
              <a:gd name="T1" fmla="*/ 2147483646 h 163"/>
              <a:gd name="T2" fmla="*/ 2147483646 w 184"/>
              <a:gd name="T3" fmla="*/ 2147483646 h 163"/>
              <a:gd name="T4" fmla="*/ 2147483646 w 184"/>
              <a:gd name="T5" fmla="*/ 2147483646 h 163"/>
              <a:gd name="T6" fmla="*/ 2147483646 w 184"/>
              <a:gd name="T7" fmla="*/ 2147483646 h 163"/>
              <a:gd name="T8" fmla="*/ 2147483646 w 184"/>
              <a:gd name="T9" fmla="*/ 2147483646 h 163"/>
              <a:gd name="T10" fmla="*/ 0 w 184"/>
              <a:gd name="T11" fmla="*/ 2147483646 h 163"/>
              <a:gd name="T12" fmla="*/ 2147483646 w 184"/>
              <a:gd name="T13" fmla="*/ 2147483646 h 163"/>
              <a:gd name="T14" fmla="*/ 2147483646 w 184"/>
              <a:gd name="T15" fmla="*/ 2147483646 h 163"/>
              <a:gd name="T16" fmla="*/ 2147483646 w 184"/>
              <a:gd name="T17" fmla="*/ 2147483646 h 163"/>
              <a:gd name="T18" fmla="*/ 2147483646 w 184"/>
              <a:gd name="T19" fmla="*/ 2147483646 h 163"/>
              <a:gd name="T20" fmla="*/ 2147483646 w 184"/>
              <a:gd name="T21" fmla="*/ 2147483646 h 163"/>
              <a:gd name="T22" fmla="*/ 2147483646 w 184"/>
              <a:gd name="T23" fmla="*/ 2147483646 h 163"/>
              <a:gd name="T24" fmla="*/ 2147483646 w 184"/>
              <a:gd name="T25" fmla="*/ 2147483646 h 163"/>
              <a:gd name="T26" fmla="*/ 2147483646 w 184"/>
              <a:gd name="T27" fmla="*/ 2147483646 h 163"/>
              <a:gd name="T28" fmla="*/ 2147483646 w 184"/>
              <a:gd name="T29" fmla="*/ 2147483646 h 163"/>
              <a:gd name="T30" fmla="*/ 2147483646 w 184"/>
              <a:gd name="T31" fmla="*/ 2147483646 h 163"/>
              <a:gd name="T32" fmla="*/ 2147483646 w 184"/>
              <a:gd name="T33" fmla="*/ 2147483646 h 163"/>
              <a:gd name="T34" fmla="*/ 2147483646 w 184"/>
              <a:gd name="T35" fmla="*/ 2147483646 h 163"/>
              <a:gd name="T36" fmla="*/ 2147483646 w 184"/>
              <a:gd name="T37" fmla="*/ 2147483646 h 163"/>
              <a:gd name="T38" fmla="*/ 2147483646 w 184"/>
              <a:gd name="T39" fmla="*/ 2147483646 h 163"/>
              <a:gd name="T40" fmla="*/ 2147483646 w 184"/>
              <a:gd name="T41" fmla="*/ 2147483646 h 163"/>
              <a:gd name="T42" fmla="*/ 2147483646 w 184"/>
              <a:gd name="T43" fmla="*/ 2147483646 h 163"/>
              <a:gd name="T44" fmla="*/ 2147483646 w 184"/>
              <a:gd name="T45" fmla="*/ 2147483646 h 163"/>
              <a:gd name="T46" fmla="*/ 2147483646 w 184"/>
              <a:gd name="T47" fmla="*/ 2147483646 h 163"/>
              <a:gd name="T48" fmla="*/ 2147483646 w 184"/>
              <a:gd name="T49" fmla="*/ 2147483646 h 163"/>
              <a:gd name="T50" fmla="*/ 2147483646 w 184"/>
              <a:gd name="T51" fmla="*/ 2147483646 h 163"/>
              <a:gd name="T52" fmla="*/ 2147483646 w 184"/>
              <a:gd name="T53" fmla="*/ 2147483646 h 163"/>
              <a:gd name="T54" fmla="*/ 2147483646 w 184"/>
              <a:gd name="T55" fmla="*/ 2147483646 h 163"/>
              <a:gd name="T56" fmla="*/ 2147483646 w 184"/>
              <a:gd name="T57" fmla="*/ 2147483646 h 163"/>
              <a:gd name="T58" fmla="*/ 2147483646 w 184"/>
              <a:gd name="T59" fmla="*/ 2147483646 h 163"/>
              <a:gd name="T60" fmla="*/ 2147483646 w 184"/>
              <a:gd name="T61" fmla="*/ 2147483646 h 163"/>
              <a:gd name="T62" fmla="*/ 2147483646 w 184"/>
              <a:gd name="T63" fmla="*/ 2147483646 h 163"/>
              <a:gd name="T64" fmla="*/ 2147483646 w 184"/>
              <a:gd name="T65" fmla="*/ 2147483646 h 163"/>
              <a:gd name="T66" fmla="*/ 2147483646 w 184"/>
              <a:gd name="T67" fmla="*/ 2147483646 h 163"/>
              <a:gd name="T68" fmla="*/ 2147483646 w 184"/>
              <a:gd name="T69" fmla="*/ 2147483646 h 163"/>
              <a:gd name="T70" fmla="*/ 2147483646 w 184"/>
              <a:gd name="T71" fmla="*/ 2147483646 h 163"/>
              <a:gd name="T72" fmla="*/ 2147483646 w 184"/>
              <a:gd name="T73" fmla="*/ 2147483646 h 163"/>
              <a:gd name="T74" fmla="*/ 2147483646 w 184"/>
              <a:gd name="T75" fmla="*/ 2147483646 h 163"/>
              <a:gd name="T76" fmla="*/ 2147483646 w 184"/>
              <a:gd name="T77" fmla="*/ 2147483646 h 163"/>
              <a:gd name="T78" fmla="*/ 2147483646 w 184"/>
              <a:gd name="T79" fmla="*/ 0 h 163"/>
              <a:gd name="T80" fmla="*/ 2147483646 w 184"/>
              <a:gd name="T81" fmla="*/ 2147483646 h 163"/>
              <a:gd name="T82" fmla="*/ 2147483646 w 184"/>
              <a:gd name="T83" fmla="*/ 2147483646 h 1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4"/>
              <a:gd name="T127" fmla="*/ 0 h 163"/>
              <a:gd name="T128" fmla="*/ 184 w 184"/>
              <a:gd name="T129" fmla="*/ 163 h 1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4" h="163">
                <a:moveTo>
                  <a:pt x="26" y="7"/>
                </a:moveTo>
                <a:lnTo>
                  <a:pt x="17" y="11"/>
                </a:lnTo>
                <a:lnTo>
                  <a:pt x="20" y="20"/>
                </a:lnTo>
                <a:lnTo>
                  <a:pt x="11" y="31"/>
                </a:lnTo>
                <a:lnTo>
                  <a:pt x="4" y="30"/>
                </a:lnTo>
                <a:lnTo>
                  <a:pt x="0" y="35"/>
                </a:lnTo>
                <a:lnTo>
                  <a:pt x="2" y="46"/>
                </a:lnTo>
                <a:lnTo>
                  <a:pt x="32" y="57"/>
                </a:lnTo>
                <a:lnTo>
                  <a:pt x="39" y="82"/>
                </a:lnTo>
                <a:lnTo>
                  <a:pt x="48" y="113"/>
                </a:lnTo>
                <a:lnTo>
                  <a:pt x="59" y="130"/>
                </a:lnTo>
                <a:lnTo>
                  <a:pt x="72" y="119"/>
                </a:lnTo>
                <a:lnTo>
                  <a:pt x="89" y="141"/>
                </a:lnTo>
                <a:lnTo>
                  <a:pt x="106" y="163"/>
                </a:lnTo>
                <a:lnTo>
                  <a:pt x="113" y="146"/>
                </a:lnTo>
                <a:lnTo>
                  <a:pt x="108" y="135"/>
                </a:lnTo>
                <a:lnTo>
                  <a:pt x="115" y="130"/>
                </a:lnTo>
                <a:lnTo>
                  <a:pt x="141" y="150"/>
                </a:lnTo>
                <a:lnTo>
                  <a:pt x="149" y="144"/>
                </a:lnTo>
                <a:lnTo>
                  <a:pt x="151" y="137"/>
                </a:lnTo>
                <a:lnTo>
                  <a:pt x="138" y="111"/>
                </a:lnTo>
                <a:lnTo>
                  <a:pt x="138" y="106"/>
                </a:lnTo>
                <a:lnTo>
                  <a:pt x="126" y="85"/>
                </a:lnTo>
                <a:lnTo>
                  <a:pt x="121" y="70"/>
                </a:lnTo>
                <a:lnTo>
                  <a:pt x="126" y="69"/>
                </a:lnTo>
                <a:lnTo>
                  <a:pt x="141" y="72"/>
                </a:lnTo>
                <a:lnTo>
                  <a:pt x="158" y="87"/>
                </a:lnTo>
                <a:lnTo>
                  <a:pt x="167" y="76"/>
                </a:lnTo>
                <a:lnTo>
                  <a:pt x="182" y="78"/>
                </a:lnTo>
                <a:lnTo>
                  <a:pt x="184" y="74"/>
                </a:lnTo>
                <a:lnTo>
                  <a:pt x="165" y="50"/>
                </a:lnTo>
                <a:lnTo>
                  <a:pt x="151" y="52"/>
                </a:lnTo>
                <a:lnTo>
                  <a:pt x="147" y="44"/>
                </a:lnTo>
                <a:lnTo>
                  <a:pt x="138" y="26"/>
                </a:lnTo>
                <a:lnTo>
                  <a:pt x="130" y="33"/>
                </a:lnTo>
                <a:lnTo>
                  <a:pt x="112" y="26"/>
                </a:lnTo>
                <a:lnTo>
                  <a:pt x="100" y="7"/>
                </a:lnTo>
                <a:lnTo>
                  <a:pt x="78" y="9"/>
                </a:lnTo>
                <a:lnTo>
                  <a:pt x="61" y="11"/>
                </a:lnTo>
                <a:lnTo>
                  <a:pt x="50" y="0"/>
                </a:lnTo>
                <a:lnTo>
                  <a:pt x="41" y="6"/>
                </a:lnTo>
                <a:lnTo>
                  <a:pt x="26" y="7"/>
                </a:lnTo>
                <a:close/>
              </a:path>
            </a:pathLst>
          </a:custGeom>
          <a:solidFill>
            <a:schemeClr val="tx2"/>
          </a:solidFill>
          <a:ln w="12700">
            <a:solidFill>
              <a:schemeClr val="bg1"/>
            </a:solidFill>
            <a:round/>
            <a:headEnd/>
            <a:tailEnd/>
          </a:ln>
        </p:spPr>
        <p:txBody>
          <a:bodyPr/>
          <a:lstStyle/>
          <a:p>
            <a:endParaRPr lang="en-GB"/>
          </a:p>
        </p:txBody>
      </p:sp>
      <p:sp>
        <p:nvSpPr>
          <p:cNvPr id="35887" name="Freeform 88"/>
          <p:cNvSpPr>
            <a:spLocks noChangeAspect="1"/>
          </p:cNvSpPr>
          <p:nvPr/>
        </p:nvSpPr>
        <p:spPr bwMode="auto">
          <a:xfrm>
            <a:off x="2647950" y="5129213"/>
            <a:ext cx="473075" cy="495300"/>
          </a:xfrm>
          <a:custGeom>
            <a:avLst/>
            <a:gdLst>
              <a:gd name="T0" fmla="*/ 2147483646 w 430"/>
              <a:gd name="T1" fmla="*/ 2147483646 h 386"/>
              <a:gd name="T2" fmla="*/ 2147483646 w 430"/>
              <a:gd name="T3" fmla="*/ 2147483646 h 386"/>
              <a:gd name="T4" fmla="*/ 2147483646 w 430"/>
              <a:gd name="T5" fmla="*/ 2147483646 h 386"/>
              <a:gd name="T6" fmla="*/ 2147483646 w 430"/>
              <a:gd name="T7" fmla="*/ 2147483646 h 386"/>
              <a:gd name="T8" fmla="*/ 0 w 430"/>
              <a:gd name="T9" fmla="*/ 2147483646 h 386"/>
              <a:gd name="T10" fmla="*/ 2147483646 w 430"/>
              <a:gd name="T11" fmla="*/ 2147483646 h 386"/>
              <a:gd name="T12" fmla="*/ 2147483646 w 430"/>
              <a:gd name="T13" fmla="*/ 2147483646 h 386"/>
              <a:gd name="T14" fmla="*/ 2147483646 w 430"/>
              <a:gd name="T15" fmla="*/ 2147483646 h 386"/>
              <a:gd name="T16" fmla="*/ 2147483646 w 430"/>
              <a:gd name="T17" fmla="*/ 2147483646 h 386"/>
              <a:gd name="T18" fmla="*/ 2147483646 w 430"/>
              <a:gd name="T19" fmla="*/ 2147483646 h 386"/>
              <a:gd name="T20" fmla="*/ 2147483646 w 430"/>
              <a:gd name="T21" fmla="*/ 2147483646 h 386"/>
              <a:gd name="T22" fmla="*/ 2147483646 w 430"/>
              <a:gd name="T23" fmla="*/ 2147483646 h 386"/>
              <a:gd name="T24" fmla="*/ 2147483646 w 430"/>
              <a:gd name="T25" fmla="*/ 2147483646 h 386"/>
              <a:gd name="T26" fmla="*/ 2147483646 w 430"/>
              <a:gd name="T27" fmla="*/ 2147483646 h 386"/>
              <a:gd name="T28" fmla="*/ 2147483646 w 430"/>
              <a:gd name="T29" fmla="*/ 2147483646 h 386"/>
              <a:gd name="T30" fmla="*/ 2147483646 w 430"/>
              <a:gd name="T31" fmla="*/ 2147483646 h 386"/>
              <a:gd name="T32" fmla="*/ 2147483646 w 430"/>
              <a:gd name="T33" fmla="*/ 2147483646 h 386"/>
              <a:gd name="T34" fmla="*/ 2147483646 w 430"/>
              <a:gd name="T35" fmla="*/ 2147483646 h 386"/>
              <a:gd name="T36" fmla="*/ 2147483646 w 430"/>
              <a:gd name="T37" fmla="*/ 2147483646 h 386"/>
              <a:gd name="T38" fmla="*/ 2147483646 w 430"/>
              <a:gd name="T39" fmla="*/ 2147483646 h 386"/>
              <a:gd name="T40" fmla="*/ 2147483646 w 430"/>
              <a:gd name="T41" fmla="*/ 2147483646 h 386"/>
              <a:gd name="T42" fmla="*/ 2147483646 w 430"/>
              <a:gd name="T43" fmla="*/ 2147483646 h 386"/>
              <a:gd name="T44" fmla="*/ 2147483646 w 430"/>
              <a:gd name="T45" fmla="*/ 2147483646 h 386"/>
              <a:gd name="T46" fmla="*/ 2147483646 w 430"/>
              <a:gd name="T47" fmla="*/ 2147483646 h 386"/>
              <a:gd name="T48" fmla="*/ 2147483646 w 430"/>
              <a:gd name="T49" fmla="*/ 2147483646 h 386"/>
              <a:gd name="T50" fmla="*/ 2147483646 w 430"/>
              <a:gd name="T51" fmla="*/ 2147483646 h 386"/>
              <a:gd name="T52" fmla="*/ 2147483646 w 430"/>
              <a:gd name="T53" fmla="*/ 2147483646 h 386"/>
              <a:gd name="T54" fmla="*/ 2147483646 w 430"/>
              <a:gd name="T55" fmla="*/ 2147483646 h 386"/>
              <a:gd name="T56" fmla="*/ 2147483646 w 430"/>
              <a:gd name="T57" fmla="*/ 2147483646 h 386"/>
              <a:gd name="T58" fmla="*/ 2147483646 w 430"/>
              <a:gd name="T59" fmla="*/ 2147483646 h 386"/>
              <a:gd name="T60" fmla="*/ 2147483646 w 430"/>
              <a:gd name="T61" fmla="*/ 2147483646 h 386"/>
              <a:gd name="T62" fmla="*/ 2147483646 w 430"/>
              <a:gd name="T63" fmla="*/ 2147483646 h 386"/>
              <a:gd name="T64" fmla="*/ 2147483646 w 430"/>
              <a:gd name="T65" fmla="*/ 2147483646 h 386"/>
              <a:gd name="T66" fmla="*/ 2147483646 w 430"/>
              <a:gd name="T67" fmla="*/ 2147483646 h 386"/>
              <a:gd name="T68" fmla="*/ 2147483646 w 430"/>
              <a:gd name="T69" fmla="*/ 2147483646 h 386"/>
              <a:gd name="T70" fmla="*/ 2147483646 w 430"/>
              <a:gd name="T71" fmla="*/ 2147483646 h 386"/>
              <a:gd name="T72" fmla="*/ 2147483646 w 430"/>
              <a:gd name="T73" fmla="*/ 2147483646 h 386"/>
              <a:gd name="T74" fmla="*/ 2147483646 w 430"/>
              <a:gd name="T75" fmla="*/ 2147483646 h 386"/>
              <a:gd name="T76" fmla="*/ 2147483646 w 430"/>
              <a:gd name="T77" fmla="*/ 2147483646 h 386"/>
              <a:gd name="T78" fmla="*/ 2147483646 w 430"/>
              <a:gd name="T79" fmla="*/ 2147483646 h 386"/>
              <a:gd name="T80" fmla="*/ 2147483646 w 430"/>
              <a:gd name="T81" fmla="*/ 2147483646 h 386"/>
              <a:gd name="T82" fmla="*/ 2147483646 w 430"/>
              <a:gd name="T83" fmla="*/ 2147483646 h 386"/>
              <a:gd name="T84" fmla="*/ 2147483646 w 430"/>
              <a:gd name="T85" fmla="*/ 2147483646 h 386"/>
              <a:gd name="T86" fmla="*/ 2147483646 w 430"/>
              <a:gd name="T87" fmla="*/ 2147483646 h 386"/>
              <a:gd name="T88" fmla="*/ 2147483646 w 430"/>
              <a:gd name="T89" fmla="*/ 2147483646 h 386"/>
              <a:gd name="T90" fmla="*/ 2147483646 w 430"/>
              <a:gd name="T91" fmla="*/ 2147483646 h 386"/>
              <a:gd name="T92" fmla="*/ 2147483646 w 430"/>
              <a:gd name="T93" fmla="*/ 2147483646 h 386"/>
              <a:gd name="T94" fmla="*/ 2147483646 w 430"/>
              <a:gd name="T95" fmla="*/ 2147483646 h 386"/>
              <a:gd name="T96" fmla="*/ 2147483646 w 430"/>
              <a:gd name="T97" fmla="*/ 0 h 386"/>
              <a:gd name="T98" fmla="*/ 2147483646 w 430"/>
              <a:gd name="T99" fmla="*/ 2147483646 h 386"/>
              <a:gd name="T100" fmla="*/ 2147483646 w 430"/>
              <a:gd name="T101" fmla="*/ 2147483646 h 386"/>
              <a:gd name="T102" fmla="*/ 2147483646 w 430"/>
              <a:gd name="T103" fmla="*/ 2147483646 h 386"/>
              <a:gd name="T104" fmla="*/ 2147483646 w 430"/>
              <a:gd name="T105" fmla="*/ 2147483646 h 386"/>
              <a:gd name="T106" fmla="*/ 2147483646 w 430"/>
              <a:gd name="T107" fmla="*/ 2147483646 h 386"/>
              <a:gd name="T108" fmla="*/ 2147483646 w 430"/>
              <a:gd name="T109" fmla="*/ 2147483646 h 386"/>
              <a:gd name="T110" fmla="*/ 2147483646 w 430"/>
              <a:gd name="T111" fmla="*/ 2147483646 h 386"/>
              <a:gd name="T112" fmla="*/ 2147483646 w 430"/>
              <a:gd name="T113" fmla="*/ 2147483646 h 386"/>
              <a:gd name="T114" fmla="*/ 2147483646 w 430"/>
              <a:gd name="T115" fmla="*/ 2147483646 h 386"/>
              <a:gd name="T116" fmla="*/ 2147483646 w 430"/>
              <a:gd name="T117" fmla="*/ 2147483646 h 386"/>
              <a:gd name="T118" fmla="*/ 2147483646 w 430"/>
              <a:gd name="T119" fmla="*/ 2147483646 h 386"/>
              <a:gd name="T120" fmla="*/ 2147483646 w 430"/>
              <a:gd name="T121" fmla="*/ 2147483646 h 38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30"/>
              <a:gd name="T184" fmla="*/ 0 h 386"/>
              <a:gd name="T185" fmla="*/ 430 w 430"/>
              <a:gd name="T186" fmla="*/ 386 h 38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30" h="386">
                <a:moveTo>
                  <a:pt x="87" y="95"/>
                </a:moveTo>
                <a:lnTo>
                  <a:pt x="78" y="102"/>
                </a:lnTo>
                <a:lnTo>
                  <a:pt x="68" y="135"/>
                </a:lnTo>
                <a:lnTo>
                  <a:pt x="55" y="167"/>
                </a:lnTo>
                <a:lnTo>
                  <a:pt x="50" y="171"/>
                </a:lnTo>
                <a:lnTo>
                  <a:pt x="44" y="182"/>
                </a:lnTo>
                <a:lnTo>
                  <a:pt x="37" y="193"/>
                </a:lnTo>
                <a:lnTo>
                  <a:pt x="24" y="200"/>
                </a:lnTo>
                <a:lnTo>
                  <a:pt x="13" y="204"/>
                </a:lnTo>
                <a:lnTo>
                  <a:pt x="0" y="204"/>
                </a:lnTo>
                <a:lnTo>
                  <a:pt x="17" y="241"/>
                </a:lnTo>
                <a:lnTo>
                  <a:pt x="31" y="260"/>
                </a:lnTo>
                <a:lnTo>
                  <a:pt x="44" y="260"/>
                </a:lnTo>
                <a:lnTo>
                  <a:pt x="57" y="260"/>
                </a:lnTo>
                <a:lnTo>
                  <a:pt x="61" y="269"/>
                </a:lnTo>
                <a:lnTo>
                  <a:pt x="48" y="278"/>
                </a:lnTo>
                <a:lnTo>
                  <a:pt x="48" y="290"/>
                </a:lnTo>
                <a:lnTo>
                  <a:pt x="57" y="308"/>
                </a:lnTo>
                <a:lnTo>
                  <a:pt x="68" y="323"/>
                </a:lnTo>
                <a:lnTo>
                  <a:pt x="76" y="330"/>
                </a:lnTo>
                <a:lnTo>
                  <a:pt x="80" y="319"/>
                </a:lnTo>
                <a:lnTo>
                  <a:pt x="91" y="317"/>
                </a:lnTo>
                <a:lnTo>
                  <a:pt x="104" y="328"/>
                </a:lnTo>
                <a:lnTo>
                  <a:pt x="107" y="319"/>
                </a:lnTo>
                <a:lnTo>
                  <a:pt x="128" y="321"/>
                </a:lnTo>
                <a:lnTo>
                  <a:pt x="159" y="325"/>
                </a:lnTo>
                <a:lnTo>
                  <a:pt x="181" y="332"/>
                </a:lnTo>
                <a:lnTo>
                  <a:pt x="190" y="341"/>
                </a:lnTo>
                <a:lnTo>
                  <a:pt x="200" y="354"/>
                </a:lnTo>
                <a:lnTo>
                  <a:pt x="207" y="362"/>
                </a:lnTo>
                <a:lnTo>
                  <a:pt x="216" y="354"/>
                </a:lnTo>
                <a:lnTo>
                  <a:pt x="229" y="353"/>
                </a:lnTo>
                <a:lnTo>
                  <a:pt x="248" y="366"/>
                </a:lnTo>
                <a:lnTo>
                  <a:pt x="271" y="386"/>
                </a:lnTo>
                <a:lnTo>
                  <a:pt x="277" y="382"/>
                </a:lnTo>
                <a:lnTo>
                  <a:pt x="278" y="367"/>
                </a:lnTo>
                <a:lnTo>
                  <a:pt x="278" y="351"/>
                </a:lnTo>
                <a:lnTo>
                  <a:pt x="277" y="336"/>
                </a:lnTo>
                <a:lnTo>
                  <a:pt x="266" y="319"/>
                </a:lnTo>
                <a:lnTo>
                  <a:pt x="259" y="323"/>
                </a:lnTo>
                <a:lnTo>
                  <a:pt x="242" y="315"/>
                </a:lnTo>
                <a:lnTo>
                  <a:pt x="215" y="295"/>
                </a:lnTo>
                <a:lnTo>
                  <a:pt x="207" y="288"/>
                </a:lnTo>
                <a:lnTo>
                  <a:pt x="189" y="286"/>
                </a:lnTo>
                <a:lnTo>
                  <a:pt x="179" y="280"/>
                </a:lnTo>
                <a:lnTo>
                  <a:pt x="179" y="273"/>
                </a:lnTo>
                <a:lnTo>
                  <a:pt x="190" y="262"/>
                </a:lnTo>
                <a:lnTo>
                  <a:pt x="194" y="258"/>
                </a:lnTo>
                <a:lnTo>
                  <a:pt x="187" y="249"/>
                </a:lnTo>
                <a:lnTo>
                  <a:pt x="183" y="236"/>
                </a:lnTo>
                <a:lnTo>
                  <a:pt x="187" y="230"/>
                </a:lnTo>
                <a:lnTo>
                  <a:pt x="202" y="245"/>
                </a:lnTo>
                <a:lnTo>
                  <a:pt x="215" y="251"/>
                </a:lnTo>
                <a:lnTo>
                  <a:pt x="215" y="238"/>
                </a:lnTo>
                <a:lnTo>
                  <a:pt x="207" y="223"/>
                </a:lnTo>
                <a:lnTo>
                  <a:pt x="190" y="202"/>
                </a:lnTo>
                <a:lnTo>
                  <a:pt x="172" y="174"/>
                </a:lnTo>
                <a:lnTo>
                  <a:pt x="170" y="160"/>
                </a:lnTo>
                <a:lnTo>
                  <a:pt x="168" y="147"/>
                </a:lnTo>
                <a:lnTo>
                  <a:pt x="165" y="134"/>
                </a:lnTo>
                <a:lnTo>
                  <a:pt x="163" y="121"/>
                </a:lnTo>
                <a:lnTo>
                  <a:pt x="176" y="117"/>
                </a:lnTo>
                <a:lnTo>
                  <a:pt x="174" y="126"/>
                </a:lnTo>
                <a:lnTo>
                  <a:pt x="185" y="139"/>
                </a:lnTo>
                <a:lnTo>
                  <a:pt x="192" y="139"/>
                </a:lnTo>
                <a:lnTo>
                  <a:pt x="190" y="147"/>
                </a:lnTo>
                <a:lnTo>
                  <a:pt x="226" y="182"/>
                </a:lnTo>
                <a:lnTo>
                  <a:pt x="227" y="176"/>
                </a:lnTo>
                <a:lnTo>
                  <a:pt x="220" y="160"/>
                </a:lnTo>
                <a:lnTo>
                  <a:pt x="231" y="156"/>
                </a:lnTo>
                <a:lnTo>
                  <a:pt x="248" y="163"/>
                </a:lnTo>
                <a:lnTo>
                  <a:pt x="257" y="176"/>
                </a:lnTo>
                <a:lnTo>
                  <a:pt x="259" y="167"/>
                </a:lnTo>
                <a:lnTo>
                  <a:pt x="246" y="152"/>
                </a:lnTo>
                <a:lnTo>
                  <a:pt x="248" y="145"/>
                </a:lnTo>
                <a:lnTo>
                  <a:pt x="257" y="141"/>
                </a:lnTo>
                <a:lnTo>
                  <a:pt x="282" y="152"/>
                </a:lnTo>
                <a:lnTo>
                  <a:pt x="288" y="148"/>
                </a:lnTo>
                <a:lnTo>
                  <a:pt x="286" y="137"/>
                </a:lnTo>
                <a:lnTo>
                  <a:pt x="275" y="130"/>
                </a:lnTo>
                <a:lnTo>
                  <a:pt x="257" y="122"/>
                </a:lnTo>
                <a:lnTo>
                  <a:pt x="246" y="113"/>
                </a:lnTo>
                <a:lnTo>
                  <a:pt x="244" y="106"/>
                </a:lnTo>
                <a:lnTo>
                  <a:pt x="248" y="98"/>
                </a:lnTo>
                <a:lnTo>
                  <a:pt x="273" y="95"/>
                </a:lnTo>
                <a:lnTo>
                  <a:pt x="299" y="87"/>
                </a:lnTo>
                <a:lnTo>
                  <a:pt x="317" y="89"/>
                </a:lnTo>
                <a:lnTo>
                  <a:pt x="350" y="82"/>
                </a:lnTo>
                <a:lnTo>
                  <a:pt x="356" y="78"/>
                </a:lnTo>
                <a:lnTo>
                  <a:pt x="378" y="87"/>
                </a:lnTo>
                <a:lnTo>
                  <a:pt x="397" y="97"/>
                </a:lnTo>
                <a:lnTo>
                  <a:pt x="406" y="76"/>
                </a:lnTo>
                <a:lnTo>
                  <a:pt x="423" y="54"/>
                </a:lnTo>
                <a:lnTo>
                  <a:pt x="428" y="48"/>
                </a:lnTo>
                <a:lnTo>
                  <a:pt x="430" y="9"/>
                </a:lnTo>
                <a:lnTo>
                  <a:pt x="428" y="6"/>
                </a:lnTo>
                <a:lnTo>
                  <a:pt x="419" y="0"/>
                </a:lnTo>
                <a:lnTo>
                  <a:pt x="408" y="0"/>
                </a:lnTo>
                <a:lnTo>
                  <a:pt x="402" y="6"/>
                </a:lnTo>
                <a:lnTo>
                  <a:pt x="402" y="20"/>
                </a:lnTo>
                <a:lnTo>
                  <a:pt x="404" y="32"/>
                </a:lnTo>
                <a:lnTo>
                  <a:pt x="389" y="35"/>
                </a:lnTo>
                <a:lnTo>
                  <a:pt x="378" y="43"/>
                </a:lnTo>
                <a:lnTo>
                  <a:pt x="371" y="45"/>
                </a:lnTo>
                <a:lnTo>
                  <a:pt x="347" y="39"/>
                </a:lnTo>
                <a:lnTo>
                  <a:pt x="338" y="33"/>
                </a:lnTo>
                <a:lnTo>
                  <a:pt x="325" y="41"/>
                </a:lnTo>
                <a:lnTo>
                  <a:pt x="306" y="20"/>
                </a:lnTo>
                <a:lnTo>
                  <a:pt x="286" y="35"/>
                </a:lnTo>
                <a:lnTo>
                  <a:pt x="271" y="45"/>
                </a:lnTo>
                <a:lnTo>
                  <a:pt x="255" y="52"/>
                </a:lnTo>
                <a:lnTo>
                  <a:pt x="231" y="56"/>
                </a:lnTo>
                <a:lnTo>
                  <a:pt x="215" y="61"/>
                </a:lnTo>
                <a:lnTo>
                  <a:pt x="202" y="61"/>
                </a:lnTo>
                <a:lnTo>
                  <a:pt x="196" y="63"/>
                </a:lnTo>
                <a:lnTo>
                  <a:pt x="183" y="78"/>
                </a:lnTo>
                <a:lnTo>
                  <a:pt x="172" y="78"/>
                </a:lnTo>
                <a:lnTo>
                  <a:pt x="153" y="82"/>
                </a:lnTo>
                <a:lnTo>
                  <a:pt x="135" y="80"/>
                </a:lnTo>
                <a:lnTo>
                  <a:pt x="126" y="97"/>
                </a:lnTo>
                <a:lnTo>
                  <a:pt x="111" y="98"/>
                </a:lnTo>
                <a:lnTo>
                  <a:pt x="98" y="97"/>
                </a:lnTo>
                <a:lnTo>
                  <a:pt x="87" y="95"/>
                </a:lnTo>
                <a:close/>
              </a:path>
            </a:pathLst>
          </a:custGeom>
          <a:solidFill>
            <a:schemeClr val="tx2"/>
          </a:solidFill>
          <a:ln w="12700">
            <a:solidFill>
              <a:schemeClr val="bg1"/>
            </a:solidFill>
            <a:round/>
            <a:headEnd/>
            <a:tailEnd/>
          </a:ln>
        </p:spPr>
        <p:txBody>
          <a:bodyPr/>
          <a:lstStyle/>
          <a:p>
            <a:endParaRPr lang="en-GB"/>
          </a:p>
        </p:txBody>
      </p:sp>
      <p:sp>
        <p:nvSpPr>
          <p:cNvPr id="35888" name="Freeform 89"/>
          <p:cNvSpPr>
            <a:spLocks noChangeAspect="1"/>
          </p:cNvSpPr>
          <p:nvPr/>
        </p:nvSpPr>
        <p:spPr bwMode="auto">
          <a:xfrm>
            <a:off x="2882900" y="5468938"/>
            <a:ext cx="117475" cy="112712"/>
          </a:xfrm>
          <a:custGeom>
            <a:avLst/>
            <a:gdLst>
              <a:gd name="T0" fmla="*/ 2147483646 w 107"/>
              <a:gd name="T1" fmla="*/ 0 h 87"/>
              <a:gd name="T2" fmla="*/ 0 w 107"/>
              <a:gd name="T3" fmla="*/ 2147483646 h 87"/>
              <a:gd name="T4" fmla="*/ 2147483646 w 107"/>
              <a:gd name="T5" fmla="*/ 2147483646 h 87"/>
              <a:gd name="T6" fmla="*/ 2147483646 w 107"/>
              <a:gd name="T7" fmla="*/ 2147483646 h 87"/>
              <a:gd name="T8" fmla="*/ 2147483646 w 107"/>
              <a:gd name="T9" fmla="*/ 2147483646 h 87"/>
              <a:gd name="T10" fmla="*/ 2147483646 w 107"/>
              <a:gd name="T11" fmla="*/ 2147483646 h 87"/>
              <a:gd name="T12" fmla="*/ 2147483646 w 107"/>
              <a:gd name="T13" fmla="*/ 2147483646 h 87"/>
              <a:gd name="T14" fmla="*/ 2147483646 w 107"/>
              <a:gd name="T15" fmla="*/ 2147483646 h 87"/>
              <a:gd name="T16" fmla="*/ 2147483646 w 107"/>
              <a:gd name="T17" fmla="*/ 2147483646 h 87"/>
              <a:gd name="T18" fmla="*/ 2147483646 w 107"/>
              <a:gd name="T19" fmla="*/ 2147483646 h 87"/>
              <a:gd name="T20" fmla="*/ 2147483646 w 107"/>
              <a:gd name="T21" fmla="*/ 2147483646 h 87"/>
              <a:gd name="T22" fmla="*/ 2147483646 w 107"/>
              <a:gd name="T23" fmla="*/ 2147483646 h 87"/>
              <a:gd name="T24" fmla="*/ 2147483646 w 107"/>
              <a:gd name="T25" fmla="*/ 2147483646 h 87"/>
              <a:gd name="T26" fmla="*/ 2147483646 w 107"/>
              <a:gd name="T27" fmla="*/ 2147483646 h 87"/>
              <a:gd name="T28" fmla="*/ 2147483646 w 107"/>
              <a:gd name="T29" fmla="*/ 2147483646 h 87"/>
              <a:gd name="T30" fmla="*/ 2147483646 w 107"/>
              <a:gd name="T31" fmla="*/ 2147483646 h 87"/>
              <a:gd name="T32" fmla="*/ 2147483646 w 107"/>
              <a:gd name="T33" fmla="*/ 2147483646 h 87"/>
              <a:gd name="T34" fmla="*/ 2147483646 w 107"/>
              <a:gd name="T35" fmla="*/ 0 h 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7"/>
              <a:gd name="T55" fmla="*/ 0 h 87"/>
              <a:gd name="T56" fmla="*/ 107 w 107"/>
              <a:gd name="T57" fmla="*/ 87 h 8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7" h="87">
                <a:moveTo>
                  <a:pt x="9" y="0"/>
                </a:moveTo>
                <a:lnTo>
                  <a:pt x="0" y="7"/>
                </a:lnTo>
                <a:lnTo>
                  <a:pt x="11" y="26"/>
                </a:lnTo>
                <a:lnTo>
                  <a:pt x="24" y="30"/>
                </a:lnTo>
                <a:lnTo>
                  <a:pt x="39" y="46"/>
                </a:lnTo>
                <a:lnTo>
                  <a:pt x="52" y="54"/>
                </a:lnTo>
                <a:lnTo>
                  <a:pt x="74" y="70"/>
                </a:lnTo>
                <a:lnTo>
                  <a:pt x="87" y="76"/>
                </a:lnTo>
                <a:lnTo>
                  <a:pt x="103" y="87"/>
                </a:lnTo>
                <a:lnTo>
                  <a:pt x="107" y="81"/>
                </a:lnTo>
                <a:lnTo>
                  <a:pt x="74" y="56"/>
                </a:lnTo>
                <a:lnTo>
                  <a:pt x="72" y="44"/>
                </a:lnTo>
                <a:lnTo>
                  <a:pt x="68" y="33"/>
                </a:lnTo>
                <a:lnTo>
                  <a:pt x="54" y="20"/>
                </a:lnTo>
                <a:lnTo>
                  <a:pt x="50" y="22"/>
                </a:lnTo>
                <a:lnTo>
                  <a:pt x="32" y="9"/>
                </a:lnTo>
                <a:lnTo>
                  <a:pt x="22" y="4"/>
                </a:lnTo>
                <a:lnTo>
                  <a:pt x="9" y="0"/>
                </a:lnTo>
                <a:close/>
              </a:path>
            </a:pathLst>
          </a:custGeom>
          <a:solidFill>
            <a:schemeClr val="tx2"/>
          </a:solidFill>
          <a:ln w="12700">
            <a:solidFill>
              <a:schemeClr val="bg1"/>
            </a:solidFill>
            <a:round/>
            <a:headEnd/>
            <a:tailEnd/>
          </a:ln>
        </p:spPr>
        <p:txBody>
          <a:bodyPr/>
          <a:lstStyle/>
          <a:p>
            <a:endParaRPr lang="en-GB"/>
          </a:p>
        </p:txBody>
      </p:sp>
      <p:sp>
        <p:nvSpPr>
          <p:cNvPr id="35889" name="Freeform 90"/>
          <p:cNvSpPr>
            <a:spLocks noChangeAspect="1"/>
          </p:cNvSpPr>
          <p:nvPr/>
        </p:nvSpPr>
        <p:spPr bwMode="auto">
          <a:xfrm>
            <a:off x="2905125" y="5840413"/>
            <a:ext cx="238125" cy="74612"/>
          </a:xfrm>
          <a:custGeom>
            <a:avLst/>
            <a:gdLst>
              <a:gd name="T0" fmla="*/ 2147483646 w 201"/>
              <a:gd name="T1" fmla="*/ 2147483646 h 54"/>
              <a:gd name="T2" fmla="*/ 2147483646 w 201"/>
              <a:gd name="T3" fmla="*/ 2147483646 h 54"/>
              <a:gd name="T4" fmla="*/ 2147483646 w 201"/>
              <a:gd name="T5" fmla="*/ 2147483646 h 54"/>
              <a:gd name="T6" fmla="*/ 2147483646 w 201"/>
              <a:gd name="T7" fmla="*/ 2147483646 h 54"/>
              <a:gd name="T8" fmla="*/ 2147483646 w 201"/>
              <a:gd name="T9" fmla="*/ 2147483646 h 54"/>
              <a:gd name="T10" fmla="*/ 2147483646 w 201"/>
              <a:gd name="T11" fmla="*/ 2147483646 h 54"/>
              <a:gd name="T12" fmla="*/ 2147483646 w 201"/>
              <a:gd name="T13" fmla="*/ 2147483646 h 54"/>
              <a:gd name="T14" fmla="*/ 2147483646 w 201"/>
              <a:gd name="T15" fmla="*/ 2147483646 h 54"/>
              <a:gd name="T16" fmla="*/ 2147483646 w 201"/>
              <a:gd name="T17" fmla="*/ 2147483646 h 54"/>
              <a:gd name="T18" fmla="*/ 2147483646 w 201"/>
              <a:gd name="T19" fmla="*/ 2147483646 h 54"/>
              <a:gd name="T20" fmla="*/ 2147483646 w 201"/>
              <a:gd name="T21" fmla="*/ 2147483646 h 54"/>
              <a:gd name="T22" fmla="*/ 2147483646 w 201"/>
              <a:gd name="T23" fmla="*/ 2147483646 h 54"/>
              <a:gd name="T24" fmla="*/ 2147483646 w 201"/>
              <a:gd name="T25" fmla="*/ 2147483646 h 54"/>
              <a:gd name="T26" fmla="*/ 2147483646 w 201"/>
              <a:gd name="T27" fmla="*/ 2147483646 h 54"/>
              <a:gd name="T28" fmla="*/ 2147483646 w 201"/>
              <a:gd name="T29" fmla="*/ 2147483646 h 54"/>
              <a:gd name="T30" fmla="*/ 2147483646 w 201"/>
              <a:gd name="T31" fmla="*/ 2147483646 h 54"/>
              <a:gd name="T32" fmla="*/ 2147483646 w 201"/>
              <a:gd name="T33" fmla="*/ 2147483646 h 54"/>
              <a:gd name="T34" fmla="*/ 2147483646 w 201"/>
              <a:gd name="T35" fmla="*/ 2147483646 h 54"/>
              <a:gd name="T36" fmla="*/ 2147483646 w 201"/>
              <a:gd name="T37" fmla="*/ 2147483646 h 54"/>
              <a:gd name="T38" fmla="*/ 2147483646 w 201"/>
              <a:gd name="T39" fmla="*/ 2147483646 h 54"/>
              <a:gd name="T40" fmla="*/ 2147483646 w 201"/>
              <a:gd name="T41" fmla="*/ 2147483646 h 54"/>
              <a:gd name="T42" fmla="*/ 2147483646 w 201"/>
              <a:gd name="T43" fmla="*/ 2147483646 h 54"/>
              <a:gd name="T44" fmla="*/ 2147483646 w 201"/>
              <a:gd name="T45" fmla="*/ 2147483646 h 54"/>
              <a:gd name="T46" fmla="*/ 2147483646 w 201"/>
              <a:gd name="T47" fmla="*/ 2147483646 h 54"/>
              <a:gd name="T48" fmla="*/ 0 w 201"/>
              <a:gd name="T49" fmla="*/ 2147483646 h 54"/>
              <a:gd name="T50" fmla="*/ 2147483646 w 201"/>
              <a:gd name="T51" fmla="*/ 0 h 54"/>
              <a:gd name="T52" fmla="*/ 2147483646 w 201"/>
              <a:gd name="T53" fmla="*/ 2147483646 h 54"/>
              <a:gd name="T54" fmla="*/ 2147483646 w 201"/>
              <a:gd name="T55" fmla="*/ 2147483646 h 5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1"/>
              <a:gd name="T85" fmla="*/ 0 h 54"/>
              <a:gd name="T86" fmla="*/ 201 w 201"/>
              <a:gd name="T87" fmla="*/ 54 h 5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1" h="54">
                <a:moveTo>
                  <a:pt x="42" y="11"/>
                </a:moveTo>
                <a:lnTo>
                  <a:pt x="57" y="4"/>
                </a:lnTo>
                <a:lnTo>
                  <a:pt x="64" y="11"/>
                </a:lnTo>
                <a:lnTo>
                  <a:pt x="70" y="13"/>
                </a:lnTo>
                <a:lnTo>
                  <a:pt x="81" y="7"/>
                </a:lnTo>
                <a:lnTo>
                  <a:pt x="88" y="4"/>
                </a:lnTo>
                <a:lnTo>
                  <a:pt x="120" y="7"/>
                </a:lnTo>
                <a:lnTo>
                  <a:pt x="151" y="6"/>
                </a:lnTo>
                <a:lnTo>
                  <a:pt x="160" y="15"/>
                </a:lnTo>
                <a:lnTo>
                  <a:pt x="160" y="20"/>
                </a:lnTo>
                <a:lnTo>
                  <a:pt x="182" y="17"/>
                </a:lnTo>
                <a:lnTo>
                  <a:pt x="194" y="19"/>
                </a:lnTo>
                <a:lnTo>
                  <a:pt x="201" y="26"/>
                </a:lnTo>
                <a:lnTo>
                  <a:pt x="194" y="35"/>
                </a:lnTo>
                <a:lnTo>
                  <a:pt x="175" y="34"/>
                </a:lnTo>
                <a:lnTo>
                  <a:pt x="162" y="41"/>
                </a:lnTo>
                <a:lnTo>
                  <a:pt x="140" y="41"/>
                </a:lnTo>
                <a:lnTo>
                  <a:pt x="118" y="50"/>
                </a:lnTo>
                <a:lnTo>
                  <a:pt x="99" y="54"/>
                </a:lnTo>
                <a:lnTo>
                  <a:pt x="84" y="45"/>
                </a:lnTo>
                <a:lnTo>
                  <a:pt x="64" y="34"/>
                </a:lnTo>
                <a:lnTo>
                  <a:pt x="44" y="34"/>
                </a:lnTo>
                <a:lnTo>
                  <a:pt x="17" y="28"/>
                </a:lnTo>
                <a:lnTo>
                  <a:pt x="7" y="20"/>
                </a:lnTo>
                <a:lnTo>
                  <a:pt x="0" y="6"/>
                </a:lnTo>
                <a:lnTo>
                  <a:pt x="4" y="0"/>
                </a:lnTo>
                <a:lnTo>
                  <a:pt x="27" y="4"/>
                </a:lnTo>
                <a:lnTo>
                  <a:pt x="42" y="11"/>
                </a:lnTo>
                <a:close/>
              </a:path>
            </a:pathLst>
          </a:custGeom>
          <a:solidFill>
            <a:schemeClr val="tx2"/>
          </a:solidFill>
          <a:ln w="12700">
            <a:solidFill>
              <a:schemeClr val="bg1"/>
            </a:solidFill>
            <a:round/>
            <a:headEnd/>
            <a:tailEnd/>
          </a:ln>
        </p:spPr>
        <p:txBody>
          <a:bodyPr/>
          <a:lstStyle/>
          <a:p>
            <a:endParaRPr lang="en-GB"/>
          </a:p>
        </p:txBody>
      </p:sp>
      <p:sp>
        <p:nvSpPr>
          <p:cNvPr id="35890" name="Freeform 91"/>
          <p:cNvSpPr>
            <a:spLocks noChangeAspect="1"/>
          </p:cNvSpPr>
          <p:nvPr/>
        </p:nvSpPr>
        <p:spPr bwMode="auto">
          <a:xfrm>
            <a:off x="2981325" y="5297488"/>
            <a:ext cx="68263" cy="74612"/>
          </a:xfrm>
          <a:custGeom>
            <a:avLst/>
            <a:gdLst>
              <a:gd name="T0" fmla="*/ 2147483646 w 30"/>
              <a:gd name="T1" fmla="*/ 0 h 28"/>
              <a:gd name="T2" fmla="*/ 2147483646 w 30"/>
              <a:gd name="T3" fmla="*/ 0 h 28"/>
              <a:gd name="T4" fmla="*/ 2147483646 w 30"/>
              <a:gd name="T5" fmla="*/ 2147483646 h 28"/>
              <a:gd name="T6" fmla="*/ 0 w 30"/>
              <a:gd name="T7" fmla="*/ 2147483646 h 28"/>
              <a:gd name="T8" fmla="*/ 0 w 30"/>
              <a:gd name="T9" fmla="*/ 2147483646 h 28"/>
              <a:gd name="T10" fmla="*/ 2147483646 w 30"/>
              <a:gd name="T11" fmla="*/ 2147483646 h 28"/>
              <a:gd name="T12" fmla="*/ 2147483646 w 30"/>
              <a:gd name="T13" fmla="*/ 2147483646 h 28"/>
              <a:gd name="T14" fmla="*/ 2147483646 w 30"/>
              <a:gd name="T15" fmla="*/ 0 h 28"/>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28"/>
              <a:gd name="T26" fmla="*/ 30 w 3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28">
                <a:moveTo>
                  <a:pt x="30" y="0"/>
                </a:moveTo>
                <a:lnTo>
                  <a:pt x="11" y="0"/>
                </a:lnTo>
                <a:lnTo>
                  <a:pt x="2" y="6"/>
                </a:lnTo>
                <a:lnTo>
                  <a:pt x="0" y="15"/>
                </a:lnTo>
                <a:lnTo>
                  <a:pt x="0" y="26"/>
                </a:lnTo>
                <a:lnTo>
                  <a:pt x="9" y="28"/>
                </a:lnTo>
                <a:lnTo>
                  <a:pt x="26" y="17"/>
                </a:lnTo>
                <a:lnTo>
                  <a:pt x="30" y="0"/>
                </a:lnTo>
                <a:close/>
              </a:path>
            </a:pathLst>
          </a:custGeom>
          <a:solidFill>
            <a:schemeClr val="tx2"/>
          </a:solidFill>
          <a:ln w="12700">
            <a:solidFill>
              <a:schemeClr val="bg1"/>
            </a:solidFill>
            <a:round/>
            <a:headEnd/>
            <a:tailEnd/>
          </a:ln>
        </p:spPr>
        <p:txBody>
          <a:bodyPr/>
          <a:lstStyle/>
          <a:p>
            <a:endParaRPr lang="en-GB"/>
          </a:p>
        </p:txBody>
      </p:sp>
      <p:sp>
        <p:nvSpPr>
          <p:cNvPr id="35891" name="Freeform 92"/>
          <p:cNvSpPr>
            <a:spLocks noChangeAspect="1"/>
          </p:cNvSpPr>
          <p:nvPr/>
        </p:nvSpPr>
        <p:spPr bwMode="auto">
          <a:xfrm>
            <a:off x="3122613" y="5632450"/>
            <a:ext cx="122237" cy="84138"/>
          </a:xfrm>
          <a:custGeom>
            <a:avLst/>
            <a:gdLst>
              <a:gd name="T0" fmla="*/ 2147483646 w 41"/>
              <a:gd name="T1" fmla="*/ 2147483646 h 22"/>
              <a:gd name="T2" fmla="*/ 2147483646 w 41"/>
              <a:gd name="T3" fmla="*/ 2147483646 h 22"/>
              <a:gd name="T4" fmla="*/ 2147483646 w 41"/>
              <a:gd name="T5" fmla="*/ 2147483646 h 22"/>
              <a:gd name="T6" fmla="*/ 0 w 41"/>
              <a:gd name="T7" fmla="*/ 2147483646 h 22"/>
              <a:gd name="T8" fmla="*/ 2147483646 w 41"/>
              <a:gd name="T9" fmla="*/ 2147483646 h 22"/>
              <a:gd name="T10" fmla="*/ 2147483646 w 41"/>
              <a:gd name="T11" fmla="*/ 0 h 22"/>
              <a:gd name="T12" fmla="*/ 2147483646 w 41"/>
              <a:gd name="T13" fmla="*/ 2147483646 h 22"/>
              <a:gd name="T14" fmla="*/ 0 60000 65536"/>
              <a:gd name="T15" fmla="*/ 0 60000 65536"/>
              <a:gd name="T16" fmla="*/ 0 60000 65536"/>
              <a:gd name="T17" fmla="*/ 0 60000 65536"/>
              <a:gd name="T18" fmla="*/ 0 60000 65536"/>
              <a:gd name="T19" fmla="*/ 0 60000 65536"/>
              <a:gd name="T20" fmla="*/ 0 60000 65536"/>
              <a:gd name="T21" fmla="*/ 0 w 41"/>
              <a:gd name="T22" fmla="*/ 0 h 22"/>
              <a:gd name="T23" fmla="*/ 41 w 41"/>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22">
                <a:moveTo>
                  <a:pt x="41" y="6"/>
                </a:moveTo>
                <a:lnTo>
                  <a:pt x="22" y="22"/>
                </a:lnTo>
                <a:lnTo>
                  <a:pt x="9" y="22"/>
                </a:lnTo>
                <a:lnTo>
                  <a:pt x="0" y="15"/>
                </a:lnTo>
                <a:lnTo>
                  <a:pt x="6" y="2"/>
                </a:lnTo>
                <a:lnTo>
                  <a:pt x="26" y="0"/>
                </a:lnTo>
                <a:lnTo>
                  <a:pt x="41" y="6"/>
                </a:lnTo>
                <a:close/>
              </a:path>
            </a:pathLst>
          </a:custGeom>
          <a:solidFill>
            <a:schemeClr val="tx2"/>
          </a:solidFill>
          <a:ln w="12700">
            <a:solidFill>
              <a:schemeClr val="bg1"/>
            </a:solidFill>
            <a:round/>
            <a:headEnd/>
            <a:tailEnd/>
          </a:ln>
        </p:spPr>
        <p:txBody>
          <a:bodyPr/>
          <a:lstStyle/>
          <a:p>
            <a:endParaRPr lang="en-GB"/>
          </a:p>
        </p:txBody>
      </p:sp>
      <p:sp>
        <p:nvSpPr>
          <p:cNvPr id="35892" name="Freeform 93"/>
          <p:cNvSpPr>
            <a:spLocks noChangeAspect="1"/>
          </p:cNvSpPr>
          <p:nvPr/>
        </p:nvSpPr>
        <p:spPr bwMode="auto">
          <a:xfrm>
            <a:off x="3214688" y="5708650"/>
            <a:ext cx="77787" cy="74613"/>
          </a:xfrm>
          <a:custGeom>
            <a:avLst/>
            <a:gdLst>
              <a:gd name="T0" fmla="*/ 2147483646 w 42"/>
              <a:gd name="T1" fmla="*/ 0 h 34"/>
              <a:gd name="T2" fmla="*/ 2147483646 w 42"/>
              <a:gd name="T3" fmla="*/ 2147483646 h 34"/>
              <a:gd name="T4" fmla="*/ 2147483646 w 42"/>
              <a:gd name="T5" fmla="*/ 2147483646 h 34"/>
              <a:gd name="T6" fmla="*/ 2147483646 w 42"/>
              <a:gd name="T7" fmla="*/ 2147483646 h 34"/>
              <a:gd name="T8" fmla="*/ 0 w 42"/>
              <a:gd name="T9" fmla="*/ 2147483646 h 34"/>
              <a:gd name="T10" fmla="*/ 2147483646 w 42"/>
              <a:gd name="T11" fmla="*/ 2147483646 h 34"/>
              <a:gd name="T12" fmla="*/ 2147483646 w 42"/>
              <a:gd name="T13" fmla="*/ 2147483646 h 34"/>
              <a:gd name="T14" fmla="*/ 2147483646 w 42"/>
              <a:gd name="T15" fmla="*/ 0 h 3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34"/>
              <a:gd name="T26" fmla="*/ 42 w 42"/>
              <a:gd name="T27" fmla="*/ 34 h 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34">
                <a:moveTo>
                  <a:pt x="42" y="0"/>
                </a:moveTo>
                <a:lnTo>
                  <a:pt x="42" y="11"/>
                </a:lnTo>
                <a:lnTo>
                  <a:pt x="16" y="29"/>
                </a:lnTo>
                <a:lnTo>
                  <a:pt x="5" y="34"/>
                </a:lnTo>
                <a:lnTo>
                  <a:pt x="0" y="32"/>
                </a:lnTo>
                <a:lnTo>
                  <a:pt x="4" y="20"/>
                </a:lnTo>
                <a:lnTo>
                  <a:pt x="22" y="6"/>
                </a:lnTo>
                <a:lnTo>
                  <a:pt x="42" y="0"/>
                </a:lnTo>
                <a:close/>
              </a:path>
            </a:pathLst>
          </a:custGeom>
          <a:solidFill>
            <a:schemeClr val="tx2"/>
          </a:solidFill>
          <a:ln w="12700">
            <a:solidFill>
              <a:schemeClr val="bg1"/>
            </a:solidFill>
            <a:round/>
            <a:headEnd/>
            <a:tailEnd/>
          </a:ln>
        </p:spPr>
        <p:txBody>
          <a:bodyPr/>
          <a:lstStyle/>
          <a:p>
            <a:endParaRPr lang="en-GB"/>
          </a:p>
        </p:txBody>
      </p:sp>
      <p:sp>
        <p:nvSpPr>
          <p:cNvPr id="35893" name="Freeform 94"/>
          <p:cNvSpPr>
            <a:spLocks noChangeAspect="1"/>
          </p:cNvSpPr>
          <p:nvPr/>
        </p:nvSpPr>
        <p:spPr bwMode="auto">
          <a:xfrm>
            <a:off x="3041650" y="5370513"/>
            <a:ext cx="92075" cy="74612"/>
          </a:xfrm>
          <a:custGeom>
            <a:avLst/>
            <a:gdLst>
              <a:gd name="T0" fmla="*/ 2147483646 w 52"/>
              <a:gd name="T1" fmla="*/ 0 h 37"/>
              <a:gd name="T2" fmla="*/ 2147483646 w 52"/>
              <a:gd name="T3" fmla="*/ 2147483646 h 37"/>
              <a:gd name="T4" fmla="*/ 2147483646 w 52"/>
              <a:gd name="T5" fmla="*/ 2147483646 h 37"/>
              <a:gd name="T6" fmla="*/ 2147483646 w 52"/>
              <a:gd name="T7" fmla="*/ 2147483646 h 37"/>
              <a:gd name="T8" fmla="*/ 2147483646 w 52"/>
              <a:gd name="T9" fmla="*/ 2147483646 h 37"/>
              <a:gd name="T10" fmla="*/ 2147483646 w 52"/>
              <a:gd name="T11" fmla="*/ 2147483646 h 37"/>
              <a:gd name="T12" fmla="*/ 2147483646 w 52"/>
              <a:gd name="T13" fmla="*/ 2147483646 h 37"/>
              <a:gd name="T14" fmla="*/ 2147483646 w 52"/>
              <a:gd name="T15" fmla="*/ 2147483646 h 37"/>
              <a:gd name="T16" fmla="*/ 2147483646 w 52"/>
              <a:gd name="T17" fmla="*/ 2147483646 h 37"/>
              <a:gd name="T18" fmla="*/ 2147483646 w 52"/>
              <a:gd name="T19" fmla="*/ 2147483646 h 37"/>
              <a:gd name="T20" fmla="*/ 2147483646 w 52"/>
              <a:gd name="T21" fmla="*/ 2147483646 h 37"/>
              <a:gd name="T22" fmla="*/ 0 w 52"/>
              <a:gd name="T23" fmla="*/ 2147483646 h 37"/>
              <a:gd name="T24" fmla="*/ 2147483646 w 52"/>
              <a:gd name="T25" fmla="*/ 2147483646 h 37"/>
              <a:gd name="T26" fmla="*/ 2147483646 w 52"/>
              <a:gd name="T27" fmla="*/ 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37"/>
              <a:gd name="T44" fmla="*/ 52 w 52"/>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37">
                <a:moveTo>
                  <a:pt x="28" y="0"/>
                </a:moveTo>
                <a:lnTo>
                  <a:pt x="52" y="26"/>
                </a:lnTo>
                <a:lnTo>
                  <a:pt x="48" y="33"/>
                </a:lnTo>
                <a:lnTo>
                  <a:pt x="35" y="37"/>
                </a:lnTo>
                <a:lnTo>
                  <a:pt x="33" y="28"/>
                </a:lnTo>
                <a:lnTo>
                  <a:pt x="28" y="24"/>
                </a:lnTo>
                <a:lnTo>
                  <a:pt x="20" y="28"/>
                </a:lnTo>
                <a:lnTo>
                  <a:pt x="11" y="22"/>
                </a:lnTo>
                <a:lnTo>
                  <a:pt x="7" y="17"/>
                </a:lnTo>
                <a:lnTo>
                  <a:pt x="13" y="13"/>
                </a:lnTo>
                <a:lnTo>
                  <a:pt x="2" y="19"/>
                </a:lnTo>
                <a:lnTo>
                  <a:pt x="0" y="13"/>
                </a:lnTo>
                <a:lnTo>
                  <a:pt x="15" y="7"/>
                </a:lnTo>
                <a:lnTo>
                  <a:pt x="28" y="0"/>
                </a:lnTo>
                <a:close/>
              </a:path>
            </a:pathLst>
          </a:custGeom>
          <a:solidFill>
            <a:schemeClr val="tx2"/>
          </a:solidFill>
          <a:ln w="12700">
            <a:solidFill>
              <a:schemeClr val="bg1"/>
            </a:solidFill>
            <a:round/>
            <a:headEnd/>
            <a:tailEnd/>
          </a:ln>
        </p:spPr>
        <p:txBody>
          <a:bodyPr/>
          <a:lstStyle/>
          <a:p>
            <a:endParaRPr lang="en-GB"/>
          </a:p>
        </p:txBody>
      </p:sp>
      <p:sp>
        <p:nvSpPr>
          <p:cNvPr id="35894" name="Freeform 95"/>
          <p:cNvSpPr>
            <a:spLocks noChangeAspect="1"/>
          </p:cNvSpPr>
          <p:nvPr/>
        </p:nvSpPr>
        <p:spPr bwMode="auto">
          <a:xfrm>
            <a:off x="1808163" y="4957763"/>
            <a:ext cx="74612" cy="157162"/>
          </a:xfrm>
          <a:custGeom>
            <a:avLst/>
            <a:gdLst>
              <a:gd name="T0" fmla="*/ 2147483646 w 68"/>
              <a:gd name="T1" fmla="*/ 0 h 122"/>
              <a:gd name="T2" fmla="*/ 2147483646 w 68"/>
              <a:gd name="T3" fmla="*/ 2147483646 h 122"/>
              <a:gd name="T4" fmla="*/ 2147483646 w 68"/>
              <a:gd name="T5" fmla="*/ 2147483646 h 122"/>
              <a:gd name="T6" fmla="*/ 0 w 68"/>
              <a:gd name="T7" fmla="*/ 2147483646 h 122"/>
              <a:gd name="T8" fmla="*/ 2147483646 w 68"/>
              <a:gd name="T9" fmla="*/ 2147483646 h 122"/>
              <a:gd name="T10" fmla="*/ 2147483646 w 68"/>
              <a:gd name="T11" fmla="*/ 2147483646 h 122"/>
              <a:gd name="T12" fmla="*/ 2147483646 w 68"/>
              <a:gd name="T13" fmla="*/ 2147483646 h 122"/>
              <a:gd name="T14" fmla="*/ 2147483646 w 68"/>
              <a:gd name="T15" fmla="*/ 2147483646 h 122"/>
              <a:gd name="T16" fmla="*/ 2147483646 w 68"/>
              <a:gd name="T17" fmla="*/ 2147483646 h 122"/>
              <a:gd name="T18" fmla="*/ 2147483646 w 68"/>
              <a:gd name="T19" fmla="*/ 2147483646 h 122"/>
              <a:gd name="T20" fmla="*/ 2147483646 w 68"/>
              <a:gd name="T21" fmla="*/ 2147483646 h 122"/>
              <a:gd name="T22" fmla="*/ 2147483646 w 68"/>
              <a:gd name="T23" fmla="*/ 0 h 1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8"/>
              <a:gd name="T37" fmla="*/ 0 h 122"/>
              <a:gd name="T38" fmla="*/ 68 w 68"/>
              <a:gd name="T39" fmla="*/ 122 h 1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8" h="122">
                <a:moveTo>
                  <a:pt x="68" y="0"/>
                </a:moveTo>
                <a:lnTo>
                  <a:pt x="46" y="26"/>
                </a:lnTo>
                <a:lnTo>
                  <a:pt x="20" y="26"/>
                </a:lnTo>
                <a:lnTo>
                  <a:pt x="0" y="41"/>
                </a:lnTo>
                <a:lnTo>
                  <a:pt x="4" y="62"/>
                </a:lnTo>
                <a:lnTo>
                  <a:pt x="4" y="96"/>
                </a:lnTo>
                <a:lnTo>
                  <a:pt x="20" y="122"/>
                </a:lnTo>
                <a:lnTo>
                  <a:pt x="38" y="115"/>
                </a:lnTo>
                <a:lnTo>
                  <a:pt x="42" y="100"/>
                </a:lnTo>
                <a:lnTo>
                  <a:pt x="61" y="66"/>
                </a:lnTo>
                <a:lnTo>
                  <a:pt x="61" y="48"/>
                </a:lnTo>
                <a:lnTo>
                  <a:pt x="68" y="0"/>
                </a:lnTo>
                <a:close/>
              </a:path>
            </a:pathLst>
          </a:custGeom>
          <a:solidFill>
            <a:schemeClr val="tx2"/>
          </a:solidFill>
          <a:ln w="12700">
            <a:solidFill>
              <a:schemeClr val="bg1"/>
            </a:solidFill>
            <a:round/>
            <a:headEnd/>
            <a:tailEnd/>
          </a:ln>
        </p:spPr>
        <p:txBody>
          <a:bodyPr/>
          <a:lstStyle/>
          <a:p>
            <a:endParaRPr lang="en-GB"/>
          </a:p>
        </p:txBody>
      </p:sp>
      <p:sp>
        <p:nvSpPr>
          <p:cNvPr id="35895" name="Freeform 96"/>
          <p:cNvSpPr>
            <a:spLocks noChangeAspect="1"/>
          </p:cNvSpPr>
          <p:nvPr/>
        </p:nvSpPr>
        <p:spPr bwMode="auto">
          <a:xfrm>
            <a:off x="1041400" y="3946525"/>
            <a:ext cx="841375" cy="962025"/>
          </a:xfrm>
          <a:custGeom>
            <a:avLst/>
            <a:gdLst>
              <a:gd name="T0" fmla="*/ 2147483646 w 764"/>
              <a:gd name="T1" fmla="*/ 2147483646 h 746"/>
              <a:gd name="T2" fmla="*/ 2147483646 w 764"/>
              <a:gd name="T3" fmla="*/ 2147483646 h 746"/>
              <a:gd name="T4" fmla="*/ 2147483646 w 764"/>
              <a:gd name="T5" fmla="*/ 2147483646 h 746"/>
              <a:gd name="T6" fmla="*/ 2147483646 w 764"/>
              <a:gd name="T7" fmla="*/ 2147483646 h 746"/>
              <a:gd name="T8" fmla="*/ 2147483646 w 764"/>
              <a:gd name="T9" fmla="*/ 2147483646 h 746"/>
              <a:gd name="T10" fmla="*/ 2147483646 w 764"/>
              <a:gd name="T11" fmla="*/ 2147483646 h 746"/>
              <a:gd name="T12" fmla="*/ 2147483646 w 764"/>
              <a:gd name="T13" fmla="*/ 2147483646 h 746"/>
              <a:gd name="T14" fmla="*/ 2147483646 w 764"/>
              <a:gd name="T15" fmla="*/ 2147483646 h 746"/>
              <a:gd name="T16" fmla="*/ 2147483646 w 764"/>
              <a:gd name="T17" fmla="*/ 2147483646 h 746"/>
              <a:gd name="T18" fmla="*/ 2147483646 w 764"/>
              <a:gd name="T19" fmla="*/ 2147483646 h 746"/>
              <a:gd name="T20" fmla="*/ 2147483646 w 764"/>
              <a:gd name="T21" fmla="*/ 2147483646 h 746"/>
              <a:gd name="T22" fmla="*/ 2147483646 w 764"/>
              <a:gd name="T23" fmla="*/ 2147483646 h 746"/>
              <a:gd name="T24" fmla="*/ 2147483646 w 764"/>
              <a:gd name="T25" fmla="*/ 2147483646 h 746"/>
              <a:gd name="T26" fmla="*/ 2147483646 w 764"/>
              <a:gd name="T27" fmla="*/ 2147483646 h 746"/>
              <a:gd name="T28" fmla="*/ 2147483646 w 764"/>
              <a:gd name="T29" fmla="*/ 2147483646 h 746"/>
              <a:gd name="T30" fmla="*/ 2147483646 w 764"/>
              <a:gd name="T31" fmla="*/ 2147483646 h 746"/>
              <a:gd name="T32" fmla="*/ 2147483646 w 764"/>
              <a:gd name="T33" fmla="*/ 2147483646 h 746"/>
              <a:gd name="T34" fmla="*/ 2147483646 w 764"/>
              <a:gd name="T35" fmla="*/ 2147483646 h 746"/>
              <a:gd name="T36" fmla="*/ 2147483646 w 764"/>
              <a:gd name="T37" fmla="*/ 2147483646 h 746"/>
              <a:gd name="T38" fmla="*/ 2147483646 w 764"/>
              <a:gd name="T39" fmla="*/ 2147483646 h 746"/>
              <a:gd name="T40" fmla="*/ 2147483646 w 764"/>
              <a:gd name="T41" fmla="*/ 2147483646 h 746"/>
              <a:gd name="T42" fmla="*/ 2147483646 w 764"/>
              <a:gd name="T43" fmla="*/ 2147483646 h 746"/>
              <a:gd name="T44" fmla="*/ 2147483646 w 764"/>
              <a:gd name="T45" fmla="*/ 2147483646 h 746"/>
              <a:gd name="T46" fmla="*/ 2147483646 w 764"/>
              <a:gd name="T47" fmla="*/ 2147483646 h 746"/>
              <a:gd name="T48" fmla="*/ 2147483646 w 764"/>
              <a:gd name="T49" fmla="*/ 2147483646 h 746"/>
              <a:gd name="T50" fmla="*/ 2147483646 w 764"/>
              <a:gd name="T51" fmla="*/ 2147483646 h 746"/>
              <a:gd name="T52" fmla="*/ 2147483646 w 764"/>
              <a:gd name="T53" fmla="*/ 2147483646 h 746"/>
              <a:gd name="T54" fmla="*/ 2147483646 w 764"/>
              <a:gd name="T55" fmla="*/ 2147483646 h 746"/>
              <a:gd name="T56" fmla="*/ 2147483646 w 764"/>
              <a:gd name="T57" fmla="*/ 2147483646 h 746"/>
              <a:gd name="T58" fmla="*/ 2147483646 w 764"/>
              <a:gd name="T59" fmla="*/ 2147483646 h 746"/>
              <a:gd name="T60" fmla="*/ 2147483646 w 764"/>
              <a:gd name="T61" fmla="*/ 2147483646 h 746"/>
              <a:gd name="T62" fmla="*/ 2147483646 w 764"/>
              <a:gd name="T63" fmla="*/ 2147483646 h 746"/>
              <a:gd name="T64" fmla="*/ 2147483646 w 764"/>
              <a:gd name="T65" fmla="*/ 2147483646 h 746"/>
              <a:gd name="T66" fmla="*/ 2147483646 w 764"/>
              <a:gd name="T67" fmla="*/ 2147483646 h 746"/>
              <a:gd name="T68" fmla="*/ 2147483646 w 764"/>
              <a:gd name="T69" fmla="*/ 2147483646 h 746"/>
              <a:gd name="T70" fmla="*/ 2147483646 w 764"/>
              <a:gd name="T71" fmla="*/ 2147483646 h 746"/>
              <a:gd name="T72" fmla="*/ 2147483646 w 764"/>
              <a:gd name="T73" fmla="*/ 2147483646 h 746"/>
              <a:gd name="T74" fmla="*/ 2147483646 w 764"/>
              <a:gd name="T75" fmla="*/ 2147483646 h 746"/>
              <a:gd name="T76" fmla="*/ 2147483646 w 764"/>
              <a:gd name="T77" fmla="*/ 2147483646 h 746"/>
              <a:gd name="T78" fmla="*/ 2147483646 w 764"/>
              <a:gd name="T79" fmla="*/ 2147483646 h 746"/>
              <a:gd name="T80" fmla="*/ 2147483646 w 764"/>
              <a:gd name="T81" fmla="*/ 2147483646 h 746"/>
              <a:gd name="T82" fmla="*/ 2147483646 w 764"/>
              <a:gd name="T83" fmla="*/ 2147483646 h 746"/>
              <a:gd name="T84" fmla="*/ 2147483646 w 764"/>
              <a:gd name="T85" fmla="*/ 2147483646 h 746"/>
              <a:gd name="T86" fmla="*/ 2147483646 w 764"/>
              <a:gd name="T87" fmla="*/ 2147483646 h 746"/>
              <a:gd name="T88" fmla="*/ 2147483646 w 764"/>
              <a:gd name="T89" fmla="*/ 2147483646 h 746"/>
              <a:gd name="T90" fmla="*/ 2147483646 w 764"/>
              <a:gd name="T91" fmla="*/ 2147483646 h 746"/>
              <a:gd name="T92" fmla="*/ 2147483646 w 764"/>
              <a:gd name="T93" fmla="*/ 2147483646 h 746"/>
              <a:gd name="T94" fmla="*/ 2147483646 w 764"/>
              <a:gd name="T95" fmla="*/ 2147483646 h 746"/>
              <a:gd name="T96" fmla="*/ 2147483646 w 764"/>
              <a:gd name="T97" fmla="*/ 2147483646 h 746"/>
              <a:gd name="T98" fmla="*/ 2147483646 w 764"/>
              <a:gd name="T99" fmla="*/ 2147483646 h 7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64"/>
              <a:gd name="T151" fmla="*/ 0 h 746"/>
              <a:gd name="T152" fmla="*/ 764 w 764"/>
              <a:gd name="T153" fmla="*/ 746 h 7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64" h="746">
                <a:moveTo>
                  <a:pt x="13" y="106"/>
                </a:moveTo>
                <a:lnTo>
                  <a:pt x="20" y="124"/>
                </a:lnTo>
                <a:lnTo>
                  <a:pt x="13" y="139"/>
                </a:lnTo>
                <a:lnTo>
                  <a:pt x="11" y="145"/>
                </a:lnTo>
                <a:lnTo>
                  <a:pt x="0" y="141"/>
                </a:lnTo>
                <a:lnTo>
                  <a:pt x="4" y="150"/>
                </a:lnTo>
                <a:lnTo>
                  <a:pt x="4" y="159"/>
                </a:lnTo>
                <a:lnTo>
                  <a:pt x="13" y="174"/>
                </a:lnTo>
                <a:lnTo>
                  <a:pt x="30" y="169"/>
                </a:lnTo>
                <a:lnTo>
                  <a:pt x="52" y="193"/>
                </a:lnTo>
                <a:lnTo>
                  <a:pt x="61" y="209"/>
                </a:lnTo>
                <a:lnTo>
                  <a:pt x="74" y="221"/>
                </a:lnTo>
                <a:lnTo>
                  <a:pt x="91" y="221"/>
                </a:lnTo>
                <a:lnTo>
                  <a:pt x="98" y="235"/>
                </a:lnTo>
                <a:lnTo>
                  <a:pt x="113" y="248"/>
                </a:lnTo>
                <a:lnTo>
                  <a:pt x="122" y="250"/>
                </a:lnTo>
                <a:lnTo>
                  <a:pt x="124" y="256"/>
                </a:lnTo>
                <a:lnTo>
                  <a:pt x="119" y="268"/>
                </a:lnTo>
                <a:lnTo>
                  <a:pt x="119" y="279"/>
                </a:lnTo>
                <a:lnTo>
                  <a:pt x="117" y="290"/>
                </a:lnTo>
                <a:lnTo>
                  <a:pt x="113" y="309"/>
                </a:lnTo>
                <a:lnTo>
                  <a:pt x="128" y="327"/>
                </a:lnTo>
                <a:lnTo>
                  <a:pt x="145" y="340"/>
                </a:lnTo>
                <a:lnTo>
                  <a:pt x="145" y="349"/>
                </a:lnTo>
                <a:lnTo>
                  <a:pt x="143" y="381"/>
                </a:lnTo>
                <a:lnTo>
                  <a:pt x="139" y="407"/>
                </a:lnTo>
                <a:lnTo>
                  <a:pt x="143" y="418"/>
                </a:lnTo>
                <a:lnTo>
                  <a:pt x="158" y="429"/>
                </a:lnTo>
                <a:lnTo>
                  <a:pt x="158" y="451"/>
                </a:lnTo>
                <a:lnTo>
                  <a:pt x="158" y="466"/>
                </a:lnTo>
                <a:lnTo>
                  <a:pt x="141" y="444"/>
                </a:lnTo>
                <a:lnTo>
                  <a:pt x="132" y="429"/>
                </a:lnTo>
                <a:lnTo>
                  <a:pt x="126" y="433"/>
                </a:lnTo>
                <a:lnTo>
                  <a:pt x="130" y="444"/>
                </a:lnTo>
                <a:lnTo>
                  <a:pt x="124" y="457"/>
                </a:lnTo>
                <a:lnTo>
                  <a:pt x="115" y="470"/>
                </a:lnTo>
                <a:lnTo>
                  <a:pt x="109" y="479"/>
                </a:lnTo>
                <a:lnTo>
                  <a:pt x="117" y="488"/>
                </a:lnTo>
                <a:lnTo>
                  <a:pt x="111" y="498"/>
                </a:lnTo>
                <a:lnTo>
                  <a:pt x="98" y="511"/>
                </a:lnTo>
                <a:lnTo>
                  <a:pt x="96" y="522"/>
                </a:lnTo>
                <a:lnTo>
                  <a:pt x="89" y="535"/>
                </a:lnTo>
                <a:lnTo>
                  <a:pt x="69" y="559"/>
                </a:lnTo>
                <a:lnTo>
                  <a:pt x="57" y="583"/>
                </a:lnTo>
                <a:lnTo>
                  <a:pt x="57" y="587"/>
                </a:lnTo>
                <a:lnTo>
                  <a:pt x="63" y="594"/>
                </a:lnTo>
                <a:lnTo>
                  <a:pt x="56" y="605"/>
                </a:lnTo>
                <a:lnTo>
                  <a:pt x="59" y="618"/>
                </a:lnTo>
                <a:lnTo>
                  <a:pt x="70" y="635"/>
                </a:lnTo>
                <a:lnTo>
                  <a:pt x="117" y="661"/>
                </a:lnTo>
                <a:lnTo>
                  <a:pt x="150" y="689"/>
                </a:lnTo>
                <a:lnTo>
                  <a:pt x="161" y="685"/>
                </a:lnTo>
                <a:lnTo>
                  <a:pt x="178" y="679"/>
                </a:lnTo>
                <a:lnTo>
                  <a:pt x="236" y="703"/>
                </a:lnTo>
                <a:lnTo>
                  <a:pt x="244" y="711"/>
                </a:lnTo>
                <a:lnTo>
                  <a:pt x="249" y="726"/>
                </a:lnTo>
                <a:lnTo>
                  <a:pt x="259" y="731"/>
                </a:lnTo>
                <a:lnTo>
                  <a:pt x="272" y="733"/>
                </a:lnTo>
                <a:lnTo>
                  <a:pt x="292" y="744"/>
                </a:lnTo>
                <a:lnTo>
                  <a:pt x="325" y="746"/>
                </a:lnTo>
                <a:lnTo>
                  <a:pt x="335" y="733"/>
                </a:lnTo>
                <a:lnTo>
                  <a:pt x="338" y="718"/>
                </a:lnTo>
                <a:lnTo>
                  <a:pt x="338" y="702"/>
                </a:lnTo>
                <a:lnTo>
                  <a:pt x="353" y="689"/>
                </a:lnTo>
                <a:lnTo>
                  <a:pt x="381" y="674"/>
                </a:lnTo>
                <a:lnTo>
                  <a:pt x="394" y="672"/>
                </a:lnTo>
                <a:lnTo>
                  <a:pt x="409" y="664"/>
                </a:lnTo>
                <a:lnTo>
                  <a:pt x="422" y="664"/>
                </a:lnTo>
                <a:lnTo>
                  <a:pt x="437" y="674"/>
                </a:lnTo>
                <a:lnTo>
                  <a:pt x="448" y="687"/>
                </a:lnTo>
                <a:lnTo>
                  <a:pt x="461" y="687"/>
                </a:lnTo>
                <a:lnTo>
                  <a:pt x="472" y="690"/>
                </a:lnTo>
                <a:lnTo>
                  <a:pt x="494" y="692"/>
                </a:lnTo>
                <a:lnTo>
                  <a:pt x="509" y="711"/>
                </a:lnTo>
                <a:lnTo>
                  <a:pt x="522" y="720"/>
                </a:lnTo>
                <a:lnTo>
                  <a:pt x="541" y="726"/>
                </a:lnTo>
                <a:lnTo>
                  <a:pt x="557" y="735"/>
                </a:lnTo>
                <a:lnTo>
                  <a:pt x="566" y="737"/>
                </a:lnTo>
                <a:lnTo>
                  <a:pt x="589" y="714"/>
                </a:lnTo>
                <a:lnTo>
                  <a:pt x="604" y="711"/>
                </a:lnTo>
                <a:lnTo>
                  <a:pt x="615" y="702"/>
                </a:lnTo>
                <a:lnTo>
                  <a:pt x="631" y="690"/>
                </a:lnTo>
                <a:lnTo>
                  <a:pt x="652" y="689"/>
                </a:lnTo>
                <a:lnTo>
                  <a:pt x="650" y="663"/>
                </a:lnTo>
                <a:lnTo>
                  <a:pt x="646" y="655"/>
                </a:lnTo>
                <a:lnTo>
                  <a:pt x="637" y="642"/>
                </a:lnTo>
                <a:lnTo>
                  <a:pt x="630" y="644"/>
                </a:lnTo>
                <a:lnTo>
                  <a:pt x="622" y="642"/>
                </a:lnTo>
                <a:lnTo>
                  <a:pt x="615" y="631"/>
                </a:lnTo>
                <a:lnTo>
                  <a:pt x="613" y="605"/>
                </a:lnTo>
                <a:lnTo>
                  <a:pt x="628" y="588"/>
                </a:lnTo>
                <a:lnTo>
                  <a:pt x="617" y="574"/>
                </a:lnTo>
                <a:lnTo>
                  <a:pt x="617" y="568"/>
                </a:lnTo>
                <a:lnTo>
                  <a:pt x="639" y="546"/>
                </a:lnTo>
                <a:lnTo>
                  <a:pt x="639" y="538"/>
                </a:lnTo>
                <a:lnTo>
                  <a:pt x="635" y="511"/>
                </a:lnTo>
                <a:lnTo>
                  <a:pt x="648" y="498"/>
                </a:lnTo>
                <a:lnTo>
                  <a:pt x="637" y="483"/>
                </a:lnTo>
                <a:lnTo>
                  <a:pt x="637" y="472"/>
                </a:lnTo>
                <a:lnTo>
                  <a:pt x="635" y="453"/>
                </a:lnTo>
                <a:lnTo>
                  <a:pt x="630" y="448"/>
                </a:lnTo>
                <a:lnTo>
                  <a:pt x="617" y="448"/>
                </a:lnTo>
                <a:lnTo>
                  <a:pt x="605" y="451"/>
                </a:lnTo>
                <a:lnTo>
                  <a:pt x="602" y="455"/>
                </a:lnTo>
                <a:lnTo>
                  <a:pt x="594" y="462"/>
                </a:lnTo>
                <a:lnTo>
                  <a:pt x="583" y="466"/>
                </a:lnTo>
                <a:lnTo>
                  <a:pt x="579" y="455"/>
                </a:lnTo>
                <a:lnTo>
                  <a:pt x="587" y="446"/>
                </a:lnTo>
                <a:lnTo>
                  <a:pt x="591" y="438"/>
                </a:lnTo>
                <a:lnTo>
                  <a:pt x="591" y="429"/>
                </a:lnTo>
                <a:lnTo>
                  <a:pt x="611" y="409"/>
                </a:lnTo>
                <a:lnTo>
                  <a:pt x="622" y="405"/>
                </a:lnTo>
                <a:lnTo>
                  <a:pt x="624" y="390"/>
                </a:lnTo>
                <a:lnTo>
                  <a:pt x="635" y="377"/>
                </a:lnTo>
                <a:lnTo>
                  <a:pt x="667" y="353"/>
                </a:lnTo>
                <a:lnTo>
                  <a:pt x="676" y="353"/>
                </a:lnTo>
                <a:lnTo>
                  <a:pt x="680" y="344"/>
                </a:lnTo>
                <a:lnTo>
                  <a:pt x="691" y="333"/>
                </a:lnTo>
                <a:lnTo>
                  <a:pt x="700" y="333"/>
                </a:lnTo>
                <a:lnTo>
                  <a:pt x="705" y="327"/>
                </a:lnTo>
                <a:lnTo>
                  <a:pt x="710" y="323"/>
                </a:lnTo>
                <a:lnTo>
                  <a:pt x="718" y="310"/>
                </a:lnTo>
                <a:lnTo>
                  <a:pt x="725" y="290"/>
                </a:lnTo>
                <a:lnTo>
                  <a:pt x="727" y="277"/>
                </a:lnTo>
                <a:lnTo>
                  <a:pt x="727" y="266"/>
                </a:lnTo>
                <a:lnTo>
                  <a:pt x="738" y="252"/>
                </a:lnTo>
                <a:lnTo>
                  <a:pt x="755" y="243"/>
                </a:lnTo>
                <a:lnTo>
                  <a:pt x="764" y="234"/>
                </a:lnTo>
                <a:lnTo>
                  <a:pt x="764" y="230"/>
                </a:lnTo>
                <a:lnTo>
                  <a:pt x="749" y="219"/>
                </a:lnTo>
                <a:lnTo>
                  <a:pt x="742" y="215"/>
                </a:lnTo>
                <a:lnTo>
                  <a:pt x="720" y="213"/>
                </a:lnTo>
                <a:lnTo>
                  <a:pt x="694" y="209"/>
                </a:lnTo>
                <a:lnTo>
                  <a:pt x="685" y="208"/>
                </a:lnTo>
                <a:lnTo>
                  <a:pt x="676" y="204"/>
                </a:lnTo>
                <a:lnTo>
                  <a:pt x="667" y="195"/>
                </a:lnTo>
                <a:lnTo>
                  <a:pt x="659" y="180"/>
                </a:lnTo>
                <a:lnTo>
                  <a:pt x="652" y="171"/>
                </a:lnTo>
                <a:lnTo>
                  <a:pt x="642" y="167"/>
                </a:lnTo>
                <a:lnTo>
                  <a:pt x="631" y="163"/>
                </a:lnTo>
                <a:lnTo>
                  <a:pt x="626" y="161"/>
                </a:lnTo>
                <a:lnTo>
                  <a:pt x="611" y="148"/>
                </a:lnTo>
                <a:lnTo>
                  <a:pt x="592" y="133"/>
                </a:lnTo>
                <a:lnTo>
                  <a:pt x="581" y="119"/>
                </a:lnTo>
                <a:lnTo>
                  <a:pt x="568" y="115"/>
                </a:lnTo>
                <a:lnTo>
                  <a:pt x="561" y="109"/>
                </a:lnTo>
                <a:lnTo>
                  <a:pt x="555" y="95"/>
                </a:lnTo>
                <a:lnTo>
                  <a:pt x="539" y="76"/>
                </a:lnTo>
                <a:lnTo>
                  <a:pt x="535" y="63"/>
                </a:lnTo>
                <a:lnTo>
                  <a:pt x="522" y="50"/>
                </a:lnTo>
                <a:lnTo>
                  <a:pt x="516" y="39"/>
                </a:lnTo>
                <a:lnTo>
                  <a:pt x="509" y="30"/>
                </a:lnTo>
                <a:lnTo>
                  <a:pt x="496" y="20"/>
                </a:lnTo>
                <a:lnTo>
                  <a:pt x="483" y="6"/>
                </a:lnTo>
                <a:lnTo>
                  <a:pt x="472" y="0"/>
                </a:lnTo>
                <a:lnTo>
                  <a:pt x="444" y="2"/>
                </a:lnTo>
                <a:lnTo>
                  <a:pt x="433" y="2"/>
                </a:lnTo>
                <a:lnTo>
                  <a:pt x="418" y="13"/>
                </a:lnTo>
                <a:lnTo>
                  <a:pt x="427" y="22"/>
                </a:lnTo>
                <a:lnTo>
                  <a:pt x="416" y="35"/>
                </a:lnTo>
                <a:lnTo>
                  <a:pt x="388" y="70"/>
                </a:lnTo>
                <a:lnTo>
                  <a:pt x="374" y="78"/>
                </a:lnTo>
                <a:lnTo>
                  <a:pt x="335" y="82"/>
                </a:lnTo>
                <a:lnTo>
                  <a:pt x="318" y="87"/>
                </a:lnTo>
                <a:lnTo>
                  <a:pt x="309" y="96"/>
                </a:lnTo>
                <a:lnTo>
                  <a:pt x="305" y="104"/>
                </a:lnTo>
                <a:lnTo>
                  <a:pt x="290" y="100"/>
                </a:lnTo>
                <a:lnTo>
                  <a:pt x="266" y="104"/>
                </a:lnTo>
                <a:lnTo>
                  <a:pt x="251" y="102"/>
                </a:lnTo>
                <a:lnTo>
                  <a:pt x="238" y="93"/>
                </a:lnTo>
                <a:lnTo>
                  <a:pt x="229" y="82"/>
                </a:lnTo>
                <a:lnTo>
                  <a:pt x="220" y="78"/>
                </a:lnTo>
                <a:lnTo>
                  <a:pt x="227" y="69"/>
                </a:lnTo>
                <a:lnTo>
                  <a:pt x="216" y="59"/>
                </a:lnTo>
                <a:lnTo>
                  <a:pt x="207" y="57"/>
                </a:lnTo>
                <a:lnTo>
                  <a:pt x="199" y="56"/>
                </a:lnTo>
                <a:lnTo>
                  <a:pt x="198" y="59"/>
                </a:lnTo>
                <a:lnTo>
                  <a:pt x="205" y="67"/>
                </a:lnTo>
                <a:lnTo>
                  <a:pt x="201" y="72"/>
                </a:lnTo>
                <a:lnTo>
                  <a:pt x="205" y="83"/>
                </a:lnTo>
                <a:lnTo>
                  <a:pt x="207" y="96"/>
                </a:lnTo>
                <a:lnTo>
                  <a:pt x="207" y="106"/>
                </a:lnTo>
                <a:lnTo>
                  <a:pt x="205" y="108"/>
                </a:lnTo>
                <a:lnTo>
                  <a:pt x="198" y="113"/>
                </a:lnTo>
                <a:lnTo>
                  <a:pt x="196" y="122"/>
                </a:lnTo>
                <a:lnTo>
                  <a:pt x="196" y="132"/>
                </a:lnTo>
                <a:lnTo>
                  <a:pt x="194" y="139"/>
                </a:lnTo>
                <a:lnTo>
                  <a:pt x="182" y="137"/>
                </a:lnTo>
                <a:lnTo>
                  <a:pt x="169" y="130"/>
                </a:lnTo>
                <a:lnTo>
                  <a:pt x="161" y="137"/>
                </a:lnTo>
                <a:lnTo>
                  <a:pt x="148" y="128"/>
                </a:lnTo>
                <a:lnTo>
                  <a:pt x="141" y="126"/>
                </a:lnTo>
                <a:lnTo>
                  <a:pt x="132" y="133"/>
                </a:lnTo>
                <a:lnTo>
                  <a:pt x="124" y="132"/>
                </a:lnTo>
                <a:lnTo>
                  <a:pt x="124" y="126"/>
                </a:lnTo>
                <a:lnTo>
                  <a:pt x="93" y="96"/>
                </a:lnTo>
                <a:lnTo>
                  <a:pt x="85" y="95"/>
                </a:lnTo>
                <a:lnTo>
                  <a:pt x="80" y="100"/>
                </a:lnTo>
                <a:lnTo>
                  <a:pt x="67" y="106"/>
                </a:lnTo>
                <a:lnTo>
                  <a:pt x="59" y="108"/>
                </a:lnTo>
                <a:lnTo>
                  <a:pt x="50" y="98"/>
                </a:lnTo>
                <a:lnTo>
                  <a:pt x="28" y="98"/>
                </a:lnTo>
                <a:lnTo>
                  <a:pt x="13" y="106"/>
                </a:lnTo>
                <a:close/>
              </a:path>
            </a:pathLst>
          </a:custGeom>
          <a:solidFill>
            <a:schemeClr val="tx2"/>
          </a:solidFill>
          <a:ln w="12700">
            <a:solidFill>
              <a:schemeClr val="bg1"/>
            </a:solidFill>
            <a:round/>
            <a:headEnd/>
            <a:tailEnd/>
          </a:ln>
        </p:spPr>
        <p:txBody>
          <a:bodyPr/>
          <a:lstStyle/>
          <a:p>
            <a:endParaRPr lang="en-GB"/>
          </a:p>
        </p:txBody>
      </p:sp>
      <p:sp>
        <p:nvSpPr>
          <p:cNvPr id="35896" name="Freeform 97"/>
          <p:cNvSpPr>
            <a:spLocks noChangeAspect="1"/>
          </p:cNvSpPr>
          <p:nvPr/>
        </p:nvSpPr>
        <p:spPr bwMode="auto">
          <a:xfrm>
            <a:off x="2678113" y="3302000"/>
            <a:ext cx="409575" cy="249238"/>
          </a:xfrm>
          <a:custGeom>
            <a:avLst/>
            <a:gdLst>
              <a:gd name="T0" fmla="*/ 2147483646 w 371"/>
              <a:gd name="T1" fmla="*/ 2147483646 h 194"/>
              <a:gd name="T2" fmla="*/ 2147483646 w 371"/>
              <a:gd name="T3" fmla="*/ 2147483646 h 194"/>
              <a:gd name="T4" fmla="*/ 2147483646 w 371"/>
              <a:gd name="T5" fmla="*/ 2147483646 h 194"/>
              <a:gd name="T6" fmla="*/ 2147483646 w 371"/>
              <a:gd name="T7" fmla="*/ 2147483646 h 194"/>
              <a:gd name="T8" fmla="*/ 2147483646 w 371"/>
              <a:gd name="T9" fmla="*/ 2147483646 h 194"/>
              <a:gd name="T10" fmla="*/ 2147483646 w 371"/>
              <a:gd name="T11" fmla="*/ 2147483646 h 194"/>
              <a:gd name="T12" fmla="*/ 0 w 371"/>
              <a:gd name="T13" fmla="*/ 2147483646 h 194"/>
              <a:gd name="T14" fmla="*/ 2147483646 w 371"/>
              <a:gd name="T15" fmla="*/ 2147483646 h 194"/>
              <a:gd name="T16" fmla="*/ 2147483646 w 371"/>
              <a:gd name="T17" fmla="*/ 2147483646 h 194"/>
              <a:gd name="T18" fmla="*/ 2147483646 w 371"/>
              <a:gd name="T19" fmla="*/ 2147483646 h 194"/>
              <a:gd name="T20" fmla="*/ 2147483646 w 371"/>
              <a:gd name="T21" fmla="*/ 2147483646 h 194"/>
              <a:gd name="T22" fmla="*/ 2147483646 w 371"/>
              <a:gd name="T23" fmla="*/ 2147483646 h 194"/>
              <a:gd name="T24" fmla="*/ 2147483646 w 371"/>
              <a:gd name="T25" fmla="*/ 2147483646 h 194"/>
              <a:gd name="T26" fmla="*/ 2147483646 w 371"/>
              <a:gd name="T27" fmla="*/ 2147483646 h 194"/>
              <a:gd name="T28" fmla="*/ 2147483646 w 371"/>
              <a:gd name="T29" fmla="*/ 2147483646 h 194"/>
              <a:gd name="T30" fmla="*/ 2147483646 w 371"/>
              <a:gd name="T31" fmla="*/ 2147483646 h 194"/>
              <a:gd name="T32" fmla="*/ 2147483646 w 371"/>
              <a:gd name="T33" fmla="*/ 2147483646 h 194"/>
              <a:gd name="T34" fmla="*/ 2147483646 w 371"/>
              <a:gd name="T35" fmla="*/ 2147483646 h 194"/>
              <a:gd name="T36" fmla="*/ 2147483646 w 371"/>
              <a:gd name="T37" fmla="*/ 2147483646 h 194"/>
              <a:gd name="T38" fmla="*/ 2147483646 w 371"/>
              <a:gd name="T39" fmla="*/ 2147483646 h 194"/>
              <a:gd name="T40" fmla="*/ 2147483646 w 371"/>
              <a:gd name="T41" fmla="*/ 2147483646 h 194"/>
              <a:gd name="T42" fmla="*/ 2147483646 w 371"/>
              <a:gd name="T43" fmla="*/ 2147483646 h 194"/>
              <a:gd name="T44" fmla="*/ 2147483646 w 371"/>
              <a:gd name="T45" fmla="*/ 2147483646 h 194"/>
              <a:gd name="T46" fmla="*/ 2147483646 w 371"/>
              <a:gd name="T47" fmla="*/ 2147483646 h 194"/>
              <a:gd name="T48" fmla="*/ 2147483646 w 371"/>
              <a:gd name="T49" fmla="*/ 2147483646 h 194"/>
              <a:gd name="T50" fmla="*/ 2147483646 w 371"/>
              <a:gd name="T51" fmla="*/ 2147483646 h 194"/>
              <a:gd name="T52" fmla="*/ 2147483646 w 371"/>
              <a:gd name="T53" fmla="*/ 2147483646 h 194"/>
              <a:gd name="T54" fmla="*/ 2147483646 w 371"/>
              <a:gd name="T55" fmla="*/ 2147483646 h 194"/>
              <a:gd name="T56" fmla="*/ 2147483646 w 371"/>
              <a:gd name="T57" fmla="*/ 2147483646 h 194"/>
              <a:gd name="T58" fmla="*/ 2147483646 w 371"/>
              <a:gd name="T59" fmla="*/ 0 h 194"/>
              <a:gd name="T60" fmla="*/ 2147483646 w 371"/>
              <a:gd name="T61" fmla="*/ 2147483646 h 194"/>
              <a:gd name="T62" fmla="*/ 2147483646 w 371"/>
              <a:gd name="T63" fmla="*/ 2147483646 h 194"/>
              <a:gd name="T64" fmla="*/ 2147483646 w 371"/>
              <a:gd name="T65" fmla="*/ 2147483646 h 194"/>
              <a:gd name="T66" fmla="*/ 2147483646 w 371"/>
              <a:gd name="T67" fmla="*/ 2147483646 h 194"/>
              <a:gd name="T68" fmla="*/ 2147483646 w 371"/>
              <a:gd name="T69" fmla="*/ 2147483646 h 19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1"/>
              <a:gd name="T106" fmla="*/ 0 h 194"/>
              <a:gd name="T107" fmla="*/ 371 w 371"/>
              <a:gd name="T108" fmla="*/ 194 h 19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1" h="194">
                <a:moveTo>
                  <a:pt x="109" y="76"/>
                </a:moveTo>
                <a:lnTo>
                  <a:pt x="91" y="65"/>
                </a:lnTo>
                <a:lnTo>
                  <a:pt x="87" y="52"/>
                </a:lnTo>
                <a:lnTo>
                  <a:pt x="83" y="39"/>
                </a:lnTo>
                <a:lnTo>
                  <a:pt x="74" y="26"/>
                </a:lnTo>
                <a:lnTo>
                  <a:pt x="59" y="26"/>
                </a:lnTo>
                <a:lnTo>
                  <a:pt x="48" y="32"/>
                </a:lnTo>
                <a:lnTo>
                  <a:pt x="33" y="46"/>
                </a:lnTo>
                <a:lnTo>
                  <a:pt x="15" y="80"/>
                </a:lnTo>
                <a:lnTo>
                  <a:pt x="17" y="89"/>
                </a:lnTo>
                <a:lnTo>
                  <a:pt x="17" y="98"/>
                </a:lnTo>
                <a:lnTo>
                  <a:pt x="13" y="104"/>
                </a:lnTo>
                <a:lnTo>
                  <a:pt x="6" y="111"/>
                </a:lnTo>
                <a:lnTo>
                  <a:pt x="0" y="119"/>
                </a:lnTo>
                <a:lnTo>
                  <a:pt x="4" y="128"/>
                </a:lnTo>
                <a:lnTo>
                  <a:pt x="4" y="149"/>
                </a:lnTo>
                <a:lnTo>
                  <a:pt x="7" y="165"/>
                </a:lnTo>
                <a:lnTo>
                  <a:pt x="15" y="169"/>
                </a:lnTo>
                <a:lnTo>
                  <a:pt x="30" y="163"/>
                </a:lnTo>
                <a:lnTo>
                  <a:pt x="48" y="152"/>
                </a:lnTo>
                <a:lnTo>
                  <a:pt x="56" y="145"/>
                </a:lnTo>
                <a:lnTo>
                  <a:pt x="70" y="149"/>
                </a:lnTo>
                <a:lnTo>
                  <a:pt x="85" y="152"/>
                </a:lnTo>
                <a:lnTo>
                  <a:pt x="98" y="156"/>
                </a:lnTo>
                <a:lnTo>
                  <a:pt x="107" y="160"/>
                </a:lnTo>
                <a:lnTo>
                  <a:pt x="126" y="149"/>
                </a:lnTo>
                <a:lnTo>
                  <a:pt x="135" y="149"/>
                </a:lnTo>
                <a:lnTo>
                  <a:pt x="144" y="154"/>
                </a:lnTo>
                <a:lnTo>
                  <a:pt x="157" y="158"/>
                </a:lnTo>
                <a:lnTo>
                  <a:pt x="168" y="149"/>
                </a:lnTo>
                <a:lnTo>
                  <a:pt x="185" y="145"/>
                </a:lnTo>
                <a:lnTo>
                  <a:pt x="196" y="147"/>
                </a:lnTo>
                <a:lnTo>
                  <a:pt x="205" y="163"/>
                </a:lnTo>
                <a:lnTo>
                  <a:pt x="224" y="165"/>
                </a:lnTo>
                <a:lnTo>
                  <a:pt x="247" y="163"/>
                </a:lnTo>
                <a:lnTo>
                  <a:pt x="262" y="181"/>
                </a:lnTo>
                <a:lnTo>
                  <a:pt x="273" y="192"/>
                </a:lnTo>
                <a:lnTo>
                  <a:pt x="284" y="194"/>
                </a:lnTo>
                <a:lnTo>
                  <a:pt x="301" y="187"/>
                </a:lnTo>
                <a:lnTo>
                  <a:pt x="317" y="185"/>
                </a:lnTo>
                <a:lnTo>
                  <a:pt x="328" y="176"/>
                </a:lnTo>
                <a:lnTo>
                  <a:pt x="334" y="167"/>
                </a:lnTo>
                <a:lnTo>
                  <a:pt x="354" y="145"/>
                </a:lnTo>
                <a:lnTo>
                  <a:pt x="365" y="134"/>
                </a:lnTo>
                <a:lnTo>
                  <a:pt x="371" y="117"/>
                </a:lnTo>
                <a:lnTo>
                  <a:pt x="367" y="91"/>
                </a:lnTo>
                <a:lnTo>
                  <a:pt x="358" y="85"/>
                </a:lnTo>
                <a:lnTo>
                  <a:pt x="341" y="69"/>
                </a:lnTo>
                <a:lnTo>
                  <a:pt x="334" y="52"/>
                </a:lnTo>
                <a:lnTo>
                  <a:pt x="327" y="33"/>
                </a:lnTo>
                <a:lnTo>
                  <a:pt x="312" y="20"/>
                </a:lnTo>
                <a:lnTo>
                  <a:pt x="303" y="19"/>
                </a:lnTo>
                <a:lnTo>
                  <a:pt x="273" y="20"/>
                </a:lnTo>
                <a:lnTo>
                  <a:pt x="260" y="30"/>
                </a:lnTo>
                <a:lnTo>
                  <a:pt x="251" y="33"/>
                </a:lnTo>
                <a:lnTo>
                  <a:pt x="235" y="19"/>
                </a:lnTo>
                <a:lnTo>
                  <a:pt x="222" y="13"/>
                </a:lnTo>
                <a:lnTo>
                  <a:pt x="213" y="4"/>
                </a:lnTo>
                <a:lnTo>
                  <a:pt x="207" y="2"/>
                </a:lnTo>
                <a:lnTo>
                  <a:pt x="191" y="0"/>
                </a:lnTo>
                <a:lnTo>
                  <a:pt x="178" y="4"/>
                </a:lnTo>
                <a:lnTo>
                  <a:pt x="167" y="4"/>
                </a:lnTo>
                <a:lnTo>
                  <a:pt x="161" y="9"/>
                </a:lnTo>
                <a:lnTo>
                  <a:pt x="155" y="19"/>
                </a:lnTo>
                <a:lnTo>
                  <a:pt x="155" y="39"/>
                </a:lnTo>
                <a:lnTo>
                  <a:pt x="159" y="61"/>
                </a:lnTo>
                <a:lnTo>
                  <a:pt x="159" y="71"/>
                </a:lnTo>
                <a:lnTo>
                  <a:pt x="144" y="85"/>
                </a:lnTo>
                <a:lnTo>
                  <a:pt x="135" y="93"/>
                </a:lnTo>
                <a:lnTo>
                  <a:pt x="128" y="84"/>
                </a:lnTo>
                <a:lnTo>
                  <a:pt x="109" y="76"/>
                </a:lnTo>
                <a:close/>
              </a:path>
            </a:pathLst>
          </a:custGeom>
          <a:solidFill>
            <a:schemeClr val="tx2"/>
          </a:solidFill>
          <a:ln w="12700">
            <a:solidFill>
              <a:schemeClr val="bg1"/>
            </a:solidFill>
            <a:round/>
            <a:headEnd/>
            <a:tailEnd/>
          </a:ln>
        </p:spPr>
        <p:txBody>
          <a:bodyPr/>
          <a:lstStyle/>
          <a:p>
            <a:endParaRPr lang="en-GB"/>
          </a:p>
        </p:txBody>
      </p:sp>
      <p:sp>
        <p:nvSpPr>
          <p:cNvPr id="35897" name="Freeform 98"/>
          <p:cNvSpPr>
            <a:spLocks noChangeAspect="1"/>
          </p:cNvSpPr>
          <p:nvPr/>
        </p:nvSpPr>
        <p:spPr bwMode="auto">
          <a:xfrm>
            <a:off x="1182688" y="3403600"/>
            <a:ext cx="90487" cy="74613"/>
          </a:xfrm>
          <a:custGeom>
            <a:avLst/>
            <a:gdLst>
              <a:gd name="T0" fmla="*/ 2147483646 w 38"/>
              <a:gd name="T1" fmla="*/ 0 h 27"/>
              <a:gd name="T2" fmla="*/ 2147483646 w 38"/>
              <a:gd name="T3" fmla="*/ 2147483646 h 27"/>
              <a:gd name="T4" fmla="*/ 2147483646 w 38"/>
              <a:gd name="T5" fmla="*/ 2147483646 h 27"/>
              <a:gd name="T6" fmla="*/ 2147483646 w 38"/>
              <a:gd name="T7" fmla="*/ 2147483646 h 27"/>
              <a:gd name="T8" fmla="*/ 2147483646 w 38"/>
              <a:gd name="T9" fmla="*/ 2147483646 h 27"/>
              <a:gd name="T10" fmla="*/ 0 w 38"/>
              <a:gd name="T11" fmla="*/ 2147483646 h 27"/>
              <a:gd name="T12" fmla="*/ 2147483646 w 38"/>
              <a:gd name="T13" fmla="*/ 0 h 27"/>
              <a:gd name="T14" fmla="*/ 0 60000 65536"/>
              <a:gd name="T15" fmla="*/ 0 60000 65536"/>
              <a:gd name="T16" fmla="*/ 0 60000 65536"/>
              <a:gd name="T17" fmla="*/ 0 60000 65536"/>
              <a:gd name="T18" fmla="*/ 0 60000 65536"/>
              <a:gd name="T19" fmla="*/ 0 60000 65536"/>
              <a:gd name="T20" fmla="*/ 0 60000 65536"/>
              <a:gd name="T21" fmla="*/ 0 w 38"/>
              <a:gd name="T22" fmla="*/ 0 h 27"/>
              <a:gd name="T23" fmla="*/ 38 w 38"/>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27">
                <a:moveTo>
                  <a:pt x="20" y="0"/>
                </a:moveTo>
                <a:lnTo>
                  <a:pt x="36" y="2"/>
                </a:lnTo>
                <a:lnTo>
                  <a:pt x="38" y="12"/>
                </a:lnTo>
                <a:lnTo>
                  <a:pt x="21" y="23"/>
                </a:lnTo>
                <a:lnTo>
                  <a:pt x="2" y="27"/>
                </a:lnTo>
                <a:lnTo>
                  <a:pt x="0" y="15"/>
                </a:lnTo>
                <a:lnTo>
                  <a:pt x="20" y="0"/>
                </a:lnTo>
                <a:close/>
              </a:path>
            </a:pathLst>
          </a:custGeom>
          <a:solidFill>
            <a:schemeClr val="tx2"/>
          </a:solidFill>
          <a:ln w="12700">
            <a:solidFill>
              <a:schemeClr val="bg1"/>
            </a:solidFill>
            <a:round/>
            <a:headEnd/>
            <a:tailEnd/>
          </a:ln>
        </p:spPr>
        <p:txBody>
          <a:bodyPr/>
          <a:lstStyle/>
          <a:p>
            <a:endParaRPr lang="en-GB"/>
          </a:p>
        </p:txBody>
      </p:sp>
      <p:sp>
        <p:nvSpPr>
          <p:cNvPr id="35898" name="Freeform 99"/>
          <p:cNvSpPr>
            <a:spLocks noChangeAspect="1"/>
          </p:cNvSpPr>
          <p:nvPr/>
        </p:nvSpPr>
        <p:spPr bwMode="auto">
          <a:xfrm>
            <a:off x="1155700" y="3178175"/>
            <a:ext cx="87313" cy="74613"/>
          </a:xfrm>
          <a:custGeom>
            <a:avLst/>
            <a:gdLst>
              <a:gd name="T0" fmla="*/ 2147483646 w 37"/>
              <a:gd name="T1" fmla="*/ 0 h 27"/>
              <a:gd name="T2" fmla="*/ 2147483646 w 37"/>
              <a:gd name="T3" fmla="*/ 2147483646 h 27"/>
              <a:gd name="T4" fmla="*/ 2147483646 w 37"/>
              <a:gd name="T5" fmla="*/ 2147483646 h 27"/>
              <a:gd name="T6" fmla="*/ 2147483646 w 37"/>
              <a:gd name="T7" fmla="*/ 2147483646 h 27"/>
              <a:gd name="T8" fmla="*/ 0 w 37"/>
              <a:gd name="T9" fmla="*/ 2147483646 h 27"/>
              <a:gd name="T10" fmla="*/ 2147483646 w 37"/>
              <a:gd name="T11" fmla="*/ 2147483646 h 27"/>
              <a:gd name="T12" fmla="*/ 2147483646 w 37"/>
              <a:gd name="T13" fmla="*/ 0 h 27"/>
              <a:gd name="T14" fmla="*/ 0 60000 65536"/>
              <a:gd name="T15" fmla="*/ 0 60000 65536"/>
              <a:gd name="T16" fmla="*/ 0 60000 65536"/>
              <a:gd name="T17" fmla="*/ 0 60000 65536"/>
              <a:gd name="T18" fmla="*/ 0 60000 65536"/>
              <a:gd name="T19" fmla="*/ 0 60000 65536"/>
              <a:gd name="T20" fmla="*/ 0 60000 65536"/>
              <a:gd name="T21" fmla="*/ 0 w 37"/>
              <a:gd name="T22" fmla="*/ 0 h 27"/>
              <a:gd name="T23" fmla="*/ 37 w 37"/>
              <a:gd name="T24" fmla="*/ 27 h 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27">
                <a:moveTo>
                  <a:pt x="31" y="0"/>
                </a:moveTo>
                <a:lnTo>
                  <a:pt x="37" y="13"/>
                </a:lnTo>
                <a:lnTo>
                  <a:pt x="19" y="23"/>
                </a:lnTo>
                <a:lnTo>
                  <a:pt x="4" y="27"/>
                </a:lnTo>
                <a:lnTo>
                  <a:pt x="0" y="14"/>
                </a:lnTo>
                <a:lnTo>
                  <a:pt x="7" y="5"/>
                </a:lnTo>
                <a:lnTo>
                  <a:pt x="31" y="0"/>
                </a:lnTo>
                <a:close/>
              </a:path>
            </a:pathLst>
          </a:custGeom>
          <a:solidFill>
            <a:schemeClr val="tx2"/>
          </a:solidFill>
          <a:ln w="12700">
            <a:solidFill>
              <a:schemeClr val="bg1"/>
            </a:solidFill>
            <a:round/>
            <a:headEnd/>
            <a:tailEnd/>
          </a:ln>
        </p:spPr>
        <p:txBody>
          <a:bodyPr/>
          <a:lstStyle/>
          <a:p>
            <a:endParaRPr lang="en-GB"/>
          </a:p>
        </p:txBody>
      </p:sp>
      <p:sp>
        <p:nvSpPr>
          <p:cNvPr id="35899" name="Freeform 100"/>
          <p:cNvSpPr>
            <a:spLocks noChangeAspect="1"/>
          </p:cNvSpPr>
          <p:nvPr/>
        </p:nvSpPr>
        <p:spPr bwMode="auto">
          <a:xfrm>
            <a:off x="1217613" y="2914650"/>
            <a:ext cx="66675" cy="195263"/>
          </a:xfrm>
          <a:custGeom>
            <a:avLst/>
            <a:gdLst>
              <a:gd name="T0" fmla="*/ 2147483646 w 20"/>
              <a:gd name="T1" fmla="*/ 2147483646 h 52"/>
              <a:gd name="T2" fmla="*/ 2147483646 w 20"/>
              <a:gd name="T3" fmla="*/ 2147483646 h 52"/>
              <a:gd name="T4" fmla="*/ 2147483646 w 20"/>
              <a:gd name="T5" fmla="*/ 2147483646 h 52"/>
              <a:gd name="T6" fmla="*/ 2147483646 w 20"/>
              <a:gd name="T7" fmla="*/ 2147483646 h 52"/>
              <a:gd name="T8" fmla="*/ 2147483646 w 20"/>
              <a:gd name="T9" fmla="*/ 0 h 52"/>
              <a:gd name="T10" fmla="*/ 0 w 20"/>
              <a:gd name="T11" fmla="*/ 2147483646 h 52"/>
              <a:gd name="T12" fmla="*/ 2147483646 w 20"/>
              <a:gd name="T13" fmla="*/ 2147483646 h 52"/>
              <a:gd name="T14" fmla="*/ 2147483646 w 20"/>
              <a:gd name="T15" fmla="*/ 2147483646 h 52"/>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52"/>
              <a:gd name="T26" fmla="*/ 20 w 20"/>
              <a:gd name="T27" fmla="*/ 52 h 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52">
                <a:moveTo>
                  <a:pt x="9" y="52"/>
                </a:moveTo>
                <a:lnTo>
                  <a:pt x="20" y="39"/>
                </a:lnTo>
                <a:lnTo>
                  <a:pt x="16" y="22"/>
                </a:lnTo>
                <a:lnTo>
                  <a:pt x="13" y="13"/>
                </a:lnTo>
                <a:lnTo>
                  <a:pt x="9" y="0"/>
                </a:lnTo>
                <a:lnTo>
                  <a:pt x="0" y="6"/>
                </a:lnTo>
                <a:lnTo>
                  <a:pt x="5" y="24"/>
                </a:lnTo>
                <a:lnTo>
                  <a:pt x="9" y="52"/>
                </a:lnTo>
                <a:close/>
              </a:path>
            </a:pathLst>
          </a:custGeom>
          <a:solidFill>
            <a:schemeClr val="tx2"/>
          </a:solidFill>
          <a:ln w="12700">
            <a:solidFill>
              <a:schemeClr val="bg1"/>
            </a:solidFill>
            <a:round/>
            <a:headEnd/>
            <a:tailEnd/>
          </a:ln>
        </p:spPr>
        <p:txBody>
          <a:bodyPr/>
          <a:lstStyle/>
          <a:p>
            <a:endParaRPr lang="en-GB"/>
          </a:p>
        </p:txBody>
      </p:sp>
      <p:sp>
        <p:nvSpPr>
          <p:cNvPr id="35900" name="Freeform 101"/>
          <p:cNvSpPr>
            <a:spLocks noChangeAspect="1"/>
          </p:cNvSpPr>
          <p:nvPr/>
        </p:nvSpPr>
        <p:spPr bwMode="auto">
          <a:xfrm>
            <a:off x="1100138" y="3303588"/>
            <a:ext cx="106362" cy="128587"/>
          </a:xfrm>
          <a:custGeom>
            <a:avLst/>
            <a:gdLst>
              <a:gd name="T0" fmla="*/ 2147483646 w 97"/>
              <a:gd name="T1" fmla="*/ 0 h 99"/>
              <a:gd name="T2" fmla="*/ 2147483646 w 97"/>
              <a:gd name="T3" fmla="*/ 0 h 99"/>
              <a:gd name="T4" fmla="*/ 2147483646 w 97"/>
              <a:gd name="T5" fmla="*/ 2147483646 h 99"/>
              <a:gd name="T6" fmla="*/ 2147483646 w 97"/>
              <a:gd name="T7" fmla="*/ 2147483646 h 99"/>
              <a:gd name="T8" fmla="*/ 2147483646 w 97"/>
              <a:gd name="T9" fmla="*/ 2147483646 h 99"/>
              <a:gd name="T10" fmla="*/ 2147483646 w 97"/>
              <a:gd name="T11" fmla="*/ 2147483646 h 99"/>
              <a:gd name="T12" fmla="*/ 2147483646 w 97"/>
              <a:gd name="T13" fmla="*/ 2147483646 h 99"/>
              <a:gd name="T14" fmla="*/ 2147483646 w 97"/>
              <a:gd name="T15" fmla="*/ 2147483646 h 99"/>
              <a:gd name="T16" fmla="*/ 2147483646 w 97"/>
              <a:gd name="T17" fmla="*/ 2147483646 h 99"/>
              <a:gd name="T18" fmla="*/ 2147483646 w 97"/>
              <a:gd name="T19" fmla="*/ 2147483646 h 99"/>
              <a:gd name="T20" fmla="*/ 2147483646 w 97"/>
              <a:gd name="T21" fmla="*/ 2147483646 h 99"/>
              <a:gd name="T22" fmla="*/ 2147483646 w 97"/>
              <a:gd name="T23" fmla="*/ 2147483646 h 99"/>
              <a:gd name="T24" fmla="*/ 2147483646 w 97"/>
              <a:gd name="T25" fmla="*/ 2147483646 h 99"/>
              <a:gd name="T26" fmla="*/ 0 w 97"/>
              <a:gd name="T27" fmla="*/ 2147483646 h 99"/>
              <a:gd name="T28" fmla="*/ 2147483646 w 97"/>
              <a:gd name="T29" fmla="*/ 0 h 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7"/>
              <a:gd name="T46" fmla="*/ 0 h 99"/>
              <a:gd name="T47" fmla="*/ 97 w 97"/>
              <a:gd name="T48" fmla="*/ 99 h 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7" h="99">
                <a:moveTo>
                  <a:pt x="34" y="0"/>
                </a:moveTo>
                <a:lnTo>
                  <a:pt x="56" y="0"/>
                </a:lnTo>
                <a:lnTo>
                  <a:pt x="73" y="4"/>
                </a:lnTo>
                <a:lnTo>
                  <a:pt x="84" y="20"/>
                </a:lnTo>
                <a:lnTo>
                  <a:pt x="95" y="46"/>
                </a:lnTo>
                <a:lnTo>
                  <a:pt x="97" y="68"/>
                </a:lnTo>
                <a:lnTo>
                  <a:pt x="86" y="79"/>
                </a:lnTo>
                <a:lnTo>
                  <a:pt x="82" y="94"/>
                </a:lnTo>
                <a:lnTo>
                  <a:pt x="71" y="99"/>
                </a:lnTo>
                <a:lnTo>
                  <a:pt x="60" y="86"/>
                </a:lnTo>
                <a:lnTo>
                  <a:pt x="50" y="62"/>
                </a:lnTo>
                <a:lnTo>
                  <a:pt x="43" y="53"/>
                </a:lnTo>
                <a:lnTo>
                  <a:pt x="24" y="51"/>
                </a:lnTo>
                <a:lnTo>
                  <a:pt x="0" y="26"/>
                </a:lnTo>
                <a:lnTo>
                  <a:pt x="34" y="0"/>
                </a:lnTo>
                <a:close/>
              </a:path>
            </a:pathLst>
          </a:custGeom>
          <a:solidFill>
            <a:schemeClr val="tx2"/>
          </a:solidFill>
          <a:ln w="12700">
            <a:solidFill>
              <a:schemeClr val="bg1"/>
            </a:solidFill>
            <a:round/>
            <a:headEnd/>
            <a:tailEnd/>
          </a:ln>
        </p:spPr>
        <p:txBody>
          <a:bodyPr/>
          <a:lstStyle/>
          <a:p>
            <a:endParaRPr lang="en-GB"/>
          </a:p>
        </p:txBody>
      </p:sp>
      <p:sp>
        <p:nvSpPr>
          <p:cNvPr id="35901" name="Freeform 102"/>
          <p:cNvSpPr>
            <a:spLocks noChangeAspect="1"/>
          </p:cNvSpPr>
          <p:nvPr/>
        </p:nvSpPr>
        <p:spPr bwMode="auto">
          <a:xfrm>
            <a:off x="1228725" y="2940050"/>
            <a:ext cx="85725" cy="74613"/>
          </a:xfrm>
          <a:custGeom>
            <a:avLst/>
            <a:gdLst>
              <a:gd name="T0" fmla="*/ 2147483646 w 50"/>
              <a:gd name="T1" fmla="*/ 0 h 37"/>
              <a:gd name="T2" fmla="*/ 2147483646 w 50"/>
              <a:gd name="T3" fmla="*/ 2147483646 h 37"/>
              <a:gd name="T4" fmla="*/ 2147483646 w 50"/>
              <a:gd name="T5" fmla="*/ 2147483646 h 37"/>
              <a:gd name="T6" fmla="*/ 2147483646 w 50"/>
              <a:gd name="T7" fmla="*/ 2147483646 h 37"/>
              <a:gd name="T8" fmla="*/ 2147483646 w 50"/>
              <a:gd name="T9" fmla="*/ 2147483646 h 37"/>
              <a:gd name="T10" fmla="*/ 0 w 50"/>
              <a:gd name="T11" fmla="*/ 2147483646 h 37"/>
              <a:gd name="T12" fmla="*/ 0 w 50"/>
              <a:gd name="T13" fmla="*/ 2147483646 h 37"/>
              <a:gd name="T14" fmla="*/ 2147483646 w 50"/>
              <a:gd name="T15" fmla="*/ 0 h 37"/>
              <a:gd name="T16" fmla="*/ 2147483646 w 50"/>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0"/>
              <a:gd name="T28" fmla="*/ 0 h 37"/>
              <a:gd name="T29" fmla="*/ 50 w 5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0" h="37">
                <a:moveTo>
                  <a:pt x="44" y="0"/>
                </a:moveTo>
                <a:lnTo>
                  <a:pt x="50" y="9"/>
                </a:lnTo>
                <a:lnTo>
                  <a:pt x="31" y="20"/>
                </a:lnTo>
                <a:lnTo>
                  <a:pt x="13" y="37"/>
                </a:lnTo>
                <a:lnTo>
                  <a:pt x="2" y="33"/>
                </a:lnTo>
                <a:lnTo>
                  <a:pt x="0" y="13"/>
                </a:lnTo>
                <a:lnTo>
                  <a:pt x="0" y="6"/>
                </a:lnTo>
                <a:lnTo>
                  <a:pt x="30" y="0"/>
                </a:lnTo>
                <a:lnTo>
                  <a:pt x="44" y="0"/>
                </a:lnTo>
                <a:close/>
              </a:path>
            </a:pathLst>
          </a:custGeom>
          <a:solidFill>
            <a:schemeClr val="tx2"/>
          </a:solidFill>
          <a:ln w="12700">
            <a:solidFill>
              <a:schemeClr val="bg1"/>
            </a:solidFill>
            <a:round/>
            <a:headEnd/>
            <a:tailEnd/>
          </a:ln>
        </p:spPr>
        <p:txBody>
          <a:bodyPr/>
          <a:lstStyle/>
          <a:p>
            <a:endParaRPr lang="en-GB"/>
          </a:p>
        </p:txBody>
      </p:sp>
      <p:sp>
        <p:nvSpPr>
          <p:cNvPr id="35902" name="Freeform 103"/>
          <p:cNvSpPr>
            <a:spLocks noChangeAspect="1"/>
          </p:cNvSpPr>
          <p:nvPr/>
        </p:nvSpPr>
        <p:spPr bwMode="auto">
          <a:xfrm>
            <a:off x="917575" y="1738313"/>
            <a:ext cx="406400" cy="415925"/>
          </a:xfrm>
          <a:custGeom>
            <a:avLst/>
            <a:gdLst>
              <a:gd name="T0" fmla="*/ 2147483646 w 372"/>
              <a:gd name="T1" fmla="*/ 2147483646 h 323"/>
              <a:gd name="T2" fmla="*/ 2147483646 w 372"/>
              <a:gd name="T3" fmla="*/ 2147483646 h 323"/>
              <a:gd name="T4" fmla="*/ 2147483646 w 372"/>
              <a:gd name="T5" fmla="*/ 2147483646 h 323"/>
              <a:gd name="T6" fmla="*/ 2147483646 w 372"/>
              <a:gd name="T7" fmla="*/ 2147483646 h 323"/>
              <a:gd name="T8" fmla="*/ 0 w 372"/>
              <a:gd name="T9" fmla="*/ 2147483646 h 323"/>
              <a:gd name="T10" fmla="*/ 2147483646 w 372"/>
              <a:gd name="T11" fmla="*/ 2147483646 h 323"/>
              <a:gd name="T12" fmla="*/ 2147483646 w 372"/>
              <a:gd name="T13" fmla="*/ 2147483646 h 323"/>
              <a:gd name="T14" fmla="*/ 2147483646 w 372"/>
              <a:gd name="T15" fmla="*/ 2147483646 h 323"/>
              <a:gd name="T16" fmla="*/ 2147483646 w 372"/>
              <a:gd name="T17" fmla="*/ 2147483646 h 323"/>
              <a:gd name="T18" fmla="*/ 2147483646 w 372"/>
              <a:gd name="T19" fmla="*/ 2147483646 h 323"/>
              <a:gd name="T20" fmla="*/ 2147483646 w 372"/>
              <a:gd name="T21" fmla="*/ 2147483646 h 323"/>
              <a:gd name="T22" fmla="*/ 2147483646 w 372"/>
              <a:gd name="T23" fmla="*/ 2147483646 h 323"/>
              <a:gd name="T24" fmla="*/ 2147483646 w 372"/>
              <a:gd name="T25" fmla="*/ 2147483646 h 323"/>
              <a:gd name="T26" fmla="*/ 2147483646 w 372"/>
              <a:gd name="T27" fmla="*/ 2147483646 h 323"/>
              <a:gd name="T28" fmla="*/ 2147483646 w 372"/>
              <a:gd name="T29" fmla="*/ 2147483646 h 323"/>
              <a:gd name="T30" fmla="*/ 2147483646 w 372"/>
              <a:gd name="T31" fmla="*/ 2147483646 h 323"/>
              <a:gd name="T32" fmla="*/ 2147483646 w 372"/>
              <a:gd name="T33" fmla="*/ 2147483646 h 323"/>
              <a:gd name="T34" fmla="*/ 2147483646 w 372"/>
              <a:gd name="T35" fmla="*/ 2147483646 h 323"/>
              <a:gd name="T36" fmla="*/ 2147483646 w 372"/>
              <a:gd name="T37" fmla="*/ 2147483646 h 323"/>
              <a:gd name="T38" fmla="*/ 2147483646 w 372"/>
              <a:gd name="T39" fmla="*/ 2147483646 h 323"/>
              <a:gd name="T40" fmla="*/ 2147483646 w 372"/>
              <a:gd name="T41" fmla="*/ 2147483646 h 323"/>
              <a:gd name="T42" fmla="*/ 2147483646 w 372"/>
              <a:gd name="T43" fmla="*/ 2147483646 h 323"/>
              <a:gd name="T44" fmla="*/ 2147483646 w 372"/>
              <a:gd name="T45" fmla="*/ 2147483646 h 323"/>
              <a:gd name="T46" fmla="*/ 2147483646 w 372"/>
              <a:gd name="T47" fmla="*/ 2147483646 h 323"/>
              <a:gd name="T48" fmla="*/ 2147483646 w 372"/>
              <a:gd name="T49" fmla="*/ 2147483646 h 323"/>
              <a:gd name="T50" fmla="*/ 2147483646 w 372"/>
              <a:gd name="T51" fmla="*/ 2147483646 h 323"/>
              <a:gd name="T52" fmla="*/ 2147483646 w 372"/>
              <a:gd name="T53" fmla="*/ 2147483646 h 323"/>
              <a:gd name="T54" fmla="*/ 2147483646 w 372"/>
              <a:gd name="T55" fmla="*/ 2147483646 h 323"/>
              <a:gd name="T56" fmla="*/ 2147483646 w 372"/>
              <a:gd name="T57" fmla="*/ 2147483646 h 323"/>
              <a:gd name="T58" fmla="*/ 2147483646 w 372"/>
              <a:gd name="T59" fmla="*/ 2147483646 h 323"/>
              <a:gd name="T60" fmla="*/ 2147483646 w 372"/>
              <a:gd name="T61" fmla="*/ 2147483646 h 323"/>
              <a:gd name="T62" fmla="*/ 2147483646 w 372"/>
              <a:gd name="T63" fmla="*/ 2147483646 h 323"/>
              <a:gd name="T64" fmla="*/ 2147483646 w 372"/>
              <a:gd name="T65" fmla="*/ 2147483646 h 323"/>
              <a:gd name="T66" fmla="*/ 2147483646 w 372"/>
              <a:gd name="T67" fmla="*/ 2147483646 h 323"/>
              <a:gd name="T68" fmla="*/ 2147483646 w 372"/>
              <a:gd name="T69" fmla="*/ 2147483646 h 323"/>
              <a:gd name="T70" fmla="*/ 2147483646 w 372"/>
              <a:gd name="T71" fmla="*/ 0 h 323"/>
              <a:gd name="T72" fmla="*/ 2147483646 w 372"/>
              <a:gd name="T73" fmla="*/ 2147483646 h 323"/>
              <a:gd name="T74" fmla="*/ 2147483646 w 372"/>
              <a:gd name="T75" fmla="*/ 2147483646 h 323"/>
              <a:gd name="T76" fmla="*/ 2147483646 w 372"/>
              <a:gd name="T77" fmla="*/ 2147483646 h 323"/>
              <a:gd name="T78" fmla="*/ 2147483646 w 372"/>
              <a:gd name="T79" fmla="*/ 2147483646 h 323"/>
              <a:gd name="T80" fmla="*/ 2147483646 w 372"/>
              <a:gd name="T81" fmla="*/ 2147483646 h 323"/>
              <a:gd name="T82" fmla="*/ 2147483646 w 372"/>
              <a:gd name="T83" fmla="*/ 2147483646 h 323"/>
              <a:gd name="T84" fmla="*/ 2147483646 w 372"/>
              <a:gd name="T85" fmla="*/ 2147483646 h 323"/>
              <a:gd name="T86" fmla="*/ 2147483646 w 372"/>
              <a:gd name="T87" fmla="*/ 2147483646 h 323"/>
              <a:gd name="T88" fmla="*/ 2147483646 w 372"/>
              <a:gd name="T89" fmla="*/ 2147483646 h 323"/>
              <a:gd name="T90" fmla="*/ 2147483646 w 372"/>
              <a:gd name="T91" fmla="*/ 2147483646 h 323"/>
              <a:gd name="T92" fmla="*/ 2147483646 w 372"/>
              <a:gd name="T93" fmla="*/ 2147483646 h 323"/>
              <a:gd name="T94" fmla="*/ 2147483646 w 372"/>
              <a:gd name="T95" fmla="*/ 2147483646 h 323"/>
              <a:gd name="T96" fmla="*/ 2147483646 w 372"/>
              <a:gd name="T97" fmla="*/ 2147483646 h 32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2"/>
              <a:gd name="T148" fmla="*/ 0 h 323"/>
              <a:gd name="T149" fmla="*/ 372 w 372"/>
              <a:gd name="T150" fmla="*/ 323 h 32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2" h="323">
                <a:moveTo>
                  <a:pt x="28" y="76"/>
                </a:moveTo>
                <a:lnTo>
                  <a:pt x="17" y="89"/>
                </a:lnTo>
                <a:lnTo>
                  <a:pt x="30" y="111"/>
                </a:lnTo>
                <a:lnTo>
                  <a:pt x="45" y="115"/>
                </a:lnTo>
                <a:lnTo>
                  <a:pt x="58" y="124"/>
                </a:lnTo>
                <a:lnTo>
                  <a:pt x="59" y="159"/>
                </a:lnTo>
                <a:lnTo>
                  <a:pt x="46" y="183"/>
                </a:lnTo>
                <a:lnTo>
                  <a:pt x="35" y="189"/>
                </a:lnTo>
                <a:lnTo>
                  <a:pt x="4" y="183"/>
                </a:lnTo>
                <a:lnTo>
                  <a:pt x="0" y="187"/>
                </a:lnTo>
                <a:lnTo>
                  <a:pt x="37" y="224"/>
                </a:lnTo>
                <a:lnTo>
                  <a:pt x="48" y="230"/>
                </a:lnTo>
                <a:lnTo>
                  <a:pt x="54" y="256"/>
                </a:lnTo>
                <a:lnTo>
                  <a:pt x="67" y="282"/>
                </a:lnTo>
                <a:lnTo>
                  <a:pt x="89" y="301"/>
                </a:lnTo>
                <a:lnTo>
                  <a:pt x="113" y="304"/>
                </a:lnTo>
                <a:lnTo>
                  <a:pt x="128" y="316"/>
                </a:lnTo>
                <a:lnTo>
                  <a:pt x="141" y="316"/>
                </a:lnTo>
                <a:lnTo>
                  <a:pt x="158" y="308"/>
                </a:lnTo>
                <a:lnTo>
                  <a:pt x="191" y="317"/>
                </a:lnTo>
                <a:lnTo>
                  <a:pt x="208" y="323"/>
                </a:lnTo>
                <a:lnTo>
                  <a:pt x="230" y="319"/>
                </a:lnTo>
                <a:lnTo>
                  <a:pt x="245" y="316"/>
                </a:lnTo>
                <a:lnTo>
                  <a:pt x="258" y="304"/>
                </a:lnTo>
                <a:lnTo>
                  <a:pt x="267" y="308"/>
                </a:lnTo>
                <a:lnTo>
                  <a:pt x="280" y="319"/>
                </a:lnTo>
                <a:lnTo>
                  <a:pt x="293" y="312"/>
                </a:lnTo>
                <a:lnTo>
                  <a:pt x="305" y="303"/>
                </a:lnTo>
                <a:lnTo>
                  <a:pt x="313" y="295"/>
                </a:lnTo>
                <a:lnTo>
                  <a:pt x="342" y="288"/>
                </a:lnTo>
                <a:lnTo>
                  <a:pt x="348" y="279"/>
                </a:lnTo>
                <a:lnTo>
                  <a:pt x="352" y="266"/>
                </a:lnTo>
                <a:lnTo>
                  <a:pt x="370" y="251"/>
                </a:lnTo>
                <a:lnTo>
                  <a:pt x="372" y="240"/>
                </a:lnTo>
                <a:lnTo>
                  <a:pt x="365" y="233"/>
                </a:lnTo>
                <a:lnTo>
                  <a:pt x="355" y="220"/>
                </a:lnTo>
                <a:lnTo>
                  <a:pt x="353" y="174"/>
                </a:lnTo>
                <a:lnTo>
                  <a:pt x="368" y="168"/>
                </a:lnTo>
                <a:lnTo>
                  <a:pt x="359" y="152"/>
                </a:lnTo>
                <a:lnTo>
                  <a:pt x="348" y="154"/>
                </a:lnTo>
                <a:lnTo>
                  <a:pt x="340" y="152"/>
                </a:lnTo>
                <a:lnTo>
                  <a:pt x="344" y="144"/>
                </a:lnTo>
                <a:lnTo>
                  <a:pt x="340" y="130"/>
                </a:lnTo>
                <a:lnTo>
                  <a:pt x="331" y="126"/>
                </a:lnTo>
                <a:lnTo>
                  <a:pt x="316" y="135"/>
                </a:lnTo>
                <a:lnTo>
                  <a:pt x="303" y="146"/>
                </a:lnTo>
                <a:lnTo>
                  <a:pt x="293" y="144"/>
                </a:lnTo>
                <a:lnTo>
                  <a:pt x="284" y="139"/>
                </a:lnTo>
                <a:lnTo>
                  <a:pt x="269" y="130"/>
                </a:lnTo>
                <a:lnTo>
                  <a:pt x="254" y="126"/>
                </a:lnTo>
                <a:lnTo>
                  <a:pt x="245" y="130"/>
                </a:lnTo>
                <a:lnTo>
                  <a:pt x="237" y="124"/>
                </a:lnTo>
                <a:lnTo>
                  <a:pt x="236" y="113"/>
                </a:lnTo>
                <a:lnTo>
                  <a:pt x="228" y="111"/>
                </a:lnTo>
                <a:lnTo>
                  <a:pt x="213" y="115"/>
                </a:lnTo>
                <a:lnTo>
                  <a:pt x="197" y="113"/>
                </a:lnTo>
                <a:lnTo>
                  <a:pt x="197" y="104"/>
                </a:lnTo>
                <a:lnTo>
                  <a:pt x="191" y="96"/>
                </a:lnTo>
                <a:lnTo>
                  <a:pt x="180" y="94"/>
                </a:lnTo>
                <a:lnTo>
                  <a:pt x="174" y="104"/>
                </a:lnTo>
                <a:lnTo>
                  <a:pt x="171" y="109"/>
                </a:lnTo>
                <a:lnTo>
                  <a:pt x="163" y="104"/>
                </a:lnTo>
                <a:lnTo>
                  <a:pt x="152" y="107"/>
                </a:lnTo>
                <a:lnTo>
                  <a:pt x="141" y="117"/>
                </a:lnTo>
                <a:lnTo>
                  <a:pt x="134" y="109"/>
                </a:lnTo>
                <a:lnTo>
                  <a:pt x="135" y="81"/>
                </a:lnTo>
                <a:lnTo>
                  <a:pt x="143" y="67"/>
                </a:lnTo>
                <a:lnTo>
                  <a:pt x="152" y="59"/>
                </a:lnTo>
                <a:lnTo>
                  <a:pt x="150" y="41"/>
                </a:lnTo>
                <a:lnTo>
                  <a:pt x="152" y="22"/>
                </a:lnTo>
                <a:lnTo>
                  <a:pt x="148" y="0"/>
                </a:lnTo>
                <a:lnTo>
                  <a:pt x="141" y="0"/>
                </a:lnTo>
                <a:lnTo>
                  <a:pt x="134" y="9"/>
                </a:lnTo>
                <a:lnTo>
                  <a:pt x="130" y="28"/>
                </a:lnTo>
                <a:lnTo>
                  <a:pt x="124" y="41"/>
                </a:lnTo>
                <a:lnTo>
                  <a:pt x="115" y="30"/>
                </a:lnTo>
                <a:lnTo>
                  <a:pt x="121" y="15"/>
                </a:lnTo>
                <a:lnTo>
                  <a:pt x="111" y="6"/>
                </a:lnTo>
                <a:lnTo>
                  <a:pt x="96" y="9"/>
                </a:lnTo>
                <a:lnTo>
                  <a:pt x="89" y="19"/>
                </a:lnTo>
                <a:lnTo>
                  <a:pt x="93" y="28"/>
                </a:lnTo>
                <a:lnTo>
                  <a:pt x="87" y="37"/>
                </a:lnTo>
                <a:lnTo>
                  <a:pt x="80" y="33"/>
                </a:lnTo>
                <a:lnTo>
                  <a:pt x="70" y="26"/>
                </a:lnTo>
                <a:lnTo>
                  <a:pt x="63" y="28"/>
                </a:lnTo>
                <a:lnTo>
                  <a:pt x="56" y="37"/>
                </a:lnTo>
                <a:lnTo>
                  <a:pt x="65" y="52"/>
                </a:lnTo>
                <a:lnTo>
                  <a:pt x="78" y="54"/>
                </a:lnTo>
                <a:lnTo>
                  <a:pt x="95" y="69"/>
                </a:lnTo>
                <a:lnTo>
                  <a:pt x="102" y="74"/>
                </a:lnTo>
                <a:lnTo>
                  <a:pt x="102" y="83"/>
                </a:lnTo>
                <a:lnTo>
                  <a:pt x="87" y="87"/>
                </a:lnTo>
                <a:lnTo>
                  <a:pt x="89" y="100"/>
                </a:lnTo>
                <a:lnTo>
                  <a:pt x="95" y="109"/>
                </a:lnTo>
                <a:lnTo>
                  <a:pt x="89" y="117"/>
                </a:lnTo>
                <a:lnTo>
                  <a:pt x="76" y="115"/>
                </a:lnTo>
                <a:lnTo>
                  <a:pt x="58" y="96"/>
                </a:lnTo>
                <a:lnTo>
                  <a:pt x="45" y="83"/>
                </a:lnTo>
                <a:lnTo>
                  <a:pt x="28" y="76"/>
                </a:lnTo>
                <a:close/>
              </a:path>
            </a:pathLst>
          </a:custGeom>
          <a:solidFill>
            <a:schemeClr val="accent1"/>
          </a:solidFill>
          <a:ln w="12700">
            <a:solidFill>
              <a:schemeClr val="bg1"/>
            </a:solidFill>
            <a:round/>
            <a:headEnd/>
            <a:tailEnd/>
          </a:ln>
        </p:spPr>
        <p:txBody>
          <a:bodyPr/>
          <a:lstStyle/>
          <a:p>
            <a:endParaRPr lang="en-GB"/>
          </a:p>
        </p:txBody>
      </p:sp>
      <p:sp>
        <p:nvSpPr>
          <p:cNvPr id="35903" name="Freeform 104"/>
          <p:cNvSpPr>
            <a:spLocks noChangeAspect="1"/>
          </p:cNvSpPr>
          <p:nvPr/>
        </p:nvSpPr>
        <p:spPr bwMode="auto">
          <a:xfrm>
            <a:off x="3084513" y="5099050"/>
            <a:ext cx="219075" cy="220663"/>
          </a:xfrm>
          <a:custGeom>
            <a:avLst/>
            <a:gdLst>
              <a:gd name="T0" fmla="*/ 2147483646 w 199"/>
              <a:gd name="T1" fmla="*/ 2147483646 h 171"/>
              <a:gd name="T2" fmla="*/ 2147483646 w 199"/>
              <a:gd name="T3" fmla="*/ 2147483646 h 171"/>
              <a:gd name="T4" fmla="*/ 0 w 199"/>
              <a:gd name="T5" fmla="*/ 2147483646 h 171"/>
              <a:gd name="T6" fmla="*/ 2147483646 w 199"/>
              <a:gd name="T7" fmla="*/ 2147483646 h 171"/>
              <a:gd name="T8" fmla="*/ 2147483646 w 199"/>
              <a:gd name="T9" fmla="*/ 2147483646 h 171"/>
              <a:gd name="T10" fmla="*/ 2147483646 w 199"/>
              <a:gd name="T11" fmla="*/ 2147483646 h 171"/>
              <a:gd name="T12" fmla="*/ 2147483646 w 199"/>
              <a:gd name="T13" fmla="*/ 2147483646 h 171"/>
              <a:gd name="T14" fmla="*/ 2147483646 w 199"/>
              <a:gd name="T15" fmla="*/ 2147483646 h 171"/>
              <a:gd name="T16" fmla="*/ 2147483646 w 199"/>
              <a:gd name="T17" fmla="*/ 2147483646 h 171"/>
              <a:gd name="T18" fmla="*/ 2147483646 w 199"/>
              <a:gd name="T19" fmla="*/ 2147483646 h 171"/>
              <a:gd name="T20" fmla="*/ 2147483646 w 199"/>
              <a:gd name="T21" fmla="*/ 2147483646 h 171"/>
              <a:gd name="T22" fmla="*/ 2147483646 w 199"/>
              <a:gd name="T23" fmla="*/ 2147483646 h 171"/>
              <a:gd name="T24" fmla="*/ 2147483646 w 199"/>
              <a:gd name="T25" fmla="*/ 2147483646 h 171"/>
              <a:gd name="T26" fmla="*/ 2147483646 w 199"/>
              <a:gd name="T27" fmla="*/ 2147483646 h 171"/>
              <a:gd name="T28" fmla="*/ 2147483646 w 199"/>
              <a:gd name="T29" fmla="*/ 2147483646 h 171"/>
              <a:gd name="T30" fmla="*/ 2147483646 w 199"/>
              <a:gd name="T31" fmla="*/ 2147483646 h 171"/>
              <a:gd name="T32" fmla="*/ 2147483646 w 199"/>
              <a:gd name="T33" fmla="*/ 2147483646 h 171"/>
              <a:gd name="T34" fmla="*/ 2147483646 w 199"/>
              <a:gd name="T35" fmla="*/ 2147483646 h 171"/>
              <a:gd name="T36" fmla="*/ 2147483646 w 199"/>
              <a:gd name="T37" fmla="*/ 2147483646 h 171"/>
              <a:gd name="T38" fmla="*/ 2147483646 w 199"/>
              <a:gd name="T39" fmla="*/ 2147483646 h 171"/>
              <a:gd name="T40" fmla="*/ 2147483646 w 199"/>
              <a:gd name="T41" fmla="*/ 0 h 171"/>
              <a:gd name="T42" fmla="*/ 2147483646 w 199"/>
              <a:gd name="T43" fmla="*/ 2147483646 h 171"/>
              <a:gd name="T44" fmla="*/ 2147483646 w 199"/>
              <a:gd name="T45" fmla="*/ 2147483646 h 171"/>
              <a:gd name="T46" fmla="*/ 2147483646 w 199"/>
              <a:gd name="T47" fmla="*/ 2147483646 h 1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9"/>
              <a:gd name="T73" fmla="*/ 0 h 171"/>
              <a:gd name="T74" fmla="*/ 199 w 199"/>
              <a:gd name="T75" fmla="*/ 171 h 1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9" h="171">
                <a:moveTo>
                  <a:pt x="35" y="28"/>
                </a:moveTo>
                <a:lnTo>
                  <a:pt x="32" y="71"/>
                </a:lnTo>
                <a:lnTo>
                  <a:pt x="0" y="117"/>
                </a:lnTo>
                <a:lnTo>
                  <a:pt x="7" y="126"/>
                </a:lnTo>
                <a:lnTo>
                  <a:pt x="43" y="123"/>
                </a:lnTo>
                <a:lnTo>
                  <a:pt x="26" y="143"/>
                </a:lnTo>
                <a:lnTo>
                  <a:pt x="19" y="151"/>
                </a:lnTo>
                <a:lnTo>
                  <a:pt x="22" y="171"/>
                </a:lnTo>
                <a:lnTo>
                  <a:pt x="50" y="139"/>
                </a:lnTo>
                <a:lnTo>
                  <a:pt x="67" y="130"/>
                </a:lnTo>
                <a:lnTo>
                  <a:pt x="97" y="91"/>
                </a:lnTo>
                <a:lnTo>
                  <a:pt x="132" y="71"/>
                </a:lnTo>
                <a:lnTo>
                  <a:pt x="186" y="69"/>
                </a:lnTo>
                <a:lnTo>
                  <a:pt x="199" y="63"/>
                </a:lnTo>
                <a:lnTo>
                  <a:pt x="197" y="52"/>
                </a:lnTo>
                <a:lnTo>
                  <a:pt x="171" y="30"/>
                </a:lnTo>
                <a:lnTo>
                  <a:pt x="158" y="32"/>
                </a:lnTo>
                <a:lnTo>
                  <a:pt x="154" y="26"/>
                </a:lnTo>
                <a:lnTo>
                  <a:pt x="139" y="26"/>
                </a:lnTo>
                <a:lnTo>
                  <a:pt x="117" y="2"/>
                </a:lnTo>
                <a:lnTo>
                  <a:pt x="93" y="0"/>
                </a:lnTo>
                <a:lnTo>
                  <a:pt x="71" y="6"/>
                </a:lnTo>
                <a:lnTo>
                  <a:pt x="52" y="15"/>
                </a:lnTo>
                <a:lnTo>
                  <a:pt x="35" y="28"/>
                </a:lnTo>
                <a:close/>
              </a:path>
            </a:pathLst>
          </a:custGeom>
          <a:solidFill>
            <a:schemeClr val="accent1"/>
          </a:solidFill>
          <a:ln w="9525">
            <a:solidFill>
              <a:schemeClr val="bg1"/>
            </a:solidFill>
            <a:round/>
            <a:headEnd/>
            <a:tailEnd/>
          </a:ln>
        </p:spPr>
        <p:txBody>
          <a:bodyPr/>
          <a:lstStyle/>
          <a:p>
            <a:endParaRPr lang="en-GB"/>
          </a:p>
        </p:txBody>
      </p:sp>
      <p:sp>
        <p:nvSpPr>
          <p:cNvPr id="35904" name="Freeform 105"/>
          <p:cNvSpPr>
            <a:spLocks noChangeAspect="1"/>
          </p:cNvSpPr>
          <p:nvPr/>
        </p:nvSpPr>
        <p:spPr bwMode="auto">
          <a:xfrm>
            <a:off x="3117850" y="4891088"/>
            <a:ext cx="1466850" cy="862012"/>
          </a:xfrm>
          <a:custGeom>
            <a:avLst/>
            <a:gdLst>
              <a:gd name="T0" fmla="*/ 2147483646 w 1334"/>
              <a:gd name="T1" fmla="*/ 2147483646 h 670"/>
              <a:gd name="T2" fmla="*/ 2147483646 w 1334"/>
              <a:gd name="T3" fmla="*/ 2147483646 h 670"/>
              <a:gd name="T4" fmla="*/ 2147483646 w 1334"/>
              <a:gd name="T5" fmla="*/ 2147483646 h 670"/>
              <a:gd name="T6" fmla="*/ 2147483646 w 1334"/>
              <a:gd name="T7" fmla="*/ 2147483646 h 670"/>
              <a:gd name="T8" fmla="*/ 2147483646 w 1334"/>
              <a:gd name="T9" fmla="*/ 2147483646 h 670"/>
              <a:gd name="T10" fmla="*/ 2147483646 w 1334"/>
              <a:gd name="T11" fmla="*/ 2147483646 h 670"/>
              <a:gd name="T12" fmla="*/ 2147483646 w 1334"/>
              <a:gd name="T13" fmla="*/ 2147483646 h 670"/>
              <a:gd name="T14" fmla="*/ 2147483646 w 1334"/>
              <a:gd name="T15" fmla="*/ 2147483646 h 670"/>
              <a:gd name="T16" fmla="*/ 2147483646 w 1334"/>
              <a:gd name="T17" fmla="*/ 2147483646 h 670"/>
              <a:gd name="T18" fmla="*/ 2147483646 w 1334"/>
              <a:gd name="T19" fmla="*/ 2147483646 h 670"/>
              <a:gd name="T20" fmla="*/ 2147483646 w 1334"/>
              <a:gd name="T21" fmla="*/ 2147483646 h 670"/>
              <a:gd name="T22" fmla="*/ 2147483646 w 1334"/>
              <a:gd name="T23" fmla="*/ 2147483646 h 670"/>
              <a:gd name="T24" fmla="*/ 2147483646 w 1334"/>
              <a:gd name="T25" fmla="*/ 2147483646 h 670"/>
              <a:gd name="T26" fmla="*/ 2147483646 w 1334"/>
              <a:gd name="T27" fmla="*/ 2147483646 h 670"/>
              <a:gd name="T28" fmla="*/ 2147483646 w 1334"/>
              <a:gd name="T29" fmla="*/ 2147483646 h 670"/>
              <a:gd name="T30" fmla="*/ 2147483646 w 1334"/>
              <a:gd name="T31" fmla="*/ 2147483646 h 670"/>
              <a:gd name="T32" fmla="*/ 2147483646 w 1334"/>
              <a:gd name="T33" fmla="*/ 2147483646 h 670"/>
              <a:gd name="T34" fmla="*/ 2147483646 w 1334"/>
              <a:gd name="T35" fmla="*/ 2147483646 h 670"/>
              <a:gd name="T36" fmla="*/ 2147483646 w 1334"/>
              <a:gd name="T37" fmla="*/ 2147483646 h 670"/>
              <a:gd name="T38" fmla="*/ 2147483646 w 1334"/>
              <a:gd name="T39" fmla="*/ 2147483646 h 670"/>
              <a:gd name="T40" fmla="*/ 2147483646 w 1334"/>
              <a:gd name="T41" fmla="*/ 2147483646 h 670"/>
              <a:gd name="T42" fmla="*/ 2147483646 w 1334"/>
              <a:gd name="T43" fmla="*/ 2147483646 h 670"/>
              <a:gd name="T44" fmla="*/ 2147483646 w 1334"/>
              <a:gd name="T45" fmla="*/ 2147483646 h 670"/>
              <a:gd name="T46" fmla="*/ 2147483646 w 1334"/>
              <a:gd name="T47" fmla="*/ 2147483646 h 670"/>
              <a:gd name="T48" fmla="*/ 2147483646 w 1334"/>
              <a:gd name="T49" fmla="*/ 2147483646 h 670"/>
              <a:gd name="T50" fmla="*/ 2147483646 w 1334"/>
              <a:gd name="T51" fmla="*/ 2147483646 h 670"/>
              <a:gd name="T52" fmla="*/ 2147483646 w 1334"/>
              <a:gd name="T53" fmla="*/ 2147483646 h 670"/>
              <a:gd name="T54" fmla="*/ 2147483646 w 1334"/>
              <a:gd name="T55" fmla="*/ 2147483646 h 670"/>
              <a:gd name="T56" fmla="*/ 2147483646 w 1334"/>
              <a:gd name="T57" fmla="*/ 2147483646 h 670"/>
              <a:gd name="T58" fmla="*/ 2147483646 w 1334"/>
              <a:gd name="T59" fmla="*/ 2147483646 h 670"/>
              <a:gd name="T60" fmla="*/ 2147483646 w 1334"/>
              <a:gd name="T61" fmla="*/ 2147483646 h 670"/>
              <a:gd name="T62" fmla="*/ 2147483646 w 1334"/>
              <a:gd name="T63" fmla="*/ 2147483646 h 670"/>
              <a:gd name="T64" fmla="*/ 2147483646 w 1334"/>
              <a:gd name="T65" fmla="*/ 2147483646 h 670"/>
              <a:gd name="T66" fmla="*/ 2147483646 w 1334"/>
              <a:gd name="T67" fmla="*/ 2147483646 h 670"/>
              <a:gd name="T68" fmla="*/ 2147483646 w 1334"/>
              <a:gd name="T69" fmla="*/ 2147483646 h 670"/>
              <a:gd name="T70" fmla="*/ 2147483646 w 1334"/>
              <a:gd name="T71" fmla="*/ 2147483646 h 670"/>
              <a:gd name="T72" fmla="*/ 2147483646 w 1334"/>
              <a:gd name="T73" fmla="*/ 2147483646 h 670"/>
              <a:gd name="T74" fmla="*/ 2147483646 w 1334"/>
              <a:gd name="T75" fmla="*/ 2147483646 h 670"/>
              <a:gd name="T76" fmla="*/ 2147483646 w 1334"/>
              <a:gd name="T77" fmla="*/ 2147483646 h 670"/>
              <a:gd name="T78" fmla="*/ 2147483646 w 1334"/>
              <a:gd name="T79" fmla="*/ 2147483646 h 670"/>
              <a:gd name="T80" fmla="*/ 2147483646 w 1334"/>
              <a:gd name="T81" fmla="*/ 2147483646 h 670"/>
              <a:gd name="T82" fmla="*/ 2147483646 w 1334"/>
              <a:gd name="T83" fmla="*/ 2147483646 h 670"/>
              <a:gd name="T84" fmla="*/ 2147483646 w 1334"/>
              <a:gd name="T85" fmla="*/ 2147483646 h 670"/>
              <a:gd name="T86" fmla="*/ 2147483646 w 1334"/>
              <a:gd name="T87" fmla="*/ 2147483646 h 670"/>
              <a:gd name="T88" fmla="*/ 2147483646 w 1334"/>
              <a:gd name="T89" fmla="*/ 2147483646 h 670"/>
              <a:gd name="T90" fmla="*/ 2147483646 w 1334"/>
              <a:gd name="T91" fmla="*/ 2147483646 h 670"/>
              <a:gd name="T92" fmla="*/ 2147483646 w 1334"/>
              <a:gd name="T93" fmla="*/ 2147483646 h 670"/>
              <a:gd name="T94" fmla="*/ 2147483646 w 1334"/>
              <a:gd name="T95" fmla="*/ 2147483646 h 670"/>
              <a:gd name="T96" fmla="*/ 2147483646 w 1334"/>
              <a:gd name="T97" fmla="*/ 2147483646 h 670"/>
              <a:gd name="T98" fmla="*/ 2147483646 w 1334"/>
              <a:gd name="T99" fmla="*/ 2147483646 h 670"/>
              <a:gd name="T100" fmla="*/ 2147483646 w 1334"/>
              <a:gd name="T101" fmla="*/ 2147483646 h 670"/>
              <a:gd name="T102" fmla="*/ 2147483646 w 1334"/>
              <a:gd name="T103" fmla="*/ 2147483646 h 670"/>
              <a:gd name="T104" fmla="*/ 2147483646 w 1334"/>
              <a:gd name="T105" fmla="*/ 2147483646 h 6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34"/>
              <a:gd name="T160" fmla="*/ 0 h 670"/>
              <a:gd name="T161" fmla="*/ 1334 w 1334"/>
              <a:gd name="T162" fmla="*/ 670 h 6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34" h="670">
                <a:moveTo>
                  <a:pt x="178" y="284"/>
                </a:moveTo>
                <a:lnTo>
                  <a:pt x="182" y="259"/>
                </a:lnTo>
                <a:lnTo>
                  <a:pt x="219" y="255"/>
                </a:lnTo>
                <a:lnTo>
                  <a:pt x="229" y="255"/>
                </a:lnTo>
                <a:lnTo>
                  <a:pt x="211" y="240"/>
                </a:lnTo>
                <a:lnTo>
                  <a:pt x="185" y="233"/>
                </a:lnTo>
                <a:lnTo>
                  <a:pt x="185" y="218"/>
                </a:lnTo>
                <a:lnTo>
                  <a:pt x="239" y="203"/>
                </a:lnTo>
                <a:lnTo>
                  <a:pt x="283" y="199"/>
                </a:lnTo>
                <a:lnTo>
                  <a:pt x="313" y="184"/>
                </a:lnTo>
                <a:lnTo>
                  <a:pt x="332" y="192"/>
                </a:lnTo>
                <a:lnTo>
                  <a:pt x="346" y="170"/>
                </a:lnTo>
                <a:lnTo>
                  <a:pt x="381" y="140"/>
                </a:lnTo>
                <a:lnTo>
                  <a:pt x="403" y="121"/>
                </a:lnTo>
                <a:lnTo>
                  <a:pt x="421" y="110"/>
                </a:lnTo>
                <a:lnTo>
                  <a:pt x="455" y="110"/>
                </a:lnTo>
                <a:lnTo>
                  <a:pt x="488" y="100"/>
                </a:lnTo>
                <a:lnTo>
                  <a:pt x="540" y="82"/>
                </a:lnTo>
                <a:lnTo>
                  <a:pt x="551" y="82"/>
                </a:lnTo>
                <a:lnTo>
                  <a:pt x="566" y="96"/>
                </a:lnTo>
                <a:lnTo>
                  <a:pt x="581" y="108"/>
                </a:lnTo>
                <a:lnTo>
                  <a:pt x="603" y="96"/>
                </a:lnTo>
                <a:lnTo>
                  <a:pt x="625" y="108"/>
                </a:lnTo>
                <a:lnTo>
                  <a:pt x="640" y="118"/>
                </a:lnTo>
                <a:lnTo>
                  <a:pt x="659" y="121"/>
                </a:lnTo>
                <a:lnTo>
                  <a:pt x="670" y="129"/>
                </a:lnTo>
                <a:lnTo>
                  <a:pt x="681" y="114"/>
                </a:lnTo>
                <a:lnTo>
                  <a:pt x="714" y="125"/>
                </a:lnTo>
                <a:lnTo>
                  <a:pt x="770" y="129"/>
                </a:lnTo>
                <a:lnTo>
                  <a:pt x="818" y="121"/>
                </a:lnTo>
                <a:lnTo>
                  <a:pt x="840" y="110"/>
                </a:lnTo>
                <a:lnTo>
                  <a:pt x="851" y="104"/>
                </a:lnTo>
                <a:lnTo>
                  <a:pt x="866" y="93"/>
                </a:lnTo>
                <a:lnTo>
                  <a:pt x="893" y="100"/>
                </a:lnTo>
                <a:lnTo>
                  <a:pt x="915" y="96"/>
                </a:lnTo>
                <a:lnTo>
                  <a:pt x="938" y="78"/>
                </a:lnTo>
                <a:lnTo>
                  <a:pt x="971" y="56"/>
                </a:lnTo>
                <a:lnTo>
                  <a:pt x="975" y="41"/>
                </a:lnTo>
                <a:lnTo>
                  <a:pt x="978" y="26"/>
                </a:lnTo>
                <a:lnTo>
                  <a:pt x="997" y="22"/>
                </a:lnTo>
                <a:lnTo>
                  <a:pt x="1015" y="26"/>
                </a:lnTo>
                <a:lnTo>
                  <a:pt x="1045" y="26"/>
                </a:lnTo>
                <a:lnTo>
                  <a:pt x="1056" y="15"/>
                </a:lnTo>
                <a:lnTo>
                  <a:pt x="1071" y="0"/>
                </a:lnTo>
                <a:lnTo>
                  <a:pt x="1086" y="4"/>
                </a:lnTo>
                <a:lnTo>
                  <a:pt x="1093" y="19"/>
                </a:lnTo>
                <a:lnTo>
                  <a:pt x="1134" y="26"/>
                </a:lnTo>
                <a:lnTo>
                  <a:pt x="1160" y="85"/>
                </a:lnTo>
                <a:lnTo>
                  <a:pt x="1241" y="89"/>
                </a:lnTo>
                <a:lnTo>
                  <a:pt x="1267" y="121"/>
                </a:lnTo>
                <a:lnTo>
                  <a:pt x="1230" y="170"/>
                </a:lnTo>
                <a:lnTo>
                  <a:pt x="1249" y="184"/>
                </a:lnTo>
                <a:lnTo>
                  <a:pt x="1245" y="218"/>
                </a:lnTo>
                <a:lnTo>
                  <a:pt x="1275" y="229"/>
                </a:lnTo>
                <a:lnTo>
                  <a:pt x="1260" y="277"/>
                </a:lnTo>
                <a:lnTo>
                  <a:pt x="1282" y="277"/>
                </a:lnTo>
                <a:lnTo>
                  <a:pt x="1308" y="284"/>
                </a:lnTo>
                <a:lnTo>
                  <a:pt x="1304" y="299"/>
                </a:lnTo>
                <a:lnTo>
                  <a:pt x="1312" y="322"/>
                </a:lnTo>
                <a:lnTo>
                  <a:pt x="1334" y="344"/>
                </a:lnTo>
                <a:lnTo>
                  <a:pt x="1319" y="351"/>
                </a:lnTo>
                <a:lnTo>
                  <a:pt x="1301" y="355"/>
                </a:lnTo>
                <a:lnTo>
                  <a:pt x="1264" y="362"/>
                </a:lnTo>
                <a:lnTo>
                  <a:pt x="1249" y="370"/>
                </a:lnTo>
                <a:lnTo>
                  <a:pt x="1230" y="355"/>
                </a:lnTo>
                <a:lnTo>
                  <a:pt x="1230" y="366"/>
                </a:lnTo>
                <a:lnTo>
                  <a:pt x="1219" y="373"/>
                </a:lnTo>
                <a:lnTo>
                  <a:pt x="1201" y="377"/>
                </a:lnTo>
                <a:lnTo>
                  <a:pt x="1186" y="359"/>
                </a:lnTo>
                <a:lnTo>
                  <a:pt x="1164" y="370"/>
                </a:lnTo>
                <a:lnTo>
                  <a:pt x="1171" y="385"/>
                </a:lnTo>
                <a:lnTo>
                  <a:pt x="1152" y="385"/>
                </a:lnTo>
                <a:lnTo>
                  <a:pt x="1123" y="385"/>
                </a:lnTo>
                <a:lnTo>
                  <a:pt x="1112" y="399"/>
                </a:lnTo>
                <a:lnTo>
                  <a:pt x="1097" y="396"/>
                </a:lnTo>
                <a:lnTo>
                  <a:pt x="1082" y="399"/>
                </a:lnTo>
                <a:lnTo>
                  <a:pt x="1082" y="410"/>
                </a:lnTo>
                <a:lnTo>
                  <a:pt x="1060" y="433"/>
                </a:lnTo>
                <a:lnTo>
                  <a:pt x="1030" y="459"/>
                </a:lnTo>
                <a:lnTo>
                  <a:pt x="982" y="462"/>
                </a:lnTo>
                <a:lnTo>
                  <a:pt x="978" y="477"/>
                </a:lnTo>
                <a:lnTo>
                  <a:pt x="975" y="485"/>
                </a:lnTo>
                <a:lnTo>
                  <a:pt x="949" y="485"/>
                </a:lnTo>
                <a:lnTo>
                  <a:pt x="923" y="492"/>
                </a:lnTo>
                <a:lnTo>
                  <a:pt x="900" y="485"/>
                </a:lnTo>
                <a:lnTo>
                  <a:pt x="889" y="477"/>
                </a:lnTo>
                <a:lnTo>
                  <a:pt x="875" y="492"/>
                </a:lnTo>
                <a:lnTo>
                  <a:pt x="840" y="507"/>
                </a:lnTo>
                <a:lnTo>
                  <a:pt x="799" y="507"/>
                </a:lnTo>
                <a:lnTo>
                  <a:pt x="777" y="499"/>
                </a:lnTo>
                <a:lnTo>
                  <a:pt x="759" y="518"/>
                </a:lnTo>
                <a:lnTo>
                  <a:pt x="762" y="548"/>
                </a:lnTo>
                <a:lnTo>
                  <a:pt x="740" y="588"/>
                </a:lnTo>
                <a:lnTo>
                  <a:pt x="722" y="596"/>
                </a:lnTo>
                <a:lnTo>
                  <a:pt x="707" y="570"/>
                </a:lnTo>
                <a:lnTo>
                  <a:pt x="699" y="559"/>
                </a:lnTo>
                <a:lnTo>
                  <a:pt x="707" y="540"/>
                </a:lnTo>
                <a:lnTo>
                  <a:pt x="714" y="529"/>
                </a:lnTo>
                <a:lnTo>
                  <a:pt x="707" y="522"/>
                </a:lnTo>
                <a:lnTo>
                  <a:pt x="696" y="522"/>
                </a:lnTo>
                <a:lnTo>
                  <a:pt x="685" y="540"/>
                </a:lnTo>
                <a:lnTo>
                  <a:pt x="662" y="559"/>
                </a:lnTo>
                <a:lnTo>
                  <a:pt x="640" y="551"/>
                </a:lnTo>
                <a:lnTo>
                  <a:pt x="610" y="548"/>
                </a:lnTo>
                <a:lnTo>
                  <a:pt x="577" y="592"/>
                </a:lnTo>
                <a:lnTo>
                  <a:pt x="566" y="600"/>
                </a:lnTo>
                <a:lnTo>
                  <a:pt x="562" y="611"/>
                </a:lnTo>
                <a:lnTo>
                  <a:pt x="514" y="626"/>
                </a:lnTo>
                <a:lnTo>
                  <a:pt x="503" y="626"/>
                </a:lnTo>
                <a:lnTo>
                  <a:pt x="418" y="600"/>
                </a:lnTo>
                <a:lnTo>
                  <a:pt x="392" y="596"/>
                </a:lnTo>
                <a:lnTo>
                  <a:pt x="362" y="588"/>
                </a:lnTo>
                <a:lnTo>
                  <a:pt x="332" y="585"/>
                </a:lnTo>
                <a:lnTo>
                  <a:pt x="324" y="603"/>
                </a:lnTo>
                <a:lnTo>
                  <a:pt x="320" y="629"/>
                </a:lnTo>
                <a:lnTo>
                  <a:pt x="317" y="637"/>
                </a:lnTo>
                <a:lnTo>
                  <a:pt x="294" y="644"/>
                </a:lnTo>
                <a:lnTo>
                  <a:pt x="291" y="644"/>
                </a:lnTo>
                <a:lnTo>
                  <a:pt x="265" y="670"/>
                </a:lnTo>
                <a:lnTo>
                  <a:pt x="250" y="670"/>
                </a:lnTo>
                <a:lnTo>
                  <a:pt x="243" y="651"/>
                </a:lnTo>
                <a:lnTo>
                  <a:pt x="232" y="648"/>
                </a:lnTo>
                <a:lnTo>
                  <a:pt x="219" y="637"/>
                </a:lnTo>
                <a:lnTo>
                  <a:pt x="215" y="622"/>
                </a:lnTo>
                <a:lnTo>
                  <a:pt x="185" y="618"/>
                </a:lnTo>
                <a:lnTo>
                  <a:pt x="170" y="611"/>
                </a:lnTo>
                <a:lnTo>
                  <a:pt x="167" y="603"/>
                </a:lnTo>
                <a:lnTo>
                  <a:pt x="148" y="603"/>
                </a:lnTo>
                <a:lnTo>
                  <a:pt x="133" y="588"/>
                </a:lnTo>
                <a:lnTo>
                  <a:pt x="130" y="581"/>
                </a:lnTo>
                <a:lnTo>
                  <a:pt x="115" y="588"/>
                </a:lnTo>
                <a:lnTo>
                  <a:pt x="100" y="585"/>
                </a:lnTo>
                <a:lnTo>
                  <a:pt x="93" y="581"/>
                </a:lnTo>
                <a:lnTo>
                  <a:pt x="96" y="566"/>
                </a:lnTo>
                <a:lnTo>
                  <a:pt x="74" y="551"/>
                </a:lnTo>
                <a:lnTo>
                  <a:pt x="78" y="540"/>
                </a:lnTo>
                <a:lnTo>
                  <a:pt x="85" y="533"/>
                </a:lnTo>
                <a:lnTo>
                  <a:pt x="63" y="518"/>
                </a:lnTo>
                <a:lnTo>
                  <a:pt x="7" y="496"/>
                </a:lnTo>
                <a:lnTo>
                  <a:pt x="15" y="474"/>
                </a:lnTo>
                <a:lnTo>
                  <a:pt x="33" y="474"/>
                </a:lnTo>
                <a:lnTo>
                  <a:pt x="41" y="488"/>
                </a:lnTo>
                <a:lnTo>
                  <a:pt x="37" y="466"/>
                </a:lnTo>
                <a:lnTo>
                  <a:pt x="48" y="448"/>
                </a:lnTo>
                <a:lnTo>
                  <a:pt x="56" y="429"/>
                </a:lnTo>
                <a:lnTo>
                  <a:pt x="37" y="414"/>
                </a:lnTo>
                <a:lnTo>
                  <a:pt x="22" y="399"/>
                </a:lnTo>
                <a:lnTo>
                  <a:pt x="22" y="385"/>
                </a:lnTo>
                <a:lnTo>
                  <a:pt x="7" y="385"/>
                </a:lnTo>
                <a:lnTo>
                  <a:pt x="0" y="381"/>
                </a:lnTo>
                <a:lnTo>
                  <a:pt x="4" y="347"/>
                </a:lnTo>
                <a:lnTo>
                  <a:pt x="30" y="299"/>
                </a:lnTo>
                <a:lnTo>
                  <a:pt x="33" y="299"/>
                </a:lnTo>
                <a:lnTo>
                  <a:pt x="56" y="299"/>
                </a:lnTo>
                <a:lnTo>
                  <a:pt x="74" y="307"/>
                </a:lnTo>
                <a:lnTo>
                  <a:pt x="85" y="307"/>
                </a:lnTo>
                <a:lnTo>
                  <a:pt x="85" y="292"/>
                </a:lnTo>
                <a:lnTo>
                  <a:pt x="107" y="288"/>
                </a:lnTo>
                <a:lnTo>
                  <a:pt x="148" y="288"/>
                </a:lnTo>
                <a:lnTo>
                  <a:pt x="178" y="284"/>
                </a:lnTo>
                <a:close/>
              </a:path>
            </a:pathLst>
          </a:custGeom>
          <a:solidFill>
            <a:schemeClr val="accent1"/>
          </a:solidFill>
          <a:ln w="12700">
            <a:solidFill>
              <a:schemeClr val="bg1"/>
            </a:solidFill>
            <a:round/>
            <a:headEnd/>
            <a:tailEnd/>
          </a:ln>
        </p:spPr>
        <p:txBody>
          <a:bodyPr/>
          <a:lstStyle/>
          <a:p>
            <a:endParaRPr lang="en-GB"/>
          </a:p>
        </p:txBody>
      </p:sp>
      <p:sp>
        <p:nvSpPr>
          <p:cNvPr id="35905" name="Freeform 106"/>
          <p:cNvSpPr>
            <a:spLocks noChangeAspect="1"/>
          </p:cNvSpPr>
          <p:nvPr/>
        </p:nvSpPr>
        <p:spPr bwMode="auto">
          <a:xfrm>
            <a:off x="3616325" y="5311775"/>
            <a:ext cx="66675" cy="98425"/>
          </a:xfrm>
          <a:custGeom>
            <a:avLst/>
            <a:gdLst>
              <a:gd name="T0" fmla="*/ 2147483646 w 37"/>
              <a:gd name="T1" fmla="*/ 0 h 46"/>
              <a:gd name="T2" fmla="*/ 2147483646 w 37"/>
              <a:gd name="T3" fmla="*/ 2147483646 h 46"/>
              <a:gd name="T4" fmla="*/ 0 w 37"/>
              <a:gd name="T5" fmla="*/ 2147483646 h 46"/>
              <a:gd name="T6" fmla="*/ 0 w 37"/>
              <a:gd name="T7" fmla="*/ 2147483646 h 46"/>
              <a:gd name="T8" fmla="*/ 2147483646 w 37"/>
              <a:gd name="T9" fmla="*/ 2147483646 h 46"/>
              <a:gd name="T10" fmla="*/ 2147483646 w 37"/>
              <a:gd name="T11" fmla="*/ 2147483646 h 46"/>
              <a:gd name="T12" fmla="*/ 2147483646 w 37"/>
              <a:gd name="T13" fmla="*/ 2147483646 h 46"/>
              <a:gd name="T14" fmla="*/ 2147483646 w 37"/>
              <a:gd name="T15" fmla="*/ 2147483646 h 46"/>
              <a:gd name="T16" fmla="*/ 2147483646 w 37"/>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
              <a:gd name="T28" fmla="*/ 0 h 46"/>
              <a:gd name="T29" fmla="*/ 37 w 37"/>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 h="46">
                <a:moveTo>
                  <a:pt x="7" y="0"/>
                </a:moveTo>
                <a:lnTo>
                  <a:pt x="7" y="13"/>
                </a:lnTo>
                <a:lnTo>
                  <a:pt x="0" y="31"/>
                </a:lnTo>
                <a:lnTo>
                  <a:pt x="0" y="42"/>
                </a:lnTo>
                <a:lnTo>
                  <a:pt x="15" y="42"/>
                </a:lnTo>
                <a:lnTo>
                  <a:pt x="26" y="46"/>
                </a:lnTo>
                <a:lnTo>
                  <a:pt x="37" y="35"/>
                </a:lnTo>
                <a:lnTo>
                  <a:pt x="17" y="13"/>
                </a:lnTo>
                <a:lnTo>
                  <a:pt x="7" y="0"/>
                </a:lnTo>
                <a:close/>
              </a:path>
            </a:pathLst>
          </a:custGeom>
          <a:solidFill>
            <a:schemeClr val="bg1"/>
          </a:solidFill>
          <a:ln w="12700">
            <a:solidFill>
              <a:schemeClr val="bg2"/>
            </a:solidFill>
            <a:round/>
            <a:headEnd/>
            <a:tailEnd/>
          </a:ln>
        </p:spPr>
        <p:txBody>
          <a:bodyPr/>
          <a:lstStyle/>
          <a:p>
            <a:endParaRPr lang="en-GB"/>
          </a:p>
        </p:txBody>
      </p:sp>
      <p:sp>
        <p:nvSpPr>
          <p:cNvPr id="35906" name="Freeform 107"/>
          <p:cNvSpPr>
            <a:spLocks noChangeAspect="1"/>
          </p:cNvSpPr>
          <p:nvPr/>
        </p:nvSpPr>
        <p:spPr bwMode="auto">
          <a:xfrm>
            <a:off x="4343400" y="5157788"/>
            <a:ext cx="82550" cy="90487"/>
          </a:xfrm>
          <a:custGeom>
            <a:avLst/>
            <a:gdLst>
              <a:gd name="T0" fmla="*/ 2147483646 w 73"/>
              <a:gd name="T1" fmla="*/ 2147483646 h 70"/>
              <a:gd name="T2" fmla="*/ 2147483646 w 73"/>
              <a:gd name="T3" fmla="*/ 2147483646 h 70"/>
              <a:gd name="T4" fmla="*/ 2147483646 w 73"/>
              <a:gd name="T5" fmla="*/ 2147483646 h 70"/>
              <a:gd name="T6" fmla="*/ 2147483646 w 73"/>
              <a:gd name="T7" fmla="*/ 2147483646 h 70"/>
              <a:gd name="T8" fmla="*/ 2147483646 w 73"/>
              <a:gd name="T9" fmla="*/ 2147483646 h 70"/>
              <a:gd name="T10" fmla="*/ 2147483646 w 73"/>
              <a:gd name="T11" fmla="*/ 2147483646 h 70"/>
              <a:gd name="T12" fmla="*/ 2147483646 w 73"/>
              <a:gd name="T13" fmla="*/ 2147483646 h 70"/>
              <a:gd name="T14" fmla="*/ 0 w 73"/>
              <a:gd name="T15" fmla="*/ 2147483646 h 70"/>
              <a:gd name="T16" fmla="*/ 2147483646 w 73"/>
              <a:gd name="T17" fmla="*/ 2147483646 h 70"/>
              <a:gd name="T18" fmla="*/ 2147483646 w 73"/>
              <a:gd name="T19" fmla="*/ 2147483646 h 70"/>
              <a:gd name="T20" fmla="*/ 2147483646 w 73"/>
              <a:gd name="T21" fmla="*/ 0 h 70"/>
              <a:gd name="T22" fmla="*/ 2147483646 w 73"/>
              <a:gd name="T23" fmla="*/ 2147483646 h 7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3"/>
              <a:gd name="T37" fmla="*/ 0 h 70"/>
              <a:gd name="T38" fmla="*/ 73 w 73"/>
              <a:gd name="T39" fmla="*/ 70 h 7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3" h="70">
                <a:moveTo>
                  <a:pt x="73" y="4"/>
                </a:moveTo>
                <a:lnTo>
                  <a:pt x="51" y="33"/>
                </a:lnTo>
                <a:lnTo>
                  <a:pt x="55" y="52"/>
                </a:lnTo>
                <a:lnTo>
                  <a:pt x="55" y="59"/>
                </a:lnTo>
                <a:lnTo>
                  <a:pt x="15" y="70"/>
                </a:lnTo>
                <a:lnTo>
                  <a:pt x="4" y="66"/>
                </a:lnTo>
                <a:lnTo>
                  <a:pt x="4" y="52"/>
                </a:lnTo>
                <a:lnTo>
                  <a:pt x="0" y="37"/>
                </a:lnTo>
                <a:lnTo>
                  <a:pt x="18" y="18"/>
                </a:lnTo>
                <a:lnTo>
                  <a:pt x="29" y="15"/>
                </a:lnTo>
                <a:lnTo>
                  <a:pt x="40" y="0"/>
                </a:lnTo>
                <a:lnTo>
                  <a:pt x="73" y="4"/>
                </a:lnTo>
                <a:close/>
              </a:path>
            </a:pathLst>
          </a:custGeom>
          <a:solidFill>
            <a:schemeClr val="bg1"/>
          </a:solidFill>
          <a:ln w="12700">
            <a:solidFill>
              <a:schemeClr val="bg2"/>
            </a:solidFill>
            <a:round/>
            <a:headEnd/>
            <a:tailEnd/>
          </a:ln>
        </p:spPr>
        <p:txBody>
          <a:bodyPr/>
          <a:lstStyle/>
          <a:p>
            <a:endParaRPr lang="en-GB"/>
          </a:p>
        </p:txBody>
      </p:sp>
      <p:sp>
        <p:nvSpPr>
          <p:cNvPr id="35907" name="Freeform 108"/>
          <p:cNvSpPr>
            <a:spLocks noChangeAspect="1"/>
          </p:cNvSpPr>
          <p:nvPr/>
        </p:nvSpPr>
        <p:spPr bwMode="auto">
          <a:xfrm>
            <a:off x="2425700" y="4252913"/>
            <a:ext cx="387350" cy="203200"/>
          </a:xfrm>
          <a:custGeom>
            <a:avLst/>
            <a:gdLst>
              <a:gd name="T0" fmla="*/ 2147483646 w 352"/>
              <a:gd name="T1" fmla="*/ 2147483646 h 157"/>
              <a:gd name="T2" fmla="*/ 2147483646 w 352"/>
              <a:gd name="T3" fmla="*/ 0 h 157"/>
              <a:gd name="T4" fmla="*/ 2147483646 w 352"/>
              <a:gd name="T5" fmla="*/ 0 h 157"/>
              <a:gd name="T6" fmla="*/ 2147483646 w 352"/>
              <a:gd name="T7" fmla="*/ 2147483646 h 157"/>
              <a:gd name="T8" fmla="*/ 2147483646 w 352"/>
              <a:gd name="T9" fmla="*/ 2147483646 h 157"/>
              <a:gd name="T10" fmla="*/ 2147483646 w 352"/>
              <a:gd name="T11" fmla="*/ 2147483646 h 157"/>
              <a:gd name="T12" fmla="*/ 2147483646 w 352"/>
              <a:gd name="T13" fmla="*/ 2147483646 h 157"/>
              <a:gd name="T14" fmla="*/ 2147483646 w 352"/>
              <a:gd name="T15" fmla="*/ 2147483646 h 157"/>
              <a:gd name="T16" fmla="*/ 2147483646 w 352"/>
              <a:gd name="T17" fmla="*/ 2147483646 h 157"/>
              <a:gd name="T18" fmla="*/ 2147483646 w 352"/>
              <a:gd name="T19" fmla="*/ 2147483646 h 157"/>
              <a:gd name="T20" fmla="*/ 2147483646 w 352"/>
              <a:gd name="T21" fmla="*/ 2147483646 h 157"/>
              <a:gd name="T22" fmla="*/ 2147483646 w 352"/>
              <a:gd name="T23" fmla="*/ 2147483646 h 157"/>
              <a:gd name="T24" fmla="*/ 2147483646 w 352"/>
              <a:gd name="T25" fmla="*/ 2147483646 h 157"/>
              <a:gd name="T26" fmla="*/ 2147483646 w 352"/>
              <a:gd name="T27" fmla="*/ 2147483646 h 157"/>
              <a:gd name="T28" fmla="*/ 2147483646 w 352"/>
              <a:gd name="T29" fmla="*/ 2147483646 h 157"/>
              <a:gd name="T30" fmla="*/ 2147483646 w 352"/>
              <a:gd name="T31" fmla="*/ 2147483646 h 157"/>
              <a:gd name="T32" fmla="*/ 2147483646 w 352"/>
              <a:gd name="T33" fmla="*/ 2147483646 h 157"/>
              <a:gd name="T34" fmla="*/ 2147483646 w 352"/>
              <a:gd name="T35" fmla="*/ 2147483646 h 157"/>
              <a:gd name="T36" fmla="*/ 2147483646 w 352"/>
              <a:gd name="T37" fmla="*/ 2147483646 h 157"/>
              <a:gd name="T38" fmla="*/ 2147483646 w 352"/>
              <a:gd name="T39" fmla="*/ 2147483646 h 157"/>
              <a:gd name="T40" fmla="*/ 2147483646 w 352"/>
              <a:gd name="T41" fmla="*/ 2147483646 h 157"/>
              <a:gd name="T42" fmla="*/ 2147483646 w 352"/>
              <a:gd name="T43" fmla="*/ 2147483646 h 157"/>
              <a:gd name="T44" fmla="*/ 2147483646 w 352"/>
              <a:gd name="T45" fmla="*/ 2147483646 h 157"/>
              <a:gd name="T46" fmla="*/ 2147483646 w 352"/>
              <a:gd name="T47" fmla="*/ 2147483646 h 157"/>
              <a:gd name="T48" fmla="*/ 2147483646 w 352"/>
              <a:gd name="T49" fmla="*/ 2147483646 h 157"/>
              <a:gd name="T50" fmla="*/ 2147483646 w 352"/>
              <a:gd name="T51" fmla="*/ 2147483646 h 157"/>
              <a:gd name="T52" fmla="*/ 2147483646 w 352"/>
              <a:gd name="T53" fmla="*/ 2147483646 h 157"/>
              <a:gd name="T54" fmla="*/ 2147483646 w 352"/>
              <a:gd name="T55" fmla="*/ 2147483646 h 157"/>
              <a:gd name="T56" fmla="*/ 2147483646 w 352"/>
              <a:gd name="T57" fmla="*/ 2147483646 h 157"/>
              <a:gd name="T58" fmla="*/ 2147483646 w 352"/>
              <a:gd name="T59" fmla="*/ 2147483646 h 157"/>
              <a:gd name="T60" fmla="*/ 2147483646 w 352"/>
              <a:gd name="T61" fmla="*/ 2147483646 h 157"/>
              <a:gd name="T62" fmla="*/ 2147483646 w 352"/>
              <a:gd name="T63" fmla="*/ 2147483646 h 157"/>
              <a:gd name="T64" fmla="*/ 2147483646 w 352"/>
              <a:gd name="T65" fmla="*/ 2147483646 h 157"/>
              <a:gd name="T66" fmla="*/ 2147483646 w 352"/>
              <a:gd name="T67" fmla="*/ 2147483646 h 157"/>
              <a:gd name="T68" fmla="*/ 2147483646 w 352"/>
              <a:gd name="T69" fmla="*/ 2147483646 h 157"/>
              <a:gd name="T70" fmla="*/ 2147483646 w 352"/>
              <a:gd name="T71" fmla="*/ 2147483646 h 157"/>
              <a:gd name="T72" fmla="*/ 2147483646 w 352"/>
              <a:gd name="T73" fmla="*/ 2147483646 h 157"/>
              <a:gd name="T74" fmla="*/ 0 w 352"/>
              <a:gd name="T75" fmla="*/ 2147483646 h 157"/>
              <a:gd name="T76" fmla="*/ 0 w 352"/>
              <a:gd name="T77" fmla="*/ 2147483646 h 157"/>
              <a:gd name="T78" fmla="*/ 2147483646 w 352"/>
              <a:gd name="T79" fmla="*/ 2147483646 h 157"/>
              <a:gd name="T80" fmla="*/ 2147483646 w 352"/>
              <a:gd name="T81" fmla="*/ 2147483646 h 157"/>
              <a:gd name="T82" fmla="*/ 2147483646 w 352"/>
              <a:gd name="T83" fmla="*/ 2147483646 h 157"/>
              <a:gd name="T84" fmla="*/ 2147483646 w 352"/>
              <a:gd name="T85" fmla="*/ 2147483646 h 157"/>
              <a:gd name="T86" fmla="*/ 2147483646 w 352"/>
              <a:gd name="T87" fmla="*/ 2147483646 h 15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52"/>
              <a:gd name="T133" fmla="*/ 0 h 157"/>
              <a:gd name="T134" fmla="*/ 352 w 352"/>
              <a:gd name="T135" fmla="*/ 157 h 15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52" h="157">
                <a:moveTo>
                  <a:pt x="120" y="8"/>
                </a:moveTo>
                <a:lnTo>
                  <a:pt x="132" y="0"/>
                </a:lnTo>
                <a:lnTo>
                  <a:pt x="146" y="0"/>
                </a:lnTo>
                <a:lnTo>
                  <a:pt x="152" y="11"/>
                </a:lnTo>
                <a:lnTo>
                  <a:pt x="165" y="2"/>
                </a:lnTo>
                <a:lnTo>
                  <a:pt x="178" y="6"/>
                </a:lnTo>
                <a:lnTo>
                  <a:pt x="198" y="27"/>
                </a:lnTo>
                <a:lnTo>
                  <a:pt x="220" y="36"/>
                </a:lnTo>
                <a:lnTo>
                  <a:pt x="228" y="38"/>
                </a:lnTo>
                <a:lnTo>
                  <a:pt x="239" y="29"/>
                </a:lnTo>
                <a:lnTo>
                  <a:pt x="250" y="25"/>
                </a:lnTo>
                <a:lnTo>
                  <a:pt x="280" y="33"/>
                </a:lnTo>
                <a:lnTo>
                  <a:pt x="320" y="42"/>
                </a:lnTo>
                <a:lnTo>
                  <a:pt x="352" y="51"/>
                </a:lnTo>
                <a:lnTo>
                  <a:pt x="341" y="64"/>
                </a:lnTo>
                <a:lnTo>
                  <a:pt x="320" y="85"/>
                </a:lnTo>
                <a:lnTo>
                  <a:pt x="315" y="92"/>
                </a:lnTo>
                <a:lnTo>
                  <a:pt x="317" y="107"/>
                </a:lnTo>
                <a:lnTo>
                  <a:pt x="302" y="107"/>
                </a:lnTo>
                <a:lnTo>
                  <a:pt x="287" y="96"/>
                </a:lnTo>
                <a:lnTo>
                  <a:pt x="272" y="92"/>
                </a:lnTo>
                <a:lnTo>
                  <a:pt x="233" y="101"/>
                </a:lnTo>
                <a:lnTo>
                  <a:pt x="223" y="110"/>
                </a:lnTo>
                <a:lnTo>
                  <a:pt x="212" y="124"/>
                </a:lnTo>
                <a:lnTo>
                  <a:pt x="191" y="137"/>
                </a:lnTo>
                <a:lnTo>
                  <a:pt x="179" y="137"/>
                </a:lnTo>
                <a:lnTo>
                  <a:pt x="166" y="126"/>
                </a:lnTo>
                <a:lnTo>
                  <a:pt x="155" y="126"/>
                </a:lnTo>
                <a:lnTo>
                  <a:pt x="115" y="145"/>
                </a:lnTo>
                <a:lnTo>
                  <a:pt x="96" y="155"/>
                </a:lnTo>
                <a:lnTo>
                  <a:pt x="82" y="157"/>
                </a:lnTo>
                <a:lnTo>
                  <a:pt x="50" y="155"/>
                </a:lnTo>
                <a:lnTo>
                  <a:pt x="37" y="155"/>
                </a:lnTo>
                <a:lnTo>
                  <a:pt x="27" y="140"/>
                </a:lnTo>
                <a:lnTo>
                  <a:pt x="22" y="135"/>
                </a:lnTo>
                <a:lnTo>
                  <a:pt x="11" y="129"/>
                </a:lnTo>
                <a:lnTo>
                  <a:pt x="5" y="122"/>
                </a:lnTo>
                <a:lnTo>
                  <a:pt x="0" y="107"/>
                </a:lnTo>
                <a:lnTo>
                  <a:pt x="0" y="90"/>
                </a:lnTo>
                <a:lnTo>
                  <a:pt x="34" y="76"/>
                </a:lnTo>
                <a:lnTo>
                  <a:pt x="72" y="76"/>
                </a:lnTo>
                <a:lnTo>
                  <a:pt x="95" y="55"/>
                </a:lnTo>
                <a:lnTo>
                  <a:pt x="98" y="19"/>
                </a:lnTo>
                <a:lnTo>
                  <a:pt x="120" y="8"/>
                </a:lnTo>
                <a:close/>
              </a:path>
            </a:pathLst>
          </a:custGeom>
          <a:solidFill>
            <a:schemeClr val="tx2"/>
          </a:solidFill>
          <a:ln w="12700">
            <a:solidFill>
              <a:schemeClr val="bg1"/>
            </a:solidFill>
            <a:round/>
            <a:headEnd/>
            <a:tailEnd/>
          </a:ln>
        </p:spPr>
        <p:txBody>
          <a:bodyPr/>
          <a:lstStyle/>
          <a:p>
            <a:endParaRPr lang="en-GB"/>
          </a:p>
        </p:txBody>
      </p:sp>
      <p:sp>
        <p:nvSpPr>
          <p:cNvPr id="1358" name="Freeform 109"/>
          <p:cNvSpPr>
            <a:spLocks noChangeAspect="1"/>
          </p:cNvSpPr>
          <p:nvPr/>
        </p:nvSpPr>
        <p:spPr bwMode="auto">
          <a:xfrm>
            <a:off x="2332038" y="4745038"/>
            <a:ext cx="261937" cy="495300"/>
          </a:xfrm>
          <a:custGeom>
            <a:avLst/>
            <a:gdLst>
              <a:gd name="T0" fmla="*/ 165 w 179"/>
              <a:gd name="T1" fmla="*/ 25 h 312"/>
              <a:gd name="T2" fmla="*/ 156 w 179"/>
              <a:gd name="T3" fmla="*/ 25 h 312"/>
              <a:gd name="T4" fmla="*/ 147 w 179"/>
              <a:gd name="T5" fmla="*/ 18 h 312"/>
              <a:gd name="T6" fmla="*/ 134 w 179"/>
              <a:gd name="T7" fmla="*/ 11 h 312"/>
              <a:gd name="T8" fmla="*/ 118 w 179"/>
              <a:gd name="T9" fmla="*/ 19 h 312"/>
              <a:gd name="T10" fmla="*/ 104 w 179"/>
              <a:gd name="T11" fmla="*/ 15 h 312"/>
              <a:gd name="T12" fmla="*/ 91 w 179"/>
              <a:gd name="T13" fmla="*/ 22 h 312"/>
              <a:gd name="T14" fmla="*/ 90 w 179"/>
              <a:gd name="T15" fmla="*/ 15 h 312"/>
              <a:gd name="T16" fmla="*/ 79 w 179"/>
              <a:gd name="T17" fmla="*/ 15 h 312"/>
              <a:gd name="T18" fmla="*/ 65 w 179"/>
              <a:gd name="T19" fmla="*/ 0 h 312"/>
              <a:gd name="T20" fmla="*/ 45 w 179"/>
              <a:gd name="T21" fmla="*/ 24 h 312"/>
              <a:gd name="T22" fmla="*/ 13 w 179"/>
              <a:gd name="T23" fmla="*/ 13 h 312"/>
              <a:gd name="T24" fmla="*/ 0 w 179"/>
              <a:gd name="T25" fmla="*/ 17 h 312"/>
              <a:gd name="T26" fmla="*/ 0 w 179"/>
              <a:gd name="T27" fmla="*/ 25 h 312"/>
              <a:gd name="T28" fmla="*/ 35 w 179"/>
              <a:gd name="T29" fmla="*/ 63 h 312"/>
              <a:gd name="T30" fmla="*/ 43 w 179"/>
              <a:gd name="T31" fmla="*/ 88 h 312"/>
              <a:gd name="T32" fmla="*/ 61 w 179"/>
              <a:gd name="T33" fmla="*/ 103 h 312"/>
              <a:gd name="T34" fmla="*/ 68 w 179"/>
              <a:gd name="T35" fmla="*/ 100 h 312"/>
              <a:gd name="T36" fmla="*/ 113 w 179"/>
              <a:gd name="T37" fmla="*/ 151 h 312"/>
              <a:gd name="T38" fmla="*/ 116 w 179"/>
              <a:gd name="T39" fmla="*/ 163 h 312"/>
              <a:gd name="T40" fmla="*/ 113 w 179"/>
              <a:gd name="T41" fmla="*/ 171 h 312"/>
              <a:gd name="T42" fmla="*/ 158 w 179"/>
              <a:gd name="T43" fmla="*/ 312 h 312"/>
              <a:gd name="T44" fmla="*/ 116 w 179"/>
              <a:gd name="T45" fmla="*/ 174 h 312"/>
              <a:gd name="T46" fmla="*/ 138 w 179"/>
              <a:gd name="T47" fmla="*/ 168 h 312"/>
              <a:gd name="T48" fmla="*/ 138 w 179"/>
              <a:gd name="T49" fmla="*/ 151 h 312"/>
              <a:gd name="T50" fmla="*/ 151 w 179"/>
              <a:gd name="T51" fmla="*/ 139 h 312"/>
              <a:gd name="T52" fmla="*/ 156 w 179"/>
              <a:gd name="T53" fmla="*/ 127 h 312"/>
              <a:gd name="T54" fmla="*/ 170 w 179"/>
              <a:gd name="T55" fmla="*/ 121 h 312"/>
              <a:gd name="T56" fmla="*/ 172 w 179"/>
              <a:gd name="T57" fmla="*/ 107 h 312"/>
              <a:gd name="T58" fmla="*/ 170 w 179"/>
              <a:gd name="T59" fmla="*/ 93 h 312"/>
              <a:gd name="T60" fmla="*/ 177 w 179"/>
              <a:gd name="T61" fmla="*/ 87 h 312"/>
              <a:gd name="T62" fmla="*/ 165 w 179"/>
              <a:gd name="T63" fmla="*/ 69 h 312"/>
              <a:gd name="T64" fmla="*/ 179 w 179"/>
              <a:gd name="T65" fmla="*/ 42 h 312"/>
              <a:gd name="T66" fmla="*/ 165 w 179"/>
              <a:gd name="T67" fmla="*/ 25 h 3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9"/>
              <a:gd name="T103" fmla="*/ 0 h 312"/>
              <a:gd name="T104" fmla="*/ 179 w 179"/>
              <a:gd name="T105" fmla="*/ 312 h 31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9" h="312">
                <a:moveTo>
                  <a:pt x="165" y="25"/>
                </a:moveTo>
                <a:lnTo>
                  <a:pt x="156" y="25"/>
                </a:lnTo>
                <a:lnTo>
                  <a:pt x="147" y="18"/>
                </a:lnTo>
                <a:lnTo>
                  <a:pt x="134" y="11"/>
                </a:lnTo>
                <a:lnTo>
                  <a:pt x="118" y="19"/>
                </a:lnTo>
                <a:lnTo>
                  <a:pt x="104" y="15"/>
                </a:lnTo>
                <a:lnTo>
                  <a:pt x="91" y="22"/>
                </a:lnTo>
                <a:lnTo>
                  <a:pt x="90" y="15"/>
                </a:lnTo>
                <a:lnTo>
                  <a:pt x="79" y="15"/>
                </a:lnTo>
                <a:lnTo>
                  <a:pt x="65" y="0"/>
                </a:lnTo>
                <a:lnTo>
                  <a:pt x="45" y="24"/>
                </a:lnTo>
                <a:lnTo>
                  <a:pt x="13" y="13"/>
                </a:lnTo>
                <a:lnTo>
                  <a:pt x="0" y="17"/>
                </a:lnTo>
                <a:lnTo>
                  <a:pt x="0" y="25"/>
                </a:lnTo>
                <a:lnTo>
                  <a:pt x="35" y="63"/>
                </a:lnTo>
                <a:lnTo>
                  <a:pt x="43" y="88"/>
                </a:lnTo>
                <a:lnTo>
                  <a:pt x="61" y="103"/>
                </a:lnTo>
                <a:lnTo>
                  <a:pt x="68" y="100"/>
                </a:lnTo>
                <a:lnTo>
                  <a:pt x="113" y="151"/>
                </a:lnTo>
                <a:lnTo>
                  <a:pt x="116" y="163"/>
                </a:lnTo>
                <a:lnTo>
                  <a:pt x="113" y="171"/>
                </a:lnTo>
                <a:lnTo>
                  <a:pt x="158" y="312"/>
                </a:lnTo>
                <a:lnTo>
                  <a:pt x="116" y="174"/>
                </a:lnTo>
                <a:lnTo>
                  <a:pt x="138" y="168"/>
                </a:lnTo>
                <a:lnTo>
                  <a:pt x="138" y="151"/>
                </a:lnTo>
                <a:lnTo>
                  <a:pt x="151" y="139"/>
                </a:lnTo>
                <a:lnTo>
                  <a:pt x="156" y="127"/>
                </a:lnTo>
                <a:lnTo>
                  <a:pt x="170" y="121"/>
                </a:lnTo>
                <a:lnTo>
                  <a:pt x="172" y="107"/>
                </a:lnTo>
                <a:lnTo>
                  <a:pt x="170" y="93"/>
                </a:lnTo>
                <a:lnTo>
                  <a:pt x="177" y="87"/>
                </a:lnTo>
                <a:lnTo>
                  <a:pt x="165" y="69"/>
                </a:lnTo>
                <a:lnTo>
                  <a:pt x="179" y="42"/>
                </a:lnTo>
                <a:lnTo>
                  <a:pt x="165" y="25"/>
                </a:lnTo>
                <a:close/>
              </a:path>
            </a:pathLst>
          </a:custGeom>
          <a:solidFill>
            <a:schemeClr val="accent5"/>
          </a:solidFill>
          <a:ln w="12700">
            <a:solidFill>
              <a:schemeClr val="bg1"/>
            </a:solidFill>
            <a:round/>
            <a:headEnd/>
            <a:tailEnd/>
          </a:ln>
        </p:spPr>
        <p:txBody>
          <a:bodyPr/>
          <a:lstStyle/>
          <a:p>
            <a:pPr eaLnBrk="1" hangingPunct="1">
              <a:defRPr/>
            </a:pPr>
            <a:endParaRPr lang="en-US">
              <a:solidFill>
                <a:prstClr val="black"/>
              </a:solidFill>
            </a:endParaRPr>
          </a:p>
        </p:txBody>
      </p:sp>
      <p:sp>
        <p:nvSpPr>
          <p:cNvPr id="35909" name="Freeform 110"/>
          <p:cNvSpPr>
            <a:spLocks noChangeAspect="1"/>
          </p:cNvSpPr>
          <p:nvPr/>
        </p:nvSpPr>
        <p:spPr bwMode="auto">
          <a:xfrm>
            <a:off x="2689225" y="5114925"/>
            <a:ext cx="177800" cy="141288"/>
          </a:xfrm>
          <a:custGeom>
            <a:avLst/>
            <a:gdLst>
              <a:gd name="T0" fmla="*/ 2147483646 w 162"/>
              <a:gd name="T1" fmla="*/ 2147483646 h 110"/>
              <a:gd name="T2" fmla="*/ 2147483646 w 162"/>
              <a:gd name="T3" fmla="*/ 2147483646 h 110"/>
              <a:gd name="T4" fmla="*/ 2147483646 w 162"/>
              <a:gd name="T5" fmla="*/ 2147483646 h 110"/>
              <a:gd name="T6" fmla="*/ 2147483646 w 162"/>
              <a:gd name="T7" fmla="*/ 2147483646 h 110"/>
              <a:gd name="T8" fmla="*/ 2147483646 w 162"/>
              <a:gd name="T9" fmla="*/ 2147483646 h 110"/>
              <a:gd name="T10" fmla="*/ 2147483646 w 162"/>
              <a:gd name="T11" fmla="*/ 0 h 110"/>
              <a:gd name="T12" fmla="*/ 2147483646 w 162"/>
              <a:gd name="T13" fmla="*/ 2147483646 h 110"/>
              <a:gd name="T14" fmla="*/ 2147483646 w 162"/>
              <a:gd name="T15" fmla="*/ 2147483646 h 110"/>
              <a:gd name="T16" fmla="*/ 2147483646 w 162"/>
              <a:gd name="T17" fmla="*/ 2147483646 h 110"/>
              <a:gd name="T18" fmla="*/ 2147483646 w 162"/>
              <a:gd name="T19" fmla="*/ 2147483646 h 110"/>
              <a:gd name="T20" fmla="*/ 2147483646 w 162"/>
              <a:gd name="T21" fmla="*/ 2147483646 h 110"/>
              <a:gd name="T22" fmla="*/ 2147483646 w 162"/>
              <a:gd name="T23" fmla="*/ 2147483646 h 110"/>
              <a:gd name="T24" fmla="*/ 2147483646 w 162"/>
              <a:gd name="T25" fmla="*/ 2147483646 h 110"/>
              <a:gd name="T26" fmla="*/ 2147483646 w 162"/>
              <a:gd name="T27" fmla="*/ 2147483646 h 110"/>
              <a:gd name="T28" fmla="*/ 2147483646 w 162"/>
              <a:gd name="T29" fmla="*/ 2147483646 h 110"/>
              <a:gd name="T30" fmla="*/ 2147483646 w 162"/>
              <a:gd name="T31" fmla="*/ 2147483646 h 110"/>
              <a:gd name="T32" fmla="*/ 2147483646 w 162"/>
              <a:gd name="T33" fmla="*/ 2147483646 h 110"/>
              <a:gd name="T34" fmla="*/ 2147483646 w 162"/>
              <a:gd name="T35" fmla="*/ 2147483646 h 110"/>
              <a:gd name="T36" fmla="*/ 2147483646 w 162"/>
              <a:gd name="T37" fmla="*/ 2147483646 h 110"/>
              <a:gd name="T38" fmla="*/ 2147483646 w 162"/>
              <a:gd name="T39" fmla="*/ 2147483646 h 110"/>
              <a:gd name="T40" fmla="*/ 2147483646 w 162"/>
              <a:gd name="T41" fmla="*/ 2147483646 h 110"/>
              <a:gd name="T42" fmla="*/ 0 w 162"/>
              <a:gd name="T43" fmla="*/ 2147483646 h 110"/>
              <a:gd name="T44" fmla="*/ 2147483646 w 162"/>
              <a:gd name="T45" fmla="*/ 2147483646 h 110"/>
              <a:gd name="T46" fmla="*/ 2147483646 w 162"/>
              <a:gd name="T47" fmla="*/ 2147483646 h 1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62"/>
              <a:gd name="T73" fmla="*/ 0 h 110"/>
              <a:gd name="T74" fmla="*/ 162 w 162"/>
              <a:gd name="T75" fmla="*/ 110 h 11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62" h="110">
                <a:moveTo>
                  <a:pt x="6" y="33"/>
                </a:moveTo>
                <a:lnTo>
                  <a:pt x="34" y="14"/>
                </a:lnTo>
                <a:lnTo>
                  <a:pt x="52" y="11"/>
                </a:lnTo>
                <a:lnTo>
                  <a:pt x="70" y="6"/>
                </a:lnTo>
                <a:lnTo>
                  <a:pt x="85" y="6"/>
                </a:lnTo>
                <a:lnTo>
                  <a:pt x="100" y="0"/>
                </a:lnTo>
                <a:lnTo>
                  <a:pt x="126" y="6"/>
                </a:lnTo>
                <a:lnTo>
                  <a:pt x="141" y="5"/>
                </a:lnTo>
                <a:lnTo>
                  <a:pt x="156" y="20"/>
                </a:lnTo>
                <a:lnTo>
                  <a:pt x="154" y="63"/>
                </a:lnTo>
                <a:lnTo>
                  <a:pt x="162" y="68"/>
                </a:lnTo>
                <a:lnTo>
                  <a:pt x="151" y="86"/>
                </a:lnTo>
                <a:lnTo>
                  <a:pt x="115" y="93"/>
                </a:lnTo>
                <a:lnTo>
                  <a:pt x="100" y="89"/>
                </a:lnTo>
                <a:lnTo>
                  <a:pt x="90" y="110"/>
                </a:lnTo>
                <a:lnTo>
                  <a:pt x="63" y="108"/>
                </a:lnTo>
                <a:lnTo>
                  <a:pt x="52" y="105"/>
                </a:lnTo>
                <a:lnTo>
                  <a:pt x="36" y="104"/>
                </a:lnTo>
                <a:lnTo>
                  <a:pt x="27" y="95"/>
                </a:lnTo>
                <a:lnTo>
                  <a:pt x="21" y="98"/>
                </a:lnTo>
                <a:lnTo>
                  <a:pt x="9" y="89"/>
                </a:lnTo>
                <a:lnTo>
                  <a:pt x="0" y="63"/>
                </a:lnTo>
                <a:lnTo>
                  <a:pt x="7" y="50"/>
                </a:lnTo>
                <a:lnTo>
                  <a:pt x="6" y="33"/>
                </a:lnTo>
                <a:close/>
              </a:path>
            </a:pathLst>
          </a:custGeom>
          <a:solidFill>
            <a:schemeClr val="accent1"/>
          </a:solidFill>
          <a:ln w="12700">
            <a:solidFill>
              <a:schemeClr val="bg1"/>
            </a:solidFill>
            <a:round/>
            <a:headEnd/>
            <a:tailEnd/>
          </a:ln>
        </p:spPr>
        <p:txBody>
          <a:bodyPr/>
          <a:lstStyle/>
          <a:p>
            <a:endParaRPr lang="en-GB"/>
          </a:p>
        </p:txBody>
      </p:sp>
      <p:sp>
        <p:nvSpPr>
          <p:cNvPr id="35910" name="Freeform 111"/>
          <p:cNvSpPr>
            <a:spLocks noChangeAspect="1"/>
          </p:cNvSpPr>
          <p:nvPr/>
        </p:nvSpPr>
        <p:spPr bwMode="auto">
          <a:xfrm>
            <a:off x="2559050" y="4657725"/>
            <a:ext cx="298450" cy="498475"/>
          </a:xfrm>
          <a:custGeom>
            <a:avLst/>
            <a:gdLst>
              <a:gd name="T0" fmla="*/ 2147483646 w 204"/>
              <a:gd name="T1" fmla="*/ 2147483646 h 314"/>
              <a:gd name="T2" fmla="*/ 2147483646 w 204"/>
              <a:gd name="T3" fmla="*/ 2147483646 h 314"/>
              <a:gd name="T4" fmla="*/ 2147483646 w 204"/>
              <a:gd name="T5" fmla="*/ 2147483646 h 314"/>
              <a:gd name="T6" fmla="*/ 2147483646 w 204"/>
              <a:gd name="T7" fmla="*/ 2147483646 h 314"/>
              <a:gd name="T8" fmla="*/ 2147483646 w 204"/>
              <a:gd name="T9" fmla="*/ 2147483646 h 314"/>
              <a:gd name="T10" fmla="*/ 2147483646 w 204"/>
              <a:gd name="T11" fmla="*/ 2147483646 h 314"/>
              <a:gd name="T12" fmla="*/ 2147483646 w 204"/>
              <a:gd name="T13" fmla="*/ 2147483646 h 314"/>
              <a:gd name="T14" fmla="*/ 2147483646 w 204"/>
              <a:gd name="T15" fmla="*/ 2147483646 h 314"/>
              <a:gd name="T16" fmla="*/ 2147483646 w 204"/>
              <a:gd name="T17" fmla="*/ 2147483646 h 314"/>
              <a:gd name="T18" fmla="*/ 2147483646 w 204"/>
              <a:gd name="T19" fmla="*/ 2147483646 h 314"/>
              <a:gd name="T20" fmla="*/ 2147483646 w 204"/>
              <a:gd name="T21" fmla="*/ 2147483646 h 314"/>
              <a:gd name="T22" fmla="*/ 2147483646 w 204"/>
              <a:gd name="T23" fmla="*/ 2147483646 h 314"/>
              <a:gd name="T24" fmla="*/ 2147483646 w 204"/>
              <a:gd name="T25" fmla="*/ 2147483646 h 314"/>
              <a:gd name="T26" fmla="*/ 2147483646 w 204"/>
              <a:gd name="T27" fmla="*/ 2147483646 h 314"/>
              <a:gd name="T28" fmla="*/ 2147483646 w 204"/>
              <a:gd name="T29" fmla="*/ 2147483646 h 314"/>
              <a:gd name="T30" fmla="*/ 2147483646 w 204"/>
              <a:gd name="T31" fmla="*/ 2147483646 h 314"/>
              <a:gd name="T32" fmla="*/ 2147483646 w 204"/>
              <a:gd name="T33" fmla="*/ 2147483646 h 314"/>
              <a:gd name="T34" fmla="*/ 2147483646 w 204"/>
              <a:gd name="T35" fmla="*/ 2147483646 h 314"/>
              <a:gd name="T36" fmla="*/ 2147483646 w 204"/>
              <a:gd name="T37" fmla="*/ 2147483646 h 314"/>
              <a:gd name="T38" fmla="*/ 2147483646 w 204"/>
              <a:gd name="T39" fmla="*/ 2147483646 h 314"/>
              <a:gd name="T40" fmla="*/ 2147483646 w 204"/>
              <a:gd name="T41" fmla="*/ 2147483646 h 314"/>
              <a:gd name="T42" fmla="*/ 2147483646 w 204"/>
              <a:gd name="T43" fmla="*/ 2147483646 h 314"/>
              <a:gd name="T44" fmla="*/ 2147483646 w 204"/>
              <a:gd name="T45" fmla="*/ 2147483646 h 314"/>
              <a:gd name="T46" fmla="*/ 2147483646 w 204"/>
              <a:gd name="T47" fmla="*/ 2147483646 h 314"/>
              <a:gd name="T48" fmla="*/ 2147483646 w 204"/>
              <a:gd name="T49" fmla="*/ 2147483646 h 314"/>
              <a:gd name="T50" fmla="*/ 2147483646 w 204"/>
              <a:gd name="T51" fmla="*/ 2147483646 h 314"/>
              <a:gd name="T52" fmla="*/ 2147483646 w 204"/>
              <a:gd name="T53" fmla="*/ 2147483646 h 314"/>
              <a:gd name="T54" fmla="*/ 2147483646 w 204"/>
              <a:gd name="T55" fmla="*/ 2147483646 h 314"/>
              <a:gd name="T56" fmla="*/ 2147483646 w 204"/>
              <a:gd name="T57" fmla="*/ 2147483646 h 314"/>
              <a:gd name="T58" fmla="*/ 2147483646 w 204"/>
              <a:gd name="T59" fmla="*/ 2147483646 h 314"/>
              <a:gd name="T60" fmla="*/ 2147483646 w 204"/>
              <a:gd name="T61" fmla="*/ 2147483646 h 314"/>
              <a:gd name="T62" fmla="*/ 2147483646 w 204"/>
              <a:gd name="T63" fmla="*/ 2147483646 h 314"/>
              <a:gd name="T64" fmla="*/ 0 w 204"/>
              <a:gd name="T65" fmla="*/ 2147483646 h 3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4"/>
              <a:gd name="T100" fmla="*/ 0 h 314"/>
              <a:gd name="T101" fmla="*/ 204 w 204"/>
              <a:gd name="T102" fmla="*/ 314 h 31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4" h="314">
                <a:moveTo>
                  <a:pt x="0" y="22"/>
                </a:moveTo>
                <a:lnTo>
                  <a:pt x="49" y="2"/>
                </a:lnTo>
                <a:lnTo>
                  <a:pt x="71" y="0"/>
                </a:lnTo>
                <a:lnTo>
                  <a:pt x="85" y="1"/>
                </a:lnTo>
                <a:lnTo>
                  <a:pt x="90" y="5"/>
                </a:lnTo>
                <a:lnTo>
                  <a:pt x="94" y="10"/>
                </a:lnTo>
                <a:lnTo>
                  <a:pt x="95" y="15"/>
                </a:lnTo>
                <a:lnTo>
                  <a:pt x="99" y="17"/>
                </a:lnTo>
                <a:lnTo>
                  <a:pt x="105" y="29"/>
                </a:lnTo>
                <a:lnTo>
                  <a:pt x="106" y="47"/>
                </a:lnTo>
                <a:lnTo>
                  <a:pt x="112" y="53"/>
                </a:lnTo>
                <a:lnTo>
                  <a:pt x="126" y="53"/>
                </a:lnTo>
                <a:lnTo>
                  <a:pt x="135" y="79"/>
                </a:lnTo>
                <a:lnTo>
                  <a:pt x="135" y="95"/>
                </a:lnTo>
                <a:lnTo>
                  <a:pt x="141" y="107"/>
                </a:lnTo>
                <a:lnTo>
                  <a:pt x="148" y="107"/>
                </a:lnTo>
                <a:lnTo>
                  <a:pt x="162" y="95"/>
                </a:lnTo>
                <a:lnTo>
                  <a:pt x="170" y="103"/>
                </a:lnTo>
                <a:lnTo>
                  <a:pt x="171" y="117"/>
                </a:lnTo>
                <a:lnTo>
                  <a:pt x="186" y="126"/>
                </a:lnTo>
                <a:lnTo>
                  <a:pt x="184" y="142"/>
                </a:lnTo>
                <a:lnTo>
                  <a:pt x="185" y="146"/>
                </a:lnTo>
                <a:lnTo>
                  <a:pt x="187" y="148"/>
                </a:lnTo>
                <a:lnTo>
                  <a:pt x="182" y="156"/>
                </a:lnTo>
                <a:lnTo>
                  <a:pt x="180" y="166"/>
                </a:lnTo>
                <a:lnTo>
                  <a:pt x="188" y="185"/>
                </a:lnTo>
                <a:lnTo>
                  <a:pt x="200" y="188"/>
                </a:lnTo>
                <a:lnTo>
                  <a:pt x="204" y="197"/>
                </a:lnTo>
                <a:lnTo>
                  <a:pt x="200" y="217"/>
                </a:lnTo>
                <a:lnTo>
                  <a:pt x="182" y="235"/>
                </a:lnTo>
                <a:lnTo>
                  <a:pt x="187" y="265"/>
                </a:lnTo>
                <a:lnTo>
                  <a:pt x="180" y="278"/>
                </a:lnTo>
                <a:lnTo>
                  <a:pt x="185" y="293"/>
                </a:lnTo>
                <a:lnTo>
                  <a:pt x="162" y="288"/>
                </a:lnTo>
                <a:lnTo>
                  <a:pt x="151" y="293"/>
                </a:lnTo>
                <a:lnTo>
                  <a:pt x="140" y="293"/>
                </a:lnTo>
                <a:lnTo>
                  <a:pt x="126" y="297"/>
                </a:lnTo>
                <a:lnTo>
                  <a:pt x="113" y="299"/>
                </a:lnTo>
                <a:lnTo>
                  <a:pt x="92" y="314"/>
                </a:lnTo>
                <a:lnTo>
                  <a:pt x="93" y="274"/>
                </a:lnTo>
                <a:lnTo>
                  <a:pt x="72" y="262"/>
                </a:lnTo>
                <a:lnTo>
                  <a:pt x="75" y="244"/>
                </a:lnTo>
                <a:lnTo>
                  <a:pt x="69" y="264"/>
                </a:lnTo>
                <a:lnTo>
                  <a:pt x="60" y="263"/>
                </a:lnTo>
                <a:lnTo>
                  <a:pt x="56" y="266"/>
                </a:lnTo>
                <a:lnTo>
                  <a:pt x="38" y="263"/>
                </a:lnTo>
                <a:lnTo>
                  <a:pt x="66" y="241"/>
                </a:lnTo>
                <a:lnTo>
                  <a:pt x="54" y="253"/>
                </a:lnTo>
                <a:lnTo>
                  <a:pt x="30" y="265"/>
                </a:lnTo>
                <a:lnTo>
                  <a:pt x="54" y="214"/>
                </a:lnTo>
                <a:lnTo>
                  <a:pt x="36" y="187"/>
                </a:lnTo>
                <a:lnTo>
                  <a:pt x="33" y="160"/>
                </a:lnTo>
                <a:lnTo>
                  <a:pt x="15" y="157"/>
                </a:lnTo>
                <a:lnTo>
                  <a:pt x="36" y="187"/>
                </a:lnTo>
                <a:lnTo>
                  <a:pt x="51" y="199"/>
                </a:lnTo>
                <a:lnTo>
                  <a:pt x="39" y="241"/>
                </a:lnTo>
                <a:lnTo>
                  <a:pt x="27" y="151"/>
                </a:lnTo>
                <a:lnTo>
                  <a:pt x="15" y="163"/>
                </a:lnTo>
                <a:lnTo>
                  <a:pt x="14" y="151"/>
                </a:lnTo>
                <a:lnTo>
                  <a:pt x="22" y="143"/>
                </a:lnTo>
                <a:lnTo>
                  <a:pt x="11" y="125"/>
                </a:lnTo>
                <a:lnTo>
                  <a:pt x="23" y="100"/>
                </a:lnTo>
                <a:lnTo>
                  <a:pt x="9" y="83"/>
                </a:lnTo>
                <a:lnTo>
                  <a:pt x="13" y="64"/>
                </a:lnTo>
                <a:lnTo>
                  <a:pt x="0" y="47"/>
                </a:lnTo>
                <a:lnTo>
                  <a:pt x="0" y="22"/>
                </a:lnTo>
                <a:close/>
              </a:path>
            </a:pathLst>
          </a:custGeom>
          <a:solidFill>
            <a:schemeClr val="accent1"/>
          </a:solidFill>
          <a:ln w="12700">
            <a:solidFill>
              <a:schemeClr val="bg1"/>
            </a:solidFill>
            <a:round/>
            <a:headEnd/>
            <a:tailEnd/>
          </a:ln>
        </p:spPr>
        <p:txBody>
          <a:bodyPr/>
          <a:lstStyle/>
          <a:p>
            <a:endParaRPr lang="en-GB"/>
          </a:p>
        </p:txBody>
      </p:sp>
      <p:sp>
        <p:nvSpPr>
          <p:cNvPr id="35911" name="Freeform 112"/>
          <p:cNvSpPr>
            <a:spLocks noChangeAspect="1"/>
          </p:cNvSpPr>
          <p:nvPr/>
        </p:nvSpPr>
        <p:spPr bwMode="auto">
          <a:xfrm>
            <a:off x="3514725" y="4395788"/>
            <a:ext cx="293688" cy="311150"/>
          </a:xfrm>
          <a:custGeom>
            <a:avLst/>
            <a:gdLst>
              <a:gd name="T0" fmla="*/ 2147483646 w 268"/>
              <a:gd name="T1" fmla="*/ 0 h 241"/>
              <a:gd name="T2" fmla="*/ 2147483646 w 268"/>
              <a:gd name="T3" fmla="*/ 2147483646 h 241"/>
              <a:gd name="T4" fmla="*/ 2147483646 w 268"/>
              <a:gd name="T5" fmla="*/ 2147483646 h 241"/>
              <a:gd name="T6" fmla="*/ 2147483646 w 268"/>
              <a:gd name="T7" fmla="*/ 2147483646 h 241"/>
              <a:gd name="T8" fmla="*/ 2147483646 w 268"/>
              <a:gd name="T9" fmla="*/ 2147483646 h 241"/>
              <a:gd name="T10" fmla="*/ 2147483646 w 268"/>
              <a:gd name="T11" fmla="*/ 2147483646 h 241"/>
              <a:gd name="T12" fmla="*/ 0 w 268"/>
              <a:gd name="T13" fmla="*/ 2147483646 h 241"/>
              <a:gd name="T14" fmla="*/ 2147483646 w 268"/>
              <a:gd name="T15" fmla="*/ 2147483646 h 241"/>
              <a:gd name="T16" fmla="*/ 2147483646 w 268"/>
              <a:gd name="T17" fmla="*/ 2147483646 h 241"/>
              <a:gd name="T18" fmla="*/ 2147483646 w 268"/>
              <a:gd name="T19" fmla="*/ 2147483646 h 241"/>
              <a:gd name="T20" fmla="*/ 2147483646 w 268"/>
              <a:gd name="T21" fmla="*/ 2147483646 h 241"/>
              <a:gd name="T22" fmla="*/ 2147483646 w 268"/>
              <a:gd name="T23" fmla="*/ 2147483646 h 241"/>
              <a:gd name="T24" fmla="*/ 2147483646 w 268"/>
              <a:gd name="T25" fmla="*/ 2147483646 h 241"/>
              <a:gd name="T26" fmla="*/ 2147483646 w 268"/>
              <a:gd name="T27" fmla="*/ 2147483646 h 241"/>
              <a:gd name="T28" fmla="*/ 2147483646 w 268"/>
              <a:gd name="T29" fmla="*/ 2147483646 h 241"/>
              <a:gd name="T30" fmla="*/ 2147483646 w 268"/>
              <a:gd name="T31" fmla="*/ 2147483646 h 241"/>
              <a:gd name="T32" fmla="*/ 2147483646 w 268"/>
              <a:gd name="T33" fmla="*/ 2147483646 h 241"/>
              <a:gd name="T34" fmla="*/ 2147483646 w 268"/>
              <a:gd name="T35" fmla="*/ 2147483646 h 241"/>
              <a:gd name="T36" fmla="*/ 2147483646 w 268"/>
              <a:gd name="T37" fmla="*/ 2147483646 h 241"/>
              <a:gd name="T38" fmla="*/ 2147483646 w 268"/>
              <a:gd name="T39" fmla="*/ 2147483646 h 241"/>
              <a:gd name="T40" fmla="*/ 2147483646 w 268"/>
              <a:gd name="T41" fmla="*/ 2147483646 h 241"/>
              <a:gd name="T42" fmla="*/ 2147483646 w 268"/>
              <a:gd name="T43" fmla="*/ 2147483646 h 241"/>
              <a:gd name="T44" fmla="*/ 2147483646 w 268"/>
              <a:gd name="T45" fmla="*/ 2147483646 h 24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68"/>
              <a:gd name="T70" fmla="*/ 0 h 241"/>
              <a:gd name="T71" fmla="*/ 268 w 268"/>
              <a:gd name="T72" fmla="*/ 241 h 24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68" h="241">
                <a:moveTo>
                  <a:pt x="268" y="0"/>
                </a:moveTo>
                <a:lnTo>
                  <a:pt x="196" y="19"/>
                </a:lnTo>
                <a:lnTo>
                  <a:pt x="147" y="52"/>
                </a:lnTo>
                <a:lnTo>
                  <a:pt x="78" y="79"/>
                </a:lnTo>
                <a:lnTo>
                  <a:pt x="58" y="102"/>
                </a:lnTo>
                <a:lnTo>
                  <a:pt x="28" y="109"/>
                </a:lnTo>
                <a:lnTo>
                  <a:pt x="0" y="112"/>
                </a:lnTo>
                <a:lnTo>
                  <a:pt x="19" y="132"/>
                </a:lnTo>
                <a:lnTo>
                  <a:pt x="43" y="135"/>
                </a:lnTo>
                <a:lnTo>
                  <a:pt x="58" y="144"/>
                </a:lnTo>
                <a:lnTo>
                  <a:pt x="85" y="171"/>
                </a:lnTo>
                <a:lnTo>
                  <a:pt x="90" y="195"/>
                </a:lnTo>
                <a:lnTo>
                  <a:pt x="103" y="201"/>
                </a:lnTo>
                <a:lnTo>
                  <a:pt x="121" y="202"/>
                </a:lnTo>
                <a:lnTo>
                  <a:pt x="135" y="190"/>
                </a:lnTo>
                <a:lnTo>
                  <a:pt x="142" y="201"/>
                </a:lnTo>
                <a:lnTo>
                  <a:pt x="157" y="193"/>
                </a:lnTo>
                <a:lnTo>
                  <a:pt x="181" y="192"/>
                </a:lnTo>
                <a:lnTo>
                  <a:pt x="166" y="223"/>
                </a:lnTo>
                <a:lnTo>
                  <a:pt x="144" y="234"/>
                </a:lnTo>
                <a:lnTo>
                  <a:pt x="129" y="232"/>
                </a:lnTo>
                <a:lnTo>
                  <a:pt x="106" y="222"/>
                </a:lnTo>
                <a:lnTo>
                  <a:pt x="99" y="241"/>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62" name="Freeform 113"/>
          <p:cNvSpPr>
            <a:spLocks noChangeAspect="1"/>
          </p:cNvSpPr>
          <p:nvPr/>
        </p:nvSpPr>
        <p:spPr bwMode="auto">
          <a:xfrm>
            <a:off x="3076575" y="4381500"/>
            <a:ext cx="247650" cy="320675"/>
          </a:xfrm>
          <a:custGeom>
            <a:avLst/>
            <a:gdLst>
              <a:gd name="T0" fmla="*/ 121 w 225"/>
              <a:gd name="T1" fmla="*/ 249 h 249"/>
              <a:gd name="T2" fmla="*/ 108 w 225"/>
              <a:gd name="T3" fmla="*/ 235 h 249"/>
              <a:gd name="T4" fmla="*/ 105 w 225"/>
              <a:gd name="T5" fmla="*/ 202 h 249"/>
              <a:gd name="T6" fmla="*/ 91 w 225"/>
              <a:gd name="T7" fmla="*/ 178 h 249"/>
              <a:gd name="T8" fmla="*/ 90 w 225"/>
              <a:gd name="T9" fmla="*/ 157 h 249"/>
              <a:gd name="T10" fmla="*/ 94 w 225"/>
              <a:gd name="T11" fmla="*/ 142 h 249"/>
              <a:gd name="T12" fmla="*/ 82 w 225"/>
              <a:gd name="T13" fmla="*/ 120 h 249"/>
              <a:gd name="T14" fmla="*/ 67 w 225"/>
              <a:gd name="T15" fmla="*/ 103 h 249"/>
              <a:gd name="T16" fmla="*/ 61 w 225"/>
              <a:gd name="T17" fmla="*/ 85 h 249"/>
              <a:gd name="T18" fmla="*/ 58 w 225"/>
              <a:gd name="T19" fmla="*/ 73 h 249"/>
              <a:gd name="T20" fmla="*/ 40 w 225"/>
              <a:gd name="T21" fmla="*/ 61 h 249"/>
              <a:gd name="T22" fmla="*/ 30 w 225"/>
              <a:gd name="T23" fmla="*/ 45 h 249"/>
              <a:gd name="T24" fmla="*/ 19 w 225"/>
              <a:gd name="T25" fmla="*/ 27 h 249"/>
              <a:gd name="T26" fmla="*/ 0 w 225"/>
              <a:gd name="T27" fmla="*/ 15 h 249"/>
              <a:gd name="T28" fmla="*/ 30 w 225"/>
              <a:gd name="T29" fmla="*/ 0 h 249"/>
              <a:gd name="T30" fmla="*/ 54 w 225"/>
              <a:gd name="T31" fmla="*/ 3 h 249"/>
              <a:gd name="T32" fmla="*/ 69 w 225"/>
              <a:gd name="T33" fmla="*/ 6 h 249"/>
              <a:gd name="T34" fmla="*/ 108 w 225"/>
              <a:gd name="T35" fmla="*/ 34 h 249"/>
              <a:gd name="T36" fmla="*/ 117 w 225"/>
              <a:gd name="T37" fmla="*/ 39 h 249"/>
              <a:gd name="T38" fmla="*/ 145 w 225"/>
              <a:gd name="T39" fmla="*/ 45 h 249"/>
              <a:gd name="T40" fmla="*/ 162 w 225"/>
              <a:gd name="T41" fmla="*/ 69 h 249"/>
              <a:gd name="T42" fmla="*/ 154 w 225"/>
              <a:gd name="T43" fmla="*/ 87 h 249"/>
              <a:gd name="T44" fmla="*/ 165 w 225"/>
              <a:gd name="T45" fmla="*/ 111 h 249"/>
              <a:gd name="T46" fmla="*/ 192 w 225"/>
              <a:gd name="T47" fmla="*/ 129 h 249"/>
              <a:gd name="T48" fmla="*/ 202 w 225"/>
              <a:gd name="T49" fmla="*/ 144 h 249"/>
              <a:gd name="T50" fmla="*/ 219 w 225"/>
              <a:gd name="T51" fmla="*/ 150 h 249"/>
              <a:gd name="T52" fmla="*/ 225 w 225"/>
              <a:gd name="T53" fmla="*/ 151 h 249"/>
              <a:gd name="T54" fmla="*/ 214 w 225"/>
              <a:gd name="T55" fmla="*/ 159 h 249"/>
              <a:gd name="T56" fmla="*/ 186 w 225"/>
              <a:gd name="T57" fmla="*/ 159 h 249"/>
              <a:gd name="T58" fmla="*/ 162 w 225"/>
              <a:gd name="T59" fmla="*/ 157 h 249"/>
              <a:gd name="T60" fmla="*/ 151 w 225"/>
              <a:gd name="T61" fmla="*/ 162 h 249"/>
              <a:gd name="T62" fmla="*/ 154 w 225"/>
              <a:gd name="T63" fmla="*/ 189 h 249"/>
              <a:gd name="T64" fmla="*/ 150 w 225"/>
              <a:gd name="T65" fmla="*/ 210 h 249"/>
              <a:gd name="T66" fmla="*/ 126 w 225"/>
              <a:gd name="T67" fmla="*/ 235 h 249"/>
              <a:gd name="T68" fmla="*/ 121 w 225"/>
              <a:gd name="T69" fmla="*/ 249 h 24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25"/>
              <a:gd name="T106" fmla="*/ 0 h 249"/>
              <a:gd name="T107" fmla="*/ 225 w 225"/>
              <a:gd name="T108" fmla="*/ 249 h 24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25" h="249">
                <a:moveTo>
                  <a:pt x="121" y="249"/>
                </a:moveTo>
                <a:lnTo>
                  <a:pt x="108" y="235"/>
                </a:lnTo>
                <a:lnTo>
                  <a:pt x="105" y="202"/>
                </a:lnTo>
                <a:lnTo>
                  <a:pt x="91" y="178"/>
                </a:lnTo>
                <a:lnTo>
                  <a:pt x="90" y="157"/>
                </a:lnTo>
                <a:lnTo>
                  <a:pt x="94" y="142"/>
                </a:lnTo>
                <a:lnTo>
                  <a:pt x="82" y="120"/>
                </a:lnTo>
                <a:lnTo>
                  <a:pt x="67" y="103"/>
                </a:lnTo>
                <a:lnTo>
                  <a:pt x="61" y="85"/>
                </a:lnTo>
                <a:lnTo>
                  <a:pt x="58" y="73"/>
                </a:lnTo>
                <a:lnTo>
                  <a:pt x="40" y="61"/>
                </a:lnTo>
                <a:lnTo>
                  <a:pt x="30" y="45"/>
                </a:lnTo>
                <a:lnTo>
                  <a:pt x="19" y="27"/>
                </a:lnTo>
                <a:lnTo>
                  <a:pt x="0" y="15"/>
                </a:lnTo>
                <a:lnTo>
                  <a:pt x="30" y="0"/>
                </a:lnTo>
                <a:lnTo>
                  <a:pt x="54" y="3"/>
                </a:lnTo>
                <a:lnTo>
                  <a:pt x="69" y="6"/>
                </a:lnTo>
                <a:lnTo>
                  <a:pt x="108" y="34"/>
                </a:lnTo>
                <a:lnTo>
                  <a:pt x="117" y="39"/>
                </a:lnTo>
                <a:lnTo>
                  <a:pt x="145" y="45"/>
                </a:lnTo>
                <a:lnTo>
                  <a:pt x="162" y="69"/>
                </a:lnTo>
                <a:lnTo>
                  <a:pt x="154" y="87"/>
                </a:lnTo>
                <a:lnTo>
                  <a:pt x="165" y="111"/>
                </a:lnTo>
                <a:lnTo>
                  <a:pt x="192" y="129"/>
                </a:lnTo>
                <a:lnTo>
                  <a:pt x="202" y="144"/>
                </a:lnTo>
                <a:lnTo>
                  <a:pt x="219" y="150"/>
                </a:lnTo>
                <a:lnTo>
                  <a:pt x="225" y="151"/>
                </a:lnTo>
                <a:lnTo>
                  <a:pt x="214" y="159"/>
                </a:lnTo>
                <a:lnTo>
                  <a:pt x="186" y="159"/>
                </a:lnTo>
                <a:lnTo>
                  <a:pt x="162" y="157"/>
                </a:lnTo>
                <a:lnTo>
                  <a:pt x="151" y="162"/>
                </a:lnTo>
                <a:lnTo>
                  <a:pt x="154" y="189"/>
                </a:lnTo>
                <a:lnTo>
                  <a:pt x="150" y="210"/>
                </a:lnTo>
                <a:lnTo>
                  <a:pt x="126" y="235"/>
                </a:lnTo>
                <a:lnTo>
                  <a:pt x="121" y="249"/>
                </a:lnTo>
                <a:close/>
              </a:path>
            </a:pathLst>
          </a:custGeom>
          <a:noFill/>
          <a:ln w="12700">
            <a:solidFill>
              <a:schemeClr val="accent3"/>
            </a:solidFill>
            <a:round/>
            <a:headEnd/>
            <a:tailEnd/>
          </a:ln>
          <a:extLst/>
        </p:spPr>
        <p:txBody>
          <a:bodyPr/>
          <a:lstStyle/>
          <a:p>
            <a:pPr eaLnBrk="1" hangingPunct="1">
              <a:defRPr/>
            </a:pPr>
            <a:endParaRPr lang="en-US">
              <a:solidFill>
                <a:prstClr val="black"/>
              </a:solidFill>
            </a:endParaRPr>
          </a:p>
        </p:txBody>
      </p:sp>
      <p:sp>
        <p:nvSpPr>
          <p:cNvPr id="1363" name="Freeform 114"/>
          <p:cNvSpPr>
            <a:spLocks noChangeAspect="1"/>
          </p:cNvSpPr>
          <p:nvPr/>
        </p:nvSpPr>
        <p:spPr bwMode="auto">
          <a:xfrm>
            <a:off x="2825750" y="3479800"/>
            <a:ext cx="587375" cy="563563"/>
          </a:xfrm>
          <a:custGeom>
            <a:avLst/>
            <a:gdLst>
              <a:gd name="T0" fmla="*/ 203 w 535"/>
              <a:gd name="T1" fmla="*/ 28 h 437"/>
              <a:gd name="T2" fmla="*/ 175 w 535"/>
              <a:gd name="T3" fmla="*/ 47 h 437"/>
              <a:gd name="T4" fmla="*/ 165 w 535"/>
              <a:gd name="T5" fmla="*/ 65 h 437"/>
              <a:gd name="T6" fmla="*/ 165 w 535"/>
              <a:gd name="T7" fmla="*/ 95 h 437"/>
              <a:gd name="T8" fmla="*/ 133 w 535"/>
              <a:gd name="T9" fmla="*/ 113 h 437"/>
              <a:gd name="T10" fmla="*/ 131 w 535"/>
              <a:gd name="T11" fmla="*/ 139 h 437"/>
              <a:gd name="T12" fmla="*/ 125 w 535"/>
              <a:gd name="T13" fmla="*/ 197 h 437"/>
              <a:gd name="T14" fmla="*/ 100 w 535"/>
              <a:gd name="T15" fmla="*/ 195 h 437"/>
              <a:gd name="T16" fmla="*/ 56 w 535"/>
              <a:gd name="T17" fmla="*/ 233 h 437"/>
              <a:gd name="T18" fmla="*/ 30 w 535"/>
              <a:gd name="T19" fmla="*/ 221 h 437"/>
              <a:gd name="T20" fmla="*/ 18 w 535"/>
              <a:gd name="T21" fmla="*/ 251 h 437"/>
              <a:gd name="T22" fmla="*/ 30 w 535"/>
              <a:gd name="T23" fmla="*/ 295 h 437"/>
              <a:gd name="T24" fmla="*/ 18 w 535"/>
              <a:gd name="T25" fmla="*/ 339 h 437"/>
              <a:gd name="T26" fmla="*/ 6 w 535"/>
              <a:gd name="T27" fmla="*/ 363 h 437"/>
              <a:gd name="T28" fmla="*/ 10 w 535"/>
              <a:gd name="T29" fmla="*/ 391 h 437"/>
              <a:gd name="T30" fmla="*/ 38 w 535"/>
              <a:gd name="T31" fmla="*/ 425 h 437"/>
              <a:gd name="T32" fmla="*/ 111 w 535"/>
              <a:gd name="T33" fmla="*/ 409 h 437"/>
              <a:gd name="T34" fmla="*/ 213 w 535"/>
              <a:gd name="T35" fmla="*/ 419 h 437"/>
              <a:gd name="T36" fmla="*/ 301 w 535"/>
              <a:gd name="T37" fmla="*/ 425 h 437"/>
              <a:gd name="T38" fmla="*/ 341 w 535"/>
              <a:gd name="T39" fmla="*/ 417 h 437"/>
              <a:gd name="T40" fmla="*/ 407 w 535"/>
              <a:gd name="T41" fmla="*/ 419 h 437"/>
              <a:gd name="T42" fmla="*/ 429 w 535"/>
              <a:gd name="T43" fmla="*/ 417 h 437"/>
              <a:gd name="T44" fmla="*/ 461 w 535"/>
              <a:gd name="T45" fmla="*/ 367 h 437"/>
              <a:gd name="T46" fmla="*/ 487 w 535"/>
              <a:gd name="T47" fmla="*/ 357 h 437"/>
              <a:gd name="T48" fmla="*/ 461 w 535"/>
              <a:gd name="T49" fmla="*/ 293 h 437"/>
              <a:gd name="T50" fmla="*/ 501 w 535"/>
              <a:gd name="T51" fmla="*/ 289 h 437"/>
              <a:gd name="T52" fmla="*/ 535 w 535"/>
              <a:gd name="T53" fmla="*/ 237 h 437"/>
              <a:gd name="T54" fmla="*/ 467 w 535"/>
              <a:gd name="T55" fmla="*/ 219 h 437"/>
              <a:gd name="T56" fmla="*/ 451 w 535"/>
              <a:gd name="T57" fmla="*/ 155 h 437"/>
              <a:gd name="T58" fmla="*/ 401 w 535"/>
              <a:gd name="T59" fmla="*/ 99 h 437"/>
              <a:gd name="T60" fmla="*/ 403 w 535"/>
              <a:gd name="T61" fmla="*/ 63 h 437"/>
              <a:gd name="T62" fmla="*/ 371 w 535"/>
              <a:gd name="T63" fmla="*/ 12 h 437"/>
              <a:gd name="T64" fmla="*/ 303 w 535"/>
              <a:gd name="T65" fmla="*/ 18 h 437"/>
              <a:gd name="T66" fmla="*/ 251 w 535"/>
              <a:gd name="T67" fmla="*/ 0 h 43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35"/>
              <a:gd name="T103" fmla="*/ 0 h 437"/>
              <a:gd name="T104" fmla="*/ 535 w 535"/>
              <a:gd name="T105" fmla="*/ 437 h 43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35" h="437">
                <a:moveTo>
                  <a:pt x="217" y="10"/>
                </a:moveTo>
                <a:lnTo>
                  <a:pt x="203" y="28"/>
                </a:lnTo>
                <a:lnTo>
                  <a:pt x="193" y="45"/>
                </a:lnTo>
                <a:lnTo>
                  <a:pt x="175" y="47"/>
                </a:lnTo>
                <a:lnTo>
                  <a:pt x="157" y="53"/>
                </a:lnTo>
                <a:lnTo>
                  <a:pt x="165" y="65"/>
                </a:lnTo>
                <a:lnTo>
                  <a:pt x="165" y="71"/>
                </a:lnTo>
                <a:lnTo>
                  <a:pt x="165" y="95"/>
                </a:lnTo>
                <a:lnTo>
                  <a:pt x="149" y="97"/>
                </a:lnTo>
                <a:lnTo>
                  <a:pt x="133" y="113"/>
                </a:lnTo>
                <a:lnTo>
                  <a:pt x="133" y="131"/>
                </a:lnTo>
                <a:lnTo>
                  <a:pt x="131" y="139"/>
                </a:lnTo>
                <a:lnTo>
                  <a:pt x="125" y="149"/>
                </a:lnTo>
                <a:lnTo>
                  <a:pt x="125" y="197"/>
                </a:lnTo>
                <a:lnTo>
                  <a:pt x="115" y="203"/>
                </a:lnTo>
                <a:lnTo>
                  <a:pt x="100" y="195"/>
                </a:lnTo>
                <a:lnTo>
                  <a:pt x="74" y="215"/>
                </a:lnTo>
                <a:lnTo>
                  <a:pt x="56" y="233"/>
                </a:lnTo>
                <a:lnTo>
                  <a:pt x="38" y="221"/>
                </a:lnTo>
                <a:lnTo>
                  <a:pt x="30" y="221"/>
                </a:lnTo>
                <a:lnTo>
                  <a:pt x="14" y="225"/>
                </a:lnTo>
                <a:lnTo>
                  <a:pt x="18" y="251"/>
                </a:lnTo>
                <a:lnTo>
                  <a:pt x="26" y="277"/>
                </a:lnTo>
                <a:lnTo>
                  <a:pt x="30" y="295"/>
                </a:lnTo>
                <a:lnTo>
                  <a:pt x="28" y="319"/>
                </a:lnTo>
                <a:lnTo>
                  <a:pt x="18" y="339"/>
                </a:lnTo>
                <a:lnTo>
                  <a:pt x="0" y="355"/>
                </a:lnTo>
                <a:lnTo>
                  <a:pt x="6" y="363"/>
                </a:lnTo>
                <a:lnTo>
                  <a:pt x="20" y="373"/>
                </a:lnTo>
                <a:lnTo>
                  <a:pt x="10" y="391"/>
                </a:lnTo>
                <a:lnTo>
                  <a:pt x="12" y="425"/>
                </a:lnTo>
                <a:lnTo>
                  <a:pt x="38" y="425"/>
                </a:lnTo>
                <a:lnTo>
                  <a:pt x="50" y="413"/>
                </a:lnTo>
                <a:lnTo>
                  <a:pt x="111" y="409"/>
                </a:lnTo>
                <a:lnTo>
                  <a:pt x="163" y="411"/>
                </a:lnTo>
                <a:lnTo>
                  <a:pt x="213" y="419"/>
                </a:lnTo>
                <a:lnTo>
                  <a:pt x="257" y="427"/>
                </a:lnTo>
                <a:lnTo>
                  <a:pt x="301" y="425"/>
                </a:lnTo>
                <a:lnTo>
                  <a:pt x="321" y="419"/>
                </a:lnTo>
                <a:lnTo>
                  <a:pt x="341" y="417"/>
                </a:lnTo>
                <a:lnTo>
                  <a:pt x="365" y="429"/>
                </a:lnTo>
                <a:lnTo>
                  <a:pt x="407" y="419"/>
                </a:lnTo>
                <a:lnTo>
                  <a:pt x="417" y="437"/>
                </a:lnTo>
                <a:lnTo>
                  <a:pt x="429" y="417"/>
                </a:lnTo>
                <a:lnTo>
                  <a:pt x="431" y="383"/>
                </a:lnTo>
                <a:lnTo>
                  <a:pt x="461" y="367"/>
                </a:lnTo>
                <a:lnTo>
                  <a:pt x="487" y="363"/>
                </a:lnTo>
                <a:lnTo>
                  <a:pt x="487" y="357"/>
                </a:lnTo>
                <a:lnTo>
                  <a:pt x="469" y="317"/>
                </a:lnTo>
                <a:lnTo>
                  <a:pt x="461" y="293"/>
                </a:lnTo>
                <a:lnTo>
                  <a:pt x="477" y="285"/>
                </a:lnTo>
                <a:lnTo>
                  <a:pt x="501" y="289"/>
                </a:lnTo>
                <a:lnTo>
                  <a:pt x="535" y="275"/>
                </a:lnTo>
                <a:lnTo>
                  <a:pt x="535" y="237"/>
                </a:lnTo>
                <a:lnTo>
                  <a:pt x="499" y="225"/>
                </a:lnTo>
                <a:lnTo>
                  <a:pt x="467" y="219"/>
                </a:lnTo>
                <a:lnTo>
                  <a:pt x="449" y="187"/>
                </a:lnTo>
                <a:lnTo>
                  <a:pt x="451" y="155"/>
                </a:lnTo>
                <a:lnTo>
                  <a:pt x="419" y="123"/>
                </a:lnTo>
                <a:lnTo>
                  <a:pt x="401" y="99"/>
                </a:lnTo>
                <a:lnTo>
                  <a:pt x="399" y="77"/>
                </a:lnTo>
                <a:lnTo>
                  <a:pt x="403" y="63"/>
                </a:lnTo>
                <a:lnTo>
                  <a:pt x="403" y="34"/>
                </a:lnTo>
                <a:lnTo>
                  <a:pt x="371" y="12"/>
                </a:lnTo>
                <a:lnTo>
                  <a:pt x="335" y="12"/>
                </a:lnTo>
                <a:lnTo>
                  <a:pt x="303" y="18"/>
                </a:lnTo>
                <a:lnTo>
                  <a:pt x="289" y="6"/>
                </a:lnTo>
                <a:lnTo>
                  <a:pt x="251" y="0"/>
                </a:lnTo>
                <a:lnTo>
                  <a:pt x="217" y="10"/>
                </a:lnTo>
                <a:close/>
              </a:path>
            </a:pathLst>
          </a:custGeom>
          <a:noFill/>
          <a:ln w="12700">
            <a:solidFill>
              <a:schemeClr val="accent3"/>
            </a:solidFill>
            <a:round/>
            <a:headEnd/>
            <a:tailEnd/>
          </a:ln>
          <a:extLst/>
        </p:spPr>
        <p:txBody>
          <a:bodyPr/>
          <a:lstStyle/>
          <a:p>
            <a:pPr eaLnBrk="1" hangingPunct="1">
              <a:defRPr/>
            </a:pPr>
            <a:endParaRPr lang="en-US">
              <a:solidFill>
                <a:prstClr val="black"/>
              </a:solidFill>
            </a:endParaRPr>
          </a:p>
        </p:txBody>
      </p:sp>
      <p:sp>
        <p:nvSpPr>
          <p:cNvPr id="1364" name="Freeform 115"/>
          <p:cNvSpPr>
            <a:spLocks noChangeAspect="1"/>
          </p:cNvSpPr>
          <p:nvPr/>
        </p:nvSpPr>
        <p:spPr bwMode="auto">
          <a:xfrm>
            <a:off x="2770188" y="3922713"/>
            <a:ext cx="1135062" cy="871537"/>
          </a:xfrm>
          <a:custGeom>
            <a:avLst/>
            <a:gdLst>
              <a:gd name="T0" fmla="*/ 597 w 1032"/>
              <a:gd name="T1" fmla="*/ 6 h 677"/>
              <a:gd name="T2" fmla="*/ 682 w 1032"/>
              <a:gd name="T3" fmla="*/ 36 h 677"/>
              <a:gd name="T4" fmla="*/ 782 w 1032"/>
              <a:gd name="T5" fmla="*/ 112 h 677"/>
              <a:gd name="T6" fmla="*/ 892 w 1032"/>
              <a:gd name="T7" fmla="*/ 154 h 677"/>
              <a:gd name="T8" fmla="*/ 1012 w 1032"/>
              <a:gd name="T9" fmla="*/ 182 h 677"/>
              <a:gd name="T10" fmla="*/ 1000 w 1032"/>
              <a:gd name="T11" fmla="*/ 321 h 677"/>
              <a:gd name="T12" fmla="*/ 948 w 1032"/>
              <a:gd name="T13" fmla="*/ 367 h 677"/>
              <a:gd name="T14" fmla="*/ 750 w 1032"/>
              <a:gd name="T15" fmla="*/ 451 h 677"/>
              <a:gd name="T16" fmla="*/ 696 w 1032"/>
              <a:gd name="T17" fmla="*/ 503 h 677"/>
              <a:gd name="T18" fmla="*/ 766 w 1032"/>
              <a:gd name="T19" fmla="*/ 567 h 677"/>
              <a:gd name="T20" fmla="*/ 810 w 1032"/>
              <a:gd name="T21" fmla="*/ 559 h 677"/>
              <a:gd name="T22" fmla="*/ 856 w 1032"/>
              <a:gd name="T23" fmla="*/ 561 h 677"/>
              <a:gd name="T24" fmla="*/ 796 w 1032"/>
              <a:gd name="T25" fmla="*/ 595 h 677"/>
              <a:gd name="T26" fmla="*/ 738 w 1032"/>
              <a:gd name="T27" fmla="*/ 637 h 677"/>
              <a:gd name="T28" fmla="*/ 684 w 1032"/>
              <a:gd name="T29" fmla="*/ 669 h 677"/>
              <a:gd name="T30" fmla="*/ 678 w 1032"/>
              <a:gd name="T31" fmla="*/ 601 h 677"/>
              <a:gd name="T32" fmla="*/ 617 w 1032"/>
              <a:gd name="T33" fmla="*/ 591 h 677"/>
              <a:gd name="T34" fmla="*/ 641 w 1032"/>
              <a:gd name="T35" fmla="*/ 531 h 677"/>
              <a:gd name="T36" fmla="*/ 631 w 1032"/>
              <a:gd name="T37" fmla="*/ 503 h 677"/>
              <a:gd name="T38" fmla="*/ 593 w 1032"/>
              <a:gd name="T39" fmla="*/ 515 h 677"/>
              <a:gd name="T40" fmla="*/ 591 w 1032"/>
              <a:gd name="T41" fmla="*/ 485 h 677"/>
              <a:gd name="T42" fmla="*/ 545 w 1032"/>
              <a:gd name="T43" fmla="*/ 487 h 677"/>
              <a:gd name="T44" fmla="*/ 517 w 1032"/>
              <a:gd name="T45" fmla="*/ 513 h 677"/>
              <a:gd name="T46" fmla="*/ 515 w 1032"/>
              <a:gd name="T47" fmla="*/ 559 h 677"/>
              <a:gd name="T48" fmla="*/ 501 w 1032"/>
              <a:gd name="T49" fmla="*/ 575 h 677"/>
              <a:gd name="T50" fmla="*/ 501 w 1032"/>
              <a:gd name="T51" fmla="*/ 595 h 677"/>
              <a:gd name="T52" fmla="*/ 455 w 1032"/>
              <a:gd name="T53" fmla="*/ 601 h 677"/>
              <a:gd name="T54" fmla="*/ 403 w 1032"/>
              <a:gd name="T55" fmla="*/ 591 h 677"/>
              <a:gd name="T56" fmla="*/ 435 w 1032"/>
              <a:gd name="T57" fmla="*/ 517 h 677"/>
              <a:gd name="T58" fmla="*/ 503 w 1032"/>
              <a:gd name="T59" fmla="*/ 507 h 677"/>
              <a:gd name="T60" fmla="*/ 443 w 1032"/>
              <a:gd name="T61" fmla="*/ 469 h 677"/>
              <a:gd name="T62" fmla="*/ 423 w 1032"/>
              <a:gd name="T63" fmla="*/ 399 h 677"/>
              <a:gd name="T64" fmla="*/ 309 w 1032"/>
              <a:gd name="T65" fmla="*/ 359 h 677"/>
              <a:gd name="T66" fmla="*/ 261 w 1032"/>
              <a:gd name="T67" fmla="*/ 389 h 677"/>
              <a:gd name="T68" fmla="*/ 187 w 1032"/>
              <a:gd name="T69" fmla="*/ 405 h 677"/>
              <a:gd name="T70" fmla="*/ 136 w 1032"/>
              <a:gd name="T71" fmla="*/ 399 h 677"/>
              <a:gd name="T72" fmla="*/ 80 w 1032"/>
              <a:gd name="T73" fmla="*/ 393 h 677"/>
              <a:gd name="T74" fmla="*/ 24 w 1032"/>
              <a:gd name="T75" fmla="*/ 401 h 677"/>
              <a:gd name="T76" fmla="*/ 50 w 1032"/>
              <a:gd name="T77" fmla="*/ 301 h 677"/>
              <a:gd name="T78" fmla="*/ 106 w 1032"/>
              <a:gd name="T79" fmla="*/ 182 h 677"/>
              <a:gd name="T80" fmla="*/ 78 w 1032"/>
              <a:gd name="T81" fmla="*/ 96 h 677"/>
              <a:gd name="T82" fmla="*/ 102 w 1032"/>
              <a:gd name="T83" fmla="*/ 70 h 677"/>
              <a:gd name="T84" fmla="*/ 227 w 1032"/>
              <a:gd name="T85" fmla="*/ 68 h 677"/>
              <a:gd name="T86" fmla="*/ 373 w 1032"/>
              <a:gd name="T87" fmla="*/ 76 h 677"/>
              <a:gd name="T88" fmla="*/ 459 w 1032"/>
              <a:gd name="T89" fmla="*/ 78 h 677"/>
              <a:gd name="T90" fmla="*/ 481 w 1032"/>
              <a:gd name="T91" fmla="*/ 42 h 6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032"/>
              <a:gd name="T139" fmla="*/ 0 h 677"/>
              <a:gd name="T140" fmla="*/ 1032 w 1032"/>
              <a:gd name="T141" fmla="*/ 677 h 67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032" h="677">
                <a:moveTo>
                  <a:pt x="537" y="20"/>
                </a:moveTo>
                <a:lnTo>
                  <a:pt x="563" y="16"/>
                </a:lnTo>
                <a:lnTo>
                  <a:pt x="597" y="6"/>
                </a:lnTo>
                <a:lnTo>
                  <a:pt x="631" y="0"/>
                </a:lnTo>
                <a:lnTo>
                  <a:pt x="665" y="6"/>
                </a:lnTo>
                <a:lnTo>
                  <a:pt x="682" y="36"/>
                </a:lnTo>
                <a:lnTo>
                  <a:pt x="706" y="62"/>
                </a:lnTo>
                <a:lnTo>
                  <a:pt x="752" y="86"/>
                </a:lnTo>
                <a:lnTo>
                  <a:pt x="782" y="112"/>
                </a:lnTo>
                <a:lnTo>
                  <a:pt x="808" y="140"/>
                </a:lnTo>
                <a:lnTo>
                  <a:pt x="872" y="140"/>
                </a:lnTo>
                <a:lnTo>
                  <a:pt x="892" y="154"/>
                </a:lnTo>
                <a:lnTo>
                  <a:pt x="928" y="168"/>
                </a:lnTo>
                <a:lnTo>
                  <a:pt x="968" y="170"/>
                </a:lnTo>
                <a:lnTo>
                  <a:pt x="1012" y="182"/>
                </a:lnTo>
                <a:lnTo>
                  <a:pt x="1032" y="234"/>
                </a:lnTo>
                <a:lnTo>
                  <a:pt x="1022" y="293"/>
                </a:lnTo>
                <a:lnTo>
                  <a:pt x="1000" y="321"/>
                </a:lnTo>
                <a:lnTo>
                  <a:pt x="964" y="333"/>
                </a:lnTo>
                <a:lnTo>
                  <a:pt x="952" y="349"/>
                </a:lnTo>
                <a:lnTo>
                  <a:pt x="948" y="367"/>
                </a:lnTo>
                <a:lnTo>
                  <a:pt x="866" y="391"/>
                </a:lnTo>
                <a:lnTo>
                  <a:pt x="820" y="423"/>
                </a:lnTo>
                <a:lnTo>
                  <a:pt x="750" y="451"/>
                </a:lnTo>
                <a:lnTo>
                  <a:pt x="730" y="473"/>
                </a:lnTo>
                <a:lnTo>
                  <a:pt x="676" y="481"/>
                </a:lnTo>
                <a:lnTo>
                  <a:pt x="696" y="503"/>
                </a:lnTo>
                <a:lnTo>
                  <a:pt x="722" y="503"/>
                </a:lnTo>
                <a:lnTo>
                  <a:pt x="762" y="541"/>
                </a:lnTo>
                <a:lnTo>
                  <a:pt x="766" y="567"/>
                </a:lnTo>
                <a:lnTo>
                  <a:pt x="788" y="571"/>
                </a:lnTo>
                <a:lnTo>
                  <a:pt x="800" y="571"/>
                </a:lnTo>
                <a:lnTo>
                  <a:pt x="810" y="559"/>
                </a:lnTo>
                <a:lnTo>
                  <a:pt x="824" y="571"/>
                </a:lnTo>
                <a:lnTo>
                  <a:pt x="838" y="559"/>
                </a:lnTo>
                <a:lnTo>
                  <a:pt x="856" y="561"/>
                </a:lnTo>
                <a:lnTo>
                  <a:pt x="840" y="593"/>
                </a:lnTo>
                <a:lnTo>
                  <a:pt x="820" y="605"/>
                </a:lnTo>
                <a:lnTo>
                  <a:pt x="796" y="595"/>
                </a:lnTo>
                <a:lnTo>
                  <a:pt x="784" y="589"/>
                </a:lnTo>
                <a:lnTo>
                  <a:pt x="778" y="609"/>
                </a:lnTo>
                <a:lnTo>
                  <a:pt x="738" y="637"/>
                </a:lnTo>
                <a:lnTo>
                  <a:pt x="726" y="655"/>
                </a:lnTo>
                <a:lnTo>
                  <a:pt x="714" y="677"/>
                </a:lnTo>
                <a:lnTo>
                  <a:pt x="684" y="669"/>
                </a:lnTo>
                <a:lnTo>
                  <a:pt x="684" y="657"/>
                </a:lnTo>
                <a:lnTo>
                  <a:pt x="690" y="637"/>
                </a:lnTo>
                <a:lnTo>
                  <a:pt x="678" y="601"/>
                </a:lnTo>
                <a:lnTo>
                  <a:pt x="661" y="599"/>
                </a:lnTo>
                <a:lnTo>
                  <a:pt x="645" y="599"/>
                </a:lnTo>
                <a:lnTo>
                  <a:pt x="617" y="591"/>
                </a:lnTo>
                <a:lnTo>
                  <a:pt x="623" y="571"/>
                </a:lnTo>
                <a:lnTo>
                  <a:pt x="637" y="551"/>
                </a:lnTo>
                <a:lnTo>
                  <a:pt x="641" y="531"/>
                </a:lnTo>
                <a:lnTo>
                  <a:pt x="667" y="513"/>
                </a:lnTo>
                <a:lnTo>
                  <a:pt x="661" y="495"/>
                </a:lnTo>
                <a:lnTo>
                  <a:pt x="631" y="503"/>
                </a:lnTo>
                <a:lnTo>
                  <a:pt x="613" y="511"/>
                </a:lnTo>
                <a:lnTo>
                  <a:pt x="593" y="507"/>
                </a:lnTo>
                <a:lnTo>
                  <a:pt x="593" y="515"/>
                </a:lnTo>
                <a:lnTo>
                  <a:pt x="567" y="501"/>
                </a:lnTo>
                <a:lnTo>
                  <a:pt x="569" y="493"/>
                </a:lnTo>
                <a:lnTo>
                  <a:pt x="591" y="485"/>
                </a:lnTo>
                <a:lnTo>
                  <a:pt x="579" y="469"/>
                </a:lnTo>
                <a:lnTo>
                  <a:pt x="559" y="473"/>
                </a:lnTo>
                <a:lnTo>
                  <a:pt x="545" y="487"/>
                </a:lnTo>
                <a:lnTo>
                  <a:pt x="533" y="493"/>
                </a:lnTo>
                <a:lnTo>
                  <a:pt x="531" y="511"/>
                </a:lnTo>
                <a:lnTo>
                  <a:pt x="517" y="513"/>
                </a:lnTo>
                <a:lnTo>
                  <a:pt x="531" y="527"/>
                </a:lnTo>
                <a:lnTo>
                  <a:pt x="531" y="541"/>
                </a:lnTo>
                <a:lnTo>
                  <a:pt x="515" y="559"/>
                </a:lnTo>
                <a:lnTo>
                  <a:pt x="495" y="551"/>
                </a:lnTo>
                <a:lnTo>
                  <a:pt x="509" y="571"/>
                </a:lnTo>
                <a:lnTo>
                  <a:pt x="501" y="575"/>
                </a:lnTo>
                <a:lnTo>
                  <a:pt x="475" y="551"/>
                </a:lnTo>
                <a:lnTo>
                  <a:pt x="483" y="583"/>
                </a:lnTo>
                <a:lnTo>
                  <a:pt x="501" y="595"/>
                </a:lnTo>
                <a:lnTo>
                  <a:pt x="483" y="613"/>
                </a:lnTo>
                <a:lnTo>
                  <a:pt x="475" y="603"/>
                </a:lnTo>
                <a:lnTo>
                  <a:pt x="455" y="601"/>
                </a:lnTo>
                <a:lnTo>
                  <a:pt x="443" y="607"/>
                </a:lnTo>
                <a:lnTo>
                  <a:pt x="401" y="609"/>
                </a:lnTo>
                <a:lnTo>
                  <a:pt x="403" y="591"/>
                </a:lnTo>
                <a:lnTo>
                  <a:pt x="431" y="563"/>
                </a:lnTo>
                <a:lnTo>
                  <a:pt x="433" y="537"/>
                </a:lnTo>
                <a:lnTo>
                  <a:pt x="435" y="517"/>
                </a:lnTo>
                <a:lnTo>
                  <a:pt x="459" y="513"/>
                </a:lnTo>
                <a:lnTo>
                  <a:pt x="495" y="515"/>
                </a:lnTo>
                <a:lnTo>
                  <a:pt x="503" y="507"/>
                </a:lnTo>
                <a:lnTo>
                  <a:pt x="479" y="499"/>
                </a:lnTo>
                <a:lnTo>
                  <a:pt x="471" y="485"/>
                </a:lnTo>
                <a:lnTo>
                  <a:pt x="443" y="469"/>
                </a:lnTo>
                <a:lnTo>
                  <a:pt x="433" y="441"/>
                </a:lnTo>
                <a:lnTo>
                  <a:pt x="439" y="427"/>
                </a:lnTo>
                <a:lnTo>
                  <a:pt x="423" y="399"/>
                </a:lnTo>
                <a:lnTo>
                  <a:pt x="385" y="393"/>
                </a:lnTo>
                <a:lnTo>
                  <a:pt x="345" y="361"/>
                </a:lnTo>
                <a:lnTo>
                  <a:pt x="309" y="359"/>
                </a:lnTo>
                <a:lnTo>
                  <a:pt x="283" y="367"/>
                </a:lnTo>
                <a:lnTo>
                  <a:pt x="273" y="381"/>
                </a:lnTo>
                <a:lnTo>
                  <a:pt x="261" y="389"/>
                </a:lnTo>
                <a:lnTo>
                  <a:pt x="231" y="391"/>
                </a:lnTo>
                <a:lnTo>
                  <a:pt x="215" y="405"/>
                </a:lnTo>
                <a:lnTo>
                  <a:pt x="187" y="405"/>
                </a:lnTo>
                <a:lnTo>
                  <a:pt x="177" y="393"/>
                </a:lnTo>
                <a:lnTo>
                  <a:pt x="165" y="389"/>
                </a:lnTo>
                <a:lnTo>
                  <a:pt x="136" y="399"/>
                </a:lnTo>
                <a:lnTo>
                  <a:pt x="116" y="401"/>
                </a:lnTo>
                <a:lnTo>
                  <a:pt x="102" y="389"/>
                </a:lnTo>
                <a:lnTo>
                  <a:pt x="80" y="393"/>
                </a:lnTo>
                <a:lnTo>
                  <a:pt x="60" y="405"/>
                </a:lnTo>
                <a:lnTo>
                  <a:pt x="50" y="401"/>
                </a:lnTo>
                <a:lnTo>
                  <a:pt x="24" y="401"/>
                </a:lnTo>
                <a:lnTo>
                  <a:pt x="0" y="361"/>
                </a:lnTo>
                <a:lnTo>
                  <a:pt x="4" y="343"/>
                </a:lnTo>
                <a:lnTo>
                  <a:pt x="50" y="301"/>
                </a:lnTo>
                <a:lnTo>
                  <a:pt x="36" y="252"/>
                </a:lnTo>
                <a:lnTo>
                  <a:pt x="90" y="208"/>
                </a:lnTo>
                <a:lnTo>
                  <a:pt x="106" y="182"/>
                </a:lnTo>
                <a:lnTo>
                  <a:pt x="104" y="156"/>
                </a:lnTo>
                <a:lnTo>
                  <a:pt x="92" y="124"/>
                </a:lnTo>
                <a:lnTo>
                  <a:pt x="78" y="96"/>
                </a:lnTo>
                <a:lnTo>
                  <a:pt x="60" y="82"/>
                </a:lnTo>
                <a:lnTo>
                  <a:pt x="90" y="84"/>
                </a:lnTo>
                <a:lnTo>
                  <a:pt x="102" y="70"/>
                </a:lnTo>
                <a:lnTo>
                  <a:pt x="158" y="68"/>
                </a:lnTo>
                <a:lnTo>
                  <a:pt x="213" y="68"/>
                </a:lnTo>
                <a:lnTo>
                  <a:pt x="227" y="68"/>
                </a:lnTo>
                <a:lnTo>
                  <a:pt x="299" y="84"/>
                </a:lnTo>
                <a:lnTo>
                  <a:pt x="351" y="84"/>
                </a:lnTo>
                <a:lnTo>
                  <a:pt x="373" y="76"/>
                </a:lnTo>
                <a:lnTo>
                  <a:pt x="393" y="76"/>
                </a:lnTo>
                <a:lnTo>
                  <a:pt x="415" y="84"/>
                </a:lnTo>
                <a:lnTo>
                  <a:pt x="459" y="78"/>
                </a:lnTo>
                <a:lnTo>
                  <a:pt x="467" y="92"/>
                </a:lnTo>
                <a:lnTo>
                  <a:pt x="483" y="74"/>
                </a:lnTo>
                <a:lnTo>
                  <a:pt x="481" y="42"/>
                </a:lnTo>
                <a:lnTo>
                  <a:pt x="517" y="22"/>
                </a:lnTo>
                <a:lnTo>
                  <a:pt x="537" y="20"/>
                </a:lnTo>
                <a:close/>
              </a:path>
            </a:pathLst>
          </a:custGeom>
          <a:noFill/>
          <a:ln w="12700">
            <a:solidFill>
              <a:schemeClr val="accent3"/>
            </a:solidFill>
            <a:round/>
            <a:headEnd/>
            <a:tailEnd/>
          </a:ln>
          <a:extLst/>
        </p:spPr>
        <p:txBody>
          <a:bodyPr/>
          <a:lstStyle/>
          <a:p>
            <a:pPr eaLnBrk="1" hangingPunct="1">
              <a:defRPr/>
            </a:pPr>
            <a:endParaRPr lang="en-US">
              <a:solidFill>
                <a:prstClr val="black"/>
              </a:solidFill>
            </a:endParaRPr>
          </a:p>
        </p:txBody>
      </p:sp>
      <p:sp>
        <p:nvSpPr>
          <p:cNvPr id="1365" name="Freeform 116"/>
          <p:cNvSpPr>
            <a:spLocks noChangeAspect="1"/>
          </p:cNvSpPr>
          <p:nvPr/>
        </p:nvSpPr>
        <p:spPr bwMode="auto">
          <a:xfrm>
            <a:off x="4010025" y="4732338"/>
            <a:ext cx="658813" cy="203200"/>
          </a:xfrm>
          <a:custGeom>
            <a:avLst/>
            <a:gdLst>
              <a:gd name="T0" fmla="*/ 0 w 601"/>
              <a:gd name="T1" fmla="*/ 30 h 158"/>
              <a:gd name="T2" fmla="*/ 58 w 601"/>
              <a:gd name="T3" fmla="*/ 42 h 158"/>
              <a:gd name="T4" fmla="*/ 105 w 601"/>
              <a:gd name="T5" fmla="*/ 54 h 158"/>
              <a:gd name="T6" fmla="*/ 149 w 601"/>
              <a:gd name="T7" fmla="*/ 64 h 158"/>
              <a:gd name="T8" fmla="*/ 175 w 601"/>
              <a:gd name="T9" fmla="*/ 94 h 158"/>
              <a:gd name="T10" fmla="*/ 181 w 601"/>
              <a:gd name="T11" fmla="*/ 122 h 158"/>
              <a:gd name="T12" fmla="*/ 185 w 601"/>
              <a:gd name="T13" fmla="*/ 148 h 158"/>
              <a:gd name="T14" fmla="*/ 238 w 601"/>
              <a:gd name="T15" fmla="*/ 150 h 158"/>
              <a:gd name="T16" fmla="*/ 260 w 601"/>
              <a:gd name="T17" fmla="*/ 124 h 158"/>
              <a:gd name="T18" fmla="*/ 276 w 601"/>
              <a:gd name="T19" fmla="*/ 128 h 158"/>
              <a:gd name="T20" fmla="*/ 288 w 601"/>
              <a:gd name="T21" fmla="*/ 144 h 158"/>
              <a:gd name="T22" fmla="*/ 326 w 601"/>
              <a:gd name="T23" fmla="*/ 150 h 158"/>
              <a:gd name="T24" fmla="*/ 350 w 601"/>
              <a:gd name="T25" fmla="*/ 158 h 158"/>
              <a:gd name="T26" fmla="*/ 392 w 601"/>
              <a:gd name="T27" fmla="*/ 138 h 158"/>
              <a:gd name="T28" fmla="*/ 432 w 601"/>
              <a:gd name="T29" fmla="*/ 136 h 158"/>
              <a:gd name="T30" fmla="*/ 466 w 601"/>
              <a:gd name="T31" fmla="*/ 112 h 158"/>
              <a:gd name="T32" fmla="*/ 492 w 601"/>
              <a:gd name="T33" fmla="*/ 102 h 158"/>
              <a:gd name="T34" fmla="*/ 524 w 601"/>
              <a:gd name="T35" fmla="*/ 118 h 158"/>
              <a:gd name="T36" fmla="*/ 576 w 601"/>
              <a:gd name="T37" fmla="*/ 122 h 158"/>
              <a:gd name="T38" fmla="*/ 601 w 601"/>
              <a:gd name="T39" fmla="*/ 114 h 158"/>
              <a:gd name="T40" fmla="*/ 585 w 601"/>
              <a:gd name="T41" fmla="*/ 96 h 158"/>
              <a:gd name="T42" fmla="*/ 542 w 601"/>
              <a:gd name="T43" fmla="*/ 84 h 158"/>
              <a:gd name="T44" fmla="*/ 526 w 601"/>
              <a:gd name="T45" fmla="*/ 52 h 158"/>
              <a:gd name="T46" fmla="*/ 502 w 601"/>
              <a:gd name="T47" fmla="*/ 42 h 158"/>
              <a:gd name="T48" fmla="*/ 442 w 601"/>
              <a:gd name="T49" fmla="*/ 34 h 158"/>
              <a:gd name="T50" fmla="*/ 408 w 601"/>
              <a:gd name="T51" fmla="*/ 8 h 158"/>
              <a:gd name="T52" fmla="*/ 380 w 601"/>
              <a:gd name="T53" fmla="*/ 0 h 158"/>
              <a:gd name="T54" fmla="*/ 330 w 601"/>
              <a:gd name="T55" fmla="*/ 2 h 158"/>
              <a:gd name="T56" fmla="*/ 294 w 601"/>
              <a:gd name="T57" fmla="*/ 24 h 158"/>
              <a:gd name="T58" fmla="*/ 256 w 601"/>
              <a:gd name="T59" fmla="*/ 28 h 158"/>
              <a:gd name="T60" fmla="*/ 208 w 601"/>
              <a:gd name="T61" fmla="*/ 10 h 158"/>
              <a:gd name="T62" fmla="*/ 155 w 601"/>
              <a:gd name="T63" fmla="*/ 2 h 158"/>
              <a:gd name="T64" fmla="*/ 91 w 601"/>
              <a:gd name="T65" fmla="*/ 10 h 158"/>
              <a:gd name="T66" fmla="*/ 44 w 601"/>
              <a:gd name="T67" fmla="*/ 12 h 158"/>
              <a:gd name="T68" fmla="*/ 12 w 601"/>
              <a:gd name="T69" fmla="*/ 18 h 158"/>
              <a:gd name="T70" fmla="*/ 0 w 601"/>
              <a:gd name="T71" fmla="*/ 30 h 15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1"/>
              <a:gd name="T109" fmla="*/ 0 h 158"/>
              <a:gd name="T110" fmla="*/ 601 w 601"/>
              <a:gd name="T111" fmla="*/ 158 h 15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1" h="158">
                <a:moveTo>
                  <a:pt x="0" y="30"/>
                </a:moveTo>
                <a:lnTo>
                  <a:pt x="58" y="42"/>
                </a:lnTo>
                <a:lnTo>
                  <a:pt x="105" y="54"/>
                </a:lnTo>
                <a:lnTo>
                  <a:pt x="149" y="64"/>
                </a:lnTo>
                <a:lnTo>
                  <a:pt x="175" y="94"/>
                </a:lnTo>
                <a:lnTo>
                  <a:pt x="181" y="122"/>
                </a:lnTo>
                <a:lnTo>
                  <a:pt x="185" y="148"/>
                </a:lnTo>
                <a:lnTo>
                  <a:pt x="238" y="150"/>
                </a:lnTo>
                <a:lnTo>
                  <a:pt x="260" y="124"/>
                </a:lnTo>
                <a:lnTo>
                  <a:pt x="276" y="128"/>
                </a:lnTo>
                <a:lnTo>
                  <a:pt x="288" y="144"/>
                </a:lnTo>
                <a:lnTo>
                  <a:pt x="326" y="150"/>
                </a:lnTo>
                <a:lnTo>
                  <a:pt x="350" y="158"/>
                </a:lnTo>
                <a:lnTo>
                  <a:pt x="392" y="138"/>
                </a:lnTo>
                <a:lnTo>
                  <a:pt x="432" y="136"/>
                </a:lnTo>
                <a:lnTo>
                  <a:pt x="466" y="112"/>
                </a:lnTo>
                <a:lnTo>
                  <a:pt x="492" y="102"/>
                </a:lnTo>
                <a:lnTo>
                  <a:pt x="524" y="118"/>
                </a:lnTo>
                <a:lnTo>
                  <a:pt x="576" y="122"/>
                </a:lnTo>
                <a:lnTo>
                  <a:pt x="601" y="114"/>
                </a:lnTo>
                <a:lnTo>
                  <a:pt x="585" y="96"/>
                </a:lnTo>
                <a:lnTo>
                  <a:pt x="542" y="84"/>
                </a:lnTo>
                <a:lnTo>
                  <a:pt x="526" y="52"/>
                </a:lnTo>
                <a:lnTo>
                  <a:pt x="502" y="42"/>
                </a:lnTo>
                <a:lnTo>
                  <a:pt x="442" y="34"/>
                </a:lnTo>
                <a:lnTo>
                  <a:pt x="408" y="8"/>
                </a:lnTo>
                <a:lnTo>
                  <a:pt x="380" y="0"/>
                </a:lnTo>
                <a:lnTo>
                  <a:pt x="330" y="2"/>
                </a:lnTo>
                <a:lnTo>
                  <a:pt x="294" y="24"/>
                </a:lnTo>
                <a:lnTo>
                  <a:pt x="256" y="28"/>
                </a:lnTo>
                <a:lnTo>
                  <a:pt x="208" y="10"/>
                </a:lnTo>
                <a:lnTo>
                  <a:pt x="155" y="2"/>
                </a:lnTo>
                <a:lnTo>
                  <a:pt x="91" y="10"/>
                </a:lnTo>
                <a:lnTo>
                  <a:pt x="44" y="12"/>
                </a:lnTo>
                <a:lnTo>
                  <a:pt x="12" y="18"/>
                </a:lnTo>
                <a:lnTo>
                  <a:pt x="0" y="30"/>
                </a:lnTo>
                <a:close/>
              </a:path>
            </a:pathLst>
          </a:custGeom>
          <a:noFill/>
          <a:ln w="12700">
            <a:solidFill>
              <a:schemeClr val="accent3"/>
            </a:solidFill>
            <a:round/>
            <a:headEnd/>
            <a:tailEnd/>
          </a:ln>
          <a:extLst/>
        </p:spPr>
        <p:txBody>
          <a:bodyPr/>
          <a:lstStyle/>
          <a:p>
            <a:pPr eaLnBrk="1" hangingPunct="1">
              <a:defRPr/>
            </a:pPr>
            <a:endParaRPr lang="en-US">
              <a:solidFill>
                <a:prstClr val="black"/>
              </a:solidFill>
            </a:endParaRPr>
          </a:p>
        </p:txBody>
      </p:sp>
      <p:sp>
        <p:nvSpPr>
          <p:cNvPr id="1366" name="Freeform 117"/>
          <p:cNvSpPr>
            <a:spLocks noChangeAspect="1"/>
          </p:cNvSpPr>
          <p:nvPr/>
        </p:nvSpPr>
        <p:spPr bwMode="auto">
          <a:xfrm>
            <a:off x="4364038" y="4894263"/>
            <a:ext cx="280987" cy="200025"/>
          </a:xfrm>
          <a:custGeom>
            <a:avLst/>
            <a:gdLst>
              <a:gd name="T0" fmla="*/ 0 w 255"/>
              <a:gd name="T1" fmla="*/ 26 h 155"/>
              <a:gd name="T2" fmla="*/ 24 w 255"/>
              <a:gd name="T3" fmla="*/ 84 h 155"/>
              <a:gd name="T4" fmla="*/ 108 w 255"/>
              <a:gd name="T5" fmla="*/ 84 h 155"/>
              <a:gd name="T6" fmla="*/ 138 w 255"/>
              <a:gd name="T7" fmla="*/ 125 h 155"/>
              <a:gd name="T8" fmla="*/ 148 w 255"/>
              <a:gd name="T9" fmla="*/ 129 h 155"/>
              <a:gd name="T10" fmla="*/ 174 w 255"/>
              <a:gd name="T11" fmla="*/ 117 h 155"/>
              <a:gd name="T12" fmla="*/ 196 w 255"/>
              <a:gd name="T13" fmla="*/ 121 h 155"/>
              <a:gd name="T14" fmla="*/ 220 w 255"/>
              <a:gd name="T15" fmla="*/ 129 h 155"/>
              <a:gd name="T16" fmla="*/ 234 w 255"/>
              <a:gd name="T17" fmla="*/ 155 h 155"/>
              <a:gd name="T18" fmla="*/ 255 w 255"/>
              <a:gd name="T19" fmla="*/ 149 h 155"/>
              <a:gd name="T20" fmla="*/ 250 w 255"/>
              <a:gd name="T21" fmla="*/ 123 h 155"/>
              <a:gd name="T22" fmla="*/ 242 w 255"/>
              <a:gd name="T23" fmla="*/ 88 h 155"/>
              <a:gd name="T24" fmla="*/ 196 w 255"/>
              <a:gd name="T25" fmla="*/ 74 h 155"/>
              <a:gd name="T26" fmla="*/ 180 w 255"/>
              <a:gd name="T27" fmla="*/ 66 h 155"/>
              <a:gd name="T28" fmla="*/ 192 w 255"/>
              <a:gd name="T29" fmla="*/ 52 h 155"/>
              <a:gd name="T30" fmla="*/ 182 w 255"/>
              <a:gd name="T31" fmla="*/ 34 h 155"/>
              <a:gd name="T32" fmla="*/ 160 w 255"/>
              <a:gd name="T33" fmla="*/ 34 h 155"/>
              <a:gd name="T34" fmla="*/ 160 w 255"/>
              <a:gd name="T35" fmla="*/ 16 h 155"/>
              <a:gd name="T36" fmla="*/ 148 w 255"/>
              <a:gd name="T37" fmla="*/ 6 h 155"/>
              <a:gd name="T38" fmla="*/ 124 w 255"/>
              <a:gd name="T39" fmla="*/ 0 h 155"/>
              <a:gd name="T40" fmla="*/ 104 w 255"/>
              <a:gd name="T41" fmla="*/ 12 h 155"/>
              <a:gd name="T42" fmla="*/ 70 w 255"/>
              <a:gd name="T43" fmla="*/ 12 h 155"/>
              <a:gd name="T44" fmla="*/ 22 w 255"/>
              <a:gd name="T45" fmla="*/ 34 h 155"/>
              <a:gd name="T46" fmla="*/ 0 w 255"/>
              <a:gd name="T47" fmla="*/ 26 h 15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5"/>
              <a:gd name="T73" fmla="*/ 0 h 155"/>
              <a:gd name="T74" fmla="*/ 255 w 255"/>
              <a:gd name="T75" fmla="*/ 155 h 15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5" h="155">
                <a:moveTo>
                  <a:pt x="0" y="26"/>
                </a:moveTo>
                <a:lnTo>
                  <a:pt x="24" y="84"/>
                </a:lnTo>
                <a:lnTo>
                  <a:pt x="108" y="84"/>
                </a:lnTo>
                <a:lnTo>
                  <a:pt x="138" y="125"/>
                </a:lnTo>
                <a:lnTo>
                  <a:pt x="148" y="129"/>
                </a:lnTo>
                <a:lnTo>
                  <a:pt x="174" y="117"/>
                </a:lnTo>
                <a:lnTo>
                  <a:pt x="196" y="121"/>
                </a:lnTo>
                <a:lnTo>
                  <a:pt x="220" y="129"/>
                </a:lnTo>
                <a:lnTo>
                  <a:pt x="234" y="155"/>
                </a:lnTo>
                <a:lnTo>
                  <a:pt x="255" y="149"/>
                </a:lnTo>
                <a:lnTo>
                  <a:pt x="250" y="123"/>
                </a:lnTo>
                <a:lnTo>
                  <a:pt x="242" y="88"/>
                </a:lnTo>
                <a:lnTo>
                  <a:pt x="196" y="74"/>
                </a:lnTo>
                <a:lnTo>
                  <a:pt x="180" y="66"/>
                </a:lnTo>
                <a:lnTo>
                  <a:pt x="192" y="52"/>
                </a:lnTo>
                <a:lnTo>
                  <a:pt x="182" y="34"/>
                </a:lnTo>
                <a:lnTo>
                  <a:pt x="160" y="34"/>
                </a:lnTo>
                <a:lnTo>
                  <a:pt x="160" y="16"/>
                </a:lnTo>
                <a:lnTo>
                  <a:pt x="148" y="6"/>
                </a:lnTo>
                <a:lnTo>
                  <a:pt x="124" y="0"/>
                </a:lnTo>
                <a:lnTo>
                  <a:pt x="104" y="12"/>
                </a:lnTo>
                <a:lnTo>
                  <a:pt x="70" y="12"/>
                </a:lnTo>
                <a:lnTo>
                  <a:pt x="22" y="34"/>
                </a:lnTo>
                <a:lnTo>
                  <a:pt x="0" y="26"/>
                </a:lnTo>
                <a:close/>
              </a:path>
            </a:pathLst>
          </a:custGeom>
          <a:noFill/>
          <a:ln w="12700">
            <a:solidFill>
              <a:schemeClr val="accent3"/>
            </a:solidFill>
            <a:round/>
            <a:headEnd/>
            <a:tailEnd/>
          </a:ln>
          <a:extLst/>
        </p:spPr>
        <p:txBody>
          <a:bodyPr/>
          <a:lstStyle/>
          <a:p>
            <a:pPr eaLnBrk="1" hangingPunct="1">
              <a:defRPr/>
            </a:pPr>
            <a:endParaRPr lang="en-US">
              <a:solidFill>
                <a:prstClr val="black"/>
              </a:solidFill>
            </a:endParaRPr>
          </a:p>
        </p:txBody>
      </p:sp>
      <p:grpSp>
        <p:nvGrpSpPr>
          <p:cNvPr id="14" name="Group 118"/>
          <p:cNvGrpSpPr>
            <a:grpSpLocks noChangeAspect="1"/>
          </p:cNvGrpSpPr>
          <p:nvPr/>
        </p:nvGrpSpPr>
        <p:grpSpPr bwMode="auto">
          <a:xfrm>
            <a:off x="4501662" y="4802194"/>
            <a:ext cx="373674" cy="349250"/>
            <a:chOff x="4295" y="2856"/>
            <a:chExt cx="341" cy="271"/>
          </a:xfrm>
          <a:noFill/>
        </p:grpSpPr>
        <p:sp>
          <p:nvSpPr>
            <p:cNvPr id="1368" name="Freeform 119"/>
            <p:cNvSpPr>
              <a:spLocks noChangeAspect="1"/>
            </p:cNvSpPr>
            <p:nvPr/>
          </p:nvSpPr>
          <p:spPr bwMode="auto">
            <a:xfrm>
              <a:off x="4319" y="3045"/>
              <a:ext cx="88" cy="46"/>
            </a:xfrm>
            <a:custGeom>
              <a:avLst/>
              <a:gdLst>
                <a:gd name="T0" fmla="*/ 0 w 88"/>
                <a:gd name="T1" fmla="*/ 12 h 46"/>
                <a:gd name="T2" fmla="*/ 26 w 88"/>
                <a:gd name="T3" fmla="*/ 0 h 46"/>
                <a:gd name="T4" fmla="*/ 52 w 88"/>
                <a:gd name="T5" fmla="*/ 4 h 46"/>
                <a:gd name="T6" fmla="*/ 76 w 88"/>
                <a:gd name="T7" fmla="*/ 12 h 46"/>
                <a:gd name="T8" fmla="*/ 88 w 88"/>
                <a:gd name="T9" fmla="*/ 38 h 46"/>
                <a:gd name="T10" fmla="*/ 68 w 88"/>
                <a:gd name="T11" fmla="*/ 46 h 46"/>
                <a:gd name="T12" fmla="*/ 34 w 88"/>
                <a:gd name="T13" fmla="*/ 22 h 46"/>
                <a:gd name="T14" fmla="*/ 10 w 88"/>
                <a:gd name="T15" fmla="*/ 24 h 46"/>
                <a:gd name="T16" fmla="*/ 0 w 88"/>
                <a:gd name="T17" fmla="*/ 12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8"/>
                <a:gd name="T28" fmla="*/ 0 h 46"/>
                <a:gd name="T29" fmla="*/ 88 w 88"/>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8" h="46">
                  <a:moveTo>
                    <a:pt x="0" y="12"/>
                  </a:moveTo>
                  <a:lnTo>
                    <a:pt x="26" y="0"/>
                  </a:lnTo>
                  <a:lnTo>
                    <a:pt x="52" y="4"/>
                  </a:lnTo>
                  <a:lnTo>
                    <a:pt x="76" y="12"/>
                  </a:lnTo>
                  <a:lnTo>
                    <a:pt x="88" y="38"/>
                  </a:lnTo>
                  <a:lnTo>
                    <a:pt x="68" y="46"/>
                  </a:lnTo>
                  <a:lnTo>
                    <a:pt x="34" y="22"/>
                  </a:lnTo>
                  <a:lnTo>
                    <a:pt x="10" y="24"/>
                  </a:lnTo>
                  <a:lnTo>
                    <a:pt x="0" y="12"/>
                  </a:lnTo>
                  <a:close/>
                </a:path>
              </a:pathLst>
            </a:custGeom>
            <a:grpFill/>
            <a:ln w="12700">
              <a:solidFill>
                <a:schemeClr val="accent3"/>
              </a:solidFill>
              <a:round/>
              <a:headEnd/>
              <a:tailEnd/>
            </a:ln>
            <a:extLst/>
          </p:spPr>
          <p:txBody>
            <a:bodyPr/>
            <a:lstStyle/>
            <a:p>
              <a:pPr eaLnBrk="1" hangingPunct="1">
                <a:defRPr/>
              </a:pPr>
              <a:endParaRPr lang="en-US">
                <a:solidFill>
                  <a:prstClr val="black"/>
                </a:solidFill>
              </a:endParaRPr>
            </a:p>
          </p:txBody>
        </p:sp>
        <p:sp>
          <p:nvSpPr>
            <p:cNvPr id="1369" name="Freeform 120"/>
            <p:cNvSpPr>
              <a:spLocks noChangeAspect="1"/>
            </p:cNvSpPr>
            <p:nvPr/>
          </p:nvSpPr>
          <p:spPr bwMode="auto">
            <a:xfrm>
              <a:off x="4295" y="2856"/>
              <a:ext cx="341" cy="271"/>
            </a:xfrm>
            <a:custGeom>
              <a:avLst/>
              <a:gdLst>
                <a:gd name="T0" fmla="*/ 80 w 341"/>
                <a:gd name="T1" fmla="*/ 0 h 271"/>
                <a:gd name="T2" fmla="*/ 122 w 341"/>
                <a:gd name="T3" fmla="*/ 8 h 271"/>
                <a:gd name="T4" fmla="*/ 161 w 341"/>
                <a:gd name="T5" fmla="*/ 18 h 271"/>
                <a:gd name="T6" fmla="*/ 185 w 341"/>
                <a:gd name="T7" fmla="*/ 36 h 271"/>
                <a:gd name="T8" fmla="*/ 205 w 341"/>
                <a:gd name="T9" fmla="*/ 30 h 271"/>
                <a:gd name="T10" fmla="*/ 207 w 341"/>
                <a:gd name="T11" fmla="*/ 4 h 271"/>
                <a:gd name="T12" fmla="*/ 259 w 341"/>
                <a:gd name="T13" fmla="*/ 52 h 271"/>
                <a:gd name="T14" fmla="*/ 293 w 341"/>
                <a:gd name="T15" fmla="*/ 48 h 271"/>
                <a:gd name="T16" fmla="*/ 341 w 341"/>
                <a:gd name="T17" fmla="*/ 60 h 271"/>
                <a:gd name="T18" fmla="*/ 309 w 341"/>
                <a:gd name="T19" fmla="*/ 84 h 271"/>
                <a:gd name="T20" fmla="*/ 297 w 341"/>
                <a:gd name="T21" fmla="*/ 98 h 271"/>
                <a:gd name="T22" fmla="*/ 281 w 341"/>
                <a:gd name="T23" fmla="*/ 136 h 271"/>
                <a:gd name="T24" fmla="*/ 293 w 341"/>
                <a:gd name="T25" fmla="*/ 217 h 271"/>
                <a:gd name="T26" fmla="*/ 273 w 341"/>
                <a:gd name="T27" fmla="*/ 189 h 271"/>
                <a:gd name="T28" fmla="*/ 259 w 341"/>
                <a:gd name="T29" fmla="*/ 201 h 271"/>
                <a:gd name="T30" fmla="*/ 261 w 341"/>
                <a:gd name="T31" fmla="*/ 271 h 271"/>
                <a:gd name="T32" fmla="*/ 201 w 341"/>
                <a:gd name="T33" fmla="*/ 231 h 271"/>
                <a:gd name="T34" fmla="*/ 213 w 341"/>
                <a:gd name="T35" fmla="*/ 193 h 271"/>
                <a:gd name="T36" fmla="*/ 197 w 341"/>
                <a:gd name="T37" fmla="*/ 175 h 271"/>
                <a:gd name="T38" fmla="*/ 163 w 341"/>
                <a:gd name="T39" fmla="*/ 173 h 271"/>
                <a:gd name="T40" fmla="*/ 135 w 341"/>
                <a:gd name="T41" fmla="*/ 219 h 271"/>
                <a:gd name="T42" fmla="*/ 135 w 341"/>
                <a:gd name="T43" fmla="*/ 213 h 271"/>
                <a:gd name="T44" fmla="*/ 118 w 341"/>
                <a:gd name="T45" fmla="*/ 160 h 271"/>
                <a:gd name="T46" fmla="*/ 70 w 341"/>
                <a:gd name="T47" fmla="*/ 146 h 271"/>
                <a:gd name="T48" fmla="*/ 54 w 341"/>
                <a:gd name="T49" fmla="*/ 138 h 271"/>
                <a:gd name="T50" fmla="*/ 68 w 341"/>
                <a:gd name="T51" fmla="*/ 128 h 271"/>
                <a:gd name="T52" fmla="*/ 58 w 341"/>
                <a:gd name="T53" fmla="*/ 106 h 271"/>
                <a:gd name="T54" fmla="*/ 34 w 341"/>
                <a:gd name="T55" fmla="*/ 106 h 271"/>
                <a:gd name="T56" fmla="*/ 34 w 341"/>
                <a:gd name="T57" fmla="*/ 88 h 271"/>
                <a:gd name="T58" fmla="*/ 20 w 341"/>
                <a:gd name="T59" fmla="*/ 76 h 271"/>
                <a:gd name="T60" fmla="*/ 0 w 341"/>
                <a:gd name="T61" fmla="*/ 74 h 271"/>
                <a:gd name="T62" fmla="*/ 18 w 341"/>
                <a:gd name="T63" fmla="*/ 60 h 271"/>
                <a:gd name="T64" fmla="*/ 44 w 341"/>
                <a:gd name="T65" fmla="*/ 50 h 271"/>
                <a:gd name="T66" fmla="*/ 74 w 341"/>
                <a:gd name="T67" fmla="*/ 64 h 271"/>
                <a:gd name="T68" fmla="*/ 104 w 341"/>
                <a:gd name="T69" fmla="*/ 68 h 271"/>
                <a:gd name="T70" fmla="*/ 128 w 341"/>
                <a:gd name="T71" fmla="*/ 70 h 271"/>
                <a:gd name="T72" fmla="*/ 151 w 341"/>
                <a:gd name="T73" fmla="*/ 58 h 271"/>
                <a:gd name="T74" fmla="*/ 131 w 341"/>
                <a:gd name="T75" fmla="*/ 40 h 271"/>
                <a:gd name="T76" fmla="*/ 94 w 341"/>
                <a:gd name="T77" fmla="*/ 30 h 271"/>
                <a:gd name="T78" fmla="*/ 80 w 341"/>
                <a:gd name="T79" fmla="*/ 0 h 2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41"/>
                <a:gd name="T121" fmla="*/ 0 h 271"/>
                <a:gd name="T122" fmla="*/ 341 w 341"/>
                <a:gd name="T123" fmla="*/ 271 h 27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41" h="271">
                  <a:moveTo>
                    <a:pt x="80" y="0"/>
                  </a:moveTo>
                  <a:lnTo>
                    <a:pt x="122" y="8"/>
                  </a:lnTo>
                  <a:lnTo>
                    <a:pt x="161" y="18"/>
                  </a:lnTo>
                  <a:lnTo>
                    <a:pt x="185" y="36"/>
                  </a:lnTo>
                  <a:lnTo>
                    <a:pt x="205" y="30"/>
                  </a:lnTo>
                  <a:lnTo>
                    <a:pt x="207" y="4"/>
                  </a:lnTo>
                  <a:lnTo>
                    <a:pt x="259" y="52"/>
                  </a:lnTo>
                  <a:lnTo>
                    <a:pt x="293" y="48"/>
                  </a:lnTo>
                  <a:lnTo>
                    <a:pt x="341" y="60"/>
                  </a:lnTo>
                  <a:lnTo>
                    <a:pt x="309" y="84"/>
                  </a:lnTo>
                  <a:lnTo>
                    <a:pt x="297" y="98"/>
                  </a:lnTo>
                  <a:lnTo>
                    <a:pt x="281" y="136"/>
                  </a:lnTo>
                  <a:lnTo>
                    <a:pt x="293" y="217"/>
                  </a:lnTo>
                  <a:lnTo>
                    <a:pt x="273" y="189"/>
                  </a:lnTo>
                  <a:lnTo>
                    <a:pt x="259" y="201"/>
                  </a:lnTo>
                  <a:lnTo>
                    <a:pt x="261" y="271"/>
                  </a:lnTo>
                  <a:lnTo>
                    <a:pt x="201" y="231"/>
                  </a:lnTo>
                  <a:lnTo>
                    <a:pt x="213" y="193"/>
                  </a:lnTo>
                  <a:lnTo>
                    <a:pt x="197" y="175"/>
                  </a:lnTo>
                  <a:lnTo>
                    <a:pt x="163" y="173"/>
                  </a:lnTo>
                  <a:lnTo>
                    <a:pt x="135" y="219"/>
                  </a:lnTo>
                  <a:lnTo>
                    <a:pt x="135" y="213"/>
                  </a:lnTo>
                  <a:lnTo>
                    <a:pt x="118" y="160"/>
                  </a:lnTo>
                  <a:lnTo>
                    <a:pt x="70" y="146"/>
                  </a:lnTo>
                  <a:lnTo>
                    <a:pt x="54" y="138"/>
                  </a:lnTo>
                  <a:lnTo>
                    <a:pt x="68" y="128"/>
                  </a:lnTo>
                  <a:lnTo>
                    <a:pt x="58" y="106"/>
                  </a:lnTo>
                  <a:lnTo>
                    <a:pt x="34" y="106"/>
                  </a:lnTo>
                  <a:lnTo>
                    <a:pt x="34" y="88"/>
                  </a:lnTo>
                  <a:lnTo>
                    <a:pt x="20" y="76"/>
                  </a:lnTo>
                  <a:lnTo>
                    <a:pt x="0" y="74"/>
                  </a:lnTo>
                  <a:lnTo>
                    <a:pt x="18" y="60"/>
                  </a:lnTo>
                  <a:lnTo>
                    <a:pt x="44" y="50"/>
                  </a:lnTo>
                  <a:lnTo>
                    <a:pt x="74" y="64"/>
                  </a:lnTo>
                  <a:lnTo>
                    <a:pt x="104" y="68"/>
                  </a:lnTo>
                  <a:lnTo>
                    <a:pt x="128" y="70"/>
                  </a:lnTo>
                  <a:lnTo>
                    <a:pt x="151" y="58"/>
                  </a:lnTo>
                  <a:lnTo>
                    <a:pt x="131" y="40"/>
                  </a:lnTo>
                  <a:lnTo>
                    <a:pt x="94" y="30"/>
                  </a:lnTo>
                  <a:lnTo>
                    <a:pt x="80" y="0"/>
                  </a:lnTo>
                  <a:close/>
                </a:path>
              </a:pathLst>
            </a:custGeom>
            <a:grpFill/>
            <a:ln w="12700">
              <a:solidFill>
                <a:schemeClr val="accent3"/>
              </a:solidFill>
              <a:round/>
              <a:headEnd/>
              <a:tailEnd/>
            </a:ln>
            <a:extLst/>
          </p:spPr>
          <p:txBody>
            <a:bodyPr/>
            <a:lstStyle/>
            <a:p>
              <a:pPr eaLnBrk="1" hangingPunct="1">
                <a:defRPr/>
              </a:pPr>
              <a:endParaRPr lang="en-US">
                <a:solidFill>
                  <a:prstClr val="black"/>
                </a:solidFill>
              </a:endParaRPr>
            </a:p>
          </p:txBody>
        </p:sp>
      </p:grpSp>
      <p:sp>
        <p:nvSpPr>
          <p:cNvPr id="35918" name="Freeform 121"/>
          <p:cNvSpPr>
            <a:spLocks noChangeAspect="1"/>
          </p:cNvSpPr>
          <p:nvPr/>
        </p:nvSpPr>
        <p:spPr bwMode="auto">
          <a:xfrm>
            <a:off x="3546475" y="5811838"/>
            <a:ext cx="190500" cy="74612"/>
          </a:xfrm>
          <a:custGeom>
            <a:avLst/>
            <a:gdLst>
              <a:gd name="T0" fmla="*/ 2147483646 w 255"/>
              <a:gd name="T1" fmla="*/ 2147483646 h 75"/>
              <a:gd name="T2" fmla="*/ 2147483646 w 255"/>
              <a:gd name="T3" fmla="*/ 2147483646 h 75"/>
              <a:gd name="T4" fmla="*/ 2147483646 w 255"/>
              <a:gd name="T5" fmla="*/ 2147483646 h 75"/>
              <a:gd name="T6" fmla="*/ 2147483646 w 255"/>
              <a:gd name="T7" fmla="*/ 2147483646 h 75"/>
              <a:gd name="T8" fmla="*/ 2147483646 w 255"/>
              <a:gd name="T9" fmla="*/ 2147483646 h 75"/>
              <a:gd name="T10" fmla="*/ 2147483646 w 255"/>
              <a:gd name="T11" fmla="*/ 2147483646 h 75"/>
              <a:gd name="T12" fmla="*/ 2147483646 w 255"/>
              <a:gd name="T13" fmla="*/ 2147483646 h 75"/>
              <a:gd name="T14" fmla="*/ 2147483646 w 255"/>
              <a:gd name="T15" fmla="*/ 2147483646 h 75"/>
              <a:gd name="T16" fmla="*/ 2147483646 w 255"/>
              <a:gd name="T17" fmla="*/ 2147483646 h 75"/>
              <a:gd name="T18" fmla="*/ 2147483646 w 255"/>
              <a:gd name="T19" fmla="*/ 2147483646 h 75"/>
              <a:gd name="T20" fmla="*/ 2147483646 w 255"/>
              <a:gd name="T21" fmla="*/ 2147483646 h 75"/>
              <a:gd name="T22" fmla="*/ 2147483646 w 255"/>
              <a:gd name="T23" fmla="*/ 2147483646 h 75"/>
              <a:gd name="T24" fmla="*/ 2147483646 w 255"/>
              <a:gd name="T25" fmla="*/ 2147483646 h 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5"/>
              <a:gd name="T40" fmla="*/ 0 h 75"/>
              <a:gd name="T41" fmla="*/ 255 w 255"/>
              <a:gd name="T42" fmla="*/ 75 h 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5" h="75">
                <a:moveTo>
                  <a:pt x="59" y="5"/>
                </a:moveTo>
                <a:cubicBezTo>
                  <a:pt x="110" y="0"/>
                  <a:pt x="175" y="8"/>
                  <a:pt x="223" y="9"/>
                </a:cubicBezTo>
                <a:cubicBezTo>
                  <a:pt x="237" y="11"/>
                  <a:pt x="242" y="12"/>
                  <a:pt x="253" y="19"/>
                </a:cubicBezTo>
                <a:cubicBezTo>
                  <a:pt x="252" y="24"/>
                  <a:pt x="255" y="32"/>
                  <a:pt x="251" y="35"/>
                </a:cubicBezTo>
                <a:cubicBezTo>
                  <a:pt x="245" y="39"/>
                  <a:pt x="236" y="36"/>
                  <a:pt x="229" y="37"/>
                </a:cubicBezTo>
                <a:cubicBezTo>
                  <a:pt x="204" y="41"/>
                  <a:pt x="202" y="43"/>
                  <a:pt x="167" y="45"/>
                </a:cubicBezTo>
                <a:cubicBezTo>
                  <a:pt x="155" y="53"/>
                  <a:pt x="143" y="52"/>
                  <a:pt x="129" y="53"/>
                </a:cubicBezTo>
                <a:cubicBezTo>
                  <a:pt x="106" y="61"/>
                  <a:pt x="81" y="60"/>
                  <a:pt x="57" y="61"/>
                </a:cubicBezTo>
                <a:cubicBezTo>
                  <a:pt x="52" y="75"/>
                  <a:pt x="45" y="71"/>
                  <a:pt x="31" y="69"/>
                </a:cubicBezTo>
                <a:cubicBezTo>
                  <a:pt x="18" y="60"/>
                  <a:pt x="9" y="62"/>
                  <a:pt x="3" y="45"/>
                </a:cubicBezTo>
                <a:cubicBezTo>
                  <a:pt x="4" y="32"/>
                  <a:pt x="0" y="19"/>
                  <a:pt x="13" y="15"/>
                </a:cubicBezTo>
                <a:cubicBezTo>
                  <a:pt x="30" y="16"/>
                  <a:pt x="49" y="24"/>
                  <a:pt x="63" y="15"/>
                </a:cubicBezTo>
                <a:cubicBezTo>
                  <a:pt x="73" y="9"/>
                  <a:pt x="64" y="8"/>
                  <a:pt x="59" y="5"/>
                </a:cubicBezTo>
                <a:close/>
              </a:path>
            </a:pathLst>
          </a:custGeom>
          <a:solidFill>
            <a:schemeClr val="tx2"/>
          </a:solidFill>
          <a:ln w="9525">
            <a:solidFill>
              <a:schemeClr val="bg1"/>
            </a:solidFill>
            <a:round/>
            <a:headEnd/>
            <a:tailEnd/>
          </a:ln>
        </p:spPr>
        <p:txBody>
          <a:bodyPr wrap="none" anchor="ctr"/>
          <a:lstStyle/>
          <a:p>
            <a:endParaRPr lang="en-GB"/>
          </a:p>
        </p:txBody>
      </p:sp>
      <p:sp>
        <p:nvSpPr>
          <p:cNvPr id="35919" name="Freeform 122"/>
          <p:cNvSpPr>
            <a:spLocks noChangeAspect="1"/>
          </p:cNvSpPr>
          <p:nvPr/>
        </p:nvSpPr>
        <p:spPr bwMode="auto">
          <a:xfrm>
            <a:off x="2147888" y="5753100"/>
            <a:ext cx="68262" cy="74613"/>
          </a:xfrm>
          <a:custGeom>
            <a:avLst/>
            <a:gdLst>
              <a:gd name="T0" fmla="*/ 2147483646 w 57"/>
              <a:gd name="T1" fmla="*/ 2147483646 h 52"/>
              <a:gd name="T2" fmla="*/ 2147483646 w 57"/>
              <a:gd name="T3" fmla="*/ 2147483646 h 52"/>
              <a:gd name="T4" fmla="*/ 2147483646 w 57"/>
              <a:gd name="T5" fmla="*/ 2147483646 h 52"/>
              <a:gd name="T6" fmla="*/ 2147483646 w 57"/>
              <a:gd name="T7" fmla="*/ 2147483646 h 52"/>
              <a:gd name="T8" fmla="*/ 2147483646 w 57"/>
              <a:gd name="T9" fmla="*/ 2147483646 h 52"/>
              <a:gd name="T10" fmla="*/ 0 60000 65536"/>
              <a:gd name="T11" fmla="*/ 0 60000 65536"/>
              <a:gd name="T12" fmla="*/ 0 60000 65536"/>
              <a:gd name="T13" fmla="*/ 0 60000 65536"/>
              <a:gd name="T14" fmla="*/ 0 60000 65536"/>
              <a:gd name="T15" fmla="*/ 0 w 57"/>
              <a:gd name="T16" fmla="*/ 0 h 52"/>
              <a:gd name="T17" fmla="*/ 57 w 57"/>
              <a:gd name="T18" fmla="*/ 52 h 52"/>
            </a:gdLst>
            <a:ahLst/>
            <a:cxnLst>
              <a:cxn ang="T10">
                <a:pos x="T0" y="T1"/>
              </a:cxn>
              <a:cxn ang="T11">
                <a:pos x="T2" y="T3"/>
              </a:cxn>
              <a:cxn ang="T12">
                <a:pos x="T4" y="T5"/>
              </a:cxn>
              <a:cxn ang="T13">
                <a:pos x="T6" y="T7"/>
              </a:cxn>
              <a:cxn ang="T14">
                <a:pos x="T8" y="T9"/>
              </a:cxn>
            </a:cxnLst>
            <a:rect l="T15" t="T16" r="T17" b="T18"/>
            <a:pathLst>
              <a:path w="57" h="52">
                <a:moveTo>
                  <a:pt x="33" y="6"/>
                </a:moveTo>
                <a:cubicBezTo>
                  <a:pt x="22" y="7"/>
                  <a:pt x="9" y="0"/>
                  <a:pt x="1" y="8"/>
                </a:cubicBezTo>
                <a:cubicBezTo>
                  <a:pt x="1" y="8"/>
                  <a:pt x="0" y="42"/>
                  <a:pt x="9" y="48"/>
                </a:cubicBezTo>
                <a:cubicBezTo>
                  <a:pt x="13" y="50"/>
                  <a:pt x="21" y="52"/>
                  <a:pt x="21" y="52"/>
                </a:cubicBezTo>
                <a:cubicBezTo>
                  <a:pt x="39" y="49"/>
                  <a:pt x="57" y="30"/>
                  <a:pt x="33" y="6"/>
                </a:cubicBezTo>
                <a:close/>
              </a:path>
            </a:pathLst>
          </a:custGeom>
          <a:solidFill>
            <a:schemeClr val="tx2"/>
          </a:solidFill>
          <a:ln w="9525">
            <a:solidFill>
              <a:schemeClr val="bg1"/>
            </a:solidFill>
            <a:round/>
            <a:headEnd/>
            <a:tailEnd/>
          </a:ln>
        </p:spPr>
        <p:txBody>
          <a:bodyPr wrap="none" anchor="ctr"/>
          <a:lstStyle/>
          <a:p>
            <a:endParaRPr lang="en-GB"/>
          </a:p>
        </p:txBody>
      </p:sp>
      <p:sp>
        <p:nvSpPr>
          <p:cNvPr id="1372" name="Freeform 123"/>
          <p:cNvSpPr>
            <a:spLocks/>
          </p:cNvSpPr>
          <p:nvPr/>
        </p:nvSpPr>
        <p:spPr bwMode="auto">
          <a:xfrm>
            <a:off x="2663825" y="3556000"/>
            <a:ext cx="136525" cy="206375"/>
          </a:xfrm>
          <a:custGeom>
            <a:avLst/>
            <a:gdLst>
              <a:gd name="T0" fmla="*/ 20 w 197"/>
              <a:gd name="T1" fmla="*/ 63 h 99"/>
              <a:gd name="T2" fmla="*/ 44 w 197"/>
              <a:gd name="T3" fmla="*/ 27 h 99"/>
              <a:gd name="T4" fmla="*/ 62 w 197"/>
              <a:gd name="T5" fmla="*/ 21 h 99"/>
              <a:gd name="T6" fmla="*/ 92 w 197"/>
              <a:gd name="T7" fmla="*/ 0 h 99"/>
              <a:gd name="T8" fmla="*/ 134 w 197"/>
              <a:gd name="T9" fmla="*/ 24 h 99"/>
              <a:gd name="T10" fmla="*/ 182 w 197"/>
              <a:gd name="T11" fmla="*/ 99 h 99"/>
              <a:gd name="T12" fmla="*/ 116 w 197"/>
              <a:gd name="T13" fmla="*/ 81 h 99"/>
              <a:gd name="T14" fmla="*/ 38 w 197"/>
              <a:gd name="T15" fmla="*/ 75 h 99"/>
              <a:gd name="T16" fmla="*/ 20 w 197"/>
              <a:gd name="T17" fmla="*/ 63 h 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7"/>
              <a:gd name="T28" fmla="*/ 0 h 99"/>
              <a:gd name="T29" fmla="*/ 197 w 197"/>
              <a:gd name="T30" fmla="*/ 99 h 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7" h="99">
                <a:moveTo>
                  <a:pt x="20" y="63"/>
                </a:moveTo>
                <a:cubicBezTo>
                  <a:pt x="77" y="25"/>
                  <a:pt x="0" y="82"/>
                  <a:pt x="44" y="27"/>
                </a:cubicBezTo>
                <a:cubicBezTo>
                  <a:pt x="48" y="22"/>
                  <a:pt x="56" y="24"/>
                  <a:pt x="62" y="21"/>
                </a:cubicBezTo>
                <a:cubicBezTo>
                  <a:pt x="68" y="18"/>
                  <a:pt x="86" y="4"/>
                  <a:pt x="92" y="0"/>
                </a:cubicBezTo>
                <a:cubicBezTo>
                  <a:pt x="112" y="7"/>
                  <a:pt x="114" y="17"/>
                  <a:pt x="134" y="24"/>
                </a:cubicBezTo>
                <a:cubicBezTo>
                  <a:pt x="143" y="59"/>
                  <a:pt x="197" y="72"/>
                  <a:pt x="182" y="99"/>
                </a:cubicBezTo>
                <a:cubicBezTo>
                  <a:pt x="176" y="97"/>
                  <a:pt x="122" y="82"/>
                  <a:pt x="116" y="81"/>
                </a:cubicBezTo>
                <a:cubicBezTo>
                  <a:pt x="90" y="78"/>
                  <a:pt x="63" y="82"/>
                  <a:pt x="38" y="75"/>
                </a:cubicBezTo>
                <a:cubicBezTo>
                  <a:pt x="5" y="66"/>
                  <a:pt x="56" y="45"/>
                  <a:pt x="20" y="63"/>
                </a:cubicBezTo>
                <a:close/>
              </a:path>
            </a:pathLst>
          </a:custGeom>
          <a:noFill/>
          <a:ln w="9525">
            <a:solidFill>
              <a:schemeClr val="accent3"/>
            </a:solidFill>
            <a:round/>
            <a:headEnd/>
            <a:tailEnd/>
          </a:ln>
          <a:extLst/>
        </p:spPr>
        <p:txBody>
          <a:bodyPr wrap="none" anchor="ctr"/>
          <a:lstStyle/>
          <a:p>
            <a:pPr eaLnBrk="1" hangingPunct="1">
              <a:defRPr/>
            </a:pPr>
            <a:endParaRPr lang="en-US">
              <a:solidFill>
                <a:prstClr val="black"/>
              </a:solidFill>
            </a:endParaRPr>
          </a:p>
        </p:txBody>
      </p:sp>
      <p:sp>
        <p:nvSpPr>
          <p:cNvPr id="35921" name="Freeform 124"/>
          <p:cNvSpPr>
            <a:spLocks/>
          </p:cNvSpPr>
          <p:nvPr/>
        </p:nvSpPr>
        <p:spPr bwMode="auto">
          <a:xfrm>
            <a:off x="3933825" y="5922963"/>
            <a:ext cx="65088" cy="407987"/>
          </a:xfrm>
          <a:custGeom>
            <a:avLst/>
            <a:gdLst>
              <a:gd name="T0" fmla="*/ 2147483646 w 76"/>
              <a:gd name="T1" fmla="*/ 2147483646 h 268"/>
              <a:gd name="T2" fmla="*/ 2147483646 w 76"/>
              <a:gd name="T3" fmla="*/ 2147483646 h 268"/>
              <a:gd name="T4" fmla="*/ 2147483646 w 76"/>
              <a:gd name="T5" fmla="*/ 2147483646 h 268"/>
              <a:gd name="T6" fmla="*/ 2147483646 w 76"/>
              <a:gd name="T7" fmla="*/ 2147483646 h 268"/>
              <a:gd name="T8" fmla="*/ 2147483646 w 76"/>
              <a:gd name="T9" fmla="*/ 2147483646 h 268"/>
              <a:gd name="T10" fmla="*/ 2147483646 w 76"/>
              <a:gd name="T11" fmla="*/ 2147483646 h 268"/>
              <a:gd name="T12" fmla="*/ 2147483646 w 76"/>
              <a:gd name="T13" fmla="*/ 2147483646 h 268"/>
              <a:gd name="T14" fmla="*/ 2147483646 w 76"/>
              <a:gd name="T15" fmla="*/ 2147483646 h 268"/>
              <a:gd name="T16" fmla="*/ 2147483646 w 76"/>
              <a:gd name="T17" fmla="*/ 2147483646 h 268"/>
              <a:gd name="T18" fmla="*/ 2147483646 w 76"/>
              <a:gd name="T19" fmla="*/ 2147483646 h 268"/>
              <a:gd name="T20" fmla="*/ 2147483646 w 76"/>
              <a:gd name="T21" fmla="*/ 0 h 268"/>
              <a:gd name="T22" fmla="*/ 2147483646 w 76"/>
              <a:gd name="T23" fmla="*/ 2147483646 h 268"/>
              <a:gd name="T24" fmla="*/ 2147483646 w 76"/>
              <a:gd name="T25" fmla="*/ 2147483646 h 268"/>
              <a:gd name="T26" fmla="*/ 2147483646 w 76"/>
              <a:gd name="T27" fmla="*/ 2147483646 h 268"/>
              <a:gd name="T28" fmla="*/ 2147483646 w 76"/>
              <a:gd name="T29" fmla="*/ 2147483646 h 268"/>
              <a:gd name="T30" fmla="*/ 2147483646 w 76"/>
              <a:gd name="T31" fmla="*/ 2147483646 h 268"/>
              <a:gd name="T32" fmla="*/ 2147483646 w 76"/>
              <a:gd name="T33" fmla="*/ 2147483646 h 268"/>
              <a:gd name="T34" fmla="*/ 2147483646 w 76"/>
              <a:gd name="T35" fmla="*/ 2147483646 h 268"/>
              <a:gd name="T36" fmla="*/ 2147483646 w 76"/>
              <a:gd name="T37" fmla="*/ 2147483646 h 268"/>
              <a:gd name="T38" fmla="*/ 2147483646 w 76"/>
              <a:gd name="T39" fmla="*/ 2147483646 h 268"/>
              <a:gd name="T40" fmla="*/ 2147483646 w 76"/>
              <a:gd name="T41" fmla="*/ 2147483646 h 268"/>
              <a:gd name="T42" fmla="*/ 0 w 76"/>
              <a:gd name="T43" fmla="*/ 2147483646 h 268"/>
              <a:gd name="T44" fmla="*/ 2147483646 w 76"/>
              <a:gd name="T45" fmla="*/ 2147483646 h 268"/>
              <a:gd name="T46" fmla="*/ 2147483646 w 76"/>
              <a:gd name="T47" fmla="*/ 2147483646 h 268"/>
              <a:gd name="T48" fmla="*/ 2147483646 w 76"/>
              <a:gd name="T49" fmla="*/ 2147483646 h 268"/>
              <a:gd name="T50" fmla="*/ 2147483646 w 76"/>
              <a:gd name="T51" fmla="*/ 2147483646 h 268"/>
              <a:gd name="T52" fmla="*/ 2147483646 w 76"/>
              <a:gd name="T53" fmla="*/ 2147483646 h 268"/>
              <a:gd name="T54" fmla="*/ 2147483646 w 76"/>
              <a:gd name="T55" fmla="*/ 2147483646 h 268"/>
              <a:gd name="T56" fmla="*/ 2147483646 w 76"/>
              <a:gd name="T57" fmla="*/ 2147483646 h 268"/>
              <a:gd name="T58" fmla="*/ 2147483646 w 76"/>
              <a:gd name="T59" fmla="*/ 2147483646 h 268"/>
              <a:gd name="T60" fmla="*/ 2147483646 w 76"/>
              <a:gd name="T61" fmla="*/ 2147483646 h 268"/>
              <a:gd name="T62" fmla="*/ 2147483646 w 76"/>
              <a:gd name="T63" fmla="*/ 2147483646 h 268"/>
              <a:gd name="T64" fmla="*/ 2147483646 w 76"/>
              <a:gd name="T65" fmla="*/ 2147483646 h 268"/>
              <a:gd name="T66" fmla="*/ 2147483646 w 76"/>
              <a:gd name="T67" fmla="*/ 2147483646 h 268"/>
              <a:gd name="T68" fmla="*/ 2147483646 w 76"/>
              <a:gd name="T69" fmla="*/ 2147483646 h 268"/>
              <a:gd name="T70" fmla="*/ 2147483646 w 76"/>
              <a:gd name="T71" fmla="*/ 2147483646 h 268"/>
              <a:gd name="T72" fmla="*/ 2147483646 w 76"/>
              <a:gd name="T73" fmla="*/ 2147483646 h 268"/>
              <a:gd name="T74" fmla="*/ 2147483646 w 76"/>
              <a:gd name="T75" fmla="*/ 2147483646 h 268"/>
              <a:gd name="T76" fmla="*/ 2147483646 w 76"/>
              <a:gd name="T77" fmla="*/ 2147483646 h 268"/>
              <a:gd name="T78" fmla="*/ 2147483646 w 76"/>
              <a:gd name="T79" fmla="*/ 2147483646 h 268"/>
              <a:gd name="T80" fmla="*/ 2147483646 w 76"/>
              <a:gd name="T81" fmla="*/ 2147483646 h 268"/>
              <a:gd name="T82" fmla="*/ 2147483646 w 76"/>
              <a:gd name="T83" fmla="*/ 2147483646 h 26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
              <a:gd name="T127" fmla="*/ 0 h 268"/>
              <a:gd name="T128" fmla="*/ 76 w 76"/>
              <a:gd name="T129" fmla="*/ 268 h 26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 h="268">
                <a:moveTo>
                  <a:pt x="66" y="125"/>
                </a:moveTo>
                <a:lnTo>
                  <a:pt x="62" y="113"/>
                </a:lnTo>
                <a:lnTo>
                  <a:pt x="62" y="104"/>
                </a:lnTo>
                <a:lnTo>
                  <a:pt x="66" y="104"/>
                </a:lnTo>
                <a:lnTo>
                  <a:pt x="66" y="102"/>
                </a:lnTo>
                <a:lnTo>
                  <a:pt x="64" y="90"/>
                </a:lnTo>
                <a:lnTo>
                  <a:pt x="64" y="86"/>
                </a:lnTo>
                <a:lnTo>
                  <a:pt x="66" y="86"/>
                </a:lnTo>
                <a:lnTo>
                  <a:pt x="62" y="74"/>
                </a:lnTo>
                <a:lnTo>
                  <a:pt x="66" y="70"/>
                </a:lnTo>
                <a:lnTo>
                  <a:pt x="64" y="60"/>
                </a:lnTo>
                <a:lnTo>
                  <a:pt x="66" y="58"/>
                </a:lnTo>
                <a:lnTo>
                  <a:pt x="64" y="47"/>
                </a:lnTo>
                <a:lnTo>
                  <a:pt x="66" y="44"/>
                </a:lnTo>
                <a:lnTo>
                  <a:pt x="66" y="37"/>
                </a:lnTo>
                <a:lnTo>
                  <a:pt x="76" y="37"/>
                </a:lnTo>
                <a:lnTo>
                  <a:pt x="76" y="35"/>
                </a:lnTo>
                <a:lnTo>
                  <a:pt x="73" y="37"/>
                </a:lnTo>
                <a:lnTo>
                  <a:pt x="73" y="30"/>
                </a:lnTo>
                <a:lnTo>
                  <a:pt x="73" y="21"/>
                </a:lnTo>
                <a:lnTo>
                  <a:pt x="73" y="10"/>
                </a:lnTo>
                <a:lnTo>
                  <a:pt x="76" y="0"/>
                </a:lnTo>
                <a:lnTo>
                  <a:pt x="66" y="5"/>
                </a:lnTo>
                <a:lnTo>
                  <a:pt x="66" y="7"/>
                </a:lnTo>
                <a:lnTo>
                  <a:pt x="64" y="7"/>
                </a:lnTo>
                <a:lnTo>
                  <a:pt x="62" y="10"/>
                </a:lnTo>
                <a:lnTo>
                  <a:pt x="60" y="10"/>
                </a:lnTo>
                <a:lnTo>
                  <a:pt x="55" y="7"/>
                </a:lnTo>
                <a:lnTo>
                  <a:pt x="53" y="7"/>
                </a:lnTo>
                <a:lnTo>
                  <a:pt x="46" y="7"/>
                </a:lnTo>
                <a:lnTo>
                  <a:pt x="43" y="14"/>
                </a:lnTo>
                <a:lnTo>
                  <a:pt x="43" y="21"/>
                </a:lnTo>
                <a:lnTo>
                  <a:pt x="43" y="30"/>
                </a:lnTo>
                <a:lnTo>
                  <a:pt x="41" y="30"/>
                </a:lnTo>
                <a:lnTo>
                  <a:pt x="39" y="30"/>
                </a:lnTo>
                <a:lnTo>
                  <a:pt x="39" y="37"/>
                </a:lnTo>
                <a:lnTo>
                  <a:pt x="37" y="37"/>
                </a:lnTo>
                <a:lnTo>
                  <a:pt x="32" y="60"/>
                </a:lnTo>
                <a:lnTo>
                  <a:pt x="32" y="79"/>
                </a:lnTo>
                <a:lnTo>
                  <a:pt x="25" y="90"/>
                </a:lnTo>
                <a:lnTo>
                  <a:pt x="23" y="104"/>
                </a:lnTo>
                <a:lnTo>
                  <a:pt x="13" y="116"/>
                </a:lnTo>
                <a:lnTo>
                  <a:pt x="9" y="125"/>
                </a:lnTo>
                <a:lnTo>
                  <a:pt x="0" y="132"/>
                </a:lnTo>
                <a:lnTo>
                  <a:pt x="7" y="153"/>
                </a:lnTo>
                <a:lnTo>
                  <a:pt x="7" y="162"/>
                </a:lnTo>
                <a:lnTo>
                  <a:pt x="13" y="180"/>
                </a:lnTo>
                <a:lnTo>
                  <a:pt x="13" y="189"/>
                </a:lnTo>
                <a:lnTo>
                  <a:pt x="13" y="192"/>
                </a:lnTo>
                <a:lnTo>
                  <a:pt x="18" y="194"/>
                </a:lnTo>
                <a:lnTo>
                  <a:pt x="13" y="201"/>
                </a:lnTo>
                <a:lnTo>
                  <a:pt x="23" y="201"/>
                </a:lnTo>
                <a:lnTo>
                  <a:pt x="25" y="233"/>
                </a:lnTo>
                <a:lnTo>
                  <a:pt x="32" y="247"/>
                </a:lnTo>
                <a:lnTo>
                  <a:pt x="32" y="249"/>
                </a:lnTo>
                <a:lnTo>
                  <a:pt x="32" y="259"/>
                </a:lnTo>
                <a:lnTo>
                  <a:pt x="32" y="261"/>
                </a:lnTo>
                <a:lnTo>
                  <a:pt x="32" y="263"/>
                </a:lnTo>
                <a:lnTo>
                  <a:pt x="32" y="268"/>
                </a:lnTo>
                <a:lnTo>
                  <a:pt x="39" y="259"/>
                </a:lnTo>
                <a:lnTo>
                  <a:pt x="37" y="268"/>
                </a:lnTo>
                <a:lnTo>
                  <a:pt x="39" y="261"/>
                </a:lnTo>
                <a:lnTo>
                  <a:pt x="39" y="259"/>
                </a:lnTo>
                <a:lnTo>
                  <a:pt x="41" y="249"/>
                </a:lnTo>
                <a:lnTo>
                  <a:pt x="43" y="242"/>
                </a:lnTo>
                <a:lnTo>
                  <a:pt x="43" y="238"/>
                </a:lnTo>
                <a:lnTo>
                  <a:pt x="43" y="235"/>
                </a:lnTo>
                <a:lnTo>
                  <a:pt x="46" y="226"/>
                </a:lnTo>
                <a:lnTo>
                  <a:pt x="48" y="222"/>
                </a:lnTo>
                <a:lnTo>
                  <a:pt x="46" y="217"/>
                </a:lnTo>
                <a:lnTo>
                  <a:pt x="48" y="203"/>
                </a:lnTo>
                <a:lnTo>
                  <a:pt x="46" y="196"/>
                </a:lnTo>
                <a:lnTo>
                  <a:pt x="50" y="189"/>
                </a:lnTo>
                <a:lnTo>
                  <a:pt x="53" y="180"/>
                </a:lnTo>
                <a:lnTo>
                  <a:pt x="53" y="178"/>
                </a:lnTo>
                <a:lnTo>
                  <a:pt x="55" y="176"/>
                </a:lnTo>
                <a:lnTo>
                  <a:pt x="60" y="166"/>
                </a:lnTo>
                <a:lnTo>
                  <a:pt x="62" y="166"/>
                </a:lnTo>
                <a:lnTo>
                  <a:pt x="62" y="162"/>
                </a:lnTo>
                <a:lnTo>
                  <a:pt x="64" y="153"/>
                </a:lnTo>
                <a:lnTo>
                  <a:pt x="62" y="141"/>
                </a:lnTo>
                <a:lnTo>
                  <a:pt x="64" y="132"/>
                </a:lnTo>
                <a:lnTo>
                  <a:pt x="71" y="125"/>
                </a:lnTo>
                <a:lnTo>
                  <a:pt x="64" y="129"/>
                </a:lnTo>
                <a:lnTo>
                  <a:pt x="66" y="125"/>
                </a:lnTo>
                <a:close/>
              </a:path>
            </a:pathLst>
          </a:custGeom>
          <a:solidFill>
            <a:schemeClr val="bg2"/>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GB"/>
          </a:p>
        </p:txBody>
      </p:sp>
      <p:sp>
        <p:nvSpPr>
          <p:cNvPr id="4" name="Rectangle 3"/>
          <p:cNvSpPr/>
          <p:nvPr/>
        </p:nvSpPr>
        <p:spPr>
          <a:xfrm>
            <a:off x="5418138" y="1150938"/>
            <a:ext cx="139700" cy="139700"/>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GB">
              <a:solidFill>
                <a:prstClr val="white"/>
              </a:solidFill>
            </a:endParaRPr>
          </a:p>
        </p:txBody>
      </p:sp>
      <p:sp>
        <p:nvSpPr>
          <p:cNvPr id="129" name="Rectangle 128"/>
          <p:cNvSpPr/>
          <p:nvPr/>
        </p:nvSpPr>
        <p:spPr>
          <a:xfrm>
            <a:off x="5389563" y="5180013"/>
            <a:ext cx="139700" cy="139700"/>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GB">
              <a:solidFill>
                <a:prstClr val="white"/>
              </a:solidFill>
            </a:endParaRPr>
          </a:p>
        </p:txBody>
      </p:sp>
      <p:sp>
        <p:nvSpPr>
          <p:cNvPr id="130" name="Rectangle 129"/>
          <p:cNvSpPr/>
          <p:nvPr/>
        </p:nvSpPr>
        <p:spPr>
          <a:xfrm>
            <a:off x="5397500" y="1693863"/>
            <a:ext cx="139700" cy="1381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GB">
              <a:solidFill>
                <a:prstClr val="white"/>
              </a:solidFill>
            </a:endParaRPr>
          </a:p>
        </p:txBody>
      </p:sp>
      <p:sp>
        <p:nvSpPr>
          <p:cNvPr id="132" name="Rectangle 131"/>
          <p:cNvSpPr/>
          <p:nvPr/>
        </p:nvSpPr>
        <p:spPr>
          <a:xfrm>
            <a:off x="5418138" y="3989388"/>
            <a:ext cx="139700" cy="139700"/>
          </a:xfrm>
          <a:prstGeom prst="rect">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GB">
              <a:solidFill>
                <a:prstClr val="white"/>
              </a:solidFill>
            </a:endParaRPr>
          </a:p>
        </p:txBody>
      </p:sp>
    </p:spTree>
    <p:extLst>
      <p:ext uri="{BB962C8B-B14F-4D97-AF65-F5344CB8AC3E}">
        <p14:creationId xmlns:p14="http://schemas.microsoft.com/office/powerpoint/2010/main" val="27744723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2" descr="COST country participation 201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5250" y="1216025"/>
            <a:ext cx="8967788" cy="488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reeform 1"/>
          <p:cNvSpPr/>
          <p:nvPr/>
        </p:nvSpPr>
        <p:spPr>
          <a:xfrm>
            <a:off x="4495800" y="304800"/>
            <a:ext cx="4140200" cy="2209800"/>
          </a:xfrm>
          <a:custGeom>
            <a:avLst/>
            <a:gdLst>
              <a:gd name="connsiteX0" fmla="*/ 0 w 4140200"/>
              <a:gd name="connsiteY0" fmla="*/ 0 h 2209800"/>
              <a:gd name="connsiteX1" fmla="*/ 25400 w 4140200"/>
              <a:gd name="connsiteY1" fmla="*/ 1346200 h 2209800"/>
              <a:gd name="connsiteX2" fmla="*/ 1384300 w 4140200"/>
              <a:gd name="connsiteY2" fmla="*/ 2209800 h 2209800"/>
              <a:gd name="connsiteX3" fmla="*/ 4140200 w 4140200"/>
              <a:gd name="connsiteY3" fmla="*/ 2209800 h 2209800"/>
              <a:gd name="connsiteX4" fmla="*/ 4114800 w 4140200"/>
              <a:gd name="connsiteY4" fmla="*/ 50800 h 2209800"/>
              <a:gd name="connsiteX5" fmla="*/ 0 w 4140200"/>
              <a:gd name="connsiteY5" fmla="*/ 0 h 220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40200" h="2209800">
                <a:moveTo>
                  <a:pt x="0" y="0"/>
                </a:moveTo>
                <a:lnTo>
                  <a:pt x="25400" y="1346200"/>
                </a:lnTo>
                <a:lnTo>
                  <a:pt x="1384300" y="2209800"/>
                </a:lnTo>
                <a:lnTo>
                  <a:pt x="4140200" y="2209800"/>
                </a:lnTo>
                <a:lnTo>
                  <a:pt x="4114800" y="50800"/>
                </a:lnTo>
                <a:lnTo>
                  <a:pt x="0" y="0"/>
                </a:lnTo>
                <a:close/>
              </a:path>
            </a:pathLst>
          </a:cu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GB"/>
          </a:p>
        </p:txBody>
      </p:sp>
      <p:sp>
        <p:nvSpPr>
          <p:cNvPr id="48131" name="Text Box 6"/>
          <p:cNvSpPr txBox="1">
            <a:spLocks noChangeArrowheads="1"/>
          </p:cNvSpPr>
          <p:nvPr/>
        </p:nvSpPr>
        <p:spPr bwMode="auto">
          <a:xfrm>
            <a:off x="5229225" y="1727200"/>
            <a:ext cx="3732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defTabSz="914400" eaLnBrk="1" hangingPunct="1">
              <a:spcBef>
                <a:spcPct val="50000"/>
              </a:spcBef>
            </a:pPr>
            <a:r>
              <a:rPr lang="en-GB" sz="1800">
                <a:solidFill>
                  <a:schemeClr val="accent2"/>
                </a:solidFill>
              </a:rPr>
              <a:t>328 running Actions in March 2014</a:t>
            </a:r>
          </a:p>
        </p:txBody>
      </p:sp>
      <p:sp>
        <p:nvSpPr>
          <p:cNvPr id="48132" name="AutoShape 6"/>
          <p:cNvSpPr>
            <a:spLocks noChangeAspect="1" noChangeArrowheads="1"/>
          </p:cNvSpPr>
          <p:nvPr/>
        </p:nvSpPr>
        <p:spPr bwMode="auto">
          <a:xfrm>
            <a:off x="0" y="0"/>
            <a:ext cx="6350"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endParaRPr lang="en-GB" sz="1800"/>
          </a:p>
        </p:txBody>
      </p:sp>
      <p:sp>
        <p:nvSpPr>
          <p:cNvPr id="5" name="Rectangle 2"/>
          <p:cNvSpPr>
            <a:spLocks noChangeArrowheads="1"/>
          </p:cNvSpPr>
          <p:nvPr/>
        </p:nvSpPr>
        <p:spPr bwMode="auto">
          <a:xfrm>
            <a:off x="495300" y="319088"/>
            <a:ext cx="8166100" cy="701675"/>
          </a:xfrm>
          <a:prstGeom prst="rect">
            <a:avLst/>
          </a:prstGeom>
          <a:noFill/>
          <a:ln>
            <a:noFill/>
          </a:ln>
          <a:effectLst/>
          <a:extLst/>
        </p:spPr>
        <p:txBody>
          <a:bodyPr lIns="86359" tIns="42421" rIns="86359" bIns="42421" anchor="ctr"/>
          <a:lstStyle/>
          <a:p>
            <a:pPr algn="r" defTabSz="455613" eaLnBrk="1" hangingPunct="1">
              <a:defRPr/>
            </a:pPr>
            <a:r>
              <a:rPr lang="en-US" sz="3000" b="1" dirty="0">
                <a:solidFill>
                  <a:srgbClr val="1F5C9F"/>
                </a:solidFill>
                <a:effectLst>
                  <a:outerShdw blurRad="38100" dist="38100" dir="2700000" algn="tl">
                    <a:srgbClr val="C0C0C0"/>
                  </a:outerShdw>
                </a:effectLst>
                <a:latin typeface="Calibri" pitchFamily="34" charset="0"/>
                <a:ea typeface="ＭＳ Ｐゴシック"/>
                <a:cs typeface="ＭＳ Ｐゴシック"/>
              </a:rPr>
              <a:t/>
            </a:r>
            <a:br>
              <a:rPr lang="en-US" sz="3000" b="1" dirty="0">
                <a:solidFill>
                  <a:srgbClr val="1F5C9F"/>
                </a:solidFill>
                <a:effectLst>
                  <a:outerShdw blurRad="38100" dist="38100" dir="2700000" algn="tl">
                    <a:srgbClr val="C0C0C0"/>
                  </a:outerShdw>
                </a:effectLst>
                <a:latin typeface="Calibri" pitchFamily="34" charset="0"/>
                <a:ea typeface="ＭＳ Ｐゴシック"/>
                <a:cs typeface="ＭＳ Ｐゴシック"/>
              </a:rPr>
            </a:br>
            <a:r>
              <a:rPr lang="en-US" sz="3800" b="1" dirty="0">
                <a:solidFill>
                  <a:schemeClr val="accent2"/>
                </a:solidFill>
                <a:ea typeface="ＭＳ Ｐゴシック"/>
                <a:cs typeface="ＭＳ Ｐゴシック"/>
              </a:rPr>
              <a:t>Country participation</a:t>
            </a:r>
            <a:br>
              <a:rPr lang="en-US" sz="3800" b="1" dirty="0">
                <a:solidFill>
                  <a:schemeClr val="accent2"/>
                </a:solidFill>
                <a:ea typeface="ＭＳ Ｐゴシック"/>
                <a:cs typeface="ＭＳ Ｐゴシック"/>
              </a:rPr>
            </a:br>
            <a:r>
              <a:rPr lang="en-US" sz="3800" b="1" dirty="0">
                <a:solidFill>
                  <a:schemeClr val="accent2"/>
                </a:solidFill>
                <a:ea typeface="ＭＳ Ｐゴシック"/>
                <a:cs typeface="ＭＳ Ｐゴシック"/>
              </a:rPr>
              <a:t> in COST Actions </a:t>
            </a:r>
          </a:p>
        </p:txBody>
      </p:sp>
      <p:sp>
        <p:nvSpPr>
          <p:cNvPr id="48134" name="Slide Number Placehold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75348E6-6EAF-43E9-BB04-8C523465F129}" type="slidenum">
              <a:rPr lang="de-DE" sz="1200">
                <a:solidFill>
                  <a:srgbClr val="898989"/>
                </a:solidFill>
              </a:rPr>
              <a:pPr/>
              <a:t>12</a:t>
            </a:fld>
            <a:endParaRPr lang="de-DE" sz="1200">
              <a:solidFill>
                <a:srgbClr val="898989"/>
              </a:solidFill>
            </a:endParaRPr>
          </a:p>
        </p:txBody>
      </p:sp>
    </p:spTree>
    <p:extLst>
      <p:ext uri="{BB962C8B-B14F-4D97-AF65-F5344CB8AC3E}">
        <p14:creationId xmlns:p14="http://schemas.microsoft.com/office/powerpoint/2010/main" val="4262296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973263" y="268288"/>
            <a:ext cx="6915150" cy="401637"/>
          </a:xfrm>
        </p:spPr>
        <p:txBody>
          <a:bodyPr/>
          <a:lstStyle/>
          <a:p>
            <a:pPr>
              <a:defRPr/>
            </a:pPr>
            <a:r>
              <a:rPr lang="en-GB" sz="2800" dirty="0" smtClean="0">
                <a:solidFill>
                  <a:schemeClr val="bg2"/>
                </a:solidFill>
                <a:latin typeface="+mj-lt"/>
              </a:rPr>
              <a:t>Near Neighbour Countries </a:t>
            </a:r>
            <a:r>
              <a:rPr lang="en-US" sz="2800" dirty="0" smtClean="0">
                <a:solidFill>
                  <a:schemeClr val="bg2"/>
                </a:solidFill>
                <a:latin typeface="+mj-lt"/>
              </a:rPr>
              <a:t>participation </a:t>
            </a:r>
            <a:endParaRPr lang="en-US" sz="2800" dirty="0">
              <a:solidFill>
                <a:schemeClr val="bg2"/>
              </a:solidFill>
            </a:endParaRPr>
          </a:p>
          <a:p>
            <a:pPr>
              <a:defRPr/>
            </a:pPr>
            <a:endParaRPr lang="en-GB" dirty="0"/>
          </a:p>
        </p:txBody>
      </p:sp>
      <p:grpSp>
        <p:nvGrpSpPr>
          <p:cNvPr id="39939" name="Group 260"/>
          <p:cNvGrpSpPr>
            <a:grpSpLocks/>
          </p:cNvGrpSpPr>
          <p:nvPr/>
        </p:nvGrpSpPr>
        <p:grpSpPr bwMode="auto">
          <a:xfrm>
            <a:off x="1295400" y="649288"/>
            <a:ext cx="7019925" cy="5653087"/>
            <a:chOff x="2576513" y="343766"/>
            <a:chExt cx="7187861" cy="5970360"/>
          </a:xfrm>
        </p:grpSpPr>
        <p:pic>
          <p:nvPicPr>
            <p:cNvPr id="3996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9731" y="343766"/>
              <a:ext cx="1728932" cy="401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62" name="AutoShape 3"/>
            <p:cNvSpPr>
              <a:spLocks noChangeAspect="1" noChangeArrowheads="1" noTextEdit="1"/>
            </p:cNvSpPr>
            <p:nvPr/>
          </p:nvSpPr>
          <p:spPr bwMode="auto">
            <a:xfrm>
              <a:off x="6613525" y="768350"/>
              <a:ext cx="1714500" cy="360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nvGrpSpPr>
            <p:cNvPr id="39963" name="Group 247"/>
            <p:cNvGrpSpPr>
              <a:grpSpLocks/>
            </p:cNvGrpSpPr>
            <p:nvPr/>
          </p:nvGrpSpPr>
          <p:grpSpPr bwMode="auto">
            <a:xfrm>
              <a:off x="2576513" y="1190625"/>
              <a:ext cx="7187861" cy="5123501"/>
              <a:chOff x="2576513" y="1190625"/>
              <a:chExt cx="7187861" cy="5123501"/>
            </a:xfrm>
          </p:grpSpPr>
          <p:sp>
            <p:nvSpPr>
              <p:cNvPr id="39964" name="Freeform 14"/>
              <p:cNvSpPr>
                <a:spLocks noChangeAspect="1"/>
              </p:cNvSpPr>
              <p:nvPr/>
            </p:nvSpPr>
            <p:spPr bwMode="auto">
              <a:xfrm>
                <a:off x="4314825" y="4741863"/>
                <a:ext cx="1403350" cy="1566862"/>
              </a:xfrm>
              <a:custGeom>
                <a:avLst/>
                <a:gdLst>
                  <a:gd name="T0" fmla="*/ 2147483646 w 258"/>
                  <a:gd name="T1" fmla="*/ 2147483646 h 278"/>
                  <a:gd name="T2" fmla="*/ 2147483646 w 258"/>
                  <a:gd name="T3" fmla="*/ 2147483646 h 278"/>
                  <a:gd name="T4" fmla="*/ 2147483646 w 258"/>
                  <a:gd name="T5" fmla="*/ 2147483646 h 278"/>
                  <a:gd name="T6" fmla="*/ 2147483646 w 258"/>
                  <a:gd name="T7" fmla="*/ 2147483646 h 278"/>
                  <a:gd name="T8" fmla="*/ 2147483646 w 258"/>
                  <a:gd name="T9" fmla="*/ 2147483646 h 278"/>
                  <a:gd name="T10" fmla="*/ 2147483646 w 258"/>
                  <a:gd name="T11" fmla="*/ 2147483646 h 278"/>
                  <a:gd name="T12" fmla="*/ 0 w 258"/>
                  <a:gd name="T13" fmla="*/ 2147483646 h 278"/>
                  <a:gd name="T14" fmla="*/ 2147483646 w 258"/>
                  <a:gd name="T15" fmla="*/ 2147483646 h 278"/>
                  <a:gd name="T16" fmla="*/ 2147483646 w 258"/>
                  <a:gd name="T17" fmla="*/ 2147483646 h 278"/>
                  <a:gd name="T18" fmla="*/ 2147483646 w 258"/>
                  <a:gd name="T19" fmla="*/ 2147483646 h 278"/>
                  <a:gd name="T20" fmla="*/ 2147483646 w 258"/>
                  <a:gd name="T21" fmla="*/ 2147483646 h 278"/>
                  <a:gd name="T22" fmla="*/ 2147483646 w 258"/>
                  <a:gd name="T23" fmla="*/ 2147483646 h 278"/>
                  <a:gd name="T24" fmla="*/ 2147483646 w 258"/>
                  <a:gd name="T25" fmla="*/ 2147483646 h 278"/>
                  <a:gd name="T26" fmla="*/ 2147483646 w 258"/>
                  <a:gd name="T27" fmla="*/ 2147483646 h 278"/>
                  <a:gd name="T28" fmla="*/ 2147483646 w 258"/>
                  <a:gd name="T29" fmla="*/ 2147483646 h 278"/>
                  <a:gd name="T30" fmla="*/ 2147483646 w 258"/>
                  <a:gd name="T31" fmla="*/ 2147483646 h 278"/>
                  <a:gd name="T32" fmla="*/ 2147483646 w 258"/>
                  <a:gd name="T33" fmla="*/ 2147483646 h 278"/>
                  <a:gd name="T34" fmla="*/ 2147483646 w 258"/>
                  <a:gd name="T35" fmla="*/ 2147483646 h 278"/>
                  <a:gd name="T36" fmla="*/ 2147483646 w 258"/>
                  <a:gd name="T37" fmla="*/ 2147483646 h 278"/>
                  <a:gd name="T38" fmla="*/ 2147483646 w 258"/>
                  <a:gd name="T39" fmla="*/ 2147483646 h 278"/>
                  <a:gd name="T40" fmla="*/ 2147483646 w 258"/>
                  <a:gd name="T41" fmla="*/ 2147483646 h 278"/>
                  <a:gd name="T42" fmla="*/ 2147483646 w 258"/>
                  <a:gd name="T43" fmla="*/ 2147483646 h 278"/>
                  <a:gd name="T44" fmla="*/ 2147483646 w 258"/>
                  <a:gd name="T45" fmla="*/ 2147483646 h 278"/>
                  <a:gd name="T46" fmla="*/ 2147483646 w 258"/>
                  <a:gd name="T47" fmla="*/ 2147483646 h 278"/>
                  <a:gd name="T48" fmla="*/ 2147483646 w 258"/>
                  <a:gd name="T49" fmla="*/ 0 h 278"/>
                  <a:gd name="T50" fmla="*/ 2147483646 w 258"/>
                  <a:gd name="T51" fmla="*/ 0 h 278"/>
                  <a:gd name="T52" fmla="*/ 2147483646 w 258"/>
                  <a:gd name="T53" fmla="*/ 2147483646 h 278"/>
                  <a:gd name="T54" fmla="*/ 2147483646 w 258"/>
                  <a:gd name="T55" fmla="*/ 2147483646 h 278"/>
                  <a:gd name="T56" fmla="*/ 2147483646 w 258"/>
                  <a:gd name="T57" fmla="*/ 2147483646 h 278"/>
                  <a:gd name="T58" fmla="*/ 2147483646 w 258"/>
                  <a:gd name="T59" fmla="*/ 2147483646 h 278"/>
                  <a:gd name="T60" fmla="*/ 2147483646 w 258"/>
                  <a:gd name="T61" fmla="*/ 2147483646 h 278"/>
                  <a:gd name="T62" fmla="*/ 2147483646 w 258"/>
                  <a:gd name="T63" fmla="*/ 2147483646 h 278"/>
                  <a:gd name="T64" fmla="*/ 2147483646 w 258"/>
                  <a:gd name="T65" fmla="*/ 2147483646 h 278"/>
                  <a:gd name="T66" fmla="*/ 2147483646 w 258"/>
                  <a:gd name="T67" fmla="*/ 2147483646 h 278"/>
                  <a:gd name="T68" fmla="*/ 2147483646 w 258"/>
                  <a:gd name="T69" fmla="*/ 2147483646 h 278"/>
                  <a:gd name="T70" fmla="*/ 2147483646 w 258"/>
                  <a:gd name="T71" fmla="*/ 2147483646 h 278"/>
                  <a:gd name="T72" fmla="*/ 2147483646 w 258"/>
                  <a:gd name="T73" fmla="*/ 2147483646 h 278"/>
                  <a:gd name="T74" fmla="*/ 2147483646 w 258"/>
                  <a:gd name="T75" fmla="*/ 2147483646 h 278"/>
                  <a:gd name="T76" fmla="*/ 2147483646 w 258"/>
                  <a:gd name="T77" fmla="*/ 2147483646 h 278"/>
                  <a:gd name="T78" fmla="*/ 2147483646 w 258"/>
                  <a:gd name="T79" fmla="*/ 2147483646 h 27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58"/>
                  <a:gd name="T121" fmla="*/ 0 h 278"/>
                  <a:gd name="T122" fmla="*/ 258 w 258"/>
                  <a:gd name="T123" fmla="*/ 278 h 27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58" h="278">
                    <a:moveTo>
                      <a:pt x="258" y="210"/>
                    </a:moveTo>
                    <a:lnTo>
                      <a:pt x="179" y="269"/>
                    </a:lnTo>
                    <a:lnTo>
                      <a:pt x="163" y="275"/>
                    </a:lnTo>
                    <a:cubicBezTo>
                      <a:pt x="159" y="276"/>
                      <a:pt x="156" y="278"/>
                      <a:pt x="151" y="278"/>
                    </a:cubicBezTo>
                    <a:cubicBezTo>
                      <a:pt x="150" y="278"/>
                      <a:pt x="148" y="278"/>
                      <a:pt x="148" y="277"/>
                    </a:cubicBezTo>
                    <a:cubicBezTo>
                      <a:pt x="147" y="273"/>
                      <a:pt x="150" y="269"/>
                      <a:pt x="149" y="266"/>
                    </a:cubicBezTo>
                    <a:cubicBezTo>
                      <a:pt x="147" y="263"/>
                      <a:pt x="143" y="262"/>
                      <a:pt x="140" y="261"/>
                    </a:cubicBezTo>
                    <a:cubicBezTo>
                      <a:pt x="138" y="260"/>
                      <a:pt x="136" y="261"/>
                      <a:pt x="134" y="260"/>
                    </a:cubicBezTo>
                    <a:cubicBezTo>
                      <a:pt x="132" y="259"/>
                      <a:pt x="131" y="257"/>
                      <a:pt x="130" y="255"/>
                    </a:cubicBezTo>
                    <a:cubicBezTo>
                      <a:pt x="128" y="254"/>
                      <a:pt x="125" y="255"/>
                      <a:pt x="124" y="253"/>
                    </a:cubicBezTo>
                    <a:cubicBezTo>
                      <a:pt x="123" y="251"/>
                      <a:pt x="124" y="249"/>
                      <a:pt x="124" y="246"/>
                    </a:cubicBezTo>
                    <a:lnTo>
                      <a:pt x="48" y="187"/>
                    </a:lnTo>
                    <a:lnTo>
                      <a:pt x="0" y="152"/>
                    </a:lnTo>
                    <a:lnTo>
                      <a:pt x="0" y="147"/>
                    </a:lnTo>
                    <a:lnTo>
                      <a:pt x="0" y="132"/>
                    </a:lnTo>
                    <a:cubicBezTo>
                      <a:pt x="0" y="129"/>
                      <a:pt x="7" y="127"/>
                      <a:pt x="10" y="124"/>
                    </a:cubicBezTo>
                    <a:cubicBezTo>
                      <a:pt x="12" y="122"/>
                      <a:pt x="15" y="120"/>
                      <a:pt x="18" y="119"/>
                    </a:cubicBezTo>
                    <a:cubicBezTo>
                      <a:pt x="20" y="118"/>
                      <a:pt x="23" y="119"/>
                      <a:pt x="25" y="117"/>
                    </a:cubicBezTo>
                    <a:cubicBezTo>
                      <a:pt x="26" y="117"/>
                      <a:pt x="26" y="114"/>
                      <a:pt x="28" y="114"/>
                    </a:cubicBezTo>
                    <a:cubicBezTo>
                      <a:pt x="30" y="113"/>
                      <a:pt x="33" y="114"/>
                      <a:pt x="36" y="114"/>
                    </a:cubicBezTo>
                    <a:cubicBezTo>
                      <a:pt x="39" y="113"/>
                      <a:pt x="42" y="113"/>
                      <a:pt x="44" y="112"/>
                    </a:cubicBezTo>
                    <a:cubicBezTo>
                      <a:pt x="47" y="109"/>
                      <a:pt x="47" y="105"/>
                      <a:pt x="50" y="103"/>
                    </a:cubicBezTo>
                    <a:cubicBezTo>
                      <a:pt x="53" y="100"/>
                      <a:pt x="58" y="101"/>
                      <a:pt x="62" y="100"/>
                    </a:cubicBezTo>
                    <a:cubicBezTo>
                      <a:pt x="64" y="99"/>
                      <a:pt x="65" y="97"/>
                      <a:pt x="65" y="96"/>
                    </a:cubicBezTo>
                    <a:cubicBezTo>
                      <a:pt x="64" y="94"/>
                      <a:pt x="60" y="94"/>
                      <a:pt x="60" y="92"/>
                    </a:cubicBezTo>
                    <a:cubicBezTo>
                      <a:pt x="60" y="90"/>
                      <a:pt x="62" y="87"/>
                      <a:pt x="64" y="86"/>
                    </a:cubicBezTo>
                    <a:cubicBezTo>
                      <a:pt x="67" y="84"/>
                      <a:pt x="70" y="84"/>
                      <a:pt x="73" y="84"/>
                    </a:cubicBezTo>
                    <a:cubicBezTo>
                      <a:pt x="77" y="83"/>
                      <a:pt x="81" y="81"/>
                      <a:pt x="85" y="81"/>
                    </a:cubicBezTo>
                    <a:cubicBezTo>
                      <a:pt x="87" y="80"/>
                      <a:pt x="89" y="81"/>
                      <a:pt x="91" y="80"/>
                    </a:cubicBezTo>
                    <a:cubicBezTo>
                      <a:pt x="92" y="78"/>
                      <a:pt x="94" y="76"/>
                      <a:pt x="94" y="73"/>
                    </a:cubicBezTo>
                    <a:cubicBezTo>
                      <a:pt x="94" y="71"/>
                      <a:pt x="91" y="71"/>
                      <a:pt x="90" y="69"/>
                    </a:cubicBezTo>
                    <a:cubicBezTo>
                      <a:pt x="90" y="68"/>
                      <a:pt x="91" y="66"/>
                      <a:pt x="90" y="65"/>
                    </a:cubicBezTo>
                    <a:cubicBezTo>
                      <a:pt x="90" y="63"/>
                      <a:pt x="88" y="63"/>
                      <a:pt x="87" y="61"/>
                    </a:cubicBezTo>
                    <a:cubicBezTo>
                      <a:pt x="87" y="58"/>
                      <a:pt x="88" y="54"/>
                      <a:pt x="88" y="50"/>
                    </a:cubicBezTo>
                    <a:cubicBezTo>
                      <a:pt x="88" y="46"/>
                      <a:pt x="88" y="41"/>
                      <a:pt x="87" y="37"/>
                    </a:cubicBezTo>
                    <a:cubicBezTo>
                      <a:pt x="86" y="35"/>
                      <a:pt x="84" y="33"/>
                      <a:pt x="82" y="31"/>
                    </a:cubicBezTo>
                    <a:cubicBezTo>
                      <a:pt x="85" y="31"/>
                      <a:pt x="87" y="31"/>
                      <a:pt x="89" y="29"/>
                    </a:cubicBezTo>
                    <a:cubicBezTo>
                      <a:pt x="91" y="28"/>
                      <a:pt x="91" y="24"/>
                      <a:pt x="93" y="23"/>
                    </a:cubicBezTo>
                    <a:cubicBezTo>
                      <a:pt x="95" y="21"/>
                      <a:pt x="97" y="20"/>
                      <a:pt x="100" y="19"/>
                    </a:cubicBezTo>
                    <a:cubicBezTo>
                      <a:pt x="102" y="19"/>
                      <a:pt x="105" y="19"/>
                      <a:pt x="107" y="18"/>
                    </a:cubicBezTo>
                    <a:cubicBezTo>
                      <a:pt x="110" y="16"/>
                      <a:pt x="111" y="13"/>
                      <a:pt x="114" y="11"/>
                    </a:cubicBezTo>
                    <a:cubicBezTo>
                      <a:pt x="118" y="9"/>
                      <a:pt x="121" y="8"/>
                      <a:pt x="125" y="7"/>
                    </a:cubicBezTo>
                    <a:cubicBezTo>
                      <a:pt x="128" y="6"/>
                      <a:pt x="132" y="6"/>
                      <a:pt x="135" y="5"/>
                    </a:cubicBezTo>
                    <a:cubicBezTo>
                      <a:pt x="140" y="5"/>
                      <a:pt x="145" y="4"/>
                      <a:pt x="151" y="3"/>
                    </a:cubicBezTo>
                    <a:cubicBezTo>
                      <a:pt x="156" y="3"/>
                      <a:pt x="161" y="2"/>
                      <a:pt x="166" y="2"/>
                    </a:cubicBezTo>
                    <a:cubicBezTo>
                      <a:pt x="168" y="2"/>
                      <a:pt x="169" y="3"/>
                      <a:pt x="171" y="4"/>
                    </a:cubicBezTo>
                    <a:cubicBezTo>
                      <a:pt x="173" y="4"/>
                      <a:pt x="174" y="6"/>
                      <a:pt x="175" y="6"/>
                    </a:cubicBezTo>
                    <a:cubicBezTo>
                      <a:pt x="177" y="6"/>
                      <a:pt x="178" y="4"/>
                      <a:pt x="180" y="3"/>
                    </a:cubicBezTo>
                    <a:cubicBezTo>
                      <a:pt x="182" y="2"/>
                      <a:pt x="185" y="2"/>
                      <a:pt x="187" y="1"/>
                    </a:cubicBezTo>
                    <a:cubicBezTo>
                      <a:pt x="189" y="1"/>
                      <a:pt x="190" y="0"/>
                      <a:pt x="192" y="0"/>
                    </a:cubicBezTo>
                    <a:cubicBezTo>
                      <a:pt x="193" y="1"/>
                      <a:pt x="194" y="2"/>
                      <a:pt x="195" y="2"/>
                    </a:cubicBezTo>
                    <a:cubicBezTo>
                      <a:pt x="197" y="2"/>
                      <a:pt x="198" y="0"/>
                      <a:pt x="200" y="0"/>
                    </a:cubicBezTo>
                    <a:cubicBezTo>
                      <a:pt x="202" y="0"/>
                      <a:pt x="205" y="3"/>
                      <a:pt x="207" y="2"/>
                    </a:cubicBezTo>
                    <a:lnTo>
                      <a:pt x="214" y="2"/>
                    </a:lnTo>
                    <a:cubicBezTo>
                      <a:pt x="214" y="2"/>
                      <a:pt x="214" y="4"/>
                      <a:pt x="214" y="5"/>
                    </a:cubicBezTo>
                    <a:cubicBezTo>
                      <a:pt x="213" y="6"/>
                      <a:pt x="212" y="7"/>
                      <a:pt x="211" y="8"/>
                    </a:cubicBezTo>
                    <a:cubicBezTo>
                      <a:pt x="211" y="9"/>
                      <a:pt x="209" y="9"/>
                      <a:pt x="209" y="10"/>
                    </a:cubicBezTo>
                    <a:cubicBezTo>
                      <a:pt x="209" y="11"/>
                      <a:pt x="211" y="12"/>
                      <a:pt x="212" y="14"/>
                    </a:cubicBezTo>
                    <a:cubicBezTo>
                      <a:pt x="212" y="16"/>
                      <a:pt x="211" y="17"/>
                      <a:pt x="211" y="18"/>
                    </a:cubicBezTo>
                    <a:cubicBezTo>
                      <a:pt x="211" y="22"/>
                      <a:pt x="212" y="25"/>
                      <a:pt x="212" y="29"/>
                    </a:cubicBezTo>
                    <a:cubicBezTo>
                      <a:pt x="212" y="32"/>
                      <a:pt x="212" y="36"/>
                      <a:pt x="210" y="38"/>
                    </a:cubicBezTo>
                    <a:cubicBezTo>
                      <a:pt x="210" y="40"/>
                      <a:pt x="207" y="41"/>
                      <a:pt x="206" y="42"/>
                    </a:cubicBezTo>
                    <a:cubicBezTo>
                      <a:pt x="204" y="44"/>
                      <a:pt x="202" y="46"/>
                      <a:pt x="201" y="48"/>
                    </a:cubicBezTo>
                    <a:cubicBezTo>
                      <a:pt x="200" y="50"/>
                      <a:pt x="200" y="52"/>
                      <a:pt x="201" y="53"/>
                    </a:cubicBezTo>
                    <a:cubicBezTo>
                      <a:pt x="201" y="56"/>
                      <a:pt x="202" y="59"/>
                      <a:pt x="204" y="61"/>
                    </a:cubicBezTo>
                    <a:cubicBezTo>
                      <a:pt x="206" y="63"/>
                      <a:pt x="209" y="64"/>
                      <a:pt x="211" y="66"/>
                    </a:cubicBezTo>
                    <a:cubicBezTo>
                      <a:pt x="212" y="68"/>
                      <a:pt x="210" y="70"/>
                      <a:pt x="211" y="72"/>
                    </a:cubicBezTo>
                    <a:cubicBezTo>
                      <a:pt x="212" y="74"/>
                      <a:pt x="214" y="75"/>
                      <a:pt x="216" y="76"/>
                    </a:cubicBezTo>
                    <a:cubicBezTo>
                      <a:pt x="217" y="77"/>
                      <a:pt x="220" y="77"/>
                      <a:pt x="221" y="78"/>
                    </a:cubicBezTo>
                    <a:lnTo>
                      <a:pt x="226" y="107"/>
                    </a:lnTo>
                    <a:cubicBezTo>
                      <a:pt x="225" y="107"/>
                      <a:pt x="223" y="107"/>
                      <a:pt x="223" y="109"/>
                    </a:cubicBezTo>
                    <a:cubicBezTo>
                      <a:pt x="225" y="116"/>
                      <a:pt x="230" y="123"/>
                      <a:pt x="231" y="130"/>
                    </a:cubicBezTo>
                    <a:cubicBezTo>
                      <a:pt x="232" y="136"/>
                      <a:pt x="229" y="143"/>
                      <a:pt x="230" y="149"/>
                    </a:cubicBezTo>
                    <a:cubicBezTo>
                      <a:pt x="230" y="154"/>
                      <a:pt x="234" y="159"/>
                      <a:pt x="233" y="164"/>
                    </a:cubicBezTo>
                    <a:cubicBezTo>
                      <a:pt x="232" y="167"/>
                      <a:pt x="225" y="166"/>
                      <a:pt x="226" y="169"/>
                    </a:cubicBezTo>
                    <a:cubicBezTo>
                      <a:pt x="226" y="176"/>
                      <a:pt x="233" y="181"/>
                      <a:pt x="235" y="187"/>
                    </a:cubicBezTo>
                    <a:cubicBezTo>
                      <a:pt x="236" y="190"/>
                      <a:pt x="234" y="195"/>
                      <a:pt x="236" y="198"/>
                    </a:cubicBezTo>
                    <a:cubicBezTo>
                      <a:pt x="238" y="200"/>
                      <a:pt x="242" y="197"/>
                      <a:pt x="244" y="197"/>
                    </a:cubicBezTo>
                    <a:cubicBezTo>
                      <a:pt x="248" y="198"/>
                      <a:pt x="252" y="199"/>
                      <a:pt x="254" y="202"/>
                    </a:cubicBezTo>
                    <a:cubicBezTo>
                      <a:pt x="255" y="203"/>
                      <a:pt x="251" y="204"/>
                      <a:pt x="251" y="205"/>
                    </a:cubicBezTo>
                    <a:cubicBezTo>
                      <a:pt x="252" y="208"/>
                      <a:pt x="256" y="209"/>
                      <a:pt x="258" y="210"/>
                    </a:cubicBezTo>
                    <a:close/>
                  </a:path>
                </a:pathLst>
              </a:custGeom>
              <a:solidFill>
                <a:schemeClr val="bg2"/>
              </a:solidFill>
              <a:ln w="3175" cap="rnd" cmpd="sng">
                <a:solidFill>
                  <a:srgbClr val="C0C0C0"/>
                </a:solidFill>
                <a:prstDash val="solid"/>
                <a:round/>
                <a:headEnd/>
                <a:tailEnd/>
              </a:ln>
            </p:spPr>
            <p:txBody>
              <a:bodyPr/>
              <a:lstStyle/>
              <a:p>
                <a:endParaRPr lang="en-GB"/>
              </a:p>
            </p:txBody>
          </p:sp>
          <p:sp>
            <p:nvSpPr>
              <p:cNvPr id="39965" name="Freeform 16"/>
              <p:cNvSpPr>
                <a:spLocks noChangeAspect="1"/>
              </p:cNvSpPr>
              <p:nvPr/>
            </p:nvSpPr>
            <p:spPr bwMode="auto">
              <a:xfrm>
                <a:off x="5529263" y="5084763"/>
                <a:ext cx="1081087" cy="1187450"/>
              </a:xfrm>
              <a:custGeom>
                <a:avLst/>
                <a:gdLst>
                  <a:gd name="T0" fmla="*/ 2147483646 w 199"/>
                  <a:gd name="T1" fmla="*/ 2147483646 h 211"/>
                  <a:gd name="T2" fmla="*/ 2147483646 w 199"/>
                  <a:gd name="T3" fmla="*/ 2147483646 h 211"/>
                  <a:gd name="T4" fmla="*/ 2147483646 w 199"/>
                  <a:gd name="T5" fmla="*/ 2147483646 h 211"/>
                  <a:gd name="T6" fmla="*/ 2147483646 w 199"/>
                  <a:gd name="T7" fmla="*/ 2147483646 h 211"/>
                  <a:gd name="T8" fmla="*/ 2147483646 w 199"/>
                  <a:gd name="T9" fmla="*/ 2147483646 h 211"/>
                  <a:gd name="T10" fmla="*/ 2147483646 w 199"/>
                  <a:gd name="T11" fmla="*/ 2147483646 h 211"/>
                  <a:gd name="T12" fmla="*/ 2147483646 w 199"/>
                  <a:gd name="T13" fmla="*/ 2147483646 h 211"/>
                  <a:gd name="T14" fmla="*/ 2147483646 w 199"/>
                  <a:gd name="T15" fmla="*/ 2147483646 h 211"/>
                  <a:gd name="T16" fmla="*/ 2147483646 w 199"/>
                  <a:gd name="T17" fmla="*/ 2147483646 h 211"/>
                  <a:gd name="T18" fmla="*/ 2147483646 w 199"/>
                  <a:gd name="T19" fmla="*/ 2147483646 h 211"/>
                  <a:gd name="T20" fmla="*/ 2147483646 w 199"/>
                  <a:gd name="T21" fmla="*/ 2147483646 h 211"/>
                  <a:gd name="T22" fmla="*/ 2147483646 w 199"/>
                  <a:gd name="T23" fmla="*/ 2147483646 h 211"/>
                  <a:gd name="T24" fmla="*/ 2147483646 w 199"/>
                  <a:gd name="T25" fmla="*/ 2147483646 h 211"/>
                  <a:gd name="T26" fmla="*/ 2147483646 w 199"/>
                  <a:gd name="T27" fmla="*/ 2147483646 h 211"/>
                  <a:gd name="T28" fmla="*/ 2147483646 w 199"/>
                  <a:gd name="T29" fmla="*/ 2147483646 h 211"/>
                  <a:gd name="T30" fmla="*/ 2147483646 w 199"/>
                  <a:gd name="T31" fmla="*/ 2147483646 h 211"/>
                  <a:gd name="T32" fmla="*/ 2147483646 w 199"/>
                  <a:gd name="T33" fmla="*/ 2147483646 h 211"/>
                  <a:gd name="T34" fmla="*/ 2147483646 w 199"/>
                  <a:gd name="T35" fmla="*/ 2147483646 h 211"/>
                  <a:gd name="T36" fmla="*/ 2147483646 w 199"/>
                  <a:gd name="T37" fmla="*/ 2147483646 h 211"/>
                  <a:gd name="T38" fmla="*/ 0 w 199"/>
                  <a:gd name="T39" fmla="*/ 2147483646 h 211"/>
                  <a:gd name="T40" fmla="*/ 2147483646 w 199"/>
                  <a:gd name="T41" fmla="*/ 2147483646 h 211"/>
                  <a:gd name="T42" fmla="*/ 2147483646 w 199"/>
                  <a:gd name="T43" fmla="*/ 2147483646 h 211"/>
                  <a:gd name="T44" fmla="*/ 2147483646 w 199"/>
                  <a:gd name="T45" fmla="*/ 2147483646 h 211"/>
                  <a:gd name="T46" fmla="*/ 2147483646 w 199"/>
                  <a:gd name="T47" fmla="*/ 2147483646 h 211"/>
                  <a:gd name="T48" fmla="*/ 2147483646 w 199"/>
                  <a:gd name="T49" fmla="*/ 2147483646 h 211"/>
                  <a:gd name="T50" fmla="*/ 2147483646 w 199"/>
                  <a:gd name="T51" fmla="*/ 2147483646 h 211"/>
                  <a:gd name="T52" fmla="*/ 2147483646 w 199"/>
                  <a:gd name="T53" fmla="*/ 2147483646 h 211"/>
                  <a:gd name="T54" fmla="*/ 2147483646 w 199"/>
                  <a:gd name="T55" fmla="*/ 2147483646 h 211"/>
                  <a:gd name="T56" fmla="*/ 2147483646 w 199"/>
                  <a:gd name="T57" fmla="*/ 0 h 211"/>
                  <a:gd name="T58" fmla="*/ 2147483646 w 199"/>
                  <a:gd name="T59" fmla="*/ 2147483646 h 211"/>
                  <a:gd name="T60" fmla="*/ 2147483646 w 199"/>
                  <a:gd name="T61" fmla="*/ 2147483646 h 211"/>
                  <a:gd name="T62" fmla="*/ 2147483646 w 199"/>
                  <a:gd name="T63" fmla="*/ 2147483646 h 211"/>
                  <a:gd name="T64" fmla="*/ 2147483646 w 199"/>
                  <a:gd name="T65" fmla="*/ 2147483646 h 211"/>
                  <a:gd name="T66" fmla="*/ 2147483646 w 199"/>
                  <a:gd name="T67" fmla="*/ 2147483646 h 211"/>
                  <a:gd name="T68" fmla="*/ 2147483646 w 199"/>
                  <a:gd name="T69" fmla="*/ 2147483646 h 211"/>
                  <a:gd name="T70" fmla="*/ 2147483646 w 199"/>
                  <a:gd name="T71" fmla="*/ 2147483646 h 211"/>
                  <a:gd name="T72" fmla="*/ 2147483646 w 199"/>
                  <a:gd name="T73" fmla="*/ 2147483646 h 211"/>
                  <a:gd name="T74" fmla="*/ 2147483646 w 199"/>
                  <a:gd name="T75" fmla="*/ 2147483646 h 211"/>
                  <a:gd name="T76" fmla="*/ 2147483646 w 199"/>
                  <a:gd name="T77" fmla="*/ 2147483646 h 211"/>
                  <a:gd name="T78" fmla="*/ 2147483646 w 199"/>
                  <a:gd name="T79" fmla="*/ 2147483646 h 211"/>
                  <a:gd name="T80" fmla="*/ 2147483646 w 199"/>
                  <a:gd name="T81" fmla="*/ 2147483646 h 211"/>
                  <a:gd name="T82" fmla="*/ 2147483646 w 199"/>
                  <a:gd name="T83" fmla="*/ 2147483646 h 211"/>
                  <a:gd name="T84" fmla="*/ 2147483646 w 199"/>
                  <a:gd name="T85" fmla="*/ 2147483646 h 211"/>
                  <a:gd name="T86" fmla="*/ 2147483646 w 199"/>
                  <a:gd name="T87" fmla="*/ 2147483646 h 211"/>
                  <a:gd name="T88" fmla="*/ 2147483646 w 199"/>
                  <a:gd name="T89" fmla="*/ 2147483646 h 211"/>
                  <a:gd name="T90" fmla="*/ 2147483646 w 199"/>
                  <a:gd name="T91" fmla="*/ 2147483646 h 211"/>
                  <a:gd name="T92" fmla="*/ 2147483646 w 199"/>
                  <a:gd name="T93" fmla="*/ 2147483646 h 211"/>
                  <a:gd name="T94" fmla="*/ 2147483646 w 199"/>
                  <a:gd name="T95" fmla="*/ 2147483646 h 211"/>
                  <a:gd name="T96" fmla="*/ 2147483646 w 199"/>
                  <a:gd name="T97" fmla="*/ 2147483646 h 211"/>
                  <a:gd name="T98" fmla="*/ 2147483646 w 199"/>
                  <a:gd name="T99" fmla="*/ 2147483646 h 211"/>
                  <a:gd name="T100" fmla="*/ 2147483646 w 199"/>
                  <a:gd name="T101" fmla="*/ 2147483646 h 211"/>
                  <a:gd name="T102" fmla="*/ 2147483646 w 199"/>
                  <a:gd name="T103" fmla="*/ 2147483646 h 211"/>
                  <a:gd name="T104" fmla="*/ 2147483646 w 199"/>
                  <a:gd name="T105" fmla="*/ 2147483646 h 211"/>
                  <a:gd name="T106" fmla="*/ 2147483646 w 199"/>
                  <a:gd name="T107" fmla="*/ 2147483646 h 211"/>
                  <a:gd name="T108" fmla="*/ 2147483646 w 199"/>
                  <a:gd name="T109" fmla="*/ 2147483646 h 211"/>
                  <a:gd name="T110" fmla="*/ 2147483646 w 199"/>
                  <a:gd name="T111" fmla="*/ 2147483646 h 211"/>
                  <a:gd name="T112" fmla="*/ 2147483646 w 199"/>
                  <a:gd name="T113" fmla="*/ 2147483646 h 211"/>
                  <a:gd name="T114" fmla="*/ 2147483646 w 199"/>
                  <a:gd name="T115" fmla="*/ 2147483646 h 2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99"/>
                  <a:gd name="T175" fmla="*/ 0 h 211"/>
                  <a:gd name="T176" fmla="*/ 199 w 199"/>
                  <a:gd name="T177" fmla="*/ 211 h 2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99" h="211">
                    <a:moveTo>
                      <a:pt x="199" y="172"/>
                    </a:moveTo>
                    <a:lnTo>
                      <a:pt x="198" y="204"/>
                    </a:lnTo>
                    <a:lnTo>
                      <a:pt x="187" y="204"/>
                    </a:lnTo>
                    <a:lnTo>
                      <a:pt x="186" y="211"/>
                    </a:lnTo>
                    <a:lnTo>
                      <a:pt x="82" y="151"/>
                    </a:lnTo>
                    <a:lnTo>
                      <a:pt x="74" y="158"/>
                    </a:lnTo>
                    <a:cubicBezTo>
                      <a:pt x="69" y="160"/>
                      <a:pt x="65" y="163"/>
                      <a:pt x="60" y="164"/>
                    </a:cubicBezTo>
                    <a:cubicBezTo>
                      <a:pt x="59" y="162"/>
                      <a:pt x="58" y="157"/>
                      <a:pt x="54" y="155"/>
                    </a:cubicBezTo>
                    <a:cubicBezTo>
                      <a:pt x="51" y="153"/>
                      <a:pt x="46" y="156"/>
                      <a:pt x="42" y="154"/>
                    </a:cubicBezTo>
                    <a:cubicBezTo>
                      <a:pt x="39" y="154"/>
                      <a:pt x="37" y="151"/>
                      <a:pt x="35" y="149"/>
                    </a:cubicBezTo>
                    <a:cubicBezTo>
                      <a:pt x="33" y="148"/>
                      <a:pt x="29" y="147"/>
                      <a:pt x="28" y="144"/>
                    </a:cubicBezTo>
                    <a:cubicBezTo>
                      <a:pt x="28" y="143"/>
                      <a:pt x="32" y="142"/>
                      <a:pt x="31" y="141"/>
                    </a:cubicBezTo>
                    <a:cubicBezTo>
                      <a:pt x="29" y="138"/>
                      <a:pt x="25" y="137"/>
                      <a:pt x="21" y="136"/>
                    </a:cubicBezTo>
                    <a:cubicBezTo>
                      <a:pt x="19" y="136"/>
                      <a:pt x="15" y="139"/>
                      <a:pt x="13" y="137"/>
                    </a:cubicBezTo>
                    <a:cubicBezTo>
                      <a:pt x="11" y="134"/>
                      <a:pt x="13" y="129"/>
                      <a:pt x="12" y="126"/>
                    </a:cubicBezTo>
                    <a:cubicBezTo>
                      <a:pt x="10" y="120"/>
                      <a:pt x="3" y="115"/>
                      <a:pt x="3" y="108"/>
                    </a:cubicBezTo>
                    <a:cubicBezTo>
                      <a:pt x="2" y="105"/>
                      <a:pt x="9" y="106"/>
                      <a:pt x="10" y="103"/>
                    </a:cubicBezTo>
                    <a:cubicBezTo>
                      <a:pt x="11" y="98"/>
                      <a:pt x="7" y="93"/>
                      <a:pt x="7" y="88"/>
                    </a:cubicBezTo>
                    <a:cubicBezTo>
                      <a:pt x="6" y="82"/>
                      <a:pt x="9" y="75"/>
                      <a:pt x="8" y="69"/>
                    </a:cubicBezTo>
                    <a:cubicBezTo>
                      <a:pt x="7" y="62"/>
                      <a:pt x="2" y="55"/>
                      <a:pt x="0" y="48"/>
                    </a:cubicBezTo>
                    <a:cubicBezTo>
                      <a:pt x="0" y="46"/>
                      <a:pt x="2" y="46"/>
                      <a:pt x="3" y="46"/>
                    </a:cubicBezTo>
                    <a:cubicBezTo>
                      <a:pt x="5" y="45"/>
                      <a:pt x="8" y="44"/>
                      <a:pt x="10" y="42"/>
                    </a:cubicBezTo>
                    <a:cubicBezTo>
                      <a:pt x="11" y="40"/>
                      <a:pt x="12" y="38"/>
                      <a:pt x="12" y="36"/>
                    </a:cubicBezTo>
                    <a:cubicBezTo>
                      <a:pt x="12" y="32"/>
                      <a:pt x="10" y="29"/>
                      <a:pt x="10" y="25"/>
                    </a:cubicBezTo>
                    <a:cubicBezTo>
                      <a:pt x="11" y="23"/>
                      <a:pt x="14" y="24"/>
                      <a:pt x="15" y="22"/>
                    </a:cubicBezTo>
                    <a:cubicBezTo>
                      <a:pt x="17" y="21"/>
                      <a:pt x="19" y="18"/>
                      <a:pt x="21" y="16"/>
                    </a:cubicBezTo>
                    <a:cubicBezTo>
                      <a:pt x="23" y="14"/>
                      <a:pt x="27" y="13"/>
                      <a:pt x="29" y="11"/>
                    </a:cubicBezTo>
                    <a:cubicBezTo>
                      <a:pt x="30" y="10"/>
                      <a:pt x="27" y="9"/>
                      <a:pt x="27" y="8"/>
                    </a:cubicBezTo>
                    <a:cubicBezTo>
                      <a:pt x="26" y="5"/>
                      <a:pt x="27" y="2"/>
                      <a:pt x="28" y="0"/>
                    </a:cubicBezTo>
                    <a:cubicBezTo>
                      <a:pt x="30" y="1"/>
                      <a:pt x="32" y="3"/>
                      <a:pt x="34" y="3"/>
                    </a:cubicBezTo>
                    <a:cubicBezTo>
                      <a:pt x="39" y="4"/>
                      <a:pt x="44" y="4"/>
                      <a:pt x="48" y="5"/>
                    </a:cubicBezTo>
                    <a:cubicBezTo>
                      <a:pt x="53" y="5"/>
                      <a:pt x="57" y="6"/>
                      <a:pt x="61" y="8"/>
                    </a:cubicBezTo>
                    <a:cubicBezTo>
                      <a:pt x="65" y="9"/>
                      <a:pt x="69" y="10"/>
                      <a:pt x="72" y="12"/>
                    </a:cubicBezTo>
                    <a:cubicBezTo>
                      <a:pt x="75" y="15"/>
                      <a:pt x="75" y="20"/>
                      <a:pt x="77" y="23"/>
                    </a:cubicBezTo>
                    <a:cubicBezTo>
                      <a:pt x="79" y="26"/>
                      <a:pt x="81" y="29"/>
                      <a:pt x="84" y="30"/>
                    </a:cubicBezTo>
                    <a:cubicBezTo>
                      <a:pt x="87" y="32"/>
                      <a:pt x="91" y="31"/>
                      <a:pt x="94" y="32"/>
                    </a:cubicBezTo>
                    <a:cubicBezTo>
                      <a:pt x="99" y="33"/>
                      <a:pt x="104" y="34"/>
                      <a:pt x="109" y="36"/>
                    </a:cubicBezTo>
                    <a:cubicBezTo>
                      <a:pt x="112" y="38"/>
                      <a:pt x="114" y="43"/>
                      <a:pt x="118" y="44"/>
                    </a:cubicBezTo>
                    <a:cubicBezTo>
                      <a:pt x="121" y="46"/>
                      <a:pt x="124" y="46"/>
                      <a:pt x="127" y="45"/>
                    </a:cubicBezTo>
                    <a:cubicBezTo>
                      <a:pt x="129" y="44"/>
                      <a:pt x="131" y="41"/>
                      <a:pt x="132" y="39"/>
                    </a:cubicBezTo>
                    <a:cubicBezTo>
                      <a:pt x="134" y="37"/>
                      <a:pt x="135" y="35"/>
                      <a:pt x="135" y="32"/>
                    </a:cubicBezTo>
                    <a:cubicBezTo>
                      <a:pt x="135" y="30"/>
                      <a:pt x="133" y="28"/>
                      <a:pt x="133" y="26"/>
                    </a:cubicBezTo>
                    <a:cubicBezTo>
                      <a:pt x="132" y="23"/>
                      <a:pt x="132" y="20"/>
                      <a:pt x="133" y="17"/>
                    </a:cubicBezTo>
                    <a:cubicBezTo>
                      <a:pt x="133" y="14"/>
                      <a:pt x="136" y="12"/>
                      <a:pt x="138" y="10"/>
                    </a:cubicBezTo>
                    <a:cubicBezTo>
                      <a:pt x="141" y="8"/>
                      <a:pt x="145" y="7"/>
                      <a:pt x="149" y="6"/>
                    </a:cubicBezTo>
                    <a:cubicBezTo>
                      <a:pt x="152" y="5"/>
                      <a:pt x="154" y="4"/>
                      <a:pt x="157" y="4"/>
                    </a:cubicBezTo>
                    <a:cubicBezTo>
                      <a:pt x="160" y="4"/>
                      <a:pt x="162" y="6"/>
                      <a:pt x="165" y="7"/>
                    </a:cubicBezTo>
                    <a:cubicBezTo>
                      <a:pt x="166" y="8"/>
                      <a:pt x="169" y="7"/>
                      <a:pt x="170" y="9"/>
                    </a:cubicBezTo>
                    <a:cubicBezTo>
                      <a:pt x="172" y="10"/>
                      <a:pt x="172" y="13"/>
                      <a:pt x="174" y="15"/>
                    </a:cubicBezTo>
                    <a:cubicBezTo>
                      <a:pt x="177" y="17"/>
                      <a:pt x="181" y="18"/>
                      <a:pt x="185" y="19"/>
                    </a:cubicBezTo>
                    <a:cubicBezTo>
                      <a:pt x="187" y="19"/>
                      <a:pt x="190" y="19"/>
                      <a:pt x="192" y="19"/>
                    </a:cubicBezTo>
                    <a:cubicBezTo>
                      <a:pt x="193" y="19"/>
                      <a:pt x="195" y="18"/>
                      <a:pt x="196" y="19"/>
                    </a:cubicBezTo>
                    <a:cubicBezTo>
                      <a:pt x="197" y="20"/>
                      <a:pt x="197" y="21"/>
                      <a:pt x="198" y="22"/>
                    </a:cubicBezTo>
                    <a:cubicBezTo>
                      <a:pt x="197" y="23"/>
                      <a:pt x="195" y="25"/>
                      <a:pt x="195" y="27"/>
                    </a:cubicBezTo>
                    <a:cubicBezTo>
                      <a:pt x="194" y="31"/>
                      <a:pt x="196" y="35"/>
                      <a:pt x="195" y="38"/>
                    </a:cubicBezTo>
                    <a:cubicBezTo>
                      <a:pt x="195" y="41"/>
                      <a:pt x="192" y="43"/>
                      <a:pt x="192" y="46"/>
                    </a:cubicBezTo>
                    <a:cubicBezTo>
                      <a:pt x="192" y="51"/>
                      <a:pt x="195" y="56"/>
                      <a:pt x="196" y="62"/>
                    </a:cubicBezTo>
                    <a:cubicBezTo>
                      <a:pt x="198" y="99"/>
                      <a:pt x="198" y="136"/>
                      <a:pt x="199" y="172"/>
                    </a:cubicBezTo>
                    <a:close/>
                  </a:path>
                </a:pathLst>
              </a:custGeom>
              <a:solidFill>
                <a:schemeClr val="bg2"/>
              </a:solidFill>
              <a:ln w="3175" cap="rnd" cmpd="sng">
                <a:solidFill>
                  <a:srgbClr val="C0C0C0"/>
                </a:solidFill>
                <a:prstDash val="solid"/>
                <a:round/>
                <a:headEnd/>
                <a:tailEnd/>
              </a:ln>
            </p:spPr>
            <p:txBody>
              <a:bodyPr/>
              <a:lstStyle/>
              <a:p>
                <a:endParaRPr lang="en-GB"/>
              </a:p>
            </p:txBody>
          </p:sp>
          <p:grpSp>
            <p:nvGrpSpPr>
              <p:cNvPr id="39966" name="Group 2"/>
              <p:cNvGrpSpPr>
                <a:grpSpLocks/>
              </p:cNvGrpSpPr>
              <p:nvPr/>
            </p:nvGrpSpPr>
            <p:grpSpPr bwMode="auto">
              <a:xfrm>
                <a:off x="2576513" y="1190625"/>
                <a:ext cx="7187861" cy="5123501"/>
                <a:chOff x="2576513" y="1190625"/>
                <a:chExt cx="7187861" cy="5123501"/>
              </a:xfrm>
            </p:grpSpPr>
            <p:sp>
              <p:nvSpPr>
                <p:cNvPr id="39967" name="Freeform 13"/>
                <p:cNvSpPr>
                  <a:spLocks noChangeAspect="1"/>
                </p:cNvSpPr>
                <p:nvPr/>
              </p:nvSpPr>
              <p:spPr bwMode="auto">
                <a:xfrm>
                  <a:off x="4011613" y="4835525"/>
                  <a:ext cx="812800" cy="733425"/>
                </a:xfrm>
                <a:custGeom>
                  <a:avLst/>
                  <a:gdLst>
                    <a:gd name="T0" fmla="*/ 2147483646 w 150"/>
                    <a:gd name="T1" fmla="*/ 2147483646 h 130"/>
                    <a:gd name="T2" fmla="*/ 2147483646 w 150"/>
                    <a:gd name="T3" fmla="*/ 2147483646 h 130"/>
                    <a:gd name="T4" fmla="*/ 2147483646 w 150"/>
                    <a:gd name="T5" fmla="*/ 2147483646 h 130"/>
                    <a:gd name="T6" fmla="*/ 2147483646 w 150"/>
                    <a:gd name="T7" fmla="*/ 2147483646 h 130"/>
                    <a:gd name="T8" fmla="*/ 2147483646 w 150"/>
                    <a:gd name="T9" fmla="*/ 2147483646 h 130"/>
                    <a:gd name="T10" fmla="*/ 2147483646 w 150"/>
                    <a:gd name="T11" fmla="*/ 2147483646 h 130"/>
                    <a:gd name="T12" fmla="*/ 2147483646 w 150"/>
                    <a:gd name="T13" fmla="*/ 2147483646 h 130"/>
                    <a:gd name="T14" fmla="*/ 2147483646 w 150"/>
                    <a:gd name="T15" fmla="*/ 2147483646 h 130"/>
                    <a:gd name="T16" fmla="*/ 2147483646 w 150"/>
                    <a:gd name="T17" fmla="*/ 2147483646 h 130"/>
                    <a:gd name="T18" fmla="*/ 2147483646 w 150"/>
                    <a:gd name="T19" fmla="*/ 2147483646 h 130"/>
                    <a:gd name="T20" fmla="*/ 2147483646 w 150"/>
                    <a:gd name="T21" fmla="*/ 2147483646 h 130"/>
                    <a:gd name="T22" fmla="*/ 2147483646 w 150"/>
                    <a:gd name="T23" fmla="*/ 2147483646 h 130"/>
                    <a:gd name="T24" fmla="*/ 2147483646 w 150"/>
                    <a:gd name="T25" fmla="*/ 2147483646 h 130"/>
                    <a:gd name="T26" fmla="*/ 2147483646 w 150"/>
                    <a:gd name="T27" fmla="*/ 2147483646 h 130"/>
                    <a:gd name="T28" fmla="*/ 2147483646 w 150"/>
                    <a:gd name="T29" fmla="*/ 2147483646 h 130"/>
                    <a:gd name="T30" fmla="*/ 2147483646 w 150"/>
                    <a:gd name="T31" fmla="*/ 2147483646 h 130"/>
                    <a:gd name="T32" fmla="*/ 2147483646 w 150"/>
                    <a:gd name="T33" fmla="*/ 2147483646 h 130"/>
                    <a:gd name="T34" fmla="*/ 2147483646 w 150"/>
                    <a:gd name="T35" fmla="*/ 2147483646 h 130"/>
                    <a:gd name="T36" fmla="*/ 2147483646 w 150"/>
                    <a:gd name="T37" fmla="*/ 2147483646 h 130"/>
                    <a:gd name="T38" fmla="*/ 2147483646 w 150"/>
                    <a:gd name="T39" fmla="*/ 2147483646 h 130"/>
                    <a:gd name="T40" fmla="*/ 2147483646 w 150"/>
                    <a:gd name="T41" fmla="*/ 2147483646 h 130"/>
                    <a:gd name="T42" fmla="*/ 2147483646 w 150"/>
                    <a:gd name="T43" fmla="*/ 2147483646 h 130"/>
                    <a:gd name="T44" fmla="*/ 2147483646 w 150"/>
                    <a:gd name="T45" fmla="*/ 2147483646 h 130"/>
                    <a:gd name="T46" fmla="*/ 2147483646 w 150"/>
                    <a:gd name="T47" fmla="*/ 2147483646 h 130"/>
                    <a:gd name="T48" fmla="*/ 0 w 150"/>
                    <a:gd name="T49" fmla="*/ 2147483646 h 130"/>
                    <a:gd name="T50" fmla="*/ 2147483646 w 150"/>
                    <a:gd name="T51" fmla="*/ 2147483646 h 130"/>
                    <a:gd name="T52" fmla="*/ 2147483646 w 150"/>
                    <a:gd name="T53" fmla="*/ 2147483646 h 130"/>
                    <a:gd name="T54" fmla="*/ 2147483646 w 150"/>
                    <a:gd name="T55" fmla="*/ 2147483646 h 130"/>
                    <a:gd name="T56" fmla="*/ 2147483646 w 150"/>
                    <a:gd name="T57" fmla="*/ 2147483646 h 130"/>
                    <a:gd name="T58" fmla="*/ 2147483646 w 150"/>
                    <a:gd name="T59" fmla="*/ 2147483646 h 130"/>
                    <a:gd name="T60" fmla="*/ 2147483646 w 150"/>
                    <a:gd name="T61" fmla="*/ 2147483646 h 130"/>
                    <a:gd name="T62" fmla="*/ 2147483646 w 150"/>
                    <a:gd name="T63" fmla="*/ 2147483646 h 130"/>
                    <a:gd name="T64" fmla="*/ 2147483646 w 150"/>
                    <a:gd name="T65" fmla="*/ 2147483646 h 130"/>
                    <a:gd name="T66" fmla="*/ 2147483646 w 150"/>
                    <a:gd name="T67" fmla="*/ 2147483646 h 130"/>
                    <a:gd name="T68" fmla="*/ 2147483646 w 150"/>
                    <a:gd name="T69" fmla="*/ 2147483646 h 130"/>
                    <a:gd name="T70" fmla="*/ 2147483646 w 150"/>
                    <a:gd name="T71" fmla="*/ 2147483646 h 130"/>
                    <a:gd name="T72" fmla="*/ 2147483646 w 150"/>
                    <a:gd name="T73" fmla="*/ 2147483646 h 130"/>
                    <a:gd name="T74" fmla="*/ 2147483646 w 150"/>
                    <a:gd name="T75" fmla="*/ 2147483646 h 130"/>
                    <a:gd name="T76" fmla="*/ 2147483646 w 150"/>
                    <a:gd name="T77" fmla="*/ 2147483646 h 130"/>
                    <a:gd name="T78" fmla="*/ 2147483646 w 150"/>
                    <a:gd name="T79" fmla="*/ 2147483646 h 130"/>
                    <a:gd name="T80" fmla="*/ 2147483646 w 150"/>
                    <a:gd name="T81" fmla="*/ 2147483646 h 130"/>
                    <a:gd name="T82" fmla="*/ 2147483646 w 150"/>
                    <a:gd name="T83" fmla="*/ 2147483646 h 130"/>
                    <a:gd name="T84" fmla="*/ 2147483646 w 150"/>
                    <a:gd name="T85" fmla="*/ 2147483646 h 130"/>
                    <a:gd name="T86" fmla="*/ 2147483646 w 150"/>
                    <a:gd name="T87" fmla="*/ 2147483646 h 130"/>
                    <a:gd name="T88" fmla="*/ 2147483646 w 150"/>
                    <a:gd name="T89" fmla="*/ 2147483646 h 130"/>
                    <a:gd name="T90" fmla="*/ 2147483646 w 150"/>
                    <a:gd name="T91" fmla="*/ 2147483646 h 130"/>
                    <a:gd name="T92" fmla="*/ 2147483646 w 150"/>
                    <a:gd name="T93" fmla="*/ 2147483646 h 130"/>
                    <a:gd name="T94" fmla="*/ 2147483646 w 150"/>
                    <a:gd name="T95" fmla="*/ 2147483646 h 13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0"/>
                    <a:gd name="T145" fmla="*/ 0 h 130"/>
                    <a:gd name="T146" fmla="*/ 150 w 150"/>
                    <a:gd name="T147" fmla="*/ 130 h 13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0" h="130">
                      <a:moveTo>
                        <a:pt x="138" y="14"/>
                      </a:moveTo>
                      <a:lnTo>
                        <a:pt x="131" y="13"/>
                      </a:lnTo>
                      <a:cubicBezTo>
                        <a:pt x="129" y="13"/>
                        <a:pt x="128" y="10"/>
                        <a:pt x="126" y="10"/>
                      </a:cubicBezTo>
                      <a:cubicBezTo>
                        <a:pt x="124" y="9"/>
                        <a:pt x="121" y="11"/>
                        <a:pt x="118" y="11"/>
                      </a:cubicBezTo>
                      <a:cubicBezTo>
                        <a:pt x="115" y="12"/>
                        <a:pt x="111" y="13"/>
                        <a:pt x="107" y="12"/>
                      </a:cubicBezTo>
                      <a:cubicBezTo>
                        <a:pt x="104" y="11"/>
                        <a:pt x="102" y="8"/>
                        <a:pt x="101" y="5"/>
                      </a:cubicBezTo>
                      <a:cubicBezTo>
                        <a:pt x="100" y="4"/>
                        <a:pt x="103" y="2"/>
                        <a:pt x="102" y="1"/>
                      </a:cubicBezTo>
                      <a:cubicBezTo>
                        <a:pt x="99" y="0"/>
                        <a:pt x="95" y="1"/>
                        <a:pt x="93" y="3"/>
                      </a:cubicBezTo>
                      <a:cubicBezTo>
                        <a:pt x="91" y="5"/>
                        <a:pt x="90" y="9"/>
                        <a:pt x="88" y="12"/>
                      </a:cubicBezTo>
                      <a:cubicBezTo>
                        <a:pt x="86" y="16"/>
                        <a:pt x="85" y="21"/>
                        <a:pt x="82" y="26"/>
                      </a:cubicBezTo>
                      <a:cubicBezTo>
                        <a:pt x="80" y="29"/>
                        <a:pt x="79" y="33"/>
                        <a:pt x="76" y="35"/>
                      </a:cubicBezTo>
                      <a:cubicBezTo>
                        <a:pt x="73" y="38"/>
                        <a:pt x="68" y="38"/>
                        <a:pt x="65" y="40"/>
                      </a:cubicBezTo>
                      <a:cubicBezTo>
                        <a:pt x="62" y="41"/>
                        <a:pt x="60" y="43"/>
                        <a:pt x="58" y="45"/>
                      </a:cubicBezTo>
                      <a:cubicBezTo>
                        <a:pt x="55" y="48"/>
                        <a:pt x="51" y="51"/>
                        <a:pt x="49" y="54"/>
                      </a:cubicBezTo>
                      <a:cubicBezTo>
                        <a:pt x="48" y="55"/>
                        <a:pt x="49" y="57"/>
                        <a:pt x="49" y="58"/>
                      </a:cubicBezTo>
                      <a:cubicBezTo>
                        <a:pt x="47" y="62"/>
                        <a:pt x="44" y="64"/>
                        <a:pt x="43" y="68"/>
                      </a:cubicBezTo>
                      <a:cubicBezTo>
                        <a:pt x="41" y="73"/>
                        <a:pt x="41" y="79"/>
                        <a:pt x="42" y="84"/>
                      </a:cubicBezTo>
                      <a:cubicBezTo>
                        <a:pt x="43" y="86"/>
                        <a:pt x="46" y="88"/>
                        <a:pt x="46" y="90"/>
                      </a:cubicBezTo>
                      <a:cubicBezTo>
                        <a:pt x="44" y="94"/>
                        <a:pt x="40" y="96"/>
                        <a:pt x="38" y="100"/>
                      </a:cubicBezTo>
                      <a:cubicBezTo>
                        <a:pt x="37" y="101"/>
                        <a:pt x="37" y="104"/>
                        <a:pt x="35" y="105"/>
                      </a:cubicBezTo>
                      <a:cubicBezTo>
                        <a:pt x="33" y="108"/>
                        <a:pt x="28" y="110"/>
                        <a:pt x="25" y="113"/>
                      </a:cubicBezTo>
                      <a:cubicBezTo>
                        <a:pt x="23" y="115"/>
                        <a:pt x="23" y="118"/>
                        <a:pt x="21" y="120"/>
                      </a:cubicBezTo>
                      <a:cubicBezTo>
                        <a:pt x="19" y="121"/>
                        <a:pt x="17" y="119"/>
                        <a:pt x="15" y="120"/>
                      </a:cubicBezTo>
                      <a:cubicBezTo>
                        <a:pt x="12" y="121"/>
                        <a:pt x="8" y="123"/>
                        <a:pt x="5" y="125"/>
                      </a:cubicBezTo>
                      <a:cubicBezTo>
                        <a:pt x="3" y="126"/>
                        <a:pt x="2" y="128"/>
                        <a:pt x="0" y="130"/>
                      </a:cubicBezTo>
                      <a:lnTo>
                        <a:pt x="56" y="130"/>
                      </a:lnTo>
                      <a:lnTo>
                        <a:pt x="56" y="115"/>
                      </a:lnTo>
                      <a:cubicBezTo>
                        <a:pt x="56" y="112"/>
                        <a:pt x="63" y="110"/>
                        <a:pt x="66" y="107"/>
                      </a:cubicBezTo>
                      <a:cubicBezTo>
                        <a:pt x="68" y="105"/>
                        <a:pt x="71" y="103"/>
                        <a:pt x="74" y="102"/>
                      </a:cubicBezTo>
                      <a:cubicBezTo>
                        <a:pt x="76" y="101"/>
                        <a:pt x="79" y="102"/>
                        <a:pt x="81" y="100"/>
                      </a:cubicBezTo>
                      <a:cubicBezTo>
                        <a:pt x="82" y="100"/>
                        <a:pt x="82" y="97"/>
                        <a:pt x="84" y="97"/>
                      </a:cubicBezTo>
                      <a:cubicBezTo>
                        <a:pt x="86" y="96"/>
                        <a:pt x="89" y="97"/>
                        <a:pt x="92" y="97"/>
                      </a:cubicBezTo>
                      <a:cubicBezTo>
                        <a:pt x="95" y="96"/>
                        <a:pt x="98" y="96"/>
                        <a:pt x="100" y="95"/>
                      </a:cubicBezTo>
                      <a:cubicBezTo>
                        <a:pt x="103" y="92"/>
                        <a:pt x="103" y="88"/>
                        <a:pt x="106" y="86"/>
                      </a:cubicBezTo>
                      <a:cubicBezTo>
                        <a:pt x="109" y="83"/>
                        <a:pt x="114" y="84"/>
                        <a:pt x="118" y="83"/>
                      </a:cubicBezTo>
                      <a:cubicBezTo>
                        <a:pt x="120" y="82"/>
                        <a:pt x="121" y="80"/>
                        <a:pt x="121" y="79"/>
                      </a:cubicBezTo>
                      <a:cubicBezTo>
                        <a:pt x="120" y="77"/>
                        <a:pt x="116" y="77"/>
                        <a:pt x="116" y="75"/>
                      </a:cubicBezTo>
                      <a:cubicBezTo>
                        <a:pt x="116" y="73"/>
                        <a:pt x="118" y="70"/>
                        <a:pt x="120" y="69"/>
                      </a:cubicBezTo>
                      <a:cubicBezTo>
                        <a:pt x="123" y="67"/>
                        <a:pt x="126" y="67"/>
                        <a:pt x="129" y="67"/>
                      </a:cubicBezTo>
                      <a:cubicBezTo>
                        <a:pt x="133" y="66"/>
                        <a:pt x="137" y="64"/>
                        <a:pt x="141" y="64"/>
                      </a:cubicBezTo>
                      <a:cubicBezTo>
                        <a:pt x="143" y="63"/>
                        <a:pt x="145" y="64"/>
                        <a:pt x="147" y="63"/>
                      </a:cubicBezTo>
                      <a:cubicBezTo>
                        <a:pt x="148" y="61"/>
                        <a:pt x="150" y="59"/>
                        <a:pt x="150" y="56"/>
                      </a:cubicBezTo>
                      <a:cubicBezTo>
                        <a:pt x="150" y="54"/>
                        <a:pt x="147" y="54"/>
                        <a:pt x="146" y="52"/>
                      </a:cubicBezTo>
                      <a:cubicBezTo>
                        <a:pt x="146" y="51"/>
                        <a:pt x="147" y="49"/>
                        <a:pt x="146" y="48"/>
                      </a:cubicBezTo>
                      <a:cubicBezTo>
                        <a:pt x="146" y="46"/>
                        <a:pt x="144" y="46"/>
                        <a:pt x="143" y="44"/>
                      </a:cubicBezTo>
                      <a:cubicBezTo>
                        <a:pt x="143" y="41"/>
                        <a:pt x="144" y="37"/>
                        <a:pt x="144" y="33"/>
                      </a:cubicBezTo>
                      <a:cubicBezTo>
                        <a:pt x="144" y="29"/>
                        <a:pt x="144" y="24"/>
                        <a:pt x="143" y="20"/>
                      </a:cubicBezTo>
                      <a:cubicBezTo>
                        <a:pt x="142" y="18"/>
                        <a:pt x="140" y="16"/>
                        <a:pt x="138" y="14"/>
                      </a:cubicBezTo>
                      <a:close/>
                    </a:path>
                  </a:pathLst>
                </a:custGeom>
                <a:solidFill>
                  <a:schemeClr val="bg2"/>
                </a:solidFill>
                <a:ln w="3175" cap="rnd" cmpd="sng">
                  <a:solidFill>
                    <a:srgbClr val="C0C0C0"/>
                  </a:solidFill>
                  <a:prstDash val="solid"/>
                  <a:round/>
                  <a:headEnd/>
                  <a:tailEnd/>
                </a:ln>
              </p:spPr>
              <p:txBody>
                <a:bodyPr/>
                <a:lstStyle/>
                <a:p>
                  <a:endParaRPr lang="en-GB"/>
                </a:p>
              </p:txBody>
            </p:sp>
            <p:sp>
              <p:nvSpPr>
                <p:cNvPr id="39968" name="Freeform 15"/>
                <p:cNvSpPr>
                  <a:spLocks noChangeAspect="1"/>
                </p:cNvSpPr>
                <p:nvPr/>
              </p:nvSpPr>
              <p:spPr bwMode="auto">
                <a:xfrm>
                  <a:off x="5407025" y="4719638"/>
                  <a:ext cx="282575" cy="625475"/>
                </a:xfrm>
                <a:custGeom>
                  <a:avLst/>
                  <a:gdLst>
                    <a:gd name="T0" fmla="*/ 2147483646 w 53"/>
                    <a:gd name="T1" fmla="*/ 2147483646 h 111"/>
                    <a:gd name="T2" fmla="*/ 2147483646 w 53"/>
                    <a:gd name="T3" fmla="*/ 2147483646 h 111"/>
                    <a:gd name="T4" fmla="*/ 2147483646 w 53"/>
                    <a:gd name="T5" fmla="*/ 2147483646 h 111"/>
                    <a:gd name="T6" fmla="*/ 2147483646 w 53"/>
                    <a:gd name="T7" fmla="*/ 2147483646 h 111"/>
                    <a:gd name="T8" fmla="*/ 2147483646 w 53"/>
                    <a:gd name="T9" fmla="*/ 2147483646 h 111"/>
                    <a:gd name="T10" fmla="*/ 2147483646 w 53"/>
                    <a:gd name="T11" fmla="*/ 2147483646 h 111"/>
                    <a:gd name="T12" fmla="*/ 2147483646 w 53"/>
                    <a:gd name="T13" fmla="*/ 2147483646 h 111"/>
                    <a:gd name="T14" fmla="*/ 2147483646 w 53"/>
                    <a:gd name="T15" fmla="*/ 2147483646 h 111"/>
                    <a:gd name="T16" fmla="*/ 2147483646 w 53"/>
                    <a:gd name="T17" fmla="*/ 2147483646 h 111"/>
                    <a:gd name="T18" fmla="*/ 2147483646 w 53"/>
                    <a:gd name="T19" fmla="*/ 2147483646 h 111"/>
                    <a:gd name="T20" fmla="*/ 2147483646 w 53"/>
                    <a:gd name="T21" fmla="*/ 2147483646 h 111"/>
                    <a:gd name="T22" fmla="*/ 2147483646 w 53"/>
                    <a:gd name="T23" fmla="*/ 2147483646 h 111"/>
                    <a:gd name="T24" fmla="*/ 2147483646 w 53"/>
                    <a:gd name="T25" fmla="*/ 2147483646 h 111"/>
                    <a:gd name="T26" fmla="*/ 2147483646 w 53"/>
                    <a:gd name="T27" fmla="*/ 2147483646 h 111"/>
                    <a:gd name="T28" fmla="*/ 2147483646 w 53"/>
                    <a:gd name="T29" fmla="*/ 2147483646 h 111"/>
                    <a:gd name="T30" fmla="*/ 2147483646 w 53"/>
                    <a:gd name="T31" fmla="*/ 2147483646 h 111"/>
                    <a:gd name="T32" fmla="*/ 2147483646 w 53"/>
                    <a:gd name="T33" fmla="*/ 2147483646 h 111"/>
                    <a:gd name="T34" fmla="*/ 2147483646 w 53"/>
                    <a:gd name="T35" fmla="*/ 2147483646 h 111"/>
                    <a:gd name="T36" fmla="*/ 2147483646 w 53"/>
                    <a:gd name="T37" fmla="*/ 2147483646 h 111"/>
                    <a:gd name="T38" fmla="*/ 2147483646 w 53"/>
                    <a:gd name="T39" fmla="*/ 2147483646 h 111"/>
                    <a:gd name="T40" fmla="*/ 2147483646 w 53"/>
                    <a:gd name="T41" fmla="*/ 2147483646 h 111"/>
                    <a:gd name="T42" fmla="*/ 2147483646 w 53"/>
                    <a:gd name="T43" fmla="*/ 2147483646 h 111"/>
                    <a:gd name="T44" fmla="*/ 2147483646 w 53"/>
                    <a:gd name="T45" fmla="*/ 2147483646 h 111"/>
                    <a:gd name="T46" fmla="*/ 2147483646 w 53"/>
                    <a:gd name="T47" fmla="*/ 2147483646 h 111"/>
                    <a:gd name="T48" fmla="*/ 2147483646 w 53"/>
                    <a:gd name="T49" fmla="*/ 2147483646 h 111"/>
                    <a:gd name="T50" fmla="*/ 2147483646 w 53"/>
                    <a:gd name="T51" fmla="*/ 2147483646 h 111"/>
                    <a:gd name="T52" fmla="*/ 2147483646 w 53"/>
                    <a:gd name="T53" fmla="*/ 2147483646 h 111"/>
                    <a:gd name="T54" fmla="*/ 2147483646 w 53"/>
                    <a:gd name="T55" fmla="*/ 2147483646 h 111"/>
                    <a:gd name="T56" fmla="*/ 2147483646 w 53"/>
                    <a:gd name="T57" fmla="*/ 2147483646 h 111"/>
                    <a:gd name="T58" fmla="*/ 2147483646 w 53"/>
                    <a:gd name="T59" fmla="*/ 2147483646 h 111"/>
                    <a:gd name="T60" fmla="*/ 2147483646 w 53"/>
                    <a:gd name="T61" fmla="*/ 2147483646 h 111"/>
                    <a:gd name="T62" fmla="*/ 2147483646 w 53"/>
                    <a:gd name="T63" fmla="*/ 2147483646 h 111"/>
                    <a:gd name="T64" fmla="*/ 2147483646 w 53"/>
                    <a:gd name="T65" fmla="*/ 2147483646 h 111"/>
                    <a:gd name="T66" fmla="*/ 2147483646 w 53"/>
                    <a:gd name="T67" fmla="*/ 2147483646 h 111"/>
                    <a:gd name="T68" fmla="*/ 2147483646 w 53"/>
                    <a:gd name="T69" fmla="*/ 2147483646 h 111"/>
                    <a:gd name="T70" fmla="*/ 2147483646 w 53"/>
                    <a:gd name="T71" fmla="*/ 2147483646 h 111"/>
                    <a:gd name="T72" fmla="*/ 2147483646 w 53"/>
                    <a:gd name="T73" fmla="*/ 2147483646 h 111"/>
                    <a:gd name="T74" fmla="*/ 2147483646 w 53"/>
                    <a:gd name="T75" fmla="*/ 2147483646 h 111"/>
                    <a:gd name="T76" fmla="*/ 2147483646 w 53"/>
                    <a:gd name="T77" fmla="*/ 2147483646 h 111"/>
                    <a:gd name="T78" fmla="*/ 2147483646 w 53"/>
                    <a:gd name="T79" fmla="*/ 2147483646 h 111"/>
                    <a:gd name="T80" fmla="*/ 2147483646 w 53"/>
                    <a:gd name="T81" fmla="*/ 2147483646 h 111"/>
                    <a:gd name="T82" fmla="*/ 2147483646 w 53"/>
                    <a:gd name="T83" fmla="*/ 2147483646 h 1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3"/>
                    <a:gd name="T127" fmla="*/ 0 h 111"/>
                    <a:gd name="T128" fmla="*/ 53 w 53"/>
                    <a:gd name="T129" fmla="*/ 111 h 1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3" h="111">
                      <a:moveTo>
                        <a:pt x="26" y="111"/>
                      </a:moveTo>
                      <a:cubicBezTo>
                        <a:pt x="28" y="110"/>
                        <a:pt x="31" y="109"/>
                        <a:pt x="33" y="107"/>
                      </a:cubicBezTo>
                      <a:cubicBezTo>
                        <a:pt x="34" y="105"/>
                        <a:pt x="35" y="103"/>
                        <a:pt x="35" y="101"/>
                      </a:cubicBezTo>
                      <a:cubicBezTo>
                        <a:pt x="35" y="97"/>
                        <a:pt x="33" y="94"/>
                        <a:pt x="33" y="90"/>
                      </a:cubicBezTo>
                      <a:cubicBezTo>
                        <a:pt x="34" y="88"/>
                        <a:pt x="37" y="89"/>
                        <a:pt x="38" y="87"/>
                      </a:cubicBezTo>
                      <a:cubicBezTo>
                        <a:pt x="40" y="86"/>
                        <a:pt x="42" y="83"/>
                        <a:pt x="44" y="81"/>
                      </a:cubicBezTo>
                      <a:cubicBezTo>
                        <a:pt x="46" y="79"/>
                        <a:pt x="50" y="78"/>
                        <a:pt x="52" y="76"/>
                      </a:cubicBezTo>
                      <a:cubicBezTo>
                        <a:pt x="53" y="75"/>
                        <a:pt x="50" y="74"/>
                        <a:pt x="50" y="73"/>
                      </a:cubicBezTo>
                      <a:cubicBezTo>
                        <a:pt x="49" y="70"/>
                        <a:pt x="50" y="67"/>
                        <a:pt x="51" y="65"/>
                      </a:cubicBezTo>
                      <a:cubicBezTo>
                        <a:pt x="47" y="63"/>
                        <a:pt x="42" y="61"/>
                        <a:pt x="38" y="58"/>
                      </a:cubicBezTo>
                      <a:cubicBezTo>
                        <a:pt x="37" y="58"/>
                        <a:pt x="35" y="57"/>
                        <a:pt x="34" y="55"/>
                      </a:cubicBezTo>
                      <a:cubicBezTo>
                        <a:pt x="33" y="53"/>
                        <a:pt x="31" y="51"/>
                        <a:pt x="32" y="48"/>
                      </a:cubicBezTo>
                      <a:cubicBezTo>
                        <a:pt x="33" y="46"/>
                        <a:pt x="37" y="47"/>
                        <a:pt x="39" y="45"/>
                      </a:cubicBezTo>
                      <a:cubicBezTo>
                        <a:pt x="41" y="42"/>
                        <a:pt x="43" y="39"/>
                        <a:pt x="44" y="35"/>
                      </a:cubicBezTo>
                      <a:cubicBezTo>
                        <a:pt x="45" y="32"/>
                        <a:pt x="46" y="28"/>
                        <a:pt x="44" y="25"/>
                      </a:cubicBezTo>
                      <a:cubicBezTo>
                        <a:pt x="43" y="22"/>
                        <a:pt x="39" y="23"/>
                        <a:pt x="38" y="21"/>
                      </a:cubicBezTo>
                      <a:cubicBezTo>
                        <a:pt x="36" y="20"/>
                        <a:pt x="36" y="18"/>
                        <a:pt x="37" y="17"/>
                      </a:cubicBezTo>
                      <a:cubicBezTo>
                        <a:pt x="38" y="15"/>
                        <a:pt x="41" y="15"/>
                        <a:pt x="42" y="14"/>
                      </a:cubicBezTo>
                      <a:cubicBezTo>
                        <a:pt x="43" y="12"/>
                        <a:pt x="45" y="10"/>
                        <a:pt x="45" y="8"/>
                      </a:cubicBezTo>
                      <a:cubicBezTo>
                        <a:pt x="45" y="7"/>
                        <a:pt x="46" y="3"/>
                        <a:pt x="44" y="4"/>
                      </a:cubicBezTo>
                      <a:cubicBezTo>
                        <a:pt x="42" y="4"/>
                        <a:pt x="41" y="8"/>
                        <a:pt x="39" y="9"/>
                      </a:cubicBezTo>
                      <a:cubicBezTo>
                        <a:pt x="38" y="10"/>
                        <a:pt x="35" y="10"/>
                        <a:pt x="34" y="8"/>
                      </a:cubicBezTo>
                      <a:cubicBezTo>
                        <a:pt x="33" y="7"/>
                        <a:pt x="37" y="5"/>
                        <a:pt x="36" y="3"/>
                      </a:cubicBezTo>
                      <a:cubicBezTo>
                        <a:pt x="35" y="1"/>
                        <a:pt x="32" y="2"/>
                        <a:pt x="30" y="1"/>
                      </a:cubicBezTo>
                      <a:cubicBezTo>
                        <a:pt x="27" y="1"/>
                        <a:pt x="25" y="0"/>
                        <a:pt x="22" y="1"/>
                      </a:cubicBezTo>
                      <a:cubicBezTo>
                        <a:pt x="19" y="2"/>
                        <a:pt x="17" y="4"/>
                        <a:pt x="14" y="6"/>
                      </a:cubicBezTo>
                      <a:cubicBezTo>
                        <a:pt x="14" y="6"/>
                        <a:pt x="14" y="8"/>
                        <a:pt x="14" y="9"/>
                      </a:cubicBezTo>
                      <a:cubicBezTo>
                        <a:pt x="13" y="10"/>
                        <a:pt x="12" y="11"/>
                        <a:pt x="11" y="12"/>
                      </a:cubicBezTo>
                      <a:cubicBezTo>
                        <a:pt x="11" y="13"/>
                        <a:pt x="9" y="13"/>
                        <a:pt x="9" y="14"/>
                      </a:cubicBezTo>
                      <a:cubicBezTo>
                        <a:pt x="9" y="15"/>
                        <a:pt x="11" y="16"/>
                        <a:pt x="12" y="18"/>
                      </a:cubicBezTo>
                      <a:cubicBezTo>
                        <a:pt x="12" y="20"/>
                        <a:pt x="11" y="21"/>
                        <a:pt x="11" y="22"/>
                      </a:cubicBezTo>
                      <a:cubicBezTo>
                        <a:pt x="11" y="26"/>
                        <a:pt x="12" y="29"/>
                        <a:pt x="12" y="33"/>
                      </a:cubicBezTo>
                      <a:cubicBezTo>
                        <a:pt x="12" y="36"/>
                        <a:pt x="12" y="40"/>
                        <a:pt x="10" y="42"/>
                      </a:cubicBezTo>
                      <a:cubicBezTo>
                        <a:pt x="10" y="44"/>
                        <a:pt x="7" y="45"/>
                        <a:pt x="6" y="46"/>
                      </a:cubicBezTo>
                      <a:cubicBezTo>
                        <a:pt x="4" y="48"/>
                        <a:pt x="2" y="50"/>
                        <a:pt x="1" y="52"/>
                      </a:cubicBezTo>
                      <a:cubicBezTo>
                        <a:pt x="0" y="54"/>
                        <a:pt x="0" y="56"/>
                        <a:pt x="1" y="57"/>
                      </a:cubicBezTo>
                      <a:cubicBezTo>
                        <a:pt x="1" y="60"/>
                        <a:pt x="2" y="63"/>
                        <a:pt x="4" y="65"/>
                      </a:cubicBezTo>
                      <a:cubicBezTo>
                        <a:pt x="6" y="67"/>
                        <a:pt x="9" y="68"/>
                        <a:pt x="11" y="70"/>
                      </a:cubicBezTo>
                      <a:cubicBezTo>
                        <a:pt x="12" y="72"/>
                        <a:pt x="10" y="74"/>
                        <a:pt x="11" y="76"/>
                      </a:cubicBezTo>
                      <a:cubicBezTo>
                        <a:pt x="12" y="78"/>
                        <a:pt x="14" y="79"/>
                        <a:pt x="16" y="80"/>
                      </a:cubicBezTo>
                      <a:cubicBezTo>
                        <a:pt x="17" y="81"/>
                        <a:pt x="20" y="81"/>
                        <a:pt x="21" y="82"/>
                      </a:cubicBezTo>
                      <a:lnTo>
                        <a:pt x="26" y="111"/>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69" name="Freeform 17"/>
                <p:cNvSpPr>
                  <a:spLocks noChangeAspect="1"/>
                </p:cNvSpPr>
                <p:nvPr/>
              </p:nvSpPr>
              <p:spPr bwMode="auto">
                <a:xfrm>
                  <a:off x="4278313" y="4264025"/>
                  <a:ext cx="219075" cy="484188"/>
                </a:xfrm>
                <a:custGeom>
                  <a:avLst/>
                  <a:gdLst>
                    <a:gd name="T0" fmla="*/ 2147483646 w 40"/>
                    <a:gd name="T1" fmla="*/ 2147483646 h 86"/>
                    <a:gd name="T2" fmla="*/ 2147483646 w 40"/>
                    <a:gd name="T3" fmla="*/ 2147483646 h 86"/>
                    <a:gd name="T4" fmla="*/ 2147483646 w 40"/>
                    <a:gd name="T5" fmla="*/ 2147483646 h 86"/>
                    <a:gd name="T6" fmla="*/ 2147483646 w 40"/>
                    <a:gd name="T7" fmla="*/ 2147483646 h 86"/>
                    <a:gd name="T8" fmla="*/ 2147483646 w 40"/>
                    <a:gd name="T9" fmla="*/ 2147483646 h 86"/>
                    <a:gd name="T10" fmla="*/ 2147483646 w 40"/>
                    <a:gd name="T11" fmla="*/ 2147483646 h 86"/>
                    <a:gd name="T12" fmla="*/ 2147483646 w 40"/>
                    <a:gd name="T13" fmla="*/ 2147483646 h 86"/>
                    <a:gd name="T14" fmla="*/ 2147483646 w 40"/>
                    <a:gd name="T15" fmla="*/ 2147483646 h 86"/>
                    <a:gd name="T16" fmla="*/ 2147483646 w 40"/>
                    <a:gd name="T17" fmla="*/ 2147483646 h 86"/>
                    <a:gd name="T18" fmla="*/ 2147483646 w 40"/>
                    <a:gd name="T19" fmla="*/ 2147483646 h 86"/>
                    <a:gd name="T20" fmla="*/ 2147483646 w 40"/>
                    <a:gd name="T21" fmla="*/ 2147483646 h 86"/>
                    <a:gd name="T22" fmla="*/ 2147483646 w 40"/>
                    <a:gd name="T23" fmla="*/ 2147483646 h 86"/>
                    <a:gd name="T24" fmla="*/ 2147483646 w 40"/>
                    <a:gd name="T25" fmla="*/ 2147483646 h 86"/>
                    <a:gd name="T26" fmla="*/ 0 w 40"/>
                    <a:gd name="T27" fmla="*/ 2147483646 h 86"/>
                    <a:gd name="T28" fmla="*/ 2147483646 w 40"/>
                    <a:gd name="T29" fmla="*/ 2147483646 h 86"/>
                    <a:gd name="T30" fmla="*/ 2147483646 w 40"/>
                    <a:gd name="T31" fmla="*/ 2147483646 h 86"/>
                    <a:gd name="T32" fmla="*/ 2147483646 w 40"/>
                    <a:gd name="T33" fmla="*/ 2147483646 h 86"/>
                    <a:gd name="T34" fmla="*/ 2147483646 w 40"/>
                    <a:gd name="T35" fmla="*/ 2147483646 h 86"/>
                    <a:gd name="T36" fmla="*/ 2147483646 w 40"/>
                    <a:gd name="T37" fmla="*/ 2147483646 h 86"/>
                    <a:gd name="T38" fmla="*/ 2147483646 w 40"/>
                    <a:gd name="T39" fmla="*/ 2147483646 h 86"/>
                    <a:gd name="T40" fmla="*/ 2147483646 w 40"/>
                    <a:gd name="T41" fmla="*/ 2147483646 h 86"/>
                    <a:gd name="T42" fmla="*/ 2147483646 w 40"/>
                    <a:gd name="T43" fmla="*/ 2147483646 h 86"/>
                    <a:gd name="T44" fmla="*/ 2147483646 w 40"/>
                    <a:gd name="T45" fmla="*/ 0 h 86"/>
                    <a:gd name="T46" fmla="*/ 2147483646 w 40"/>
                    <a:gd name="T47" fmla="*/ 2147483646 h 86"/>
                    <a:gd name="T48" fmla="*/ 2147483646 w 40"/>
                    <a:gd name="T49" fmla="*/ 2147483646 h 86"/>
                    <a:gd name="T50" fmla="*/ 2147483646 w 40"/>
                    <a:gd name="T51" fmla="*/ 2147483646 h 86"/>
                    <a:gd name="T52" fmla="*/ 2147483646 w 40"/>
                    <a:gd name="T53" fmla="*/ 2147483646 h 86"/>
                    <a:gd name="T54" fmla="*/ 2147483646 w 40"/>
                    <a:gd name="T55" fmla="*/ 2147483646 h 86"/>
                    <a:gd name="T56" fmla="*/ 2147483646 w 40"/>
                    <a:gd name="T57" fmla="*/ 2147483646 h 86"/>
                    <a:gd name="T58" fmla="*/ 2147483646 w 40"/>
                    <a:gd name="T59" fmla="*/ 2147483646 h 86"/>
                    <a:gd name="T60" fmla="*/ 2147483646 w 40"/>
                    <a:gd name="T61" fmla="*/ 2147483646 h 86"/>
                    <a:gd name="T62" fmla="*/ 2147483646 w 40"/>
                    <a:gd name="T63" fmla="*/ 2147483646 h 86"/>
                    <a:gd name="T64" fmla="*/ 2147483646 w 40"/>
                    <a:gd name="T65" fmla="*/ 2147483646 h 86"/>
                    <a:gd name="T66" fmla="*/ 2147483646 w 40"/>
                    <a:gd name="T67" fmla="*/ 2147483646 h 86"/>
                    <a:gd name="T68" fmla="*/ 2147483646 w 40"/>
                    <a:gd name="T69" fmla="*/ 2147483646 h 86"/>
                    <a:gd name="T70" fmla="*/ 2147483646 w 40"/>
                    <a:gd name="T71" fmla="*/ 2147483646 h 86"/>
                    <a:gd name="T72" fmla="*/ 2147483646 w 40"/>
                    <a:gd name="T73" fmla="*/ 2147483646 h 86"/>
                    <a:gd name="T74" fmla="*/ 2147483646 w 40"/>
                    <a:gd name="T75" fmla="*/ 2147483646 h 86"/>
                    <a:gd name="T76" fmla="*/ 2147483646 w 40"/>
                    <a:gd name="T77" fmla="*/ 2147483646 h 86"/>
                    <a:gd name="T78" fmla="*/ 2147483646 w 40"/>
                    <a:gd name="T79" fmla="*/ 2147483646 h 86"/>
                    <a:gd name="T80" fmla="*/ 2147483646 w 40"/>
                    <a:gd name="T81" fmla="*/ 2147483646 h 86"/>
                    <a:gd name="T82" fmla="*/ 2147483646 w 40"/>
                    <a:gd name="T83" fmla="*/ 2147483646 h 86"/>
                    <a:gd name="T84" fmla="*/ 2147483646 w 40"/>
                    <a:gd name="T85" fmla="*/ 2147483646 h 86"/>
                    <a:gd name="T86" fmla="*/ 2147483646 w 40"/>
                    <a:gd name="T87" fmla="*/ 2147483646 h 86"/>
                    <a:gd name="T88" fmla="*/ 2147483646 w 40"/>
                    <a:gd name="T89" fmla="*/ 2147483646 h 86"/>
                    <a:gd name="T90" fmla="*/ 2147483646 w 40"/>
                    <a:gd name="T91" fmla="*/ 2147483646 h 86"/>
                    <a:gd name="T92" fmla="*/ 2147483646 w 40"/>
                    <a:gd name="T93" fmla="*/ 2147483646 h 8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0"/>
                    <a:gd name="T142" fmla="*/ 0 h 86"/>
                    <a:gd name="T143" fmla="*/ 40 w 40"/>
                    <a:gd name="T144" fmla="*/ 86 h 8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0" h="86">
                      <a:moveTo>
                        <a:pt x="25" y="81"/>
                      </a:moveTo>
                      <a:cubicBezTo>
                        <a:pt x="23" y="83"/>
                        <a:pt x="21" y="85"/>
                        <a:pt x="19" y="85"/>
                      </a:cubicBezTo>
                      <a:cubicBezTo>
                        <a:pt x="18" y="85"/>
                        <a:pt x="18" y="84"/>
                        <a:pt x="17" y="83"/>
                      </a:cubicBezTo>
                      <a:cubicBezTo>
                        <a:pt x="15" y="83"/>
                        <a:pt x="12" y="83"/>
                        <a:pt x="10" y="83"/>
                      </a:cubicBezTo>
                      <a:cubicBezTo>
                        <a:pt x="8" y="83"/>
                        <a:pt x="6" y="86"/>
                        <a:pt x="6" y="85"/>
                      </a:cubicBezTo>
                      <a:cubicBezTo>
                        <a:pt x="5" y="82"/>
                        <a:pt x="7" y="80"/>
                        <a:pt x="8" y="78"/>
                      </a:cubicBezTo>
                      <a:cubicBezTo>
                        <a:pt x="8" y="75"/>
                        <a:pt x="7" y="72"/>
                        <a:pt x="7" y="70"/>
                      </a:cubicBezTo>
                      <a:cubicBezTo>
                        <a:pt x="8" y="66"/>
                        <a:pt x="10" y="63"/>
                        <a:pt x="10" y="60"/>
                      </a:cubicBezTo>
                      <a:cubicBezTo>
                        <a:pt x="10" y="59"/>
                        <a:pt x="8" y="60"/>
                        <a:pt x="7" y="60"/>
                      </a:cubicBezTo>
                      <a:cubicBezTo>
                        <a:pt x="6" y="61"/>
                        <a:pt x="4" y="62"/>
                        <a:pt x="3" y="61"/>
                      </a:cubicBezTo>
                      <a:cubicBezTo>
                        <a:pt x="3" y="59"/>
                        <a:pt x="5" y="58"/>
                        <a:pt x="6" y="56"/>
                      </a:cubicBezTo>
                      <a:cubicBezTo>
                        <a:pt x="6" y="55"/>
                        <a:pt x="7" y="53"/>
                        <a:pt x="6" y="53"/>
                      </a:cubicBezTo>
                      <a:cubicBezTo>
                        <a:pt x="4" y="53"/>
                        <a:pt x="5" y="56"/>
                        <a:pt x="3" y="56"/>
                      </a:cubicBezTo>
                      <a:cubicBezTo>
                        <a:pt x="2" y="56"/>
                        <a:pt x="1" y="56"/>
                        <a:pt x="0" y="55"/>
                      </a:cubicBezTo>
                      <a:cubicBezTo>
                        <a:pt x="0" y="53"/>
                        <a:pt x="1" y="51"/>
                        <a:pt x="2" y="49"/>
                      </a:cubicBezTo>
                      <a:cubicBezTo>
                        <a:pt x="2" y="47"/>
                        <a:pt x="4" y="45"/>
                        <a:pt x="5" y="42"/>
                      </a:cubicBezTo>
                      <a:cubicBezTo>
                        <a:pt x="6" y="39"/>
                        <a:pt x="7" y="37"/>
                        <a:pt x="7" y="34"/>
                      </a:cubicBezTo>
                      <a:cubicBezTo>
                        <a:pt x="8" y="32"/>
                        <a:pt x="7" y="31"/>
                        <a:pt x="8" y="29"/>
                      </a:cubicBezTo>
                      <a:cubicBezTo>
                        <a:pt x="8" y="27"/>
                        <a:pt x="10" y="26"/>
                        <a:pt x="10" y="24"/>
                      </a:cubicBezTo>
                      <a:cubicBezTo>
                        <a:pt x="10" y="21"/>
                        <a:pt x="10" y="18"/>
                        <a:pt x="10" y="16"/>
                      </a:cubicBezTo>
                      <a:cubicBezTo>
                        <a:pt x="9" y="14"/>
                        <a:pt x="9" y="12"/>
                        <a:pt x="8" y="10"/>
                      </a:cubicBezTo>
                      <a:cubicBezTo>
                        <a:pt x="8" y="8"/>
                        <a:pt x="8" y="6"/>
                        <a:pt x="7" y="4"/>
                      </a:cubicBezTo>
                      <a:cubicBezTo>
                        <a:pt x="10" y="3"/>
                        <a:pt x="12" y="1"/>
                        <a:pt x="15" y="0"/>
                      </a:cubicBezTo>
                      <a:cubicBezTo>
                        <a:pt x="16" y="0"/>
                        <a:pt x="18" y="1"/>
                        <a:pt x="18" y="2"/>
                      </a:cubicBezTo>
                      <a:cubicBezTo>
                        <a:pt x="18" y="4"/>
                        <a:pt x="14" y="5"/>
                        <a:pt x="16" y="6"/>
                      </a:cubicBezTo>
                      <a:cubicBezTo>
                        <a:pt x="17" y="7"/>
                        <a:pt x="20" y="5"/>
                        <a:pt x="22" y="5"/>
                      </a:cubicBezTo>
                      <a:cubicBezTo>
                        <a:pt x="23" y="5"/>
                        <a:pt x="25" y="6"/>
                        <a:pt x="26" y="6"/>
                      </a:cubicBezTo>
                      <a:cubicBezTo>
                        <a:pt x="27" y="5"/>
                        <a:pt x="28" y="3"/>
                        <a:pt x="29" y="3"/>
                      </a:cubicBezTo>
                      <a:cubicBezTo>
                        <a:pt x="31" y="3"/>
                        <a:pt x="34" y="2"/>
                        <a:pt x="36" y="3"/>
                      </a:cubicBezTo>
                      <a:cubicBezTo>
                        <a:pt x="37" y="4"/>
                        <a:pt x="35" y="6"/>
                        <a:pt x="35" y="8"/>
                      </a:cubicBezTo>
                      <a:cubicBezTo>
                        <a:pt x="36" y="9"/>
                        <a:pt x="40" y="8"/>
                        <a:pt x="40" y="9"/>
                      </a:cubicBezTo>
                      <a:cubicBezTo>
                        <a:pt x="40" y="12"/>
                        <a:pt x="37" y="13"/>
                        <a:pt x="36" y="15"/>
                      </a:cubicBezTo>
                      <a:cubicBezTo>
                        <a:pt x="34" y="17"/>
                        <a:pt x="32" y="17"/>
                        <a:pt x="31" y="19"/>
                      </a:cubicBezTo>
                      <a:cubicBezTo>
                        <a:pt x="30" y="23"/>
                        <a:pt x="33" y="26"/>
                        <a:pt x="32" y="30"/>
                      </a:cubicBezTo>
                      <a:cubicBezTo>
                        <a:pt x="32" y="31"/>
                        <a:pt x="30" y="32"/>
                        <a:pt x="30" y="33"/>
                      </a:cubicBezTo>
                      <a:cubicBezTo>
                        <a:pt x="29" y="34"/>
                        <a:pt x="31" y="35"/>
                        <a:pt x="31" y="36"/>
                      </a:cubicBezTo>
                      <a:cubicBezTo>
                        <a:pt x="31" y="38"/>
                        <a:pt x="31" y="40"/>
                        <a:pt x="30" y="41"/>
                      </a:cubicBezTo>
                      <a:cubicBezTo>
                        <a:pt x="28" y="42"/>
                        <a:pt x="25" y="41"/>
                        <a:pt x="25" y="43"/>
                      </a:cubicBezTo>
                      <a:cubicBezTo>
                        <a:pt x="24" y="45"/>
                        <a:pt x="26" y="47"/>
                        <a:pt x="27" y="49"/>
                      </a:cubicBezTo>
                      <a:cubicBezTo>
                        <a:pt x="28" y="50"/>
                        <a:pt x="30" y="50"/>
                        <a:pt x="30" y="51"/>
                      </a:cubicBezTo>
                      <a:cubicBezTo>
                        <a:pt x="31" y="52"/>
                        <a:pt x="31" y="53"/>
                        <a:pt x="30" y="54"/>
                      </a:cubicBezTo>
                      <a:cubicBezTo>
                        <a:pt x="29" y="56"/>
                        <a:pt x="27" y="57"/>
                        <a:pt x="26" y="58"/>
                      </a:cubicBezTo>
                      <a:cubicBezTo>
                        <a:pt x="26" y="59"/>
                        <a:pt x="26" y="61"/>
                        <a:pt x="26" y="62"/>
                      </a:cubicBezTo>
                      <a:cubicBezTo>
                        <a:pt x="27" y="64"/>
                        <a:pt x="30" y="65"/>
                        <a:pt x="30" y="67"/>
                      </a:cubicBezTo>
                      <a:cubicBezTo>
                        <a:pt x="30" y="69"/>
                        <a:pt x="27" y="69"/>
                        <a:pt x="26" y="71"/>
                      </a:cubicBezTo>
                      <a:cubicBezTo>
                        <a:pt x="25" y="72"/>
                        <a:pt x="23" y="74"/>
                        <a:pt x="23" y="75"/>
                      </a:cubicBezTo>
                      <a:cubicBezTo>
                        <a:pt x="23" y="78"/>
                        <a:pt x="24" y="79"/>
                        <a:pt x="25" y="8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0" name="Freeform 18"/>
                <p:cNvSpPr>
                  <a:spLocks noChangeAspect="1"/>
                </p:cNvSpPr>
                <p:nvPr/>
              </p:nvSpPr>
              <p:spPr bwMode="auto">
                <a:xfrm>
                  <a:off x="4586288" y="3392488"/>
                  <a:ext cx="850900" cy="842962"/>
                </a:xfrm>
                <a:custGeom>
                  <a:avLst/>
                  <a:gdLst>
                    <a:gd name="T0" fmla="*/ 2147483646 w 156"/>
                    <a:gd name="T1" fmla="*/ 2147483646 h 150"/>
                    <a:gd name="T2" fmla="*/ 2147483646 w 156"/>
                    <a:gd name="T3" fmla="*/ 2147483646 h 150"/>
                    <a:gd name="T4" fmla="*/ 2147483646 w 156"/>
                    <a:gd name="T5" fmla="*/ 2147483646 h 150"/>
                    <a:gd name="T6" fmla="*/ 2147483646 w 156"/>
                    <a:gd name="T7" fmla="*/ 2147483646 h 150"/>
                    <a:gd name="T8" fmla="*/ 2147483646 w 156"/>
                    <a:gd name="T9" fmla="*/ 2147483646 h 150"/>
                    <a:gd name="T10" fmla="*/ 2147483646 w 156"/>
                    <a:gd name="T11" fmla="*/ 2147483646 h 150"/>
                    <a:gd name="T12" fmla="*/ 2147483646 w 156"/>
                    <a:gd name="T13" fmla="*/ 2147483646 h 150"/>
                    <a:gd name="T14" fmla="*/ 2147483646 w 156"/>
                    <a:gd name="T15" fmla="*/ 2147483646 h 150"/>
                    <a:gd name="T16" fmla="*/ 2147483646 w 156"/>
                    <a:gd name="T17" fmla="*/ 2147483646 h 150"/>
                    <a:gd name="T18" fmla="*/ 2147483646 w 156"/>
                    <a:gd name="T19" fmla="*/ 2147483646 h 150"/>
                    <a:gd name="T20" fmla="*/ 2147483646 w 156"/>
                    <a:gd name="T21" fmla="*/ 2147483646 h 150"/>
                    <a:gd name="T22" fmla="*/ 2147483646 w 156"/>
                    <a:gd name="T23" fmla="*/ 2147483646 h 150"/>
                    <a:gd name="T24" fmla="*/ 2147483646 w 156"/>
                    <a:gd name="T25" fmla="*/ 2147483646 h 150"/>
                    <a:gd name="T26" fmla="*/ 2147483646 w 156"/>
                    <a:gd name="T27" fmla="*/ 2147483646 h 150"/>
                    <a:gd name="T28" fmla="*/ 2147483646 w 156"/>
                    <a:gd name="T29" fmla="*/ 2147483646 h 150"/>
                    <a:gd name="T30" fmla="*/ 2147483646 w 156"/>
                    <a:gd name="T31" fmla="*/ 2147483646 h 150"/>
                    <a:gd name="T32" fmla="*/ 2147483646 w 156"/>
                    <a:gd name="T33" fmla="*/ 2147483646 h 150"/>
                    <a:gd name="T34" fmla="*/ 2147483646 w 156"/>
                    <a:gd name="T35" fmla="*/ 2147483646 h 150"/>
                    <a:gd name="T36" fmla="*/ 2147483646 w 156"/>
                    <a:gd name="T37" fmla="*/ 2147483646 h 150"/>
                    <a:gd name="T38" fmla="*/ 2147483646 w 156"/>
                    <a:gd name="T39" fmla="*/ 2147483646 h 150"/>
                    <a:gd name="T40" fmla="*/ 2147483646 w 156"/>
                    <a:gd name="T41" fmla="*/ 2147483646 h 150"/>
                    <a:gd name="T42" fmla="*/ 2147483646 w 156"/>
                    <a:gd name="T43" fmla="*/ 2147483646 h 150"/>
                    <a:gd name="T44" fmla="*/ 2147483646 w 156"/>
                    <a:gd name="T45" fmla="*/ 2147483646 h 150"/>
                    <a:gd name="T46" fmla="*/ 2147483646 w 156"/>
                    <a:gd name="T47" fmla="*/ 2147483646 h 150"/>
                    <a:gd name="T48" fmla="*/ 2147483646 w 156"/>
                    <a:gd name="T49" fmla="*/ 2147483646 h 150"/>
                    <a:gd name="T50" fmla="*/ 2147483646 w 156"/>
                    <a:gd name="T51" fmla="*/ 2147483646 h 150"/>
                    <a:gd name="T52" fmla="*/ 2147483646 w 156"/>
                    <a:gd name="T53" fmla="*/ 2147483646 h 150"/>
                    <a:gd name="T54" fmla="*/ 2147483646 w 156"/>
                    <a:gd name="T55" fmla="*/ 2147483646 h 150"/>
                    <a:gd name="T56" fmla="*/ 2147483646 w 156"/>
                    <a:gd name="T57" fmla="*/ 2147483646 h 150"/>
                    <a:gd name="T58" fmla="*/ 2147483646 w 156"/>
                    <a:gd name="T59" fmla="*/ 2147483646 h 150"/>
                    <a:gd name="T60" fmla="*/ 2147483646 w 156"/>
                    <a:gd name="T61" fmla="*/ 2147483646 h 150"/>
                    <a:gd name="T62" fmla="*/ 2147483646 w 156"/>
                    <a:gd name="T63" fmla="*/ 2147483646 h 150"/>
                    <a:gd name="T64" fmla="*/ 2147483646 w 156"/>
                    <a:gd name="T65" fmla="*/ 2147483646 h 150"/>
                    <a:gd name="T66" fmla="*/ 2147483646 w 156"/>
                    <a:gd name="T67" fmla="*/ 2147483646 h 150"/>
                    <a:gd name="T68" fmla="*/ 2147483646 w 156"/>
                    <a:gd name="T69" fmla="*/ 2147483646 h 150"/>
                    <a:gd name="T70" fmla="*/ 2147483646 w 156"/>
                    <a:gd name="T71" fmla="*/ 2147483646 h 150"/>
                    <a:gd name="T72" fmla="*/ 2147483646 w 156"/>
                    <a:gd name="T73" fmla="*/ 2147483646 h 150"/>
                    <a:gd name="T74" fmla="*/ 2147483646 w 156"/>
                    <a:gd name="T75" fmla="*/ 2147483646 h 150"/>
                    <a:gd name="T76" fmla="*/ 2147483646 w 156"/>
                    <a:gd name="T77" fmla="*/ 2147483646 h 150"/>
                    <a:gd name="T78" fmla="*/ 2147483646 w 156"/>
                    <a:gd name="T79" fmla="*/ 2147483646 h 150"/>
                    <a:gd name="T80" fmla="*/ 2147483646 w 156"/>
                    <a:gd name="T81" fmla="*/ 2147483646 h 150"/>
                    <a:gd name="T82" fmla="*/ 2147483646 w 156"/>
                    <a:gd name="T83" fmla="*/ 2147483646 h 150"/>
                    <a:gd name="T84" fmla="*/ 2147483646 w 156"/>
                    <a:gd name="T85" fmla="*/ 2147483646 h 150"/>
                    <a:gd name="T86" fmla="*/ 2147483646 w 156"/>
                    <a:gd name="T87" fmla="*/ 2147483646 h 150"/>
                    <a:gd name="T88" fmla="*/ 2147483646 w 156"/>
                    <a:gd name="T89" fmla="*/ 2147483646 h 150"/>
                    <a:gd name="T90" fmla="*/ 2147483646 w 156"/>
                    <a:gd name="T91" fmla="*/ 2147483646 h 150"/>
                    <a:gd name="T92" fmla="*/ 2147483646 w 156"/>
                    <a:gd name="T93" fmla="*/ 2147483646 h 150"/>
                    <a:gd name="T94" fmla="*/ 2147483646 w 156"/>
                    <a:gd name="T95" fmla="*/ 2147483646 h 150"/>
                    <a:gd name="T96" fmla="*/ 2147483646 w 156"/>
                    <a:gd name="T97" fmla="*/ 2147483646 h 150"/>
                    <a:gd name="T98" fmla="*/ 2147483646 w 156"/>
                    <a:gd name="T99" fmla="*/ 2147483646 h 1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6"/>
                    <a:gd name="T151" fmla="*/ 0 h 150"/>
                    <a:gd name="T152" fmla="*/ 156 w 156"/>
                    <a:gd name="T153" fmla="*/ 150 h 1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6" h="150">
                      <a:moveTo>
                        <a:pt x="147" y="129"/>
                      </a:moveTo>
                      <a:cubicBezTo>
                        <a:pt x="147" y="128"/>
                        <a:pt x="146" y="127"/>
                        <a:pt x="146" y="126"/>
                      </a:cubicBezTo>
                      <a:cubicBezTo>
                        <a:pt x="147" y="125"/>
                        <a:pt x="149" y="126"/>
                        <a:pt x="150" y="125"/>
                      </a:cubicBezTo>
                      <a:cubicBezTo>
                        <a:pt x="151" y="124"/>
                        <a:pt x="151" y="123"/>
                        <a:pt x="151" y="122"/>
                      </a:cubicBezTo>
                      <a:cubicBezTo>
                        <a:pt x="150" y="121"/>
                        <a:pt x="148" y="122"/>
                        <a:pt x="147" y="122"/>
                      </a:cubicBezTo>
                      <a:cubicBezTo>
                        <a:pt x="145" y="121"/>
                        <a:pt x="143" y="120"/>
                        <a:pt x="142" y="118"/>
                      </a:cubicBezTo>
                      <a:cubicBezTo>
                        <a:pt x="141" y="117"/>
                        <a:pt x="142" y="115"/>
                        <a:pt x="142" y="113"/>
                      </a:cubicBezTo>
                      <a:cubicBezTo>
                        <a:pt x="142" y="112"/>
                        <a:pt x="143" y="111"/>
                        <a:pt x="142" y="109"/>
                      </a:cubicBezTo>
                      <a:cubicBezTo>
                        <a:pt x="142" y="108"/>
                        <a:pt x="139" y="108"/>
                        <a:pt x="139" y="107"/>
                      </a:cubicBezTo>
                      <a:cubicBezTo>
                        <a:pt x="139" y="106"/>
                        <a:pt x="140" y="105"/>
                        <a:pt x="140" y="104"/>
                      </a:cubicBezTo>
                      <a:cubicBezTo>
                        <a:pt x="141" y="103"/>
                        <a:pt x="143" y="103"/>
                        <a:pt x="144" y="102"/>
                      </a:cubicBezTo>
                      <a:cubicBezTo>
                        <a:pt x="144" y="101"/>
                        <a:pt x="143" y="99"/>
                        <a:pt x="143" y="98"/>
                      </a:cubicBezTo>
                      <a:cubicBezTo>
                        <a:pt x="142" y="97"/>
                        <a:pt x="140" y="96"/>
                        <a:pt x="139" y="94"/>
                      </a:cubicBezTo>
                      <a:cubicBezTo>
                        <a:pt x="139" y="94"/>
                        <a:pt x="139" y="93"/>
                        <a:pt x="140" y="92"/>
                      </a:cubicBezTo>
                      <a:cubicBezTo>
                        <a:pt x="140" y="92"/>
                        <a:pt x="142" y="92"/>
                        <a:pt x="143" y="91"/>
                      </a:cubicBezTo>
                      <a:cubicBezTo>
                        <a:pt x="142" y="90"/>
                        <a:pt x="141" y="89"/>
                        <a:pt x="140" y="88"/>
                      </a:cubicBezTo>
                      <a:cubicBezTo>
                        <a:pt x="140" y="87"/>
                        <a:pt x="140" y="85"/>
                        <a:pt x="140" y="84"/>
                      </a:cubicBezTo>
                      <a:cubicBezTo>
                        <a:pt x="139" y="84"/>
                        <a:pt x="139" y="83"/>
                        <a:pt x="138" y="83"/>
                      </a:cubicBezTo>
                      <a:cubicBezTo>
                        <a:pt x="137" y="83"/>
                        <a:pt x="136" y="83"/>
                        <a:pt x="135" y="83"/>
                      </a:cubicBezTo>
                      <a:cubicBezTo>
                        <a:pt x="134" y="84"/>
                        <a:pt x="133" y="87"/>
                        <a:pt x="131" y="87"/>
                      </a:cubicBezTo>
                      <a:cubicBezTo>
                        <a:pt x="130" y="86"/>
                        <a:pt x="131" y="84"/>
                        <a:pt x="132" y="82"/>
                      </a:cubicBezTo>
                      <a:cubicBezTo>
                        <a:pt x="132" y="81"/>
                        <a:pt x="132" y="79"/>
                        <a:pt x="133" y="78"/>
                      </a:cubicBezTo>
                      <a:cubicBezTo>
                        <a:pt x="133" y="77"/>
                        <a:pt x="134" y="75"/>
                        <a:pt x="135" y="74"/>
                      </a:cubicBezTo>
                      <a:cubicBezTo>
                        <a:pt x="135" y="73"/>
                        <a:pt x="137" y="72"/>
                        <a:pt x="138" y="71"/>
                      </a:cubicBezTo>
                      <a:cubicBezTo>
                        <a:pt x="139" y="70"/>
                        <a:pt x="141" y="68"/>
                        <a:pt x="142" y="67"/>
                      </a:cubicBezTo>
                      <a:cubicBezTo>
                        <a:pt x="142" y="66"/>
                        <a:pt x="140" y="66"/>
                        <a:pt x="140" y="65"/>
                      </a:cubicBezTo>
                      <a:cubicBezTo>
                        <a:pt x="140" y="65"/>
                        <a:pt x="141" y="64"/>
                        <a:pt x="142" y="64"/>
                      </a:cubicBezTo>
                      <a:cubicBezTo>
                        <a:pt x="143" y="63"/>
                        <a:pt x="144" y="65"/>
                        <a:pt x="146" y="65"/>
                      </a:cubicBezTo>
                      <a:cubicBezTo>
                        <a:pt x="147" y="65"/>
                        <a:pt x="148" y="64"/>
                        <a:pt x="149" y="63"/>
                      </a:cubicBezTo>
                      <a:cubicBezTo>
                        <a:pt x="149" y="61"/>
                        <a:pt x="149" y="59"/>
                        <a:pt x="149" y="57"/>
                      </a:cubicBezTo>
                      <a:cubicBezTo>
                        <a:pt x="149" y="55"/>
                        <a:pt x="149" y="53"/>
                        <a:pt x="149" y="52"/>
                      </a:cubicBezTo>
                      <a:cubicBezTo>
                        <a:pt x="149" y="50"/>
                        <a:pt x="150" y="48"/>
                        <a:pt x="151" y="46"/>
                      </a:cubicBezTo>
                      <a:cubicBezTo>
                        <a:pt x="152" y="44"/>
                        <a:pt x="152" y="42"/>
                        <a:pt x="153" y="40"/>
                      </a:cubicBezTo>
                      <a:cubicBezTo>
                        <a:pt x="154" y="39"/>
                        <a:pt x="156" y="39"/>
                        <a:pt x="156" y="37"/>
                      </a:cubicBezTo>
                      <a:cubicBezTo>
                        <a:pt x="155" y="36"/>
                        <a:pt x="152" y="36"/>
                        <a:pt x="150" y="36"/>
                      </a:cubicBezTo>
                      <a:cubicBezTo>
                        <a:pt x="149" y="35"/>
                        <a:pt x="148" y="34"/>
                        <a:pt x="146" y="33"/>
                      </a:cubicBezTo>
                      <a:cubicBezTo>
                        <a:pt x="145" y="33"/>
                        <a:pt x="144" y="34"/>
                        <a:pt x="143" y="34"/>
                      </a:cubicBezTo>
                      <a:cubicBezTo>
                        <a:pt x="141" y="33"/>
                        <a:pt x="140" y="33"/>
                        <a:pt x="139" y="32"/>
                      </a:cubicBezTo>
                      <a:cubicBezTo>
                        <a:pt x="138" y="31"/>
                        <a:pt x="137" y="30"/>
                        <a:pt x="136" y="29"/>
                      </a:cubicBezTo>
                      <a:cubicBezTo>
                        <a:pt x="135" y="29"/>
                        <a:pt x="135" y="28"/>
                        <a:pt x="134" y="28"/>
                      </a:cubicBezTo>
                      <a:cubicBezTo>
                        <a:pt x="133" y="28"/>
                        <a:pt x="132" y="28"/>
                        <a:pt x="131" y="28"/>
                      </a:cubicBezTo>
                      <a:cubicBezTo>
                        <a:pt x="130" y="28"/>
                        <a:pt x="129" y="27"/>
                        <a:pt x="128" y="27"/>
                      </a:cubicBezTo>
                      <a:cubicBezTo>
                        <a:pt x="127" y="27"/>
                        <a:pt x="126" y="27"/>
                        <a:pt x="125" y="27"/>
                      </a:cubicBezTo>
                      <a:cubicBezTo>
                        <a:pt x="124" y="26"/>
                        <a:pt x="122" y="26"/>
                        <a:pt x="121" y="25"/>
                      </a:cubicBezTo>
                      <a:cubicBezTo>
                        <a:pt x="120" y="24"/>
                        <a:pt x="118" y="23"/>
                        <a:pt x="117" y="22"/>
                      </a:cubicBezTo>
                      <a:cubicBezTo>
                        <a:pt x="116" y="21"/>
                        <a:pt x="116" y="19"/>
                        <a:pt x="115" y="19"/>
                      </a:cubicBezTo>
                      <a:cubicBezTo>
                        <a:pt x="114" y="18"/>
                        <a:pt x="113" y="19"/>
                        <a:pt x="113" y="19"/>
                      </a:cubicBezTo>
                      <a:cubicBezTo>
                        <a:pt x="111" y="19"/>
                        <a:pt x="110" y="20"/>
                        <a:pt x="109" y="19"/>
                      </a:cubicBezTo>
                      <a:cubicBezTo>
                        <a:pt x="108" y="19"/>
                        <a:pt x="109" y="17"/>
                        <a:pt x="108" y="16"/>
                      </a:cubicBezTo>
                      <a:cubicBezTo>
                        <a:pt x="108" y="15"/>
                        <a:pt x="108" y="13"/>
                        <a:pt x="106" y="13"/>
                      </a:cubicBezTo>
                      <a:cubicBezTo>
                        <a:pt x="105" y="12"/>
                        <a:pt x="104" y="13"/>
                        <a:pt x="102" y="13"/>
                      </a:cubicBezTo>
                      <a:cubicBezTo>
                        <a:pt x="102" y="12"/>
                        <a:pt x="101" y="11"/>
                        <a:pt x="101" y="11"/>
                      </a:cubicBezTo>
                      <a:cubicBezTo>
                        <a:pt x="100" y="10"/>
                        <a:pt x="98" y="11"/>
                        <a:pt x="97" y="10"/>
                      </a:cubicBezTo>
                      <a:cubicBezTo>
                        <a:pt x="96" y="9"/>
                        <a:pt x="96" y="7"/>
                        <a:pt x="95" y="7"/>
                      </a:cubicBezTo>
                      <a:cubicBezTo>
                        <a:pt x="94" y="6"/>
                        <a:pt x="93" y="6"/>
                        <a:pt x="92" y="6"/>
                      </a:cubicBezTo>
                      <a:cubicBezTo>
                        <a:pt x="91" y="6"/>
                        <a:pt x="90" y="6"/>
                        <a:pt x="90" y="5"/>
                      </a:cubicBezTo>
                      <a:cubicBezTo>
                        <a:pt x="89" y="4"/>
                        <a:pt x="88" y="2"/>
                        <a:pt x="88" y="1"/>
                      </a:cubicBezTo>
                      <a:cubicBezTo>
                        <a:pt x="84" y="2"/>
                        <a:pt x="79" y="0"/>
                        <a:pt x="77" y="3"/>
                      </a:cubicBezTo>
                      <a:cubicBezTo>
                        <a:pt x="75" y="7"/>
                        <a:pt x="76" y="12"/>
                        <a:pt x="76" y="16"/>
                      </a:cubicBezTo>
                      <a:cubicBezTo>
                        <a:pt x="76" y="17"/>
                        <a:pt x="78" y="18"/>
                        <a:pt x="78" y="18"/>
                      </a:cubicBezTo>
                      <a:cubicBezTo>
                        <a:pt x="76" y="19"/>
                        <a:pt x="75" y="18"/>
                        <a:pt x="73" y="18"/>
                      </a:cubicBezTo>
                      <a:cubicBezTo>
                        <a:pt x="71" y="19"/>
                        <a:pt x="69" y="20"/>
                        <a:pt x="67" y="21"/>
                      </a:cubicBezTo>
                      <a:cubicBezTo>
                        <a:pt x="64" y="23"/>
                        <a:pt x="61" y="23"/>
                        <a:pt x="59" y="25"/>
                      </a:cubicBezTo>
                      <a:cubicBezTo>
                        <a:pt x="58" y="26"/>
                        <a:pt x="58" y="27"/>
                        <a:pt x="59" y="28"/>
                      </a:cubicBezTo>
                      <a:cubicBezTo>
                        <a:pt x="60" y="29"/>
                        <a:pt x="63" y="28"/>
                        <a:pt x="63" y="29"/>
                      </a:cubicBezTo>
                      <a:cubicBezTo>
                        <a:pt x="63" y="31"/>
                        <a:pt x="60" y="30"/>
                        <a:pt x="59" y="31"/>
                      </a:cubicBezTo>
                      <a:cubicBezTo>
                        <a:pt x="56" y="31"/>
                        <a:pt x="54" y="31"/>
                        <a:pt x="51" y="30"/>
                      </a:cubicBezTo>
                      <a:cubicBezTo>
                        <a:pt x="49" y="30"/>
                        <a:pt x="47" y="29"/>
                        <a:pt x="46" y="30"/>
                      </a:cubicBezTo>
                      <a:cubicBezTo>
                        <a:pt x="45" y="30"/>
                        <a:pt x="44" y="31"/>
                        <a:pt x="44" y="31"/>
                      </a:cubicBezTo>
                      <a:cubicBezTo>
                        <a:pt x="43" y="31"/>
                        <a:pt x="43" y="29"/>
                        <a:pt x="43" y="28"/>
                      </a:cubicBezTo>
                      <a:cubicBezTo>
                        <a:pt x="43" y="27"/>
                        <a:pt x="44" y="26"/>
                        <a:pt x="43" y="25"/>
                      </a:cubicBezTo>
                      <a:cubicBezTo>
                        <a:pt x="42" y="24"/>
                        <a:pt x="40" y="25"/>
                        <a:pt x="39" y="25"/>
                      </a:cubicBezTo>
                      <a:cubicBezTo>
                        <a:pt x="38" y="25"/>
                        <a:pt x="36" y="23"/>
                        <a:pt x="36" y="24"/>
                      </a:cubicBezTo>
                      <a:cubicBezTo>
                        <a:pt x="35" y="25"/>
                        <a:pt x="36" y="28"/>
                        <a:pt x="36" y="29"/>
                      </a:cubicBezTo>
                      <a:cubicBezTo>
                        <a:pt x="36" y="31"/>
                        <a:pt x="38" y="33"/>
                        <a:pt x="38" y="35"/>
                      </a:cubicBezTo>
                      <a:cubicBezTo>
                        <a:pt x="39" y="37"/>
                        <a:pt x="39" y="40"/>
                        <a:pt x="40" y="42"/>
                      </a:cubicBezTo>
                      <a:cubicBezTo>
                        <a:pt x="40" y="42"/>
                        <a:pt x="41" y="43"/>
                        <a:pt x="40" y="44"/>
                      </a:cubicBezTo>
                      <a:cubicBezTo>
                        <a:pt x="39" y="45"/>
                        <a:pt x="37" y="44"/>
                        <a:pt x="36" y="44"/>
                      </a:cubicBezTo>
                      <a:cubicBezTo>
                        <a:pt x="34" y="44"/>
                        <a:pt x="32" y="43"/>
                        <a:pt x="30" y="43"/>
                      </a:cubicBezTo>
                      <a:cubicBezTo>
                        <a:pt x="29" y="43"/>
                        <a:pt x="28" y="46"/>
                        <a:pt x="27" y="46"/>
                      </a:cubicBezTo>
                      <a:cubicBezTo>
                        <a:pt x="25" y="46"/>
                        <a:pt x="24" y="43"/>
                        <a:pt x="23" y="42"/>
                      </a:cubicBezTo>
                      <a:cubicBezTo>
                        <a:pt x="22" y="41"/>
                        <a:pt x="22" y="40"/>
                        <a:pt x="21" y="40"/>
                      </a:cubicBezTo>
                      <a:cubicBezTo>
                        <a:pt x="19" y="40"/>
                        <a:pt x="17" y="40"/>
                        <a:pt x="15" y="40"/>
                      </a:cubicBezTo>
                      <a:cubicBezTo>
                        <a:pt x="15" y="41"/>
                        <a:pt x="15" y="43"/>
                        <a:pt x="14" y="43"/>
                      </a:cubicBezTo>
                      <a:cubicBezTo>
                        <a:pt x="14" y="44"/>
                        <a:pt x="13" y="43"/>
                        <a:pt x="12" y="43"/>
                      </a:cubicBezTo>
                      <a:cubicBezTo>
                        <a:pt x="10" y="43"/>
                        <a:pt x="9" y="43"/>
                        <a:pt x="8" y="43"/>
                      </a:cubicBezTo>
                      <a:cubicBezTo>
                        <a:pt x="6" y="43"/>
                        <a:pt x="4" y="44"/>
                        <a:pt x="2" y="45"/>
                      </a:cubicBezTo>
                      <a:cubicBezTo>
                        <a:pt x="1" y="46"/>
                        <a:pt x="0" y="47"/>
                        <a:pt x="0" y="49"/>
                      </a:cubicBezTo>
                      <a:cubicBezTo>
                        <a:pt x="1" y="50"/>
                        <a:pt x="3" y="50"/>
                        <a:pt x="4" y="51"/>
                      </a:cubicBezTo>
                      <a:cubicBezTo>
                        <a:pt x="5" y="51"/>
                        <a:pt x="7" y="52"/>
                        <a:pt x="7" y="53"/>
                      </a:cubicBezTo>
                      <a:cubicBezTo>
                        <a:pt x="5" y="54"/>
                        <a:pt x="2" y="52"/>
                        <a:pt x="1" y="54"/>
                      </a:cubicBezTo>
                      <a:cubicBezTo>
                        <a:pt x="0" y="55"/>
                        <a:pt x="3" y="55"/>
                        <a:pt x="4" y="56"/>
                      </a:cubicBezTo>
                      <a:cubicBezTo>
                        <a:pt x="5" y="57"/>
                        <a:pt x="4" y="59"/>
                        <a:pt x="6" y="59"/>
                      </a:cubicBezTo>
                      <a:cubicBezTo>
                        <a:pt x="7" y="60"/>
                        <a:pt x="9" y="57"/>
                        <a:pt x="10" y="57"/>
                      </a:cubicBezTo>
                      <a:cubicBezTo>
                        <a:pt x="13" y="57"/>
                        <a:pt x="16" y="59"/>
                        <a:pt x="18" y="60"/>
                      </a:cubicBezTo>
                      <a:cubicBezTo>
                        <a:pt x="19" y="61"/>
                        <a:pt x="20" y="63"/>
                        <a:pt x="21" y="63"/>
                      </a:cubicBezTo>
                      <a:cubicBezTo>
                        <a:pt x="22" y="64"/>
                        <a:pt x="24" y="62"/>
                        <a:pt x="25" y="62"/>
                      </a:cubicBezTo>
                      <a:cubicBezTo>
                        <a:pt x="26" y="62"/>
                        <a:pt x="25" y="64"/>
                        <a:pt x="25" y="64"/>
                      </a:cubicBezTo>
                      <a:cubicBezTo>
                        <a:pt x="26" y="64"/>
                        <a:pt x="27" y="63"/>
                        <a:pt x="28" y="64"/>
                      </a:cubicBezTo>
                      <a:cubicBezTo>
                        <a:pt x="28" y="65"/>
                        <a:pt x="27" y="67"/>
                        <a:pt x="28" y="67"/>
                      </a:cubicBezTo>
                      <a:cubicBezTo>
                        <a:pt x="28" y="68"/>
                        <a:pt x="30" y="67"/>
                        <a:pt x="31" y="67"/>
                      </a:cubicBezTo>
                      <a:cubicBezTo>
                        <a:pt x="32" y="67"/>
                        <a:pt x="34" y="66"/>
                        <a:pt x="34" y="67"/>
                      </a:cubicBezTo>
                      <a:cubicBezTo>
                        <a:pt x="34" y="69"/>
                        <a:pt x="31" y="69"/>
                        <a:pt x="31" y="70"/>
                      </a:cubicBezTo>
                      <a:cubicBezTo>
                        <a:pt x="31" y="71"/>
                        <a:pt x="33" y="71"/>
                        <a:pt x="34" y="72"/>
                      </a:cubicBezTo>
                      <a:cubicBezTo>
                        <a:pt x="34" y="73"/>
                        <a:pt x="32" y="74"/>
                        <a:pt x="32" y="75"/>
                      </a:cubicBezTo>
                      <a:cubicBezTo>
                        <a:pt x="33" y="77"/>
                        <a:pt x="35" y="77"/>
                        <a:pt x="35" y="78"/>
                      </a:cubicBezTo>
                      <a:cubicBezTo>
                        <a:pt x="36" y="79"/>
                        <a:pt x="36" y="81"/>
                        <a:pt x="37" y="82"/>
                      </a:cubicBezTo>
                      <a:cubicBezTo>
                        <a:pt x="38" y="83"/>
                        <a:pt x="40" y="84"/>
                        <a:pt x="41" y="84"/>
                      </a:cubicBezTo>
                      <a:cubicBezTo>
                        <a:pt x="43" y="85"/>
                        <a:pt x="44" y="83"/>
                        <a:pt x="45" y="84"/>
                      </a:cubicBezTo>
                      <a:cubicBezTo>
                        <a:pt x="46" y="85"/>
                        <a:pt x="44" y="86"/>
                        <a:pt x="44" y="87"/>
                      </a:cubicBezTo>
                      <a:cubicBezTo>
                        <a:pt x="44" y="88"/>
                        <a:pt x="45" y="89"/>
                        <a:pt x="45" y="89"/>
                      </a:cubicBezTo>
                      <a:cubicBezTo>
                        <a:pt x="45" y="91"/>
                        <a:pt x="45" y="92"/>
                        <a:pt x="44" y="93"/>
                      </a:cubicBezTo>
                      <a:cubicBezTo>
                        <a:pt x="44" y="94"/>
                        <a:pt x="43" y="94"/>
                        <a:pt x="44" y="95"/>
                      </a:cubicBezTo>
                      <a:cubicBezTo>
                        <a:pt x="45" y="96"/>
                        <a:pt x="47" y="96"/>
                        <a:pt x="48" y="97"/>
                      </a:cubicBezTo>
                      <a:cubicBezTo>
                        <a:pt x="49" y="99"/>
                        <a:pt x="51" y="102"/>
                        <a:pt x="49" y="103"/>
                      </a:cubicBezTo>
                      <a:cubicBezTo>
                        <a:pt x="48" y="103"/>
                        <a:pt x="47" y="100"/>
                        <a:pt x="46" y="99"/>
                      </a:cubicBezTo>
                      <a:cubicBezTo>
                        <a:pt x="46" y="98"/>
                        <a:pt x="45" y="97"/>
                        <a:pt x="44" y="98"/>
                      </a:cubicBezTo>
                      <a:cubicBezTo>
                        <a:pt x="43" y="100"/>
                        <a:pt x="43" y="103"/>
                        <a:pt x="43" y="105"/>
                      </a:cubicBezTo>
                      <a:cubicBezTo>
                        <a:pt x="43" y="107"/>
                        <a:pt x="42" y="110"/>
                        <a:pt x="42" y="112"/>
                      </a:cubicBezTo>
                      <a:cubicBezTo>
                        <a:pt x="43" y="113"/>
                        <a:pt x="45" y="110"/>
                        <a:pt x="46" y="111"/>
                      </a:cubicBezTo>
                      <a:cubicBezTo>
                        <a:pt x="46" y="112"/>
                        <a:pt x="44" y="113"/>
                        <a:pt x="43" y="114"/>
                      </a:cubicBezTo>
                      <a:cubicBezTo>
                        <a:pt x="43" y="117"/>
                        <a:pt x="42" y="119"/>
                        <a:pt x="42" y="121"/>
                      </a:cubicBezTo>
                      <a:cubicBezTo>
                        <a:pt x="42" y="123"/>
                        <a:pt x="42" y="126"/>
                        <a:pt x="42" y="128"/>
                      </a:cubicBezTo>
                      <a:cubicBezTo>
                        <a:pt x="41" y="129"/>
                        <a:pt x="40" y="130"/>
                        <a:pt x="39" y="132"/>
                      </a:cubicBezTo>
                      <a:cubicBezTo>
                        <a:pt x="38" y="133"/>
                        <a:pt x="37" y="134"/>
                        <a:pt x="36" y="135"/>
                      </a:cubicBezTo>
                      <a:cubicBezTo>
                        <a:pt x="38" y="135"/>
                        <a:pt x="40" y="135"/>
                        <a:pt x="41" y="136"/>
                      </a:cubicBezTo>
                      <a:cubicBezTo>
                        <a:pt x="43" y="137"/>
                        <a:pt x="42" y="139"/>
                        <a:pt x="44" y="140"/>
                      </a:cubicBezTo>
                      <a:cubicBezTo>
                        <a:pt x="45" y="141"/>
                        <a:pt x="47" y="141"/>
                        <a:pt x="49" y="141"/>
                      </a:cubicBezTo>
                      <a:cubicBezTo>
                        <a:pt x="51" y="142"/>
                        <a:pt x="53" y="143"/>
                        <a:pt x="55" y="144"/>
                      </a:cubicBezTo>
                      <a:cubicBezTo>
                        <a:pt x="57" y="144"/>
                        <a:pt x="59" y="144"/>
                        <a:pt x="61" y="145"/>
                      </a:cubicBezTo>
                      <a:cubicBezTo>
                        <a:pt x="63" y="145"/>
                        <a:pt x="65" y="145"/>
                        <a:pt x="66" y="144"/>
                      </a:cubicBezTo>
                      <a:cubicBezTo>
                        <a:pt x="67" y="144"/>
                        <a:pt x="67" y="142"/>
                        <a:pt x="67" y="142"/>
                      </a:cubicBezTo>
                      <a:cubicBezTo>
                        <a:pt x="70" y="143"/>
                        <a:pt x="73" y="145"/>
                        <a:pt x="75" y="146"/>
                      </a:cubicBezTo>
                      <a:cubicBezTo>
                        <a:pt x="77" y="147"/>
                        <a:pt x="78" y="148"/>
                        <a:pt x="80" y="149"/>
                      </a:cubicBezTo>
                      <a:cubicBezTo>
                        <a:pt x="82" y="149"/>
                        <a:pt x="83" y="149"/>
                        <a:pt x="85" y="149"/>
                      </a:cubicBezTo>
                      <a:cubicBezTo>
                        <a:pt x="87" y="150"/>
                        <a:pt x="90" y="150"/>
                        <a:pt x="92" y="150"/>
                      </a:cubicBezTo>
                      <a:cubicBezTo>
                        <a:pt x="93" y="150"/>
                        <a:pt x="94" y="149"/>
                        <a:pt x="95" y="149"/>
                      </a:cubicBezTo>
                      <a:cubicBezTo>
                        <a:pt x="95" y="146"/>
                        <a:pt x="94" y="144"/>
                        <a:pt x="94" y="142"/>
                      </a:cubicBezTo>
                      <a:cubicBezTo>
                        <a:pt x="95" y="140"/>
                        <a:pt x="96" y="139"/>
                        <a:pt x="98" y="137"/>
                      </a:cubicBezTo>
                      <a:cubicBezTo>
                        <a:pt x="100" y="135"/>
                        <a:pt x="103" y="133"/>
                        <a:pt x="106" y="132"/>
                      </a:cubicBezTo>
                      <a:cubicBezTo>
                        <a:pt x="107" y="132"/>
                        <a:pt x="108" y="133"/>
                        <a:pt x="109" y="133"/>
                      </a:cubicBezTo>
                      <a:cubicBezTo>
                        <a:pt x="110" y="133"/>
                        <a:pt x="112" y="132"/>
                        <a:pt x="113" y="132"/>
                      </a:cubicBezTo>
                      <a:cubicBezTo>
                        <a:pt x="114" y="132"/>
                        <a:pt x="115" y="135"/>
                        <a:pt x="116" y="135"/>
                      </a:cubicBezTo>
                      <a:cubicBezTo>
                        <a:pt x="117" y="135"/>
                        <a:pt x="117" y="131"/>
                        <a:pt x="119" y="131"/>
                      </a:cubicBezTo>
                      <a:cubicBezTo>
                        <a:pt x="121" y="131"/>
                        <a:pt x="122" y="133"/>
                        <a:pt x="123" y="135"/>
                      </a:cubicBezTo>
                      <a:cubicBezTo>
                        <a:pt x="125" y="136"/>
                        <a:pt x="125" y="138"/>
                        <a:pt x="127" y="139"/>
                      </a:cubicBezTo>
                      <a:cubicBezTo>
                        <a:pt x="129" y="140"/>
                        <a:pt x="130" y="139"/>
                        <a:pt x="132" y="139"/>
                      </a:cubicBezTo>
                      <a:cubicBezTo>
                        <a:pt x="134" y="139"/>
                        <a:pt x="136" y="139"/>
                        <a:pt x="138" y="138"/>
                      </a:cubicBezTo>
                      <a:cubicBezTo>
                        <a:pt x="139" y="138"/>
                        <a:pt x="137" y="136"/>
                        <a:pt x="138" y="135"/>
                      </a:cubicBezTo>
                      <a:cubicBezTo>
                        <a:pt x="139" y="134"/>
                        <a:pt x="140" y="134"/>
                        <a:pt x="142" y="133"/>
                      </a:cubicBezTo>
                      <a:cubicBezTo>
                        <a:pt x="143" y="132"/>
                        <a:pt x="145" y="130"/>
                        <a:pt x="147" y="1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1" name="Freeform 19"/>
                <p:cNvSpPr>
                  <a:spLocks noChangeAspect="1"/>
                </p:cNvSpPr>
                <p:nvPr/>
              </p:nvSpPr>
              <p:spPr bwMode="auto">
                <a:xfrm>
                  <a:off x="5275263" y="3479800"/>
                  <a:ext cx="49212" cy="66675"/>
                </a:xfrm>
                <a:custGeom>
                  <a:avLst/>
                  <a:gdLst>
                    <a:gd name="T0" fmla="*/ 2147483646 w 9"/>
                    <a:gd name="T1" fmla="*/ 2147483646 h 12"/>
                    <a:gd name="T2" fmla="*/ 2147483646 w 9"/>
                    <a:gd name="T3" fmla="*/ 2147483646 h 12"/>
                    <a:gd name="T4" fmla="*/ 2147483646 w 9"/>
                    <a:gd name="T5" fmla="*/ 2147483646 h 12"/>
                    <a:gd name="T6" fmla="*/ 2147483646 w 9"/>
                    <a:gd name="T7" fmla="*/ 2147483646 h 12"/>
                    <a:gd name="T8" fmla="*/ 2147483646 w 9"/>
                    <a:gd name="T9" fmla="*/ 0 h 12"/>
                    <a:gd name="T10" fmla="*/ 2147483646 w 9"/>
                    <a:gd name="T11" fmla="*/ 2147483646 h 12"/>
                    <a:gd name="T12" fmla="*/ 0 w 9"/>
                    <a:gd name="T13" fmla="*/ 2147483646 h 12"/>
                    <a:gd name="T14" fmla="*/ 2147483646 w 9"/>
                    <a:gd name="T15" fmla="*/ 2147483646 h 12"/>
                    <a:gd name="T16" fmla="*/ 2147483646 w 9"/>
                    <a:gd name="T17" fmla="*/ 2147483646 h 12"/>
                    <a:gd name="T18" fmla="*/ 2147483646 w 9"/>
                    <a:gd name="T19" fmla="*/ 2147483646 h 12"/>
                    <a:gd name="T20" fmla="*/ 2147483646 w 9"/>
                    <a:gd name="T21" fmla="*/ 2147483646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
                    <a:gd name="T34" fmla="*/ 0 h 12"/>
                    <a:gd name="T35" fmla="*/ 9 w 9"/>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 h="12">
                      <a:moveTo>
                        <a:pt x="8" y="12"/>
                      </a:moveTo>
                      <a:cubicBezTo>
                        <a:pt x="8" y="10"/>
                        <a:pt x="9" y="9"/>
                        <a:pt x="9" y="8"/>
                      </a:cubicBezTo>
                      <a:cubicBezTo>
                        <a:pt x="9" y="7"/>
                        <a:pt x="9" y="6"/>
                        <a:pt x="8" y="6"/>
                      </a:cubicBezTo>
                      <a:cubicBezTo>
                        <a:pt x="7" y="5"/>
                        <a:pt x="6" y="4"/>
                        <a:pt x="5" y="3"/>
                      </a:cubicBezTo>
                      <a:cubicBezTo>
                        <a:pt x="5" y="2"/>
                        <a:pt x="4" y="1"/>
                        <a:pt x="4" y="0"/>
                      </a:cubicBezTo>
                      <a:cubicBezTo>
                        <a:pt x="3" y="0"/>
                        <a:pt x="2" y="0"/>
                        <a:pt x="2" y="1"/>
                      </a:cubicBezTo>
                      <a:cubicBezTo>
                        <a:pt x="1" y="2"/>
                        <a:pt x="0" y="3"/>
                        <a:pt x="0" y="4"/>
                      </a:cubicBezTo>
                      <a:cubicBezTo>
                        <a:pt x="0" y="5"/>
                        <a:pt x="1" y="6"/>
                        <a:pt x="1" y="7"/>
                      </a:cubicBezTo>
                      <a:cubicBezTo>
                        <a:pt x="1" y="8"/>
                        <a:pt x="2" y="10"/>
                        <a:pt x="2" y="11"/>
                      </a:cubicBezTo>
                      <a:cubicBezTo>
                        <a:pt x="3" y="11"/>
                        <a:pt x="4" y="12"/>
                        <a:pt x="5" y="12"/>
                      </a:cubicBezTo>
                      <a:cubicBezTo>
                        <a:pt x="6" y="12"/>
                        <a:pt x="7" y="12"/>
                        <a:pt x="8" y="1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2" name="Freeform 20"/>
                <p:cNvSpPr>
                  <a:spLocks noChangeAspect="1"/>
                </p:cNvSpPr>
                <p:nvPr/>
              </p:nvSpPr>
              <p:spPr bwMode="auto">
                <a:xfrm>
                  <a:off x="5341938" y="3789363"/>
                  <a:ext cx="787400" cy="868362"/>
                </a:xfrm>
                <a:custGeom>
                  <a:avLst/>
                  <a:gdLst>
                    <a:gd name="T0" fmla="*/ 2147483646 w 145"/>
                    <a:gd name="T1" fmla="*/ 2147483646 h 154"/>
                    <a:gd name="T2" fmla="*/ 2147483646 w 145"/>
                    <a:gd name="T3" fmla="*/ 2147483646 h 154"/>
                    <a:gd name="T4" fmla="*/ 2147483646 w 145"/>
                    <a:gd name="T5" fmla="*/ 2147483646 h 154"/>
                    <a:gd name="T6" fmla="*/ 2147483646 w 145"/>
                    <a:gd name="T7" fmla="*/ 2147483646 h 154"/>
                    <a:gd name="T8" fmla="*/ 2147483646 w 145"/>
                    <a:gd name="T9" fmla="*/ 2147483646 h 154"/>
                    <a:gd name="T10" fmla="*/ 2147483646 w 145"/>
                    <a:gd name="T11" fmla="*/ 2147483646 h 154"/>
                    <a:gd name="T12" fmla="*/ 2147483646 w 145"/>
                    <a:gd name="T13" fmla="*/ 2147483646 h 154"/>
                    <a:gd name="T14" fmla="*/ 2147483646 w 145"/>
                    <a:gd name="T15" fmla="*/ 2147483646 h 154"/>
                    <a:gd name="T16" fmla="*/ 2147483646 w 145"/>
                    <a:gd name="T17" fmla="*/ 2147483646 h 154"/>
                    <a:gd name="T18" fmla="*/ 2147483646 w 145"/>
                    <a:gd name="T19" fmla="*/ 2147483646 h 154"/>
                    <a:gd name="T20" fmla="*/ 2147483646 w 145"/>
                    <a:gd name="T21" fmla="*/ 2147483646 h 154"/>
                    <a:gd name="T22" fmla="*/ 2147483646 w 145"/>
                    <a:gd name="T23" fmla="*/ 2147483646 h 154"/>
                    <a:gd name="T24" fmla="*/ 2147483646 w 145"/>
                    <a:gd name="T25" fmla="*/ 2147483646 h 154"/>
                    <a:gd name="T26" fmla="*/ 2147483646 w 145"/>
                    <a:gd name="T27" fmla="*/ 2147483646 h 154"/>
                    <a:gd name="T28" fmla="*/ 2147483646 w 145"/>
                    <a:gd name="T29" fmla="*/ 2147483646 h 154"/>
                    <a:gd name="T30" fmla="*/ 2147483646 w 145"/>
                    <a:gd name="T31" fmla="*/ 2147483646 h 154"/>
                    <a:gd name="T32" fmla="*/ 2147483646 w 145"/>
                    <a:gd name="T33" fmla="*/ 2147483646 h 154"/>
                    <a:gd name="T34" fmla="*/ 2147483646 w 145"/>
                    <a:gd name="T35" fmla="*/ 2147483646 h 154"/>
                    <a:gd name="T36" fmla="*/ 2147483646 w 145"/>
                    <a:gd name="T37" fmla="*/ 2147483646 h 154"/>
                    <a:gd name="T38" fmla="*/ 2147483646 w 145"/>
                    <a:gd name="T39" fmla="*/ 2147483646 h 154"/>
                    <a:gd name="T40" fmla="*/ 2147483646 w 145"/>
                    <a:gd name="T41" fmla="*/ 2147483646 h 154"/>
                    <a:gd name="T42" fmla="*/ 2147483646 w 145"/>
                    <a:gd name="T43" fmla="*/ 2147483646 h 154"/>
                    <a:gd name="T44" fmla="*/ 2147483646 w 145"/>
                    <a:gd name="T45" fmla="*/ 2147483646 h 154"/>
                    <a:gd name="T46" fmla="*/ 2147483646 w 145"/>
                    <a:gd name="T47" fmla="*/ 2147483646 h 154"/>
                    <a:gd name="T48" fmla="*/ 2147483646 w 145"/>
                    <a:gd name="T49" fmla="*/ 2147483646 h 154"/>
                    <a:gd name="T50" fmla="*/ 2147483646 w 145"/>
                    <a:gd name="T51" fmla="*/ 2147483646 h 154"/>
                    <a:gd name="T52" fmla="*/ 2147483646 w 145"/>
                    <a:gd name="T53" fmla="*/ 2147483646 h 154"/>
                    <a:gd name="T54" fmla="*/ 2147483646 w 145"/>
                    <a:gd name="T55" fmla="*/ 2147483646 h 154"/>
                    <a:gd name="T56" fmla="*/ 2147483646 w 145"/>
                    <a:gd name="T57" fmla="*/ 2147483646 h 154"/>
                    <a:gd name="T58" fmla="*/ 2147483646 w 145"/>
                    <a:gd name="T59" fmla="*/ 2147483646 h 154"/>
                    <a:gd name="T60" fmla="*/ 2147483646 w 145"/>
                    <a:gd name="T61" fmla="*/ 2147483646 h 154"/>
                    <a:gd name="T62" fmla="*/ 2147483646 w 145"/>
                    <a:gd name="T63" fmla="*/ 2147483646 h 154"/>
                    <a:gd name="T64" fmla="*/ 2147483646 w 145"/>
                    <a:gd name="T65" fmla="*/ 2147483646 h 154"/>
                    <a:gd name="T66" fmla="*/ 2147483646 w 145"/>
                    <a:gd name="T67" fmla="*/ 2147483646 h 154"/>
                    <a:gd name="T68" fmla="*/ 2147483646 w 145"/>
                    <a:gd name="T69" fmla="*/ 2147483646 h 154"/>
                    <a:gd name="T70" fmla="*/ 2147483646 w 145"/>
                    <a:gd name="T71" fmla="*/ 2147483646 h 154"/>
                    <a:gd name="T72" fmla="*/ 2147483646 w 145"/>
                    <a:gd name="T73" fmla="*/ 2147483646 h 154"/>
                    <a:gd name="T74" fmla="*/ 2147483646 w 145"/>
                    <a:gd name="T75" fmla="*/ 2147483646 h 154"/>
                    <a:gd name="T76" fmla="*/ 2147483646 w 145"/>
                    <a:gd name="T77" fmla="*/ 2147483646 h 154"/>
                    <a:gd name="T78" fmla="*/ 2147483646 w 145"/>
                    <a:gd name="T79" fmla="*/ 0 h 154"/>
                    <a:gd name="T80" fmla="*/ 2147483646 w 145"/>
                    <a:gd name="T81" fmla="*/ 2147483646 h 154"/>
                    <a:gd name="T82" fmla="*/ 2147483646 w 145"/>
                    <a:gd name="T83" fmla="*/ 2147483646 h 154"/>
                    <a:gd name="T84" fmla="*/ 2147483646 w 145"/>
                    <a:gd name="T85" fmla="*/ 2147483646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5"/>
                    <a:gd name="T130" fmla="*/ 0 h 154"/>
                    <a:gd name="T131" fmla="*/ 145 w 145"/>
                    <a:gd name="T132" fmla="*/ 154 h 15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5" h="154">
                      <a:moveTo>
                        <a:pt x="84" y="24"/>
                      </a:moveTo>
                      <a:cubicBezTo>
                        <a:pt x="83" y="24"/>
                        <a:pt x="82" y="24"/>
                        <a:pt x="81" y="24"/>
                      </a:cubicBezTo>
                      <a:cubicBezTo>
                        <a:pt x="80" y="24"/>
                        <a:pt x="79" y="23"/>
                        <a:pt x="78" y="24"/>
                      </a:cubicBezTo>
                      <a:cubicBezTo>
                        <a:pt x="76" y="24"/>
                        <a:pt x="75" y="26"/>
                        <a:pt x="74" y="26"/>
                      </a:cubicBezTo>
                      <a:cubicBezTo>
                        <a:pt x="72" y="27"/>
                        <a:pt x="70" y="26"/>
                        <a:pt x="69" y="27"/>
                      </a:cubicBezTo>
                      <a:cubicBezTo>
                        <a:pt x="68" y="28"/>
                        <a:pt x="67" y="30"/>
                        <a:pt x="67" y="32"/>
                      </a:cubicBezTo>
                      <a:cubicBezTo>
                        <a:pt x="67" y="34"/>
                        <a:pt x="70" y="35"/>
                        <a:pt x="70" y="37"/>
                      </a:cubicBezTo>
                      <a:cubicBezTo>
                        <a:pt x="70" y="38"/>
                        <a:pt x="67" y="39"/>
                        <a:pt x="67" y="40"/>
                      </a:cubicBezTo>
                      <a:cubicBezTo>
                        <a:pt x="67" y="43"/>
                        <a:pt x="67" y="46"/>
                        <a:pt x="68" y="48"/>
                      </a:cubicBezTo>
                      <a:cubicBezTo>
                        <a:pt x="69" y="50"/>
                        <a:pt x="70" y="52"/>
                        <a:pt x="71" y="54"/>
                      </a:cubicBezTo>
                      <a:cubicBezTo>
                        <a:pt x="72" y="55"/>
                        <a:pt x="74" y="53"/>
                        <a:pt x="75" y="54"/>
                      </a:cubicBezTo>
                      <a:cubicBezTo>
                        <a:pt x="77" y="55"/>
                        <a:pt x="79" y="58"/>
                        <a:pt x="81" y="59"/>
                      </a:cubicBezTo>
                      <a:cubicBezTo>
                        <a:pt x="82" y="60"/>
                        <a:pt x="83" y="59"/>
                        <a:pt x="84" y="60"/>
                      </a:cubicBezTo>
                      <a:cubicBezTo>
                        <a:pt x="86" y="65"/>
                        <a:pt x="87" y="72"/>
                        <a:pt x="90" y="77"/>
                      </a:cubicBezTo>
                      <a:cubicBezTo>
                        <a:pt x="92" y="81"/>
                        <a:pt x="96" y="82"/>
                        <a:pt x="99" y="85"/>
                      </a:cubicBezTo>
                      <a:cubicBezTo>
                        <a:pt x="100" y="86"/>
                        <a:pt x="101" y="87"/>
                        <a:pt x="102" y="87"/>
                      </a:cubicBezTo>
                      <a:cubicBezTo>
                        <a:pt x="105" y="88"/>
                        <a:pt x="108" y="87"/>
                        <a:pt x="112" y="87"/>
                      </a:cubicBezTo>
                      <a:cubicBezTo>
                        <a:pt x="113" y="87"/>
                        <a:pt x="114" y="87"/>
                        <a:pt x="115" y="87"/>
                      </a:cubicBezTo>
                      <a:cubicBezTo>
                        <a:pt x="116" y="88"/>
                        <a:pt x="115" y="90"/>
                        <a:pt x="114" y="91"/>
                      </a:cubicBezTo>
                      <a:cubicBezTo>
                        <a:pt x="114" y="92"/>
                        <a:pt x="112" y="93"/>
                        <a:pt x="112" y="94"/>
                      </a:cubicBezTo>
                      <a:cubicBezTo>
                        <a:pt x="113" y="96"/>
                        <a:pt x="115" y="97"/>
                        <a:pt x="117" y="98"/>
                      </a:cubicBezTo>
                      <a:cubicBezTo>
                        <a:pt x="120" y="100"/>
                        <a:pt x="124" y="100"/>
                        <a:pt x="126" y="101"/>
                      </a:cubicBezTo>
                      <a:cubicBezTo>
                        <a:pt x="130" y="103"/>
                        <a:pt x="132" y="106"/>
                        <a:pt x="135" y="108"/>
                      </a:cubicBezTo>
                      <a:cubicBezTo>
                        <a:pt x="137" y="109"/>
                        <a:pt x="139" y="109"/>
                        <a:pt x="141" y="111"/>
                      </a:cubicBezTo>
                      <a:cubicBezTo>
                        <a:pt x="142" y="112"/>
                        <a:pt x="143" y="113"/>
                        <a:pt x="143" y="115"/>
                      </a:cubicBezTo>
                      <a:cubicBezTo>
                        <a:pt x="143" y="118"/>
                        <a:pt x="145" y="121"/>
                        <a:pt x="143" y="123"/>
                      </a:cubicBezTo>
                      <a:cubicBezTo>
                        <a:pt x="142" y="124"/>
                        <a:pt x="140" y="121"/>
                        <a:pt x="139" y="119"/>
                      </a:cubicBezTo>
                      <a:cubicBezTo>
                        <a:pt x="138" y="118"/>
                        <a:pt x="139" y="116"/>
                        <a:pt x="138" y="115"/>
                      </a:cubicBezTo>
                      <a:cubicBezTo>
                        <a:pt x="138" y="114"/>
                        <a:pt x="137" y="115"/>
                        <a:pt x="136" y="115"/>
                      </a:cubicBezTo>
                      <a:cubicBezTo>
                        <a:pt x="134" y="114"/>
                        <a:pt x="132" y="114"/>
                        <a:pt x="130" y="113"/>
                      </a:cubicBezTo>
                      <a:cubicBezTo>
                        <a:pt x="129" y="113"/>
                        <a:pt x="128" y="111"/>
                        <a:pt x="127" y="111"/>
                      </a:cubicBezTo>
                      <a:cubicBezTo>
                        <a:pt x="125" y="112"/>
                        <a:pt x="123" y="114"/>
                        <a:pt x="122" y="115"/>
                      </a:cubicBezTo>
                      <a:cubicBezTo>
                        <a:pt x="121" y="117"/>
                        <a:pt x="121" y="120"/>
                        <a:pt x="121" y="122"/>
                      </a:cubicBezTo>
                      <a:cubicBezTo>
                        <a:pt x="121" y="123"/>
                        <a:pt x="121" y="124"/>
                        <a:pt x="121" y="125"/>
                      </a:cubicBezTo>
                      <a:cubicBezTo>
                        <a:pt x="123" y="127"/>
                        <a:pt x="126" y="127"/>
                        <a:pt x="128" y="129"/>
                      </a:cubicBezTo>
                      <a:cubicBezTo>
                        <a:pt x="129" y="129"/>
                        <a:pt x="128" y="131"/>
                        <a:pt x="128" y="132"/>
                      </a:cubicBezTo>
                      <a:cubicBezTo>
                        <a:pt x="128" y="133"/>
                        <a:pt x="130" y="135"/>
                        <a:pt x="129" y="137"/>
                      </a:cubicBezTo>
                      <a:cubicBezTo>
                        <a:pt x="128" y="138"/>
                        <a:pt x="127" y="136"/>
                        <a:pt x="125" y="137"/>
                      </a:cubicBezTo>
                      <a:cubicBezTo>
                        <a:pt x="124" y="137"/>
                        <a:pt x="122" y="138"/>
                        <a:pt x="121" y="139"/>
                      </a:cubicBezTo>
                      <a:cubicBezTo>
                        <a:pt x="121" y="141"/>
                        <a:pt x="122" y="144"/>
                        <a:pt x="121" y="146"/>
                      </a:cubicBezTo>
                      <a:cubicBezTo>
                        <a:pt x="121" y="147"/>
                        <a:pt x="118" y="147"/>
                        <a:pt x="118" y="148"/>
                      </a:cubicBezTo>
                      <a:cubicBezTo>
                        <a:pt x="117" y="150"/>
                        <a:pt x="118" y="152"/>
                        <a:pt x="116" y="153"/>
                      </a:cubicBezTo>
                      <a:cubicBezTo>
                        <a:pt x="115" y="154"/>
                        <a:pt x="113" y="153"/>
                        <a:pt x="112" y="152"/>
                      </a:cubicBezTo>
                      <a:cubicBezTo>
                        <a:pt x="111" y="152"/>
                        <a:pt x="111" y="151"/>
                        <a:pt x="111" y="150"/>
                      </a:cubicBezTo>
                      <a:cubicBezTo>
                        <a:pt x="112" y="148"/>
                        <a:pt x="113" y="146"/>
                        <a:pt x="113" y="144"/>
                      </a:cubicBezTo>
                      <a:cubicBezTo>
                        <a:pt x="113" y="143"/>
                        <a:pt x="112" y="142"/>
                        <a:pt x="113" y="142"/>
                      </a:cubicBezTo>
                      <a:cubicBezTo>
                        <a:pt x="114" y="140"/>
                        <a:pt x="117" y="141"/>
                        <a:pt x="118" y="140"/>
                      </a:cubicBezTo>
                      <a:cubicBezTo>
                        <a:pt x="118" y="138"/>
                        <a:pt x="116" y="137"/>
                        <a:pt x="116" y="136"/>
                      </a:cubicBezTo>
                      <a:cubicBezTo>
                        <a:pt x="115" y="135"/>
                        <a:pt x="116" y="134"/>
                        <a:pt x="115" y="133"/>
                      </a:cubicBezTo>
                      <a:cubicBezTo>
                        <a:pt x="115" y="131"/>
                        <a:pt x="114" y="129"/>
                        <a:pt x="113" y="127"/>
                      </a:cubicBezTo>
                      <a:cubicBezTo>
                        <a:pt x="112" y="125"/>
                        <a:pt x="111" y="121"/>
                        <a:pt x="110" y="119"/>
                      </a:cubicBezTo>
                      <a:cubicBezTo>
                        <a:pt x="109" y="118"/>
                        <a:pt x="108" y="119"/>
                        <a:pt x="108" y="119"/>
                      </a:cubicBezTo>
                      <a:cubicBezTo>
                        <a:pt x="107" y="119"/>
                        <a:pt x="105" y="119"/>
                        <a:pt x="105" y="118"/>
                      </a:cubicBezTo>
                      <a:cubicBezTo>
                        <a:pt x="103" y="117"/>
                        <a:pt x="102" y="116"/>
                        <a:pt x="101" y="115"/>
                      </a:cubicBezTo>
                      <a:cubicBezTo>
                        <a:pt x="101" y="114"/>
                        <a:pt x="103" y="114"/>
                        <a:pt x="102" y="114"/>
                      </a:cubicBezTo>
                      <a:cubicBezTo>
                        <a:pt x="102" y="112"/>
                        <a:pt x="101" y="111"/>
                        <a:pt x="100" y="110"/>
                      </a:cubicBezTo>
                      <a:cubicBezTo>
                        <a:pt x="99" y="109"/>
                        <a:pt x="97" y="110"/>
                        <a:pt x="96" y="110"/>
                      </a:cubicBezTo>
                      <a:cubicBezTo>
                        <a:pt x="94" y="109"/>
                        <a:pt x="93" y="109"/>
                        <a:pt x="91" y="108"/>
                      </a:cubicBezTo>
                      <a:cubicBezTo>
                        <a:pt x="90" y="107"/>
                        <a:pt x="89" y="105"/>
                        <a:pt x="88" y="103"/>
                      </a:cubicBezTo>
                      <a:cubicBezTo>
                        <a:pt x="87" y="101"/>
                        <a:pt x="87" y="100"/>
                        <a:pt x="85" y="99"/>
                      </a:cubicBezTo>
                      <a:cubicBezTo>
                        <a:pt x="84" y="98"/>
                        <a:pt x="82" y="99"/>
                        <a:pt x="80" y="99"/>
                      </a:cubicBezTo>
                      <a:cubicBezTo>
                        <a:pt x="78" y="99"/>
                        <a:pt x="76" y="98"/>
                        <a:pt x="75" y="96"/>
                      </a:cubicBezTo>
                      <a:cubicBezTo>
                        <a:pt x="73" y="95"/>
                        <a:pt x="72" y="93"/>
                        <a:pt x="70" y="92"/>
                      </a:cubicBezTo>
                      <a:cubicBezTo>
                        <a:pt x="69" y="91"/>
                        <a:pt x="67" y="90"/>
                        <a:pt x="66" y="88"/>
                      </a:cubicBezTo>
                      <a:cubicBezTo>
                        <a:pt x="65" y="87"/>
                        <a:pt x="63" y="85"/>
                        <a:pt x="61" y="83"/>
                      </a:cubicBezTo>
                      <a:cubicBezTo>
                        <a:pt x="59" y="82"/>
                        <a:pt x="57" y="81"/>
                        <a:pt x="55" y="79"/>
                      </a:cubicBezTo>
                      <a:cubicBezTo>
                        <a:pt x="53" y="78"/>
                        <a:pt x="53" y="76"/>
                        <a:pt x="52" y="74"/>
                      </a:cubicBezTo>
                      <a:cubicBezTo>
                        <a:pt x="50" y="73"/>
                        <a:pt x="48" y="72"/>
                        <a:pt x="47" y="71"/>
                      </a:cubicBezTo>
                      <a:cubicBezTo>
                        <a:pt x="46" y="70"/>
                        <a:pt x="47" y="69"/>
                        <a:pt x="47" y="68"/>
                      </a:cubicBezTo>
                      <a:cubicBezTo>
                        <a:pt x="46" y="66"/>
                        <a:pt x="45" y="64"/>
                        <a:pt x="44" y="62"/>
                      </a:cubicBezTo>
                      <a:cubicBezTo>
                        <a:pt x="43" y="59"/>
                        <a:pt x="43" y="56"/>
                        <a:pt x="42" y="54"/>
                      </a:cubicBezTo>
                      <a:cubicBezTo>
                        <a:pt x="42" y="53"/>
                        <a:pt x="40" y="52"/>
                        <a:pt x="39" y="52"/>
                      </a:cubicBezTo>
                      <a:cubicBezTo>
                        <a:pt x="37" y="51"/>
                        <a:pt x="36" y="51"/>
                        <a:pt x="34" y="50"/>
                      </a:cubicBezTo>
                      <a:cubicBezTo>
                        <a:pt x="32" y="49"/>
                        <a:pt x="31" y="47"/>
                        <a:pt x="29" y="47"/>
                      </a:cubicBezTo>
                      <a:cubicBezTo>
                        <a:pt x="27" y="46"/>
                        <a:pt x="26" y="46"/>
                        <a:pt x="24" y="46"/>
                      </a:cubicBezTo>
                      <a:cubicBezTo>
                        <a:pt x="22" y="47"/>
                        <a:pt x="21" y="48"/>
                        <a:pt x="19" y="49"/>
                      </a:cubicBezTo>
                      <a:cubicBezTo>
                        <a:pt x="18" y="50"/>
                        <a:pt x="18" y="52"/>
                        <a:pt x="17" y="53"/>
                      </a:cubicBezTo>
                      <a:cubicBezTo>
                        <a:pt x="16" y="54"/>
                        <a:pt x="15" y="55"/>
                        <a:pt x="13" y="55"/>
                      </a:cubicBezTo>
                      <a:cubicBezTo>
                        <a:pt x="12" y="56"/>
                        <a:pt x="11" y="56"/>
                        <a:pt x="9" y="56"/>
                      </a:cubicBezTo>
                      <a:cubicBezTo>
                        <a:pt x="9" y="57"/>
                        <a:pt x="8" y="58"/>
                        <a:pt x="8" y="58"/>
                      </a:cubicBezTo>
                      <a:cubicBezTo>
                        <a:pt x="8" y="57"/>
                        <a:pt x="7" y="56"/>
                        <a:pt x="7" y="55"/>
                      </a:cubicBezTo>
                      <a:cubicBezTo>
                        <a:pt x="8" y="54"/>
                        <a:pt x="10" y="55"/>
                        <a:pt x="11" y="54"/>
                      </a:cubicBezTo>
                      <a:cubicBezTo>
                        <a:pt x="12" y="53"/>
                        <a:pt x="12" y="52"/>
                        <a:pt x="12" y="51"/>
                      </a:cubicBezTo>
                      <a:cubicBezTo>
                        <a:pt x="11" y="50"/>
                        <a:pt x="9" y="51"/>
                        <a:pt x="8" y="51"/>
                      </a:cubicBezTo>
                      <a:cubicBezTo>
                        <a:pt x="6" y="50"/>
                        <a:pt x="4" y="49"/>
                        <a:pt x="3" y="47"/>
                      </a:cubicBezTo>
                      <a:cubicBezTo>
                        <a:pt x="2" y="46"/>
                        <a:pt x="3" y="44"/>
                        <a:pt x="3" y="42"/>
                      </a:cubicBezTo>
                      <a:cubicBezTo>
                        <a:pt x="3" y="41"/>
                        <a:pt x="4" y="40"/>
                        <a:pt x="3" y="38"/>
                      </a:cubicBezTo>
                      <a:cubicBezTo>
                        <a:pt x="3" y="37"/>
                        <a:pt x="0" y="37"/>
                        <a:pt x="0" y="36"/>
                      </a:cubicBezTo>
                      <a:cubicBezTo>
                        <a:pt x="0" y="35"/>
                        <a:pt x="1" y="34"/>
                        <a:pt x="1" y="33"/>
                      </a:cubicBezTo>
                      <a:cubicBezTo>
                        <a:pt x="2" y="32"/>
                        <a:pt x="4" y="32"/>
                        <a:pt x="5" y="31"/>
                      </a:cubicBezTo>
                      <a:cubicBezTo>
                        <a:pt x="5" y="30"/>
                        <a:pt x="4" y="28"/>
                        <a:pt x="4" y="27"/>
                      </a:cubicBezTo>
                      <a:cubicBezTo>
                        <a:pt x="3" y="26"/>
                        <a:pt x="1" y="25"/>
                        <a:pt x="0" y="23"/>
                      </a:cubicBezTo>
                      <a:cubicBezTo>
                        <a:pt x="0" y="23"/>
                        <a:pt x="0" y="22"/>
                        <a:pt x="1" y="21"/>
                      </a:cubicBezTo>
                      <a:cubicBezTo>
                        <a:pt x="1" y="21"/>
                        <a:pt x="3" y="21"/>
                        <a:pt x="4" y="20"/>
                      </a:cubicBezTo>
                      <a:cubicBezTo>
                        <a:pt x="5" y="20"/>
                        <a:pt x="6" y="21"/>
                        <a:pt x="7" y="20"/>
                      </a:cubicBezTo>
                      <a:cubicBezTo>
                        <a:pt x="8" y="20"/>
                        <a:pt x="9" y="19"/>
                        <a:pt x="10" y="19"/>
                      </a:cubicBezTo>
                      <a:cubicBezTo>
                        <a:pt x="11" y="19"/>
                        <a:pt x="12" y="20"/>
                        <a:pt x="13" y="20"/>
                      </a:cubicBezTo>
                      <a:cubicBezTo>
                        <a:pt x="15" y="19"/>
                        <a:pt x="16" y="18"/>
                        <a:pt x="17" y="16"/>
                      </a:cubicBezTo>
                      <a:cubicBezTo>
                        <a:pt x="17" y="15"/>
                        <a:pt x="17" y="14"/>
                        <a:pt x="17" y="13"/>
                      </a:cubicBezTo>
                      <a:cubicBezTo>
                        <a:pt x="18" y="12"/>
                        <a:pt x="19" y="10"/>
                        <a:pt x="20" y="10"/>
                      </a:cubicBezTo>
                      <a:cubicBezTo>
                        <a:pt x="22" y="11"/>
                        <a:pt x="20" y="14"/>
                        <a:pt x="21" y="15"/>
                      </a:cubicBezTo>
                      <a:cubicBezTo>
                        <a:pt x="22" y="16"/>
                        <a:pt x="23" y="16"/>
                        <a:pt x="24" y="17"/>
                      </a:cubicBezTo>
                      <a:cubicBezTo>
                        <a:pt x="25" y="17"/>
                        <a:pt x="25" y="19"/>
                        <a:pt x="26" y="19"/>
                      </a:cubicBezTo>
                      <a:cubicBezTo>
                        <a:pt x="27" y="19"/>
                        <a:pt x="28" y="19"/>
                        <a:pt x="29" y="18"/>
                      </a:cubicBezTo>
                      <a:cubicBezTo>
                        <a:pt x="30" y="17"/>
                        <a:pt x="30" y="15"/>
                        <a:pt x="30" y="13"/>
                      </a:cubicBezTo>
                      <a:cubicBezTo>
                        <a:pt x="30" y="12"/>
                        <a:pt x="30" y="11"/>
                        <a:pt x="31" y="11"/>
                      </a:cubicBezTo>
                      <a:cubicBezTo>
                        <a:pt x="33" y="11"/>
                        <a:pt x="33" y="13"/>
                        <a:pt x="34" y="13"/>
                      </a:cubicBezTo>
                      <a:cubicBezTo>
                        <a:pt x="35" y="14"/>
                        <a:pt x="37" y="13"/>
                        <a:pt x="38" y="13"/>
                      </a:cubicBezTo>
                      <a:cubicBezTo>
                        <a:pt x="39" y="13"/>
                        <a:pt x="40" y="14"/>
                        <a:pt x="40" y="14"/>
                      </a:cubicBezTo>
                      <a:cubicBezTo>
                        <a:pt x="41" y="12"/>
                        <a:pt x="40" y="11"/>
                        <a:pt x="40" y="9"/>
                      </a:cubicBezTo>
                      <a:cubicBezTo>
                        <a:pt x="40" y="9"/>
                        <a:pt x="40" y="8"/>
                        <a:pt x="41" y="8"/>
                      </a:cubicBezTo>
                      <a:cubicBezTo>
                        <a:pt x="42" y="8"/>
                        <a:pt x="43" y="10"/>
                        <a:pt x="44" y="10"/>
                      </a:cubicBezTo>
                      <a:cubicBezTo>
                        <a:pt x="45" y="9"/>
                        <a:pt x="44" y="7"/>
                        <a:pt x="44" y="6"/>
                      </a:cubicBezTo>
                      <a:cubicBezTo>
                        <a:pt x="44" y="5"/>
                        <a:pt x="44" y="4"/>
                        <a:pt x="45" y="4"/>
                      </a:cubicBezTo>
                      <a:cubicBezTo>
                        <a:pt x="46" y="4"/>
                        <a:pt x="47" y="5"/>
                        <a:pt x="48" y="5"/>
                      </a:cubicBezTo>
                      <a:cubicBezTo>
                        <a:pt x="50" y="5"/>
                        <a:pt x="51" y="6"/>
                        <a:pt x="52" y="6"/>
                      </a:cubicBezTo>
                      <a:cubicBezTo>
                        <a:pt x="53" y="5"/>
                        <a:pt x="52" y="3"/>
                        <a:pt x="52" y="3"/>
                      </a:cubicBezTo>
                      <a:cubicBezTo>
                        <a:pt x="54" y="2"/>
                        <a:pt x="55" y="2"/>
                        <a:pt x="57" y="2"/>
                      </a:cubicBezTo>
                      <a:cubicBezTo>
                        <a:pt x="59" y="1"/>
                        <a:pt x="60" y="2"/>
                        <a:pt x="62" y="1"/>
                      </a:cubicBezTo>
                      <a:cubicBezTo>
                        <a:pt x="63" y="1"/>
                        <a:pt x="64" y="0"/>
                        <a:pt x="66" y="0"/>
                      </a:cubicBezTo>
                      <a:cubicBezTo>
                        <a:pt x="66" y="1"/>
                        <a:pt x="65" y="2"/>
                        <a:pt x="66" y="3"/>
                      </a:cubicBezTo>
                      <a:cubicBezTo>
                        <a:pt x="66" y="5"/>
                        <a:pt x="67" y="6"/>
                        <a:pt x="69" y="7"/>
                      </a:cubicBezTo>
                      <a:cubicBezTo>
                        <a:pt x="70" y="7"/>
                        <a:pt x="73" y="7"/>
                        <a:pt x="75" y="8"/>
                      </a:cubicBezTo>
                      <a:cubicBezTo>
                        <a:pt x="77" y="8"/>
                        <a:pt x="80" y="9"/>
                        <a:pt x="83" y="9"/>
                      </a:cubicBezTo>
                      <a:cubicBezTo>
                        <a:pt x="83" y="9"/>
                        <a:pt x="83" y="10"/>
                        <a:pt x="84" y="10"/>
                      </a:cubicBezTo>
                      <a:cubicBezTo>
                        <a:pt x="83" y="11"/>
                        <a:pt x="81" y="11"/>
                        <a:pt x="81" y="12"/>
                      </a:cubicBezTo>
                      <a:cubicBezTo>
                        <a:pt x="80" y="13"/>
                        <a:pt x="82" y="14"/>
                        <a:pt x="82" y="16"/>
                      </a:cubicBezTo>
                      <a:cubicBezTo>
                        <a:pt x="83" y="17"/>
                        <a:pt x="81" y="18"/>
                        <a:pt x="82" y="20"/>
                      </a:cubicBezTo>
                      <a:cubicBezTo>
                        <a:pt x="82" y="21"/>
                        <a:pt x="83" y="22"/>
                        <a:pt x="84" y="2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3" name="Freeform 21"/>
                <p:cNvSpPr>
                  <a:spLocks noChangeAspect="1"/>
                </p:cNvSpPr>
                <p:nvPr/>
              </p:nvSpPr>
              <p:spPr bwMode="auto">
                <a:xfrm>
                  <a:off x="5297488" y="3714750"/>
                  <a:ext cx="288925" cy="192088"/>
                </a:xfrm>
                <a:custGeom>
                  <a:avLst/>
                  <a:gdLst>
                    <a:gd name="T0" fmla="*/ 2147483646 w 54"/>
                    <a:gd name="T1" fmla="*/ 2147483646 h 34"/>
                    <a:gd name="T2" fmla="*/ 2147483646 w 54"/>
                    <a:gd name="T3" fmla="*/ 2147483646 h 34"/>
                    <a:gd name="T4" fmla="*/ 2147483646 w 54"/>
                    <a:gd name="T5" fmla="*/ 2147483646 h 34"/>
                    <a:gd name="T6" fmla="*/ 2147483646 w 54"/>
                    <a:gd name="T7" fmla="*/ 2147483646 h 34"/>
                    <a:gd name="T8" fmla="*/ 2147483646 w 54"/>
                    <a:gd name="T9" fmla="*/ 2147483646 h 34"/>
                    <a:gd name="T10" fmla="*/ 2147483646 w 54"/>
                    <a:gd name="T11" fmla="*/ 2147483646 h 34"/>
                    <a:gd name="T12" fmla="*/ 2147483646 w 54"/>
                    <a:gd name="T13" fmla="*/ 2147483646 h 34"/>
                    <a:gd name="T14" fmla="*/ 2147483646 w 54"/>
                    <a:gd name="T15" fmla="*/ 2147483646 h 34"/>
                    <a:gd name="T16" fmla="*/ 2147483646 w 54"/>
                    <a:gd name="T17" fmla="*/ 2147483646 h 34"/>
                    <a:gd name="T18" fmla="*/ 2147483646 w 54"/>
                    <a:gd name="T19" fmla="*/ 2147483646 h 34"/>
                    <a:gd name="T20" fmla="*/ 2147483646 w 54"/>
                    <a:gd name="T21" fmla="*/ 0 h 34"/>
                    <a:gd name="T22" fmla="*/ 2147483646 w 54"/>
                    <a:gd name="T23" fmla="*/ 2147483646 h 34"/>
                    <a:gd name="T24" fmla="*/ 2147483646 w 54"/>
                    <a:gd name="T25" fmla="*/ 2147483646 h 34"/>
                    <a:gd name="T26" fmla="*/ 2147483646 w 54"/>
                    <a:gd name="T27" fmla="*/ 2147483646 h 34"/>
                    <a:gd name="T28" fmla="*/ 2147483646 w 54"/>
                    <a:gd name="T29" fmla="*/ 2147483646 h 34"/>
                    <a:gd name="T30" fmla="*/ 2147483646 w 54"/>
                    <a:gd name="T31" fmla="*/ 2147483646 h 34"/>
                    <a:gd name="T32" fmla="*/ 2147483646 w 54"/>
                    <a:gd name="T33" fmla="*/ 2147483646 h 34"/>
                    <a:gd name="T34" fmla="*/ 2147483646 w 54"/>
                    <a:gd name="T35" fmla="*/ 2147483646 h 34"/>
                    <a:gd name="T36" fmla="*/ 2147483646 w 54"/>
                    <a:gd name="T37" fmla="*/ 2147483646 h 34"/>
                    <a:gd name="T38" fmla="*/ 2147483646 w 54"/>
                    <a:gd name="T39" fmla="*/ 2147483646 h 34"/>
                    <a:gd name="T40" fmla="*/ 2147483646 w 54"/>
                    <a:gd name="T41" fmla="*/ 2147483646 h 34"/>
                    <a:gd name="T42" fmla="*/ 2147483646 w 54"/>
                    <a:gd name="T43" fmla="*/ 2147483646 h 34"/>
                    <a:gd name="T44" fmla="*/ 2147483646 w 54"/>
                    <a:gd name="T45" fmla="*/ 2147483646 h 34"/>
                    <a:gd name="T46" fmla="*/ 2147483646 w 54"/>
                    <a:gd name="T47" fmla="*/ 2147483646 h 34"/>
                    <a:gd name="T48" fmla="*/ 2147483646 w 54"/>
                    <a:gd name="T49" fmla="*/ 2147483646 h 34"/>
                    <a:gd name="T50" fmla="*/ 2147483646 w 54"/>
                    <a:gd name="T51" fmla="*/ 2147483646 h 34"/>
                    <a:gd name="T52" fmla="*/ 2147483646 w 54"/>
                    <a:gd name="T53" fmla="*/ 2147483646 h 34"/>
                    <a:gd name="T54" fmla="*/ 2147483646 w 54"/>
                    <a:gd name="T55" fmla="*/ 2147483646 h 34"/>
                    <a:gd name="T56" fmla="*/ 2147483646 w 54"/>
                    <a:gd name="T57" fmla="*/ 2147483646 h 34"/>
                    <a:gd name="T58" fmla="*/ 2147483646 w 54"/>
                    <a:gd name="T59" fmla="*/ 2147483646 h 34"/>
                    <a:gd name="T60" fmla="*/ 2147483646 w 54"/>
                    <a:gd name="T61" fmla="*/ 2147483646 h 34"/>
                    <a:gd name="T62" fmla="*/ 2147483646 w 54"/>
                    <a:gd name="T63" fmla="*/ 2147483646 h 34"/>
                    <a:gd name="T64" fmla="*/ 2147483646 w 54"/>
                    <a:gd name="T65" fmla="*/ 2147483646 h 34"/>
                    <a:gd name="T66" fmla="*/ 2147483646 w 54"/>
                    <a:gd name="T67" fmla="*/ 2147483646 h 34"/>
                    <a:gd name="T68" fmla="*/ 2147483646 w 54"/>
                    <a:gd name="T69" fmla="*/ 2147483646 h 34"/>
                    <a:gd name="T70" fmla="*/ 2147483646 w 54"/>
                    <a:gd name="T71" fmla="*/ 2147483646 h 34"/>
                    <a:gd name="T72" fmla="*/ 2147483646 w 54"/>
                    <a:gd name="T73" fmla="*/ 2147483646 h 34"/>
                    <a:gd name="T74" fmla="*/ 2147483646 w 54"/>
                    <a:gd name="T75" fmla="*/ 2147483646 h 34"/>
                    <a:gd name="T76" fmla="*/ 2147483646 w 54"/>
                    <a:gd name="T77" fmla="*/ 2147483646 h 34"/>
                    <a:gd name="T78" fmla="*/ 2147483646 w 54"/>
                    <a:gd name="T79" fmla="*/ 2147483646 h 34"/>
                    <a:gd name="T80" fmla="*/ 2147483646 w 54"/>
                    <a:gd name="T81" fmla="*/ 2147483646 h 34"/>
                    <a:gd name="T82" fmla="*/ 2147483646 w 54"/>
                    <a:gd name="T83" fmla="*/ 2147483646 h 34"/>
                    <a:gd name="T84" fmla="*/ 2147483646 w 54"/>
                    <a:gd name="T85" fmla="*/ 2147483646 h 34"/>
                    <a:gd name="T86" fmla="*/ 2147483646 w 54"/>
                    <a:gd name="T87" fmla="*/ 2147483646 h 34"/>
                    <a:gd name="T88" fmla="*/ 2147483646 w 54"/>
                    <a:gd name="T89" fmla="*/ 2147483646 h 34"/>
                    <a:gd name="T90" fmla="*/ 2147483646 w 54"/>
                    <a:gd name="T91" fmla="*/ 2147483646 h 34"/>
                    <a:gd name="T92" fmla="*/ 2147483646 w 54"/>
                    <a:gd name="T93" fmla="*/ 2147483646 h 34"/>
                    <a:gd name="T94" fmla="*/ 2147483646 w 54"/>
                    <a:gd name="T95" fmla="*/ 2147483646 h 34"/>
                    <a:gd name="T96" fmla="*/ 2147483646 w 54"/>
                    <a:gd name="T97" fmla="*/ 2147483646 h 3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4"/>
                    <a:gd name="T148" fmla="*/ 0 h 34"/>
                    <a:gd name="T149" fmla="*/ 54 w 54"/>
                    <a:gd name="T150" fmla="*/ 34 h 3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4" h="34">
                      <a:moveTo>
                        <a:pt x="54" y="17"/>
                      </a:moveTo>
                      <a:cubicBezTo>
                        <a:pt x="53" y="16"/>
                        <a:pt x="54" y="14"/>
                        <a:pt x="53" y="14"/>
                      </a:cubicBezTo>
                      <a:cubicBezTo>
                        <a:pt x="51" y="14"/>
                        <a:pt x="51" y="17"/>
                        <a:pt x="49" y="17"/>
                      </a:cubicBezTo>
                      <a:cubicBezTo>
                        <a:pt x="48" y="17"/>
                        <a:pt x="47" y="15"/>
                        <a:pt x="46" y="14"/>
                      </a:cubicBezTo>
                      <a:cubicBezTo>
                        <a:pt x="45" y="13"/>
                        <a:pt x="43" y="14"/>
                        <a:pt x="43" y="13"/>
                      </a:cubicBezTo>
                      <a:cubicBezTo>
                        <a:pt x="42" y="13"/>
                        <a:pt x="43" y="11"/>
                        <a:pt x="43" y="10"/>
                      </a:cubicBezTo>
                      <a:cubicBezTo>
                        <a:pt x="43" y="10"/>
                        <a:pt x="43" y="9"/>
                        <a:pt x="43" y="8"/>
                      </a:cubicBezTo>
                      <a:cubicBezTo>
                        <a:pt x="42" y="7"/>
                        <a:pt x="42" y="6"/>
                        <a:pt x="42" y="5"/>
                      </a:cubicBezTo>
                      <a:cubicBezTo>
                        <a:pt x="41" y="4"/>
                        <a:pt x="40" y="3"/>
                        <a:pt x="39" y="2"/>
                      </a:cubicBezTo>
                      <a:cubicBezTo>
                        <a:pt x="37" y="2"/>
                        <a:pt x="36" y="2"/>
                        <a:pt x="34" y="2"/>
                      </a:cubicBezTo>
                      <a:cubicBezTo>
                        <a:pt x="33" y="2"/>
                        <a:pt x="31" y="0"/>
                        <a:pt x="30" y="0"/>
                      </a:cubicBezTo>
                      <a:cubicBezTo>
                        <a:pt x="29" y="0"/>
                        <a:pt x="31" y="2"/>
                        <a:pt x="30" y="3"/>
                      </a:cubicBezTo>
                      <a:cubicBezTo>
                        <a:pt x="29" y="4"/>
                        <a:pt x="28" y="3"/>
                        <a:pt x="27" y="4"/>
                      </a:cubicBezTo>
                      <a:cubicBezTo>
                        <a:pt x="26" y="4"/>
                        <a:pt x="25" y="5"/>
                        <a:pt x="24" y="6"/>
                      </a:cubicBezTo>
                      <a:cubicBezTo>
                        <a:pt x="22" y="6"/>
                        <a:pt x="20" y="5"/>
                        <a:pt x="19" y="5"/>
                      </a:cubicBezTo>
                      <a:cubicBezTo>
                        <a:pt x="18" y="6"/>
                        <a:pt x="17" y="7"/>
                        <a:pt x="16" y="7"/>
                      </a:cubicBezTo>
                      <a:cubicBezTo>
                        <a:pt x="14" y="7"/>
                        <a:pt x="13" y="5"/>
                        <a:pt x="12" y="6"/>
                      </a:cubicBezTo>
                      <a:cubicBezTo>
                        <a:pt x="11" y="6"/>
                        <a:pt x="10" y="7"/>
                        <a:pt x="10" y="7"/>
                      </a:cubicBezTo>
                      <a:cubicBezTo>
                        <a:pt x="10" y="8"/>
                        <a:pt x="12" y="8"/>
                        <a:pt x="12" y="9"/>
                      </a:cubicBezTo>
                      <a:cubicBezTo>
                        <a:pt x="11" y="10"/>
                        <a:pt x="9" y="12"/>
                        <a:pt x="8" y="13"/>
                      </a:cubicBezTo>
                      <a:cubicBezTo>
                        <a:pt x="7" y="14"/>
                        <a:pt x="5" y="15"/>
                        <a:pt x="5" y="16"/>
                      </a:cubicBezTo>
                      <a:cubicBezTo>
                        <a:pt x="4" y="17"/>
                        <a:pt x="3" y="19"/>
                        <a:pt x="3" y="20"/>
                      </a:cubicBezTo>
                      <a:cubicBezTo>
                        <a:pt x="2" y="21"/>
                        <a:pt x="2" y="23"/>
                        <a:pt x="2" y="24"/>
                      </a:cubicBezTo>
                      <a:cubicBezTo>
                        <a:pt x="1" y="26"/>
                        <a:pt x="0" y="28"/>
                        <a:pt x="1" y="29"/>
                      </a:cubicBezTo>
                      <a:cubicBezTo>
                        <a:pt x="3" y="29"/>
                        <a:pt x="4" y="26"/>
                        <a:pt x="5" y="25"/>
                      </a:cubicBezTo>
                      <a:cubicBezTo>
                        <a:pt x="6" y="25"/>
                        <a:pt x="7" y="25"/>
                        <a:pt x="8" y="25"/>
                      </a:cubicBezTo>
                      <a:cubicBezTo>
                        <a:pt x="9" y="25"/>
                        <a:pt x="9" y="26"/>
                        <a:pt x="10" y="26"/>
                      </a:cubicBezTo>
                      <a:cubicBezTo>
                        <a:pt x="10" y="27"/>
                        <a:pt x="10" y="29"/>
                        <a:pt x="10" y="30"/>
                      </a:cubicBezTo>
                      <a:cubicBezTo>
                        <a:pt x="11" y="31"/>
                        <a:pt x="12" y="32"/>
                        <a:pt x="13" y="33"/>
                      </a:cubicBezTo>
                      <a:cubicBezTo>
                        <a:pt x="14" y="33"/>
                        <a:pt x="15" y="34"/>
                        <a:pt x="16" y="33"/>
                      </a:cubicBezTo>
                      <a:cubicBezTo>
                        <a:pt x="17" y="33"/>
                        <a:pt x="18" y="32"/>
                        <a:pt x="19" y="32"/>
                      </a:cubicBezTo>
                      <a:cubicBezTo>
                        <a:pt x="20" y="32"/>
                        <a:pt x="21" y="33"/>
                        <a:pt x="22" y="33"/>
                      </a:cubicBezTo>
                      <a:cubicBezTo>
                        <a:pt x="24" y="32"/>
                        <a:pt x="25" y="31"/>
                        <a:pt x="26" y="29"/>
                      </a:cubicBezTo>
                      <a:cubicBezTo>
                        <a:pt x="26" y="28"/>
                        <a:pt x="26" y="27"/>
                        <a:pt x="26" y="26"/>
                      </a:cubicBezTo>
                      <a:cubicBezTo>
                        <a:pt x="27" y="25"/>
                        <a:pt x="28" y="23"/>
                        <a:pt x="29" y="23"/>
                      </a:cubicBezTo>
                      <a:cubicBezTo>
                        <a:pt x="31" y="24"/>
                        <a:pt x="29" y="27"/>
                        <a:pt x="30" y="28"/>
                      </a:cubicBezTo>
                      <a:cubicBezTo>
                        <a:pt x="31" y="29"/>
                        <a:pt x="32" y="29"/>
                        <a:pt x="33" y="30"/>
                      </a:cubicBezTo>
                      <a:cubicBezTo>
                        <a:pt x="34" y="30"/>
                        <a:pt x="34" y="32"/>
                        <a:pt x="35" y="32"/>
                      </a:cubicBezTo>
                      <a:cubicBezTo>
                        <a:pt x="36" y="32"/>
                        <a:pt x="37" y="32"/>
                        <a:pt x="38" y="31"/>
                      </a:cubicBezTo>
                      <a:cubicBezTo>
                        <a:pt x="39" y="30"/>
                        <a:pt x="39" y="28"/>
                        <a:pt x="39" y="26"/>
                      </a:cubicBezTo>
                      <a:cubicBezTo>
                        <a:pt x="39" y="25"/>
                        <a:pt x="39" y="24"/>
                        <a:pt x="40" y="24"/>
                      </a:cubicBezTo>
                      <a:cubicBezTo>
                        <a:pt x="42" y="24"/>
                        <a:pt x="42" y="26"/>
                        <a:pt x="43" y="26"/>
                      </a:cubicBezTo>
                      <a:cubicBezTo>
                        <a:pt x="44" y="27"/>
                        <a:pt x="46" y="26"/>
                        <a:pt x="47" y="26"/>
                      </a:cubicBezTo>
                      <a:cubicBezTo>
                        <a:pt x="48" y="26"/>
                        <a:pt x="49" y="27"/>
                        <a:pt x="49" y="27"/>
                      </a:cubicBezTo>
                      <a:cubicBezTo>
                        <a:pt x="50" y="25"/>
                        <a:pt x="49" y="24"/>
                        <a:pt x="49" y="22"/>
                      </a:cubicBezTo>
                      <a:cubicBezTo>
                        <a:pt x="49" y="22"/>
                        <a:pt x="49" y="21"/>
                        <a:pt x="50" y="21"/>
                      </a:cubicBezTo>
                      <a:cubicBezTo>
                        <a:pt x="51" y="21"/>
                        <a:pt x="52" y="23"/>
                        <a:pt x="53" y="23"/>
                      </a:cubicBezTo>
                      <a:cubicBezTo>
                        <a:pt x="54" y="22"/>
                        <a:pt x="53" y="20"/>
                        <a:pt x="53" y="19"/>
                      </a:cubicBezTo>
                      <a:cubicBezTo>
                        <a:pt x="53" y="18"/>
                        <a:pt x="53" y="17"/>
                        <a:pt x="54" y="1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4" name="Freeform 22"/>
                <p:cNvSpPr>
                  <a:spLocks noChangeAspect="1"/>
                </p:cNvSpPr>
                <p:nvPr/>
              </p:nvSpPr>
              <p:spPr bwMode="auto">
                <a:xfrm>
                  <a:off x="5521325" y="3587750"/>
                  <a:ext cx="495300" cy="268288"/>
                </a:xfrm>
                <a:custGeom>
                  <a:avLst/>
                  <a:gdLst>
                    <a:gd name="T0" fmla="*/ 2147483646 w 91"/>
                    <a:gd name="T1" fmla="*/ 2147483646 h 48"/>
                    <a:gd name="T2" fmla="*/ 2147483646 w 91"/>
                    <a:gd name="T3" fmla="*/ 2147483646 h 48"/>
                    <a:gd name="T4" fmla="*/ 2147483646 w 91"/>
                    <a:gd name="T5" fmla="*/ 2147483646 h 48"/>
                    <a:gd name="T6" fmla="*/ 2147483646 w 91"/>
                    <a:gd name="T7" fmla="*/ 2147483646 h 48"/>
                    <a:gd name="T8" fmla="*/ 2147483646 w 91"/>
                    <a:gd name="T9" fmla="*/ 2147483646 h 48"/>
                    <a:gd name="T10" fmla="*/ 2147483646 w 91"/>
                    <a:gd name="T11" fmla="*/ 2147483646 h 48"/>
                    <a:gd name="T12" fmla="*/ 2147483646 w 91"/>
                    <a:gd name="T13" fmla="*/ 2147483646 h 48"/>
                    <a:gd name="T14" fmla="*/ 2147483646 w 91"/>
                    <a:gd name="T15" fmla="*/ 2147483646 h 48"/>
                    <a:gd name="T16" fmla="*/ 2147483646 w 91"/>
                    <a:gd name="T17" fmla="*/ 2147483646 h 48"/>
                    <a:gd name="T18" fmla="*/ 2147483646 w 91"/>
                    <a:gd name="T19" fmla="*/ 2147483646 h 48"/>
                    <a:gd name="T20" fmla="*/ 2147483646 w 91"/>
                    <a:gd name="T21" fmla="*/ 2147483646 h 48"/>
                    <a:gd name="T22" fmla="*/ 2147483646 w 91"/>
                    <a:gd name="T23" fmla="*/ 2147483646 h 48"/>
                    <a:gd name="T24" fmla="*/ 2147483646 w 91"/>
                    <a:gd name="T25" fmla="*/ 2147483646 h 48"/>
                    <a:gd name="T26" fmla="*/ 2147483646 w 91"/>
                    <a:gd name="T27" fmla="*/ 2147483646 h 48"/>
                    <a:gd name="T28" fmla="*/ 2147483646 w 91"/>
                    <a:gd name="T29" fmla="*/ 2147483646 h 48"/>
                    <a:gd name="T30" fmla="*/ 2147483646 w 91"/>
                    <a:gd name="T31" fmla="*/ 2147483646 h 48"/>
                    <a:gd name="T32" fmla="*/ 2147483646 w 91"/>
                    <a:gd name="T33" fmla="*/ 2147483646 h 48"/>
                    <a:gd name="T34" fmla="*/ 2147483646 w 91"/>
                    <a:gd name="T35" fmla="*/ 2147483646 h 48"/>
                    <a:gd name="T36" fmla="*/ 2147483646 w 91"/>
                    <a:gd name="T37" fmla="*/ 2147483646 h 48"/>
                    <a:gd name="T38" fmla="*/ 2147483646 w 91"/>
                    <a:gd name="T39" fmla="*/ 2147483646 h 48"/>
                    <a:gd name="T40" fmla="*/ 2147483646 w 91"/>
                    <a:gd name="T41" fmla="*/ 2147483646 h 48"/>
                    <a:gd name="T42" fmla="*/ 2147483646 w 91"/>
                    <a:gd name="T43" fmla="*/ 2147483646 h 48"/>
                    <a:gd name="T44" fmla="*/ 2147483646 w 91"/>
                    <a:gd name="T45" fmla="*/ 2147483646 h 48"/>
                    <a:gd name="T46" fmla="*/ 2147483646 w 91"/>
                    <a:gd name="T47" fmla="*/ 2147483646 h 48"/>
                    <a:gd name="T48" fmla="*/ 2147483646 w 91"/>
                    <a:gd name="T49" fmla="*/ 2147483646 h 48"/>
                    <a:gd name="T50" fmla="*/ 2147483646 w 91"/>
                    <a:gd name="T51" fmla="*/ 2147483646 h 48"/>
                    <a:gd name="T52" fmla="*/ 2147483646 w 91"/>
                    <a:gd name="T53" fmla="*/ 2147483646 h 48"/>
                    <a:gd name="T54" fmla="*/ 2147483646 w 91"/>
                    <a:gd name="T55" fmla="*/ 2147483646 h 48"/>
                    <a:gd name="T56" fmla="*/ 2147483646 w 91"/>
                    <a:gd name="T57" fmla="*/ 2147483646 h 48"/>
                    <a:gd name="T58" fmla="*/ 2147483646 w 91"/>
                    <a:gd name="T59" fmla="*/ 2147483646 h 48"/>
                    <a:gd name="T60" fmla="*/ 2147483646 w 91"/>
                    <a:gd name="T61" fmla="*/ 2147483646 h 48"/>
                    <a:gd name="T62" fmla="*/ 2147483646 w 91"/>
                    <a:gd name="T63" fmla="*/ 2147483646 h 48"/>
                    <a:gd name="T64" fmla="*/ 2147483646 w 91"/>
                    <a:gd name="T65" fmla="*/ 2147483646 h 48"/>
                    <a:gd name="T66" fmla="*/ 2147483646 w 91"/>
                    <a:gd name="T67" fmla="*/ 2147483646 h 48"/>
                    <a:gd name="T68" fmla="*/ 2147483646 w 91"/>
                    <a:gd name="T69" fmla="*/ 2147483646 h 48"/>
                    <a:gd name="T70" fmla="*/ 2147483646 w 91"/>
                    <a:gd name="T71" fmla="*/ 2147483646 h 48"/>
                    <a:gd name="T72" fmla="*/ 2147483646 w 91"/>
                    <a:gd name="T73" fmla="*/ 2147483646 h 48"/>
                    <a:gd name="T74" fmla="*/ 2147483646 w 91"/>
                    <a:gd name="T75" fmla="*/ 2147483646 h 48"/>
                    <a:gd name="T76" fmla="*/ 2147483646 w 91"/>
                    <a:gd name="T77" fmla="*/ 2147483646 h 48"/>
                    <a:gd name="T78" fmla="*/ 2147483646 w 91"/>
                    <a:gd name="T79" fmla="*/ 2147483646 h 48"/>
                    <a:gd name="T80" fmla="*/ 2147483646 w 91"/>
                    <a:gd name="T81" fmla="*/ 2147483646 h 48"/>
                    <a:gd name="T82" fmla="*/ 2147483646 w 91"/>
                    <a:gd name="T83" fmla="*/ 2147483646 h 48"/>
                    <a:gd name="T84" fmla="*/ 2147483646 w 91"/>
                    <a:gd name="T85" fmla="*/ 2147483646 h 48"/>
                    <a:gd name="T86" fmla="*/ 2147483646 w 91"/>
                    <a:gd name="T87" fmla="*/ 2147483646 h 48"/>
                    <a:gd name="T88" fmla="*/ 2147483646 w 91"/>
                    <a:gd name="T89" fmla="*/ 2147483646 h 48"/>
                    <a:gd name="T90" fmla="*/ 2147483646 w 91"/>
                    <a:gd name="T91" fmla="*/ 2147483646 h 48"/>
                    <a:gd name="T92" fmla="*/ 2147483646 w 91"/>
                    <a:gd name="T93" fmla="*/ 2147483646 h 48"/>
                    <a:gd name="T94" fmla="*/ 2147483646 w 91"/>
                    <a:gd name="T95" fmla="*/ 2147483646 h 48"/>
                    <a:gd name="T96" fmla="*/ 2147483646 w 91"/>
                    <a:gd name="T97" fmla="*/ 2147483646 h 48"/>
                    <a:gd name="T98" fmla="*/ 2147483646 w 91"/>
                    <a:gd name="T99" fmla="*/ 2147483646 h 48"/>
                    <a:gd name="T100" fmla="*/ 2147483646 w 91"/>
                    <a:gd name="T101" fmla="*/ 2147483646 h 48"/>
                    <a:gd name="T102" fmla="*/ 2147483646 w 91"/>
                    <a:gd name="T103" fmla="*/ 2147483646 h 48"/>
                    <a:gd name="T104" fmla="*/ 2147483646 w 91"/>
                    <a:gd name="T105" fmla="*/ 2147483646 h 48"/>
                    <a:gd name="T106" fmla="*/ 2147483646 w 91"/>
                    <a:gd name="T107" fmla="*/ 2147483646 h 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1"/>
                    <a:gd name="T163" fmla="*/ 0 h 48"/>
                    <a:gd name="T164" fmla="*/ 91 w 91"/>
                    <a:gd name="T165" fmla="*/ 48 h 4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1" h="48">
                      <a:moveTo>
                        <a:pt x="81" y="39"/>
                      </a:moveTo>
                      <a:cubicBezTo>
                        <a:pt x="81" y="38"/>
                        <a:pt x="81" y="37"/>
                        <a:pt x="82" y="37"/>
                      </a:cubicBezTo>
                      <a:cubicBezTo>
                        <a:pt x="82" y="36"/>
                        <a:pt x="84" y="37"/>
                        <a:pt x="84" y="37"/>
                      </a:cubicBezTo>
                      <a:cubicBezTo>
                        <a:pt x="84" y="35"/>
                        <a:pt x="82" y="33"/>
                        <a:pt x="82" y="31"/>
                      </a:cubicBezTo>
                      <a:cubicBezTo>
                        <a:pt x="83" y="29"/>
                        <a:pt x="85" y="29"/>
                        <a:pt x="86" y="28"/>
                      </a:cubicBezTo>
                      <a:cubicBezTo>
                        <a:pt x="87" y="27"/>
                        <a:pt x="87" y="25"/>
                        <a:pt x="88" y="25"/>
                      </a:cubicBezTo>
                      <a:cubicBezTo>
                        <a:pt x="88" y="24"/>
                        <a:pt x="90" y="24"/>
                        <a:pt x="90" y="24"/>
                      </a:cubicBezTo>
                      <a:cubicBezTo>
                        <a:pt x="91" y="22"/>
                        <a:pt x="91" y="20"/>
                        <a:pt x="91" y="19"/>
                      </a:cubicBezTo>
                      <a:cubicBezTo>
                        <a:pt x="90" y="17"/>
                        <a:pt x="88" y="16"/>
                        <a:pt x="88" y="15"/>
                      </a:cubicBezTo>
                      <a:cubicBezTo>
                        <a:pt x="87" y="14"/>
                        <a:pt x="88" y="12"/>
                        <a:pt x="88" y="11"/>
                      </a:cubicBezTo>
                      <a:cubicBezTo>
                        <a:pt x="88" y="10"/>
                        <a:pt x="88" y="8"/>
                        <a:pt x="88" y="7"/>
                      </a:cubicBezTo>
                      <a:cubicBezTo>
                        <a:pt x="86" y="6"/>
                        <a:pt x="85" y="6"/>
                        <a:pt x="83" y="6"/>
                      </a:cubicBezTo>
                      <a:cubicBezTo>
                        <a:pt x="82" y="5"/>
                        <a:pt x="80" y="6"/>
                        <a:pt x="79" y="6"/>
                      </a:cubicBezTo>
                      <a:cubicBezTo>
                        <a:pt x="76" y="5"/>
                        <a:pt x="75" y="4"/>
                        <a:pt x="72" y="3"/>
                      </a:cubicBezTo>
                      <a:cubicBezTo>
                        <a:pt x="70" y="3"/>
                        <a:pt x="68" y="3"/>
                        <a:pt x="66" y="2"/>
                      </a:cubicBezTo>
                      <a:cubicBezTo>
                        <a:pt x="66" y="2"/>
                        <a:pt x="65" y="0"/>
                        <a:pt x="64" y="1"/>
                      </a:cubicBezTo>
                      <a:cubicBezTo>
                        <a:pt x="63" y="2"/>
                        <a:pt x="65" y="5"/>
                        <a:pt x="64" y="6"/>
                      </a:cubicBezTo>
                      <a:cubicBezTo>
                        <a:pt x="62" y="8"/>
                        <a:pt x="59" y="9"/>
                        <a:pt x="57" y="9"/>
                      </a:cubicBezTo>
                      <a:cubicBezTo>
                        <a:pt x="54" y="9"/>
                        <a:pt x="53" y="7"/>
                        <a:pt x="51" y="6"/>
                      </a:cubicBezTo>
                      <a:cubicBezTo>
                        <a:pt x="51" y="7"/>
                        <a:pt x="51" y="9"/>
                        <a:pt x="51" y="9"/>
                      </a:cubicBezTo>
                      <a:cubicBezTo>
                        <a:pt x="50" y="10"/>
                        <a:pt x="47" y="9"/>
                        <a:pt x="46" y="9"/>
                      </a:cubicBezTo>
                      <a:cubicBezTo>
                        <a:pt x="45" y="10"/>
                        <a:pt x="47" y="12"/>
                        <a:pt x="46" y="13"/>
                      </a:cubicBezTo>
                      <a:cubicBezTo>
                        <a:pt x="44" y="15"/>
                        <a:pt x="40" y="14"/>
                        <a:pt x="39" y="16"/>
                      </a:cubicBezTo>
                      <a:cubicBezTo>
                        <a:pt x="38" y="18"/>
                        <a:pt x="42" y="20"/>
                        <a:pt x="41" y="22"/>
                      </a:cubicBezTo>
                      <a:cubicBezTo>
                        <a:pt x="39" y="24"/>
                        <a:pt x="35" y="24"/>
                        <a:pt x="33" y="25"/>
                      </a:cubicBezTo>
                      <a:cubicBezTo>
                        <a:pt x="30" y="26"/>
                        <a:pt x="27" y="26"/>
                        <a:pt x="25" y="27"/>
                      </a:cubicBezTo>
                      <a:cubicBezTo>
                        <a:pt x="23" y="28"/>
                        <a:pt x="22" y="30"/>
                        <a:pt x="21" y="30"/>
                      </a:cubicBezTo>
                      <a:cubicBezTo>
                        <a:pt x="19" y="31"/>
                        <a:pt x="18" y="29"/>
                        <a:pt x="16" y="28"/>
                      </a:cubicBezTo>
                      <a:cubicBezTo>
                        <a:pt x="14" y="28"/>
                        <a:pt x="12" y="27"/>
                        <a:pt x="11" y="28"/>
                      </a:cubicBezTo>
                      <a:cubicBezTo>
                        <a:pt x="9" y="28"/>
                        <a:pt x="11" y="32"/>
                        <a:pt x="9" y="32"/>
                      </a:cubicBezTo>
                      <a:cubicBezTo>
                        <a:pt x="7" y="32"/>
                        <a:pt x="6" y="28"/>
                        <a:pt x="3" y="27"/>
                      </a:cubicBezTo>
                      <a:cubicBezTo>
                        <a:pt x="2" y="27"/>
                        <a:pt x="2" y="30"/>
                        <a:pt x="1" y="31"/>
                      </a:cubicBezTo>
                      <a:cubicBezTo>
                        <a:pt x="1" y="32"/>
                        <a:pt x="1" y="33"/>
                        <a:pt x="1" y="33"/>
                      </a:cubicBezTo>
                      <a:cubicBezTo>
                        <a:pt x="1" y="34"/>
                        <a:pt x="0" y="36"/>
                        <a:pt x="1" y="36"/>
                      </a:cubicBezTo>
                      <a:cubicBezTo>
                        <a:pt x="1" y="37"/>
                        <a:pt x="3" y="36"/>
                        <a:pt x="4" y="37"/>
                      </a:cubicBezTo>
                      <a:cubicBezTo>
                        <a:pt x="5" y="38"/>
                        <a:pt x="6" y="40"/>
                        <a:pt x="7" y="40"/>
                      </a:cubicBezTo>
                      <a:cubicBezTo>
                        <a:pt x="9" y="40"/>
                        <a:pt x="9" y="37"/>
                        <a:pt x="11" y="37"/>
                      </a:cubicBezTo>
                      <a:cubicBezTo>
                        <a:pt x="12" y="37"/>
                        <a:pt x="11" y="39"/>
                        <a:pt x="12" y="40"/>
                      </a:cubicBezTo>
                      <a:cubicBezTo>
                        <a:pt x="13" y="40"/>
                        <a:pt x="14" y="41"/>
                        <a:pt x="15" y="41"/>
                      </a:cubicBezTo>
                      <a:cubicBezTo>
                        <a:pt x="17" y="41"/>
                        <a:pt x="18" y="42"/>
                        <a:pt x="19" y="42"/>
                      </a:cubicBezTo>
                      <a:cubicBezTo>
                        <a:pt x="20" y="41"/>
                        <a:pt x="19" y="39"/>
                        <a:pt x="19" y="39"/>
                      </a:cubicBezTo>
                      <a:cubicBezTo>
                        <a:pt x="21" y="38"/>
                        <a:pt x="22" y="38"/>
                        <a:pt x="24" y="38"/>
                      </a:cubicBezTo>
                      <a:cubicBezTo>
                        <a:pt x="26" y="37"/>
                        <a:pt x="27" y="38"/>
                        <a:pt x="29" y="37"/>
                      </a:cubicBezTo>
                      <a:cubicBezTo>
                        <a:pt x="30" y="37"/>
                        <a:pt x="31" y="36"/>
                        <a:pt x="33" y="36"/>
                      </a:cubicBezTo>
                      <a:cubicBezTo>
                        <a:pt x="33" y="37"/>
                        <a:pt x="32" y="38"/>
                        <a:pt x="33" y="39"/>
                      </a:cubicBezTo>
                      <a:cubicBezTo>
                        <a:pt x="33" y="41"/>
                        <a:pt x="34" y="42"/>
                        <a:pt x="36" y="43"/>
                      </a:cubicBezTo>
                      <a:cubicBezTo>
                        <a:pt x="37" y="43"/>
                        <a:pt x="40" y="43"/>
                        <a:pt x="42" y="44"/>
                      </a:cubicBezTo>
                      <a:cubicBezTo>
                        <a:pt x="44" y="44"/>
                        <a:pt x="47" y="45"/>
                        <a:pt x="50" y="45"/>
                      </a:cubicBezTo>
                      <a:cubicBezTo>
                        <a:pt x="50" y="45"/>
                        <a:pt x="50" y="46"/>
                        <a:pt x="51" y="46"/>
                      </a:cubicBezTo>
                      <a:cubicBezTo>
                        <a:pt x="53" y="46"/>
                        <a:pt x="57" y="48"/>
                        <a:pt x="60" y="48"/>
                      </a:cubicBezTo>
                      <a:cubicBezTo>
                        <a:pt x="62" y="48"/>
                        <a:pt x="63" y="45"/>
                        <a:pt x="65" y="44"/>
                      </a:cubicBezTo>
                      <a:cubicBezTo>
                        <a:pt x="67" y="43"/>
                        <a:pt x="70" y="44"/>
                        <a:pt x="72" y="44"/>
                      </a:cubicBezTo>
                      <a:cubicBezTo>
                        <a:pt x="74" y="44"/>
                        <a:pt x="76" y="43"/>
                        <a:pt x="77" y="43"/>
                      </a:cubicBezTo>
                      <a:cubicBezTo>
                        <a:pt x="79" y="42"/>
                        <a:pt x="80" y="40"/>
                        <a:pt x="81" y="3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5" name="Freeform 23"/>
                <p:cNvSpPr>
                  <a:spLocks noChangeAspect="1"/>
                </p:cNvSpPr>
                <p:nvPr/>
              </p:nvSpPr>
              <p:spPr bwMode="auto">
                <a:xfrm>
                  <a:off x="5681663" y="3392488"/>
                  <a:ext cx="444500" cy="247650"/>
                </a:xfrm>
                <a:custGeom>
                  <a:avLst/>
                  <a:gdLst>
                    <a:gd name="T0" fmla="*/ 2147483646 w 82"/>
                    <a:gd name="T1" fmla="*/ 2147483646 h 44"/>
                    <a:gd name="T2" fmla="*/ 2147483646 w 82"/>
                    <a:gd name="T3" fmla="*/ 2147483646 h 44"/>
                    <a:gd name="T4" fmla="*/ 2147483646 w 82"/>
                    <a:gd name="T5" fmla="*/ 2147483646 h 44"/>
                    <a:gd name="T6" fmla="*/ 2147483646 w 82"/>
                    <a:gd name="T7" fmla="*/ 2147483646 h 44"/>
                    <a:gd name="T8" fmla="*/ 2147483646 w 82"/>
                    <a:gd name="T9" fmla="*/ 2147483646 h 44"/>
                    <a:gd name="T10" fmla="*/ 2147483646 w 82"/>
                    <a:gd name="T11" fmla="*/ 2147483646 h 44"/>
                    <a:gd name="T12" fmla="*/ 2147483646 w 82"/>
                    <a:gd name="T13" fmla="*/ 2147483646 h 44"/>
                    <a:gd name="T14" fmla="*/ 2147483646 w 82"/>
                    <a:gd name="T15" fmla="*/ 2147483646 h 44"/>
                    <a:gd name="T16" fmla="*/ 2147483646 w 82"/>
                    <a:gd name="T17" fmla="*/ 2147483646 h 44"/>
                    <a:gd name="T18" fmla="*/ 2147483646 w 82"/>
                    <a:gd name="T19" fmla="*/ 2147483646 h 44"/>
                    <a:gd name="T20" fmla="*/ 2147483646 w 82"/>
                    <a:gd name="T21" fmla="*/ 2147483646 h 44"/>
                    <a:gd name="T22" fmla="*/ 2147483646 w 82"/>
                    <a:gd name="T23" fmla="*/ 2147483646 h 44"/>
                    <a:gd name="T24" fmla="*/ 2147483646 w 82"/>
                    <a:gd name="T25" fmla="*/ 2147483646 h 44"/>
                    <a:gd name="T26" fmla="*/ 2147483646 w 82"/>
                    <a:gd name="T27" fmla="*/ 2147483646 h 44"/>
                    <a:gd name="T28" fmla="*/ 2147483646 w 82"/>
                    <a:gd name="T29" fmla="*/ 2147483646 h 44"/>
                    <a:gd name="T30" fmla="*/ 2147483646 w 82"/>
                    <a:gd name="T31" fmla="*/ 2147483646 h 44"/>
                    <a:gd name="T32" fmla="*/ 2147483646 w 82"/>
                    <a:gd name="T33" fmla="*/ 2147483646 h 44"/>
                    <a:gd name="T34" fmla="*/ 2147483646 w 82"/>
                    <a:gd name="T35" fmla="*/ 2147483646 h 44"/>
                    <a:gd name="T36" fmla="*/ 2147483646 w 82"/>
                    <a:gd name="T37" fmla="*/ 2147483646 h 44"/>
                    <a:gd name="T38" fmla="*/ 2147483646 w 82"/>
                    <a:gd name="T39" fmla="*/ 2147483646 h 44"/>
                    <a:gd name="T40" fmla="*/ 2147483646 w 82"/>
                    <a:gd name="T41" fmla="*/ 2147483646 h 44"/>
                    <a:gd name="T42" fmla="*/ 2147483646 w 82"/>
                    <a:gd name="T43" fmla="*/ 2147483646 h 44"/>
                    <a:gd name="T44" fmla="*/ 2147483646 w 82"/>
                    <a:gd name="T45" fmla="*/ 2147483646 h 44"/>
                    <a:gd name="T46" fmla="*/ 2147483646 w 82"/>
                    <a:gd name="T47" fmla="*/ 2147483646 h 44"/>
                    <a:gd name="T48" fmla="*/ 2147483646 w 82"/>
                    <a:gd name="T49" fmla="*/ 2147483646 h 44"/>
                    <a:gd name="T50" fmla="*/ 2147483646 w 82"/>
                    <a:gd name="T51" fmla="*/ 2147483646 h 44"/>
                    <a:gd name="T52" fmla="*/ 0 w 82"/>
                    <a:gd name="T53" fmla="*/ 2147483646 h 44"/>
                    <a:gd name="T54" fmla="*/ 2147483646 w 82"/>
                    <a:gd name="T55" fmla="*/ 2147483646 h 44"/>
                    <a:gd name="T56" fmla="*/ 2147483646 w 82"/>
                    <a:gd name="T57" fmla="*/ 2147483646 h 44"/>
                    <a:gd name="T58" fmla="*/ 2147483646 w 82"/>
                    <a:gd name="T59" fmla="*/ 2147483646 h 44"/>
                    <a:gd name="T60" fmla="*/ 2147483646 w 82"/>
                    <a:gd name="T61" fmla="*/ 2147483646 h 44"/>
                    <a:gd name="T62" fmla="*/ 2147483646 w 82"/>
                    <a:gd name="T63" fmla="*/ 2147483646 h 44"/>
                    <a:gd name="T64" fmla="*/ 2147483646 w 82"/>
                    <a:gd name="T65" fmla="*/ 2147483646 h 44"/>
                    <a:gd name="T66" fmla="*/ 2147483646 w 82"/>
                    <a:gd name="T67" fmla="*/ 2147483646 h 44"/>
                    <a:gd name="T68" fmla="*/ 2147483646 w 82"/>
                    <a:gd name="T69" fmla="*/ 2147483646 h 44"/>
                    <a:gd name="T70" fmla="*/ 2147483646 w 82"/>
                    <a:gd name="T71" fmla="*/ 2147483646 h 44"/>
                    <a:gd name="T72" fmla="*/ 2147483646 w 82"/>
                    <a:gd name="T73" fmla="*/ 2147483646 h 44"/>
                    <a:gd name="T74" fmla="*/ 2147483646 w 82"/>
                    <a:gd name="T75" fmla="*/ 2147483646 h 44"/>
                    <a:gd name="T76" fmla="*/ 2147483646 w 82"/>
                    <a:gd name="T77" fmla="*/ 2147483646 h 44"/>
                    <a:gd name="T78" fmla="*/ 2147483646 w 82"/>
                    <a:gd name="T79" fmla="*/ 2147483646 h 44"/>
                    <a:gd name="T80" fmla="*/ 2147483646 w 82"/>
                    <a:gd name="T81" fmla="*/ 2147483646 h 44"/>
                    <a:gd name="T82" fmla="*/ 2147483646 w 82"/>
                    <a:gd name="T83" fmla="*/ 2147483646 h 44"/>
                    <a:gd name="T84" fmla="*/ 2147483646 w 82"/>
                    <a:gd name="T85" fmla="*/ 2147483646 h 44"/>
                    <a:gd name="T86" fmla="*/ 2147483646 w 82"/>
                    <a:gd name="T87" fmla="*/ 2147483646 h 44"/>
                    <a:gd name="T88" fmla="*/ 2147483646 w 82"/>
                    <a:gd name="T89" fmla="*/ 2147483646 h 44"/>
                    <a:gd name="T90" fmla="*/ 2147483646 w 82"/>
                    <a:gd name="T91" fmla="*/ 2147483646 h 4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2"/>
                    <a:gd name="T139" fmla="*/ 0 h 44"/>
                    <a:gd name="T140" fmla="*/ 82 w 82"/>
                    <a:gd name="T141" fmla="*/ 44 h 4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2" h="44">
                      <a:moveTo>
                        <a:pt x="82" y="28"/>
                      </a:moveTo>
                      <a:cubicBezTo>
                        <a:pt x="81" y="27"/>
                        <a:pt x="79" y="26"/>
                        <a:pt x="78" y="25"/>
                      </a:cubicBezTo>
                      <a:cubicBezTo>
                        <a:pt x="77" y="24"/>
                        <a:pt x="77" y="22"/>
                        <a:pt x="76" y="21"/>
                      </a:cubicBezTo>
                      <a:cubicBezTo>
                        <a:pt x="75" y="20"/>
                        <a:pt x="74" y="19"/>
                        <a:pt x="72" y="19"/>
                      </a:cubicBezTo>
                      <a:cubicBezTo>
                        <a:pt x="71" y="19"/>
                        <a:pt x="70" y="19"/>
                        <a:pt x="70" y="19"/>
                      </a:cubicBezTo>
                      <a:cubicBezTo>
                        <a:pt x="68" y="19"/>
                        <a:pt x="67" y="18"/>
                        <a:pt x="66" y="17"/>
                      </a:cubicBezTo>
                      <a:cubicBezTo>
                        <a:pt x="66" y="16"/>
                        <a:pt x="68" y="15"/>
                        <a:pt x="67" y="15"/>
                      </a:cubicBezTo>
                      <a:cubicBezTo>
                        <a:pt x="66" y="14"/>
                        <a:pt x="65" y="15"/>
                        <a:pt x="64" y="15"/>
                      </a:cubicBezTo>
                      <a:cubicBezTo>
                        <a:pt x="62" y="15"/>
                        <a:pt x="61" y="13"/>
                        <a:pt x="60" y="13"/>
                      </a:cubicBezTo>
                      <a:cubicBezTo>
                        <a:pt x="59" y="12"/>
                        <a:pt x="57" y="11"/>
                        <a:pt x="57" y="12"/>
                      </a:cubicBezTo>
                      <a:cubicBezTo>
                        <a:pt x="57" y="13"/>
                        <a:pt x="59" y="14"/>
                        <a:pt x="59" y="15"/>
                      </a:cubicBezTo>
                      <a:cubicBezTo>
                        <a:pt x="59" y="16"/>
                        <a:pt x="57" y="18"/>
                        <a:pt x="55" y="18"/>
                      </a:cubicBezTo>
                      <a:cubicBezTo>
                        <a:pt x="54" y="18"/>
                        <a:pt x="53" y="16"/>
                        <a:pt x="52" y="15"/>
                      </a:cubicBezTo>
                      <a:cubicBezTo>
                        <a:pt x="51" y="13"/>
                        <a:pt x="52" y="10"/>
                        <a:pt x="51" y="8"/>
                      </a:cubicBezTo>
                      <a:cubicBezTo>
                        <a:pt x="50" y="7"/>
                        <a:pt x="49" y="9"/>
                        <a:pt x="47" y="8"/>
                      </a:cubicBezTo>
                      <a:cubicBezTo>
                        <a:pt x="46" y="8"/>
                        <a:pt x="45" y="6"/>
                        <a:pt x="43" y="5"/>
                      </a:cubicBezTo>
                      <a:cubicBezTo>
                        <a:pt x="42" y="5"/>
                        <a:pt x="40" y="6"/>
                        <a:pt x="38" y="6"/>
                      </a:cubicBezTo>
                      <a:cubicBezTo>
                        <a:pt x="37" y="5"/>
                        <a:pt x="39" y="3"/>
                        <a:pt x="38" y="3"/>
                      </a:cubicBezTo>
                      <a:cubicBezTo>
                        <a:pt x="37" y="2"/>
                        <a:pt x="35" y="2"/>
                        <a:pt x="34" y="1"/>
                      </a:cubicBezTo>
                      <a:cubicBezTo>
                        <a:pt x="33" y="3"/>
                        <a:pt x="34" y="6"/>
                        <a:pt x="32" y="5"/>
                      </a:cubicBezTo>
                      <a:cubicBezTo>
                        <a:pt x="30" y="5"/>
                        <a:pt x="30" y="1"/>
                        <a:pt x="28" y="1"/>
                      </a:cubicBezTo>
                      <a:cubicBezTo>
                        <a:pt x="27" y="0"/>
                        <a:pt x="28" y="3"/>
                        <a:pt x="27" y="4"/>
                      </a:cubicBezTo>
                      <a:cubicBezTo>
                        <a:pt x="25" y="5"/>
                        <a:pt x="23" y="6"/>
                        <a:pt x="21" y="7"/>
                      </a:cubicBezTo>
                      <a:cubicBezTo>
                        <a:pt x="18" y="8"/>
                        <a:pt x="16" y="9"/>
                        <a:pt x="14" y="10"/>
                      </a:cubicBezTo>
                      <a:cubicBezTo>
                        <a:pt x="12" y="10"/>
                        <a:pt x="9" y="11"/>
                        <a:pt x="7" y="12"/>
                      </a:cubicBezTo>
                      <a:cubicBezTo>
                        <a:pt x="6" y="12"/>
                        <a:pt x="5" y="13"/>
                        <a:pt x="3" y="13"/>
                      </a:cubicBezTo>
                      <a:cubicBezTo>
                        <a:pt x="2" y="14"/>
                        <a:pt x="0" y="13"/>
                        <a:pt x="0" y="14"/>
                      </a:cubicBezTo>
                      <a:cubicBezTo>
                        <a:pt x="1" y="16"/>
                        <a:pt x="4" y="17"/>
                        <a:pt x="5" y="19"/>
                      </a:cubicBezTo>
                      <a:cubicBezTo>
                        <a:pt x="6" y="20"/>
                        <a:pt x="4" y="22"/>
                        <a:pt x="5" y="23"/>
                      </a:cubicBezTo>
                      <a:cubicBezTo>
                        <a:pt x="6" y="26"/>
                        <a:pt x="7" y="28"/>
                        <a:pt x="9" y="30"/>
                      </a:cubicBezTo>
                      <a:cubicBezTo>
                        <a:pt x="11" y="32"/>
                        <a:pt x="13" y="33"/>
                        <a:pt x="15" y="34"/>
                      </a:cubicBezTo>
                      <a:cubicBezTo>
                        <a:pt x="18" y="36"/>
                        <a:pt x="20" y="39"/>
                        <a:pt x="22" y="41"/>
                      </a:cubicBezTo>
                      <a:cubicBezTo>
                        <a:pt x="24" y="42"/>
                        <a:pt x="25" y="44"/>
                        <a:pt x="28" y="44"/>
                      </a:cubicBezTo>
                      <a:cubicBezTo>
                        <a:pt x="30" y="44"/>
                        <a:pt x="33" y="43"/>
                        <a:pt x="35" y="41"/>
                      </a:cubicBezTo>
                      <a:cubicBezTo>
                        <a:pt x="36" y="40"/>
                        <a:pt x="34" y="37"/>
                        <a:pt x="35" y="36"/>
                      </a:cubicBezTo>
                      <a:cubicBezTo>
                        <a:pt x="36" y="35"/>
                        <a:pt x="37" y="37"/>
                        <a:pt x="37" y="37"/>
                      </a:cubicBezTo>
                      <a:cubicBezTo>
                        <a:pt x="39" y="38"/>
                        <a:pt x="41" y="38"/>
                        <a:pt x="43" y="38"/>
                      </a:cubicBezTo>
                      <a:cubicBezTo>
                        <a:pt x="46" y="39"/>
                        <a:pt x="47" y="40"/>
                        <a:pt x="50" y="41"/>
                      </a:cubicBezTo>
                      <a:cubicBezTo>
                        <a:pt x="51" y="41"/>
                        <a:pt x="53" y="40"/>
                        <a:pt x="54" y="41"/>
                      </a:cubicBezTo>
                      <a:cubicBezTo>
                        <a:pt x="56" y="41"/>
                        <a:pt x="57" y="41"/>
                        <a:pt x="59" y="42"/>
                      </a:cubicBezTo>
                      <a:cubicBezTo>
                        <a:pt x="60" y="41"/>
                        <a:pt x="61" y="39"/>
                        <a:pt x="62" y="39"/>
                      </a:cubicBezTo>
                      <a:cubicBezTo>
                        <a:pt x="64" y="38"/>
                        <a:pt x="65" y="40"/>
                        <a:pt x="67" y="39"/>
                      </a:cubicBezTo>
                      <a:cubicBezTo>
                        <a:pt x="69" y="38"/>
                        <a:pt x="71" y="36"/>
                        <a:pt x="73" y="35"/>
                      </a:cubicBezTo>
                      <a:cubicBezTo>
                        <a:pt x="73" y="34"/>
                        <a:pt x="73" y="32"/>
                        <a:pt x="74" y="31"/>
                      </a:cubicBezTo>
                      <a:cubicBezTo>
                        <a:pt x="75" y="30"/>
                        <a:pt x="77" y="29"/>
                        <a:pt x="78" y="29"/>
                      </a:cubicBezTo>
                      <a:cubicBezTo>
                        <a:pt x="79" y="29"/>
                        <a:pt x="81" y="28"/>
                        <a:pt x="82"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6" name="Freeform 24"/>
                <p:cNvSpPr>
                  <a:spLocks noChangeAspect="1"/>
                </p:cNvSpPr>
                <p:nvPr/>
              </p:nvSpPr>
              <p:spPr bwMode="auto">
                <a:xfrm>
                  <a:off x="5775325" y="3808413"/>
                  <a:ext cx="206375" cy="150812"/>
                </a:xfrm>
                <a:custGeom>
                  <a:avLst/>
                  <a:gdLst>
                    <a:gd name="T0" fmla="*/ 2147483646 w 37"/>
                    <a:gd name="T1" fmla="*/ 2147483646 h 27"/>
                    <a:gd name="T2" fmla="*/ 2147483646 w 37"/>
                    <a:gd name="T3" fmla="*/ 2147483646 h 27"/>
                    <a:gd name="T4" fmla="*/ 2147483646 w 37"/>
                    <a:gd name="T5" fmla="*/ 0 h 27"/>
                    <a:gd name="T6" fmla="*/ 2147483646 w 37"/>
                    <a:gd name="T7" fmla="*/ 2147483646 h 27"/>
                    <a:gd name="T8" fmla="*/ 2147483646 w 37"/>
                    <a:gd name="T9" fmla="*/ 2147483646 h 27"/>
                    <a:gd name="T10" fmla="*/ 2147483646 w 37"/>
                    <a:gd name="T11" fmla="*/ 2147483646 h 27"/>
                    <a:gd name="T12" fmla="*/ 2147483646 w 37"/>
                    <a:gd name="T13" fmla="*/ 2147483646 h 27"/>
                    <a:gd name="T14" fmla="*/ 2147483646 w 37"/>
                    <a:gd name="T15" fmla="*/ 2147483646 h 27"/>
                    <a:gd name="T16" fmla="*/ 2147483646 w 37"/>
                    <a:gd name="T17" fmla="*/ 2147483646 h 27"/>
                    <a:gd name="T18" fmla="*/ 2147483646 w 37"/>
                    <a:gd name="T19" fmla="*/ 2147483646 h 27"/>
                    <a:gd name="T20" fmla="*/ 2147483646 w 37"/>
                    <a:gd name="T21" fmla="*/ 2147483646 h 27"/>
                    <a:gd name="T22" fmla="*/ 2147483646 w 37"/>
                    <a:gd name="T23" fmla="*/ 2147483646 h 27"/>
                    <a:gd name="T24" fmla="*/ 2147483646 w 37"/>
                    <a:gd name="T25" fmla="*/ 2147483646 h 27"/>
                    <a:gd name="T26" fmla="*/ 2147483646 w 37"/>
                    <a:gd name="T27" fmla="*/ 2147483646 h 27"/>
                    <a:gd name="T28" fmla="*/ 2147483646 w 37"/>
                    <a:gd name="T29" fmla="*/ 2147483646 h 27"/>
                    <a:gd name="T30" fmla="*/ 2147483646 w 37"/>
                    <a:gd name="T31" fmla="*/ 2147483646 h 27"/>
                    <a:gd name="T32" fmla="*/ 2147483646 w 37"/>
                    <a:gd name="T33" fmla="*/ 2147483646 h 27"/>
                    <a:gd name="T34" fmla="*/ 2147483646 w 37"/>
                    <a:gd name="T35" fmla="*/ 2147483646 h 27"/>
                    <a:gd name="T36" fmla="*/ 2147483646 w 37"/>
                    <a:gd name="T37" fmla="*/ 2147483646 h 27"/>
                    <a:gd name="T38" fmla="*/ 2147483646 w 37"/>
                    <a:gd name="T39" fmla="*/ 2147483646 h 27"/>
                    <a:gd name="T40" fmla="*/ 2147483646 w 37"/>
                    <a:gd name="T41" fmla="*/ 2147483646 h 27"/>
                    <a:gd name="T42" fmla="*/ 2147483646 w 37"/>
                    <a:gd name="T43" fmla="*/ 2147483646 h 27"/>
                    <a:gd name="T44" fmla="*/ 2147483646 w 37"/>
                    <a:gd name="T45" fmla="*/ 2147483646 h 27"/>
                    <a:gd name="T46" fmla="*/ 2147483646 w 37"/>
                    <a:gd name="T47" fmla="*/ 2147483646 h 27"/>
                    <a:gd name="T48" fmla="*/ 2147483646 w 37"/>
                    <a:gd name="T49" fmla="*/ 2147483646 h 27"/>
                    <a:gd name="T50" fmla="*/ 2147483646 w 37"/>
                    <a:gd name="T51" fmla="*/ 2147483646 h 27"/>
                    <a:gd name="T52" fmla="*/ 2147483646 w 37"/>
                    <a:gd name="T53" fmla="*/ 2147483646 h 2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7"/>
                    <a:gd name="T82" fmla="*/ 0 h 27"/>
                    <a:gd name="T83" fmla="*/ 37 w 37"/>
                    <a:gd name="T84" fmla="*/ 27 h 2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7" h="27">
                      <a:moveTo>
                        <a:pt x="37" y="7"/>
                      </a:moveTo>
                      <a:cubicBezTo>
                        <a:pt x="37" y="6"/>
                        <a:pt x="36" y="5"/>
                        <a:pt x="35" y="4"/>
                      </a:cubicBezTo>
                      <a:cubicBezTo>
                        <a:pt x="35" y="2"/>
                        <a:pt x="34" y="1"/>
                        <a:pt x="34" y="0"/>
                      </a:cubicBezTo>
                      <a:cubicBezTo>
                        <a:pt x="33" y="1"/>
                        <a:pt x="32" y="3"/>
                        <a:pt x="30" y="4"/>
                      </a:cubicBezTo>
                      <a:cubicBezTo>
                        <a:pt x="29" y="4"/>
                        <a:pt x="27" y="5"/>
                        <a:pt x="25" y="5"/>
                      </a:cubicBezTo>
                      <a:cubicBezTo>
                        <a:pt x="23" y="5"/>
                        <a:pt x="20" y="4"/>
                        <a:pt x="18" y="5"/>
                      </a:cubicBezTo>
                      <a:cubicBezTo>
                        <a:pt x="16" y="6"/>
                        <a:pt x="15" y="9"/>
                        <a:pt x="13" y="9"/>
                      </a:cubicBezTo>
                      <a:cubicBezTo>
                        <a:pt x="10" y="9"/>
                        <a:pt x="6" y="7"/>
                        <a:pt x="4" y="7"/>
                      </a:cubicBezTo>
                      <a:cubicBezTo>
                        <a:pt x="3" y="8"/>
                        <a:pt x="1" y="8"/>
                        <a:pt x="1" y="9"/>
                      </a:cubicBezTo>
                      <a:cubicBezTo>
                        <a:pt x="0" y="10"/>
                        <a:pt x="2" y="11"/>
                        <a:pt x="2" y="13"/>
                      </a:cubicBezTo>
                      <a:cubicBezTo>
                        <a:pt x="3" y="14"/>
                        <a:pt x="1" y="15"/>
                        <a:pt x="2" y="17"/>
                      </a:cubicBezTo>
                      <a:cubicBezTo>
                        <a:pt x="2" y="18"/>
                        <a:pt x="3" y="19"/>
                        <a:pt x="4" y="21"/>
                      </a:cubicBezTo>
                      <a:cubicBezTo>
                        <a:pt x="4" y="21"/>
                        <a:pt x="6" y="22"/>
                        <a:pt x="6" y="23"/>
                      </a:cubicBezTo>
                      <a:cubicBezTo>
                        <a:pt x="6" y="24"/>
                        <a:pt x="4" y="25"/>
                        <a:pt x="3" y="26"/>
                      </a:cubicBezTo>
                      <a:cubicBezTo>
                        <a:pt x="4" y="26"/>
                        <a:pt x="5" y="26"/>
                        <a:pt x="6" y="26"/>
                      </a:cubicBezTo>
                      <a:cubicBezTo>
                        <a:pt x="7" y="25"/>
                        <a:pt x="7" y="25"/>
                        <a:pt x="8" y="24"/>
                      </a:cubicBezTo>
                      <a:cubicBezTo>
                        <a:pt x="9" y="24"/>
                        <a:pt x="10" y="25"/>
                        <a:pt x="11" y="25"/>
                      </a:cubicBezTo>
                      <a:cubicBezTo>
                        <a:pt x="12" y="25"/>
                        <a:pt x="13" y="23"/>
                        <a:pt x="14" y="23"/>
                      </a:cubicBezTo>
                      <a:cubicBezTo>
                        <a:pt x="15" y="23"/>
                        <a:pt x="15" y="24"/>
                        <a:pt x="16" y="25"/>
                      </a:cubicBezTo>
                      <a:cubicBezTo>
                        <a:pt x="17" y="25"/>
                        <a:pt x="18" y="25"/>
                        <a:pt x="19" y="25"/>
                      </a:cubicBezTo>
                      <a:cubicBezTo>
                        <a:pt x="21" y="26"/>
                        <a:pt x="22" y="27"/>
                        <a:pt x="23" y="26"/>
                      </a:cubicBezTo>
                      <a:cubicBezTo>
                        <a:pt x="24" y="24"/>
                        <a:pt x="22" y="21"/>
                        <a:pt x="23" y="19"/>
                      </a:cubicBezTo>
                      <a:cubicBezTo>
                        <a:pt x="24" y="18"/>
                        <a:pt x="27" y="20"/>
                        <a:pt x="27" y="19"/>
                      </a:cubicBezTo>
                      <a:cubicBezTo>
                        <a:pt x="28" y="17"/>
                        <a:pt x="26" y="14"/>
                        <a:pt x="27" y="12"/>
                      </a:cubicBezTo>
                      <a:cubicBezTo>
                        <a:pt x="28" y="10"/>
                        <a:pt x="32" y="11"/>
                        <a:pt x="34" y="9"/>
                      </a:cubicBezTo>
                      <a:cubicBezTo>
                        <a:pt x="35" y="9"/>
                        <a:pt x="33" y="7"/>
                        <a:pt x="34" y="6"/>
                      </a:cubicBezTo>
                      <a:cubicBezTo>
                        <a:pt x="35" y="6"/>
                        <a:pt x="36" y="7"/>
                        <a:pt x="37" y="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7" name="Freeform 25"/>
                <p:cNvSpPr>
                  <a:spLocks noChangeAspect="1" noEditPoints="1"/>
                </p:cNvSpPr>
                <p:nvPr/>
              </p:nvSpPr>
              <p:spPr bwMode="auto">
                <a:xfrm>
                  <a:off x="5961063" y="3640138"/>
                  <a:ext cx="431800" cy="280987"/>
                </a:xfrm>
                <a:custGeom>
                  <a:avLst/>
                  <a:gdLst>
                    <a:gd name="T0" fmla="*/ 0 w 79"/>
                    <a:gd name="T1" fmla="*/ 2147483646 h 50"/>
                    <a:gd name="T2" fmla="*/ 2147483646 w 79"/>
                    <a:gd name="T3" fmla="*/ 2147483646 h 50"/>
                    <a:gd name="T4" fmla="*/ 2147483646 w 79"/>
                    <a:gd name="T5" fmla="*/ 2147483646 h 50"/>
                    <a:gd name="T6" fmla="*/ 2147483646 w 79"/>
                    <a:gd name="T7" fmla="*/ 2147483646 h 50"/>
                    <a:gd name="T8" fmla="*/ 2147483646 w 79"/>
                    <a:gd name="T9" fmla="*/ 2147483646 h 50"/>
                    <a:gd name="T10" fmla="*/ 2147483646 w 79"/>
                    <a:gd name="T11" fmla="*/ 2147483646 h 50"/>
                    <a:gd name="T12" fmla="*/ 2147483646 w 79"/>
                    <a:gd name="T13" fmla="*/ 2147483646 h 50"/>
                    <a:gd name="T14" fmla="*/ 2147483646 w 79"/>
                    <a:gd name="T15" fmla="*/ 2147483646 h 50"/>
                    <a:gd name="T16" fmla="*/ 2147483646 w 79"/>
                    <a:gd name="T17" fmla="*/ 2147483646 h 50"/>
                    <a:gd name="T18" fmla="*/ 2147483646 w 79"/>
                    <a:gd name="T19" fmla="*/ 2147483646 h 50"/>
                    <a:gd name="T20" fmla="*/ 2147483646 w 79"/>
                    <a:gd name="T21" fmla="*/ 2147483646 h 50"/>
                    <a:gd name="T22" fmla="*/ 2147483646 w 79"/>
                    <a:gd name="T23" fmla="*/ 2147483646 h 50"/>
                    <a:gd name="T24" fmla="*/ 2147483646 w 79"/>
                    <a:gd name="T25" fmla="*/ 2147483646 h 50"/>
                    <a:gd name="T26" fmla="*/ 2147483646 w 79"/>
                    <a:gd name="T27" fmla="*/ 2147483646 h 50"/>
                    <a:gd name="T28" fmla="*/ 2147483646 w 79"/>
                    <a:gd name="T29" fmla="*/ 2147483646 h 50"/>
                    <a:gd name="T30" fmla="*/ 2147483646 w 79"/>
                    <a:gd name="T31" fmla="*/ 2147483646 h 50"/>
                    <a:gd name="T32" fmla="*/ 2147483646 w 79"/>
                    <a:gd name="T33" fmla="*/ 2147483646 h 50"/>
                    <a:gd name="T34" fmla="*/ 2147483646 w 79"/>
                    <a:gd name="T35" fmla="*/ 2147483646 h 50"/>
                    <a:gd name="T36" fmla="*/ 2147483646 w 79"/>
                    <a:gd name="T37" fmla="*/ 2147483646 h 50"/>
                    <a:gd name="T38" fmla="*/ 2147483646 w 79"/>
                    <a:gd name="T39" fmla="*/ 2147483646 h 50"/>
                    <a:gd name="T40" fmla="*/ 2147483646 w 79"/>
                    <a:gd name="T41" fmla="*/ 2147483646 h 50"/>
                    <a:gd name="T42" fmla="*/ 2147483646 w 79"/>
                    <a:gd name="T43" fmla="*/ 2147483646 h 50"/>
                    <a:gd name="T44" fmla="*/ 2147483646 w 79"/>
                    <a:gd name="T45" fmla="*/ 2147483646 h 50"/>
                    <a:gd name="T46" fmla="*/ 2147483646 w 79"/>
                    <a:gd name="T47" fmla="*/ 2147483646 h 50"/>
                    <a:gd name="T48" fmla="*/ 2147483646 w 79"/>
                    <a:gd name="T49" fmla="*/ 2147483646 h 50"/>
                    <a:gd name="T50" fmla="*/ 2147483646 w 79"/>
                    <a:gd name="T51" fmla="*/ 2147483646 h 50"/>
                    <a:gd name="T52" fmla="*/ 2147483646 w 79"/>
                    <a:gd name="T53" fmla="*/ 2147483646 h 50"/>
                    <a:gd name="T54" fmla="*/ 2147483646 w 79"/>
                    <a:gd name="T55" fmla="*/ 2147483646 h 50"/>
                    <a:gd name="T56" fmla="*/ 2147483646 w 79"/>
                    <a:gd name="T57" fmla="*/ 2147483646 h 50"/>
                    <a:gd name="T58" fmla="*/ 2147483646 w 79"/>
                    <a:gd name="T59" fmla="*/ 2147483646 h 50"/>
                    <a:gd name="T60" fmla="*/ 2147483646 w 79"/>
                    <a:gd name="T61" fmla="*/ 2147483646 h 50"/>
                    <a:gd name="T62" fmla="*/ 2147483646 w 79"/>
                    <a:gd name="T63" fmla="*/ 2147483646 h 50"/>
                    <a:gd name="T64" fmla="*/ 2147483646 w 79"/>
                    <a:gd name="T65" fmla="*/ 0 h 50"/>
                    <a:gd name="T66" fmla="*/ 2147483646 w 79"/>
                    <a:gd name="T67" fmla="*/ 2147483646 h 50"/>
                    <a:gd name="T68" fmla="*/ 2147483646 w 79"/>
                    <a:gd name="T69" fmla="*/ 2147483646 h 50"/>
                    <a:gd name="T70" fmla="*/ 2147483646 w 79"/>
                    <a:gd name="T71" fmla="*/ 2147483646 h 50"/>
                    <a:gd name="T72" fmla="*/ 2147483646 w 79"/>
                    <a:gd name="T73" fmla="*/ 2147483646 h 50"/>
                    <a:gd name="T74" fmla="*/ 2147483646 w 79"/>
                    <a:gd name="T75" fmla="*/ 2147483646 h 50"/>
                    <a:gd name="T76" fmla="*/ 2147483646 w 79"/>
                    <a:gd name="T77" fmla="*/ 2147483646 h 50"/>
                    <a:gd name="T78" fmla="*/ 2147483646 w 79"/>
                    <a:gd name="T79" fmla="*/ 2147483646 h 50"/>
                    <a:gd name="T80" fmla="*/ 2147483646 w 79"/>
                    <a:gd name="T81" fmla="*/ 2147483646 h 50"/>
                    <a:gd name="T82" fmla="*/ 2147483646 w 79"/>
                    <a:gd name="T83" fmla="*/ 2147483646 h 50"/>
                    <a:gd name="T84" fmla="*/ 2147483646 w 79"/>
                    <a:gd name="T85" fmla="*/ 2147483646 h 50"/>
                    <a:gd name="T86" fmla="*/ 2147483646 w 79"/>
                    <a:gd name="T87" fmla="*/ 2147483646 h 50"/>
                    <a:gd name="T88" fmla="*/ 2147483646 w 79"/>
                    <a:gd name="T89" fmla="*/ 2147483646 h 50"/>
                    <a:gd name="T90" fmla="*/ 2147483646 w 79"/>
                    <a:gd name="T91" fmla="*/ 2147483646 h 50"/>
                    <a:gd name="T92" fmla="*/ 2147483646 w 79"/>
                    <a:gd name="T93" fmla="*/ 2147483646 h 50"/>
                    <a:gd name="T94" fmla="*/ 2147483646 w 79"/>
                    <a:gd name="T95" fmla="*/ 2147483646 h 50"/>
                    <a:gd name="T96" fmla="*/ 2147483646 w 79"/>
                    <a:gd name="T97" fmla="*/ 2147483646 h 50"/>
                    <a:gd name="T98" fmla="*/ 2147483646 w 79"/>
                    <a:gd name="T99" fmla="*/ 2147483646 h 50"/>
                    <a:gd name="T100" fmla="*/ 2147483646 w 79"/>
                    <a:gd name="T101" fmla="*/ 2147483646 h 50"/>
                    <a:gd name="T102" fmla="*/ 0 w 79"/>
                    <a:gd name="T103" fmla="*/ 2147483646 h 50"/>
                    <a:gd name="T104" fmla="*/ 2147483646 w 79"/>
                    <a:gd name="T105" fmla="*/ 2147483646 h 50"/>
                    <a:gd name="T106" fmla="*/ 2147483646 w 79"/>
                    <a:gd name="T107" fmla="*/ 2147483646 h 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9"/>
                    <a:gd name="T163" fmla="*/ 0 h 50"/>
                    <a:gd name="T164" fmla="*/ 79 w 79"/>
                    <a:gd name="T165" fmla="*/ 50 h 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9" h="50">
                      <a:moveTo>
                        <a:pt x="0" y="30"/>
                      </a:moveTo>
                      <a:cubicBezTo>
                        <a:pt x="0" y="31"/>
                        <a:pt x="1" y="32"/>
                        <a:pt x="1" y="34"/>
                      </a:cubicBezTo>
                      <a:cubicBezTo>
                        <a:pt x="2" y="35"/>
                        <a:pt x="3" y="36"/>
                        <a:pt x="3" y="37"/>
                      </a:cubicBezTo>
                      <a:moveTo>
                        <a:pt x="3" y="37"/>
                      </a:moveTo>
                      <a:cubicBezTo>
                        <a:pt x="4" y="38"/>
                        <a:pt x="4" y="39"/>
                        <a:pt x="5" y="40"/>
                      </a:cubicBezTo>
                      <a:cubicBezTo>
                        <a:pt x="6" y="40"/>
                        <a:pt x="7" y="39"/>
                        <a:pt x="8" y="40"/>
                      </a:cubicBezTo>
                      <a:cubicBezTo>
                        <a:pt x="9" y="40"/>
                        <a:pt x="8" y="42"/>
                        <a:pt x="9" y="43"/>
                      </a:cubicBezTo>
                      <a:cubicBezTo>
                        <a:pt x="9" y="43"/>
                        <a:pt x="10" y="43"/>
                        <a:pt x="10" y="43"/>
                      </a:cubicBezTo>
                      <a:cubicBezTo>
                        <a:pt x="12" y="44"/>
                        <a:pt x="12" y="46"/>
                        <a:pt x="13" y="47"/>
                      </a:cubicBezTo>
                      <a:cubicBezTo>
                        <a:pt x="15" y="48"/>
                        <a:pt x="18" y="49"/>
                        <a:pt x="20" y="49"/>
                      </a:cubicBezTo>
                      <a:cubicBezTo>
                        <a:pt x="22" y="50"/>
                        <a:pt x="25" y="50"/>
                        <a:pt x="27" y="50"/>
                      </a:cubicBezTo>
                      <a:cubicBezTo>
                        <a:pt x="28" y="50"/>
                        <a:pt x="29" y="48"/>
                        <a:pt x="30" y="48"/>
                      </a:cubicBezTo>
                      <a:cubicBezTo>
                        <a:pt x="30" y="47"/>
                        <a:pt x="31" y="48"/>
                        <a:pt x="32" y="48"/>
                      </a:cubicBezTo>
                      <a:cubicBezTo>
                        <a:pt x="33" y="47"/>
                        <a:pt x="34" y="46"/>
                        <a:pt x="35" y="45"/>
                      </a:cubicBezTo>
                      <a:cubicBezTo>
                        <a:pt x="37" y="44"/>
                        <a:pt x="38" y="44"/>
                        <a:pt x="40" y="44"/>
                      </a:cubicBezTo>
                      <a:cubicBezTo>
                        <a:pt x="41" y="44"/>
                        <a:pt x="42" y="42"/>
                        <a:pt x="43" y="42"/>
                      </a:cubicBezTo>
                      <a:cubicBezTo>
                        <a:pt x="46" y="42"/>
                        <a:pt x="47" y="43"/>
                        <a:pt x="49" y="43"/>
                      </a:cubicBezTo>
                      <a:cubicBezTo>
                        <a:pt x="51" y="42"/>
                        <a:pt x="54" y="42"/>
                        <a:pt x="56" y="41"/>
                      </a:cubicBezTo>
                      <a:cubicBezTo>
                        <a:pt x="57" y="41"/>
                        <a:pt x="60" y="41"/>
                        <a:pt x="61" y="39"/>
                      </a:cubicBezTo>
                      <a:cubicBezTo>
                        <a:pt x="62" y="38"/>
                        <a:pt x="60" y="36"/>
                        <a:pt x="61" y="35"/>
                      </a:cubicBezTo>
                      <a:cubicBezTo>
                        <a:pt x="61" y="34"/>
                        <a:pt x="63" y="35"/>
                        <a:pt x="64" y="34"/>
                      </a:cubicBezTo>
                      <a:cubicBezTo>
                        <a:pt x="65" y="32"/>
                        <a:pt x="64" y="29"/>
                        <a:pt x="65" y="27"/>
                      </a:cubicBezTo>
                      <a:cubicBezTo>
                        <a:pt x="66" y="24"/>
                        <a:pt x="67" y="22"/>
                        <a:pt x="69" y="20"/>
                      </a:cubicBezTo>
                      <a:cubicBezTo>
                        <a:pt x="70" y="19"/>
                        <a:pt x="71" y="17"/>
                        <a:pt x="73" y="15"/>
                      </a:cubicBezTo>
                      <a:cubicBezTo>
                        <a:pt x="74" y="14"/>
                        <a:pt x="76" y="15"/>
                        <a:pt x="77" y="14"/>
                      </a:cubicBezTo>
                      <a:cubicBezTo>
                        <a:pt x="78" y="13"/>
                        <a:pt x="78" y="12"/>
                        <a:pt x="79" y="12"/>
                      </a:cubicBezTo>
                      <a:cubicBezTo>
                        <a:pt x="79" y="11"/>
                        <a:pt x="79" y="10"/>
                        <a:pt x="79" y="9"/>
                      </a:cubicBezTo>
                      <a:cubicBezTo>
                        <a:pt x="78" y="9"/>
                        <a:pt x="76" y="9"/>
                        <a:pt x="75" y="9"/>
                      </a:cubicBezTo>
                      <a:cubicBezTo>
                        <a:pt x="75" y="8"/>
                        <a:pt x="75" y="7"/>
                        <a:pt x="75" y="7"/>
                      </a:cubicBezTo>
                      <a:cubicBezTo>
                        <a:pt x="74" y="6"/>
                        <a:pt x="73" y="6"/>
                        <a:pt x="73" y="5"/>
                      </a:cubicBezTo>
                      <a:cubicBezTo>
                        <a:pt x="72" y="5"/>
                        <a:pt x="71" y="4"/>
                        <a:pt x="70" y="3"/>
                      </a:cubicBezTo>
                      <a:cubicBezTo>
                        <a:pt x="69" y="4"/>
                        <a:pt x="67" y="5"/>
                        <a:pt x="65" y="5"/>
                      </a:cubicBezTo>
                      <a:cubicBezTo>
                        <a:pt x="63" y="4"/>
                        <a:pt x="63" y="1"/>
                        <a:pt x="61" y="0"/>
                      </a:cubicBezTo>
                      <a:cubicBezTo>
                        <a:pt x="60" y="0"/>
                        <a:pt x="59" y="1"/>
                        <a:pt x="57" y="1"/>
                      </a:cubicBezTo>
                      <a:cubicBezTo>
                        <a:pt x="55" y="1"/>
                        <a:pt x="53" y="0"/>
                        <a:pt x="51" y="1"/>
                      </a:cubicBezTo>
                      <a:cubicBezTo>
                        <a:pt x="49" y="1"/>
                        <a:pt x="49" y="4"/>
                        <a:pt x="48" y="5"/>
                      </a:cubicBezTo>
                      <a:cubicBezTo>
                        <a:pt x="47" y="6"/>
                        <a:pt x="45" y="7"/>
                        <a:pt x="44" y="8"/>
                      </a:cubicBezTo>
                      <a:cubicBezTo>
                        <a:pt x="42" y="8"/>
                        <a:pt x="41" y="6"/>
                        <a:pt x="39" y="6"/>
                      </a:cubicBezTo>
                      <a:cubicBezTo>
                        <a:pt x="38" y="6"/>
                        <a:pt x="39" y="9"/>
                        <a:pt x="38" y="10"/>
                      </a:cubicBezTo>
                      <a:cubicBezTo>
                        <a:pt x="36" y="10"/>
                        <a:pt x="34" y="9"/>
                        <a:pt x="32" y="10"/>
                      </a:cubicBezTo>
                      <a:cubicBezTo>
                        <a:pt x="31" y="10"/>
                        <a:pt x="29" y="9"/>
                        <a:pt x="29" y="10"/>
                      </a:cubicBezTo>
                      <a:cubicBezTo>
                        <a:pt x="29" y="11"/>
                        <a:pt x="31" y="12"/>
                        <a:pt x="30" y="13"/>
                      </a:cubicBezTo>
                      <a:cubicBezTo>
                        <a:pt x="30" y="14"/>
                        <a:pt x="29" y="15"/>
                        <a:pt x="28" y="15"/>
                      </a:cubicBezTo>
                      <a:cubicBezTo>
                        <a:pt x="24" y="15"/>
                        <a:pt x="19" y="15"/>
                        <a:pt x="15" y="14"/>
                      </a:cubicBezTo>
                      <a:cubicBezTo>
                        <a:pt x="13" y="13"/>
                        <a:pt x="12" y="11"/>
                        <a:pt x="10" y="10"/>
                      </a:cubicBezTo>
                      <a:cubicBezTo>
                        <a:pt x="10" y="11"/>
                        <a:pt x="10" y="13"/>
                        <a:pt x="9" y="15"/>
                      </a:cubicBezTo>
                      <a:cubicBezTo>
                        <a:pt x="9" y="15"/>
                        <a:pt x="7" y="15"/>
                        <a:pt x="7" y="16"/>
                      </a:cubicBezTo>
                      <a:cubicBezTo>
                        <a:pt x="6" y="16"/>
                        <a:pt x="6" y="18"/>
                        <a:pt x="5" y="19"/>
                      </a:cubicBezTo>
                      <a:cubicBezTo>
                        <a:pt x="4" y="20"/>
                        <a:pt x="2" y="20"/>
                        <a:pt x="1" y="22"/>
                      </a:cubicBezTo>
                      <a:cubicBezTo>
                        <a:pt x="1" y="24"/>
                        <a:pt x="3" y="26"/>
                        <a:pt x="3" y="28"/>
                      </a:cubicBezTo>
                      <a:cubicBezTo>
                        <a:pt x="3" y="28"/>
                        <a:pt x="1" y="27"/>
                        <a:pt x="1" y="28"/>
                      </a:cubicBezTo>
                      <a:cubicBezTo>
                        <a:pt x="0" y="28"/>
                        <a:pt x="0" y="29"/>
                        <a:pt x="0" y="30"/>
                      </a:cubicBezTo>
                      <a:cubicBezTo>
                        <a:pt x="0" y="31"/>
                        <a:pt x="1" y="32"/>
                        <a:pt x="1" y="34"/>
                      </a:cubicBezTo>
                      <a:cubicBezTo>
                        <a:pt x="2" y="35"/>
                        <a:pt x="3" y="36"/>
                        <a:pt x="3" y="3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8" name="Freeform 26"/>
                <p:cNvSpPr>
                  <a:spLocks noChangeAspect="1"/>
                </p:cNvSpPr>
                <p:nvPr/>
              </p:nvSpPr>
              <p:spPr bwMode="auto">
                <a:xfrm>
                  <a:off x="5994400" y="3536950"/>
                  <a:ext cx="376238" cy="187325"/>
                </a:xfrm>
                <a:custGeom>
                  <a:avLst/>
                  <a:gdLst>
                    <a:gd name="T0" fmla="*/ 2147483646 w 69"/>
                    <a:gd name="T1" fmla="*/ 2147483646 h 33"/>
                    <a:gd name="T2" fmla="*/ 2147483646 w 69"/>
                    <a:gd name="T3" fmla="*/ 2147483646 h 33"/>
                    <a:gd name="T4" fmla="*/ 2147483646 w 69"/>
                    <a:gd name="T5" fmla="*/ 2147483646 h 33"/>
                    <a:gd name="T6" fmla="*/ 2147483646 w 69"/>
                    <a:gd name="T7" fmla="*/ 2147483646 h 33"/>
                    <a:gd name="T8" fmla="*/ 2147483646 w 69"/>
                    <a:gd name="T9" fmla="*/ 2147483646 h 33"/>
                    <a:gd name="T10" fmla="*/ 2147483646 w 69"/>
                    <a:gd name="T11" fmla="*/ 2147483646 h 33"/>
                    <a:gd name="T12" fmla="*/ 2147483646 w 69"/>
                    <a:gd name="T13" fmla="*/ 2147483646 h 33"/>
                    <a:gd name="T14" fmla="*/ 2147483646 w 69"/>
                    <a:gd name="T15" fmla="*/ 2147483646 h 33"/>
                    <a:gd name="T16" fmla="*/ 2147483646 w 69"/>
                    <a:gd name="T17" fmla="*/ 2147483646 h 33"/>
                    <a:gd name="T18" fmla="*/ 2147483646 w 69"/>
                    <a:gd name="T19" fmla="*/ 2147483646 h 33"/>
                    <a:gd name="T20" fmla="*/ 2147483646 w 69"/>
                    <a:gd name="T21" fmla="*/ 2147483646 h 33"/>
                    <a:gd name="T22" fmla="*/ 2147483646 w 69"/>
                    <a:gd name="T23" fmla="*/ 2147483646 h 33"/>
                    <a:gd name="T24" fmla="*/ 2147483646 w 69"/>
                    <a:gd name="T25" fmla="*/ 2147483646 h 33"/>
                    <a:gd name="T26" fmla="*/ 2147483646 w 69"/>
                    <a:gd name="T27" fmla="*/ 2147483646 h 33"/>
                    <a:gd name="T28" fmla="*/ 2147483646 w 69"/>
                    <a:gd name="T29" fmla="*/ 0 h 33"/>
                    <a:gd name="T30" fmla="*/ 2147483646 w 69"/>
                    <a:gd name="T31" fmla="*/ 2147483646 h 33"/>
                    <a:gd name="T32" fmla="*/ 2147483646 w 69"/>
                    <a:gd name="T33" fmla="*/ 2147483646 h 33"/>
                    <a:gd name="T34" fmla="*/ 2147483646 w 69"/>
                    <a:gd name="T35" fmla="*/ 2147483646 h 33"/>
                    <a:gd name="T36" fmla="*/ 2147483646 w 69"/>
                    <a:gd name="T37" fmla="*/ 2147483646 h 33"/>
                    <a:gd name="T38" fmla="*/ 2147483646 w 69"/>
                    <a:gd name="T39" fmla="*/ 2147483646 h 33"/>
                    <a:gd name="T40" fmla="*/ 2147483646 w 69"/>
                    <a:gd name="T41" fmla="*/ 2147483646 h 33"/>
                    <a:gd name="T42" fmla="*/ 2147483646 w 69"/>
                    <a:gd name="T43" fmla="*/ 2147483646 h 33"/>
                    <a:gd name="T44" fmla="*/ 2147483646 w 69"/>
                    <a:gd name="T45" fmla="*/ 2147483646 h 33"/>
                    <a:gd name="T46" fmla="*/ 2147483646 w 69"/>
                    <a:gd name="T47" fmla="*/ 2147483646 h 33"/>
                    <a:gd name="T48" fmla="*/ 2147483646 w 69"/>
                    <a:gd name="T49" fmla="*/ 2147483646 h 33"/>
                    <a:gd name="T50" fmla="*/ 2147483646 w 69"/>
                    <a:gd name="T51" fmla="*/ 2147483646 h 33"/>
                    <a:gd name="T52" fmla="*/ 2147483646 w 69"/>
                    <a:gd name="T53" fmla="*/ 2147483646 h 33"/>
                    <a:gd name="T54" fmla="*/ 2147483646 w 69"/>
                    <a:gd name="T55" fmla="*/ 2147483646 h 33"/>
                    <a:gd name="T56" fmla="*/ 2147483646 w 69"/>
                    <a:gd name="T57" fmla="*/ 2147483646 h 33"/>
                    <a:gd name="T58" fmla="*/ 2147483646 w 69"/>
                    <a:gd name="T59" fmla="*/ 2147483646 h 33"/>
                    <a:gd name="T60" fmla="*/ 2147483646 w 69"/>
                    <a:gd name="T61" fmla="*/ 2147483646 h 33"/>
                    <a:gd name="T62" fmla="*/ 2147483646 w 69"/>
                    <a:gd name="T63" fmla="*/ 2147483646 h 33"/>
                    <a:gd name="T64" fmla="*/ 2147483646 w 69"/>
                    <a:gd name="T65" fmla="*/ 2147483646 h 33"/>
                    <a:gd name="T66" fmla="*/ 2147483646 w 69"/>
                    <a:gd name="T67" fmla="*/ 2147483646 h 33"/>
                    <a:gd name="T68" fmla="*/ 2147483646 w 69"/>
                    <a:gd name="T69" fmla="*/ 2147483646 h 33"/>
                    <a:gd name="T70" fmla="*/ 2147483646 w 69"/>
                    <a:gd name="T71" fmla="*/ 2147483646 h 33"/>
                    <a:gd name="T72" fmla="*/ 2147483646 w 69"/>
                    <a:gd name="T73" fmla="*/ 2147483646 h 33"/>
                    <a:gd name="T74" fmla="*/ 2147483646 w 69"/>
                    <a:gd name="T75" fmla="*/ 2147483646 h 33"/>
                    <a:gd name="T76" fmla="*/ 2147483646 w 69"/>
                    <a:gd name="T77" fmla="*/ 2147483646 h 33"/>
                    <a:gd name="T78" fmla="*/ 2147483646 w 69"/>
                    <a:gd name="T79" fmla="*/ 2147483646 h 3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33"/>
                    <a:gd name="T122" fmla="*/ 69 w 69"/>
                    <a:gd name="T123" fmla="*/ 33 h 3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33">
                      <a:moveTo>
                        <a:pt x="64" y="21"/>
                      </a:moveTo>
                      <a:cubicBezTo>
                        <a:pt x="64" y="20"/>
                        <a:pt x="64" y="19"/>
                        <a:pt x="64" y="18"/>
                      </a:cubicBezTo>
                      <a:cubicBezTo>
                        <a:pt x="64" y="17"/>
                        <a:pt x="65" y="16"/>
                        <a:pt x="66" y="15"/>
                      </a:cubicBezTo>
                      <a:cubicBezTo>
                        <a:pt x="66" y="14"/>
                        <a:pt x="66" y="12"/>
                        <a:pt x="67" y="11"/>
                      </a:cubicBezTo>
                      <a:cubicBezTo>
                        <a:pt x="67" y="11"/>
                        <a:pt x="68" y="10"/>
                        <a:pt x="69" y="9"/>
                      </a:cubicBezTo>
                      <a:cubicBezTo>
                        <a:pt x="67" y="9"/>
                        <a:pt x="65" y="9"/>
                        <a:pt x="63" y="8"/>
                      </a:cubicBezTo>
                      <a:cubicBezTo>
                        <a:pt x="62" y="7"/>
                        <a:pt x="61" y="5"/>
                        <a:pt x="59" y="4"/>
                      </a:cubicBezTo>
                      <a:cubicBezTo>
                        <a:pt x="57" y="3"/>
                        <a:pt x="55" y="3"/>
                        <a:pt x="53" y="3"/>
                      </a:cubicBezTo>
                      <a:cubicBezTo>
                        <a:pt x="51" y="3"/>
                        <a:pt x="51" y="5"/>
                        <a:pt x="49" y="6"/>
                      </a:cubicBezTo>
                      <a:cubicBezTo>
                        <a:pt x="49" y="6"/>
                        <a:pt x="48" y="5"/>
                        <a:pt x="47" y="4"/>
                      </a:cubicBezTo>
                      <a:cubicBezTo>
                        <a:pt x="45" y="4"/>
                        <a:pt x="43" y="3"/>
                        <a:pt x="41" y="4"/>
                      </a:cubicBezTo>
                      <a:cubicBezTo>
                        <a:pt x="40" y="4"/>
                        <a:pt x="40" y="6"/>
                        <a:pt x="38" y="7"/>
                      </a:cubicBezTo>
                      <a:cubicBezTo>
                        <a:pt x="37" y="8"/>
                        <a:pt x="36" y="8"/>
                        <a:pt x="35" y="8"/>
                      </a:cubicBezTo>
                      <a:cubicBezTo>
                        <a:pt x="34" y="7"/>
                        <a:pt x="36" y="6"/>
                        <a:pt x="35" y="5"/>
                      </a:cubicBezTo>
                      <a:cubicBezTo>
                        <a:pt x="34" y="3"/>
                        <a:pt x="33" y="1"/>
                        <a:pt x="31" y="0"/>
                      </a:cubicBezTo>
                      <a:cubicBezTo>
                        <a:pt x="29" y="0"/>
                        <a:pt x="29" y="4"/>
                        <a:pt x="27" y="4"/>
                      </a:cubicBezTo>
                      <a:cubicBezTo>
                        <a:pt x="26" y="4"/>
                        <a:pt x="25" y="3"/>
                        <a:pt x="24" y="2"/>
                      </a:cubicBezTo>
                      <a:cubicBezTo>
                        <a:pt x="23" y="2"/>
                        <a:pt x="21" y="3"/>
                        <a:pt x="20" y="3"/>
                      </a:cubicBezTo>
                      <a:cubicBezTo>
                        <a:pt x="19" y="3"/>
                        <a:pt x="17" y="4"/>
                        <a:pt x="16" y="5"/>
                      </a:cubicBezTo>
                      <a:cubicBezTo>
                        <a:pt x="15" y="6"/>
                        <a:pt x="15" y="8"/>
                        <a:pt x="15" y="9"/>
                      </a:cubicBezTo>
                      <a:cubicBezTo>
                        <a:pt x="13" y="10"/>
                        <a:pt x="11" y="12"/>
                        <a:pt x="9" y="13"/>
                      </a:cubicBezTo>
                      <a:cubicBezTo>
                        <a:pt x="7" y="14"/>
                        <a:pt x="6" y="12"/>
                        <a:pt x="4" y="13"/>
                      </a:cubicBezTo>
                      <a:cubicBezTo>
                        <a:pt x="3" y="13"/>
                        <a:pt x="2" y="15"/>
                        <a:pt x="1" y="16"/>
                      </a:cubicBezTo>
                      <a:cubicBezTo>
                        <a:pt x="1" y="17"/>
                        <a:pt x="1" y="19"/>
                        <a:pt x="1" y="20"/>
                      </a:cubicBezTo>
                      <a:cubicBezTo>
                        <a:pt x="1" y="21"/>
                        <a:pt x="0" y="23"/>
                        <a:pt x="1" y="24"/>
                      </a:cubicBezTo>
                      <a:cubicBezTo>
                        <a:pt x="1" y="25"/>
                        <a:pt x="3" y="26"/>
                        <a:pt x="4" y="28"/>
                      </a:cubicBezTo>
                      <a:cubicBezTo>
                        <a:pt x="6" y="29"/>
                        <a:pt x="7" y="31"/>
                        <a:pt x="9" y="32"/>
                      </a:cubicBezTo>
                      <a:cubicBezTo>
                        <a:pt x="13" y="33"/>
                        <a:pt x="18" y="33"/>
                        <a:pt x="22" y="33"/>
                      </a:cubicBezTo>
                      <a:cubicBezTo>
                        <a:pt x="23" y="33"/>
                        <a:pt x="24" y="32"/>
                        <a:pt x="24" y="31"/>
                      </a:cubicBezTo>
                      <a:cubicBezTo>
                        <a:pt x="25" y="30"/>
                        <a:pt x="23" y="29"/>
                        <a:pt x="23" y="28"/>
                      </a:cubicBezTo>
                      <a:cubicBezTo>
                        <a:pt x="23" y="27"/>
                        <a:pt x="25" y="28"/>
                        <a:pt x="26" y="28"/>
                      </a:cubicBezTo>
                      <a:cubicBezTo>
                        <a:pt x="28" y="27"/>
                        <a:pt x="30" y="28"/>
                        <a:pt x="32" y="28"/>
                      </a:cubicBezTo>
                      <a:cubicBezTo>
                        <a:pt x="33" y="27"/>
                        <a:pt x="32" y="24"/>
                        <a:pt x="33" y="24"/>
                      </a:cubicBezTo>
                      <a:cubicBezTo>
                        <a:pt x="35" y="24"/>
                        <a:pt x="36" y="26"/>
                        <a:pt x="38" y="26"/>
                      </a:cubicBezTo>
                      <a:cubicBezTo>
                        <a:pt x="39" y="25"/>
                        <a:pt x="41" y="24"/>
                        <a:pt x="42" y="23"/>
                      </a:cubicBezTo>
                      <a:cubicBezTo>
                        <a:pt x="43" y="22"/>
                        <a:pt x="43" y="19"/>
                        <a:pt x="45" y="19"/>
                      </a:cubicBezTo>
                      <a:cubicBezTo>
                        <a:pt x="47" y="18"/>
                        <a:pt x="49" y="19"/>
                        <a:pt x="51" y="19"/>
                      </a:cubicBezTo>
                      <a:cubicBezTo>
                        <a:pt x="53" y="19"/>
                        <a:pt x="54" y="18"/>
                        <a:pt x="55" y="18"/>
                      </a:cubicBezTo>
                      <a:cubicBezTo>
                        <a:pt x="57" y="19"/>
                        <a:pt x="57" y="22"/>
                        <a:pt x="59" y="23"/>
                      </a:cubicBezTo>
                      <a:cubicBezTo>
                        <a:pt x="61" y="23"/>
                        <a:pt x="63" y="22"/>
                        <a:pt x="64" y="2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79" name="Freeform 27"/>
                <p:cNvSpPr>
                  <a:spLocks noChangeAspect="1"/>
                </p:cNvSpPr>
                <p:nvPr/>
              </p:nvSpPr>
              <p:spPr bwMode="auto">
                <a:xfrm>
                  <a:off x="5784850" y="3841750"/>
                  <a:ext cx="385763" cy="342900"/>
                </a:xfrm>
                <a:custGeom>
                  <a:avLst/>
                  <a:gdLst>
                    <a:gd name="T0" fmla="*/ 2147483646 w 71"/>
                    <a:gd name="T1" fmla="*/ 2147483646 h 61"/>
                    <a:gd name="T2" fmla="*/ 2147483646 w 71"/>
                    <a:gd name="T3" fmla="*/ 2147483646 h 61"/>
                    <a:gd name="T4" fmla="*/ 2147483646 w 71"/>
                    <a:gd name="T5" fmla="*/ 2147483646 h 61"/>
                    <a:gd name="T6" fmla="*/ 2147483646 w 71"/>
                    <a:gd name="T7" fmla="*/ 2147483646 h 61"/>
                    <a:gd name="T8" fmla="*/ 2147483646 w 71"/>
                    <a:gd name="T9" fmla="*/ 2147483646 h 61"/>
                    <a:gd name="T10" fmla="*/ 2147483646 w 71"/>
                    <a:gd name="T11" fmla="*/ 2147483646 h 61"/>
                    <a:gd name="T12" fmla="*/ 2147483646 w 71"/>
                    <a:gd name="T13" fmla="*/ 2147483646 h 61"/>
                    <a:gd name="T14" fmla="*/ 2147483646 w 71"/>
                    <a:gd name="T15" fmla="*/ 2147483646 h 61"/>
                    <a:gd name="T16" fmla="*/ 2147483646 w 71"/>
                    <a:gd name="T17" fmla="*/ 2147483646 h 61"/>
                    <a:gd name="T18" fmla="*/ 2147483646 w 71"/>
                    <a:gd name="T19" fmla="*/ 2147483646 h 61"/>
                    <a:gd name="T20" fmla="*/ 2147483646 w 71"/>
                    <a:gd name="T21" fmla="*/ 2147483646 h 61"/>
                    <a:gd name="T22" fmla="*/ 2147483646 w 71"/>
                    <a:gd name="T23" fmla="*/ 2147483646 h 61"/>
                    <a:gd name="T24" fmla="*/ 2147483646 w 71"/>
                    <a:gd name="T25" fmla="*/ 2147483646 h 61"/>
                    <a:gd name="T26" fmla="*/ 2147483646 w 71"/>
                    <a:gd name="T27" fmla="*/ 2147483646 h 61"/>
                    <a:gd name="T28" fmla="*/ 0 w 71"/>
                    <a:gd name="T29" fmla="*/ 2147483646 h 61"/>
                    <a:gd name="T30" fmla="*/ 2147483646 w 71"/>
                    <a:gd name="T31" fmla="*/ 2147483646 h 61"/>
                    <a:gd name="T32" fmla="*/ 2147483646 w 71"/>
                    <a:gd name="T33" fmla="*/ 2147483646 h 61"/>
                    <a:gd name="T34" fmla="*/ 2147483646 w 71"/>
                    <a:gd name="T35" fmla="*/ 2147483646 h 61"/>
                    <a:gd name="T36" fmla="*/ 2147483646 w 71"/>
                    <a:gd name="T37" fmla="*/ 2147483646 h 61"/>
                    <a:gd name="T38" fmla="*/ 2147483646 w 71"/>
                    <a:gd name="T39" fmla="*/ 2147483646 h 61"/>
                    <a:gd name="T40" fmla="*/ 2147483646 w 71"/>
                    <a:gd name="T41" fmla="*/ 2147483646 h 61"/>
                    <a:gd name="T42" fmla="*/ 2147483646 w 71"/>
                    <a:gd name="T43" fmla="*/ 2147483646 h 61"/>
                    <a:gd name="T44" fmla="*/ 2147483646 w 71"/>
                    <a:gd name="T45" fmla="*/ 2147483646 h 61"/>
                    <a:gd name="T46" fmla="*/ 2147483646 w 71"/>
                    <a:gd name="T47" fmla="*/ 2147483646 h 61"/>
                    <a:gd name="T48" fmla="*/ 2147483646 w 71"/>
                    <a:gd name="T49" fmla="*/ 2147483646 h 61"/>
                    <a:gd name="T50" fmla="*/ 2147483646 w 71"/>
                    <a:gd name="T51" fmla="*/ 2147483646 h 61"/>
                    <a:gd name="T52" fmla="*/ 2147483646 w 71"/>
                    <a:gd name="T53" fmla="*/ 2147483646 h 61"/>
                    <a:gd name="T54" fmla="*/ 2147483646 w 71"/>
                    <a:gd name="T55" fmla="*/ 2147483646 h 61"/>
                    <a:gd name="T56" fmla="*/ 2147483646 w 71"/>
                    <a:gd name="T57" fmla="*/ 2147483646 h 61"/>
                    <a:gd name="T58" fmla="*/ 2147483646 w 71"/>
                    <a:gd name="T59" fmla="*/ 2147483646 h 61"/>
                    <a:gd name="T60" fmla="*/ 2147483646 w 71"/>
                    <a:gd name="T61" fmla="*/ 2147483646 h 61"/>
                    <a:gd name="T62" fmla="*/ 2147483646 w 71"/>
                    <a:gd name="T63" fmla="*/ 2147483646 h 61"/>
                    <a:gd name="T64" fmla="*/ 2147483646 w 71"/>
                    <a:gd name="T65" fmla="*/ 2147483646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1"/>
                    <a:gd name="T100" fmla="*/ 0 h 61"/>
                    <a:gd name="T101" fmla="*/ 71 w 71"/>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1" h="61">
                      <a:moveTo>
                        <a:pt x="69" y="29"/>
                      </a:moveTo>
                      <a:cubicBezTo>
                        <a:pt x="69" y="28"/>
                        <a:pt x="68" y="27"/>
                        <a:pt x="68" y="25"/>
                      </a:cubicBezTo>
                      <a:cubicBezTo>
                        <a:pt x="69" y="24"/>
                        <a:pt x="71" y="25"/>
                        <a:pt x="71" y="23"/>
                      </a:cubicBezTo>
                      <a:cubicBezTo>
                        <a:pt x="71" y="22"/>
                        <a:pt x="69" y="23"/>
                        <a:pt x="68" y="22"/>
                      </a:cubicBezTo>
                      <a:cubicBezTo>
                        <a:pt x="67" y="21"/>
                        <a:pt x="67" y="20"/>
                        <a:pt x="67" y="19"/>
                      </a:cubicBezTo>
                      <a:cubicBezTo>
                        <a:pt x="67" y="18"/>
                        <a:pt x="67" y="17"/>
                        <a:pt x="67" y="16"/>
                      </a:cubicBezTo>
                      <a:cubicBezTo>
                        <a:pt x="67" y="14"/>
                        <a:pt x="66" y="13"/>
                        <a:pt x="65" y="12"/>
                      </a:cubicBezTo>
                      <a:cubicBezTo>
                        <a:pt x="64" y="12"/>
                        <a:pt x="63" y="11"/>
                        <a:pt x="63" y="12"/>
                      </a:cubicBezTo>
                      <a:cubicBezTo>
                        <a:pt x="62" y="12"/>
                        <a:pt x="61" y="14"/>
                        <a:pt x="60" y="14"/>
                      </a:cubicBezTo>
                      <a:cubicBezTo>
                        <a:pt x="58" y="14"/>
                        <a:pt x="55" y="14"/>
                        <a:pt x="53" y="13"/>
                      </a:cubicBezTo>
                      <a:cubicBezTo>
                        <a:pt x="51" y="13"/>
                        <a:pt x="48" y="12"/>
                        <a:pt x="46" y="11"/>
                      </a:cubicBezTo>
                      <a:cubicBezTo>
                        <a:pt x="45" y="10"/>
                        <a:pt x="45" y="8"/>
                        <a:pt x="43" y="7"/>
                      </a:cubicBezTo>
                      <a:cubicBezTo>
                        <a:pt x="43" y="7"/>
                        <a:pt x="42" y="7"/>
                        <a:pt x="42" y="7"/>
                      </a:cubicBezTo>
                      <a:cubicBezTo>
                        <a:pt x="41" y="6"/>
                        <a:pt x="42" y="4"/>
                        <a:pt x="41" y="4"/>
                      </a:cubicBezTo>
                      <a:cubicBezTo>
                        <a:pt x="40" y="3"/>
                        <a:pt x="39" y="4"/>
                        <a:pt x="38" y="4"/>
                      </a:cubicBezTo>
                      <a:cubicBezTo>
                        <a:pt x="37" y="3"/>
                        <a:pt x="37" y="2"/>
                        <a:pt x="36" y="1"/>
                      </a:cubicBezTo>
                      <a:cubicBezTo>
                        <a:pt x="35" y="1"/>
                        <a:pt x="34" y="0"/>
                        <a:pt x="33" y="0"/>
                      </a:cubicBezTo>
                      <a:cubicBezTo>
                        <a:pt x="32" y="1"/>
                        <a:pt x="34" y="3"/>
                        <a:pt x="33" y="3"/>
                      </a:cubicBezTo>
                      <a:cubicBezTo>
                        <a:pt x="31" y="5"/>
                        <a:pt x="27" y="4"/>
                        <a:pt x="26" y="6"/>
                      </a:cubicBezTo>
                      <a:cubicBezTo>
                        <a:pt x="25" y="8"/>
                        <a:pt x="27" y="11"/>
                        <a:pt x="26" y="13"/>
                      </a:cubicBezTo>
                      <a:cubicBezTo>
                        <a:pt x="26" y="14"/>
                        <a:pt x="23" y="12"/>
                        <a:pt x="22" y="13"/>
                      </a:cubicBezTo>
                      <a:cubicBezTo>
                        <a:pt x="21" y="15"/>
                        <a:pt x="23" y="18"/>
                        <a:pt x="22" y="20"/>
                      </a:cubicBezTo>
                      <a:cubicBezTo>
                        <a:pt x="21" y="21"/>
                        <a:pt x="20" y="20"/>
                        <a:pt x="18" y="19"/>
                      </a:cubicBezTo>
                      <a:cubicBezTo>
                        <a:pt x="17" y="19"/>
                        <a:pt x="16" y="19"/>
                        <a:pt x="15" y="19"/>
                      </a:cubicBezTo>
                      <a:cubicBezTo>
                        <a:pt x="14" y="18"/>
                        <a:pt x="14" y="17"/>
                        <a:pt x="13" y="17"/>
                      </a:cubicBezTo>
                      <a:cubicBezTo>
                        <a:pt x="12" y="17"/>
                        <a:pt x="11" y="19"/>
                        <a:pt x="10" y="19"/>
                      </a:cubicBezTo>
                      <a:cubicBezTo>
                        <a:pt x="9" y="19"/>
                        <a:pt x="8" y="18"/>
                        <a:pt x="7" y="18"/>
                      </a:cubicBezTo>
                      <a:cubicBezTo>
                        <a:pt x="6" y="19"/>
                        <a:pt x="6" y="19"/>
                        <a:pt x="5" y="20"/>
                      </a:cubicBezTo>
                      <a:cubicBezTo>
                        <a:pt x="4" y="20"/>
                        <a:pt x="3" y="20"/>
                        <a:pt x="2" y="20"/>
                      </a:cubicBezTo>
                      <a:cubicBezTo>
                        <a:pt x="1" y="19"/>
                        <a:pt x="0" y="18"/>
                        <a:pt x="0" y="19"/>
                      </a:cubicBezTo>
                      <a:cubicBezTo>
                        <a:pt x="0" y="21"/>
                        <a:pt x="1" y="23"/>
                        <a:pt x="2" y="26"/>
                      </a:cubicBezTo>
                      <a:cubicBezTo>
                        <a:pt x="3" y="28"/>
                        <a:pt x="3" y="31"/>
                        <a:pt x="6" y="31"/>
                      </a:cubicBezTo>
                      <a:cubicBezTo>
                        <a:pt x="7" y="31"/>
                        <a:pt x="7" y="28"/>
                        <a:pt x="8" y="26"/>
                      </a:cubicBezTo>
                      <a:cubicBezTo>
                        <a:pt x="9" y="24"/>
                        <a:pt x="9" y="22"/>
                        <a:pt x="10" y="21"/>
                      </a:cubicBezTo>
                      <a:cubicBezTo>
                        <a:pt x="11" y="21"/>
                        <a:pt x="13" y="21"/>
                        <a:pt x="13" y="22"/>
                      </a:cubicBezTo>
                      <a:cubicBezTo>
                        <a:pt x="15" y="23"/>
                        <a:pt x="16" y="24"/>
                        <a:pt x="17" y="26"/>
                      </a:cubicBezTo>
                      <a:cubicBezTo>
                        <a:pt x="17" y="28"/>
                        <a:pt x="17" y="29"/>
                        <a:pt x="17" y="31"/>
                      </a:cubicBezTo>
                      <a:cubicBezTo>
                        <a:pt x="18" y="33"/>
                        <a:pt x="19" y="34"/>
                        <a:pt x="20" y="35"/>
                      </a:cubicBezTo>
                      <a:cubicBezTo>
                        <a:pt x="21" y="37"/>
                        <a:pt x="25" y="38"/>
                        <a:pt x="25" y="39"/>
                      </a:cubicBezTo>
                      <a:cubicBezTo>
                        <a:pt x="26" y="40"/>
                        <a:pt x="22" y="42"/>
                        <a:pt x="23" y="43"/>
                      </a:cubicBezTo>
                      <a:cubicBezTo>
                        <a:pt x="24" y="44"/>
                        <a:pt x="26" y="45"/>
                        <a:pt x="27" y="47"/>
                      </a:cubicBezTo>
                      <a:cubicBezTo>
                        <a:pt x="28" y="48"/>
                        <a:pt x="29" y="48"/>
                        <a:pt x="30" y="49"/>
                      </a:cubicBezTo>
                      <a:cubicBezTo>
                        <a:pt x="31" y="50"/>
                        <a:pt x="31" y="52"/>
                        <a:pt x="33" y="53"/>
                      </a:cubicBezTo>
                      <a:cubicBezTo>
                        <a:pt x="34" y="54"/>
                        <a:pt x="37" y="52"/>
                        <a:pt x="38" y="53"/>
                      </a:cubicBezTo>
                      <a:cubicBezTo>
                        <a:pt x="41" y="53"/>
                        <a:pt x="43" y="55"/>
                        <a:pt x="44" y="56"/>
                      </a:cubicBezTo>
                      <a:cubicBezTo>
                        <a:pt x="47" y="57"/>
                        <a:pt x="50" y="59"/>
                        <a:pt x="52" y="61"/>
                      </a:cubicBezTo>
                      <a:cubicBezTo>
                        <a:pt x="51" y="60"/>
                        <a:pt x="50" y="58"/>
                        <a:pt x="49" y="57"/>
                      </a:cubicBezTo>
                      <a:cubicBezTo>
                        <a:pt x="47" y="55"/>
                        <a:pt x="45" y="53"/>
                        <a:pt x="44" y="51"/>
                      </a:cubicBezTo>
                      <a:cubicBezTo>
                        <a:pt x="42" y="49"/>
                        <a:pt x="40" y="47"/>
                        <a:pt x="39" y="45"/>
                      </a:cubicBezTo>
                      <a:cubicBezTo>
                        <a:pt x="37" y="43"/>
                        <a:pt x="36" y="43"/>
                        <a:pt x="35" y="41"/>
                      </a:cubicBezTo>
                      <a:cubicBezTo>
                        <a:pt x="34" y="40"/>
                        <a:pt x="34" y="38"/>
                        <a:pt x="33" y="36"/>
                      </a:cubicBezTo>
                      <a:cubicBezTo>
                        <a:pt x="32" y="34"/>
                        <a:pt x="31" y="33"/>
                        <a:pt x="30" y="31"/>
                      </a:cubicBezTo>
                      <a:cubicBezTo>
                        <a:pt x="29" y="31"/>
                        <a:pt x="28" y="32"/>
                        <a:pt x="28" y="31"/>
                      </a:cubicBezTo>
                      <a:cubicBezTo>
                        <a:pt x="27" y="30"/>
                        <a:pt x="27" y="27"/>
                        <a:pt x="28" y="25"/>
                      </a:cubicBezTo>
                      <a:cubicBezTo>
                        <a:pt x="28" y="25"/>
                        <a:pt x="29" y="23"/>
                        <a:pt x="30" y="24"/>
                      </a:cubicBezTo>
                      <a:cubicBezTo>
                        <a:pt x="32" y="24"/>
                        <a:pt x="33" y="27"/>
                        <a:pt x="35" y="27"/>
                      </a:cubicBezTo>
                      <a:cubicBezTo>
                        <a:pt x="36" y="28"/>
                        <a:pt x="36" y="25"/>
                        <a:pt x="37" y="25"/>
                      </a:cubicBezTo>
                      <a:cubicBezTo>
                        <a:pt x="37" y="24"/>
                        <a:pt x="38" y="23"/>
                        <a:pt x="39" y="23"/>
                      </a:cubicBezTo>
                      <a:cubicBezTo>
                        <a:pt x="40" y="23"/>
                        <a:pt x="40" y="25"/>
                        <a:pt x="41" y="25"/>
                      </a:cubicBezTo>
                      <a:cubicBezTo>
                        <a:pt x="43" y="25"/>
                        <a:pt x="44" y="24"/>
                        <a:pt x="46" y="24"/>
                      </a:cubicBezTo>
                      <a:cubicBezTo>
                        <a:pt x="48" y="24"/>
                        <a:pt x="51" y="24"/>
                        <a:pt x="53" y="25"/>
                      </a:cubicBezTo>
                      <a:cubicBezTo>
                        <a:pt x="53" y="25"/>
                        <a:pt x="53" y="27"/>
                        <a:pt x="53" y="27"/>
                      </a:cubicBezTo>
                      <a:cubicBezTo>
                        <a:pt x="54" y="27"/>
                        <a:pt x="54" y="26"/>
                        <a:pt x="55" y="26"/>
                      </a:cubicBezTo>
                      <a:cubicBezTo>
                        <a:pt x="57" y="25"/>
                        <a:pt x="60" y="26"/>
                        <a:pt x="62" y="26"/>
                      </a:cubicBezTo>
                      <a:cubicBezTo>
                        <a:pt x="63" y="26"/>
                        <a:pt x="64" y="26"/>
                        <a:pt x="65" y="27"/>
                      </a:cubicBezTo>
                      <a:cubicBezTo>
                        <a:pt x="66" y="28"/>
                        <a:pt x="65" y="29"/>
                        <a:pt x="66" y="30"/>
                      </a:cubicBezTo>
                      <a:cubicBezTo>
                        <a:pt x="67" y="31"/>
                        <a:pt x="68" y="29"/>
                        <a:pt x="69" y="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80" name="Freeform 28"/>
                <p:cNvSpPr>
                  <a:spLocks noChangeAspect="1"/>
                </p:cNvSpPr>
                <p:nvPr/>
              </p:nvSpPr>
              <p:spPr bwMode="auto">
                <a:xfrm>
                  <a:off x="5930900" y="3967163"/>
                  <a:ext cx="266700" cy="263525"/>
                </a:xfrm>
                <a:custGeom>
                  <a:avLst/>
                  <a:gdLst>
                    <a:gd name="T0" fmla="*/ 2147483646 w 49"/>
                    <a:gd name="T1" fmla="*/ 2147483646 h 46"/>
                    <a:gd name="T2" fmla="*/ 2147483646 w 49"/>
                    <a:gd name="T3" fmla="*/ 2147483646 h 46"/>
                    <a:gd name="T4" fmla="*/ 2147483646 w 49"/>
                    <a:gd name="T5" fmla="*/ 2147483646 h 46"/>
                    <a:gd name="T6" fmla="*/ 2147483646 w 49"/>
                    <a:gd name="T7" fmla="*/ 2147483646 h 46"/>
                    <a:gd name="T8" fmla="*/ 2147483646 w 49"/>
                    <a:gd name="T9" fmla="*/ 2147483646 h 46"/>
                    <a:gd name="T10" fmla="*/ 2147483646 w 49"/>
                    <a:gd name="T11" fmla="*/ 2147483646 h 46"/>
                    <a:gd name="T12" fmla="*/ 2147483646 w 49"/>
                    <a:gd name="T13" fmla="*/ 2147483646 h 46"/>
                    <a:gd name="T14" fmla="*/ 2147483646 w 49"/>
                    <a:gd name="T15" fmla="*/ 2147483646 h 46"/>
                    <a:gd name="T16" fmla="*/ 2147483646 w 49"/>
                    <a:gd name="T17" fmla="*/ 2147483646 h 46"/>
                    <a:gd name="T18" fmla="*/ 2147483646 w 49"/>
                    <a:gd name="T19" fmla="*/ 2147483646 h 46"/>
                    <a:gd name="T20" fmla="*/ 2147483646 w 49"/>
                    <a:gd name="T21" fmla="*/ 2147483646 h 46"/>
                    <a:gd name="T22" fmla="*/ 2147483646 w 49"/>
                    <a:gd name="T23" fmla="*/ 2147483646 h 46"/>
                    <a:gd name="T24" fmla="*/ 2147483646 w 49"/>
                    <a:gd name="T25" fmla="*/ 0 h 46"/>
                    <a:gd name="T26" fmla="*/ 2147483646 w 49"/>
                    <a:gd name="T27" fmla="*/ 2147483646 h 46"/>
                    <a:gd name="T28" fmla="*/ 2147483646 w 49"/>
                    <a:gd name="T29" fmla="*/ 2147483646 h 46"/>
                    <a:gd name="T30" fmla="*/ 2147483646 w 49"/>
                    <a:gd name="T31" fmla="*/ 2147483646 h 46"/>
                    <a:gd name="T32" fmla="*/ 2147483646 w 49"/>
                    <a:gd name="T33" fmla="*/ 2147483646 h 46"/>
                    <a:gd name="T34" fmla="*/ 2147483646 w 49"/>
                    <a:gd name="T35" fmla="*/ 2147483646 h 46"/>
                    <a:gd name="T36" fmla="*/ 2147483646 w 49"/>
                    <a:gd name="T37" fmla="*/ 2147483646 h 46"/>
                    <a:gd name="T38" fmla="*/ 2147483646 w 49"/>
                    <a:gd name="T39" fmla="*/ 2147483646 h 46"/>
                    <a:gd name="T40" fmla="*/ 2147483646 w 49"/>
                    <a:gd name="T41" fmla="*/ 2147483646 h 46"/>
                    <a:gd name="T42" fmla="*/ 2147483646 w 49"/>
                    <a:gd name="T43" fmla="*/ 2147483646 h 46"/>
                    <a:gd name="T44" fmla="*/ 2147483646 w 49"/>
                    <a:gd name="T45" fmla="*/ 2147483646 h 46"/>
                    <a:gd name="T46" fmla="*/ 2147483646 w 49"/>
                    <a:gd name="T47" fmla="*/ 2147483646 h 46"/>
                    <a:gd name="T48" fmla="*/ 2147483646 w 49"/>
                    <a:gd name="T49" fmla="*/ 2147483646 h 46"/>
                    <a:gd name="T50" fmla="*/ 2147483646 w 49"/>
                    <a:gd name="T51" fmla="*/ 2147483646 h 46"/>
                    <a:gd name="T52" fmla="*/ 2147483646 w 49"/>
                    <a:gd name="T53" fmla="*/ 2147483646 h 46"/>
                    <a:gd name="T54" fmla="*/ 2147483646 w 49"/>
                    <a:gd name="T55" fmla="*/ 2147483646 h 46"/>
                    <a:gd name="T56" fmla="*/ 2147483646 w 49"/>
                    <a:gd name="T57" fmla="*/ 2147483646 h 46"/>
                    <a:gd name="T58" fmla="*/ 2147483646 w 49"/>
                    <a:gd name="T59" fmla="*/ 2147483646 h 46"/>
                    <a:gd name="T60" fmla="*/ 2147483646 w 49"/>
                    <a:gd name="T61" fmla="*/ 2147483646 h 46"/>
                    <a:gd name="T62" fmla="*/ 2147483646 w 49"/>
                    <a:gd name="T63" fmla="*/ 2147483646 h 46"/>
                    <a:gd name="T64" fmla="*/ 2147483646 w 49"/>
                    <a:gd name="T65" fmla="*/ 2147483646 h 46"/>
                    <a:gd name="T66" fmla="*/ 2147483646 w 49"/>
                    <a:gd name="T67" fmla="*/ 2147483646 h 46"/>
                    <a:gd name="T68" fmla="*/ 2147483646 w 49"/>
                    <a:gd name="T69" fmla="*/ 2147483646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9"/>
                    <a:gd name="T106" fmla="*/ 0 h 46"/>
                    <a:gd name="T107" fmla="*/ 49 w 49"/>
                    <a:gd name="T108" fmla="*/ 46 h 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9" h="46">
                      <a:moveTo>
                        <a:pt x="25" y="38"/>
                      </a:moveTo>
                      <a:cubicBezTo>
                        <a:pt x="24" y="37"/>
                        <a:pt x="23" y="35"/>
                        <a:pt x="22" y="34"/>
                      </a:cubicBezTo>
                      <a:cubicBezTo>
                        <a:pt x="20" y="32"/>
                        <a:pt x="18" y="30"/>
                        <a:pt x="17" y="28"/>
                      </a:cubicBezTo>
                      <a:cubicBezTo>
                        <a:pt x="15" y="26"/>
                        <a:pt x="13" y="24"/>
                        <a:pt x="12" y="22"/>
                      </a:cubicBezTo>
                      <a:cubicBezTo>
                        <a:pt x="10" y="20"/>
                        <a:pt x="9" y="20"/>
                        <a:pt x="8" y="18"/>
                      </a:cubicBezTo>
                      <a:cubicBezTo>
                        <a:pt x="7" y="17"/>
                        <a:pt x="7" y="15"/>
                        <a:pt x="6" y="13"/>
                      </a:cubicBezTo>
                      <a:cubicBezTo>
                        <a:pt x="5" y="11"/>
                        <a:pt x="4" y="10"/>
                        <a:pt x="3" y="8"/>
                      </a:cubicBezTo>
                      <a:cubicBezTo>
                        <a:pt x="2" y="8"/>
                        <a:pt x="1" y="9"/>
                        <a:pt x="1" y="8"/>
                      </a:cubicBezTo>
                      <a:cubicBezTo>
                        <a:pt x="0" y="7"/>
                        <a:pt x="0" y="4"/>
                        <a:pt x="1" y="2"/>
                      </a:cubicBezTo>
                      <a:cubicBezTo>
                        <a:pt x="1" y="2"/>
                        <a:pt x="2" y="0"/>
                        <a:pt x="3" y="1"/>
                      </a:cubicBezTo>
                      <a:cubicBezTo>
                        <a:pt x="5" y="1"/>
                        <a:pt x="6" y="4"/>
                        <a:pt x="8" y="4"/>
                      </a:cubicBezTo>
                      <a:cubicBezTo>
                        <a:pt x="9" y="5"/>
                        <a:pt x="9" y="2"/>
                        <a:pt x="10" y="2"/>
                      </a:cubicBezTo>
                      <a:cubicBezTo>
                        <a:pt x="10" y="1"/>
                        <a:pt x="11" y="0"/>
                        <a:pt x="12" y="0"/>
                      </a:cubicBezTo>
                      <a:cubicBezTo>
                        <a:pt x="13" y="0"/>
                        <a:pt x="13" y="2"/>
                        <a:pt x="14" y="2"/>
                      </a:cubicBezTo>
                      <a:cubicBezTo>
                        <a:pt x="16" y="2"/>
                        <a:pt x="17" y="1"/>
                        <a:pt x="19" y="1"/>
                      </a:cubicBezTo>
                      <a:cubicBezTo>
                        <a:pt x="21" y="1"/>
                        <a:pt x="24" y="1"/>
                        <a:pt x="26" y="2"/>
                      </a:cubicBezTo>
                      <a:cubicBezTo>
                        <a:pt x="26" y="2"/>
                        <a:pt x="26" y="4"/>
                        <a:pt x="26" y="4"/>
                      </a:cubicBezTo>
                      <a:cubicBezTo>
                        <a:pt x="27" y="4"/>
                        <a:pt x="27" y="3"/>
                        <a:pt x="28" y="3"/>
                      </a:cubicBezTo>
                      <a:cubicBezTo>
                        <a:pt x="30" y="2"/>
                        <a:pt x="33" y="3"/>
                        <a:pt x="35" y="3"/>
                      </a:cubicBezTo>
                      <a:cubicBezTo>
                        <a:pt x="36" y="3"/>
                        <a:pt x="37" y="3"/>
                        <a:pt x="38" y="4"/>
                      </a:cubicBezTo>
                      <a:cubicBezTo>
                        <a:pt x="39" y="5"/>
                        <a:pt x="38" y="6"/>
                        <a:pt x="39" y="7"/>
                      </a:cubicBezTo>
                      <a:cubicBezTo>
                        <a:pt x="40" y="8"/>
                        <a:pt x="41" y="6"/>
                        <a:pt x="42" y="6"/>
                      </a:cubicBezTo>
                      <a:cubicBezTo>
                        <a:pt x="43" y="6"/>
                        <a:pt x="45" y="5"/>
                        <a:pt x="45" y="6"/>
                      </a:cubicBezTo>
                      <a:cubicBezTo>
                        <a:pt x="45" y="9"/>
                        <a:pt x="41" y="12"/>
                        <a:pt x="42" y="15"/>
                      </a:cubicBezTo>
                      <a:cubicBezTo>
                        <a:pt x="43" y="18"/>
                        <a:pt x="47" y="18"/>
                        <a:pt x="48" y="21"/>
                      </a:cubicBezTo>
                      <a:cubicBezTo>
                        <a:pt x="49" y="22"/>
                        <a:pt x="44" y="20"/>
                        <a:pt x="44" y="21"/>
                      </a:cubicBezTo>
                      <a:cubicBezTo>
                        <a:pt x="44" y="24"/>
                        <a:pt x="48" y="25"/>
                        <a:pt x="48" y="28"/>
                      </a:cubicBezTo>
                      <a:cubicBezTo>
                        <a:pt x="48" y="30"/>
                        <a:pt x="45" y="28"/>
                        <a:pt x="44" y="28"/>
                      </a:cubicBezTo>
                      <a:cubicBezTo>
                        <a:pt x="42" y="28"/>
                        <a:pt x="41" y="29"/>
                        <a:pt x="41" y="29"/>
                      </a:cubicBezTo>
                      <a:cubicBezTo>
                        <a:pt x="40" y="30"/>
                        <a:pt x="42" y="32"/>
                        <a:pt x="41" y="33"/>
                      </a:cubicBezTo>
                      <a:cubicBezTo>
                        <a:pt x="38" y="33"/>
                        <a:pt x="37" y="35"/>
                        <a:pt x="37" y="37"/>
                      </a:cubicBezTo>
                      <a:cubicBezTo>
                        <a:pt x="37" y="38"/>
                        <a:pt x="35" y="39"/>
                        <a:pt x="34" y="40"/>
                      </a:cubicBezTo>
                      <a:cubicBezTo>
                        <a:pt x="34" y="42"/>
                        <a:pt x="35" y="44"/>
                        <a:pt x="35" y="46"/>
                      </a:cubicBezTo>
                      <a:cubicBezTo>
                        <a:pt x="33" y="44"/>
                        <a:pt x="30" y="42"/>
                        <a:pt x="28" y="40"/>
                      </a:cubicBezTo>
                      <a:cubicBezTo>
                        <a:pt x="27" y="40"/>
                        <a:pt x="26" y="39"/>
                        <a:pt x="25" y="38"/>
                      </a:cubicBezTo>
                      <a:close/>
                    </a:path>
                  </a:pathLst>
                </a:custGeom>
                <a:solidFill>
                  <a:schemeClr val="bg2"/>
                </a:solidFill>
                <a:ln w="3175" cap="rnd" cmpd="sng">
                  <a:solidFill>
                    <a:srgbClr val="C0C0C0"/>
                  </a:solidFill>
                  <a:prstDash val="solid"/>
                  <a:round/>
                  <a:headEnd/>
                  <a:tailEnd/>
                </a:ln>
              </p:spPr>
              <p:txBody>
                <a:bodyPr/>
                <a:lstStyle/>
                <a:p>
                  <a:endParaRPr lang="en-GB"/>
                </a:p>
              </p:txBody>
            </p:sp>
            <p:sp>
              <p:nvSpPr>
                <p:cNvPr id="39981" name="Freeform 29"/>
                <p:cNvSpPr>
                  <a:spLocks noChangeAspect="1"/>
                </p:cNvSpPr>
                <p:nvPr/>
              </p:nvSpPr>
              <p:spPr bwMode="auto">
                <a:xfrm>
                  <a:off x="6256338" y="4240213"/>
                  <a:ext cx="165100" cy="147637"/>
                </a:xfrm>
                <a:custGeom>
                  <a:avLst/>
                  <a:gdLst>
                    <a:gd name="T0" fmla="*/ 2147483646 w 30"/>
                    <a:gd name="T1" fmla="*/ 2147483646 h 26"/>
                    <a:gd name="T2" fmla="*/ 2147483646 w 30"/>
                    <a:gd name="T3" fmla="*/ 2147483646 h 26"/>
                    <a:gd name="T4" fmla="*/ 2147483646 w 30"/>
                    <a:gd name="T5" fmla="*/ 2147483646 h 26"/>
                    <a:gd name="T6" fmla="*/ 2147483646 w 30"/>
                    <a:gd name="T7" fmla="*/ 2147483646 h 26"/>
                    <a:gd name="T8" fmla="*/ 2147483646 w 30"/>
                    <a:gd name="T9" fmla="*/ 2147483646 h 26"/>
                    <a:gd name="T10" fmla="*/ 2147483646 w 30"/>
                    <a:gd name="T11" fmla="*/ 2147483646 h 26"/>
                    <a:gd name="T12" fmla="*/ 2147483646 w 30"/>
                    <a:gd name="T13" fmla="*/ 2147483646 h 26"/>
                    <a:gd name="T14" fmla="*/ 2147483646 w 30"/>
                    <a:gd name="T15" fmla="*/ 2147483646 h 26"/>
                    <a:gd name="T16" fmla="*/ 2147483646 w 30"/>
                    <a:gd name="T17" fmla="*/ 2147483646 h 26"/>
                    <a:gd name="T18" fmla="*/ 2147483646 w 30"/>
                    <a:gd name="T19" fmla="*/ 2147483646 h 26"/>
                    <a:gd name="T20" fmla="*/ 2147483646 w 30"/>
                    <a:gd name="T21" fmla="*/ 2147483646 h 26"/>
                    <a:gd name="T22" fmla="*/ 2147483646 w 30"/>
                    <a:gd name="T23" fmla="*/ 2147483646 h 26"/>
                    <a:gd name="T24" fmla="*/ 2147483646 w 30"/>
                    <a:gd name="T25" fmla="*/ 2147483646 h 26"/>
                    <a:gd name="T26" fmla="*/ 2147483646 w 30"/>
                    <a:gd name="T27" fmla="*/ 2147483646 h 26"/>
                    <a:gd name="T28" fmla="*/ 2147483646 w 30"/>
                    <a:gd name="T29" fmla="*/ 2147483646 h 26"/>
                    <a:gd name="T30" fmla="*/ 2147483646 w 30"/>
                    <a:gd name="T31" fmla="*/ 0 h 26"/>
                    <a:gd name="T32" fmla="*/ 2147483646 w 30"/>
                    <a:gd name="T33" fmla="*/ 2147483646 h 26"/>
                    <a:gd name="T34" fmla="*/ 2147483646 w 30"/>
                    <a:gd name="T35" fmla="*/ 2147483646 h 26"/>
                    <a:gd name="T36" fmla="*/ 2147483646 w 30"/>
                    <a:gd name="T37" fmla="*/ 2147483646 h 26"/>
                    <a:gd name="T38" fmla="*/ 2147483646 w 30"/>
                    <a:gd name="T39" fmla="*/ 2147483646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26"/>
                    <a:gd name="T62" fmla="*/ 30 w 30"/>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26">
                      <a:moveTo>
                        <a:pt x="29" y="16"/>
                      </a:moveTo>
                      <a:cubicBezTo>
                        <a:pt x="28" y="17"/>
                        <a:pt x="27" y="17"/>
                        <a:pt x="26" y="17"/>
                      </a:cubicBezTo>
                      <a:cubicBezTo>
                        <a:pt x="23" y="18"/>
                        <a:pt x="21" y="19"/>
                        <a:pt x="18" y="20"/>
                      </a:cubicBezTo>
                      <a:cubicBezTo>
                        <a:pt x="17" y="21"/>
                        <a:pt x="16" y="24"/>
                        <a:pt x="14" y="25"/>
                      </a:cubicBezTo>
                      <a:cubicBezTo>
                        <a:pt x="12" y="26"/>
                        <a:pt x="10" y="25"/>
                        <a:pt x="7" y="26"/>
                      </a:cubicBezTo>
                      <a:cubicBezTo>
                        <a:pt x="6" y="25"/>
                        <a:pt x="5" y="25"/>
                        <a:pt x="4" y="24"/>
                      </a:cubicBezTo>
                      <a:cubicBezTo>
                        <a:pt x="3" y="22"/>
                        <a:pt x="2" y="21"/>
                        <a:pt x="1" y="20"/>
                      </a:cubicBezTo>
                      <a:cubicBezTo>
                        <a:pt x="0" y="18"/>
                        <a:pt x="1" y="16"/>
                        <a:pt x="1" y="14"/>
                      </a:cubicBezTo>
                      <a:cubicBezTo>
                        <a:pt x="0" y="12"/>
                        <a:pt x="1" y="11"/>
                        <a:pt x="1" y="9"/>
                      </a:cubicBezTo>
                      <a:cubicBezTo>
                        <a:pt x="2" y="9"/>
                        <a:pt x="3" y="9"/>
                        <a:pt x="3" y="9"/>
                      </a:cubicBezTo>
                      <a:cubicBezTo>
                        <a:pt x="4" y="8"/>
                        <a:pt x="3" y="6"/>
                        <a:pt x="3" y="6"/>
                      </a:cubicBezTo>
                      <a:cubicBezTo>
                        <a:pt x="4" y="4"/>
                        <a:pt x="5" y="3"/>
                        <a:pt x="6" y="3"/>
                      </a:cubicBezTo>
                      <a:cubicBezTo>
                        <a:pt x="7" y="3"/>
                        <a:pt x="8" y="5"/>
                        <a:pt x="9" y="4"/>
                      </a:cubicBezTo>
                      <a:cubicBezTo>
                        <a:pt x="10" y="4"/>
                        <a:pt x="11" y="2"/>
                        <a:pt x="12" y="1"/>
                      </a:cubicBezTo>
                      <a:cubicBezTo>
                        <a:pt x="14" y="1"/>
                        <a:pt x="17" y="2"/>
                        <a:pt x="19" y="2"/>
                      </a:cubicBezTo>
                      <a:cubicBezTo>
                        <a:pt x="20" y="1"/>
                        <a:pt x="21" y="1"/>
                        <a:pt x="22" y="0"/>
                      </a:cubicBezTo>
                      <a:cubicBezTo>
                        <a:pt x="22" y="2"/>
                        <a:pt x="22" y="3"/>
                        <a:pt x="23" y="4"/>
                      </a:cubicBezTo>
                      <a:cubicBezTo>
                        <a:pt x="24" y="5"/>
                        <a:pt x="27" y="4"/>
                        <a:pt x="28" y="6"/>
                      </a:cubicBezTo>
                      <a:cubicBezTo>
                        <a:pt x="29" y="7"/>
                        <a:pt x="29" y="9"/>
                        <a:pt x="29" y="11"/>
                      </a:cubicBezTo>
                      <a:cubicBezTo>
                        <a:pt x="30" y="12"/>
                        <a:pt x="29" y="15"/>
                        <a:pt x="29" y="1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82" name="Freeform 30"/>
                <p:cNvSpPr>
                  <a:spLocks noChangeAspect="1"/>
                </p:cNvSpPr>
                <p:nvPr/>
              </p:nvSpPr>
              <p:spPr bwMode="auto">
                <a:xfrm>
                  <a:off x="6180138" y="4216400"/>
                  <a:ext cx="122237" cy="282575"/>
                </a:xfrm>
                <a:custGeom>
                  <a:avLst/>
                  <a:gdLst>
                    <a:gd name="T0" fmla="*/ 2147483646 w 22"/>
                    <a:gd name="T1" fmla="*/ 2147483646 h 50"/>
                    <a:gd name="T2" fmla="*/ 2147483646 w 22"/>
                    <a:gd name="T3" fmla="*/ 2147483646 h 50"/>
                    <a:gd name="T4" fmla="*/ 2147483646 w 22"/>
                    <a:gd name="T5" fmla="*/ 2147483646 h 50"/>
                    <a:gd name="T6" fmla="*/ 2147483646 w 22"/>
                    <a:gd name="T7" fmla="*/ 2147483646 h 50"/>
                    <a:gd name="T8" fmla="*/ 0 w 22"/>
                    <a:gd name="T9" fmla="*/ 2147483646 h 50"/>
                    <a:gd name="T10" fmla="*/ 2147483646 w 22"/>
                    <a:gd name="T11" fmla="*/ 2147483646 h 50"/>
                    <a:gd name="T12" fmla="*/ 2147483646 w 22"/>
                    <a:gd name="T13" fmla="*/ 2147483646 h 50"/>
                    <a:gd name="T14" fmla="*/ 2147483646 w 22"/>
                    <a:gd name="T15" fmla="*/ 2147483646 h 50"/>
                    <a:gd name="T16" fmla="*/ 2147483646 w 22"/>
                    <a:gd name="T17" fmla="*/ 2147483646 h 50"/>
                    <a:gd name="T18" fmla="*/ 2147483646 w 22"/>
                    <a:gd name="T19" fmla="*/ 2147483646 h 50"/>
                    <a:gd name="T20" fmla="*/ 2147483646 w 22"/>
                    <a:gd name="T21" fmla="*/ 2147483646 h 50"/>
                    <a:gd name="T22" fmla="*/ 2147483646 w 22"/>
                    <a:gd name="T23" fmla="*/ 2147483646 h 50"/>
                    <a:gd name="T24" fmla="*/ 2147483646 w 22"/>
                    <a:gd name="T25" fmla="*/ 2147483646 h 50"/>
                    <a:gd name="T26" fmla="*/ 2147483646 w 22"/>
                    <a:gd name="T27" fmla="*/ 2147483646 h 50"/>
                    <a:gd name="T28" fmla="*/ 2147483646 w 22"/>
                    <a:gd name="T29" fmla="*/ 2147483646 h 50"/>
                    <a:gd name="T30" fmla="*/ 2147483646 w 22"/>
                    <a:gd name="T31" fmla="*/ 2147483646 h 50"/>
                    <a:gd name="T32" fmla="*/ 2147483646 w 22"/>
                    <a:gd name="T33" fmla="*/ 2147483646 h 50"/>
                    <a:gd name="T34" fmla="*/ 2147483646 w 22"/>
                    <a:gd name="T35" fmla="*/ 2147483646 h 50"/>
                    <a:gd name="T36" fmla="*/ 2147483646 w 22"/>
                    <a:gd name="T37" fmla="*/ 2147483646 h 50"/>
                    <a:gd name="T38" fmla="*/ 2147483646 w 22"/>
                    <a:gd name="T39" fmla="*/ 2147483646 h 50"/>
                    <a:gd name="T40" fmla="*/ 2147483646 w 22"/>
                    <a:gd name="T41" fmla="*/ 2147483646 h 50"/>
                    <a:gd name="T42" fmla="*/ 2147483646 w 22"/>
                    <a:gd name="T43" fmla="*/ 2147483646 h 50"/>
                    <a:gd name="T44" fmla="*/ 2147483646 w 22"/>
                    <a:gd name="T45" fmla="*/ 2147483646 h 50"/>
                    <a:gd name="T46" fmla="*/ 2147483646 w 22"/>
                    <a:gd name="T47" fmla="*/ 2147483646 h 50"/>
                    <a:gd name="T48" fmla="*/ 2147483646 w 22"/>
                    <a:gd name="T49" fmla="*/ 2147483646 h 50"/>
                    <a:gd name="T50" fmla="*/ 2147483646 w 22"/>
                    <a:gd name="T51" fmla="*/ 2147483646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
                    <a:gd name="T79" fmla="*/ 0 h 50"/>
                    <a:gd name="T80" fmla="*/ 22 w 22"/>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 h="50">
                      <a:moveTo>
                        <a:pt x="11" y="50"/>
                      </a:moveTo>
                      <a:cubicBezTo>
                        <a:pt x="10" y="48"/>
                        <a:pt x="8" y="44"/>
                        <a:pt x="7" y="43"/>
                      </a:cubicBezTo>
                      <a:cubicBezTo>
                        <a:pt x="5" y="41"/>
                        <a:pt x="2" y="40"/>
                        <a:pt x="1" y="38"/>
                      </a:cubicBezTo>
                      <a:cubicBezTo>
                        <a:pt x="0" y="37"/>
                        <a:pt x="3" y="37"/>
                        <a:pt x="2" y="36"/>
                      </a:cubicBezTo>
                      <a:cubicBezTo>
                        <a:pt x="2" y="35"/>
                        <a:pt x="0" y="35"/>
                        <a:pt x="0" y="33"/>
                      </a:cubicBezTo>
                      <a:cubicBezTo>
                        <a:pt x="0" y="33"/>
                        <a:pt x="1" y="33"/>
                        <a:pt x="1" y="32"/>
                      </a:cubicBezTo>
                      <a:cubicBezTo>
                        <a:pt x="2" y="30"/>
                        <a:pt x="1" y="28"/>
                        <a:pt x="1" y="27"/>
                      </a:cubicBezTo>
                      <a:cubicBezTo>
                        <a:pt x="1" y="24"/>
                        <a:pt x="2" y="22"/>
                        <a:pt x="2" y="20"/>
                      </a:cubicBezTo>
                      <a:cubicBezTo>
                        <a:pt x="2" y="18"/>
                        <a:pt x="1" y="16"/>
                        <a:pt x="1" y="14"/>
                      </a:cubicBezTo>
                      <a:lnTo>
                        <a:pt x="1" y="10"/>
                      </a:lnTo>
                      <a:cubicBezTo>
                        <a:pt x="2" y="8"/>
                        <a:pt x="1" y="7"/>
                        <a:pt x="1" y="5"/>
                      </a:cubicBezTo>
                      <a:cubicBezTo>
                        <a:pt x="2" y="4"/>
                        <a:pt x="2" y="2"/>
                        <a:pt x="3" y="1"/>
                      </a:cubicBezTo>
                      <a:cubicBezTo>
                        <a:pt x="4" y="0"/>
                        <a:pt x="5" y="1"/>
                        <a:pt x="6" y="1"/>
                      </a:cubicBezTo>
                      <a:cubicBezTo>
                        <a:pt x="8" y="2"/>
                        <a:pt x="9" y="2"/>
                        <a:pt x="11" y="3"/>
                      </a:cubicBezTo>
                      <a:cubicBezTo>
                        <a:pt x="12" y="4"/>
                        <a:pt x="14" y="5"/>
                        <a:pt x="15" y="7"/>
                      </a:cubicBezTo>
                      <a:cubicBezTo>
                        <a:pt x="15" y="9"/>
                        <a:pt x="15" y="11"/>
                        <a:pt x="15" y="13"/>
                      </a:cubicBezTo>
                      <a:cubicBezTo>
                        <a:pt x="15" y="15"/>
                        <a:pt x="14" y="16"/>
                        <a:pt x="15" y="18"/>
                      </a:cubicBezTo>
                      <a:cubicBezTo>
                        <a:pt x="15" y="20"/>
                        <a:pt x="14" y="22"/>
                        <a:pt x="15" y="24"/>
                      </a:cubicBezTo>
                      <a:cubicBezTo>
                        <a:pt x="16" y="25"/>
                        <a:pt x="17" y="26"/>
                        <a:pt x="18" y="28"/>
                      </a:cubicBezTo>
                      <a:cubicBezTo>
                        <a:pt x="19" y="29"/>
                        <a:pt x="20" y="29"/>
                        <a:pt x="21" y="30"/>
                      </a:cubicBezTo>
                      <a:cubicBezTo>
                        <a:pt x="22" y="31"/>
                        <a:pt x="22" y="32"/>
                        <a:pt x="22" y="34"/>
                      </a:cubicBezTo>
                      <a:cubicBezTo>
                        <a:pt x="21" y="35"/>
                        <a:pt x="19" y="35"/>
                        <a:pt x="19" y="36"/>
                      </a:cubicBezTo>
                      <a:cubicBezTo>
                        <a:pt x="18" y="38"/>
                        <a:pt x="19" y="40"/>
                        <a:pt x="18" y="42"/>
                      </a:cubicBezTo>
                      <a:cubicBezTo>
                        <a:pt x="17" y="43"/>
                        <a:pt x="15" y="42"/>
                        <a:pt x="14" y="43"/>
                      </a:cubicBezTo>
                      <a:cubicBezTo>
                        <a:pt x="14" y="44"/>
                        <a:pt x="15" y="46"/>
                        <a:pt x="14" y="47"/>
                      </a:cubicBezTo>
                      <a:cubicBezTo>
                        <a:pt x="13" y="48"/>
                        <a:pt x="13" y="49"/>
                        <a:pt x="11" y="5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83" name="Freeform 31"/>
                <p:cNvSpPr>
                  <a:spLocks noChangeAspect="1"/>
                </p:cNvSpPr>
                <p:nvPr/>
              </p:nvSpPr>
              <p:spPr bwMode="auto">
                <a:xfrm>
                  <a:off x="6238875" y="4306888"/>
                  <a:ext cx="415925" cy="487362"/>
                </a:xfrm>
                <a:custGeom>
                  <a:avLst/>
                  <a:gdLst>
                    <a:gd name="T0" fmla="*/ 2147483646 w 76"/>
                    <a:gd name="T1" fmla="*/ 2147483646 h 86"/>
                    <a:gd name="T2" fmla="*/ 2147483646 w 76"/>
                    <a:gd name="T3" fmla="*/ 2147483646 h 86"/>
                    <a:gd name="T4" fmla="*/ 2147483646 w 76"/>
                    <a:gd name="T5" fmla="*/ 0 h 86"/>
                    <a:gd name="T6" fmla="*/ 2147483646 w 76"/>
                    <a:gd name="T7" fmla="*/ 2147483646 h 86"/>
                    <a:gd name="T8" fmla="*/ 2147483646 w 76"/>
                    <a:gd name="T9" fmla="*/ 2147483646 h 86"/>
                    <a:gd name="T10" fmla="*/ 2147483646 w 76"/>
                    <a:gd name="T11" fmla="*/ 2147483646 h 86"/>
                    <a:gd name="T12" fmla="*/ 2147483646 w 76"/>
                    <a:gd name="T13" fmla="*/ 2147483646 h 86"/>
                    <a:gd name="T14" fmla="*/ 2147483646 w 76"/>
                    <a:gd name="T15" fmla="*/ 2147483646 h 86"/>
                    <a:gd name="T16" fmla="*/ 2147483646 w 76"/>
                    <a:gd name="T17" fmla="*/ 2147483646 h 86"/>
                    <a:gd name="T18" fmla="*/ 2147483646 w 76"/>
                    <a:gd name="T19" fmla="*/ 2147483646 h 86"/>
                    <a:gd name="T20" fmla="*/ 2147483646 w 76"/>
                    <a:gd name="T21" fmla="*/ 2147483646 h 86"/>
                    <a:gd name="T22" fmla="*/ 2147483646 w 76"/>
                    <a:gd name="T23" fmla="*/ 2147483646 h 86"/>
                    <a:gd name="T24" fmla="*/ 2147483646 w 76"/>
                    <a:gd name="T25" fmla="*/ 2147483646 h 86"/>
                    <a:gd name="T26" fmla="*/ 2147483646 w 76"/>
                    <a:gd name="T27" fmla="*/ 2147483646 h 86"/>
                    <a:gd name="T28" fmla="*/ 2147483646 w 76"/>
                    <a:gd name="T29" fmla="*/ 2147483646 h 86"/>
                    <a:gd name="T30" fmla="*/ 2147483646 w 76"/>
                    <a:gd name="T31" fmla="*/ 2147483646 h 86"/>
                    <a:gd name="T32" fmla="*/ 2147483646 w 76"/>
                    <a:gd name="T33" fmla="*/ 2147483646 h 86"/>
                    <a:gd name="T34" fmla="*/ 2147483646 w 76"/>
                    <a:gd name="T35" fmla="*/ 2147483646 h 86"/>
                    <a:gd name="T36" fmla="*/ 2147483646 w 76"/>
                    <a:gd name="T37" fmla="*/ 2147483646 h 86"/>
                    <a:gd name="T38" fmla="*/ 2147483646 w 76"/>
                    <a:gd name="T39" fmla="*/ 2147483646 h 86"/>
                    <a:gd name="T40" fmla="*/ 2147483646 w 76"/>
                    <a:gd name="T41" fmla="*/ 2147483646 h 86"/>
                    <a:gd name="T42" fmla="*/ 2147483646 w 76"/>
                    <a:gd name="T43" fmla="*/ 2147483646 h 86"/>
                    <a:gd name="T44" fmla="*/ 2147483646 w 76"/>
                    <a:gd name="T45" fmla="*/ 2147483646 h 86"/>
                    <a:gd name="T46" fmla="*/ 2147483646 w 76"/>
                    <a:gd name="T47" fmla="*/ 2147483646 h 86"/>
                    <a:gd name="T48" fmla="*/ 2147483646 w 76"/>
                    <a:gd name="T49" fmla="*/ 2147483646 h 86"/>
                    <a:gd name="T50" fmla="*/ 2147483646 w 76"/>
                    <a:gd name="T51" fmla="*/ 2147483646 h 86"/>
                    <a:gd name="T52" fmla="*/ 2147483646 w 76"/>
                    <a:gd name="T53" fmla="*/ 2147483646 h 86"/>
                    <a:gd name="T54" fmla="*/ 2147483646 w 76"/>
                    <a:gd name="T55" fmla="*/ 2147483646 h 86"/>
                    <a:gd name="T56" fmla="*/ 2147483646 w 76"/>
                    <a:gd name="T57" fmla="*/ 2147483646 h 86"/>
                    <a:gd name="T58" fmla="*/ 2147483646 w 76"/>
                    <a:gd name="T59" fmla="*/ 2147483646 h 86"/>
                    <a:gd name="T60" fmla="*/ 2147483646 w 76"/>
                    <a:gd name="T61" fmla="*/ 2147483646 h 86"/>
                    <a:gd name="T62" fmla="*/ 2147483646 w 76"/>
                    <a:gd name="T63" fmla="*/ 2147483646 h 86"/>
                    <a:gd name="T64" fmla="*/ 2147483646 w 76"/>
                    <a:gd name="T65" fmla="*/ 2147483646 h 86"/>
                    <a:gd name="T66" fmla="*/ 2147483646 w 76"/>
                    <a:gd name="T67" fmla="*/ 2147483646 h 86"/>
                    <a:gd name="T68" fmla="*/ 2147483646 w 76"/>
                    <a:gd name="T69" fmla="*/ 2147483646 h 86"/>
                    <a:gd name="T70" fmla="*/ 2147483646 w 76"/>
                    <a:gd name="T71" fmla="*/ 2147483646 h 86"/>
                    <a:gd name="T72" fmla="*/ 2147483646 w 76"/>
                    <a:gd name="T73" fmla="*/ 2147483646 h 86"/>
                    <a:gd name="T74" fmla="*/ 2147483646 w 76"/>
                    <a:gd name="T75" fmla="*/ 2147483646 h 86"/>
                    <a:gd name="T76" fmla="*/ 2147483646 w 76"/>
                    <a:gd name="T77" fmla="*/ 2147483646 h 86"/>
                    <a:gd name="T78" fmla="*/ 2147483646 w 76"/>
                    <a:gd name="T79" fmla="*/ 2147483646 h 86"/>
                    <a:gd name="T80" fmla="*/ 2147483646 w 76"/>
                    <a:gd name="T81" fmla="*/ 2147483646 h 86"/>
                    <a:gd name="T82" fmla="*/ 2147483646 w 76"/>
                    <a:gd name="T83" fmla="*/ 2147483646 h 86"/>
                    <a:gd name="T84" fmla="*/ 2147483646 w 76"/>
                    <a:gd name="T85" fmla="*/ 2147483646 h 86"/>
                    <a:gd name="T86" fmla="*/ 2147483646 w 76"/>
                    <a:gd name="T87" fmla="*/ 2147483646 h 86"/>
                    <a:gd name="T88" fmla="*/ 2147483646 w 76"/>
                    <a:gd name="T89" fmla="*/ 2147483646 h 86"/>
                    <a:gd name="T90" fmla="*/ 2147483646 w 76"/>
                    <a:gd name="T91" fmla="*/ 2147483646 h 86"/>
                    <a:gd name="T92" fmla="*/ 2147483646 w 76"/>
                    <a:gd name="T93" fmla="*/ 2147483646 h 86"/>
                    <a:gd name="T94" fmla="*/ 2147483646 w 76"/>
                    <a:gd name="T95" fmla="*/ 2147483646 h 86"/>
                    <a:gd name="T96" fmla="*/ 2147483646 w 76"/>
                    <a:gd name="T97" fmla="*/ 2147483646 h 86"/>
                    <a:gd name="T98" fmla="*/ 2147483646 w 76"/>
                    <a:gd name="T99" fmla="*/ 2147483646 h 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6"/>
                    <a:gd name="T151" fmla="*/ 0 h 86"/>
                    <a:gd name="T152" fmla="*/ 76 w 76"/>
                    <a:gd name="T153" fmla="*/ 86 h 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6" h="86">
                      <a:moveTo>
                        <a:pt x="71" y="15"/>
                      </a:moveTo>
                      <a:cubicBezTo>
                        <a:pt x="71" y="14"/>
                        <a:pt x="72" y="13"/>
                        <a:pt x="72" y="12"/>
                      </a:cubicBezTo>
                      <a:cubicBezTo>
                        <a:pt x="72" y="10"/>
                        <a:pt x="71" y="9"/>
                        <a:pt x="72" y="7"/>
                      </a:cubicBezTo>
                      <a:cubicBezTo>
                        <a:pt x="73" y="6"/>
                        <a:pt x="75" y="7"/>
                        <a:pt x="76" y="5"/>
                      </a:cubicBezTo>
                      <a:cubicBezTo>
                        <a:pt x="76" y="4"/>
                        <a:pt x="76" y="3"/>
                        <a:pt x="76" y="2"/>
                      </a:cubicBezTo>
                      <a:cubicBezTo>
                        <a:pt x="75" y="0"/>
                        <a:pt x="73" y="0"/>
                        <a:pt x="72" y="0"/>
                      </a:cubicBezTo>
                      <a:cubicBezTo>
                        <a:pt x="72" y="1"/>
                        <a:pt x="72" y="3"/>
                        <a:pt x="71" y="3"/>
                      </a:cubicBezTo>
                      <a:cubicBezTo>
                        <a:pt x="69" y="5"/>
                        <a:pt x="66" y="6"/>
                        <a:pt x="63" y="6"/>
                      </a:cubicBezTo>
                      <a:cubicBezTo>
                        <a:pt x="62" y="7"/>
                        <a:pt x="60" y="6"/>
                        <a:pt x="58" y="5"/>
                      </a:cubicBezTo>
                      <a:cubicBezTo>
                        <a:pt x="57" y="5"/>
                        <a:pt x="55" y="5"/>
                        <a:pt x="53" y="4"/>
                      </a:cubicBezTo>
                      <a:cubicBezTo>
                        <a:pt x="52" y="4"/>
                        <a:pt x="52" y="2"/>
                        <a:pt x="51" y="2"/>
                      </a:cubicBezTo>
                      <a:cubicBezTo>
                        <a:pt x="50" y="1"/>
                        <a:pt x="48" y="1"/>
                        <a:pt x="46" y="2"/>
                      </a:cubicBezTo>
                      <a:cubicBezTo>
                        <a:pt x="44" y="2"/>
                        <a:pt x="44" y="4"/>
                        <a:pt x="43" y="4"/>
                      </a:cubicBezTo>
                      <a:cubicBezTo>
                        <a:pt x="41" y="5"/>
                        <a:pt x="39" y="4"/>
                        <a:pt x="36" y="4"/>
                      </a:cubicBezTo>
                      <a:cubicBezTo>
                        <a:pt x="35" y="4"/>
                        <a:pt x="33" y="4"/>
                        <a:pt x="32" y="4"/>
                      </a:cubicBezTo>
                      <a:cubicBezTo>
                        <a:pt x="31" y="5"/>
                        <a:pt x="30" y="5"/>
                        <a:pt x="29" y="5"/>
                      </a:cubicBezTo>
                      <a:cubicBezTo>
                        <a:pt x="26" y="6"/>
                        <a:pt x="24" y="7"/>
                        <a:pt x="21" y="8"/>
                      </a:cubicBezTo>
                      <a:cubicBezTo>
                        <a:pt x="20" y="9"/>
                        <a:pt x="19" y="12"/>
                        <a:pt x="17" y="13"/>
                      </a:cubicBezTo>
                      <a:cubicBezTo>
                        <a:pt x="15" y="14"/>
                        <a:pt x="13" y="13"/>
                        <a:pt x="10" y="14"/>
                      </a:cubicBezTo>
                      <a:cubicBezTo>
                        <a:pt x="11" y="15"/>
                        <a:pt x="11" y="16"/>
                        <a:pt x="11" y="18"/>
                      </a:cubicBezTo>
                      <a:cubicBezTo>
                        <a:pt x="10" y="19"/>
                        <a:pt x="8" y="19"/>
                        <a:pt x="8" y="20"/>
                      </a:cubicBezTo>
                      <a:cubicBezTo>
                        <a:pt x="7" y="22"/>
                        <a:pt x="8" y="24"/>
                        <a:pt x="7" y="26"/>
                      </a:cubicBezTo>
                      <a:cubicBezTo>
                        <a:pt x="6" y="27"/>
                        <a:pt x="4" y="26"/>
                        <a:pt x="3" y="27"/>
                      </a:cubicBezTo>
                      <a:cubicBezTo>
                        <a:pt x="3" y="28"/>
                        <a:pt x="4" y="30"/>
                        <a:pt x="3" y="31"/>
                      </a:cubicBezTo>
                      <a:cubicBezTo>
                        <a:pt x="2" y="32"/>
                        <a:pt x="2" y="33"/>
                        <a:pt x="0" y="34"/>
                      </a:cubicBezTo>
                      <a:cubicBezTo>
                        <a:pt x="1" y="35"/>
                        <a:pt x="2" y="37"/>
                        <a:pt x="3" y="39"/>
                      </a:cubicBezTo>
                      <a:cubicBezTo>
                        <a:pt x="4" y="40"/>
                        <a:pt x="5" y="41"/>
                        <a:pt x="7" y="42"/>
                      </a:cubicBezTo>
                      <a:cubicBezTo>
                        <a:pt x="8" y="43"/>
                        <a:pt x="11" y="42"/>
                        <a:pt x="12" y="44"/>
                      </a:cubicBezTo>
                      <a:cubicBezTo>
                        <a:pt x="13" y="45"/>
                        <a:pt x="9" y="44"/>
                        <a:pt x="9" y="45"/>
                      </a:cubicBezTo>
                      <a:cubicBezTo>
                        <a:pt x="8" y="47"/>
                        <a:pt x="9" y="48"/>
                        <a:pt x="10" y="49"/>
                      </a:cubicBezTo>
                      <a:cubicBezTo>
                        <a:pt x="10" y="50"/>
                        <a:pt x="11" y="51"/>
                        <a:pt x="12" y="52"/>
                      </a:cubicBezTo>
                      <a:cubicBezTo>
                        <a:pt x="13" y="53"/>
                        <a:pt x="12" y="55"/>
                        <a:pt x="13" y="55"/>
                      </a:cubicBezTo>
                      <a:cubicBezTo>
                        <a:pt x="14" y="55"/>
                        <a:pt x="15" y="54"/>
                        <a:pt x="16" y="54"/>
                      </a:cubicBezTo>
                      <a:cubicBezTo>
                        <a:pt x="17" y="54"/>
                        <a:pt x="17" y="55"/>
                        <a:pt x="18" y="55"/>
                      </a:cubicBezTo>
                      <a:cubicBezTo>
                        <a:pt x="20" y="55"/>
                        <a:pt x="21" y="54"/>
                        <a:pt x="23" y="54"/>
                      </a:cubicBezTo>
                      <a:cubicBezTo>
                        <a:pt x="25" y="54"/>
                        <a:pt x="26" y="54"/>
                        <a:pt x="28" y="54"/>
                      </a:cubicBezTo>
                      <a:cubicBezTo>
                        <a:pt x="29" y="54"/>
                        <a:pt x="30" y="55"/>
                        <a:pt x="32" y="55"/>
                      </a:cubicBezTo>
                      <a:cubicBezTo>
                        <a:pt x="34" y="56"/>
                        <a:pt x="37" y="56"/>
                        <a:pt x="39" y="58"/>
                      </a:cubicBezTo>
                      <a:cubicBezTo>
                        <a:pt x="40" y="60"/>
                        <a:pt x="36" y="60"/>
                        <a:pt x="35" y="60"/>
                      </a:cubicBezTo>
                      <a:cubicBezTo>
                        <a:pt x="34" y="60"/>
                        <a:pt x="33" y="60"/>
                        <a:pt x="33" y="60"/>
                      </a:cubicBezTo>
                      <a:cubicBezTo>
                        <a:pt x="29" y="59"/>
                        <a:pt x="27" y="57"/>
                        <a:pt x="23" y="56"/>
                      </a:cubicBezTo>
                      <a:cubicBezTo>
                        <a:pt x="22" y="56"/>
                        <a:pt x="21" y="58"/>
                        <a:pt x="20" y="58"/>
                      </a:cubicBezTo>
                      <a:cubicBezTo>
                        <a:pt x="19" y="58"/>
                        <a:pt x="17" y="57"/>
                        <a:pt x="16" y="58"/>
                      </a:cubicBezTo>
                      <a:cubicBezTo>
                        <a:pt x="15" y="59"/>
                        <a:pt x="13" y="60"/>
                        <a:pt x="13" y="62"/>
                      </a:cubicBezTo>
                      <a:cubicBezTo>
                        <a:pt x="13" y="64"/>
                        <a:pt x="16" y="66"/>
                        <a:pt x="18" y="68"/>
                      </a:cubicBezTo>
                      <a:cubicBezTo>
                        <a:pt x="19" y="69"/>
                        <a:pt x="20" y="71"/>
                        <a:pt x="20" y="72"/>
                      </a:cubicBezTo>
                      <a:cubicBezTo>
                        <a:pt x="20" y="74"/>
                        <a:pt x="19" y="75"/>
                        <a:pt x="19" y="77"/>
                      </a:cubicBezTo>
                      <a:cubicBezTo>
                        <a:pt x="20" y="79"/>
                        <a:pt x="21" y="82"/>
                        <a:pt x="23" y="81"/>
                      </a:cubicBezTo>
                      <a:cubicBezTo>
                        <a:pt x="25" y="81"/>
                        <a:pt x="23" y="77"/>
                        <a:pt x="25" y="76"/>
                      </a:cubicBezTo>
                      <a:cubicBezTo>
                        <a:pt x="27" y="76"/>
                        <a:pt x="28" y="79"/>
                        <a:pt x="29" y="81"/>
                      </a:cubicBezTo>
                      <a:cubicBezTo>
                        <a:pt x="29" y="81"/>
                        <a:pt x="28" y="83"/>
                        <a:pt x="29" y="84"/>
                      </a:cubicBezTo>
                      <a:cubicBezTo>
                        <a:pt x="29" y="84"/>
                        <a:pt x="30" y="86"/>
                        <a:pt x="31" y="86"/>
                      </a:cubicBezTo>
                      <a:cubicBezTo>
                        <a:pt x="32" y="84"/>
                        <a:pt x="30" y="81"/>
                        <a:pt x="31" y="80"/>
                      </a:cubicBezTo>
                      <a:cubicBezTo>
                        <a:pt x="32" y="79"/>
                        <a:pt x="33" y="80"/>
                        <a:pt x="34" y="80"/>
                      </a:cubicBezTo>
                      <a:cubicBezTo>
                        <a:pt x="35" y="82"/>
                        <a:pt x="36" y="84"/>
                        <a:pt x="37" y="86"/>
                      </a:cubicBezTo>
                      <a:cubicBezTo>
                        <a:pt x="38" y="86"/>
                        <a:pt x="39" y="86"/>
                        <a:pt x="39" y="85"/>
                      </a:cubicBezTo>
                      <a:cubicBezTo>
                        <a:pt x="39" y="84"/>
                        <a:pt x="38" y="82"/>
                        <a:pt x="37" y="81"/>
                      </a:cubicBezTo>
                      <a:cubicBezTo>
                        <a:pt x="37" y="80"/>
                        <a:pt x="38" y="79"/>
                        <a:pt x="37" y="78"/>
                      </a:cubicBezTo>
                      <a:cubicBezTo>
                        <a:pt x="36" y="75"/>
                        <a:pt x="33" y="72"/>
                        <a:pt x="33" y="69"/>
                      </a:cubicBezTo>
                      <a:cubicBezTo>
                        <a:pt x="33" y="67"/>
                        <a:pt x="36" y="68"/>
                        <a:pt x="37" y="69"/>
                      </a:cubicBezTo>
                      <a:cubicBezTo>
                        <a:pt x="38" y="69"/>
                        <a:pt x="37" y="72"/>
                        <a:pt x="38" y="72"/>
                      </a:cubicBezTo>
                      <a:cubicBezTo>
                        <a:pt x="40" y="72"/>
                        <a:pt x="42" y="71"/>
                        <a:pt x="42" y="69"/>
                      </a:cubicBezTo>
                      <a:cubicBezTo>
                        <a:pt x="42" y="67"/>
                        <a:pt x="39" y="68"/>
                        <a:pt x="38" y="66"/>
                      </a:cubicBezTo>
                      <a:cubicBezTo>
                        <a:pt x="37" y="65"/>
                        <a:pt x="38" y="63"/>
                        <a:pt x="38" y="62"/>
                      </a:cubicBezTo>
                      <a:cubicBezTo>
                        <a:pt x="38" y="61"/>
                        <a:pt x="39" y="60"/>
                        <a:pt x="41" y="60"/>
                      </a:cubicBezTo>
                      <a:cubicBezTo>
                        <a:pt x="42" y="60"/>
                        <a:pt x="44" y="61"/>
                        <a:pt x="46" y="62"/>
                      </a:cubicBezTo>
                      <a:cubicBezTo>
                        <a:pt x="47" y="63"/>
                        <a:pt x="47" y="65"/>
                        <a:pt x="48" y="65"/>
                      </a:cubicBezTo>
                      <a:cubicBezTo>
                        <a:pt x="49" y="66"/>
                        <a:pt x="49" y="64"/>
                        <a:pt x="49" y="63"/>
                      </a:cubicBezTo>
                      <a:cubicBezTo>
                        <a:pt x="49" y="62"/>
                        <a:pt x="49" y="59"/>
                        <a:pt x="48" y="58"/>
                      </a:cubicBezTo>
                      <a:cubicBezTo>
                        <a:pt x="47" y="56"/>
                        <a:pt x="44" y="55"/>
                        <a:pt x="42" y="54"/>
                      </a:cubicBezTo>
                      <a:cubicBezTo>
                        <a:pt x="40" y="52"/>
                        <a:pt x="39" y="51"/>
                        <a:pt x="37" y="50"/>
                      </a:cubicBezTo>
                      <a:cubicBezTo>
                        <a:pt x="35" y="48"/>
                        <a:pt x="31" y="49"/>
                        <a:pt x="30" y="46"/>
                      </a:cubicBezTo>
                      <a:cubicBezTo>
                        <a:pt x="29" y="45"/>
                        <a:pt x="34" y="46"/>
                        <a:pt x="35" y="44"/>
                      </a:cubicBezTo>
                      <a:cubicBezTo>
                        <a:pt x="35" y="42"/>
                        <a:pt x="33" y="41"/>
                        <a:pt x="33" y="39"/>
                      </a:cubicBezTo>
                      <a:cubicBezTo>
                        <a:pt x="33" y="38"/>
                        <a:pt x="35" y="38"/>
                        <a:pt x="36" y="38"/>
                      </a:cubicBezTo>
                      <a:cubicBezTo>
                        <a:pt x="37" y="39"/>
                        <a:pt x="37" y="40"/>
                        <a:pt x="38" y="41"/>
                      </a:cubicBezTo>
                      <a:cubicBezTo>
                        <a:pt x="38" y="41"/>
                        <a:pt x="39" y="40"/>
                        <a:pt x="39" y="40"/>
                      </a:cubicBezTo>
                      <a:cubicBezTo>
                        <a:pt x="37" y="37"/>
                        <a:pt x="35" y="35"/>
                        <a:pt x="34" y="33"/>
                      </a:cubicBezTo>
                      <a:cubicBezTo>
                        <a:pt x="33" y="31"/>
                        <a:pt x="31" y="29"/>
                        <a:pt x="30" y="27"/>
                      </a:cubicBezTo>
                      <a:cubicBezTo>
                        <a:pt x="29" y="25"/>
                        <a:pt x="29" y="23"/>
                        <a:pt x="29" y="21"/>
                      </a:cubicBezTo>
                      <a:cubicBezTo>
                        <a:pt x="29" y="21"/>
                        <a:pt x="30" y="19"/>
                        <a:pt x="31" y="19"/>
                      </a:cubicBezTo>
                      <a:cubicBezTo>
                        <a:pt x="33" y="20"/>
                        <a:pt x="35" y="22"/>
                        <a:pt x="37" y="23"/>
                      </a:cubicBezTo>
                      <a:cubicBezTo>
                        <a:pt x="39" y="25"/>
                        <a:pt x="40" y="28"/>
                        <a:pt x="42" y="29"/>
                      </a:cubicBezTo>
                      <a:cubicBezTo>
                        <a:pt x="42" y="30"/>
                        <a:pt x="43" y="29"/>
                        <a:pt x="43" y="28"/>
                      </a:cubicBezTo>
                      <a:cubicBezTo>
                        <a:pt x="43" y="26"/>
                        <a:pt x="40" y="25"/>
                        <a:pt x="40" y="23"/>
                      </a:cubicBezTo>
                      <a:cubicBezTo>
                        <a:pt x="40" y="23"/>
                        <a:pt x="42" y="23"/>
                        <a:pt x="42" y="24"/>
                      </a:cubicBezTo>
                      <a:cubicBezTo>
                        <a:pt x="44" y="25"/>
                        <a:pt x="44" y="27"/>
                        <a:pt x="46" y="28"/>
                      </a:cubicBezTo>
                      <a:cubicBezTo>
                        <a:pt x="46" y="29"/>
                        <a:pt x="47" y="27"/>
                        <a:pt x="47" y="27"/>
                      </a:cubicBezTo>
                      <a:cubicBezTo>
                        <a:pt x="46" y="25"/>
                        <a:pt x="44" y="24"/>
                        <a:pt x="43" y="22"/>
                      </a:cubicBezTo>
                      <a:cubicBezTo>
                        <a:pt x="43" y="22"/>
                        <a:pt x="45" y="22"/>
                        <a:pt x="46" y="22"/>
                      </a:cubicBezTo>
                      <a:cubicBezTo>
                        <a:pt x="48" y="23"/>
                        <a:pt x="49" y="25"/>
                        <a:pt x="51" y="25"/>
                      </a:cubicBezTo>
                      <a:cubicBezTo>
                        <a:pt x="52" y="25"/>
                        <a:pt x="51" y="24"/>
                        <a:pt x="51" y="23"/>
                      </a:cubicBezTo>
                      <a:cubicBezTo>
                        <a:pt x="49" y="22"/>
                        <a:pt x="47" y="21"/>
                        <a:pt x="45" y="20"/>
                      </a:cubicBezTo>
                      <a:cubicBezTo>
                        <a:pt x="44" y="18"/>
                        <a:pt x="43" y="17"/>
                        <a:pt x="43" y="15"/>
                      </a:cubicBezTo>
                      <a:cubicBezTo>
                        <a:pt x="43" y="14"/>
                        <a:pt x="44" y="14"/>
                        <a:pt x="45" y="14"/>
                      </a:cubicBezTo>
                      <a:cubicBezTo>
                        <a:pt x="46" y="15"/>
                        <a:pt x="47" y="16"/>
                        <a:pt x="47" y="16"/>
                      </a:cubicBezTo>
                      <a:cubicBezTo>
                        <a:pt x="49" y="15"/>
                        <a:pt x="49" y="12"/>
                        <a:pt x="51" y="12"/>
                      </a:cubicBezTo>
                      <a:cubicBezTo>
                        <a:pt x="52" y="11"/>
                        <a:pt x="54" y="14"/>
                        <a:pt x="56" y="14"/>
                      </a:cubicBezTo>
                      <a:cubicBezTo>
                        <a:pt x="57" y="14"/>
                        <a:pt x="58" y="11"/>
                        <a:pt x="59" y="11"/>
                      </a:cubicBezTo>
                      <a:cubicBezTo>
                        <a:pt x="61" y="11"/>
                        <a:pt x="64" y="12"/>
                        <a:pt x="66" y="13"/>
                      </a:cubicBezTo>
                      <a:cubicBezTo>
                        <a:pt x="67" y="14"/>
                        <a:pt x="69" y="14"/>
                        <a:pt x="71" y="1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84" name="Freeform 32"/>
                <p:cNvSpPr>
                  <a:spLocks noChangeAspect="1"/>
                </p:cNvSpPr>
                <p:nvPr/>
              </p:nvSpPr>
              <p:spPr bwMode="auto">
                <a:xfrm>
                  <a:off x="6621463" y="4264025"/>
                  <a:ext cx="188912" cy="150813"/>
                </a:xfrm>
                <a:custGeom>
                  <a:avLst/>
                  <a:gdLst>
                    <a:gd name="T0" fmla="*/ 2147483646 w 35"/>
                    <a:gd name="T1" fmla="*/ 2147483646 h 27"/>
                    <a:gd name="T2" fmla="*/ 2147483646 w 35"/>
                    <a:gd name="T3" fmla="*/ 2147483646 h 27"/>
                    <a:gd name="T4" fmla="*/ 2147483646 w 35"/>
                    <a:gd name="T5" fmla="*/ 2147483646 h 27"/>
                    <a:gd name="T6" fmla="*/ 2147483646 w 35"/>
                    <a:gd name="T7" fmla="*/ 2147483646 h 27"/>
                    <a:gd name="T8" fmla="*/ 2147483646 w 35"/>
                    <a:gd name="T9" fmla="*/ 2147483646 h 27"/>
                    <a:gd name="T10" fmla="*/ 2147483646 w 35"/>
                    <a:gd name="T11" fmla="*/ 2147483646 h 27"/>
                    <a:gd name="T12" fmla="*/ 2147483646 w 35"/>
                    <a:gd name="T13" fmla="*/ 2147483646 h 27"/>
                    <a:gd name="T14" fmla="*/ 2147483646 w 35"/>
                    <a:gd name="T15" fmla="*/ 2147483646 h 27"/>
                    <a:gd name="T16" fmla="*/ 2147483646 w 35"/>
                    <a:gd name="T17" fmla="*/ 2147483646 h 27"/>
                    <a:gd name="T18" fmla="*/ 2147483646 w 35"/>
                    <a:gd name="T19" fmla="*/ 2147483646 h 27"/>
                    <a:gd name="T20" fmla="*/ 2147483646 w 35"/>
                    <a:gd name="T21" fmla="*/ 2147483646 h 27"/>
                    <a:gd name="T22" fmla="*/ 2147483646 w 35"/>
                    <a:gd name="T23" fmla="*/ 2147483646 h 27"/>
                    <a:gd name="T24" fmla="*/ 2147483646 w 35"/>
                    <a:gd name="T25" fmla="*/ 2147483646 h 27"/>
                    <a:gd name="T26" fmla="*/ 2147483646 w 35"/>
                    <a:gd name="T27" fmla="*/ 2147483646 h 27"/>
                    <a:gd name="T28" fmla="*/ 2147483646 w 35"/>
                    <a:gd name="T29" fmla="*/ 2147483646 h 27"/>
                    <a:gd name="T30" fmla="*/ 2147483646 w 35"/>
                    <a:gd name="T31" fmla="*/ 2147483646 h 27"/>
                    <a:gd name="T32" fmla="*/ 2147483646 w 35"/>
                    <a:gd name="T33" fmla="*/ 2147483646 h 27"/>
                    <a:gd name="T34" fmla="*/ 2147483646 w 35"/>
                    <a:gd name="T35" fmla="*/ 2147483646 h 27"/>
                    <a:gd name="T36" fmla="*/ 2147483646 w 35"/>
                    <a:gd name="T37" fmla="*/ 2147483646 h 27"/>
                    <a:gd name="T38" fmla="*/ 2147483646 w 35"/>
                    <a:gd name="T39" fmla="*/ 2147483646 h 27"/>
                    <a:gd name="T40" fmla="*/ 2147483646 w 35"/>
                    <a:gd name="T41" fmla="*/ 2147483646 h 27"/>
                    <a:gd name="T42" fmla="*/ 2147483646 w 35"/>
                    <a:gd name="T43" fmla="*/ 2147483646 h 27"/>
                    <a:gd name="T44" fmla="*/ 2147483646 w 35"/>
                    <a:gd name="T45" fmla="*/ 2147483646 h 27"/>
                    <a:gd name="T46" fmla="*/ 2147483646 w 35"/>
                    <a:gd name="T47" fmla="*/ 2147483646 h 27"/>
                    <a:gd name="T48" fmla="*/ 2147483646 w 35"/>
                    <a:gd name="T49" fmla="*/ 2147483646 h 27"/>
                    <a:gd name="T50" fmla="*/ 2147483646 w 35"/>
                    <a:gd name="T51" fmla="*/ 2147483646 h 2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5"/>
                    <a:gd name="T79" fmla="*/ 0 h 27"/>
                    <a:gd name="T80" fmla="*/ 35 w 35"/>
                    <a:gd name="T81" fmla="*/ 27 h 2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5" h="27">
                      <a:moveTo>
                        <a:pt x="22" y="2"/>
                      </a:moveTo>
                      <a:cubicBezTo>
                        <a:pt x="23" y="2"/>
                        <a:pt x="24" y="1"/>
                        <a:pt x="25" y="2"/>
                      </a:cubicBezTo>
                      <a:cubicBezTo>
                        <a:pt x="26" y="2"/>
                        <a:pt x="25" y="4"/>
                        <a:pt x="25" y="5"/>
                      </a:cubicBezTo>
                      <a:cubicBezTo>
                        <a:pt x="25" y="7"/>
                        <a:pt x="25" y="10"/>
                        <a:pt x="27" y="12"/>
                      </a:cubicBezTo>
                      <a:cubicBezTo>
                        <a:pt x="29" y="14"/>
                        <a:pt x="32" y="12"/>
                        <a:pt x="34" y="14"/>
                      </a:cubicBezTo>
                      <a:cubicBezTo>
                        <a:pt x="35" y="15"/>
                        <a:pt x="33" y="17"/>
                        <a:pt x="32" y="18"/>
                      </a:cubicBezTo>
                      <a:cubicBezTo>
                        <a:pt x="31" y="18"/>
                        <a:pt x="29" y="17"/>
                        <a:pt x="28" y="17"/>
                      </a:cubicBezTo>
                      <a:cubicBezTo>
                        <a:pt x="27" y="17"/>
                        <a:pt x="25" y="18"/>
                        <a:pt x="24" y="18"/>
                      </a:cubicBezTo>
                      <a:cubicBezTo>
                        <a:pt x="22" y="18"/>
                        <a:pt x="21" y="18"/>
                        <a:pt x="19" y="18"/>
                      </a:cubicBezTo>
                      <a:cubicBezTo>
                        <a:pt x="17" y="19"/>
                        <a:pt x="16" y="21"/>
                        <a:pt x="15" y="23"/>
                      </a:cubicBezTo>
                      <a:cubicBezTo>
                        <a:pt x="13" y="24"/>
                        <a:pt x="12" y="26"/>
                        <a:pt x="10" y="27"/>
                      </a:cubicBezTo>
                      <a:cubicBezTo>
                        <a:pt x="9" y="27"/>
                        <a:pt x="11" y="24"/>
                        <a:pt x="10" y="24"/>
                      </a:cubicBezTo>
                      <a:cubicBezTo>
                        <a:pt x="7" y="23"/>
                        <a:pt x="4" y="25"/>
                        <a:pt x="1" y="25"/>
                      </a:cubicBezTo>
                      <a:cubicBezTo>
                        <a:pt x="0" y="25"/>
                        <a:pt x="0" y="23"/>
                        <a:pt x="1" y="23"/>
                      </a:cubicBezTo>
                      <a:cubicBezTo>
                        <a:pt x="1" y="22"/>
                        <a:pt x="2" y="21"/>
                        <a:pt x="2" y="20"/>
                      </a:cubicBezTo>
                      <a:cubicBezTo>
                        <a:pt x="2" y="18"/>
                        <a:pt x="1" y="17"/>
                        <a:pt x="2" y="15"/>
                      </a:cubicBezTo>
                      <a:cubicBezTo>
                        <a:pt x="3" y="14"/>
                        <a:pt x="5" y="15"/>
                        <a:pt x="6" y="13"/>
                      </a:cubicBezTo>
                      <a:cubicBezTo>
                        <a:pt x="6" y="12"/>
                        <a:pt x="6" y="11"/>
                        <a:pt x="6" y="10"/>
                      </a:cubicBezTo>
                      <a:cubicBezTo>
                        <a:pt x="5" y="8"/>
                        <a:pt x="3" y="8"/>
                        <a:pt x="2" y="8"/>
                      </a:cubicBezTo>
                      <a:cubicBezTo>
                        <a:pt x="2" y="7"/>
                        <a:pt x="1" y="5"/>
                        <a:pt x="2" y="4"/>
                      </a:cubicBezTo>
                      <a:cubicBezTo>
                        <a:pt x="3" y="3"/>
                        <a:pt x="5" y="3"/>
                        <a:pt x="6" y="3"/>
                      </a:cubicBezTo>
                      <a:cubicBezTo>
                        <a:pt x="8" y="3"/>
                        <a:pt x="9" y="4"/>
                        <a:pt x="11" y="4"/>
                      </a:cubicBezTo>
                      <a:cubicBezTo>
                        <a:pt x="12" y="3"/>
                        <a:pt x="12" y="1"/>
                        <a:pt x="14" y="1"/>
                      </a:cubicBezTo>
                      <a:cubicBezTo>
                        <a:pt x="15" y="0"/>
                        <a:pt x="17" y="1"/>
                        <a:pt x="18" y="1"/>
                      </a:cubicBezTo>
                      <a:cubicBezTo>
                        <a:pt x="19" y="2"/>
                        <a:pt x="20" y="3"/>
                        <a:pt x="21" y="3"/>
                      </a:cubicBezTo>
                      <a:cubicBezTo>
                        <a:pt x="21" y="3"/>
                        <a:pt x="22" y="2"/>
                        <a:pt x="22"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85" name="Freeform 33"/>
                <p:cNvSpPr>
                  <a:spLocks noChangeAspect="1"/>
                </p:cNvSpPr>
                <p:nvPr/>
              </p:nvSpPr>
              <p:spPr bwMode="auto">
                <a:xfrm>
                  <a:off x="6361113" y="4060825"/>
                  <a:ext cx="420687" cy="288925"/>
                </a:xfrm>
                <a:custGeom>
                  <a:avLst/>
                  <a:gdLst>
                    <a:gd name="T0" fmla="*/ 2147483646 w 78"/>
                    <a:gd name="T1" fmla="*/ 2147483646 h 51"/>
                    <a:gd name="T2" fmla="*/ 2147483646 w 78"/>
                    <a:gd name="T3" fmla="*/ 2147483646 h 51"/>
                    <a:gd name="T4" fmla="*/ 2147483646 w 78"/>
                    <a:gd name="T5" fmla="*/ 2147483646 h 51"/>
                    <a:gd name="T6" fmla="*/ 2147483646 w 78"/>
                    <a:gd name="T7" fmla="*/ 2147483646 h 51"/>
                    <a:gd name="T8" fmla="*/ 2147483646 w 78"/>
                    <a:gd name="T9" fmla="*/ 2147483646 h 51"/>
                    <a:gd name="T10" fmla="*/ 2147483646 w 78"/>
                    <a:gd name="T11" fmla="*/ 2147483646 h 51"/>
                    <a:gd name="T12" fmla="*/ 2147483646 w 78"/>
                    <a:gd name="T13" fmla="*/ 2147483646 h 51"/>
                    <a:gd name="T14" fmla="*/ 2147483646 w 78"/>
                    <a:gd name="T15" fmla="*/ 2147483646 h 51"/>
                    <a:gd name="T16" fmla="*/ 2147483646 w 78"/>
                    <a:gd name="T17" fmla="*/ 2147483646 h 51"/>
                    <a:gd name="T18" fmla="*/ 2147483646 w 78"/>
                    <a:gd name="T19" fmla="*/ 2147483646 h 51"/>
                    <a:gd name="T20" fmla="*/ 2147483646 w 78"/>
                    <a:gd name="T21" fmla="*/ 2147483646 h 51"/>
                    <a:gd name="T22" fmla="*/ 2147483646 w 78"/>
                    <a:gd name="T23" fmla="*/ 2147483646 h 51"/>
                    <a:gd name="T24" fmla="*/ 2147483646 w 78"/>
                    <a:gd name="T25" fmla="*/ 2147483646 h 51"/>
                    <a:gd name="T26" fmla="*/ 2147483646 w 78"/>
                    <a:gd name="T27" fmla="*/ 2147483646 h 51"/>
                    <a:gd name="T28" fmla="*/ 2147483646 w 78"/>
                    <a:gd name="T29" fmla="*/ 2147483646 h 51"/>
                    <a:gd name="T30" fmla="*/ 2147483646 w 78"/>
                    <a:gd name="T31" fmla="*/ 2147483646 h 51"/>
                    <a:gd name="T32" fmla="*/ 2147483646 w 78"/>
                    <a:gd name="T33" fmla="*/ 2147483646 h 51"/>
                    <a:gd name="T34" fmla="*/ 2147483646 w 78"/>
                    <a:gd name="T35" fmla="*/ 2147483646 h 51"/>
                    <a:gd name="T36" fmla="*/ 2147483646 w 78"/>
                    <a:gd name="T37" fmla="*/ 2147483646 h 51"/>
                    <a:gd name="T38" fmla="*/ 2147483646 w 78"/>
                    <a:gd name="T39" fmla="*/ 2147483646 h 51"/>
                    <a:gd name="T40" fmla="*/ 2147483646 w 78"/>
                    <a:gd name="T41" fmla="*/ 2147483646 h 51"/>
                    <a:gd name="T42" fmla="*/ 2147483646 w 78"/>
                    <a:gd name="T43" fmla="*/ 0 h 51"/>
                    <a:gd name="T44" fmla="*/ 2147483646 w 78"/>
                    <a:gd name="T45" fmla="*/ 2147483646 h 51"/>
                    <a:gd name="T46" fmla="*/ 2147483646 w 78"/>
                    <a:gd name="T47" fmla="*/ 2147483646 h 51"/>
                    <a:gd name="T48" fmla="*/ 2147483646 w 78"/>
                    <a:gd name="T49" fmla="*/ 2147483646 h 51"/>
                    <a:gd name="T50" fmla="*/ 2147483646 w 78"/>
                    <a:gd name="T51" fmla="*/ 2147483646 h 51"/>
                    <a:gd name="T52" fmla="*/ 2147483646 w 78"/>
                    <a:gd name="T53" fmla="*/ 2147483646 h 51"/>
                    <a:gd name="T54" fmla="*/ 2147483646 w 78"/>
                    <a:gd name="T55" fmla="*/ 2147483646 h 51"/>
                    <a:gd name="T56" fmla="*/ 2147483646 w 78"/>
                    <a:gd name="T57" fmla="*/ 2147483646 h 51"/>
                    <a:gd name="T58" fmla="*/ 2147483646 w 78"/>
                    <a:gd name="T59" fmla="*/ 2147483646 h 51"/>
                    <a:gd name="T60" fmla="*/ 2147483646 w 78"/>
                    <a:gd name="T61" fmla="*/ 2147483646 h 51"/>
                    <a:gd name="T62" fmla="*/ 2147483646 w 78"/>
                    <a:gd name="T63" fmla="*/ 2147483646 h 51"/>
                    <a:gd name="T64" fmla="*/ 2147483646 w 78"/>
                    <a:gd name="T65" fmla="*/ 2147483646 h 51"/>
                    <a:gd name="T66" fmla="*/ 2147483646 w 78"/>
                    <a:gd name="T67" fmla="*/ 2147483646 h 51"/>
                    <a:gd name="T68" fmla="*/ 2147483646 w 78"/>
                    <a:gd name="T69" fmla="*/ 2147483646 h 51"/>
                    <a:gd name="T70" fmla="*/ 2147483646 w 78"/>
                    <a:gd name="T71" fmla="*/ 2147483646 h 51"/>
                    <a:gd name="T72" fmla="*/ 2147483646 w 78"/>
                    <a:gd name="T73" fmla="*/ 2147483646 h 51"/>
                    <a:gd name="T74" fmla="*/ 2147483646 w 78"/>
                    <a:gd name="T75" fmla="*/ 2147483646 h 51"/>
                    <a:gd name="T76" fmla="*/ 2147483646 w 78"/>
                    <a:gd name="T77" fmla="*/ 2147483646 h 51"/>
                    <a:gd name="T78" fmla="*/ 2147483646 w 78"/>
                    <a:gd name="T79" fmla="*/ 2147483646 h 51"/>
                    <a:gd name="T80" fmla="*/ 2147483646 w 78"/>
                    <a:gd name="T81" fmla="*/ 2147483646 h 51"/>
                    <a:gd name="T82" fmla="*/ 2147483646 w 78"/>
                    <a:gd name="T83" fmla="*/ 2147483646 h 51"/>
                    <a:gd name="T84" fmla="*/ 2147483646 w 78"/>
                    <a:gd name="T85" fmla="*/ 2147483646 h 51"/>
                    <a:gd name="T86" fmla="*/ 2147483646 w 78"/>
                    <a:gd name="T87" fmla="*/ 2147483646 h 51"/>
                    <a:gd name="T88" fmla="*/ 2147483646 w 78"/>
                    <a:gd name="T89" fmla="*/ 2147483646 h 51"/>
                    <a:gd name="T90" fmla="*/ 2147483646 w 78"/>
                    <a:gd name="T91" fmla="*/ 2147483646 h 51"/>
                    <a:gd name="T92" fmla="*/ 2147483646 w 78"/>
                    <a:gd name="T93" fmla="*/ 2147483646 h 51"/>
                    <a:gd name="T94" fmla="*/ 2147483646 w 78"/>
                    <a:gd name="T95" fmla="*/ 2147483646 h 5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8"/>
                    <a:gd name="T145" fmla="*/ 0 h 51"/>
                    <a:gd name="T146" fmla="*/ 78 w 78"/>
                    <a:gd name="T147" fmla="*/ 51 h 5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8" h="51">
                      <a:moveTo>
                        <a:pt x="70" y="38"/>
                      </a:moveTo>
                      <a:cubicBezTo>
                        <a:pt x="70" y="36"/>
                        <a:pt x="69" y="34"/>
                        <a:pt x="68" y="33"/>
                      </a:cubicBezTo>
                      <a:cubicBezTo>
                        <a:pt x="67" y="32"/>
                        <a:pt x="63" y="32"/>
                        <a:pt x="64" y="30"/>
                      </a:cubicBezTo>
                      <a:cubicBezTo>
                        <a:pt x="64" y="28"/>
                        <a:pt x="68" y="28"/>
                        <a:pt x="69" y="26"/>
                      </a:cubicBezTo>
                      <a:cubicBezTo>
                        <a:pt x="70" y="24"/>
                        <a:pt x="68" y="22"/>
                        <a:pt x="69" y="20"/>
                      </a:cubicBezTo>
                      <a:cubicBezTo>
                        <a:pt x="69" y="18"/>
                        <a:pt x="70" y="16"/>
                        <a:pt x="72" y="14"/>
                      </a:cubicBezTo>
                      <a:cubicBezTo>
                        <a:pt x="72" y="13"/>
                        <a:pt x="74" y="14"/>
                        <a:pt x="75" y="14"/>
                      </a:cubicBezTo>
                      <a:cubicBezTo>
                        <a:pt x="75" y="14"/>
                        <a:pt x="76" y="14"/>
                        <a:pt x="77" y="14"/>
                      </a:cubicBezTo>
                      <a:cubicBezTo>
                        <a:pt x="78" y="12"/>
                        <a:pt x="78" y="10"/>
                        <a:pt x="78" y="8"/>
                      </a:cubicBezTo>
                      <a:cubicBezTo>
                        <a:pt x="77" y="8"/>
                        <a:pt x="76" y="8"/>
                        <a:pt x="75" y="8"/>
                      </a:cubicBezTo>
                      <a:cubicBezTo>
                        <a:pt x="74" y="7"/>
                        <a:pt x="73" y="6"/>
                        <a:pt x="72" y="6"/>
                      </a:cubicBezTo>
                      <a:cubicBezTo>
                        <a:pt x="70" y="5"/>
                        <a:pt x="68" y="5"/>
                        <a:pt x="66" y="5"/>
                      </a:cubicBezTo>
                      <a:cubicBezTo>
                        <a:pt x="64" y="4"/>
                        <a:pt x="63" y="3"/>
                        <a:pt x="61" y="3"/>
                      </a:cubicBezTo>
                      <a:cubicBezTo>
                        <a:pt x="60" y="3"/>
                        <a:pt x="58" y="3"/>
                        <a:pt x="56" y="3"/>
                      </a:cubicBezTo>
                      <a:cubicBezTo>
                        <a:pt x="54" y="3"/>
                        <a:pt x="52" y="3"/>
                        <a:pt x="50" y="4"/>
                      </a:cubicBezTo>
                      <a:cubicBezTo>
                        <a:pt x="48" y="4"/>
                        <a:pt x="48" y="6"/>
                        <a:pt x="46" y="7"/>
                      </a:cubicBezTo>
                      <a:cubicBezTo>
                        <a:pt x="42" y="8"/>
                        <a:pt x="38" y="9"/>
                        <a:pt x="34" y="9"/>
                      </a:cubicBezTo>
                      <a:cubicBezTo>
                        <a:pt x="31" y="9"/>
                        <a:pt x="28" y="9"/>
                        <a:pt x="26" y="8"/>
                      </a:cubicBezTo>
                      <a:cubicBezTo>
                        <a:pt x="22" y="8"/>
                        <a:pt x="18" y="7"/>
                        <a:pt x="13" y="7"/>
                      </a:cubicBezTo>
                      <a:cubicBezTo>
                        <a:pt x="11" y="7"/>
                        <a:pt x="8" y="9"/>
                        <a:pt x="6" y="8"/>
                      </a:cubicBezTo>
                      <a:cubicBezTo>
                        <a:pt x="5" y="7"/>
                        <a:pt x="8" y="5"/>
                        <a:pt x="8" y="4"/>
                      </a:cubicBezTo>
                      <a:cubicBezTo>
                        <a:pt x="7" y="2"/>
                        <a:pt x="6" y="2"/>
                        <a:pt x="4" y="0"/>
                      </a:cubicBezTo>
                      <a:cubicBezTo>
                        <a:pt x="3" y="2"/>
                        <a:pt x="1" y="3"/>
                        <a:pt x="1" y="5"/>
                      </a:cubicBezTo>
                      <a:cubicBezTo>
                        <a:pt x="0" y="7"/>
                        <a:pt x="0" y="10"/>
                        <a:pt x="1" y="13"/>
                      </a:cubicBezTo>
                      <a:cubicBezTo>
                        <a:pt x="2" y="15"/>
                        <a:pt x="5" y="16"/>
                        <a:pt x="6" y="18"/>
                      </a:cubicBezTo>
                      <a:cubicBezTo>
                        <a:pt x="7" y="19"/>
                        <a:pt x="10" y="20"/>
                        <a:pt x="9" y="21"/>
                      </a:cubicBezTo>
                      <a:cubicBezTo>
                        <a:pt x="8" y="23"/>
                        <a:pt x="4" y="22"/>
                        <a:pt x="3" y="24"/>
                      </a:cubicBezTo>
                      <a:cubicBezTo>
                        <a:pt x="2" y="27"/>
                        <a:pt x="3" y="30"/>
                        <a:pt x="3" y="32"/>
                      </a:cubicBezTo>
                      <a:cubicBezTo>
                        <a:pt x="3" y="34"/>
                        <a:pt x="3" y="35"/>
                        <a:pt x="4" y="36"/>
                      </a:cubicBezTo>
                      <a:cubicBezTo>
                        <a:pt x="5" y="37"/>
                        <a:pt x="8" y="36"/>
                        <a:pt x="9" y="38"/>
                      </a:cubicBezTo>
                      <a:cubicBezTo>
                        <a:pt x="10" y="39"/>
                        <a:pt x="10" y="41"/>
                        <a:pt x="10" y="43"/>
                      </a:cubicBezTo>
                      <a:cubicBezTo>
                        <a:pt x="11" y="44"/>
                        <a:pt x="10" y="47"/>
                        <a:pt x="10" y="48"/>
                      </a:cubicBezTo>
                      <a:cubicBezTo>
                        <a:pt x="11" y="48"/>
                        <a:pt x="13" y="48"/>
                        <a:pt x="14" y="48"/>
                      </a:cubicBezTo>
                      <a:cubicBezTo>
                        <a:pt x="17" y="48"/>
                        <a:pt x="19" y="49"/>
                        <a:pt x="21" y="48"/>
                      </a:cubicBezTo>
                      <a:cubicBezTo>
                        <a:pt x="22" y="48"/>
                        <a:pt x="22" y="46"/>
                        <a:pt x="24" y="46"/>
                      </a:cubicBezTo>
                      <a:cubicBezTo>
                        <a:pt x="26" y="45"/>
                        <a:pt x="28" y="45"/>
                        <a:pt x="29" y="46"/>
                      </a:cubicBezTo>
                      <a:cubicBezTo>
                        <a:pt x="30" y="46"/>
                        <a:pt x="30" y="48"/>
                        <a:pt x="31" y="48"/>
                      </a:cubicBezTo>
                      <a:cubicBezTo>
                        <a:pt x="33" y="49"/>
                        <a:pt x="35" y="49"/>
                        <a:pt x="36" y="49"/>
                      </a:cubicBezTo>
                      <a:cubicBezTo>
                        <a:pt x="38" y="50"/>
                        <a:pt x="40" y="51"/>
                        <a:pt x="41" y="50"/>
                      </a:cubicBezTo>
                      <a:cubicBezTo>
                        <a:pt x="44" y="50"/>
                        <a:pt x="47" y="49"/>
                        <a:pt x="49" y="47"/>
                      </a:cubicBezTo>
                      <a:cubicBezTo>
                        <a:pt x="50" y="47"/>
                        <a:pt x="50" y="45"/>
                        <a:pt x="50" y="44"/>
                      </a:cubicBezTo>
                      <a:cubicBezTo>
                        <a:pt x="50" y="43"/>
                        <a:pt x="49" y="41"/>
                        <a:pt x="50" y="40"/>
                      </a:cubicBezTo>
                      <a:cubicBezTo>
                        <a:pt x="51" y="39"/>
                        <a:pt x="53" y="39"/>
                        <a:pt x="54" y="39"/>
                      </a:cubicBezTo>
                      <a:cubicBezTo>
                        <a:pt x="56" y="39"/>
                        <a:pt x="57" y="40"/>
                        <a:pt x="59" y="40"/>
                      </a:cubicBezTo>
                      <a:cubicBezTo>
                        <a:pt x="60" y="39"/>
                        <a:pt x="60" y="37"/>
                        <a:pt x="62" y="37"/>
                      </a:cubicBezTo>
                      <a:cubicBezTo>
                        <a:pt x="63" y="36"/>
                        <a:pt x="65" y="37"/>
                        <a:pt x="66" y="37"/>
                      </a:cubicBezTo>
                      <a:cubicBezTo>
                        <a:pt x="67" y="38"/>
                        <a:pt x="68" y="39"/>
                        <a:pt x="69" y="39"/>
                      </a:cubicBezTo>
                      <a:cubicBezTo>
                        <a:pt x="69" y="39"/>
                        <a:pt x="70" y="38"/>
                        <a:pt x="70" y="3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86" name="Freeform 34"/>
                <p:cNvSpPr>
                  <a:spLocks noChangeAspect="1"/>
                </p:cNvSpPr>
                <p:nvPr/>
              </p:nvSpPr>
              <p:spPr bwMode="auto">
                <a:xfrm>
                  <a:off x="6229350" y="3683000"/>
                  <a:ext cx="628650" cy="425450"/>
                </a:xfrm>
                <a:custGeom>
                  <a:avLst/>
                  <a:gdLst>
                    <a:gd name="T0" fmla="*/ 2147483646 w 116"/>
                    <a:gd name="T1" fmla="*/ 2147483646 h 76"/>
                    <a:gd name="T2" fmla="*/ 2147483646 w 116"/>
                    <a:gd name="T3" fmla="*/ 2147483646 h 76"/>
                    <a:gd name="T4" fmla="*/ 2147483646 w 116"/>
                    <a:gd name="T5" fmla="*/ 2147483646 h 76"/>
                    <a:gd name="T6" fmla="*/ 2147483646 w 116"/>
                    <a:gd name="T7" fmla="*/ 2147483646 h 76"/>
                    <a:gd name="T8" fmla="*/ 2147483646 w 116"/>
                    <a:gd name="T9" fmla="*/ 2147483646 h 76"/>
                    <a:gd name="T10" fmla="*/ 2147483646 w 116"/>
                    <a:gd name="T11" fmla="*/ 2147483646 h 76"/>
                    <a:gd name="T12" fmla="*/ 2147483646 w 116"/>
                    <a:gd name="T13" fmla="*/ 2147483646 h 76"/>
                    <a:gd name="T14" fmla="*/ 2147483646 w 116"/>
                    <a:gd name="T15" fmla="*/ 2147483646 h 76"/>
                    <a:gd name="T16" fmla="*/ 2147483646 w 116"/>
                    <a:gd name="T17" fmla="*/ 2147483646 h 76"/>
                    <a:gd name="T18" fmla="*/ 2147483646 w 116"/>
                    <a:gd name="T19" fmla="*/ 2147483646 h 76"/>
                    <a:gd name="T20" fmla="*/ 2147483646 w 116"/>
                    <a:gd name="T21" fmla="*/ 0 h 76"/>
                    <a:gd name="T22" fmla="*/ 2147483646 w 116"/>
                    <a:gd name="T23" fmla="*/ 2147483646 h 76"/>
                    <a:gd name="T24" fmla="*/ 2147483646 w 116"/>
                    <a:gd name="T25" fmla="*/ 2147483646 h 76"/>
                    <a:gd name="T26" fmla="*/ 2147483646 w 116"/>
                    <a:gd name="T27" fmla="*/ 2147483646 h 76"/>
                    <a:gd name="T28" fmla="*/ 2147483646 w 116"/>
                    <a:gd name="T29" fmla="*/ 2147483646 h 76"/>
                    <a:gd name="T30" fmla="*/ 2147483646 w 116"/>
                    <a:gd name="T31" fmla="*/ 2147483646 h 76"/>
                    <a:gd name="T32" fmla="*/ 2147483646 w 116"/>
                    <a:gd name="T33" fmla="*/ 2147483646 h 76"/>
                    <a:gd name="T34" fmla="*/ 2147483646 w 116"/>
                    <a:gd name="T35" fmla="*/ 2147483646 h 76"/>
                    <a:gd name="T36" fmla="*/ 2147483646 w 116"/>
                    <a:gd name="T37" fmla="*/ 0 h 76"/>
                    <a:gd name="T38" fmla="*/ 2147483646 w 116"/>
                    <a:gd name="T39" fmla="*/ 2147483646 h 76"/>
                    <a:gd name="T40" fmla="*/ 2147483646 w 116"/>
                    <a:gd name="T41" fmla="*/ 2147483646 h 76"/>
                    <a:gd name="T42" fmla="*/ 2147483646 w 116"/>
                    <a:gd name="T43" fmla="*/ 2147483646 h 76"/>
                    <a:gd name="T44" fmla="*/ 2147483646 w 116"/>
                    <a:gd name="T45" fmla="*/ 2147483646 h 76"/>
                    <a:gd name="T46" fmla="*/ 2147483646 w 116"/>
                    <a:gd name="T47" fmla="*/ 2147483646 h 76"/>
                    <a:gd name="T48" fmla="*/ 2147483646 w 116"/>
                    <a:gd name="T49" fmla="*/ 2147483646 h 76"/>
                    <a:gd name="T50" fmla="*/ 2147483646 w 116"/>
                    <a:gd name="T51" fmla="*/ 2147483646 h 76"/>
                    <a:gd name="T52" fmla="*/ 2147483646 w 116"/>
                    <a:gd name="T53" fmla="*/ 2147483646 h 76"/>
                    <a:gd name="T54" fmla="*/ 2147483646 w 116"/>
                    <a:gd name="T55" fmla="*/ 2147483646 h 76"/>
                    <a:gd name="T56" fmla="*/ 0 w 116"/>
                    <a:gd name="T57" fmla="*/ 2147483646 h 76"/>
                    <a:gd name="T58" fmla="*/ 2147483646 w 116"/>
                    <a:gd name="T59" fmla="*/ 2147483646 h 76"/>
                    <a:gd name="T60" fmla="*/ 2147483646 w 116"/>
                    <a:gd name="T61" fmla="*/ 2147483646 h 76"/>
                    <a:gd name="T62" fmla="*/ 2147483646 w 116"/>
                    <a:gd name="T63" fmla="*/ 2147483646 h 76"/>
                    <a:gd name="T64" fmla="*/ 2147483646 w 116"/>
                    <a:gd name="T65" fmla="*/ 2147483646 h 76"/>
                    <a:gd name="T66" fmla="*/ 2147483646 w 116"/>
                    <a:gd name="T67" fmla="*/ 2147483646 h 76"/>
                    <a:gd name="T68" fmla="*/ 2147483646 w 116"/>
                    <a:gd name="T69" fmla="*/ 2147483646 h 76"/>
                    <a:gd name="T70" fmla="*/ 2147483646 w 116"/>
                    <a:gd name="T71" fmla="*/ 2147483646 h 76"/>
                    <a:gd name="T72" fmla="*/ 2147483646 w 116"/>
                    <a:gd name="T73" fmla="*/ 2147483646 h 76"/>
                    <a:gd name="T74" fmla="*/ 2147483646 w 116"/>
                    <a:gd name="T75" fmla="*/ 2147483646 h 76"/>
                    <a:gd name="T76" fmla="*/ 2147483646 w 116"/>
                    <a:gd name="T77" fmla="*/ 2147483646 h 76"/>
                    <a:gd name="T78" fmla="*/ 2147483646 w 116"/>
                    <a:gd name="T79" fmla="*/ 2147483646 h 76"/>
                    <a:gd name="T80" fmla="*/ 2147483646 w 116"/>
                    <a:gd name="T81" fmla="*/ 2147483646 h 76"/>
                    <a:gd name="T82" fmla="*/ 2147483646 w 116"/>
                    <a:gd name="T83" fmla="*/ 2147483646 h 76"/>
                    <a:gd name="T84" fmla="*/ 2147483646 w 116"/>
                    <a:gd name="T85" fmla="*/ 2147483646 h 76"/>
                    <a:gd name="T86" fmla="*/ 2147483646 w 116"/>
                    <a:gd name="T87" fmla="*/ 2147483646 h 76"/>
                    <a:gd name="T88" fmla="*/ 2147483646 w 116"/>
                    <a:gd name="T89" fmla="*/ 2147483646 h 76"/>
                    <a:gd name="T90" fmla="*/ 2147483646 w 116"/>
                    <a:gd name="T91" fmla="*/ 2147483646 h 76"/>
                    <a:gd name="T92" fmla="*/ 2147483646 w 116"/>
                    <a:gd name="T93" fmla="*/ 2147483646 h 76"/>
                    <a:gd name="T94" fmla="*/ 2147483646 w 116"/>
                    <a:gd name="T95" fmla="*/ 2147483646 h 76"/>
                    <a:gd name="T96" fmla="*/ 2147483646 w 116"/>
                    <a:gd name="T97" fmla="*/ 2147483646 h 76"/>
                    <a:gd name="T98" fmla="*/ 2147483646 w 116"/>
                    <a:gd name="T99" fmla="*/ 2147483646 h 76"/>
                    <a:gd name="T100" fmla="*/ 2147483646 w 116"/>
                    <a:gd name="T101" fmla="*/ 2147483646 h 76"/>
                    <a:gd name="T102" fmla="*/ 2147483646 w 116"/>
                    <a:gd name="T103" fmla="*/ 2147483646 h 76"/>
                    <a:gd name="T104" fmla="*/ 2147483646 w 116"/>
                    <a:gd name="T105" fmla="*/ 2147483646 h 76"/>
                    <a:gd name="T106" fmla="*/ 2147483646 w 116"/>
                    <a:gd name="T107" fmla="*/ 2147483646 h 76"/>
                    <a:gd name="T108" fmla="*/ 2147483646 w 116"/>
                    <a:gd name="T109" fmla="*/ 2147483646 h 76"/>
                    <a:gd name="T110" fmla="*/ 2147483646 w 116"/>
                    <a:gd name="T111" fmla="*/ 2147483646 h 76"/>
                    <a:gd name="T112" fmla="*/ 2147483646 w 116"/>
                    <a:gd name="T113" fmla="*/ 2147483646 h 76"/>
                    <a:gd name="T114" fmla="*/ 2147483646 w 116"/>
                    <a:gd name="T115" fmla="*/ 2147483646 h 76"/>
                    <a:gd name="T116" fmla="*/ 2147483646 w 116"/>
                    <a:gd name="T117" fmla="*/ 2147483646 h 76"/>
                    <a:gd name="T118" fmla="*/ 2147483646 w 116"/>
                    <a:gd name="T119" fmla="*/ 2147483646 h 76"/>
                    <a:gd name="T120" fmla="*/ 2147483646 w 116"/>
                    <a:gd name="T121" fmla="*/ 2147483646 h 7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16"/>
                    <a:gd name="T184" fmla="*/ 0 h 76"/>
                    <a:gd name="T185" fmla="*/ 116 w 116"/>
                    <a:gd name="T186" fmla="*/ 76 h 7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16" h="76">
                      <a:moveTo>
                        <a:pt x="114" y="53"/>
                      </a:moveTo>
                      <a:cubicBezTo>
                        <a:pt x="112" y="52"/>
                        <a:pt x="111" y="49"/>
                        <a:pt x="108" y="49"/>
                      </a:cubicBezTo>
                      <a:cubicBezTo>
                        <a:pt x="106" y="49"/>
                        <a:pt x="106" y="52"/>
                        <a:pt x="104" y="52"/>
                      </a:cubicBezTo>
                      <a:cubicBezTo>
                        <a:pt x="102" y="53"/>
                        <a:pt x="101" y="53"/>
                        <a:pt x="99" y="53"/>
                      </a:cubicBezTo>
                      <a:cubicBezTo>
                        <a:pt x="97" y="53"/>
                        <a:pt x="96" y="51"/>
                        <a:pt x="95" y="51"/>
                      </a:cubicBezTo>
                      <a:cubicBezTo>
                        <a:pt x="94" y="46"/>
                        <a:pt x="93" y="43"/>
                        <a:pt x="93" y="39"/>
                      </a:cubicBezTo>
                      <a:cubicBezTo>
                        <a:pt x="94" y="36"/>
                        <a:pt x="97" y="33"/>
                        <a:pt x="97" y="30"/>
                      </a:cubicBezTo>
                      <a:cubicBezTo>
                        <a:pt x="96" y="27"/>
                        <a:pt x="93" y="24"/>
                        <a:pt x="91" y="21"/>
                      </a:cubicBezTo>
                      <a:cubicBezTo>
                        <a:pt x="89" y="18"/>
                        <a:pt x="85" y="15"/>
                        <a:pt x="83" y="12"/>
                      </a:cubicBezTo>
                      <a:cubicBezTo>
                        <a:pt x="81" y="9"/>
                        <a:pt x="81" y="5"/>
                        <a:pt x="79" y="2"/>
                      </a:cubicBezTo>
                      <a:cubicBezTo>
                        <a:pt x="78" y="0"/>
                        <a:pt x="76" y="0"/>
                        <a:pt x="74" y="0"/>
                      </a:cubicBezTo>
                      <a:cubicBezTo>
                        <a:pt x="73" y="0"/>
                        <a:pt x="71" y="0"/>
                        <a:pt x="70" y="1"/>
                      </a:cubicBezTo>
                      <a:cubicBezTo>
                        <a:pt x="68" y="1"/>
                        <a:pt x="67" y="2"/>
                        <a:pt x="66" y="2"/>
                      </a:cubicBezTo>
                      <a:cubicBezTo>
                        <a:pt x="63" y="3"/>
                        <a:pt x="60" y="2"/>
                        <a:pt x="58" y="3"/>
                      </a:cubicBezTo>
                      <a:cubicBezTo>
                        <a:pt x="56" y="4"/>
                        <a:pt x="56" y="7"/>
                        <a:pt x="54" y="8"/>
                      </a:cubicBezTo>
                      <a:cubicBezTo>
                        <a:pt x="53" y="8"/>
                        <a:pt x="52" y="5"/>
                        <a:pt x="50" y="4"/>
                      </a:cubicBezTo>
                      <a:cubicBezTo>
                        <a:pt x="49" y="3"/>
                        <a:pt x="47" y="4"/>
                        <a:pt x="46" y="4"/>
                      </a:cubicBezTo>
                      <a:cubicBezTo>
                        <a:pt x="43" y="4"/>
                        <a:pt x="41" y="3"/>
                        <a:pt x="38" y="3"/>
                      </a:cubicBezTo>
                      <a:cubicBezTo>
                        <a:pt x="36" y="2"/>
                        <a:pt x="35" y="0"/>
                        <a:pt x="33" y="0"/>
                      </a:cubicBezTo>
                      <a:cubicBezTo>
                        <a:pt x="31" y="0"/>
                        <a:pt x="31" y="3"/>
                        <a:pt x="30" y="4"/>
                      </a:cubicBezTo>
                      <a:cubicBezTo>
                        <a:pt x="29" y="4"/>
                        <a:pt x="29" y="5"/>
                        <a:pt x="28" y="6"/>
                      </a:cubicBezTo>
                      <a:cubicBezTo>
                        <a:pt x="27" y="7"/>
                        <a:pt x="25" y="6"/>
                        <a:pt x="24" y="7"/>
                      </a:cubicBezTo>
                      <a:cubicBezTo>
                        <a:pt x="22" y="9"/>
                        <a:pt x="21" y="11"/>
                        <a:pt x="20" y="12"/>
                      </a:cubicBezTo>
                      <a:cubicBezTo>
                        <a:pt x="18" y="14"/>
                        <a:pt x="17" y="16"/>
                        <a:pt x="16" y="19"/>
                      </a:cubicBezTo>
                      <a:cubicBezTo>
                        <a:pt x="15" y="21"/>
                        <a:pt x="16" y="24"/>
                        <a:pt x="15" y="26"/>
                      </a:cubicBezTo>
                      <a:cubicBezTo>
                        <a:pt x="14" y="27"/>
                        <a:pt x="12" y="26"/>
                        <a:pt x="12" y="27"/>
                      </a:cubicBezTo>
                      <a:cubicBezTo>
                        <a:pt x="11" y="28"/>
                        <a:pt x="13" y="30"/>
                        <a:pt x="12" y="31"/>
                      </a:cubicBezTo>
                      <a:cubicBezTo>
                        <a:pt x="11" y="33"/>
                        <a:pt x="8" y="33"/>
                        <a:pt x="7" y="33"/>
                      </a:cubicBezTo>
                      <a:cubicBezTo>
                        <a:pt x="5" y="34"/>
                        <a:pt x="2" y="34"/>
                        <a:pt x="0" y="35"/>
                      </a:cubicBezTo>
                      <a:cubicBezTo>
                        <a:pt x="1" y="37"/>
                        <a:pt x="2" y="39"/>
                        <a:pt x="3" y="40"/>
                      </a:cubicBezTo>
                      <a:cubicBezTo>
                        <a:pt x="4" y="42"/>
                        <a:pt x="5" y="42"/>
                        <a:pt x="6" y="44"/>
                      </a:cubicBezTo>
                      <a:cubicBezTo>
                        <a:pt x="7" y="45"/>
                        <a:pt x="7" y="47"/>
                        <a:pt x="8" y="49"/>
                      </a:cubicBezTo>
                      <a:cubicBezTo>
                        <a:pt x="10" y="51"/>
                        <a:pt x="13" y="51"/>
                        <a:pt x="15" y="53"/>
                      </a:cubicBezTo>
                      <a:cubicBezTo>
                        <a:pt x="16" y="54"/>
                        <a:pt x="13" y="57"/>
                        <a:pt x="15" y="59"/>
                      </a:cubicBezTo>
                      <a:cubicBezTo>
                        <a:pt x="16" y="61"/>
                        <a:pt x="19" y="61"/>
                        <a:pt x="21" y="62"/>
                      </a:cubicBezTo>
                      <a:cubicBezTo>
                        <a:pt x="22" y="62"/>
                        <a:pt x="23" y="64"/>
                        <a:pt x="25" y="64"/>
                      </a:cubicBezTo>
                      <a:cubicBezTo>
                        <a:pt x="26" y="64"/>
                        <a:pt x="25" y="61"/>
                        <a:pt x="26" y="61"/>
                      </a:cubicBezTo>
                      <a:cubicBezTo>
                        <a:pt x="28" y="61"/>
                        <a:pt x="29" y="62"/>
                        <a:pt x="29" y="63"/>
                      </a:cubicBezTo>
                      <a:cubicBezTo>
                        <a:pt x="30" y="64"/>
                        <a:pt x="28" y="64"/>
                        <a:pt x="27" y="65"/>
                      </a:cubicBezTo>
                      <a:cubicBezTo>
                        <a:pt x="27" y="66"/>
                        <a:pt x="28" y="66"/>
                        <a:pt x="28" y="67"/>
                      </a:cubicBezTo>
                      <a:cubicBezTo>
                        <a:pt x="30" y="69"/>
                        <a:pt x="31" y="69"/>
                        <a:pt x="32" y="71"/>
                      </a:cubicBezTo>
                      <a:cubicBezTo>
                        <a:pt x="32" y="72"/>
                        <a:pt x="29" y="74"/>
                        <a:pt x="30" y="75"/>
                      </a:cubicBezTo>
                      <a:cubicBezTo>
                        <a:pt x="32" y="76"/>
                        <a:pt x="35" y="74"/>
                        <a:pt x="37" y="74"/>
                      </a:cubicBezTo>
                      <a:cubicBezTo>
                        <a:pt x="42" y="74"/>
                        <a:pt x="46" y="75"/>
                        <a:pt x="50" y="75"/>
                      </a:cubicBezTo>
                      <a:cubicBezTo>
                        <a:pt x="52" y="76"/>
                        <a:pt x="55" y="76"/>
                        <a:pt x="58" y="76"/>
                      </a:cubicBezTo>
                      <a:cubicBezTo>
                        <a:pt x="62" y="76"/>
                        <a:pt x="66" y="75"/>
                        <a:pt x="70" y="74"/>
                      </a:cubicBezTo>
                      <a:cubicBezTo>
                        <a:pt x="72" y="73"/>
                        <a:pt x="72" y="71"/>
                        <a:pt x="74" y="71"/>
                      </a:cubicBezTo>
                      <a:cubicBezTo>
                        <a:pt x="76" y="70"/>
                        <a:pt x="78" y="70"/>
                        <a:pt x="80" y="70"/>
                      </a:cubicBezTo>
                      <a:cubicBezTo>
                        <a:pt x="82" y="70"/>
                        <a:pt x="84" y="70"/>
                        <a:pt x="85" y="70"/>
                      </a:cubicBezTo>
                      <a:cubicBezTo>
                        <a:pt x="87" y="70"/>
                        <a:pt x="88" y="71"/>
                        <a:pt x="90" y="72"/>
                      </a:cubicBezTo>
                      <a:cubicBezTo>
                        <a:pt x="92" y="72"/>
                        <a:pt x="94" y="72"/>
                        <a:pt x="96" y="73"/>
                      </a:cubicBezTo>
                      <a:cubicBezTo>
                        <a:pt x="97" y="73"/>
                        <a:pt x="98" y="74"/>
                        <a:pt x="99" y="75"/>
                      </a:cubicBezTo>
                      <a:cubicBezTo>
                        <a:pt x="100" y="75"/>
                        <a:pt x="101" y="75"/>
                        <a:pt x="102" y="75"/>
                      </a:cubicBezTo>
                      <a:cubicBezTo>
                        <a:pt x="102" y="72"/>
                        <a:pt x="102" y="70"/>
                        <a:pt x="102" y="68"/>
                      </a:cubicBezTo>
                      <a:cubicBezTo>
                        <a:pt x="102" y="66"/>
                        <a:pt x="105" y="65"/>
                        <a:pt x="104" y="64"/>
                      </a:cubicBezTo>
                      <a:cubicBezTo>
                        <a:pt x="104" y="62"/>
                        <a:pt x="101" y="62"/>
                        <a:pt x="101" y="60"/>
                      </a:cubicBezTo>
                      <a:cubicBezTo>
                        <a:pt x="101" y="58"/>
                        <a:pt x="103" y="56"/>
                        <a:pt x="105" y="55"/>
                      </a:cubicBezTo>
                      <a:cubicBezTo>
                        <a:pt x="106" y="55"/>
                        <a:pt x="108" y="55"/>
                        <a:pt x="108" y="56"/>
                      </a:cubicBezTo>
                      <a:cubicBezTo>
                        <a:pt x="109" y="58"/>
                        <a:pt x="105" y="61"/>
                        <a:pt x="107" y="62"/>
                      </a:cubicBezTo>
                      <a:cubicBezTo>
                        <a:pt x="109" y="63"/>
                        <a:pt x="113" y="62"/>
                        <a:pt x="114" y="60"/>
                      </a:cubicBezTo>
                      <a:cubicBezTo>
                        <a:pt x="116" y="58"/>
                        <a:pt x="114" y="55"/>
                        <a:pt x="114" y="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87" name="Freeform 35"/>
                <p:cNvSpPr>
                  <a:spLocks noChangeAspect="1"/>
                </p:cNvSpPr>
                <p:nvPr/>
              </p:nvSpPr>
              <p:spPr bwMode="auto">
                <a:xfrm>
                  <a:off x="6634163" y="3643313"/>
                  <a:ext cx="230187" cy="323850"/>
                </a:xfrm>
                <a:custGeom>
                  <a:avLst/>
                  <a:gdLst>
                    <a:gd name="T0" fmla="*/ 2147483646 w 43"/>
                    <a:gd name="T1" fmla="*/ 2147483646 h 58"/>
                    <a:gd name="T2" fmla="*/ 2147483646 w 43"/>
                    <a:gd name="T3" fmla="*/ 2147483646 h 58"/>
                    <a:gd name="T4" fmla="*/ 2147483646 w 43"/>
                    <a:gd name="T5" fmla="*/ 2147483646 h 58"/>
                    <a:gd name="T6" fmla="*/ 2147483646 w 43"/>
                    <a:gd name="T7" fmla="*/ 2147483646 h 58"/>
                    <a:gd name="T8" fmla="*/ 2147483646 w 43"/>
                    <a:gd name="T9" fmla="*/ 2147483646 h 58"/>
                    <a:gd name="T10" fmla="*/ 2147483646 w 43"/>
                    <a:gd name="T11" fmla="*/ 2147483646 h 58"/>
                    <a:gd name="T12" fmla="*/ 2147483646 w 43"/>
                    <a:gd name="T13" fmla="*/ 2147483646 h 58"/>
                    <a:gd name="T14" fmla="*/ 2147483646 w 43"/>
                    <a:gd name="T15" fmla="*/ 2147483646 h 58"/>
                    <a:gd name="T16" fmla="*/ 2147483646 w 43"/>
                    <a:gd name="T17" fmla="*/ 2147483646 h 58"/>
                    <a:gd name="T18" fmla="*/ 2147483646 w 43"/>
                    <a:gd name="T19" fmla="*/ 2147483646 h 58"/>
                    <a:gd name="T20" fmla="*/ 2147483646 w 43"/>
                    <a:gd name="T21" fmla="*/ 2147483646 h 58"/>
                    <a:gd name="T22" fmla="*/ 2147483646 w 43"/>
                    <a:gd name="T23" fmla="*/ 2147483646 h 58"/>
                    <a:gd name="T24" fmla="*/ 2147483646 w 43"/>
                    <a:gd name="T25" fmla="*/ 2147483646 h 58"/>
                    <a:gd name="T26" fmla="*/ 2147483646 w 43"/>
                    <a:gd name="T27" fmla="*/ 2147483646 h 58"/>
                    <a:gd name="T28" fmla="*/ 2147483646 w 43"/>
                    <a:gd name="T29" fmla="*/ 2147483646 h 58"/>
                    <a:gd name="T30" fmla="*/ 2147483646 w 43"/>
                    <a:gd name="T31" fmla="*/ 2147483646 h 58"/>
                    <a:gd name="T32" fmla="*/ 0 w 43"/>
                    <a:gd name="T33" fmla="*/ 2147483646 h 58"/>
                    <a:gd name="T34" fmla="*/ 2147483646 w 43"/>
                    <a:gd name="T35" fmla="*/ 2147483646 h 58"/>
                    <a:gd name="T36" fmla="*/ 2147483646 w 43"/>
                    <a:gd name="T37" fmla="*/ 2147483646 h 58"/>
                    <a:gd name="T38" fmla="*/ 2147483646 w 43"/>
                    <a:gd name="T39" fmla="*/ 2147483646 h 58"/>
                    <a:gd name="T40" fmla="*/ 2147483646 w 43"/>
                    <a:gd name="T41" fmla="*/ 2147483646 h 58"/>
                    <a:gd name="T42" fmla="*/ 2147483646 w 43"/>
                    <a:gd name="T43" fmla="*/ 2147483646 h 58"/>
                    <a:gd name="T44" fmla="*/ 2147483646 w 43"/>
                    <a:gd name="T45" fmla="*/ 2147483646 h 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3"/>
                    <a:gd name="T70" fmla="*/ 0 h 58"/>
                    <a:gd name="T71" fmla="*/ 43 w 43"/>
                    <a:gd name="T72" fmla="*/ 58 h 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3" h="58">
                      <a:moveTo>
                        <a:pt x="21" y="58"/>
                      </a:moveTo>
                      <a:cubicBezTo>
                        <a:pt x="23" y="56"/>
                        <a:pt x="25" y="54"/>
                        <a:pt x="26" y="52"/>
                      </a:cubicBezTo>
                      <a:cubicBezTo>
                        <a:pt x="28" y="49"/>
                        <a:pt x="29" y="47"/>
                        <a:pt x="30" y="44"/>
                      </a:cubicBezTo>
                      <a:cubicBezTo>
                        <a:pt x="31" y="41"/>
                        <a:pt x="29" y="38"/>
                        <a:pt x="31" y="37"/>
                      </a:cubicBezTo>
                      <a:cubicBezTo>
                        <a:pt x="32" y="35"/>
                        <a:pt x="35" y="38"/>
                        <a:pt x="36" y="38"/>
                      </a:cubicBezTo>
                      <a:cubicBezTo>
                        <a:pt x="38" y="38"/>
                        <a:pt x="41" y="39"/>
                        <a:pt x="42" y="38"/>
                      </a:cubicBezTo>
                      <a:cubicBezTo>
                        <a:pt x="43" y="36"/>
                        <a:pt x="43" y="33"/>
                        <a:pt x="42" y="31"/>
                      </a:cubicBezTo>
                      <a:cubicBezTo>
                        <a:pt x="41" y="30"/>
                        <a:pt x="38" y="30"/>
                        <a:pt x="37" y="29"/>
                      </a:cubicBezTo>
                      <a:cubicBezTo>
                        <a:pt x="36" y="27"/>
                        <a:pt x="37" y="24"/>
                        <a:pt x="36" y="22"/>
                      </a:cubicBezTo>
                      <a:cubicBezTo>
                        <a:pt x="35" y="20"/>
                        <a:pt x="33" y="19"/>
                        <a:pt x="32" y="17"/>
                      </a:cubicBezTo>
                      <a:cubicBezTo>
                        <a:pt x="31" y="15"/>
                        <a:pt x="32" y="12"/>
                        <a:pt x="31" y="10"/>
                      </a:cubicBezTo>
                      <a:cubicBezTo>
                        <a:pt x="29" y="8"/>
                        <a:pt x="26" y="8"/>
                        <a:pt x="24" y="8"/>
                      </a:cubicBezTo>
                      <a:cubicBezTo>
                        <a:pt x="23" y="7"/>
                        <a:pt x="22" y="8"/>
                        <a:pt x="21" y="8"/>
                      </a:cubicBezTo>
                      <a:cubicBezTo>
                        <a:pt x="17" y="6"/>
                        <a:pt x="15" y="2"/>
                        <a:pt x="11" y="1"/>
                      </a:cubicBezTo>
                      <a:cubicBezTo>
                        <a:pt x="9" y="0"/>
                        <a:pt x="7" y="2"/>
                        <a:pt x="5" y="2"/>
                      </a:cubicBezTo>
                      <a:cubicBezTo>
                        <a:pt x="3" y="3"/>
                        <a:pt x="2" y="2"/>
                        <a:pt x="1" y="2"/>
                      </a:cubicBezTo>
                      <a:cubicBezTo>
                        <a:pt x="0" y="3"/>
                        <a:pt x="1" y="5"/>
                        <a:pt x="0" y="7"/>
                      </a:cubicBezTo>
                      <a:cubicBezTo>
                        <a:pt x="2" y="7"/>
                        <a:pt x="4" y="7"/>
                        <a:pt x="5" y="9"/>
                      </a:cubicBezTo>
                      <a:cubicBezTo>
                        <a:pt x="7" y="12"/>
                        <a:pt x="7" y="16"/>
                        <a:pt x="9" y="19"/>
                      </a:cubicBezTo>
                      <a:cubicBezTo>
                        <a:pt x="11" y="22"/>
                        <a:pt x="15" y="25"/>
                        <a:pt x="17" y="28"/>
                      </a:cubicBezTo>
                      <a:cubicBezTo>
                        <a:pt x="19" y="31"/>
                        <a:pt x="22" y="34"/>
                        <a:pt x="23" y="37"/>
                      </a:cubicBezTo>
                      <a:cubicBezTo>
                        <a:pt x="23" y="40"/>
                        <a:pt x="20" y="43"/>
                        <a:pt x="19" y="46"/>
                      </a:cubicBezTo>
                      <a:cubicBezTo>
                        <a:pt x="19" y="50"/>
                        <a:pt x="20" y="53"/>
                        <a:pt x="21" y="58"/>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88" name="Freeform 36"/>
                <p:cNvSpPr>
                  <a:spLocks noChangeAspect="1"/>
                </p:cNvSpPr>
                <p:nvPr/>
              </p:nvSpPr>
              <p:spPr bwMode="auto">
                <a:xfrm>
                  <a:off x="6342063" y="3259138"/>
                  <a:ext cx="1165225" cy="788987"/>
                </a:xfrm>
                <a:custGeom>
                  <a:avLst/>
                  <a:gdLst>
                    <a:gd name="T0" fmla="*/ 2147483646 w 214"/>
                    <a:gd name="T1" fmla="*/ 2147483646 h 140"/>
                    <a:gd name="T2" fmla="*/ 2147483646 w 214"/>
                    <a:gd name="T3" fmla="*/ 2147483646 h 140"/>
                    <a:gd name="T4" fmla="*/ 2147483646 w 214"/>
                    <a:gd name="T5" fmla="*/ 2147483646 h 140"/>
                    <a:gd name="T6" fmla="*/ 2147483646 w 214"/>
                    <a:gd name="T7" fmla="*/ 2147483646 h 140"/>
                    <a:gd name="T8" fmla="*/ 2147483646 w 214"/>
                    <a:gd name="T9" fmla="*/ 2147483646 h 140"/>
                    <a:gd name="T10" fmla="*/ 2147483646 w 214"/>
                    <a:gd name="T11" fmla="*/ 2147483646 h 140"/>
                    <a:gd name="T12" fmla="*/ 2147483646 w 214"/>
                    <a:gd name="T13" fmla="*/ 2147483646 h 140"/>
                    <a:gd name="T14" fmla="*/ 2147483646 w 214"/>
                    <a:gd name="T15" fmla="*/ 2147483646 h 140"/>
                    <a:gd name="T16" fmla="*/ 2147483646 w 214"/>
                    <a:gd name="T17" fmla="*/ 2147483646 h 140"/>
                    <a:gd name="T18" fmla="*/ 2147483646 w 214"/>
                    <a:gd name="T19" fmla="*/ 2147483646 h 140"/>
                    <a:gd name="T20" fmla="*/ 2147483646 w 214"/>
                    <a:gd name="T21" fmla="*/ 2147483646 h 140"/>
                    <a:gd name="T22" fmla="*/ 2147483646 w 214"/>
                    <a:gd name="T23" fmla="*/ 2147483646 h 140"/>
                    <a:gd name="T24" fmla="*/ 2147483646 w 214"/>
                    <a:gd name="T25" fmla="*/ 2147483646 h 140"/>
                    <a:gd name="T26" fmla="*/ 2147483646 w 214"/>
                    <a:gd name="T27" fmla="*/ 2147483646 h 140"/>
                    <a:gd name="T28" fmla="*/ 2147483646 w 214"/>
                    <a:gd name="T29" fmla="*/ 2147483646 h 140"/>
                    <a:gd name="T30" fmla="*/ 2147483646 w 214"/>
                    <a:gd name="T31" fmla="*/ 2147483646 h 140"/>
                    <a:gd name="T32" fmla="*/ 2147483646 w 214"/>
                    <a:gd name="T33" fmla="*/ 2147483646 h 140"/>
                    <a:gd name="T34" fmla="*/ 2147483646 w 214"/>
                    <a:gd name="T35" fmla="*/ 2147483646 h 140"/>
                    <a:gd name="T36" fmla="*/ 2147483646 w 214"/>
                    <a:gd name="T37" fmla="*/ 2147483646 h 140"/>
                    <a:gd name="T38" fmla="*/ 2147483646 w 214"/>
                    <a:gd name="T39" fmla="*/ 2147483646 h 140"/>
                    <a:gd name="T40" fmla="*/ 2147483646 w 214"/>
                    <a:gd name="T41" fmla="*/ 2147483646 h 140"/>
                    <a:gd name="T42" fmla="*/ 2147483646 w 214"/>
                    <a:gd name="T43" fmla="*/ 2147483646 h 140"/>
                    <a:gd name="T44" fmla="*/ 2147483646 w 214"/>
                    <a:gd name="T45" fmla="*/ 2147483646 h 140"/>
                    <a:gd name="T46" fmla="*/ 2147483646 w 214"/>
                    <a:gd name="T47" fmla="*/ 2147483646 h 140"/>
                    <a:gd name="T48" fmla="*/ 2147483646 w 214"/>
                    <a:gd name="T49" fmla="*/ 2147483646 h 140"/>
                    <a:gd name="T50" fmla="*/ 2147483646 w 214"/>
                    <a:gd name="T51" fmla="*/ 2147483646 h 140"/>
                    <a:gd name="T52" fmla="*/ 2147483646 w 214"/>
                    <a:gd name="T53" fmla="*/ 2147483646 h 140"/>
                    <a:gd name="T54" fmla="*/ 2147483646 w 214"/>
                    <a:gd name="T55" fmla="*/ 2147483646 h 140"/>
                    <a:gd name="T56" fmla="*/ 0 w 214"/>
                    <a:gd name="T57" fmla="*/ 2147483646 h 140"/>
                    <a:gd name="T58" fmla="*/ 2147483646 w 214"/>
                    <a:gd name="T59" fmla="*/ 2147483646 h 140"/>
                    <a:gd name="T60" fmla="*/ 2147483646 w 214"/>
                    <a:gd name="T61" fmla="*/ 2147483646 h 140"/>
                    <a:gd name="T62" fmla="*/ 2147483646 w 214"/>
                    <a:gd name="T63" fmla="*/ 2147483646 h 140"/>
                    <a:gd name="T64" fmla="*/ 2147483646 w 214"/>
                    <a:gd name="T65" fmla="*/ 2147483646 h 140"/>
                    <a:gd name="T66" fmla="*/ 2147483646 w 214"/>
                    <a:gd name="T67" fmla="*/ 2147483646 h 140"/>
                    <a:gd name="T68" fmla="*/ 2147483646 w 214"/>
                    <a:gd name="T69" fmla="*/ 2147483646 h 140"/>
                    <a:gd name="T70" fmla="*/ 2147483646 w 214"/>
                    <a:gd name="T71" fmla="*/ 2147483646 h 140"/>
                    <a:gd name="T72" fmla="*/ 2147483646 w 214"/>
                    <a:gd name="T73" fmla="*/ 2147483646 h 140"/>
                    <a:gd name="T74" fmla="*/ 2147483646 w 214"/>
                    <a:gd name="T75" fmla="*/ 2147483646 h 140"/>
                    <a:gd name="T76" fmla="*/ 2147483646 w 214"/>
                    <a:gd name="T77" fmla="*/ 2147483646 h 140"/>
                    <a:gd name="T78" fmla="*/ 2147483646 w 214"/>
                    <a:gd name="T79" fmla="*/ 2147483646 h 140"/>
                    <a:gd name="T80" fmla="*/ 2147483646 w 214"/>
                    <a:gd name="T81" fmla="*/ 2147483646 h 140"/>
                    <a:gd name="T82" fmla="*/ 2147483646 w 214"/>
                    <a:gd name="T83" fmla="*/ 2147483646 h 140"/>
                    <a:gd name="T84" fmla="*/ 2147483646 w 214"/>
                    <a:gd name="T85" fmla="*/ 2147483646 h 140"/>
                    <a:gd name="T86" fmla="*/ 2147483646 w 214"/>
                    <a:gd name="T87" fmla="*/ 2147483646 h 140"/>
                    <a:gd name="T88" fmla="*/ 2147483646 w 214"/>
                    <a:gd name="T89" fmla="*/ 2147483646 h 140"/>
                    <a:gd name="T90" fmla="*/ 2147483646 w 214"/>
                    <a:gd name="T91" fmla="*/ 2147483646 h 140"/>
                    <a:gd name="T92" fmla="*/ 2147483646 w 214"/>
                    <a:gd name="T93" fmla="*/ 2147483646 h 140"/>
                    <a:gd name="T94" fmla="*/ 2147483646 w 214"/>
                    <a:gd name="T95" fmla="*/ 2147483646 h 140"/>
                    <a:gd name="T96" fmla="*/ 2147483646 w 214"/>
                    <a:gd name="T97" fmla="*/ 2147483646 h 140"/>
                    <a:gd name="T98" fmla="*/ 2147483646 w 214"/>
                    <a:gd name="T99" fmla="*/ 2147483646 h 1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4"/>
                    <a:gd name="T151" fmla="*/ 0 h 140"/>
                    <a:gd name="T152" fmla="*/ 214 w 214"/>
                    <a:gd name="T153" fmla="*/ 140 h 14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4" h="140">
                      <a:moveTo>
                        <a:pt x="195" y="95"/>
                      </a:moveTo>
                      <a:cubicBezTo>
                        <a:pt x="194" y="94"/>
                        <a:pt x="193" y="93"/>
                        <a:pt x="191" y="92"/>
                      </a:cubicBezTo>
                      <a:cubicBezTo>
                        <a:pt x="190" y="92"/>
                        <a:pt x="188" y="93"/>
                        <a:pt x="186" y="94"/>
                      </a:cubicBezTo>
                      <a:cubicBezTo>
                        <a:pt x="184" y="95"/>
                        <a:pt x="183" y="96"/>
                        <a:pt x="181" y="97"/>
                      </a:cubicBezTo>
                      <a:cubicBezTo>
                        <a:pt x="178" y="99"/>
                        <a:pt x="176" y="100"/>
                        <a:pt x="173" y="101"/>
                      </a:cubicBezTo>
                      <a:cubicBezTo>
                        <a:pt x="170" y="102"/>
                        <a:pt x="167" y="101"/>
                        <a:pt x="164" y="102"/>
                      </a:cubicBezTo>
                      <a:cubicBezTo>
                        <a:pt x="163" y="102"/>
                        <a:pt x="162" y="105"/>
                        <a:pt x="160" y="106"/>
                      </a:cubicBezTo>
                      <a:cubicBezTo>
                        <a:pt x="159" y="106"/>
                        <a:pt x="159" y="103"/>
                        <a:pt x="158" y="103"/>
                      </a:cubicBezTo>
                      <a:cubicBezTo>
                        <a:pt x="156" y="104"/>
                        <a:pt x="154" y="106"/>
                        <a:pt x="154" y="108"/>
                      </a:cubicBezTo>
                      <a:cubicBezTo>
                        <a:pt x="153" y="110"/>
                        <a:pt x="156" y="112"/>
                        <a:pt x="155" y="114"/>
                      </a:cubicBezTo>
                      <a:cubicBezTo>
                        <a:pt x="154" y="116"/>
                        <a:pt x="153" y="111"/>
                        <a:pt x="152" y="111"/>
                      </a:cubicBezTo>
                      <a:cubicBezTo>
                        <a:pt x="148" y="109"/>
                        <a:pt x="145" y="107"/>
                        <a:pt x="141" y="107"/>
                      </a:cubicBezTo>
                      <a:cubicBezTo>
                        <a:pt x="140" y="107"/>
                        <a:pt x="142" y="110"/>
                        <a:pt x="143" y="111"/>
                      </a:cubicBezTo>
                      <a:cubicBezTo>
                        <a:pt x="145" y="113"/>
                        <a:pt x="148" y="114"/>
                        <a:pt x="151" y="116"/>
                      </a:cubicBezTo>
                      <a:cubicBezTo>
                        <a:pt x="153" y="117"/>
                        <a:pt x="155" y="119"/>
                        <a:pt x="157" y="121"/>
                      </a:cubicBezTo>
                      <a:cubicBezTo>
                        <a:pt x="158" y="123"/>
                        <a:pt x="160" y="125"/>
                        <a:pt x="162" y="126"/>
                      </a:cubicBezTo>
                      <a:cubicBezTo>
                        <a:pt x="164" y="126"/>
                        <a:pt x="166" y="124"/>
                        <a:pt x="167" y="123"/>
                      </a:cubicBezTo>
                      <a:cubicBezTo>
                        <a:pt x="169" y="123"/>
                        <a:pt x="171" y="123"/>
                        <a:pt x="172" y="123"/>
                      </a:cubicBezTo>
                      <a:cubicBezTo>
                        <a:pt x="174" y="123"/>
                        <a:pt x="176" y="123"/>
                        <a:pt x="176" y="125"/>
                      </a:cubicBezTo>
                      <a:cubicBezTo>
                        <a:pt x="177" y="126"/>
                        <a:pt x="176" y="127"/>
                        <a:pt x="175" y="128"/>
                      </a:cubicBezTo>
                      <a:cubicBezTo>
                        <a:pt x="172" y="130"/>
                        <a:pt x="170" y="131"/>
                        <a:pt x="167" y="131"/>
                      </a:cubicBezTo>
                      <a:cubicBezTo>
                        <a:pt x="166" y="131"/>
                        <a:pt x="164" y="128"/>
                        <a:pt x="163" y="128"/>
                      </a:cubicBezTo>
                      <a:cubicBezTo>
                        <a:pt x="161" y="129"/>
                        <a:pt x="161" y="131"/>
                        <a:pt x="160" y="132"/>
                      </a:cubicBezTo>
                      <a:cubicBezTo>
                        <a:pt x="158" y="133"/>
                        <a:pt x="155" y="133"/>
                        <a:pt x="153" y="134"/>
                      </a:cubicBezTo>
                      <a:cubicBezTo>
                        <a:pt x="150" y="135"/>
                        <a:pt x="149" y="139"/>
                        <a:pt x="146" y="139"/>
                      </a:cubicBezTo>
                      <a:cubicBezTo>
                        <a:pt x="144" y="140"/>
                        <a:pt x="140" y="139"/>
                        <a:pt x="139" y="137"/>
                      </a:cubicBezTo>
                      <a:cubicBezTo>
                        <a:pt x="137" y="134"/>
                        <a:pt x="140" y="130"/>
                        <a:pt x="138" y="127"/>
                      </a:cubicBezTo>
                      <a:cubicBezTo>
                        <a:pt x="135" y="124"/>
                        <a:pt x="126" y="128"/>
                        <a:pt x="126" y="123"/>
                      </a:cubicBezTo>
                      <a:cubicBezTo>
                        <a:pt x="127" y="118"/>
                        <a:pt x="136" y="119"/>
                        <a:pt x="140" y="115"/>
                      </a:cubicBezTo>
                      <a:cubicBezTo>
                        <a:pt x="141" y="115"/>
                        <a:pt x="141" y="113"/>
                        <a:pt x="140" y="112"/>
                      </a:cubicBezTo>
                      <a:cubicBezTo>
                        <a:pt x="139" y="111"/>
                        <a:pt x="137" y="110"/>
                        <a:pt x="135" y="110"/>
                      </a:cubicBezTo>
                      <a:cubicBezTo>
                        <a:pt x="133" y="110"/>
                        <a:pt x="130" y="111"/>
                        <a:pt x="127" y="111"/>
                      </a:cubicBezTo>
                      <a:cubicBezTo>
                        <a:pt x="126" y="111"/>
                        <a:pt x="124" y="110"/>
                        <a:pt x="122" y="109"/>
                      </a:cubicBezTo>
                      <a:cubicBezTo>
                        <a:pt x="120" y="109"/>
                        <a:pt x="117" y="110"/>
                        <a:pt x="116" y="108"/>
                      </a:cubicBezTo>
                      <a:cubicBezTo>
                        <a:pt x="115" y="106"/>
                        <a:pt x="120" y="106"/>
                        <a:pt x="120" y="105"/>
                      </a:cubicBezTo>
                      <a:cubicBezTo>
                        <a:pt x="119" y="103"/>
                        <a:pt x="117" y="105"/>
                        <a:pt x="115" y="104"/>
                      </a:cubicBezTo>
                      <a:cubicBezTo>
                        <a:pt x="114" y="104"/>
                        <a:pt x="111" y="103"/>
                        <a:pt x="112" y="102"/>
                      </a:cubicBezTo>
                      <a:cubicBezTo>
                        <a:pt x="113" y="101"/>
                        <a:pt x="115" y="102"/>
                        <a:pt x="117" y="102"/>
                      </a:cubicBezTo>
                      <a:cubicBezTo>
                        <a:pt x="118" y="102"/>
                        <a:pt x="119" y="104"/>
                        <a:pt x="121" y="104"/>
                      </a:cubicBezTo>
                      <a:cubicBezTo>
                        <a:pt x="122" y="104"/>
                        <a:pt x="124" y="103"/>
                        <a:pt x="124" y="102"/>
                      </a:cubicBezTo>
                      <a:cubicBezTo>
                        <a:pt x="123" y="100"/>
                        <a:pt x="121" y="100"/>
                        <a:pt x="119" y="100"/>
                      </a:cubicBezTo>
                      <a:cubicBezTo>
                        <a:pt x="115" y="99"/>
                        <a:pt x="112" y="99"/>
                        <a:pt x="108" y="99"/>
                      </a:cubicBezTo>
                      <a:cubicBezTo>
                        <a:pt x="106" y="99"/>
                        <a:pt x="104" y="100"/>
                        <a:pt x="103" y="101"/>
                      </a:cubicBezTo>
                      <a:cubicBezTo>
                        <a:pt x="101" y="102"/>
                        <a:pt x="102" y="105"/>
                        <a:pt x="101" y="106"/>
                      </a:cubicBezTo>
                      <a:cubicBezTo>
                        <a:pt x="100" y="107"/>
                        <a:pt x="98" y="105"/>
                        <a:pt x="97" y="106"/>
                      </a:cubicBezTo>
                      <a:cubicBezTo>
                        <a:pt x="96" y="106"/>
                        <a:pt x="96" y="107"/>
                        <a:pt x="96" y="107"/>
                      </a:cubicBezTo>
                      <a:cubicBezTo>
                        <a:pt x="97" y="108"/>
                        <a:pt x="98" y="108"/>
                        <a:pt x="98" y="109"/>
                      </a:cubicBezTo>
                      <a:cubicBezTo>
                        <a:pt x="99" y="110"/>
                        <a:pt x="98" y="111"/>
                        <a:pt x="98" y="112"/>
                      </a:cubicBezTo>
                      <a:cubicBezTo>
                        <a:pt x="97" y="114"/>
                        <a:pt x="96" y="115"/>
                        <a:pt x="95" y="117"/>
                      </a:cubicBezTo>
                      <a:cubicBezTo>
                        <a:pt x="94" y="118"/>
                        <a:pt x="95" y="121"/>
                        <a:pt x="93" y="121"/>
                      </a:cubicBezTo>
                      <a:cubicBezTo>
                        <a:pt x="92" y="121"/>
                        <a:pt x="93" y="117"/>
                        <a:pt x="91" y="117"/>
                      </a:cubicBezTo>
                      <a:cubicBezTo>
                        <a:pt x="90" y="117"/>
                        <a:pt x="91" y="120"/>
                        <a:pt x="91" y="122"/>
                      </a:cubicBezTo>
                      <a:cubicBezTo>
                        <a:pt x="91" y="124"/>
                        <a:pt x="92" y="126"/>
                        <a:pt x="93" y="128"/>
                      </a:cubicBezTo>
                      <a:cubicBezTo>
                        <a:pt x="91" y="127"/>
                        <a:pt x="90" y="124"/>
                        <a:pt x="87" y="124"/>
                      </a:cubicBezTo>
                      <a:cubicBezTo>
                        <a:pt x="85" y="124"/>
                        <a:pt x="85" y="127"/>
                        <a:pt x="83" y="127"/>
                      </a:cubicBezTo>
                      <a:cubicBezTo>
                        <a:pt x="81" y="128"/>
                        <a:pt x="80" y="128"/>
                        <a:pt x="78" y="128"/>
                      </a:cubicBezTo>
                      <a:cubicBezTo>
                        <a:pt x="76" y="128"/>
                        <a:pt x="75" y="126"/>
                        <a:pt x="74" y="126"/>
                      </a:cubicBezTo>
                      <a:cubicBezTo>
                        <a:pt x="76" y="124"/>
                        <a:pt x="78" y="122"/>
                        <a:pt x="79" y="120"/>
                      </a:cubicBezTo>
                      <a:cubicBezTo>
                        <a:pt x="81" y="117"/>
                        <a:pt x="82" y="115"/>
                        <a:pt x="83" y="112"/>
                      </a:cubicBezTo>
                      <a:cubicBezTo>
                        <a:pt x="84" y="109"/>
                        <a:pt x="82" y="106"/>
                        <a:pt x="84" y="105"/>
                      </a:cubicBezTo>
                      <a:cubicBezTo>
                        <a:pt x="85" y="103"/>
                        <a:pt x="88" y="106"/>
                        <a:pt x="89" y="106"/>
                      </a:cubicBezTo>
                      <a:cubicBezTo>
                        <a:pt x="91" y="106"/>
                        <a:pt x="94" y="107"/>
                        <a:pt x="95" y="106"/>
                      </a:cubicBezTo>
                      <a:cubicBezTo>
                        <a:pt x="96" y="104"/>
                        <a:pt x="96" y="101"/>
                        <a:pt x="95" y="99"/>
                      </a:cubicBezTo>
                      <a:cubicBezTo>
                        <a:pt x="94" y="98"/>
                        <a:pt x="91" y="98"/>
                        <a:pt x="90" y="97"/>
                      </a:cubicBezTo>
                      <a:cubicBezTo>
                        <a:pt x="89" y="95"/>
                        <a:pt x="90" y="92"/>
                        <a:pt x="89" y="90"/>
                      </a:cubicBezTo>
                      <a:cubicBezTo>
                        <a:pt x="88" y="88"/>
                        <a:pt x="86" y="87"/>
                        <a:pt x="85" y="85"/>
                      </a:cubicBezTo>
                      <a:cubicBezTo>
                        <a:pt x="84" y="83"/>
                        <a:pt x="85" y="80"/>
                        <a:pt x="84" y="78"/>
                      </a:cubicBezTo>
                      <a:cubicBezTo>
                        <a:pt x="82" y="76"/>
                        <a:pt x="79" y="76"/>
                        <a:pt x="77" y="76"/>
                      </a:cubicBezTo>
                      <a:cubicBezTo>
                        <a:pt x="76" y="75"/>
                        <a:pt x="75" y="76"/>
                        <a:pt x="74" y="76"/>
                      </a:cubicBezTo>
                      <a:cubicBezTo>
                        <a:pt x="70" y="74"/>
                        <a:pt x="68" y="70"/>
                        <a:pt x="64" y="69"/>
                      </a:cubicBezTo>
                      <a:cubicBezTo>
                        <a:pt x="62" y="68"/>
                        <a:pt x="60" y="70"/>
                        <a:pt x="58" y="70"/>
                      </a:cubicBezTo>
                      <a:cubicBezTo>
                        <a:pt x="56" y="71"/>
                        <a:pt x="55" y="70"/>
                        <a:pt x="54" y="70"/>
                      </a:cubicBezTo>
                      <a:cubicBezTo>
                        <a:pt x="53" y="71"/>
                        <a:pt x="54" y="73"/>
                        <a:pt x="53" y="75"/>
                      </a:cubicBezTo>
                      <a:cubicBezTo>
                        <a:pt x="52" y="75"/>
                        <a:pt x="50" y="75"/>
                        <a:pt x="49" y="76"/>
                      </a:cubicBezTo>
                      <a:cubicBezTo>
                        <a:pt x="47" y="76"/>
                        <a:pt x="46" y="77"/>
                        <a:pt x="45" y="77"/>
                      </a:cubicBezTo>
                      <a:cubicBezTo>
                        <a:pt x="42" y="78"/>
                        <a:pt x="39" y="77"/>
                        <a:pt x="37" y="78"/>
                      </a:cubicBezTo>
                      <a:cubicBezTo>
                        <a:pt x="35" y="79"/>
                        <a:pt x="35" y="82"/>
                        <a:pt x="33" y="83"/>
                      </a:cubicBezTo>
                      <a:cubicBezTo>
                        <a:pt x="32" y="83"/>
                        <a:pt x="31" y="80"/>
                        <a:pt x="29" y="79"/>
                      </a:cubicBezTo>
                      <a:cubicBezTo>
                        <a:pt x="28" y="78"/>
                        <a:pt x="26" y="79"/>
                        <a:pt x="25" y="79"/>
                      </a:cubicBezTo>
                      <a:cubicBezTo>
                        <a:pt x="22" y="79"/>
                        <a:pt x="20" y="78"/>
                        <a:pt x="17" y="78"/>
                      </a:cubicBezTo>
                      <a:cubicBezTo>
                        <a:pt x="15" y="77"/>
                        <a:pt x="14" y="75"/>
                        <a:pt x="12" y="75"/>
                      </a:cubicBezTo>
                      <a:cubicBezTo>
                        <a:pt x="10" y="75"/>
                        <a:pt x="10" y="78"/>
                        <a:pt x="9" y="79"/>
                      </a:cubicBezTo>
                      <a:cubicBezTo>
                        <a:pt x="9" y="78"/>
                        <a:pt x="9" y="77"/>
                        <a:pt x="9" y="76"/>
                      </a:cubicBezTo>
                      <a:cubicBezTo>
                        <a:pt x="8" y="76"/>
                        <a:pt x="6" y="76"/>
                        <a:pt x="5" y="76"/>
                      </a:cubicBezTo>
                      <a:cubicBezTo>
                        <a:pt x="5" y="75"/>
                        <a:pt x="5" y="74"/>
                        <a:pt x="5" y="74"/>
                      </a:cubicBezTo>
                      <a:cubicBezTo>
                        <a:pt x="4" y="73"/>
                        <a:pt x="3" y="73"/>
                        <a:pt x="3" y="72"/>
                      </a:cubicBezTo>
                      <a:cubicBezTo>
                        <a:pt x="2" y="72"/>
                        <a:pt x="1" y="71"/>
                        <a:pt x="0" y="70"/>
                      </a:cubicBezTo>
                      <a:cubicBezTo>
                        <a:pt x="0" y="69"/>
                        <a:pt x="0" y="68"/>
                        <a:pt x="0" y="67"/>
                      </a:cubicBezTo>
                      <a:cubicBezTo>
                        <a:pt x="0" y="66"/>
                        <a:pt x="1" y="65"/>
                        <a:pt x="2" y="64"/>
                      </a:cubicBezTo>
                      <a:cubicBezTo>
                        <a:pt x="2" y="63"/>
                        <a:pt x="2" y="61"/>
                        <a:pt x="3" y="60"/>
                      </a:cubicBezTo>
                      <a:cubicBezTo>
                        <a:pt x="3" y="60"/>
                        <a:pt x="4" y="59"/>
                        <a:pt x="5" y="58"/>
                      </a:cubicBezTo>
                      <a:cubicBezTo>
                        <a:pt x="6" y="59"/>
                        <a:pt x="7" y="60"/>
                        <a:pt x="8" y="59"/>
                      </a:cubicBezTo>
                      <a:cubicBezTo>
                        <a:pt x="9" y="59"/>
                        <a:pt x="9" y="58"/>
                        <a:pt x="8" y="57"/>
                      </a:cubicBezTo>
                      <a:cubicBezTo>
                        <a:pt x="8" y="57"/>
                        <a:pt x="6" y="57"/>
                        <a:pt x="6" y="56"/>
                      </a:cubicBezTo>
                      <a:cubicBezTo>
                        <a:pt x="5" y="55"/>
                        <a:pt x="7" y="53"/>
                        <a:pt x="6" y="52"/>
                      </a:cubicBezTo>
                      <a:cubicBezTo>
                        <a:pt x="6" y="51"/>
                        <a:pt x="5" y="50"/>
                        <a:pt x="5" y="49"/>
                      </a:cubicBezTo>
                      <a:cubicBezTo>
                        <a:pt x="7" y="46"/>
                        <a:pt x="9" y="43"/>
                        <a:pt x="11" y="41"/>
                      </a:cubicBezTo>
                      <a:cubicBezTo>
                        <a:pt x="13" y="39"/>
                        <a:pt x="15" y="40"/>
                        <a:pt x="17" y="39"/>
                      </a:cubicBezTo>
                      <a:cubicBezTo>
                        <a:pt x="18" y="38"/>
                        <a:pt x="19" y="38"/>
                        <a:pt x="20" y="37"/>
                      </a:cubicBezTo>
                      <a:cubicBezTo>
                        <a:pt x="21" y="36"/>
                        <a:pt x="22" y="35"/>
                        <a:pt x="22" y="34"/>
                      </a:cubicBezTo>
                      <a:cubicBezTo>
                        <a:pt x="22" y="32"/>
                        <a:pt x="19" y="31"/>
                        <a:pt x="18" y="29"/>
                      </a:cubicBezTo>
                      <a:cubicBezTo>
                        <a:pt x="18" y="29"/>
                        <a:pt x="22" y="30"/>
                        <a:pt x="21" y="29"/>
                      </a:cubicBezTo>
                      <a:cubicBezTo>
                        <a:pt x="20" y="27"/>
                        <a:pt x="17" y="26"/>
                        <a:pt x="16" y="24"/>
                      </a:cubicBezTo>
                      <a:cubicBezTo>
                        <a:pt x="15" y="22"/>
                        <a:pt x="16" y="19"/>
                        <a:pt x="16" y="16"/>
                      </a:cubicBezTo>
                      <a:cubicBezTo>
                        <a:pt x="18" y="16"/>
                        <a:pt x="21" y="18"/>
                        <a:pt x="22" y="17"/>
                      </a:cubicBezTo>
                      <a:cubicBezTo>
                        <a:pt x="24" y="16"/>
                        <a:pt x="22" y="12"/>
                        <a:pt x="24" y="11"/>
                      </a:cubicBezTo>
                      <a:cubicBezTo>
                        <a:pt x="26" y="9"/>
                        <a:pt x="28" y="10"/>
                        <a:pt x="31" y="11"/>
                      </a:cubicBezTo>
                      <a:cubicBezTo>
                        <a:pt x="34" y="11"/>
                        <a:pt x="38" y="11"/>
                        <a:pt x="41" y="11"/>
                      </a:cubicBezTo>
                      <a:cubicBezTo>
                        <a:pt x="43" y="12"/>
                        <a:pt x="45" y="13"/>
                        <a:pt x="47" y="13"/>
                      </a:cubicBezTo>
                      <a:cubicBezTo>
                        <a:pt x="49" y="13"/>
                        <a:pt x="51" y="12"/>
                        <a:pt x="53" y="13"/>
                      </a:cubicBezTo>
                      <a:cubicBezTo>
                        <a:pt x="56" y="14"/>
                        <a:pt x="59" y="15"/>
                        <a:pt x="61" y="17"/>
                      </a:cubicBezTo>
                      <a:cubicBezTo>
                        <a:pt x="62" y="17"/>
                        <a:pt x="63" y="19"/>
                        <a:pt x="64" y="19"/>
                      </a:cubicBezTo>
                      <a:cubicBezTo>
                        <a:pt x="66" y="19"/>
                        <a:pt x="68" y="17"/>
                        <a:pt x="70" y="17"/>
                      </a:cubicBezTo>
                      <a:cubicBezTo>
                        <a:pt x="72" y="17"/>
                        <a:pt x="73" y="18"/>
                        <a:pt x="75" y="18"/>
                      </a:cubicBezTo>
                      <a:cubicBezTo>
                        <a:pt x="77" y="18"/>
                        <a:pt x="78" y="17"/>
                        <a:pt x="80" y="17"/>
                      </a:cubicBezTo>
                      <a:cubicBezTo>
                        <a:pt x="82" y="17"/>
                        <a:pt x="83" y="18"/>
                        <a:pt x="85" y="18"/>
                      </a:cubicBezTo>
                      <a:cubicBezTo>
                        <a:pt x="87" y="18"/>
                        <a:pt x="88" y="17"/>
                        <a:pt x="90" y="18"/>
                      </a:cubicBezTo>
                      <a:cubicBezTo>
                        <a:pt x="92" y="18"/>
                        <a:pt x="94" y="21"/>
                        <a:pt x="95" y="20"/>
                      </a:cubicBezTo>
                      <a:cubicBezTo>
                        <a:pt x="97" y="19"/>
                        <a:pt x="97" y="16"/>
                        <a:pt x="98" y="14"/>
                      </a:cubicBezTo>
                      <a:cubicBezTo>
                        <a:pt x="99" y="12"/>
                        <a:pt x="99" y="10"/>
                        <a:pt x="101" y="8"/>
                      </a:cubicBezTo>
                      <a:cubicBezTo>
                        <a:pt x="103" y="6"/>
                        <a:pt x="107" y="6"/>
                        <a:pt x="109" y="5"/>
                      </a:cubicBezTo>
                      <a:cubicBezTo>
                        <a:pt x="112" y="6"/>
                        <a:pt x="113" y="8"/>
                        <a:pt x="116" y="7"/>
                      </a:cubicBezTo>
                      <a:cubicBezTo>
                        <a:pt x="117" y="7"/>
                        <a:pt x="117" y="4"/>
                        <a:pt x="118" y="3"/>
                      </a:cubicBezTo>
                      <a:cubicBezTo>
                        <a:pt x="122" y="2"/>
                        <a:pt x="125" y="2"/>
                        <a:pt x="129" y="2"/>
                      </a:cubicBezTo>
                      <a:cubicBezTo>
                        <a:pt x="132" y="2"/>
                        <a:pt x="136" y="0"/>
                        <a:pt x="138" y="2"/>
                      </a:cubicBezTo>
                      <a:cubicBezTo>
                        <a:pt x="140" y="3"/>
                        <a:pt x="138" y="6"/>
                        <a:pt x="139" y="8"/>
                      </a:cubicBezTo>
                      <a:cubicBezTo>
                        <a:pt x="140" y="10"/>
                        <a:pt x="144" y="12"/>
                        <a:pt x="144" y="14"/>
                      </a:cubicBezTo>
                      <a:cubicBezTo>
                        <a:pt x="144" y="16"/>
                        <a:pt x="141" y="16"/>
                        <a:pt x="140" y="17"/>
                      </a:cubicBezTo>
                      <a:cubicBezTo>
                        <a:pt x="140" y="18"/>
                        <a:pt x="139" y="21"/>
                        <a:pt x="140" y="21"/>
                      </a:cubicBezTo>
                      <a:cubicBezTo>
                        <a:pt x="144" y="23"/>
                        <a:pt x="150" y="20"/>
                        <a:pt x="154" y="23"/>
                      </a:cubicBezTo>
                      <a:cubicBezTo>
                        <a:pt x="157" y="26"/>
                        <a:pt x="155" y="33"/>
                        <a:pt x="158" y="37"/>
                      </a:cubicBezTo>
                      <a:cubicBezTo>
                        <a:pt x="160" y="39"/>
                        <a:pt x="164" y="37"/>
                        <a:pt x="167" y="37"/>
                      </a:cubicBezTo>
                      <a:cubicBezTo>
                        <a:pt x="170" y="37"/>
                        <a:pt x="174" y="37"/>
                        <a:pt x="177" y="36"/>
                      </a:cubicBezTo>
                      <a:cubicBezTo>
                        <a:pt x="178" y="35"/>
                        <a:pt x="178" y="31"/>
                        <a:pt x="179" y="32"/>
                      </a:cubicBezTo>
                      <a:cubicBezTo>
                        <a:pt x="182" y="34"/>
                        <a:pt x="182" y="38"/>
                        <a:pt x="184" y="40"/>
                      </a:cubicBezTo>
                      <a:cubicBezTo>
                        <a:pt x="186" y="42"/>
                        <a:pt x="188" y="44"/>
                        <a:pt x="191" y="44"/>
                      </a:cubicBezTo>
                      <a:cubicBezTo>
                        <a:pt x="192" y="44"/>
                        <a:pt x="192" y="41"/>
                        <a:pt x="193" y="42"/>
                      </a:cubicBezTo>
                      <a:cubicBezTo>
                        <a:pt x="197" y="43"/>
                        <a:pt x="199" y="45"/>
                        <a:pt x="203" y="47"/>
                      </a:cubicBezTo>
                      <a:cubicBezTo>
                        <a:pt x="205" y="48"/>
                        <a:pt x="207" y="51"/>
                        <a:pt x="210" y="51"/>
                      </a:cubicBezTo>
                      <a:cubicBezTo>
                        <a:pt x="211" y="52"/>
                        <a:pt x="213" y="49"/>
                        <a:pt x="213" y="50"/>
                      </a:cubicBezTo>
                      <a:cubicBezTo>
                        <a:pt x="214" y="53"/>
                        <a:pt x="214" y="56"/>
                        <a:pt x="213" y="58"/>
                      </a:cubicBezTo>
                      <a:cubicBezTo>
                        <a:pt x="212" y="60"/>
                        <a:pt x="209" y="59"/>
                        <a:pt x="208" y="61"/>
                      </a:cubicBezTo>
                      <a:cubicBezTo>
                        <a:pt x="208" y="63"/>
                        <a:pt x="212" y="63"/>
                        <a:pt x="212" y="64"/>
                      </a:cubicBezTo>
                      <a:cubicBezTo>
                        <a:pt x="212" y="66"/>
                        <a:pt x="209" y="64"/>
                        <a:pt x="208" y="65"/>
                      </a:cubicBezTo>
                      <a:cubicBezTo>
                        <a:pt x="207" y="66"/>
                        <a:pt x="207" y="69"/>
                        <a:pt x="208" y="70"/>
                      </a:cubicBezTo>
                      <a:cubicBezTo>
                        <a:pt x="209" y="71"/>
                        <a:pt x="211" y="69"/>
                        <a:pt x="211" y="70"/>
                      </a:cubicBezTo>
                      <a:cubicBezTo>
                        <a:pt x="213" y="72"/>
                        <a:pt x="213" y="75"/>
                        <a:pt x="212" y="77"/>
                      </a:cubicBezTo>
                      <a:cubicBezTo>
                        <a:pt x="212" y="79"/>
                        <a:pt x="211" y="81"/>
                        <a:pt x="209" y="81"/>
                      </a:cubicBezTo>
                      <a:cubicBezTo>
                        <a:pt x="205" y="82"/>
                        <a:pt x="201" y="80"/>
                        <a:pt x="198" y="81"/>
                      </a:cubicBezTo>
                      <a:cubicBezTo>
                        <a:pt x="195" y="82"/>
                        <a:pt x="193" y="85"/>
                        <a:pt x="193" y="88"/>
                      </a:cubicBezTo>
                      <a:cubicBezTo>
                        <a:pt x="192" y="90"/>
                        <a:pt x="194" y="91"/>
                        <a:pt x="195" y="93"/>
                      </a:cubicBezTo>
                      <a:cubicBezTo>
                        <a:pt x="195" y="94"/>
                        <a:pt x="195" y="95"/>
                        <a:pt x="195" y="95"/>
                      </a:cubicBezTo>
                      <a:close/>
                    </a:path>
                  </a:pathLst>
                </a:custGeom>
                <a:solidFill>
                  <a:schemeClr val="bg2"/>
                </a:solidFill>
                <a:ln w="3175" cap="rnd" cmpd="sng">
                  <a:solidFill>
                    <a:srgbClr val="C0C0C0"/>
                  </a:solidFill>
                  <a:prstDash val="solid"/>
                  <a:round/>
                  <a:headEnd/>
                  <a:tailEnd/>
                </a:ln>
              </p:spPr>
              <p:txBody>
                <a:bodyPr/>
                <a:lstStyle/>
                <a:p>
                  <a:endParaRPr lang="en-GB"/>
                </a:p>
              </p:txBody>
            </p:sp>
            <p:sp>
              <p:nvSpPr>
                <p:cNvPr id="39989" name="Freeform 37"/>
                <p:cNvSpPr>
                  <a:spLocks noChangeAspect="1"/>
                </p:cNvSpPr>
                <p:nvPr/>
              </p:nvSpPr>
              <p:spPr bwMode="auto">
                <a:xfrm>
                  <a:off x="6627814" y="4361729"/>
                  <a:ext cx="1258886" cy="507207"/>
                </a:xfrm>
                <a:custGeom>
                  <a:avLst/>
                  <a:gdLst>
                    <a:gd name="T0" fmla="*/ 2147483646 w 232"/>
                    <a:gd name="T1" fmla="*/ 2147483646 h 104"/>
                    <a:gd name="T2" fmla="*/ 2147483646 w 232"/>
                    <a:gd name="T3" fmla="*/ 2147483646 h 104"/>
                    <a:gd name="T4" fmla="*/ 2147483646 w 232"/>
                    <a:gd name="T5" fmla="*/ 2147483646 h 104"/>
                    <a:gd name="T6" fmla="*/ 2147483646 w 232"/>
                    <a:gd name="T7" fmla="*/ 2147483646 h 104"/>
                    <a:gd name="T8" fmla="*/ 2147483646 w 232"/>
                    <a:gd name="T9" fmla="*/ 2147483646 h 104"/>
                    <a:gd name="T10" fmla="*/ 2147483646 w 232"/>
                    <a:gd name="T11" fmla="*/ 2147483646 h 104"/>
                    <a:gd name="T12" fmla="*/ 2147483646 w 232"/>
                    <a:gd name="T13" fmla="*/ 2147483646 h 104"/>
                    <a:gd name="T14" fmla="*/ 2147483646 w 232"/>
                    <a:gd name="T15" fmla="*/ 2147483646 h 104"/>
                    <a:gd name="T16" fmla="*/ 2147483646 w 232"/>
                    <a:gd name="T17" fmla="*/ 2147483646 h 104"/>
                    <a:gd name="T18" fmla="*/ 2147483646 w 232"/>
                    <a:gd name="T19" fmla="*/ 2147483646 h 104"/>
                    <a:gd name="T20" fmla="*/ 2147483646 w 232"/>
                    <a:gd name="T21" fmla="*/ 2147483646 h 104"/>
                    <a:gd name="T22" fmla="*/ 2147483646 w 232"/>
                    <a:gd name="T23" fmla="*/ 2147483646 h 104"/>
                    <a:gd name="T24" fmla="*/ 2147483646 w 232"/>
                    <a:gd name="T25" fmla="*/ 2147483646 h 104"/>
                    <a:gd name="T26" fmla="*/ 2147483646 w 232"/>
                    <a:gd name="T27" fmla="*/ 2147483646 h 104"/>
                    <a:gd name="T28" fmla="*/ 2147483646 w 232"/>
                    <a:gd name="T29" fmla="*/ 2147483646 h 104"/>
                    <a:gd name="T30" fmla="*/ 2147483646 w 232"/>
                    <a:gd name="T31" fmla="*/ 2147483646 h 104"/>
                    <a:gd name="T32" fmla="*/ 2147483646 w 232"/>
                    <a:gd name="T33" fmla="*/ 2147483646 h 104"/>
                    <a:gd name="T34" fmla="*/ 2147483646 w 232"/>
                    <a:gd name="T35" fmla="*/ 2147483646 h 104"/>
                    <a:gd name="T36" fmla="*/ 2147483646 w 232"/>
                    <a:gd name="T37" fmla="*/ 2147483646 h 104"/>
                    <a:gd name="T38" fmla="*/ 2147483646 w 232"/>
                    <a:gd name="T39" fmla="*/ 2147483646 h 104"/>
                    <a:gd name="T40" fmla="*/ 2147483646 w 232"/>
                    <a:gd name="T41" fmla="*/ 2147483646 h 104"/>
                    <a:gd name="T42" fmla="*/ 2147483646 w 232"/>
                    <a:gd name="T43" fmla="*/ 2147483646 h 104"/>
                    <a:gd name="T44" fmla="*/ 2147483646 w 232"/>
                    <a:gd name="T45" fmla="*/ 2147483646 h 104"/>
                    <a:gd name="T46" fmla="*/ 2147483646 w 232"/>
                    <a:gd name="T47" fmla="*/ 2147483646 h 104"/>
                    <a:gd name="T48" fmla="*/ 2147483646 w 232"/>
                    <a:gd name="T49" fmla="*/ 2147483646 h 104"/>
                    <a:gd name="T50" fmla="*/ 2147483646 w 232"/>
                    <a:gd name="T51" fmla="*/ 2147483646 h 104"/>
                    <a:gd name="T52" fmla="*/ 2147483646 w 232"/>
                    <a:gd name="T53" fmla="*/ 2147483646 h 104"/>
                    <a:gd name="T54" fmla="*/ 2147483646 w 232"/>
                    <a:gd name="T55" fmla="*/ 2147483646 h 104"/>
                    <a:gd name="T56" fmla="*/ 2147483646 w 232"/>
                    <a:gd name="T57" fmla="*/ 2147483646 h 104"/>
                    <a:gd name="T58" fmla="*/ 2147483646 w 232"/>
                    <a:gd name="T59" fmla="*/ 2147483646 h 104"/>
                    <a:gd name="T60" fmla="*/ 2147483646 w 232"/>
                    <a:gd name="T61" fmla="*/ 2147483646 h 104"/>
                    <a:gd name="T62" fmla="*/ 2147483646 w 232"/>
                    <a:gd name="T63" fmla="*/ 2147483646 h 104"/>
                    <a:gd name="T64" fmla="*/ 2147483646 w 232"/>
                    <a:gd name="T65" fmla="*/ 2147483646 h 104"/>
                    <a:gd name="T66" fmla="*/ 2147483646 w 232"/>
                    <a:gd name="T67" fmla="*/ 2147483646 h 104"/>
                    <a:gd name="T68" fmla="*/ 2147483646 w 232"/>
                    <a:gd name="T69" fmla="*/ 2147483646 h 104"/>
                    <a:gd name="T70" fmla="*/ 2147483646 w 232"/>
                    <a:gd name="T71" fmla="*/ 2147483646 h 104"/>
                    <a:gd name="T72" fmla="*/ 2147483646 w 232"/>
                    <a:gd name="T73" fmla="*/ 2147483646 h 104"/>
                    <a:gd name="T74" fmla="*/ 2147483646 w 232"/>
                    <a:gd name="T75" fmla="*/ 2147483646 h 104"/>
                    <a:gd name="T76" fmla="*/ 2147483646 w 232"/>
                    <a:gd name="T77" fmla="*/ 2147483646 h 104"/>
                    <a:gd name="T78" fmla="*/ 2147483646 w 232"/>
                    <a:gd name="T79" fmla="*/ 2147483646 h 104"/>
                    <a:gd name="T80" fmla="*/ 2147483646 w 232"/>
                    <a:gd name="T81" fmla="*/ 2147483646 h 104"/>
                    <a:gd name="T82" fmla="*/ 2147483646 w 232"/>
                    <a:gd name="T83" fmla="*/ 2147483646 h 104"/>
                    <a:gd name="T84" fmla="*/ 2147483646 w 232"/>
                    <a:gd name="T85" fmla="*/ 2147483646 h 104"/>
                    <a:gd name="T86" fmla="*/ 2147483646 w 232"/>
                    <a:gd name="T87" fmla="*/ 2147483646 h 104"/>
                    <a:gd name="T88" fmla="*/ 2147483646 w 232"/>
                    <a:gd name="T89" fmla="*/ 2147483646 h 104"/>
                    <a:gd name="T90" fmla="*/ 2147483646 w 232"/>
                    <a:gd name="T91" fmla="*/ 2147483646 h 104"/>
                    <a:gd name="T92" fmla="*/ 2147483646 w 232"/>
                    <a:gd name="T93" fmla="*/ 2147483646 h 104"/>
                    <a:gd name="T94" fmla="*/ 2147483646 w 232"/>
                    <a:gd name="T95" fmla="*/ 2147483646 h 104"/>
                    <a:gd name="T96" fmla="*/ 2147483646 w 232"/>
                    <a:gd name="T97" fmla="*/ 2147483646 h 104"/>
                    <a:gd name="T98" fmla="*/ 2147483646 w 232"/>
                    <a:gd name="T99" fmla="*/ 2147483646 h 104"/>
                    <a:gd name="T100" fmla="*/ 2147483646 w 232"/>
                    <a:gd name="T101" fmla="*/ 2147483646 h 104"/>
                    <a:gd name="T102" fmla="*/ 2147483646 w 232"/>
                    <a:gd name="T103" fmla="*/ 2147483646 h 104"/>
                    <a:gd name="T104" fmla="*/ 2147483646 w 232"/>
                    <a:gd name="T105" fmla="*/ 2147483646 h 104"/>
                    <a:gd name="T106" fmla="*/ 2147483646 w 232"/>
                    <a:gd name="T107" fmla="*/ 2147483646 h 104"/>
                    <a:gd name="T108" fmla="*/ 2147483646 w 232"/>
                    <a:gd name="T109" fmla="*/ 2147483646 h 104"/>
                    <a:gd name="T110" fmla="*/ 2147483646 w 232"/>
                    <a:gd name="T111" fmla="*/ 2147483646 h 104"/>
                    <a:gd name="T112" fmla="*/ 2147483646 w 232"/>
                    <a:gd name="T113" fmla="*/ 2147483646 h 104"/>
                    <a:gd name="T114" fmla="*/ 2147483646 w 232"/>
                    <a:gd name="T115" fmla="*/ 2147483646 h 104"/>
                    <a:gd name="T116" fmla="*/ 2147483646 w 232"/>
                    <a:gd name="T117" fmla="*/ 2147483646 h 10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2"/>
                    <a:gd name="T178" fmla="*/ 0 h 104"/>
                    <a:gd name="T179" fmla="*/ 232 w 232"/>
                    <a:gd name="T180" fmla="*/ 104 h 10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2" h="104">
                      <a:moveTo>
                        <a:pt x="125" y="104"/>
                      </a:moveTo>
                      <a:cubicBezTo>
                        <a:pt x="126" y="104"/>
                        <a:pt x="128" y="104"/>
                        <a:pt x="129" y="103"/>
                      </a:cubicBezTo>
                      <a:cubicBezTo>
                        <a:pt x="131" y="101"/>
                        <a:pt x="133" y="99"/>
                        <a:pt x="134" y="97"/>
                      </a:cubicBezTo>
                      <a:cubicBezTo>
                        <a:pt x="134" y="95"/>
                        <a:pt x="132" y="92"/>
                        <a:pt x="134" y="91"/>
                      </a:cubicBezTo>
                      <a:cubicBezTo>
                        <a:pt x="137" y="90"/>
                        <a:pt x="140" y="94"/>
                        <a:pt x="144" y="94"/>
                      </a:cubicBezTo>
                      <a:cubicBezTo>
                        <a:pt x="147" y="94"/>
                        <a:pt x="150" y="90"/>
                        <a:pt x="154" y="90"/>
                      </a:cubicBezTo>
                      <a:cubicBezTo>
                        <a:pt x="157" y="90"/>
                        <a:pt x="160" y="94"/>
                        <a:pt x="164" y="94"/>
                      </a:cubicBezTo>
                      <a:cubicBezTo>
                        <a:pt x="169" y="93"/>
                        <a:pt x="173" y="90"/>
                        <a:pt x="177" y="88"/>
                      </a:cubicBezTo>
                      <a:cubicBezTo>
                        <a:pt x="182" y="86"/>
                        <a:pt x="187" y="85"/>
                        <a:pt x="192" y="83"/>
                      </a:cubicBezTo>
                      <a:cubicBezTo>
                        <a:pt x="195" y="82"/>
                        <a:pt x="198" y="81"/>
                        <a:pt x="200" y="81"/>
                      </a:cubicBezTo>
                      <a:cubicBezTo>
                        <a:pt x="202" y="81"/>
                        <a:pt x="202" y="82"/>
                        <a:pt x="203" y="83"/>
                      </a:cubicBezTo>
                      <a:cubicBezTo>
                        <a:pt x="205" y="82"/>
                        <a:pt x="205" y="80"/>
                        <a:pt x="208" y="79"/>
                      </a:cubicBezTo>
                      <a:cubicBezTo>
                        <a:pt x="210" y="79"/>
                        <a:pt x="212" y="81"/>
                        <a:pt x="215" y="82"/>
                      </a:cubicBezTo>
                      <a:cubicBezTo>
                        <a:pt x="217" y="82"/>
                        <a:pt x="218" y="84"/>
                        <a:pt x="220" y="84"/>
                      </a:cubicBezTo>
                      <a:cubicBezTo>
                        <a:pt x="222" y="84"/>
                        <a:pt x="223" y="80"/>
                        <a:pt x="224" y="81"/>
                      </a:cubicBezTo>
                      <a:cubicBezTo>
                        <a:pt x="226" y="82"/>
                        <a:pt x="224" y="86"/>
                        <a:pt x="226" y="86"/>
                      </a:cubicBezTo>
                      <a:cubicBezTo>
                        <a:pt x="228" y="87"/>
                        <a:pt x="229" y="85"/>
                        <a:pt x="231" y="84"/>
                      </a:cubicBezTo>
                      <a:cubicBezTo>
                        <a:pt x="231" y="82"/>
                        <a:pt x="232" y="80"/>
                        <a:pt x="231" y="78"/>
                      </a:cubicBezTo>
                      <a:cubicBezTo>
                        <a:pt x="230" y="76"/>
                        <a:pt x="226" y="76"/>
                        <a:pt x="225" y="74"/>
                      </a:cubicBezTo>
                      <a:cubicBezTo>
                        <a:pt x="224" y="72"/>
                        <a:pt x="225" y="69"/>
                        <a:pt x="225" y="67"/>
                      </a:cubicBezTo>
                      <a:cubicBezTo>
                        <a:pt x="225" y="64"/>
                        <a:pt x="227" y="62"/>
                        <a:pt x="226" y="60"/>
                      </a:cubicBezTo>
                      <a:cubicBezTo>
                        <a:pt x="225" y="56"/>
                        <a:pt x="220" y="52"/>
                        <a:pt x="221" y="48"/>
                      </a:cubicBezTo>
                      <a:cubicBezTo>
                        <a:pt x="222" y="45"/>
                        <a:pt x="227" y="44"/>
                        <a:pt x="230" y="42"/>
                      </a:cubicBezTo>
                      <a:cubicBezTo>
                        <a:pt x="229" y="41"/>
                        <a:pt x="227" y="38"/>
                        <a:pt x="225" y="37"/>
                      </a:cubicBezTo>
                      <a:cubicBezTo>
                        <a:pt x="223" y="36"/>
                        <a:pt x="220" y="37"/>
                        <a:pt x="217" y="36"/>
                      </a:cubicBezTo>
                      <a:cubicBezTo>
                        <a:pt x="216" y="35"/>
                        <a:pt x="214" y="33"/>
                        <a:pt x="214" y="32"/>
                      </a:cubicBezTo>
                      <a:cubicBezTo>
                        <a:pt x="213" y="30"/>
                        <a:pt x="214" y="27"/>
                        <a:pt x="214" y="25"/>
                      </a:cubicBezTo>
                      <a:cubicBezTo>
                        <a:pt x="214" y="23"/>
                        <a:pt x="213" y="21"/>
                        <a:pt x="212" y="18"/>
                      </a:cubicBezTo>
                      <a:cubicBezTo>
                        <a:pt x="210" y="17"/>
                        <a:pt x="209" y="16"/>
                        <a:pt x="207" y="15"/>
                      </a:cubicBezTo>
                      <a:cubicBezTo>
                        <a:pt x="205" y="14"/>
                        <a:pt x="202" y="12"/>
                        <a:pt x="200" y="12"/>
                      </a:cubicBezTo>
                      <a:cubicBezTo>
                        <a:pt x="197" y="11"/>
                        <a:pt x="195" y="13"/>
                        <a:pt x="193" y="14"/>
                      </a:cubicBezTo>
                      <a:cubicBezTo>
                        <a:pt x="191" y="14"/>
                        <a:pt x="189" y="14"/>
                        <a:pt x="188" y="14"/>
                      </a:cubicBezTo>
                      <a:cubicBezTo>
                        <a:pt x="186" y="15"/>
                        <a:pt x="185" y="15"/>
                        <a:pt x="183" y="16"/>
                      </a:cubicBezTo>
                      <a:cubicBezTo>
                        <a:pt x="182" y="17"/>
                        <a:pt x="181" y="17"/>
                        <a:pt x="180" y="18"/>
                      </a:cubicBezTo>
                      <a:cubicBezTo>
                        <a:pt x="176" y="19"/>
                        <a:pt x="173" y="20"/>
                        <a:pt x="170" y="21"/>
                      </a:cubicBezTo>
                      <a:cubicBezTo>
                        <a:pt x="168" y="21"/>
                        <a:pt x="165" y="21"/>
                        <a:pt x="163" y="20"/>
                      </a:cubicBezTo>
                      <a:cubicBezTo>
                        <a:pt x="161" y="20"/>
                        <a:pt x="160" y="19"/>
                        <a:pt x="158" y="19"/>
                      </a:cubicBezTo>
                      <a:cubicBezTo>
                        <a:pt x="156" y="19"/>
                        <a:pt x="155" y="22"/>
                        <a:pt x="153" y="22"/>
                      </a:cubicBezTo>
                      <a:cubicBezTo>
                        <a:pt x="149" y="23"/>
                        <a:pt x="146" y="22"/>
                        <a:pt x="143" y="21"/>
                      </a:cubicBezTo>
                      <a:cubicBezTo>
                        <a:pt x="141" y="21"/>
                        <a:pt x="141" y="18"/>
                        <a:pt x="139" y="18"/>
                      </a:cubicBezTo>
                      <a:cubicBezTo>
                        <a:pt x="138" y="17"/>
                        <a:pt x="138" y="20"/>
                        <a:pt x="137" y="20"/>
                      </a:cubicBezTo>
                      <a:cubicBezTo>
                        <a:pt x="134" y="19"/>
                        <a:pt x="132" y="15"/>
                        <a:pt x="129" y="15"/>
                      </a:cubicBezTo>
                      <a:cubicBezTo>
                        <a:pt x="127" y="15"/>
                        <a:pt x="127" y="18"/>
                        <a:pt x="126" y="18"/>
                      </a:cubicBezTo>
                      <a:cubicBezTo>
                        <a:pt x="124" y="19"/>
                        <a:pt x="123" y="18"/>
                        <a:pt x="122" y="16"/>
                      </a:cubicBezTo>
                      <a:cubicBezTo>
                        <a:pt x="121" y="14"/>
                        <a:pt x="123" y="10"/>
                        <a:pt x="121" y="8"/>
                      </a:cubicBezTo>
                      <a:cubicBezTo>
                        <a:pt x="120" y="7"/>
                        <a:pt x="117" y="10"/>
                        <a:pt x="115" y="10"/>
                      </a:cubicBezTo>
                      <a:cubicBezTo>
                        <a:pt x="113" y="9"/>
                        <a:pt x="111" y="8"/>
                        <a:pt x="110" y="6"/>
                      </a:cubicBezTo>
                      <a:cubicBezTo>
                        <a:pt x="109" y="5"/>
                        <a:pt x="111" y="3"/>
                        <a:pt x="110" y="2"/>
                      </a:cubicBezTo>
                      <a:cubicBezTo>
                        <a:pt x="109" y="1"/>
                        <a:pt x="108" y="0"/>
                        <a:pt x="107" y="0"/>
                      </a:cubicBezTo>
                      <a:cubicBezTo>
                        <a:pt x="105" y="1"/>
                        <a:pt x="105" y="4"/>
                        <a:pt x="103" y="4"/>
                      </a:cubicBezTo>
                      <a:cubicBezTo>
                        <a:pt x="101" y="5"/>
                        <a:pt x="98" y="3"/>
                        <a:pt x="95" y="3"/>
                      </a:cubicBezTo>
                      <a:cubicBezTo>
                        <a:pt x="93" y="3"/>
                        <a:pt x="90" y="2"/>
                        <a:pt x="87" y="3"/>
                      </a:cubicBezTo>
                      <a:cubicBezTo>
                        <a:pt x="83" y="4"/>
                        <a:pt x="79" y="5"/>
                        <a:pt x="75" y="7"/>
                      </a:cubicBezTo>
                      <a:cubicBezTo>
                        <a:pt x="71" y="9"/>
                        <a:pt x="70" y="13"/>
                        <a:pt x="66" y="15"/>
                      </a:cubicBezTo>
                      <a:cubicBezTo>
                        <a:pt x="65" y="16"/>
                        <a:pt x="62" y="17"/>
                        <a:pt x="60" y="17"/>
                      </a:cubicBezTo>
                      <a:cubicBezTo>
                        <a:pt x="58" y="18"/>
                        <a:pt x="56" y="18"/>
                        <a:pt x="53" y="18"/>
                      </a:cubicBezTo>
                      <a:cubicBezTo>
                        <a:pt x="51" y="18"/>
                        <a:pt x="49" y="16"/>
                        <a:pt x="48" y="16"/>
                      </a:cubicBezTo>
                      <a:cubicBezTo>
                        <a:pt x="46" y="16"/>
                        <a:pt x="44" y="15"/>
                        <a:pt x="43" y="15"/>
                      </a:cubicBezTo>
                      <a:cubicBezTo>
                        <a:pt x="40" y="15"/>
                        <a:pt x="38" y="15"/>
                        <a:pt x="36" y="16"/>
                      </a:cubicBezTo>
                      <a:cubicBezTo>
                        <a:pt x="35" y="16"/>
                        <a:pt x="34" y="18"/>
                        <a:pt x="34" y="19"/>
                      </a:cubicBezTo>
                      <a:cubicBezTo>
                        <a:pt x="36" y="21"/>
                        <a:pt x="39" y="22"/>
                        <a:pt x="41" y="23"/>
                      </a:cubicBezTo>
                      <a:cubicBezTo>
                        <a:pt x="43" y="24"/>
                        <a:pt x="46" y="23"/>
                        <a:pt x="48" y="23"/>
                      </a:cubicBezTo>
                      <a:cubicBezTo>
                        <a:pt x="48" y="23"/>
                        <a:pt x="48" y="25"/>
                        <a:pt x="48" y="25"/>
                      </a:cubicBezTo>
                      <a:cubicBezTo>
                        <a:pt x="45" y="25"/>
                        <a:pt x="42" y="25"/>
                        <a:pt x="39" y="25"/>
                      </a:cubicBezTo>
                      <a:cubicBezTo>
                        <a:pt x="37" y="26"/>
                        <a:pt x="35" y="26"/>
                        <a:pt x="34" y="28"/>
                      </a:cubicBezTo>
                      <a:cubicBezTo>
                        <a:pt x="33" y="30"/>
                        <a:pt x="37" y="28"/>
                        <a:pt x="38" y="28"/>
                      </a:cubicBezTo>
                      <a:cubicBezTo>
                        <a:pt x="40" y="28"/>
                        <a:pt x="43" y="28"/>
                        <a:pt x="45" y="28"/>
                      </a:cubicBezTo>
                      <a:cubicBezTo>
                        <a:pt x="45" y="28"/>
                        <a:pt x="45" y="30"/>
                        <a:pt x="44" y="30"/>
                      </a:cubicBezTo>
                      <a:cubicBezTo>
                        <a:pt x="42" y="30"/>
                        <a:pt x="40" y="29"/>
                        <a:pt x="39" y="29"/>
                      </a:cubicBezTo>
                      <a:cubicBezTo>
                        <a:pt x="37" y="30"/>
                        <a:pt x="37" y="33"/>
                        <a:pt x="36" y="33"/>
                      </a:cubicBezTo>
                      <a:cubicBezTo>
                        <a:pt x="35" y="34"/>
                        <a:pt x="33" y="34"/>
                        <a:pt x="32" y="33"/>
                      </a:cubicBezTo>
                      <a:cubicBezTo>
                        <a:pt x="31" y="33"/>
                        <a:pt x="33" y="31"/>
                        <a:pt x="32" y="30"/>
                      </a:cubicBezTo>
                      <a:cubicBezTo>
                        <a:pt x="31" y="29"/>
                        <a:pt x="28" y="29"/>
                        <a:pt x="27" y="30"/>
                      </a:cubicBezTo>
                      <a:cubicBezTo>
                        <a:pt x="26" y="31"/>
                        <a:pt x="28" y="33"/>
                        <a:pt x="27" y="34"/>
                      </a:cubicBezTo>
                      <a:cubicBezTo>
                        <a:pt x="26" y="35"/>
                        <a:pt x="24" y="35"/>
                        <a:pt x="24" y="34"/>
                      </a:cubicBezTo>
                      <a:cubicBezTo>
                        <a:pt x="23" y="34"/>
                        <a:pt x="24" y="33"/>
                        <a:pt x="24" y="32"/>
                      </a:cubicBezTo>
                      <a:cubicBezTo>
                        <a:pt x="24" y="31"/>
                        <a:pt x="25" y="29"/>
                        <a:pt x="24" y="29"/>
                      </a:cubicBezTo>
                      <a:cubicBezTo>
                        <a:pt x="22" y="28"/>
                        <a:pt x="22" y="31"/>
                        <a:pt x="21" y="31"/>
                      </a:cubicBezTo>
                      <a:cubicBezTo>
                        <a:pt x="19" y="31"/>
                        <a:pt x="19" y="30"/>
                        <a:pt x="17" y="30"/>
                      </a:cubicBezTo>
                      <a:cubicBezTo>
                        <a:pt x="15" y="30"/>
                        <a:pt x="11" y="30"/>
                        <a:pt x="9" y="32"/>
                      </a:cubicBezTo>
                      <a:cubicBezTo>
                        <a:pt x="6" y="33"/>
                        <a:pt x="4" y="35"/>
                        <a:pt x="3" y="38"/>
                      </a:cubicBezTo>
                      <a:cubicBezTo>
                        <a:pt x="2" y="40"/>
                        <a:pt x="0" y="43"/>
                        <a:pt x="2" y="44"/>
                      </a:cubicBezTo>
                      <a:cubicBezTo>
                        <a:pt x="5" y="46"/>
                        <a:pt x="9" y="41"/>
                        <a:pt x="12" y="43"/>
                      </a:cubicBezTo>
                      <a:cubicBezTo>
                        <a:pt x="14" y="44"/>
                        <a:pt x="9" y="46"/>
                        <a:pt x="9" y="48"/>
                      </a:cubicBezTo>
                      <a:cubicBezTo>
                        <a:pt x="9" y="49"/>
                        <a:pt x="11" y="49"/>
                        <a:pt x="11" y="50"/>
                      </a:cubicBezTo>
                      <a:cubicBezTo>
                        <a:pt x="11" y="51"/>
                        <a:pt x="9" y="53"/>
                        <a:pt x="10" y="54"/>
                      </a:cubicBezTo>
                      <a:cubicBezTo>
                        <a:pt x="11" y="55"/>
                        <a:pt x="14" y="54"/>
                        <a:pt x="14" y="55"/>
                      </a:cubicBezTo>
                      <a:cubicBezTo>
                        <a:pt x="14" y="57"/>
                        <a:pt x="10" y="56"/>
                        <a:pt x="10" y="58"/>
                      </a:cubicBezTo>
                      <a:cubicBezTo>
                        <a:pt x="9" y="60"/>
                        <a:pt x="13" y="61"/>
                        <a:pt x="13" y="63"/>
                      </a:cubicBezTo>
                      <a:cubicBezTo>
                        <a:pt x="13" y="64"/>
                        <a:pt x="10" y="64"/>
                        <a:pt x="9" y="63"/>
                      </a:cubicBezTo>
                      <a:cubicBezTo>
                        <a:pt x="8" y="63"/>
                        <a:pt x="8" y="58"/>
                        <a:pt x="7" y="59"/>
                      </a:cubicBezTo>
                      <a:cubicBezTo>
                        <a:pt x="5" y="60"/>
                        <a:pt x="5" y="64"/>
                        <a:pt x="6" y="66"/>
                      </a:cubicBezTo>
                      <a:cubicBezTo>
                        <a:pt x="7" y="67"/>
                        <a:pt x="10" y="68"/>
                        <a:pt x="12" y="68"/>
                      </a:cubicBezTo>
                      <a:cubicBezTo>
                        <a:pt x="13" y="69"/>
                        <a:pt x="16" y="69"/>
                        <a:pt x="17" y="70"/>
                      </a:cubicBezTo>
                      <a:cubicBezTo>
                        <a:pt x="18" y="72"/>
                        <a:pt x="15" y="75"/>
                        <a:pt x="16" y="77"/>
                      </a:cubicBezTo>
                      <a:cubicBezTo>
                        <a:pt x="17" y="79"/>
                        <a:pt x="21" y="79"/>
                        <a:pt x="21" y="82"/>
                      </a:cubicBezTo>
                      <a:cubicBezTo>
                        <a:pt x="21" y="83"/>
                        <a:pt x="15" y="83"/>
                        <a:pt x="17" y="84"/>
                      </a:cubicBezTo>
                      <a:cubicBezTo>
                        <a:pt x="20" y="87"/>
                        <a:pt x="27" y="83"/>
                        <a:pt x="28" y="87"/>
                      </a:cubicBezTo>
                      <a:cubicBezTo>
                        <a:pt x="29" y="90"/>
                        <a:pt x="21" y="89"/>
                        <a:pt x="20" y="92"/>
                      </a:cubicBezTo>
                      <a:cubicBezTo>
                        <a:pt x="19" y="94"/>
                        <a:pt x="25" y="90"/>
                        <a:pt x="27" y="91"/>
                      </a:cubicBezTo>
                      <a:cubicBezTo>
                        <a:pt x="28" y="91"/>
                        <a:pt x="25" y="95"/>
                        <a:pt x="27" y="95"/>
                      </a:cubicBezTo>
                      <a:cubicBezTo>
                        <a:pt x="29" y="95"/>
                        <a:pt x="29" y="92"/>
                        <a:pt x="31" y="91"/>
                      </a:cubicBezTo>
                      <a:cubicBezTo>
                        <a:pt x="33" y="91"/>
                        <a:pt x="34" y="92"/>
                        <a:pt x="35" y="92"/>
                      </a:cubicBezTo>
                      <a:cubicBezTo>
                        <a:pt x="37" y="92"/>
                        <a:pt x="39" y="91"/>
                        <a:pt x="40" y="92"/>
                      </a:cubicBezTo>
                      <a:cubicBezTo>
                        <a:pt x="43" y="94"/>
                        <a:pt x="43" y="100"/>
                        <a:pt x="46" y="99"/>
                      </a:cubicBezTo>
                      <a:cubicBezTo>
                        <a:pt x="49" y="99"/>
                        <a:pt x="53" y="97"/>
                        <a:pt x="57" y="97"/>
                      </a:cubicBezTo>
                      <a:cubicBezTo>
                        <a:pt x="59" y="97"/>
                        <a:pt x="57" y="92"/>
                        <a:pt x="58" y="90"/>
                      </a:cubicBezTo>
                      <a:cubicBezTo>
                        <a:pt x="58" y="88"/>
                        <a:pt x="60" y="88"/>
                        <a:pt x="61" y="88"/>
                      </a:cubicBezTo>
                      <a:cubicBezTo>
                        <a:pt x="65" y="88"/>
                        <a:pt x="68" y="88"/>
                        <a:pt x="71" y="90"/>
                      </a:cubicBezTo>
                      <a:cubicBezTo>
                        <a:pt x="75" y="92"/>
                        <a:pt x="77" y="97"/>
                        <a:pt x="81" y="99"/>
                      </a:cubicBezTo>
                      <a:cubicBezTo>
                        <a:pt x="84" y="100"/>
                        <a:pt x="87" y="99"/>
                        <a:pt x="90" y="100"/>
                      </a:cubicBezTo>
                      <a:cubicBezTo>
                        <a:pt x="94" y="100"/>
                        <a:pt x="98" y="100"/>
                        <a:pt x="101" y="97"/>
                      </a:cubicBezTo>
                      <a:cubicBezTo>
                        <a:pt x="103" y="95"/>
                        <a:pt x="104" y="91"/>
                        <a:pt x="107" y="91"/>
                      </a:cubicBezTo>
                      <a:cubicBezTo>
                        <a:pt x="110" y="90"/>
                        <a:pt x="113" y="94"/>
                        <a:pt x="117" y="94"/>
                      </a:cubicBezTo>
                      <a:cubicBezTo>
                        <a:pt x="118" y="94"/>
                        <a:pt x="119" y="93"/>
                        <a:pt x="120" y="92"/>
                      </a:cubicBezTo>
                      <a:cubicBezTo>
                        <a:pt x="122" y="90"/>
                        <a:pt x="124" y="87"/>
                        <a:pt x="126" y="88"/>
                      </a:cubicBezTo>
                      <a:cubicBezTo>
                        <a:pt x="128" y="88"/>
                        <a:pt x="127" y="91"/>
                        <a:pt x="127" y="93"/>
                      </a:cubicBezTo>
                      <a:cubicBezTo>
                        <a:pt x="127" y="95"/>
                        <a:pt x="124" y="96"/>
                        <a:pt x="124" y="98"/>
                      </a:cubicBezTo>
                      <a:cubicBezTo>
                        <a:pt x="123" y="100"/>
                        <a:pt x="124" y="102"/>
                        <a:pt x="125" y="104"/>
                      </a:cubicBezTo>
                      <a:close/>
                    </a:path>
                  </a:pathLst>
                </a:cu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200" b="1">
                    <a:solidFill>
                      <a:srgbClr val="000000"/>
                    </a:solidFill>
                  </a:endParaRPr>
                </a:p>
                <a:p>
                  <a:pPr eaLnBrk="1" hangingPunct="1"/>
                  <a:endParaRPr lang="en-GB">
                    <a:solidFill>
                      <a:srgbClr val="000000"/>
                    </a:solidFill>
                  </a:endParaRPr>
                </a:p>
              </p:txBody>
            </p:sp>
            <p:sp>
              <p:nvSpPr>
                <p:cNvPr id="39990" name="Freeform 38"/>
                <p:cNvSpPr>
                  <a:spLocks noChangeAspect="1"/>
                </p:cNvSpPr>
                <p:nvPr/>
              </p:nvSpPr>
              <p:spPr bwMode="auto">
                <a:xfrm>
                  <a:off x="6572250" y="5211763"/>
                  <a:ext cx="779463" cy="882650"/>
                </a:xfrm>
                <a:custGeom>
                  <a:avLst/>
                  <a:gdLst>
                    <a:gd name="T0" fmla="*/ 2147483646 w 144"/>
                    <a:gd name="T1" fmla="*/ 2147483646 h 157"/>
                    <a:gd name="T2" fmla="*/ 2147483646 w 144"/>
                    <a:gd name="T3" fmla="*/ 2147483646 h 157"/>
                    <a:gd name="T4" fmla="*/ 2147483646 w 144"/>
                    <a:gd name="T5" fmla="*/ 2147483646 h 157"/>
                    <a:gd name="T6" fmla="*/ 2147483646 w 144"/>
                    <a:gd name="T7" fmla="*/ 2147483646 h 157"/>
                    <a:gd name="T8" fmla="*/ 2147483646 w 144"/>
                    <a:gd name="T9" fmla="*/ 2147483646 h 157"/>
                    <a:gd name="T10" fmla="*/ 2147483646 w 144"/>
                    <a:gd name="T11" fmla="*/ 2147483646 h 157"/>
                    <a:gd name="T12" fmla="*/ 2147483646 w 144"/>
                    <a:gd name="T13" fmla="*/ 2147483646 h 157"/>
                    <a:gd name="T14" fmla="*/ 2147483646 w 144"/>
                    <a:gd name="T15" fmla="*/ 2147483646 h 157"/>
                    <a:gd name="T16" fmla="*/ 2147483646 w 144"/>
                    <a:gd name="T17" fmla="*/ 2147483646 h 157"/>
                    <a:gd name="T18" fmla="*/ 2147483646 w 144"/>
                    <a:gd name="T19" fmla="*/ 2147483646 h 157"/>
                    <a:gd name="T20" fmla="*/ 2147483646 w 144"/>
                    <a:gd name="T21" fmla="*/ 2147483646 h 157"/>
                    <a:gd name="T22" fmla="*/ 2147483646 w 144"/>
                    <a:gd name="T23" fmla="*/ 2147483646 h 157"/>
                    <a:gd name="T24" fmla="*/ 2147483646 w 144"/>
                    <a:gd name="T25" fmla="*/ 2147483646 h 157"/>
                    <a:gd name="T26" fmla="*/ 2147483646 w 144"/>
                    <a:gd name="T27" fmla="*/ 2147483646 h 157"/>
                    <a:gd name="T28" fmla="*/ 2147483646 w 144"/>
                    <a:gd name="T29" fmla="*/ 2147483646 h 157"/>
                    <a:gd name="T30" fmla="*/ 2147483646 w 144"/>
                    <a:gd name="T31" fmla="*/ 2147483646 h 157"/>
                    <a:gd name="T32" fmla="*/ 2147483646 w 144"/>
                    <a:gd name="T33" fmla="*/ 2147483646 h 157"/>
                    <a:gd name="T34" fmla="*/ 2147483646 w 144"/>
                    <a:gd name="T35" fmla="*/ 2147483646 h 157"/>
                    <a:gd name="T36" fmla="*/ 2147483646 w 144"/>
                    <a:gd name="T37" fmla="*/ 2147483646 h 157"/>
                    <a:gd name="T38" fmla="*/ 2147483646 w 144"/>
                    <a:gd name="T39" fmla="*/ 2147483646 h 157"/>
                    <a:gd name="T40" fmla="*/ 2147483646 w 144"/>
                    <a:gd name="T41" fmla="*/ 2147483646 h 157"/>
                    <a:gd name="T42" fmla="*/ 2147483646 w 144"/>
                    <a:gd name="T43" fmla="*/ 2147483646 h 157"/>
                    <a:gd name="T44" fmla="*/ 2147483646 w 144"/>
                    <a:gd name="T45" fmla="*/ 2147483646 h 157"/>
                    <a:gd name="T46" fmla="*/ 2147483646 w 144"/>
                    <a:gd name="T47" fmla="*/ 2147483646 h 157"/>
                    <a:gd name="T48" fmla="*/ 2147483646 w 144"/>
                    <a:gd name="T49" fmla="*/ 0 h 157"/>
                    <a:gd name="T50" fmla="*/ 2147483646 w 144"/>
                    <a:gd name="T51" fmla="*/ 2147483646 h 157"/>
                    <a:gd name="T52" fmla="*/ 2147483646 w 144"/>
                    <a:gd name="T53" fmla="*/ 2147483646 h 157"/>
                    <a:gd name="T54" fmla="*/ 0 w 144"/>
                    <a:gd name="T55" fmla="*/ 2147483646 h 157"/>
                    <a:gd name="T56" fmla="*/ 2147483646 w 144"/>
                    <a:gd name="T57" fmla="*/ 2147483646 h 157"/>
                    <a:gd name="T58" fmla="*/ 2147483646 w 144"/>
                    <a:gd name="T59" fmla="*/ 2147483646 h 157"/>
                    <a:gd name="T60" fmla="*/ 2147483646 w 144"/>
                    <a:gd name="T61" fmla="*/ 2147483646 h 157"/>
                    <a:gd name="T62" fmla="*/ 2147483646 w 144"/>
                    <a:gd name="T63" fmla="*/ 2147483646 h 157"/>
                    <a:gd name="T64" fmla="*/ 2147483646 w 144"/>
                    <a:gd name="T65" fmla="*/ 2147483646 h 157"/>
                    <a:gd name="T66" fmla="*/ 2147483646 w 144"/>
                    <a:gd name="T67" fmla="*/ 2147483646 h 157"/>
                    <a:gd name="T68" fmla="*/ 2147483646 w 144"/>
                    <a:gd name="T69" fmla="*/ 2147483646 h 157"/>
                    <a:gd name="T70" fmla="*/ 2147483646 w 144"/>
                    <a:gd name="T71" fmla="*/ 2147483646 h 157"/>
                    <a:gd name="T72" fmla="*/ 2147483646 w 144"/>
                    <a:gd name="T73" fmla="*/ 2147483646 h 157"/>
                    <a:gd name="T74" fmla="*/ 2147483646 w 144"/>
                    <a:gd name="T75" fmla="*/ 2147483646 h 15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4"/>
                    <a:gd name="T115" fmla="*/ 0 h 157"/>
                    <a:gd name="T116" fmla="*/ 144 w 144"/>
                    <a:gd name="T117" fmla="*/ 157 h 15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4" h="157">
                      <a:moveTo>
                        <a:pt x="140" y="134"/>
                      </a:moveTo>
                      <a:cubicBezTo>
                        <a:pt x="140" y="131"/>
                        <a:pt x="137" y="126"/>
                        <a:pt x="138" y="123"/>
                      </a:cubicBezTo>
                      <a:cubicBezTo>
                        <a:pt x="138" y="121"/>
                        <a:pt x="144" y="124"/>
                        <a:pt x="143" y="123"/>
                      </a:cubicBezTo>
                      <a:cubicBezTo>
                        <a:pt x="142" y="118"/>
                        <a:pt x="137" y="117"/>
                        <a:pt x="135" y="113"/>
                      </a:cubicBezTo>
                      <a:cubicBezTo>
                        <a:pt x="132" y="109"/>
                        <a:pt x="129" y="104"/>
                        <a:pt x="126" y="99"/>
                      </a:cubicBezTo>
                      <a:cubicBezTo>
                        <a:pt x="123" y="94"/>
                        <a:pt x="121" y="89"/>
                        <a:pt x="118" y="83"/>
                      </a:cubicBezTo>
                      <a:cubicBezTo>
                        <a:pt x="116" y="79"/>
                        <a:pt x="115" y="74"/>
                        <a:pt x="114" y="70"/>
                      </a:cubicBezTo>
                      <a:cubicBezTo>
                        <a:pt x="113" y="66"/>
                        <a:pt x="112" y="63"/>
                        <a:pt x="110" y="60"/>
                      </a:cubicBezTo>
                      <a:cubicBezTo>
                        <a:pt x="108" y="56"/>
                        <a:pt x="103" y="53"/>
                        <a:pt x="100" y="49"/>
                      </a:cubicBezTo>
                      <a:cubicBezTo>
                        <a:pt x="98" y="45"/>
                        <a:pt x="96" y="41"/>
                        <a:pt x="95" y="36"/>
                      </a:cubicBezTo>
                      <a:cubicBezTo>
                        <a:pt x="94" y="33"/>
                        <a:pt x="96" y="30"/>
                        <a:pt x="96" y="26"/>
                      </a:cubicBezTo>
                      <a:cubicBezTo>
                        <a:pt x="95" y="24"/>
                        <a:pt x="93" y="22"/>
                        <a:pt x="92" y="19"/>
                      </a:cubicBezTo>
                      <a:cubicBezTo>
                        <a:pt x="92" y="16"/>
                        <a:pt x="95" y="13"/>
                        <a:pt x="93" y="10"/>
                      </a:cubicBezTo>
                      <a:cubicBezTo>
                        <a:pt x="92" y="8"/>
                        <a:pt x="89" y="9"/>
                        <a:pt x="87" y="8"/>
                      </a:cubicBezTo>
                      <a:cubicBezTo>
                        <a:pt x="84" y="7"/>
                        <a:pt x="82" y="5"/>
                        <a:pt x="80" y="5"/>
                      </a:cubicBezTo>
                      <a:cubicBezTo>
                        <a:pt x="78" y="5"/>
                        <a:pt x="77" y="6"/>
                        <a:pt x="76" y="6"/>
                      </a:cubicBezTo>
                      <a:cubicBezTo>
                        <a:pt x="74" y="7"/>
                        <a:pt x="72" y="5"/>
                        <a:pt x="70" y="6"/>
                      </a:cubicBezTo>
                      <a:cubicBezTo>
                        <a:pt x="68" y="6"/>
                        <a:pt x="67" y="9"/>
                        <a:pt x="65" y="10"/>
                      </a:cubicBezTo>
                      <a:cubicBezTo>
                        <a:pt x="62" y="12"/>
                        <a:pt x="59" y="15"/>
                        <a:pt x="56" y="15"/>
                      </a:cubicBezTo>
                      <a:cubicBezTo>
                        <a:pt x="53" y="15"/>
                        <a:pt x="50" y="11"/>
                        <a:pt x="47" y="10"/>
                      </a:cubicBezTo>
                      <a:cubicBezTo>
                        <a:pt x="45" y="9"/>
                        <a:pt x="42" y="9"/>
                        <a:pt x="39" y="8"/>
                      </a:cubicBezTo>
                      <a:cubicBezTo>
                        <a:pt x="36" y="7"/>
                        <a:pt x="34" y="6"/>
                        <a:pt x="31" y="5"/>
                      </a:cubicBezTo>
                      <a:cubicBezTo>
                        <a:pt x="28" y="4"/>
                        <a:pt x="24" y="2"/>
                        <a:pt x="20" y="2"/>
                      </a:cubicBezTo>
                      <a:cubicBezTo>
                        <a:pt x="17" y="1"/>
                        <a:pt x="14" y="3"/>
                        <a:pt x="11" y="2"/>
                      </a:cubicBezTo>
                      <a:cubicBezTo>
                        <a:pt x="9" y="2"/>
                        <a:pt x="7" y="1"/>
                        <a:pt x="6" y="0"/>
                      </a:cubicBezTo>
                      <a:cubicBezTo>
                        <a:pt x="5" y="1"/>
                        <a:pt x="3" y="3"/>
                        <a:pt x="3" y="5"/>
                      </a:cubicBezTo>
                      <a:cubicBezTo>
                        <a:pt x="2" y="9"/>
                        <a:pt x="4" y="13"/>
                        <a:pt x="3" y="16"/>
                      </a:cubicBezTo>
                      <a:cubicBezTo>
                        <a:pt x="3" y="19"/>
                        <a:pt x="0" y="21"/>
                        <a:pt x="0" y="24"/>
                      </a:cubicBezTo>
                      <a:cubicBezTo>
                        <a:pt x="0" y="29"/>
                        <a:pt x="3" y="34"/>
                        <a:pt x="4" y="40"/>
                      </a:cubicBezTo>
                      <a:cubicBezTo>
                        <a:pt x="6" y="77"/>
                        <a:pt x="6" y="113"/>
                        <a:pt x="7" y="150"/>
                      </a:cubicBezTo>
                      <a:cubicBezTo>
                        <a:pt x="42" y="150"/>
                        <a:pt x="76" y="148"/>
                        <a:pt x="111" y="150"/>
                      </a:cubicBezTo>
                      <a:cubicBezTo>
                        <a:pt x="114" y="150"/>
                        <a:pt x="113" y="155"/>
                        <a:pt x="115" y="156"/>
                      </a:cubicBezTo>
                      <a:cubicBezTo>
                        <a:pt x="117" y="157"/>
                        <a:pt x="120" y="155"/>
                        <a:pt x="121" y="153"/>
                      </a:cubicBezTo>
                      <a:cubicBezTo>
                        <a:pt x="122" y="151"/>
                        <a:pt x="121" y="149"/>
                        <a:pt x="122" y="147"/>
                      </a:cubicBezTo>
                      <a:cubicBezTo>
                        <a:pt x="123" y="145"/>
                        <a:pt x="125" y="146"/>
                        <a:pt x="127" y="145"/>
                      </a:cubicBezTo>
                      <a:cubicBezTo>
                        <a:pt x="128" y="143"/>
                        <a:pt x="128" y="141"/>
                        <a:pt x="129" y="140"/>
                      </a:cubicBezTo>
                      <a:cubicBezTo>
                        <a:pt x="131" y="139"/>
                        <a:pt x="133" y="141"/>
                        <a:pt x="135" y="140"/>
                      </a:cubicBezTo>
                      <a:cubicBezTo>
                        <a:pt x="137" y="138"/>
                        <a:pt x="139" y="136"/>
                        <a:pt x="140" y="134"/>
                      </a:cubicBezTo>
                      <a:close/>
                    </a:path>
                  </a:pathLst>
                </a:custGeom>
                <a:solidFill>
                  <a:schemeClr val="bg2"/>
                </a:solidFill>
                <a:ln w="3175" cap="rnd" cmpd="sng">
                  <a:solidFill>
                    <a:srgbClr val="C0C0C0"/>
                  </a:solidFill>
                  <a:prstDash val="solid"/>
                  <a:round/>
                  <a:headEnd/>
                  <a:tailEnd/>
                </a:ln>
              </p:spPr>
              <p:txBody>
                <a:bodyPr/>
                <a:lstStyle/>
                <a:p>
                  <a:endParaRPr lang="en-GB"/>
                </a:p>
              </p:txBody>
            </p:sp>
            <p:sp>
              <p:nvSpPr>
                <p:cNvPr id="39991" name="Freeform 39"/>
                <p:cNvSpPr>
                  <a:spLocks noChangeAspect="1"/>
                </p:cNvSpPr>
                <p:nvPr/>
              </p:nvSpPr>
              <p:spPr bwMode="auto">
                <a:xfrm>
                  <a:off x="7208838" y="5081588"/>
                  <a:ext cx="98425" cy="327025"/>
                </a:xfrm>
                <a:custGeom>
                  <a:avLst/>
                  <a:gdLst>
                    <a:gd name="T0" fmla="*/ 0 w 18"/>
                    <a:gd name="T1" fmla="*/ 2147483646 h 58"/>
                    <a:gd name="T2" fmla="*/ 2147483646 w 18"/>
                    <a:gd name="T3" fmla="*/ 2147483646 h 58"/>
                    <a:gd name="T4" fmla="*/ 2147483646 w 18"/>
                    <a:gd name="T5" fmla="*/ 2147483646 h 58"/>
                    <a:gd name="T6" fmla="*/ 2147483646 w 18"/>
                    <a:gd name="T7" fmla="*/ 2147483646 h 58"/>
                    <a:gd name="T8" fmla="*/ 2147483646 w 18"/>
                    <a:gd name="T9" fmla="*/ 2147483646 h 58"/>
                    <a:gd name="T10" fmla="*/ 2147483646 w 18"/>
                    <a:gd name="T11" fmla="*/ 2147483646 h 58"/>
                    <a:gd name="T12" fmla="*/ 2147483646 w 18"/>
                    <a:gd name="T13" fmla="*/ 2147483646 h 58"/>
                    <a:gd name="T14" fmla="*/ 2147483646 w 18"/>
                    <a:gd name="T15" fmla="*/ 2147483646 h 58"/>
                    <a:gd name="T16" fmla="*/ 2147483646 w 18"/>
                    <a:gd name="T17" fmla="*/ 2147483646 h 58"/>
                    <a:gd name="T18" fmla="*/ 2147483646 w 18"/>
                    <a:gd name="T19" fmla="*/ 2147483646 h 58"/>
                    <a:gd name="T20" fmla="*/ 2147483646 w 18"/>
                    <a:gd name="T21" fmla="*/ 2147483646 h 58"/>
                    <a:gd name="T22" fmla="*/ 2147483646 w 18"/>
                    <a:gd name="T23" fmla="*/ 2147483646 h 58"/>
                    <a:gd name="T24" fmla="*/ 2147483646 w 18"/>
                    <a:gd name="T25" fmla="*/ 0 h 58"/>
                    <a:gd name="T26" fmla="*/ 2147483646 w 18"/>
                    <a:gd name="T27" fmla="*/ 2147483646 h 58"/>
                    <a:gd name="T28" fmla="*/ 2147483646 w 18"/>
                    <a:gd name="T29" fmla="*/ 2147483646 h 58"/>
                    <a:gd name="T30" fmla="*/ 2147483646 w 18"/>
                    <a:gd name="T31" fmla="*/ 2147483646 h 58"/>
                    <a:gd name="T32" fmla="*/ 2147483646 w 18"/>
                    <a:gd name="T33" fmla="*/ 2147483646 h 58"/>
                    <a:gd name="T34" fmla="*/ 2147483646 w 18"/>
                    <a:gd name="T35" fmla="*/ 2147483646 h 58"/>
                    <a:gd name="T36" fmla="*/ 2147483646 w 18"/>
                    <a:gd name="T37" fmla="*/ 2147483646 h 58"/>
                    <a:gd name="T38" fmla="*/ 0 w 18"/>
                    <a:gd name="T39" fmla="*/ 2147483646 h 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
                    <a:gd name="T61" fmla="*/ 0 h 58"/>
                    <a:gd name="T62" fmla="*/ 18 w 18"/>
                    <a:gd name="T63" fmla="*/ 58 h 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 h="58">
                      <a:moveTo>
                        <a:pt x="0" y="33"/>
                      </a:moveTo>
                      <a:lnTo>
                        <a:pt x="11" y="58"/>
                      </a:lnTo>
                      <a:cubicBezTo>
                        <a:pt x="11" y="56"/>
                        <a:pt x="11" y="53"/>
                        <a:pt x="11" y="50"/>
                      </a:cubicBezTo>
                      <a:cubicBezTo>
                        <a:pt x="12" y="46"/>
                        <a:pt x="12" y="42"/>
                        <a:pt x="13" y="38"/>
                      </a:cubicBezTo>
                      <a:cubicBezTo>
                        <a:pt x="13" y="36"/>
                        <a:pt x="14" y="34"/>
                        <a:pt x="14" y="32"/>
                      </a:cubicBezTo>
                      <a:cubicBezTo>
                        <a:pt x="13" y="32"/>
                        <a:pt x="11" y="33"/>
                        <a:pt x="11" y="32"/>
                      </a:cubicBezTo>
                      <a:cubicBezTo>
                        <a:pt x="10" y="31"/>
                        <a:pt x="10" y="30"/>
                        <a:pt x="10" y="29"/>
                      </a:cubicBezTo>
                      <a:cubicBezTo>
                        <a:pt x="10" y="27"/>
                        <a:pt x="11" y="25"/>
                        <a:pt x="11" y="23"/>
                      </a:cubicBezTo>
                      <a:cubicBezTo>
                        <a:pt x="11" y="21"/>
                        <a:pt x="10" y="19"/>
                        <a:pt x="10" y="18"/>
                      </a:cubicBezTo>
                      <a:cubicBezTo>
                        <a:pt x="10" y="16"/>
                        <a:pt x="11" y="15"/>
                        <a:pt x="12" y="14"/>
                      </a:cubicBezTo>
                      <a:cubicBezTo>
                        <a:pt x="13" y="13"/>
                        <a:pt x="14" y="13"/>
                        <a:pt x="16" y="12"/>
                      </a:cubicBezTo>
                      <a:cubicBezTo>
                        <a:pt x="16" y="10"/>
                        <a:pt x="16" y="8"/>
                        <a:pt x="17" y="7"/>
                      </a:cubicBezTo>
                      <a:cubicBezTo>
                        <a:pt x="17" y="5"/>
                        <a:pt x="17" y="2"/>
                        <a:pt x="18" y="0"/>
                      </a:cubicBezTo>
                      <a:cubicBezTo>
                        <a:pt x="17" y="0"/>
                        <a:pt x="16" y="0"/>
                        <a:pt x="15" y="1"/>
                      </a:cubicBezTo>
                      <a:cubicBezTo>
                        <a:pt x="14" y="1"/>
                        <a:pt x="13" y="2"/>
                        <a:pt x="12" y="2"/>
                      </a:cubicBezTo>
                      <a:cubicBezTo>
                        <a:pt x="11" y="4"/>
                        <a:pt x="10" y="6"/>
                        <a:pt x="10" y="8"/>
                      </a:cubicBezTo>
                      <a:cubicBezTo>
                        <a:pt x="9" y="10"/>
                        <a:pt x="8" y="13"/>
                        <a:pt x="8" y="15"/>
                      </a:cubicBezTo>
                      <a:cubicBezTo>
                        <a:pt x="7" y="18"/>
                        <a:pt x="7" y="21"/>
                        <a:pt x="6" y="24"/>
                      </a:cubicBezTo>
                      <a:cubicBezTo>
                        <a:pt x="5" y="26"/>
                        <a:pt x="5" y="28"/>
                        <a:pt x="4" y="29"/>
                      </a:cubicBezTo>
                      <a:cubicBezTo>
                        <a:pt x="3" y="31"/>
                        <a:pt x="1" y="32"/>
                        <a:pt x="0" y="3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92" name="Freeform 40"/>
                <p:cNvSpPr>
                  <a:spLocks noChangeAspect="1"/>
                </p:cNvSpPr>
                <p:nvPr/>
              </p:nvSpPr>
              <p:spPr bwMode="auto">
                <a:xfrm>
                  <a:off x="7262813" y="5145088"/>
                  <a:ext cx="30162" cy="122237"/>
                </a:xfrm>
                <a:custGeom>
                  <a:avLst/>
                  <a:gdLst>
                    <a:gd name="T0" fmla="*/ 2147483646 w 6"/>
                    <a:gd name="T1" fmla="*/ 2147483646 h 21"/>
                    <a:gd name="T2" fmla="*/ 2147483646 w 6"/>
                    <a:gd name="T3" fmla="*/ 2147483646 h 21"/>
                    <a:gd name="T4" fmla="*/ 2147483646 w 6"/>
                    <a:gd name="T5" fmla="*/ 0 h 21"/>
                    <a:gd name="T6" fmla="*/ 2147483646 w 6"/>
                    <a:gd name="T7" fmla="*/ 2147483646 h 21"/>
                    <a:gd name="T8" fmla="*/ 0 w 6"/>
                    <a:gd name="T9" fmla="*/ 2147483646 h 21"/>
                    <a:gd name="T10" fmla="*/ 2147483646 w 6"/>
                    <a:gd name="T11" fmla="*/ 2147483646 h 21"/>
                    <a:gd name="T12" fmla="*/ 0 w 6"/>
                    <a:gd name="T13" fmla="*/ 2147483646 h 21"/>
                    <a:gd name="T14" fmla="*/ 2147483646 w 6"/>
                    <a:gd name="T15" fmla="*/ 2147483646 h 21"/>
                    <a:gd name="T16" fmla="*/ 2147483646 w 6"/>
                    <a:gd name="T17" fmla="*/ 2147483646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21"/>
                    <a:gd name="T29" fmla="*/ 6 w 6"/>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21">
                      <a:moveTo>
                        <a:pt x="4" y="20"/>
                      </a:moveTo>
                      <a:cubicBezTo>
                        <a:pt x="4" y="16"/>
                        <a:pt x="4" y="12"/>
                        <a:pt x="5" y="8"/>
                      </a:cubicBezTo>
                      <a:cubicBezTo>
                        <a:pt x="5" y="6"/>
                        <a:pt x="5" y="3"/>
                        <a:pt x="6" y="0"/>
                      </a:cubicBezTo>
                      <a:cubicBezTo>
                        <a:pt x="4" y="1"/>
                        <a:pt x="3" y="1"/>
                        <a:pt x="2" y="2"/>
                      </a:cubicBezTo>
                      <a:cubicBezTo>
                        <a:pt x="1" y="3"/>
                        <a:pt x="0" y="4"/>
                        <a:pt x="0" y="6"/>
                      </a:cubicBezTo>
                      <a:cubicBezTo>
                        <a:pt x="0" y="7"/>
                        <a:pt x="1" y="9"/>
                        <a:pt x="1" y="11"/>
                      </a:cubicBezTo>
                      <a:cubicBezTo>
                        <a:pt x="1" y="13"/>
                        <a:pt x="0" y="15"/>
                        <a:pt x="0" y="17"/>
                      </a:cubicBezTo>
                      <a:cubicBezTo>
                        <a:pt x="0" y="18"/>
                        <a:pt x="0" y="19"/>
                        <a:pt x="1" y="20"/>
                      </a:cubicBezTo>
                      <a:cubicBezTo>
                        <a:pt x="1" y="21"/>
                        <a:pt x="3" y="20"/>
                        <a:pt x="4" y="2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93" name="Freeform 41"/>
                <p:cNvSpPr>
                  <a:spLocks noChangeAspect="1"/>
                </p:cNvSpPr>
                <p:nvPr/>
              </p:nvSpPr>
              <p:spPr bwMode="auto">
                <a:xfrm>
                  <a:off x="7292975" y="4714875"/>
                  <a:ext cx="436563" cy="468313"/>
                </a:xfrm>
                <a:custGeom>
                  <a:avLst/>
                  <a:gdLst>
                    <a:gd name="T0" fmla="*/ 2147483646 w 80"/>
                    <a:gd name="T1" fmla="*/ 2147483646 h 83"/>
                    <a:gd name="T2" fmla="*/ 2147483646 w 80"/>
                    <a:gd name="T3" fmla="*/ 2147483646 h 83"/>
                    <a:gd name="T4" fmla="*/ 2147483646 w 80"/>
                    <a:gd name="T5" fmla="*/ 2147483646 h 83"/>
                    <a:gd name="T6" fmla="*/ 2147483646 w 80"/>
                    <a:gd name="T7" fmla="*/ 2147483646 h 83"/>
                    <a:gd name="T8" fmla="*/ 2147483646 w 80"/>
                    <a:gd name="T9" fmla="*/ 2147483646 h 83"/>
                    <a:gd name="T10" fmla="*/ 2147483646 w 80"/>
                    <a:gd name="T11" fmla="*/ 2147483646 h 83"/>
                    <a:gd name="T12" fmla="*/ 2147483646 w 80"/>
                    <a:gd name="T13" fmla="*/ 2147483646 h 83"/>
                    <a:gd name="T14" fmla="*/ 2147483646 w 80"/>
                    <a:gd name="T15" fmla="*/ 2147483646 h 83"/>
                    <a:gd name="T16" fmla="*/ 2147483646 w 80"/>
                    <a:gd name="T17" fmla="*/ 2147483646 h 83"/>
                    <a:gd name="T18" fmla="*/ 2147483646 w 80"/>
                    <a:gd name="T19" fmla="*/ 2147483646 h 83"/>
                    <a:gd name="T20" fmla="*/ 2147483646 w 80"/>
                    <a:gd name="T21" fmla="*/ 2147483646 h 83"/>
                    <a:gd name="T22" fmla="*/ 2147483646 w 80"/>
                    <a:gd name="T23" fmla="*/ 2147483646 h 83"/>
                    <a:gd name="T24" fmla="*/ 2147483646 w 80"/>
                    <a:gd name="T25" fmla="*/ 2147483646 h 83"/>
                    <a:gd name="T26" fmla="*/ 2147483646 w 80"/>
                    <a:gd name="T27" fmla="*/ 2147483646 h 83"/>
                    <a:gd name="T28" fmla="*/ 2147483646 w 80"/>
                    <a:gd name="T29" fmla="*/ 2147483646 h 83"/>
                    <a:gd name="T30" fmla="*/ 2147483646 w 80"/>
                    <a:gd name="T31" fmla="*/ 2147483646 h 83"/>
                    <a:gd name="T32" fmla="*/ 2147483646 w 80"/>
                    <a:gd name="T33" fmla="*/ 2147483646 h 83"/>
                    <a:gd name="T34" fmla="*/ 2147483646 w 80"/>
                    <a:gd name="T35" fmla="*/ 2147483646 h 83"/>
                    <a:gd name="T36" fmla="*/ 2147483646 w 80"/>
                    <a:gd name="T37" fmla="*/ 2147483646 h 83"/>
                    <a:gd name="T38" fmla="*/ 2147483646 w 80"/>
                    <a:gd name="T39" fmla="*/ 0 h 83"/>
                    <a:gd name="T40" fmla="*/ 2147483646 w 80"/>
                    <a:gd name="T41" fmla="*/ 2147483646 h 83"/>
                    <a:gd name="T42" fmla="*/ 2147483646 w 80"/>
                    <a:gd name="T43" fmla="*/ 2147483646 h 83"/>
                    <a:gd name="T44" fmla="*/ 2147483646 w 80"/>
                    <a:gd name="T45" fmla="*/ 2147483646 h 83"/>
                    <a:gd name="T46" fmla="*/ 2147483646 w 80"/>
                    <a:gd name="T47" fmla="*/ 2147483646 h 83"/>
                    <a:gd name="T48" fmla="*/ 2147483646 w 80"/>
                    <a:gd name="T49" fmla="*/ 2147483646 h 83"/>
                    <a:gd name="T50" fmla="*/ 2147483646 w 80"/>
                    <a:gd name="T51" fmla="*/ 2147483646 h 83"/>
                    <a:gd name="T52" fmla="*/ 2147483646 w 80"/>
                    <a:gd name="T53" fmla="*/ 2147483646 h 83"/>
                    <a:gd name="T54" fmla="*/ 2147483646 w 80"/>
                    <a:gd name="T55" fmla="*/ 2147483646 h 83"/>
                    <a:gd name="T56" fmla="*/ 2147483646 w 80"/>
                    <a:gd name="T57" fmla="*/ 2147483646 h 83"/>
                    <a:gd name="T58" fmla="*/ 2147483646 w 80"/>
                    <a:gd name="T59" fmla="*/ 2147483646 h 83"/>
                    <a:gd name="T60" fmla="*/ 2147483646 w 80"/>
                    <a:gd name="T61" fmla="*/ 2147483646 h 83"/>
                    <a:gd name="T62" fmla="*/ 2147483646 w 80"/>
                    <a:gd name="T63" fmla="*/ 2147483646 h 83"/>
                    <a:gd name="T64" fmla="*/ 2147483646 w 80"/>
                    <a:gd name="T65" fmla="*/ 2147483646 h 83"/>
                    <a:gd name="T66" fmla="*/ 0 w 80"/>
                    <a:gd name="T67" fmla="*/ 2147483646 h 83"/>
                    <a:gd name="T68" fmla="*/ 2147483646 w 80"/>
                    <a:gd name="T69" fmla="*/ 2147483646 h 83"/>
                    <a:gd name="T70" fmla="*/ 2147483646 w 80"/>
                    <a:gd name="T71" fmla="*/ 2147483646 h 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83"/>
                    <a:gd name="T110" fmla="*/ 80 w 80"/>
                    <a:gd name="T111" fmla="*/ 83 h 8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83">
                      <a:moveTo>
                        <a:pt x="2" y="65"/>
                      </a:moveTo>
                      <a:cubicBezTo>
                        <a:pt x="2" y="65"/>
                        <a:pt x="3" y="66"/>
                        <a:pt x="4" y="65"/>
                      </a:cubicBezTo>
                      <a:cubicBezTo>
                        <a:pt x="5" y="63"/>
                        <a:pt x="4" y="60"/>
                        <a:pt x="6" y="58"/>
                      </a:cubicBezTo>
                      <a:cubicBezTo>
                        <a:pt x="7" y="57"/>
                        <a:pt x="9" y="59"/>
                        <a:pt x="11" y="58"/>
                      </a:cubicBezTo>
                      <a:cubicBezTo>
                        <a:pt x="12" y="56"/>
                        <a:pt x="14" y="54"/>
                        <a:pt x="14" y="52"/>
                      </a:cubicBezTo>
                      <a:cubicBezTo>
                        <a:pt x="14" y="49"/>
                        <a:pt x="12" y="47"/>
                        <a:pt x="10" y="45"/>
                      </a:cubicBezTo>
                      <a:cubicBezTo>
                        <a:pt x="9" y="44"/>
                        <a:pt x="7" y="44"/>
                        <a:pt x="5" y="44"/>
                      </a:cubicBezTo>
                      <a:cubicBezTo>
                        <a:pt x="5" y="41"/>
                        <a:pt x="4" y="38"/>
                        <a:pt x="4" y="35"/>
                      </a:cubicBezTo>
                      <a:cubicBezTo>
                        <a:pt x="4" y="34"/>
                        <a:pt x="5" y="32"/>
                        <a:pt x="5" y="30"/>
                      </a:cubicBezTo>
                      <a:cubicBezTo>
                        <a:pt x="4" y="29"/>
                        <a:pt x="2" y="29"/>
                        <a:pt x="2" y="28"/>
                      </a:cubicBezTo>
                      <a:cubicBezTo>
                        <a:pt x="1" y="27"/>
                        <a:pt x="2" y="24"/>
                        <a:pt x="2" y="23"/>
                      </a:cubicBezTo>
                      <a:cubicBezTo>
                        <a:pt x="3" y="23"/>
                        <a:pt x="5" y="23"/>
                        <a:pt x="6" y="22"/>
                      </a:cubicBezTo>
                      <a:cubicBezTo>
                        <a:pt x="8" y="20"/>
                        <a:pt x="10" y="18"/>
                        <a:pt x="11" y="16"/>
                      </a:cubicBezTo>
                      <a:cubicBezTo>
                        <a:pt x="11" y="14"/>
                        <a:pt x="9" y="11"/>
                        <a:pt x="11" y="10"/>
                      </a:cubicBezTo>
                      <a:cubicBezTo>
                        <a:pt x="14" y="9"/>
                        <a:pt x="17" y="13"/>
                        <a:pt x="21" y="13"/>
                      </a:cubicBezTo>
                      <a:cubicBezTo>
                        <a:pt x="24" y="13"/>
                        <a:pt x="27" y="9"/>
                        <a:pt x="31" y="9"/>
                      </a:cubicBezTo>
                      <a:cubicBezTo>
                        <a:pt x="34" y="9"/>
                        <a:pt x="37" y="13"/>
                        <a:pt x="41" y="13"/>
                      </a:cubicBezTo>
                      <a:cubicBezTo>
                        <a:pt x="46" y="12"/>
                        <a:pt x="50" y="9"/>
                        <a:pt x="54" y="7"/>
                      </a:cubicBezTo>
                      <a:cubicBezTo>
                        <a:pt x="59" y="5"/>
                        <a:pt x="64" y="4"/>
                        <a:pt x="69" y="2"/>
                      </a:cubicBezTo>
                      <a:cubicBezTo>
                        <a:pt x="72" y="1"/>
                        <a:pt x="75" y="0"/>
                        <a:pt x="77" y="0"/>
                      </a:cubicBezTo>
                      <a:cubicBezTo>
                        <a:pt x="79" y="0"/>
                        <a:pt x="79" y="1"/>
                        <a:pt x="80" y="2"/>
                      </a:cubicBezTo>
                      <a:cubicBezTo>
                        <a:pt x="79" y="4"/>
                        <a:pt x="78" y="8"/>
                        <a:pt x="76" y="9"/>
                      </a:cubicBezTo>
                      <a:cubicBezTo>
                        <a:pt x="74" y="11"/>
                        <a:pt x="71" y="11"/>
                        <a:pt x="69" y="13"/>
                      </a:cubicBezTo>
                      <a:cubicBezTo>
                        <a:pt x="68" y="14"/>
                        <a:pt x="67" y="16"/>
                        <a:pt x="66" y="18"/>
                      </a:cubicBezTo>
                      <a:cubicBezTo>
                        <a:pt x="66" y="21"/>
                        <a:pt x="68" y="24"/>
                        <a:pt x="68" y="27"/>
                      </a:cubicBezTo>
                      <a:cubicBezTo>
                        <a:pt x="68" y="29"/>
                        <a:pt x="67" y="31"/>
                        <a:pt x="67" y="33"/>
                      </a:cubicBezTo>
                      <a:cubicBezTo>
                        <a:pt x="66" y="36"/>
                        <a:pt x="67" y="40"/>
                        <a:pt x="65" y="43"/>
                      </a:cubicBezTo>
                      <a:cubicBezTo>
                        <a:pt x="63" y="46"/>
                        <a:pt x="59" y="46"/>
                        <a:pt x="57" y="48"/>
                      </a:cubicBezTo>
                      <a:cubicBezTo>
                        <a:pt x="56" y="49"/>
                        <a:pt x="56" y="51"/>
                        <a:pt x="55" y="52"/>
                      </a:cubicBezTo>
                      <a:cubicBezTo>
                        <a:pt x="51" y="56"/>
                        <a:pt x="46" y="59"/>
                        <a:pt x="42" y="62"/>
                      </a:cubicBezTo>
                      <a:cubicBezTo>
                        <a:pt x="33" y="68"/>
                        <a:pt x="24" y="74"/>
                        <a:pt x="16" y="80"/>
                      </a:cubicBezTo>
                      <a:cubicBezTo>
                        <a:pt x="15" y="81"/>
                        <a:pt x="14" y="83"/>
                        <a:pt x="13" y="83"/>
                      </a:cubicBezTo>
                      <a:cubicBezTo>
                        <a:pt x="12" y="83"/>
                        <a:pt x="14" y="80"/>
                        <a:pt x="13" y="80"/>
                      </a:cubicBezTo>
                      <a:cubicBezTo>
                        <a:pt x="9" y="78"/>
                        <a:pt x="4" y="78"/>
                        <a:pt x="0" y="77"/>
                      </a:cubicBezTo>
                      <a:cubicBezTo>
                        <a:pt x="0" y="75"/>
                        <a:pt x="0" y="73"/>
                        <a:pt x="1" y="72"/>
                      </a:cubicBezTo>
                      <a:cubicBezTo>
                        <a:pt x="1" y="70"/>
                        <a:pt x="1" y="67"/>
                        <a:pt x="2" y="65"/>
                      </a:cubicBezTo>
                      <a:close/>
                    </a:path>
                  </a:pathLst>
                </a:custGeom>
                <a:solidFill>
                  <a:schemeClr val="bg2"/>
                </a:solidFill>
                <a:ln w="3175" cap="rnd" cmpd="sng">
                  <a:solidFill>
                    <a:srgbClr val="C0C0C0"/>
                  </a:solidFill>
                  <a:prstDash val="solid"/>
                  <a:round/>
                  <a:headEnd/>
                  <a:tailEnd/>
                </a:ln>
              </p:spPr>
              <p:txBody>
                <a:bodyPr/>
                <a:lstStyle/>
                <a:p>
                  <a:endParaRPr lang="en-GB"/>
                </a:p>
              </p:txBody>
            </p:sp>
            <p:sp>
              <p:nvSpPr>
                <p:cNvPr id="39994" name="Freeform 42"/>
                <p:cNvSpPr>
                  <a:spLocks noChangeAspect="1"/>
                </p:cNvSpPr>
                <p:nvPr/>
              </p:nvSpPr>
              <p:spPr bwMode="auto">
                <a:xfrm>
                  <a:off x="7269163" y="4962525"/>
                  <a:ext cx="101600" cy="127000"/>
                </a:xfrm>
                <a:custGeom>
                  <a:avLst/>
                  <a:gdLst>
                    <a:gd name="T0" fmla="*/ 0 w 18"/>
                    <a:gd name="T1" fmla="*/ 2147483646 h 23"/>
                    <a:gd name="T2" fmla="*/ 2147483646 w 18"/>
                    <a:gd name="T3" fmla="*/ 2147483646 h 23"/>
                    <a:gd name="T4" fmla="*/ 2147483646 w 18"/>
                    <a:gd name="T5" fmla="*/ 2147483646 h 23"/>
                    <a:gd name="T6" fmla="*/ 2147483646 w 18"/>
                    <a:gd name="T7" fmla="*/ 0 h 23"/>
                    <a:gd name="T8" fmla="*/ 2147483646 w 18"/>
                    <a:gd name="T9" fmla="*/ 2147483646 h 23"/>
                    <a:gd name="T10" fmla="*/ 2147483646 w 18"/>
                    <a:gd name="T11" fmla="*/ 2147483646 h 23"/>
                    <a:gd name="T12" fmla="*/ 2147483646 w 18"/>
                    <a:gd name="T13" fmla="*/ 2147483646 h 23"/>
                    <a:gd name="T14" fmla="*/ 2147483646 w 18"/>
                    <a:gd name="T15" fmla="*/ 2147483646 h 23"/>
                    <a:gd name="T16" fmla="*/ 2147483646 w 18"/>
                    <a:gd name="T17" fmla="*/ 2147483646 h 23"/>
                    <a:gd name="T18" fmla="*/ 2147483646 w 18"/>
                    <a:gd name="T19" fmla="*/ 2147483646 h 23"/>
                    <a:gd name="T20" fmla="*/ 2147483646 w 18"/>
                    <a:gd name="T21" fmla="*/ 2147483646 h 23"/>
                    <a:gd name="T22" fmla="*/ 0 w 18"/>
                    <a:gd name="T23" fmla="*/ 2147483646 h 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23"/>
                    <a:gd name="T38" fmla="*/ 18 w 18"/>
                    <a:gd name="T39" fmla="*/ 23 h 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23">
                      <a:moveTo>
                        <a:pt x="0" y="23"/>
                      </a:moveTo>
                      <a:cubicBezTo>
                        <a:pt x="0" y="21"/>
                        <a:pt x="0" y="18"/>
                        <a:pt x="1" y="15"/>
                      </a:cubicBezTo>
                      <a:cubicBezTo>
                        <a:pt x="2" y="12"/>
                        <a:pt x="4" y="10"/>
                        <a:pt x="6" y="7"/>
                      </a:cubicBezTo>
                      <a:cubicBezTo>
                        <a:pt x="7" y="5"/>
                        <a:pt x="8" y="2"/>
                        <a:pt x="9" y="0"/>
                      </a:cubicBezTo>
                      <a:cubicBezTo>
                        <a:pt x="11" y="0"/>
                        <a:pt x="13" y="0"/>
                        <a:pt x="14" y="1"/>
                      </a:cubicBezTo>
                      <a:cubicBezTo>
                        <a:pt x="16" y="3"/>
                        <a:pt x="18" y="5"/>
                        <a:pt x="18" y="8"/>
                      </a:cubicBezTo>
                      <a:cubicBezTo>
                        <a:pt x="18" y="10"/>
                        <a:pt x="16" y="12"/>
                        <a:pt x="15" y="14"/>
                      </a:cubicBezTo>
                      <a:cubicBezTo>
                        <a:pt x="13" y="15"/>
                        <a:pt x="11" y="13"/>
                        <a:pt x="10" y="14"/>
                      </a:cubicBezTo>
                      <a:cubicBezTo>
                        <a:pt x="8" y="16"/>
                        <a:pt x="9" y="19"/>
                        <a:pt x="8" y="21"/>
                      </a:cubicBezTo>
                      <a:cubicBezTo>
                        <a:pt x="7" y="22"/>
                        <a:pt x="6" y="21"/>
                        <a:pt x="6" y="21"/>
                      </a:cubicBezTo>
                      <a:cubicBezTo>
                        <a:pt x="5" y="21"/>
                        <a:pt x="4" y="21"/>
                        <a:pt x="3" y="22"/>
                      </a:cubicBezTo>
                      <a:cubicBezTo>
                        <a:pt x="2" y="22"/>
                        <a:pt x="1" y="23"/>
                        <a:pt x="0" y="23"/>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95" name="Freeform 43"/>
                <p:cNvSpPr>
                  <a:spLocks noChangeAspect="1"/>
                </p:cNvSpPr>
                <p:nvPr/>
              </p:nvSpPr>
              <p:spPr bwMode="auto">
                <a:xfrm>
                  <a:off x="7265988" y="5059363"/>
                  <a:ext cx="295275" cy="382587"/>
                </a:xfrm>
                <a:custGeom>
                  <a:avLst/>
                  <a:gdLst>
                    <a:gd name="T0" fmla="*/ 0 w 54"/>
                    <a:gd name="T1" fmla="*/ 2147483646 h 67"/>
                    <a:gd name="T2" fmla="*/ 0 w 54"/>
                    <a:gd name="T3" fmla="*/ 2147483646 h 67"/>
                    <a:gd name="T4" fmla="*/ 0 w 54"/>
                    <a:gd name="T5" fmla="*/ 2147483646 h 67"/>
                    <a:gd name="T6" fmla="*/ 0 w 54"/>
                    <a:gd name="T7" fmla="*/ 2147483646 h 67"/>
                    <a:gd name="T8" fmla="*/ 2147483646 w 54"/>
                    <a:gd name="T9" fmla="*/ 2147483646 h 67"/>
                    <a:gd name="T10" fmla="*/ 2147483646 w 54"/>
                    <a:gd name="T11" fmla="*/ 2147483646 h 67"/>
                    <a:gd name="T12" fmla="*/ 2147483646 w 54"/>
                    <a:gd name="T13" fmla="*/ 2147483646 h 67"/>
                    <a:gd name="T14" fmla="*/ 2147483646 w 54"/>
                    <a:gd name="T15" fmla="*/ 2147483646 h 67"/>
                    <a:gd name="T16" fmla="*/ 2147483646 w 54"/>
                    <a:gd name="T17" fmla="*/ 2147483646 h 67"/>
                    <a:gd name="T18" fmla="*/ 2147483646 w 54"/>
                    <a:gd name="T19" fmla="*/ 2147483646 h 67"/>
                    <a:gd name="T20" fmla="*/ 2147483646 w 54"/>
                    <a:gd name="T21" fmla="*/ 2147483646 h 67"/>
                    <a:gd name="T22" fmla="*/ 2147483646 w 54"/>
                    <a:gd name="T23" fmla="*/ 0 h 67"/>
                    <a:gd name="T24" fmla="*/ 2147483646 w 54"/>
                    <a:gd name="T25" fmla="*/ 2147483646 h 67"/>
                    <a:gd name="T26" fmla="*/ 2147483646 w 54"/>
                    <a:gd name="T27" fmla="*/ 2147483646 h 67"/>
                    <a:gd name="T28" fmla="*/ 2147483646 w 54"/>
                    <a:gd name="T29" fmla="*/ 2147483646 h 67"/>
                    <a:gd name="T30" fmla="*/ 2147483646 w 54"/>
                    <a:gd name="T31" fmla="*/ 2147483646 h 67"/>
                    <a:gd name="T32" fmla="*/ 2147483646 w 54"/>
                    <a:gd name="T33" fmla="*/ 2147483646 h 67"/>
                    <a:gd name="T34" fmla="*/ 2147483646 w 54"/>
                    <a:gd name="T35" fmla="*/ 2147483646 h 67"/>
                    <a:gd name="T36" fmla="*/ 2147483646 w 54"/>
                    <a:gd name="T37" fmla="*/ 2147483646 h 67"/>
                    <a:gd name="T38" fmla="*/ 2147483646 w 54"/>
                    <a:gd name="T39" fmla="*/ 2147483646 h 67"/>
                    <a:gd name="T40" fmla="*/ 2147483646 w 54"/>
                    <a:gd name="T41" fmla="*/ 2147483646 h 67"/>
                    <a:gd name="T42" fmla="*/ 2147483646 w 54"/>
                    <a:gd name="T43" fmla="*/ 2147483646 h 67"/>
                    <a:gd name="T44" fmla="*/ 2147483646 w 54"/>
                    <a:gd name="T45" fmla="*/ 2147483646 h 67"/>
                    <a:gd name="T46" fmla="*/ 2147483646 w 54"/>
                    <a:gd name="T47" fmla="*/ 2147483646 h 67"/>
                    <a:gd name="T48" fmla="*/ 0 w 54"/>
                    <a:gd name="T49" fmla="*/ 2147483646 h 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4"/>
                    <a:gd name="T76" fmla="*/ 0 h 67"/>
                    <a:gd name="T77" fmla="*/ 54 w 54"/>
                    <a:gd name="T78" fmla="*/ 67 h 6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4" h="67">
                      <a:moveTo>
                        <a:pt x="0" y="65"/>
                      </a:moveTo>
                      <a:cubicBezTo>
                        <a:pt x="0" y="64"/>
                        <a:pt x="0" y="63"/>
                        <a:pt x="0" y="63"/>
                      </a:cubicBezTo>
                      <a:cubicBezTo>
                        <a:pt x="0" y="62"/>
                        <a:pt x="0" y="62"/>
                        <a:pt x="0" y="61"/>
                      </a:cubicBezTo>
                      <a:cubicBezTo>
                        <a:pt x="0" y="59"/>
                        <a:pt x="0" y="56"/>
                        <a:pt x="0" y="53"/>
                      </a:cubicBezTo>
                      <a:cubicBezTo>
                        <a:pt x="1" y="49"/>
                        <a:pt x="1" y="45"/>
                        <a:pt x="2" y="41"/>
                      </a:cubicBezTo>
                      <a:cubicBezTo>
                        <a:pt x="2" y="39"/>
                        <a:pt x="3" y="37"/>
                        <a:pt x="3" y="35"/>
                      </a:cubicBezTo>
                      <a:cubicBezTo>
                        <a:pt x="3" y="31"/>
                        <a:pt x="3" y="27"/>
                        <a:pt x="4" y="23"/>
                      </a:cubicBezTo>
                      <a:cubicBezTo>
                        <a:pt x="4" y="21"/>
                        <a:pt x="4" y="18"/>
                        <a:pt x="5" y="15"/>
                      </a:cubicBezTo>
                      <a:cubicBezTo>
                        <a:pt x="9" y="16"/>
                        <a:pt x="14" y="16"/>
                        <a:pt x="18" y="18"/>
                      </a:cubicBezTo>
                      <a:cubicBezTo>
                        <a:pt x="19" y="18"/>
                        <a:pt x="17" y="21"/>
                        <a:pt x="18" y="21"/>
                      </a:cubicBezTo>
                      <a:cubicBezTo>
                        <a:pt x="19" y="21"/>
                        <a:pt x="20" y="19"/>
                        <a:pt x="21" y="18"/>
                      </a:cubicBezTo>
                      <a:cubicBezTo>
                        <a:pt x="29" y="12"/>
                        <a:pt x="38" y="6"/>
                        <a:pt x="47" y="0"/>
                      </a:cubicBezTo>
                      <a:cubicBezTo>
                        <a:pt x="47" y="2"/>
                        <a:pt x="47" y="3"/>
                        <a:pt x="48" y="4"/>
                      </a:cubicBezTo>
                      <a:cubicBezTo>
                        <a:pt x="48" y="7"/>
                        <a:pt x="50" y="9"/>
                        <a:pt x="50" y="11"/>
                      </a:cubicBezTo>
                      <a:cubicBezTo>
                        <a:pt x="50" y="13"/>
                        <a:pt x="48" y="13"/>
                        <a:pt x="48" y="14"/>
                      </a:cubicBezTo>
                      <a:cubicBezTo>
                        <a:pt x="50" y="16"/>
                        <a:pt x="52" y="17"/>
                        <a:pt x="54" y="18"/>
                      </a:cubicBezTo>
                      <a:cubicBezTo>
                        <a:pt x="52" y="19"/>
                        <a:pt x="50" y="22"/>
                        <a:pt x="48" y="23"/>
                      </a:cubicBezTo>
                      <a:cubicBezTo>
                        <a:pt x="41" y="26"/>
                        <a:pt x="34" y="27"/>
                        <a:pt x="25" y="29"/>
                      </a:cubicBezTo>
                      <a:cubicBezTo>
                        <a:pt x="25" y="29"/>
                        <a:pt x="24" y="30"/>
                        <a:pt x="25" y="31"/>
                      </a:cubicBezTo>
                      <a:cubicBezTo>
                        <a:pt x="28" y="37"/>
                        <a:pt x="34" y="41"/>
                        <a:pt x="36" y="47"/>
                      </a:cubicBezTo>
                      <a:cubicBezTo>
                        <a:pt x="37" y="48"/>
                        <a:pt x="33" y="47"/>
                        <a:pt x="32" y="49"/>
                      </a:cubicBezTo>
                      <a:cubicBezTo>
                        <a:pt x="31" y="50"/>
                        <a:pt x="32" y="53"/>
                        <a:pt x="30" y="54"/>
                      </a:cubicBezTo>
                      <a:cubicBezTo>
                        <a:pt x="27" y="55"/>
                        <a:pt x="22" y="55"/>
                        <a:pt x="19" y="57"/>
                      </a:cubicBezTo>
                      <a:cubicBezTo>
                        <a:pt x="17" y="59"/>
                        <a:pt x="16" y="63"/>
                        <a:pt x="14" y="67"/>
                      </a:cubicBezTo>
                      <a:cubicBezTo>
                        <a:pt x="9" y="67"/>
                        <a:pt x="5" y="65"/>
                        <a:pt x="0" y="65"/>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96" name="Freeform 44"/>
                <p:cNvSpPr>
                  <a:spLocks noChangeAspect="1"/>
                </p:cNvSpPr>
                <p:nvPr/>
              </p:nvSpPr>
              <p:spPr bwMode="auto">
                <a:xfrm>
                  <a:off x="7070725" y="5254625"/>
                  <a:ext cx="192088" cy="300038"/>
                </a:xfrm>
                <a:custGeom>
                  <a:avLst/>
                  <a:gdLst>
                    <a:gd name="T0" fmla="*/ 2147483646 w 35"/>
                    <a:gd name="T1" fmla="*/ 2147483646 h 53"/>
                    <a:gd name="T2" fmla="*/ 2147483646 w 35"/>
                    <a:gd name="T3" fmla="*/ 2147483646 h 53"/>
                    <a:gd name="T4" fmla="*/ 2147483646 w 35"/>
                    <a:gd name="T5" fmla="*/ 2147483646 h 53"/>
                    <a:gd name="T6" fmla="*/ 2147483646 w 35"/>
                    <a:gd name="T7" fmla="*/ 2147483646 h 53"/>
                    <a:gd name="T8" fmla="*/ 2147483646 w 35"/>
                    <a:gd name="T9" fmla="*/ 2147483646 h 53"/>
                    <a:gd name="T10" fmla="*/ 2147483646 w 35"/>
                    <a:gd name="T11" fmla="*/ 2147483646 h 53"/>
                    <a:gd name="T12" fmla="*/ 2147483646 w 35"/>
                    <a:gd name="T13" fmla="*/ 2147483646 h 53"/>
                    <a:gd name="T14" fmla="*/ 2147483646 w 35"/>
                    <a:gd name="T15" fmla="*/ 2147483646 h 53"/>
                    <a:gd name="T16" fmla="*/ 2147483646 w 35"/>
                    <a:gd name="T17" fmla="*/ 2147483646 h 53"/>
                    <a:gd name="T18" fmla="*/ 2147483646 w 35"/>
                    <a:gd name="T19" fmla="*/ 2147483646 h 53"/>
                    <a:gd name="T20" fmla="*/ 2147483646 w 35"/>
                    <a:gd name="T21" fmla="*/ 2147483646 h 53"/>
                    <a:gd name="T22" fmla="*/ 2147483646 w 35"/>
                    <a:gd name="T23" fmla="*/ 2147483646 h 53"/>
                    <a:gd name="T24" fmla="*/ 2147483646 w 35"/>
                    <a:gd name="T25" fmla="*/ 2147483646 h 53"/>
                    <a:gd name="T26" fmla="*/ 2147483646 w 35"/>
                    <a:gd name="T27" fmla="*/ 0 h 53"/>
                    <a:gd name="T28" fmla="*/ 2147483646 w 35"/>
                    <a:gd name="T29" fmla="*/ 2147483646 h 53"/>
                    <a:gd name="T30" fmla="*/ 2147483646 w 35"/>
                    <a:gd name="T31" fmla="*/ 2147483646 h 53"/>
                    <a:gd name="T32" fmla="*/ 2147483646 w 35"/>
                    <a:gd name="T33" fmla="*/ 2147483646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53"/>
                    <a:gd name="T53" fmla="*/ 35 w 35"/>
                    <a:gd name="T54" fmla="*/ 53 h 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53">
                      <a:moveTo>
                        <a:pt x="35" y="26"/>
                      </a:moveTo>
                      <a:cubicBezTo>
                        <a:pt x="33" y="27"/>
                        <a:pt x="31" y="29"/>
                        <a:pt x="31" y="31"/>
                      </a:cubicBezTo>
                      <a:cubicBezTo>
                        <a:pt x="30" y="34"/>
                        <a:pt x="32" y="36"/>
                        <a:pt x="31" y="39"/>
                      </a:cubicBezTo>
                      <a:cubicBezTo>
                        <a:pt x="31" y="40"/>
                        <a:pt x="28" y="41"/>
                        <a:pt x="28" y="43"/>
                      </a:cubicBezTo>
                      <a:cubicBezTo>
                        <a:pt x="28" y="46"/>
                        <a:pt x="29" y="48"/>
                        <a:pt x="29" y="51"/>
                      </a:cubicBezTo>
                      <a:cubicBezTo>
                        <a:pt x="29" y="52"/>
                        <a:pt x="29" y="53"/>
                        <a:pt x="28" y="53"/>
                      </a:cubicBezTo>
                      <a:cubicBezTo>
                        <a:pt x="25" y="52"/>
                        <a:pt x="21" y="50"/>
                        <a:pt x="19" y="47"/>
                      </a:cubicBezTo>
                      <a:cubicBezTo>
                        <a:pt x="17" y="46"/>
                        <a:pt x="18" y="43"/>
                        <a:pt x="17" y="41"/>
                      </a:cubicBezTo>
                      <a:cubicBezTo>
                        <a:pt x="14" y="37"/>
                        <a:pt x="10" y="33"/>
                        <a:pt x="7" y="29"/>
                      </a:cubicBezTo>
                      <a:cubicBezTo>
                        <a:pt x="6" y="28"/>
                        <a:pt x="7" y="26"/>
                        <a:pt x="7" y="25"/>
                      </a:cubicBezTo>
                      <a:cubicBezTo>
                        <a:pt x="6" y="23"/>
                        <a:pt x="5" y="20"/>
                        <a:pt x="4" y="18"/>
                      </a:cubicBezTo>
                      <a:cubicBezTo>
                        <a:pt x="3" y="15"/>
                        <a:pt x="1" y="13"/>
                        <a:pt x="1" y="10"/>
                      </a:cubicBezTo>
                      <a:cubicBezTo>
                        <a:pt x="1" y="7"/>
                        <a:pt x="0" y="4"/>
                        <a:pt x="2" y="2"/>
                      </a:cubicBezTo>
                      <a:cubicBezTo>
                        <a:pt x="4" y="0"/>
                        <a:pt x="7" y="0"/>
                        <a:pt x="9" y="0"/>
                      </a:cubicBezTo>
                      <a:cubicBezTo>
                        <a:pt x="12" y="0"/>
                        <a:pt x="15" y="2"/>
                        <a:pt x="17" y="2"/>
                      </a:cubicBezTo>
                      <a:cubicBezTo>
                        <a:pt x="20" y="2"/>
                        <a:pt x="22" y="1"/>
                        <a:pt x="24" y="1"/>
                      </a:cubicBezTo>
                      <a:lnTo>
                        <a:pt x="35" y="2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97" name="Freeform 45"/>
                <p:cNvSpPr>
                  <a:spLocks noChangeAspect="1"/>
                </p:cNvSpPr>
                <p:nvPr/>
              </p:nvSpPr>
              <p:spPr bwMode="auto">
                <a:xfrm>
                  <a:off x="8040688" y="5357813"/>
                  <a:ext cx="144462" cy="144462"/>
                </a:xfrm>
                <a:custGeom>
                  <a:avLst/>
                  <a:gdLst>
                    <a:gd name="T0" fmla="*/ 2147483646 w 27"/>
                    <a:gd name="T1" fmla="*/ 2147483646 h 26"/>
                    <a:gd name="T2" fmla="*/ 2147483646 w 27"/>
                    <a:gd name="T3" fmla="*/ 2147483646 h 26"/>
                    <a:gd name="T4" fmla="*/ 2147483646 w 27"/>
                    <a:gd name="T5" fmla="*/ 2147483646 h 26"/>
                    <a:gd name="T6" fmla="*/ 2147483646 w 27"/>
                    <a:gd name="T7" fmla="*/ 2147483646 h 26"/>
                    <a:gd name="T8" fmla="*/ 2147483646 w 27"/>
                    <a:gd name="T9" fmla="*/ 2147483646 h 26"/>
                    <a:gd name="T10" fmla="*/ 2147483646 w 27"/>
                    <a:gd name="T11" fmla="*/ 2147483646 h 26"/>
                    <a:gd name="T12" fmla="*/ 2147483646 w 27"/>
                    <a:gd name="T13" fmla="*/ 2147483646 h 26"/>
                    <a:gd name="T14" fmla="*/ 2147483646 w 27"/>
                    <a:gd name="T15" fmla="*/ 2147483646 h 26"/>
                    <a:gd name="T16" fmla="*/ 2147483646 w 27"/>
                    <a:gd name="T17" fmla="*/ 2147483646 h 26"/>
                    <a:gd name="T18" fmla="*/ 2147483646 w 27"/>
                    <a:gd name="T19" fmla="*/ 2147483646 h 26"/>
                    <a:gd name="T20" fmla="*/ 0 w 27"/>
                    <a:gd name="T21" fmla="*/ 2147483646 h 26"/>
                    <a:gd name="T22" fmla="*/ 2147483646 w 27"/>
                    <a:gd name="T23" fmla="*/ 2147483646 h 26"/>
                    <a:gd name="T24" fmla="*/ 2147483646 w 27"/>
                    <a:gd name="T25" fmla="*/ 2147483646 h 26"/>
                    <a:gd name="T26" fmla="*/ 2147483646 w 27"/>
                    <a:gd name="T27" fmla="*/ 2147483646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
                    <a:gd name="T43" fmla="*/ 0 h 26"/>
                    <a:gd name="T44" fmla="*/ 27 w 27"/>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 h="26">
                      <a:moveTo>
                        <a:pt x="27" y="26"/>
                      </a:moveTo>
                      <a:cubicBezTo>
                        <a:pt x="26" y="24"/>
                        <a:pt x="24" y="21"/>
                        <a:pt x="23" y="19"/>
                      </a:cubicBezTo>
                      <a:cubicBezTo>
                        <a:pt x="22" y="18"/>
                        <a:pt x="22" y="17"/>
                        <a:pt x="20" y="16"/>
                      </a:cubicBezTo>
                      <a:cubicBezTo>
                        <a:pt x="19" y="15"/>
                        <a:pt x="15" y="16"/>
                        <a:pt x="14" y="14"/>
                      </a:cubicBezTo>
                      <a:cubicBezTo>
                        <a:pt x="14" y="12"/>
                        <a:pt x="17" y="11"/>
                        <a:pt x="19" y="10"/>
                      </a:cubicBezTo>
                      <a:cubicBezTo>
                        <a:pt x="19" y="9"/>
                        <a:pt x="21" y="9"/>
                        <a:pt x="21" y="8"/>
                      </a:cubicBezTo>
                      <a:cubicBezTo>
                        <a:pt x="21" y="6"/>
                        <a:pt x="20" y="5"/>
                        <a:pt x="19" y="3"/>
                      </a:cubicBezTo>
                      <a:cubicBezTo>
                        <a:pt x="19" y="2"/>
                        <a:pt x="18" y="1"/>
                        <a:pt x="18" y="1"/>
                      </a:cubicBezTo>
                      <a:cubicBezTo>
                        <a:pt x="15" y="1"/>
                        <a:pt x="12" y="0"/>
                        <a:pt x="9" y="2"/>
                      </a:cubicBezTo>
                      <a:cubicBezTo>
                        <a:pt x="7" y="3"/>
                        <a:pt x="7" y="6"/>
                        <a:pt x="5" y="8"/>
                      </a:cubicBezTo>
                      <a:cubicBezTo>
                        <a:pt x="4" y="11"/>
                        <a:pt x="1" y="13"/>
                        <a:pt x="0" y="15"/>
                      </a:cubicBezTo>
                      <a:cubicBezTo>
                        <a:pt x="4" y="16"/>
                        <a:pt x="8" y="17"/>
                        <a:pt x="12" y="18"/>
                      </a:cubicBezTo>
                      <a:cubicBezTo>
                        <a:pt x="14" y="20"/>
                        <a:pt x="14" y="24"/>
                        <a:pt x="16" y="26"/>
                      </a:cubicBezTo>
                      <a:cubicBezTo>
                        <a:pt x="19" y="26"/>
                        <a:pt x="23" y="26"/>
                        <a:pt x="27" y="26"/>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39998" name="Freeform 46"/>
                <p:cNvSpPr>
                  <a:spLocks noChangeAspect="1"/>
                </p:cNvSpPr>
                <p:nvPr/>
              </p:nvSpPr>
              <p:spPr bwMode="auto">
                <a:xfrm>
                  <a:off x="7523163" y="4706938"/>
                  <a:ext cx="665162" cy="735012"/>
                </a:xfrm>
                <a:custGeom>
                  <a:avLst/>
                  <a:gdLst>
                    <a:gd name="T0" fmla="*/ 2147483646 w 123"/>
                    <a:gd name="T1" fmla="*/ 2147483646 h 131"/>
                    <a:gd name="T2" fmla="*/ 2147483646 w 123"/>
                    <a:gd name="T3" fmla="*/ 2147483646 h 131"/>
                    <a:gd name="T4" fmla="*/ 2147483646 w 123"/>
                    <a:gd name="T5" fmla="*/ 2147483646 h 131"/>
                    <a:gd name="T6" fmla="*/ 2147483646 w 123"/>
                    <a:gd name="T7" fmla="*/ 2147483646 h 131"/>
                    <a:gd name="T8" fmla="*/ 2147483646 w 123"/>
                    <a:gd name="T9" fmla="*/ 2147483646 h 131"/>
                    <a:gd name="T10" fmla="*/ 2147483646 w 123"/>
                    <a:gd name="T11" fmla="*/ 2147483646 h 131"/>
                    <a:gd name="T12" fmla="*/ 2147483646 w 123"/>
                    <a:gd name="T13" fmla="*/ 2147483646 h 131"/>
                    <a:gd name="T14" fmla="*/ 2147483646 w 123"/>
                    <a:gd name="T15" fmla="*/ 2147483646 h 131"/>
                    <a:gd name="T16" fmla="*/ 2147483646 w 123"/>
                    <a:gd name="T17" fmla="*/ 2147483646 h 131"/>
                    <a:gd name="T18" fmla="*/ 2147483646 w 123"/>
                    <a:gd name="T19" fmla="*/ 2147483646 h 131"/>
                    <a:gd name="T20" fmla="*/ 2147483646 w 123"/>
                    <a:gd name="T21" fmla="*/ 2147483646 h 131"/>
                    <a:gd name="T22" fmla="*/ 2147483646 w 123"/>
                    <a:gd name="T23" fmla="*/ 2147483646 h 131"/>
                    <a:gd name="T24" fmla="*/ 2147483646 w 123"/>
                    <a:gd name="T25" fmla="*/ 2147483646 h 131"/>
                    <a:gd name="T26" fmla="*/ 2147483646 w 123"/>
                    <a:gd name="T27" fmla="*/ 2147483646 h 131"/>
                    <a:gd name="T28" fmla="*/ 0 w 123"/>
                    <a:gd name="T29" fmla="*/ 2147483646 h 131"/>
                    <a:gd name="T30" fmla="*/ 2147483646 w 123"/>
                    <a:gd name="T31" fmla="*/ 2147483646 h 131"/>
                    <a:gd name="T32" fmla="*/ 2147483646 w 123"/>
                    <a:gd name="T33" fmla="*/ 2147483646 h 131"/>
                    <a:gd name="T34" fmla="*/ 2147483646 w 123"/>
                    <a:gd name="T35" fmla="*/ 2147483646 h 131"/>
                    <a:gd name="T36" fmla="*/ 2147483646 w 123"/>
                    <a:gd name="T37" fmla="*/ 2147483646 h 131"/>
                    <a:gd name="T38" fmla="*/ 2147483646 w 123"/>
                    <a:gd name="T39" fmla="*/ 2147483646 h 131"/>
                    <a:gd name="T40" fmla="*/ 2147483646 w 123"/>
                    <a:gd name="T41" fmla="*/ 2147483646 h 131"/>
                    <a:gd name="T42" fmla="*/ 2147483646 w 123"/>
                    <a:gd name="T43" fmla="*/ 2147483646 h 131"/>
                    <a:gd name="T44" fmla="*/ 2147483646 w 123"/>
                    <a:gd name="T45" fmla="*/ 2147483646 h 131"/>
                    <a:gd name="T46" fmla="*/ 2147483646 w 123"/>
                    <a:gd name="T47" fmla="*/ 2147483646 h 131"/>
                    <a:gd name="T48" fmla="*/ 2147483646 w 123"/>
                    <a:gd name="T49" fmla="*/ 0 h 131"/>
                    <a:gd name="T50" fmla="*/ 2147483646 w 123"/>
                    <a:gd name="T51" fmla="*/ 2147483646 h 131"/>
                    <a:gd name="T52" fmla="*/ 2147483646 w 123"/>
                    <a:gd name="T53" fmla="*/ 2147483646 h 131"/>
                    <a:gd name="T54" fmla="*/ 2147483646 w 123"/>
                    <a:gd name="T55" fmla="*/ 2147483646 h 131"/>
                    <a:gd name="T56" fmla="*/ 2147483646 w 123"/>
                    <a:gd name="T57" fmla="*/ 2147483646 h 131"/>
                    <a:gd name="T58" fmla="*/ 2147483646 w 123"/>
                    <a:gd name="T59" fmla="*/ 2147483646 h 131"/>
                    <a:gd name="T60" fmla="*/ 2147483646 w 123"/>
                    <a:gd name="T61" fmla="*/ 2147483646 h 131"/>
                    <a:gd name="T62" fmla="*/ 2147483646 w 123"/>
                    <a:gd name="T63" fmla="*/ 2147483646 h 131"/>
                    <a:gd name="T64" fmla="*/ 2147483646 w 123"/>
                    <a:gd name="T65" fmla="*/ 2147483646 h 131"/>
                    <a:gd name="T66" fmla="*/ 2147483646 w 123"/>
                    <a:gd name="T67" fmla="*/ 2147483646 h 131"/>
                    <a:gd name="T68" fmla="*/ 2147483646 w 123"/>
                    <a:gd name="T69" fmla="*/ 2147483646 h 131"/>
                    <a:gd name="T70" fmla="*/ 2147483646 w 123"/>
                    <a:gd name="T71" fmla="*/ 2147483646 h 131"/>
                    <a:gd name="T72" fmla="*/ 2147483646 w 123"/>
                    <a:gd name="T73" fmla="*/ 2147483646 h 131"/>
                    <a:gd name="T74" fmla="*/ 2147483646 w 123"/>
                    <a:gd name="T75" fmla="*/ 2147483646 h 131"/>
                    <a:gd name="T76" fmla="*/ 2147483646 w 123"/>
                    <a:gd name="T77" fmla="*/ 2147483646 h 131"/>
                    <a:gd name="T78" fmla="*/ 2147483646 w 123"/>
                    <a:gd name="T79" fmla="*/ 2147483646 h 131"/>
                    <a:gd name="T80" fmla="*/ 2147483646 w 123"/>
                    <a:gd name="T81" fmla="*/ 2147483646 h 131"/>
                    <a:gd name="T82" fmla="*/ 2147483646 w 123"/>
                    <a:gd name="T83" fmla="*/ 2147483646 h 131"/>
                    <a:gd name="T84" fmla="*/ 2147483646 w 123"/>
                    <a:gd name="T85" fmla="*/ 2147483646 h 131"/>
                    <a:gd name="T86" fmla="*/ 2147483646 w 123"/>
                    <a:gd name="T87" fmla="*/ 2147483646 h 131"/>
                    <a:gd name="T88" fmla="*/ 2147483646 w 123"/>
                    <a:gd name="T89" fmla="*/ 2147483646 h 131"/>
                    <a:gd name="T90" fmla="*/ 2147483646 w 123"/>
                    <a:gd name="T91" fmla="*/ 2147483646 h 131"/>
                    <a:gd name="T92" fmla="*/ 2147483646 w 123"/>
                    <a:gd name="T93" fmla="*/ 2147483646 h 131"/>
                    <a:gd name="T94" fmla="*/ 2147483646 w 123"/>
                    <a:gd name="T95" fmla="*/ 2147483646 h 131"/>
                    <a:gd name="T96" fmla="*/ 2147483646 w 123"/>
                    <a:gd name="T97" fmla="*/ 2147483646 h 13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3"/>
                    <a:gd name="T148" fmla="*/ 0 h 131"/>
                    <a:gd name="T149" fmla="*/ 123 w 123"/>
                    <a:gd name="T150" fmla="*/ 131 h 13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3" h="131">
                      <a:moveTo>
                        <a:pt x="123" y="119"/>
                      </a:moveTo>
                      <a:cubicBezTo>
                        <a:pt x="121" y="118"/>
                        <a:pt x="119" y="118"/>
                        <a:pt x="116" y="117"/>
                      </a:cubicBezTo>
                      <a:cubicBezTo>
                        <a:pt x="115" y="117"/>
                        <a:pt x="114" y="117"/>
                        <a:pt x="113" y="117"/>
                      </a:cubicBezTo>
                      <a:cubicBezTo>
                        <a:pt x="110" y="117"/>
                        <a:pt x="107" y="116"/>
                        <a:pt x="104" y="118"/>
                      </a:cubicBezTo>
                      <a:cubicBezTo>
                        <a:pt x="102" y="119"/>
                        <a:pt x="102" y="122"/>
                        <a:pt x="100" y="124"/>
                      </a:cubicBezTo>
                      <a:cubicBezTo>
                        <a:pt x="99" y="127"/>
                        <a:pt x="96" y="129"/>
                        <a:pt x="95" y="131"/>
                      </a:cubicBezTo>
                      <a:cubicBezTo>
                        <a:pt x="88" y="130"/>
                        <a:pt x="80" y="130"/>
                        <a:pt x="73" y="130"/>
                      </a:cubicBezTo>
                      <a:cubicBezTo>
                        <a:pt x="63" y="120"/>
                        <a:pt x="53" y="111"/>
                        <a:pt x="43" y="102"/>
                      </a:cubicBezTo>
                      <a:cubicBezTo>
                        <a:pt x="40" y="100"/>
                        <a:pt x="36" y="98"/>
                        <a:pt x="33" y="96"/>
                      </a:cubicBezTo>
                      <a:cubicBezTo>
                        <a:pt x="29" y="93"/>
                        <a:pt x="26" y="91"/>
                        <a:pt x="23" y="88"/>
                      </a:cubicBezTo>
                      <a:cubicBezTo>
                        <a:pt x="17" y="86"/>
                        <a:pt x="12" y="84"/>
                        <a:pt x="7" y="82"/>
                      </a:cubicBezTo>
                      <a:cubicBezTo>
                        <a:pt x="5" y="81"/>
                        <a:pt x="3" y="80"/>
                        <a:pt x="1" y="78"/>
                      </a:cubicBezTo>
                      <a:cubicBezTo>
                        <a:pt x="1" y="77"/>
                        <a:pt x="3" y="77"/>
                        <a:pt x="3" y="75"/>
                      </a:cubicBezTo>
                      <a:cubicBezTo>
                        <a:pt x="3" y="73"/>
                        <a:pt x="1" y="71"/>
                        <a:pt x="1" y="68"/>
                      </a:cubicBezTo>
                      <a:cubicBezTo>
                        <a:pt x="0" y="67"/>
                        <a:pt x="0" y="66"/>
                        <a:pt x="0" y="64"/>
                      </a:cubicBezTo>
                      <a:cubicBezTo>
                        <a:pt x="4" y="61"/>
                        <a:pt x="9" y="58"/>
                        <a:pt x="13" y="54"/>
                      </a:cubicBezTo>
                      <a:cubicBezTo>
                        <a:pt x="14" y="53"/>
                        <a:pt x="14" y="51"/>
                        <a:pt x="15" y="50"/>
                      </a:cubicBezTo>
                      <a:cubicBezTo>
                        <a:pt x="17" y="48"/>
                        <a:pt x="21" y="48"/>
                        <a:pt x="23" y="45"/>
                      </a:cubicBezTo>
                      <a:cubicBezTo>
                        <a:pt x="25" y="42"/>
                        <a:pt x="24" y="38"/>
                        <a:pt x="25" y="35"/>
                      </a:cubicBezTo>
                      <a:cubicBezTo>
                        <a:pt x="25" y="33"/>
                        <a:pt x="26" y="31"/>
                        <a:pt x="26" y="29"/>
                      </a:cubicBezTo>
                      <a:cubicBezTo>
                        <a:pt x="26" y="26"/>
                        <a:pt x="24" y="23"/>
                        <a:pt x="24" y="20"/>
                      </a:cubicBezTo>
                      <a:cubicBezTo>
                        <a:pt x="25" y="18"/>
                        <a:pt x="26" y="16"/>
                        <a:pt x="27" y="15"/>
                      </a:cubicBezTo>
                      <a:cubicBezTo>
                        <a:pt x="29" y="13"/>
                        <a:pt x="32" y="13"/>
                        <a:pt x="34" y="11"/>
                      </a:cubicBezTo>
                      <a:cubicBezTo>
                        <a:pt x="36" y="10"/>
                        <a:pt x="37" y="6"/>
                        <a:pt x="38" y="4"/>
                      </a:cubicBezTo>
                      <a:cubicBezTo>
                        <a:pt x="40" y="3"/>
                        <a:pt x="40" y="1"/>
                        <a:pt x="43" y="0"/>
                      </a:cubicBezTo>
                      <a:cubicBezTo>
                        <a:pt x="45" y="0"/>
                        <a:pt x="47" y="2"/>
                        <a:pt x="50" y="3"/>
                      </a:cubicBezTo>
                      <a:cubicBezTo>
                        <a:pt x="52" y="3"/>
                        <a:pt x="53" y="5"/>
                        <a:pt x="55" y="5"/>
                      </a:cubicBezTo>
                      <a:cubicBezTo>
                        <a:pt x="57" y="5"/>
                        <a:pt x="58" y="1"/>
                        <a:pt x="59" y="2"/>
                      </a:cubicBezTo>
                      <a:cubicBezTo>
                        <a:pt x="61" y="3"/>
                        <a:pt x="59" y="7"/>
                        <a:pt x="61" y="7"/>
                      </a:cubicBezTo>
                      <a:cubicBezTo>
                        <a:pt x="63" y="8"/>
                        <a:pt x="64" y="6"/>
                        <a:pt x="66" y="5"/>
                      </a:cubicBezTo>
                      <a:cubicBezTo>
                        <a:pt x="67" y="7"/>
                        <a:pt x="68" y="9"/>
                        <a:pt x="69" y="11"/>
                      </a:cubicBezTo>
                      <a:cubicBezTo>
                        <a:pt x="70" y="12"/>
                        <a:pt x="71" y="14"/>
                        <a:pt x="72" y="15"/>
                      </a:cubicBezTo>
                      <a:cubicBezTo>
                        <a:pt x="74" y="18"/>
                        <a:pt x="76" y="21"/>
                        <a:pt x="78" y="23"/>
                      </a:cubicBezTo>
                      <a:cubicBezTo>
                        <a:pt x="78" y="24"/>
                        <a:pt x="79" y="23"/>
                        <a:pt x="80" y="23"/>
                      </a:cubicBezTo>
                      <a:cubicBezTo>
                        <a:pt x="81" y="24"/>
                        <a:pt x="82" y="25"/>
                        <a:pt x="83" y="25"/>
                      </a:cubicBezTo>
                      <a:cubicBezTo>
                        <a:pt x="84" y="25"/>
                        <a:pt x="86" y="24"/>
                        <a:pt x="86" y="25"/>
                      </a:cubicBezTo>
                      <a:cubicBezTo>
                        <a:pt x="87" y="27"/>
                        <a:pt x="85" y="29"/>
                        <a:pt x="85" y="30"/>
                      </a:cubicBezTo>
                      <a:cubicBezTo>
                        <a:pt x="84" y="33"/>
                        <a:pt x="86" y="35"/>
                        <a:pt x="86" y="38"/>
                      </a:cubicBezTo>
                      <a:cubicBezTo>
                        <a:pt x="85" y="39"/>
                        <a:pt x="83" y="38"/>
                        <a:pt x="82" y="39"/>
                      </a:cubicBezTo>
                      <a:cubicBezTo>
                        <a:pt x="80" y="42"/>
                        <a:pt x="80" y="45"/>
                        <a:pt x="80" y="48"/>
                      </a:cubicBezTo>
                      <a:cubicBezTo>
                        <a:pt x="80" y="51"/>
                        <a:pt x="79" y="54"/>
                        <a:pt x="80" y="56"/>
                      </a:cubicBezTo>
                      <a:cubicBezTo>
                        <a:pt x="82" y="61"/>
                        <a:pt x="86" y="64"/>
                        <a:pt x="89" y="68"/>
                      </a:cubicBezTo>
                      <a:cubicBezTo>
                        <a:pt x="89" y="69"/>
                        <a:pt x="88" y="70"/>
                        <a:pt x="89" y="71"/>
                      </a:cubicBezTo>
                      <a:cubicBezTo>
                        <a:pt x="94" y="75"/>
                        <a:pt x="100" y="78"/>
                        <a:pt x="105" y="83"/>
                      </a:cubicBezTo>
                      <a:cubicBezTo>
                        <a:pt x="108" y="87"/>
                        <a:pt x="110" y="90"/>
                        <a:pt x="111" y="94"/>
                      </a:cubicBezTo>
                      <a:cubicBezTo>
                        <a:pt x="112" y="97"/>
                        <a:pt x="111" y="100"/>
                        <a:pt x="111" y="102"/>
                      </a:cubicBezTo>
                      <a:cubicBezTo>
                        <a:pt x="112" y="104"/>
                        <a:pt x="114" y="103"/>
                        <a:pt x="114" y="105"/>
                      </a:cubicBezTo>
                      <a:cubicBezTo>
                        <a:pt x="115" y="107"/>
                        <a:pt x="113" y="109"/>
                        <a:pt x="114" y="111"/>
                      </a:cubicBezTo>
                      <a:cubicBezTo>
                        <a:pt x="117" y="114"/>
                        <a:pt x="120" y="116"/>
                        <a:pt x="123" y="119"/>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39999" name="Freeform 47"/>
                <p:cNvSpPr>
                  <a:spLocks noChangeAspect="1"/>
                </p:cNvSpPr>
                <p:nvPr/>
              </p:nvSpPr>
              <p:spPr bwMode="auto">
                <a:xfrm>
                  <a:off x="7539038" y="4132263"/>
                  <a:ext cx="450850" cy="239712"/>
                </a:xfrm>
                <a:custGeom>
                  <a:avLst/>
                  <a:gdLst>
                    <a:gd name="T0" fmla="*/ 0 w 83"/>
                    <a:gd name="T1" fmla="*/ 2147483646 h 42"/>
                    <a:gd name="T2" fmla="*/ 2147483646 w 83"/>
                    <a:gd name="T3" fmla="*/ 2147483646 h 42"/>
                    <a:gd name="T4" fmla="*/ 2147483646 w 83"/>
                    <a:gd name="T5" fmla="*/ 2147483646 h 42"/>
                    <a:gd name="T6" fmla="*/ 2147483646 w 83"/>
                    <a:gd name="T7" fmla="*/ 2147483646 h 42"/>
                    <a:gd name="T8" fmla="*/ 2147483646 w 83"/>
                    <a:gd name="T9" fmla="*/ 2147483646 h 42"/>
                    <a:gd name="T10" fmla="*/ 2147483646 w 83"/>
                    <a:gd name="T11" fmla="*/ 2147483646 h 42"/>
                    <a:gd name="T12" fmla="*/ 2147483646 w 83"/>
                    <a:gd name="T13" fmla="*/ 2147483646 h 42"/>
                    <a:gd name="T14" fmla="*/ 2147483646 w 83"/>
                    <a:gd name="T15" fmla="*/ 2147483646 h 42"/>
                    <a:gd name="T16" fmla="*/ 2147483646 w 83"/>
                    <a:gd name="T17" fmla="*/ 2147483646 h 42"/>
                    <a:gd name="T18" fmla="*/ 2147483646 w 83"/>
                    <a:gd name="T19" fmla="*/ 2147483646 h 42"/>
                    <a:gd name="T20" fmla="*/ 2147483646 w 83"/>
                    <a:gd name="T21" fmla="*/ 2147483646 h 42"/>
                    <a:gd name="T22" fmla="*/ 2147483646 w 83"/>
                    <a:gd name="T23" fmla="*/ 2147483646 h 42"/>
                    <a:gd name="T24" fmla="*/ 2147483646 w 83"/>
                    <a:gd name="T25" fmla="*/ 2147483646 h 42"/>
                    <a:gd name="T26" fmla="*/ 2147483646 w 83"/>
                    <a:gd name="T27" fmla="*/ 2147483646 h 42"/>
                    <a:gd name="T28" fmla="*/ 2147483646 w 83"/>
                    <a:gd name="T29" fmla="*/ 2147483646 h 42"/>
                    <a:gd name="T30" fmla="*/ 2147483646 w 83"/>
                    <a:gd name="T31" fmla="*/ 2147483646 h 42"/>
                    <a:gd name="T32" fmla="*/ 2147483646 w 83"/>
                    <a:gd name="T33" fmla="*/ 2147483646 h 42"/>
                    <a:gd name="T34" fmla="*/ 2147483646 w 83"/>
                    <a:gd name="T35" fmla="*/ 2147483646 h 42"/>
                    <a:gd name="T36" fmla="*/ 2147483646 w 83"/>
                    <a:gd name="T37" fmla="*/ 2147483646 h 42"/>
                    <a:gd name="T38" fmla="*/ 2147483646 w 83"/>
                    <a:gd name="T39" fmla="*/ 2147483646 h 42"/>
                    <a:gd name="T40" fmla="*/ 2147483646 w 83"/>
                    <a:gd name="T41" fmla="*/ 2147483646 h 42"/>
                    <a:gd name="T42" fmla="*/ 2147483646 w 83"/>
                    <a:gd name="T43" fmla="*/ 2147483646 h 42"/>
                    <a:gd name="T44" fmla="*/ 2147483646 w 83"/>
                    <a:gd name="T45" fmla="*/ 2147483646 h 42"/>
                    <a:gd name="T46" fmla="*/ 2147483646 w 83"/>
                    <a:gd name="T47" fmla="*/ 2147483646 h 42"/>
                    <a:gd name="T48" fmla="*/ 2147483646 w 83"/>
                    <a:gd name="T49" fmla="*/ 2147483646 h 42"/>
                    <a:gd name="T50" fmla="*/ 2147483646 w 83"/>
                    <a:gd name="T51" fmla="*/ 2147483646 h 42"/>
                    <a:gd name="T52" fmla="*/ 2147483646 w 83"/>
                    <a:gd name="T53" fmla="*/ 2147483646 h 42"/>
                    <a:gd name="T54" fmla="*/ 2147483646 w 83"/>
                    <a:gd name="T55" fmla="*/ 2147483646 h 42"/>
                    <a:gd name="T56" fmla="*/ 2147483646 w 83"/>
                    <a:gd name="T57" fmla="*/ 2147483646 h 42"/>
                    <a:gd name="T58" fmla="*/ 2147483646 w 83"/>
                    <a:gd name="T59" fmla="*/ 2147483646 h 42"/>
                    <a:gd name="T60" fmla="*/ 2147483646 w 83"/>
                    <a:gd name="T61" fmla="*/ 2147483646 h 42"/>
                    <a:gd name="T62" fmla="*/ 2147483646 w 83"/>
                    <a:gd name="T63" fmla="*/ 2147483646 h 42"/>
                    <a:gd name="T64" fmla="*/ 2147483646 w 83"/>
                    <a:gd name="T65" fmla="*/ 2147483646 h 42"/>
                    <a:gd name="T66" fmla="*/ 2147483646 w 83"/>
                    <a:gd name="T67" fmla="*/ 2147483646 h 42"/>
                    <a:gd name="T68" fmla="*/ 0 w 83"/>
                    <a:gd name="T69" fmla="*/ 2147483646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3"/>
                    <a:gd name="T106" fmla="*/ 0 h 42"/>
                    <a:gd name="T107" fmla="*/ 83 w 83"/>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3" h="42">
                      <a:moveTo>
                        <a:pt x="0" y="1"/>
                      </a:moveTo>
                      <a:cubicBezTo>
                        <a:pt x="3" y="3"/>
                        <a:pt x="6" y="4"/>
                        <a:pt x="8" y="6"/>
                      </a:cubicBezTo>
                      <a:cubicBezTo>
                        <a:pt x="10" y="7"/>
                        <a:pt x="10" y="10"/>
                        <a:pt x="12" y="11"/>
                      </a:cubicBezTo>
                      <a:cubicBezTo>
                        <a:pt x="14" y="13"/>
                        <a:pt x="18" y="12"/>
                        <a:pt x="19" y="14"/>
                      </a:cubicBezTo>
                      <a:cubicBezTo>
                        <a:pt x="20" y="16"/>
                        <a:pt x="18" y="18"/>
                        <a:pt x="19" y="20"/>
                      </a:cubicBezTo>
                      <a:cubicBezTo>
                        <a:pt x="20" y="23"/>
                        <a:pt x="23" y="25"/>
                        <a:pt x="23" y="28"/>
                      </a:cubicBezTo>
                      <a:cubicBezTo>
                        <a:pt x="23" y="30"/>
                        <a:pt x="21" y="33"/>
                        <a:pt x="20" y="36"/>
                      </a:cubicBezTo>
                      <a:cubicBezTo>
                        <a:pt x="21" y="36"/>
                        <a:pt x="23" y="36"/>
                        <a:pt x="25" y="36"/>
                      </a:cubicBezTo>
                      <a:cubicBezTo>
                        <a:pt x="27" y="35"/>
                        <a:pt x="29" y="33"/>
                        <a:pt x="32" y="34"/>
                      </a:cubicBezTo>
                      <a:cubicBezTo>
                        <a:pt x="34" y="34"/>
                        <a:pt x="37" y="36"/>
                        <a:pt x="39" y="37"/>
                      </a:cubicBezTo>
                      <a:cubicBezTo>
                        <a:pt x="41" y="38"/>
                        <a:pt x="42" y="39"/>
                        <a:pt x="44" y="40"/>
                      </a:cubicBezTo>
                      <a:cubicBezTo>
                        <a:pt x="46" y="40"/>
                        <a:pt x="47" y="39"/>
                        <a:pt x="49" y="38"/>
                      </a:cubicBezTo>
                      <a:cubicBezTo>
                        <a:pt x="50" y="38"/>
                        <a:pt x="52" y="38"/>
                        <a:pt x="53" y="38"/>
                      </a:cubicBezTo>
                      <a:cubicBezTo>
                        <a:pt x="55" y="38"/>
                        <a:pt x="56" y="38"/>
                        <a:pt x="58" y="38"/>
                      </a:cubicBezTo>
                      <a:cubicBezTo>
                        <a:pt x="59" y="38"/>
                        <a:pt x="60" y="38"/>
                        <a:pt x="62" y="38"/>
                      </a:cubicBezTo>
                      <a:cubicBezTo>
                        <a:pt x="63" y="37"/>
                        <a:pt x="63" y="34"/>
                        <a:pt x="65" y="34"/>
                      </a:cubicBezTo>
                      <a:cubicBezTo>
                        <a:pt x="67" y="34"/>
                        <a:pt x="68" y="36"/>
                        <a:pt x="70" y="37"/>
                      </a:cubicBezTo>
                      <a:cubicBezTo>
                        <a:pt x="72" y="38"/>
                        <a:pt x="74" y="39"/>
                        <a:pt x="75" y="39"/>
                      </a:cubicBezTo>
                      <a:cubicBezTo>
                        <a:pt x="78" y="40"/>
                        <a:pt x="80" y="42"/>
                        <a:pt x="82" y="41"/>
                      </a:cubicBezTo>
                      <a:cubicBezTo>
                        <a:pt x="83" y="41"/>
                        <a:pt x="83" y="38"/>
                        <a:pt x="82" y="37"/>
                      </a:cubicBezTo>
                      <a:cubicBezTo>
                        <a:pt x="82" y="36"/>
                        <a:pt x="79" y="36"/>
                        <a:pt x="78" y="35"/>
                      </a:cubicBezTo>
                      <a:cubicBezTo>
                        <a:pt x="77" y="33"/>
                        <a:pt x="75" y="32"/>
                        <a:pt x="75" y="30"/>
                      </a:cubicBezTo>
                      <a:cubicBezTo>
                        <a:pt x="76" y="28"/>
                        <a:pt x="78" y="28"/>
                        <a:pt x="79" y="27"/>
                      </a:cubicBezTo>
                      <a:cubicBezTo>
                        <a:pt x="75" y="25"/>
                        <a:pt x="71" y="24"/>
                        <a:pt x="68" y="21"/>
                      </a:cubicBezTo>
                      <a:cubicBezTo>
                        <a:pt x="67" y="20"/>
                        <a:pt x="69" y="18"/>
                        <a:pt x="68" y="17"/>
                      </a:cubicBezTo>
                      <a:cubicBezTo>
                        <a:pt x="67" y="15"/>
                        <a:pt x="64" y="14"/>
                        <a:pt x="61" y="13"/>
                      </a:cubicBezTo>
                      <a:cubicBezTo>
                        <a:pt x="60" y="13"/>
                        <a:pt x="59" y="13"/>
                        <a:pt x="58" y="13"/>
                      </a:cubicBezTo>
                      <a:cubicBezTo>
                        <a:pt x="57" y="13"/>
                        <a:pt x="55" y="13"/>
                        <a:pt x="54" y="14"/>
                      </a:cubicBezTo>
                      <a:cubicBezTo>
                        <a:pt x="52" y="14"/>
                        <a:pt x="50" y="16"/>
                        <a:pt x="48" y="16"/>
                      </a:cubicBezTo>
                      <a:cubicBezTo>
                        <a:pt x="46" y="16"/>
                        <a:pt x="46" y="14"/>
                        <a:pt x="45" y="13"/>
                      </a:cubicBezTo>
                      <a:cubicBezTo>
                        <a:pt x="42" y="11"/>
                        <a:pt x="40" y="11"/>
                        <a:pt x="37" y="9"/>
                      </a:cubicBezTo>
                      <a:cubicBezTo>
                        <a:pt x="34" y="8"/>
                        <a:pt x="32" y="5"/>
                        <a:pt x="29" y="4"/>
                      </a:cubicBezTo>
                      <a:cubicBezTo>
                        <a:pt x="26" y="3"/>
                        <a:pt x="22" y="6"/>
                        <a:pt x="19" y="5"/>
                      </a:cubicBezTo>
                      <a:cubicBezTo>
                        <a:pt x="16" y="5"/>
                        <a:pt x="14" y="2"/>
                        <a:pt x="11" y="1"/>
                      </a:cubicBezTo>
                      <a:cubicBezTo>
                        <a:pt x="7" y="0"/>
                        <a:pt x="3" y="0"/>
                        <a:pt x="0" y="1"/>
                      </a:cubicBezTo>
                      <a:close/>
                    </a:path>
                  </a:pathLst>
                </a:custGeom>
                <a:solidFill>
                  <a:schemeClr val="bg2"/>
                </a:solidFill>
                <a:ln w="3175" cap="rnd" cmpd="sng">
                  <a:solidFill>
                    <a:srgbClr val="C0C0C0"/>
                  </a:solidFill>
                  <a:prstDash val="solid"/>
                  <a:round/>
                  <a:headEnd/>
                  <a:tailEnd/>
                </a:ln>
              </p:spPr>
              <p:txBody>
                <a:bodyPr/>
                <a:lstStyle/>
                <a:p>
                  <a:endParaRPr lang="en-GB"/>
                </a:p>
              </p:txBody>
            </p:sp>
            <p:sp>
              <p:nvSpPr>
                <p:cNvPr id="40000" name="Freeform 48"/>
                <p:cNvSpPr>
                  <a:spLocks noChangeAspect="1"/>
                </p:cNvSpPr>
                <p:nvPr/>
              </p:nvSpPr>
              <p:spPr bwMode="auto">
                <a:xfrm>
                  <a:off x="7877175" y="4492625"/>
                  <a:ext cx="95250" cy="87313"/>
                </a:xfrm>
                <a:custGeom>
                  <a:avLst/>
                  <a:gdLst>
                    <a:gd name="T0" fmla="*/ 2147483646 w 18"/>
                    <a:gd name="T1" fmla="*/ 2147483646 h 15"/>
                    <a:gd name="T2" fmla="*/ 2147483646 w 18"/>
                    <a:gd name="T3" fmla="*/ 2147483646 h 15"/>
                    <a:gd name="T4" fmla="*/ 2147483646 w 18"/>
                    <a:gd name="T5" fmla="*/ 2147483646 h 15"/>
                    <a:gd name="T6" fmla="*/ 2147483646 w 18"/>
                    <a:gd name="T7" fmla="*/ 2147483646 h 15"/>
                    <a:gd name="T8" fmla="*/ 2147483646 w 18"/>
                    <a:gd name="T9" fmla="*/ 0 h 15"/>
                    <a:gd name="T10" fmla="*/ 0 w 18"/>
                    <a:gd name="T11" fmla="*/ 0 h 15"/>
                    <a:gd name="T12" fmla="*/ 2147483646 w 18"/>
                    <a:gd name="T13" fmla="*/ 2147483646 h 15"/>
                    <a:gd name="T14" fmla="*/ 2147483646 w 18"/>
                    <a:gd name="T15" fmla="*/ 2147483646 h 15"/>
                    <a:gd name="T16" fmla="*/ 2147483646 w 18"/>
                    <a:gd name="T17" fmla="*/ 2147483646 h 15"/>
                    <a:gd name="T18" fmla="*/ 2147483646 w 18"/>
                    <a:gd name="T19" fmla="*/ 2147483646 h 15"/>
                    <a:gd name="T20" fmla="*/ 2147483646 w 18"/>
                    <a:gd name="T21" fmla="*/ 2147483646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5"/>
                    <a:gd name="T35" fmla="*/ 18 w 18"/>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5">
                      <a:moveTo>
                        <a:pt x="18" y="15"/>
                      </a:moveTo>
                      <a:cubicBezTo>
                        <a:pt x="17" y="12"/>
                        <a:pt x="16" y="9"/>
                        <a:pt x="14" y="6"/>
                      </a:cubicBezTo>
                      <a:cubicBezTo>
                        <a:pt x="13" y="5"/>
                        <a:pt x="13" y="2"/>
                        <a:pt x="12" y="1"/>
                      </a:cubicBezTo>
                      <a:cubicBezTo>
                        <a:pt x="10" y="1"/>
                        <a:pt x="9" y="3"/>
                        <a:pt x="7" y="3"/>
                      </a:cubicBezTo>
                      <a:cubicBezTo>
                        <a:pt x="6" y="2"/>
                        <a:pt x="6" y="1"/>
                        <a:pt x="6" y="0"/>
                      </a:cubicBezTo>
                      <a:cubicBezTo>
                        <a:pt x="4" y="0"/>
                        <a:pt x="2" y="1"/>
                        <a:pt x="0" y="0"/>
                      </a:cubicBezTo>
                      <a:cubicBezTo>
                        <a:pt x="1" y="1"/>
                        <a:pt x="1" y="2"/>
                        <a:pt x="2" y="3"/>
                      </a:cubicBezTo>
                      <a:cubicBezTo>
                        <a:pt x="3" y="5"/>
                        <a:pt x="5" y="7"/>
                        <a:pt x="7" y="8"/>
                      </a:cubicBezTo>
                      <a:cubicBezTo>
                        <a:pt x="8" y="9"/>
                        <a:pt x="10" y="7"/>
                        <a:pt x="10" y="8"/>
                      </a:cubicBezTo>
                      <a:cubicBezTo>
                        <a:pt x="12" y="9"/>
                        <a:pt x="9" y="12"/>
                        <a:pt x="10" y="13"/>
                      </a:cubicBezTo>
                      <a:cubicBezTo>
                        <a:pt x="12" y="15"/>
                        <a:pt x="16" y="14"/>
                        <a:pt x="18" y="15"/>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01" name="Freeform 49"/>
                <p:cNvSpPr>
                  <a:spLocks noChangeAspect="1"/>
                </p:cNvSpPr>
                <p:nvPr/>
              </p:nvSpPr>
              <p:spPr bwMode="auto">
                <a:xfrm>
                  <a:off x="7799388" y="4331494"/>
                  <a:ext cx="222250" cy="230188"/>
                </a:xfrm>
                <a:custGeom>
                  <a:avLst/>
                  <a:gdLst>
                    <a:gd name="T0" fmla="*/ 2147483646 w 41"/>
                    <a:gd name="T1" fmla="*/ 2147483646 h 41"/>
                    <a:gd name="T2" fmla="*/ 2147483646 w 41"/>
                    <a:gd name="T3" fmla="*/ 2147483646 h 41"/>
                    <a:gd name="T4" fmla="*/ 2147483646 w 41"/>
                    <a:gd name="T5" fmla="*/ 2147483646 h 41"/>
                    <a:gd name="T6" fmla="*/ 2147483646 w 41"/>
                    <a:gd name="T7" fmla="*/ 2147483646 h 41"/>
                    <a:gd name="T8" fmla="*/ 2147483646 w 41"/>
                    <a:gd name="T9" fmla="*/ 2147483646 h 41"/>
                    <a:gd name="T10" fmla="*/ 2147483646 w 41"/>
                    <a:gd name="T11" fmla="*/ 2147483646 h 41"/>
                    <a:gd name="T12" fmla="*/ 2147483646 w 41"/>
                    <a:gd name="T13" fmla="*/ 2147483646 h 41"/>
                    <a:gd name="T14" fmla="*/ 2147483646 w 41"/>
                    <a:gd name="T15" fmla="*/ 2147483646 h 41"/>
                    <a:gd name="T16" fmla="*/ 2147483646 w 41"/>
                    <a:gd name="T17" fmla="*/ 2147483646 h 41"/>
                    <a:gd name="T18" fmla="*/ 2147483646 w 41"/>
                    <a:gd name="T19" fmla="*/ 2147483646 h 41"/>
                    <a:gd name="T20" fmla="*/ 2147483646 w 41"/>
                    <a:gd name="T21" fmla="*/ 2147483646 h 41"/>
                    <a:gd name="T22" fmla="*/ 2147483646 w 41"/>
                    <a:gd name="T23" fmla="*/ 0 h 41"/>
                    <a:gd name="T24" fmla="*/ 2147483646 w 41"/>
                    <a:gd name="T25" fmla="*/ 0 h 41"/>
                    <a:gd name="T26" fmla="*/ 2147483646 w 41"/>
                    <a:gd name="T27" fmla="*/ 0 h 41"/>
                    <a:gd name="T28" fmla="*/ 2147483646 w 41"/>
                    <a:gd name="T29" fmla="*/ 0 h 41"/>
                    <a:gd name="T30" fmla="*/ 0 w 41"/>
                    <a:gd name="T31" fmla="*/ 2147483646 h 41"/>
                    <a:gd name="T32" fmla="*/ 2147483646 w 41"/>
                    <a:gd name="T33" fmla="*/ 2147483646 h 41"/>
                    <a:gd name="T34" fmla="*/ 2147483646 w 41"/>
                    <a:gd name="T35" fmla="*/ 2147483646 h 41"/>
                    <a:gd name="T36" fmla="*/ 2147483646 w 41"/>
                    <a:gd name="T37" fmla="*/ 2147483646 h 41"/>
                    <a:gd name="T38" fmla="*/ 2147483646 w 41"/>
                    <a:gd name="T39" fmla="*/ 2147483646 h 41"/>
                    <a:gd name="T40" fmla="*/ 2147483646 w 41"/>
                    <a:gd name="T41" fmla="*/ 2147483646 h 41"/>
                    <a:gd name="T42" fmla="*/ 2147483646 w 41"/>
                    <a:gd name="T43" fmla="*/ 2147483646 h 41"/>
                    <a:gd name="T44" fmla="*/ 2147483646 w 41"/>
                    <a:gd name="T45" fmla="*/ 2147483646 h 41"/>
                    <a:gd name="T46" fmla="*/ 2147483646 w 41"/>
                    <a:gd name="T47" fmla="*/ 2147483646 h 41"/>
                    <a:gd name="T48" fmla="*/ 2147483646 w 41"/>
                    <a:gd name="T49" fmla="*/ 2147483646 h 41"/>
                    <a:gd name="T50" fmla="*/ 2147483646 w 41"/>
                    <a:gd name="T51" fmla="*/ 2147483646 h 41"/>
                    <a:gd name="T52" fmla="*/ 2147483646 w 41"/>
                    <a:gd name="T53" fmla="*/ 2147483646 h 41"/>
                    <a:gd name="T54" fmla="*/ 2147483646 w 41"/>
                    <a:gd name="T55" fmla="*/ 2147483646 h 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1"/>
                    <a:gd name="T85" fmla="*/ 0 h 41"/>
                    <a:gd name="T86" fmla="*/ 41 w 41"/>
                    <a:gd name="T87" fmla="*/ 41 h 4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1" h="41">
                      <a:moveTo>
                        <a:pt x="40" y="39"/>
                      </a:moveTo>
                      <a:cubicBezTo>
                        <a:pt x="40" y="37"/>
                        <a:pt x="41" y="35"/>
                        <a:pt x="40" y="33"/>
                      </a:cubicBezTo>
                      <a:cubicBezTo>
                        <a:pt x="40" y="32"/>
                        <a:pt x="38" y="31"/>
                        <a:pt x="37" y="30"/>
                      </a:cubicBezTo>
                      <a:cubicBezTo>
                        <a:pt x="36" y="29"/>
                        <a:pt x="34" y="27"/>
                        <a:pt x="33" y="26"/>
                      </a:cubicBezTo>
                      <a:cubicBezTo>
                        <a:pt x="31" y="25"/>
                        <a:pt x="28" y="24"/>
                        <a:pt x="27" y="22"/>
                      </a:cubicBezTo>
                      <a:cubicBezTo>
                        <a:pt x="27" y="21"/>
                        <a:pt x="29" y="21"/>
                        <a:pt x="30" y="20"/>
                      </a:cubicBezTo>
                      <a:cubicBezTo>
                        <a:pt x="30" y="19"/>
                        <a:pt x="31" y="18"/>
                        <a:pt x="30" y="17"/>
                      </a:cubicBezTo>
                      <a:cubicBezTo>
                        <a:pt x="29" y="15"/>
                        <a:pt x="26" y="16"/>
                        <a:pt x="24" y="14"/>
                      </a:cubicBezTo>
                      <a:cubicBezTo>
                        <a:pt x="23" y="13"/>
                        <a:pt x="25" y="11"/>
                        <a:pt x="25" y="9"/>
                      </a:cubicBezTo>
                      <a:cubicBezTo>
                        <a:pt x="25" y="8"/>
                        <a:pt x="25" y="6"/>
                        <a:pt x="24" y="5"/>
                      </a:cubicBezTo>
                      <a:cubicBezTo>
                        <a:pt x="23" y="4"/>
                        <a:pt x="20" y="5"/>
                        <a:pt x="19" y="4"/>
                      </a:cubicBezTo>
                      <a:cubicBezTo>
                        <a:pt x="18" y="3"/>
                        <a:pt x="18" y="1"/>
                        <a:pt x="18" y="0"/>
                      </a:cubicBezTo>
                      <a:cubicBezTo>
                        <a:pt x="16" y="0"/>
                        <a:pt x="15" y="0"/>
                        <a:pt x="14" y="0"/>
                      </a:cubicBezTo>
                      <a:cubicBezTo>
                        <a:pt x="12" y="0"/>
                        <a:pt x="11" y="0"/>
                        <a:pt x="9" y="0"/>
                      </a:cubicBezTo>
                      <a:cubicBezTo>
                        <a:pt x="8" y="0"/>
                        <a:pt x="6" y="0"/>
                        <a:pt x="5" y="0"/>
                      </a:cubicBezTo>
                      <a:cubicBezTo>
                        <a:pt x="3" y="1"/>
                        <a:pt x="2" y="2"/>
                        <a:pt x="0" y="2"/>
                      </a:cubicBezTo>
                      <a:cubicBezTo>
                        <a:pt x="1" y="5"/>
                        <a:pt x="2" y="7"/>
                        <a:pt x="2" y="9"/>
                      </a:cubicBezTo>
                      <a:cubicBezTo>
                        <a:pt x="2" y="11"/>
                        <a:pt x="1" y="14"/>
                        <a:pt x="2" y="16"/>
                      </a:cubicBezTo>
                      <a:cubicBezTo>
                        <a:pt x="2" y="17"/>
                        <a:pt x="4" y="19"/>
                        <a:pt x="5" y="20"/>
                      </a:cubicBezTo>
                      <a:cubicBezTo>
                        <a:pt x="8" y="21"/>
                        <a:pt x="11" y="20"/>
                        <a:pt x="13" y="21"/>
                      </a:cubicBezTo>
                      <a:cubicBezTo>
                        <a:pt x="15" y="22"/>
                        <a:pt x="17" y="25"/>
                        <a:pt x="18" y="26"/>
                      </a:cubicBezTo>
                      <a:cubicBezTo>
                        <a:pt x="20" y="27"/>
                        <a:pt x="22" y="26"/>
                        <a:pt x="24" y="26"/>
                      </a:cubicBezTo>
                      <a:cubicBezTo>
                        <a:pt x="24" y="27"/>
                        <a:pt x="24" y="28"/>
                        <a:pt x="25" y="29"/>
                      </a:cubicBezTo>
                      <a:cubicBezTo>
                        <a:pt x="27" y="29"/>
                        <a:pt x="28" y="27"/>
                        <a:pt x="30" y="27"/>
                      </a:cubicBezTo>
                      <a:cubicBezTo>
                        <a:pt x="31" y="28"/>
                        <a:pt x="31" y="31"/>
                        <a:pt x="32" y="32"/>
                      </a:cubicBezTo>
                      <a:cubicBezTo>
                        <a:pt x="34" y="35"/>
                        <a:pt x="35" y="38"/>
                        <a:pt x="36" y="41"/>
                      </a:cubicBezTo>
                      <a:cubicBezTo>
                        <a:pt x="37" y="40"/>
                        <a:pt x="37" y="40"/>
                        <a:pt x="38" y="40"/>
                      </a:cubicBezTo>
                      <a:cubicBezTo>
                        <a:pt x="39" y="40"/>
                        <a:pt x="39" y="40"/>
                        <a:pt x="40" y="3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02" name="Freeform 50"/>
                <p:cNvSpPr>
                  <a:spLocks noChangeAspect="1"/>
                </p:cNvSpPr>
                <p:nvPr/>
              </p:nvSpPr>
              <p:spPr bwMode="auto">
                <a:xfrm>
                  <a:off x="7877175" y="4286250"/>
                  <a:ext cx="363538" cy="325438"/>
                </a:xfrm>
                <a:custGeom>
                  <a:avLst/>
                  <a:gdLst>
                    <a:gd name="T0" fmla="*/ 2147483646 w 67"/>
                    <a:gd name="T1" fmla="*/ 2147483646 h 58"/>
                    <a:gd name="T2" fmla="*/ 2147483646 w 67"/>
                    <a:gd name="T3" fmla="*/ 2147483646 h 58"/>
                    <a:gd name="T4" fmla="*/ 2147483646 w 67"/>
                    <a:gd name="T5" fmla="*/ 2147483646 h 58"/>
                    <a:gd name="T6" fmla="*/ 2147483646 w 67"/>
                    <a:gd name="T7" fmla="*/ 2147483646 h 58"/>
                    <a:gd name="T8" fmla="*/ 2147483646 w 67"/>
                    <a:gd name="T9" fmla="*/ 2147483646 h 58"/>
                    <a:gd name="T10" fmla="*/ 2147483646 w 67"/>
                    <a:gd name="T11" fmla="*/ 2147483646 h 58"/>
                    <a:gd name="T12" fmla="*/ 2147483646 w 67"/>
                    <a:gd name="T13" fmla="*/ 2147483646 h 58"/>
                    <a:gd name="T14" fmla="*/ 2147483646 w 67"/>
                    <a:gd name="T15" fmla="*/ 2147483646 h 58"/>
                    <a:gd name="T16" fmla="*/ 2147483646 w 67"/>
                    <a:gd name="T17" fmla="*/ 2147483646 h 58"/>
                    <a:gd name="T18" fmla="*/ 2147483646 w 67"/>
                    <a:gd name="T19" fmla="*/ 2147483646 h 58"/>
                    <a:gd name="T20" fmla="*/ 2147483646 w 67"/>
                    <a:gd name="T21" fmla="*/ 2147483646 h 58"/>
                    <a:gd name="T22" fmla="*/ 2147483646 w 67"/>
                    <a:gd name="T23" fmla="*/ 2147483646 h 58"/>
                    <a:gd name="T24" fmla="*/ 2147483646 w 67"/>
                    <a:gd name="T25" fmla="*/ 2147483646 h 58"/>
                    <a:gd name="T26" fmla="*/ 2147483646 w 67"/>
                    <a:gd name="T27" fmla="*/ 2147483646 h 58"/>
                    <a:gd name="T28" fmla="*/ 2147483646 w 67"/>
                    <a:gd name="T29" fmla="*/ 2147483646 h 58"/>
                    <a:gd name="T30" fmla="*/ 2147483646 w 67"/>
                    <a:gd name="T31" fmla="*/ 2147483646 h 58"/>
                    <a:gd name="T32" fmla="*/ 2147483646 w 67"/>
                    <a:gd name="T33" fmla="*/ 2147483646 h 58"/>
                    <a:gd name="T34" fmla="*/ 2147483646 w 67"/>
                    <a:gd name="T35" fmla="*/ 2147483646 h 58"/>
                    <a:gd name="T36" fmla="*/ 2147483646 w 67"/>
                    <a:gd name="T37" fmla="*/ 2147483646 h 58"/>
                    <a:gd name="T38" fmla="*/ 2147483646 w 67"/>
                    <a:gd name="T39" fmla="*/ 2147483646 h 58"/>
                    <a:gd name="T40" fmla="*/ 0 w 67"/>
                    <a:gd name="T41" fmla="*/ 2147483646 h 58"/>
                    <a:gd name="T42" fmla="*/ 2147483646 w 67"/>
                    <a:gd name="T43" fmla="*/ 2147483646 h 58"/>
                    <a:gd name="T44" fmla="*/ 2147483646 w 67"/>
                    <a:gd name="T45" fmla="*/ 2147483646 h 58"/>
                    <a:gd name="T46" fmla="*/ 2147483646 w 67"/>
                    <a:gd name="T47" fmla="*/ 2147483646 h 58"/>
                    <a:gd name="T48" fmla="*/ 2147483646 w 67"/>
                    <a:gd name="T49" fmla="*/ 2147483646 h 58"/>
                    <a:gd name="T50" fmla="*/ 2147483646 w 67"/>
                    <a:gd name="T51" fmla="*/ 2147483646 h 58"/>
                    <a:gd name="T52" fmla="*/ 2147483646 w 67"/>
                    <a:gd name="T53" fmla="*/ 2147483646 h 58"/>
                    <a:gd name="T54" fmla="*/ 2147483646 w 67"/>
                    <a:gd name="T55" fmla="*/ 2147483646 h 58"/>
                    <a:gd name="T56" fmla="*/ 2147483646 w 67"/>
                    <a:gd name="T57" fmla="*/ 0 h 58"/>
                    <a:gd name="T58" fmla="*/ 2147483646 w 67"/>
                    <a:gd name="T59" fmla="*/ 2147483646 h 58"/>
                    <a:gd name="T60" fmla="*/ 2147483646 w 67"/>
                    <a:gd name="T61" fmla="*/ 2147483646 h 58"/>
                    <a:gd name="T62" fmla="*/ 2147483646 w 67"/>
                    <a:gd name="T63" fmla="*/ 2147483646 h 58"/>
                    <a:gd name="T64" fmla="*/ 2147483646 w 67"/>
                    <a:gd name="T65" fmla="*/ 2147483646 h 58"/>
                    <a:gd name="T66" fmla="*/ 2147483646 w 67"/>
                    <a:gd name="T67" fmla="*/ 2147483646 h 58"/>
                    <a:gd name="T68" fmla="*/ 2147483646 w 67"/>
                    <a:gd name="T69" fmla="*/ 2147483646 h 58"/>
                    <a:gd name="T70" fmla="*/ 2147483646 w 67"/>
                    <a:gd name="T71" fmla="*/ 2147483646 h 58"/>
                    <a:gd name="T72" fmla="*/ 2147483646 w 67"/>
                    <a:gd name="T73" fmla="*/ 2147483646 h 58"/>
                    <a:gd name="T74" fmla="*/ 2147483646 w 67"/>
                    <a:gd name="T75" fmla="*/ 2147483646 h 58"/>
                    <a:gd name="T76" fmla="*/ 2147483646 w 67"/>
                    <a:gd name="T77" fmla="*/ 2147483646 h 58"/>
                    <a:gd name="T78" fmla="*/ 2147483646 w 67"/>
                    <a:gd name="T79" fmla="*/ 2147483646 h 58"/>
                    <a:gd name="T80" fmla="*/ 2147483646 w 67"/>
                    <a:gd name="T81" fmla="*/ 2147483646 h 58"/>
                    <a:gd name="T82" fmla="*/ 2147483646 w 67"/>
                    <a:gd name="T83" fmla="*/ 2147483646 h 58"/>
                    <a:gd name="T84" fmla="*/ 2147483646 w 67"/>
                    <a:gd name="T85" fmla="*/ 2147483646 h 58"/>
                    <a:gd name="T86" fmla="*/ 2147483646 w 67"/>
                    <a:gd name="T87" fmla="*/ 2147483646 h 58"/>
                    <a:gd name="T88" fmla="*/ 2147483646 w 67"/>
                    <a:gd name="T89" fmla="*/ 2147483646 h 58"/>
                    <a:gd name="T90" fmla="*/ 2147483646 w 67"/>
                    <a:gd name="T91" fmla="*/ 2147483646 h 58"/>
                    <a:gd name="T92" fmla="*/ 2147483646 w 67"/>
                    <a:gd name="T93" fmla="*/ 2147483646 h 58"/>
                    <a:gd name="T94" fmla="*/ 2147483646 w 67"/>
                    <a:gd name="T95" fmla="*/ 2147483646 h 58"/>
                    <a:gd name="T96" fmla="*/ 2147483646 w 67"/>
                    <a:gd name="T97" fmla="*/ 2147483646 h 5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7"/>
                    <a:gd name="T148" fmla="*/ 0 h 58"/>
                    <a:gd name="T149" fmla="*/ 67 w 67"/>
                    <a:gd name="T150" fmla="*/ 58 h 5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7" h="58">
                      <a:moveTo>
                        <a:pt x="49" y="57"/>
                      </a:moveTo>
                      <a:cubicBezTo>
                        <a:pt x="48" y="57"/>
                        <a:pt x="48" y="58"/>
                        <a:pt x="47" y="57"/>
                      </a:cubicBezTo>
                      <a:cubicBezTo>
                        <a:pt x="44" y="56"/>
                        <a:pt x="41" y="56"/>
                        <a:pt x="40" y="53"/>
                      </a:cubicBezTo>
                      <a:cubicBezTo>
                        <a:pt x="40" y="51"/>
                        <a:pt x="45" y="51"/>
                        <a:pt x="44" y="50"/>
                      </a:cubicBezTo>
                      <a:cubicBezTo>
                        <a:pt x="44" y="47"/>
                        <a:pt x="40" y="46"/>
                        <a:pt x="40" y="44"/>
                      </a:cubicBezTo>
                      <a:cubicBezTo>
                        <a:pt x="39" y="42"/>
                        <a:pt x="43" y="42"/>
                        <a:pt x="43" y="41"/>
                      </a:cubicBezTo>
                      <a:cubicBezTo>
                        <a:pt x="43" y="38"/>
                        <a:pt x="41" y="35"/>
                        <a:pt x="39" y="36"/>
                      </a:cubicBezTo>
                      <a:cubicBezTo>
                        <a:pt x="34" y="38"/>
                        <a:pt x="31" y="42"/>
                        <a:pt x="27" y="46"/>
                      </a:cubicBezTo>
                      <a:cubicBezTo>
                        <a:pt x="26" y="47"/>
                        <a:pt x="28" y="50"/>
                        <a:pt x="27" y="51"/>
                      </a:cubicBezTo>
                      <a:cubicBezTo>
                        <a:pt x="26" y="52"/>
                        <a:pt x="24" y="50"/>
                        <a:pt x="22" y="50"/>
                      </a:cubicBezTo>
                      <a:cubicBezTo>
                        <a:pt x="22" y="48"/>
                        <a:pt x="23" y="46"/>
                        <a:pt x="22" y="44"/>
                      </a:cubicBezTo>
                      <a:cubicBezTo>
                        <a:pt x="22" y="43"/>
                        <a:pt x="20" y="42"/>
                        <a:pt x="19" y="41"/>
                      </a:cubicBezTo>
                      <a:cubicBezTo>
                        <a:pt x="18" y="40"/>
                        <a:pt x="16" y="38"/>
                        <a:pt x="15" y="37"/>
                      </a:cubicBezTo>
                      <a:cubicBezTo>
                        <a:pt x="13" y="36"/>
                        <a:pt x="10" y="35"/>
                        <a:pt x="9" y="33"/>
                      </a:cubicBezTo>
                      <a:cubicBezTo>
                        <a:pt x="9" y="32"/>
                        <a:pt x="11" y="32"/>
                        <a:pt x="12" y="31"/>
                      </a:cubicBezTo>
                      <a:cubicBezTo>
                        <a:pt x="12" y="30"/>
                        <a:pt x="13" y="29"/>
                        <a:pt x="12" y="28"/>
                      </a:cubicBezTo>
                      <a:cubicBezTo>
                        <a:pt x="11" y="26"/>
                        <a:pt x="8" y="27"/>
                        <a:pt x="6" y="25"/>
                      </a:cubicBezTo>
                      <a:cubicBezTo>
                        <a:pt x="5" y="24"/>
                        <a:pt x="7" y="22"/>
                        <a:pt x="7" y="20"/>
                      </a:cubicBezTo>
                      <a:cubicBezTo>
                        <a:pt x="7" y="19"/>
                        <a:pt x="7" y="17"/>
                        <a:pt x="6" y="16"/>
                      </a:cubicBezTo>
                      <a:cubicBezTo>
                        <a:pt x="5" y="15"/>
                        <a:pt x="2" y="16"/>
                        <a:pt x="1" y="15"/>
                      </a:cubicBezTo>
                      <a:cubicBezTo>
                        <a:pt x="0" y="14"/>
                        <a:pt x="0" y="12"/>
                        <a:pt x="0" y="11"/>
                      </a:cubicBezTo>
                      <a:cubicBezTo>
                        <a:pt x="1" y="10"/>
                        <a:pt x="1" y="7"/>
                        <a:pt x="3" y="7"/>
                      </a:cubicBezTo>
                      <a:cubicBezTo>
                        <a:pt x="5" y="7"/>
                        <a:pt x="6" y="9"/>
                        <a:pt x="8" y="10"/>
                      </a:cubicBezTo>
                      <a:cubicBezTo>
                        <a:pt x="10" y="11"/>
                        <a:pt x="12" y="12"/>
                        <a:pt x="13" y="12"/>
                      </a:cubicBezTo>
                      <a:cubicBezTo>
                        <a:pt x="16" y="13"/>
                        <a:pt x="18" y="15"/>
                        <a:pt x="20" y="14"/>
                      </a:cubicBezTo>
                      <a:cubicBezTo>
                        <a:pt x="21" y="14"/>
                        <a:pt x="21" y="11"/>
                        <a:pt x="20" y="10"/>
                      </a:cubicBezTo>
                      <a:cubicBezTo>
                        <a:pt x="20" y="9"/>
                        <a:pt x="17" y="9"/>
                        <a:pt x="16" y="8"/>
                      </a:cubicBezTo>
                      <a:cubicBezTo>
                        <a:pt x="15" y="6"/>
                        <a:pt x="13" y="5"/>
                        <a:pt x="13" y="3"/>
                      </a:cubicBezTo>
                      <a:cubicBezTo>
                        <a:pt x="14" y="1"/>
                        <a:pt x="16" y="1"/>
                        <a:pt x="17" y="0"/>
                      </a:cubicBezTo>
                      <a:cubicBezTo>
                        <a:pt x="19" y="1"/>
                        <a:pt x="22" y="2"/>
                        <a:pt x="24" y="4"/>
                      </a:cubicBezTo>
                      <a:cubicBezTo>
                        <a:pt x="25" y="5"/>
                        <a:pt x="26" y="9"/>
                        <a:pt x="27" y="10"/>
                      </a:cubicBezTo>
                      <a:cubicBezTo>
                        <a:pt x="29" y="12"/>
                        <a:pt x="32" y="13"/>
                        <a:pt x="35" y="12"/>
                      </a:cubicBezTo>
                      <a:cubicBezTo>
                        <a:pt x="36" y="11"/>
                        <a:pt x="35" y="8"/>
                        <a:pt x="36" y="7"/>
                      </a:cubicBezTo>
                      <a:cubicBezTo>
                        <a:pt x="37" y="6"/>
                        <a:pt x="39" y="7"/>
                        <a:pt x="40" y="6"/>
                      </a:cubicBezTo>
                      <a:cubicBezTo>
                        <a:pt x="41" y="5"/>
                        <a:pt x="41" y="4"/>
                        <a:pt x="42" y="2"/>
                      </a:cubicBezTo>
                      <a:cubicBezTo>
                        <a:pt x="44" y="5"/>
                        <a:pt x="47" y="8"/>
                        <a:pt x="49" y="10"/>
                      </a:cubicBezTo>
                      <a:cubicBezTo>
                        <a:pt x="50" y="13"/>
                        <a:pt x="51" y="16"/>
                        <a:pt x="52" y="18"/>
                      </a:cubicBezTo>
                      <a:cubicBezTo>
                        <a:pt x="54" y="20"/>
                        <a:pt x="56" y="22"/>
                        <a:pt x="58" y="22"/>
                      </a:cubicBezTo>
                      <a:cubicBezTo>
                        <a:pt x="60" y="23"/>
                        <a:pt x="62" y="22"/>
                        <a:pt x="63" y="22"/>
                      </a:cubicBezTo>
                      <a:cubicBezTo>
                        <a:pt x="65" y="22"/>
                        <a:pt x="66" y="23"/>
                        <a:pt x="67" y="24"/>
                      </a:cubicBezTo>
                      <a:cubicBezTo>
                        <a:pt x="67" y="25"/>
                        <a:pt x="66" y="25"/>
                        <a:pt x="66" y="25"/>
                      </a:cubicBezTo>
                      <a:cubicBezTo>
                        <a:pt x="63" y="25"/>
                        <a:pt x="61" y="24"/>
                        <a:pt x="59" y="25"/>
                      </a:cubicBezTo>
                      <a:cubicBezTo>
                        <a:pt x="57" y="27"/>
                        <a:pt x="56" y="30"/>
                        <a:pt x="55" y="32"/>
                      </a:cubicBezTo>
                      <a:cubicBezTo>
                        <a:pt x="54" y="34"/>
                        <a:pt x="55" y="37"/>
                        <a:pt x="55" y="39"/>
                      </a:cubicBezTo>
                      <a:cubicBezTo>
                        <a:pt x="55" y="40"/>
                        <a:pt x="57" y="41"/>
                        <a:pt x="57" y="43"/>
                      </a:cubicBezTo>
                      <a:cubicBezTo>
                        <a:pt x="54" y="43"/>
                        <a:pt x="56" y="47"/>
                        <a:pt x="55" y="47"/>
                      </a:cubicBezTo>
                      <a:cubicBezTo>
                        <a:pt x="53" y="48"/>
                        <a:pt x="51" y="45"/>
                        <a:pt x="50" y="46"/>
                      </a:cubicBezTo>
                      <a:cubicBezTo>
                        <a:pt x="48" y="46"/>
                        <a:pt x="49" y="49"/>
                        <a:pt x="49" y="50"/>
                      </a:cubicBezTo>
                      <a:cubicBezTo>
                        <a:pt x="48" y="53"/>
                        <a:pt x="49" y="55"/>
                        <a:pt x="49" y="57"/>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03" name="Freeform 51"/>
                <p:cNvSpPr>
                  <a:spLocks noChangeAspect="1"/>
                </p:cNvSpPr>
                <p:nvPr/>
              </p:nvSpPr>
              <p:spPr bwMode="auto">
                <a:xfrm>
                  <a:off x="6392863" y="2882900"/>
                  <a:ext cx="606425" cy="493713"/>
                </a:xfrm>
                <a:custGeom>
                  <a:avLst/>
                  <a:gdLst>
                    <a:gd name="T0" fmla="*/ 2147483646 w 112"/>
                    <a:gd name="T1" fmla="*/ 2147483646 h 88"/>
                    <a:gd name="T2" fmla="*/ 2147483646 w 112"/>
                    <a:gd name="T3" fmla="*/ 2147483646 h 88"/>
                    <a:gd name="T4" fmla="*/ 2147483646 w 112"/>
                    <a:gd name="T5" fmla="*/ 2147483646 h 88"/>
                    <a:gd name="T6" fmla="*/ 2147483646 w 112"/>
                    <a:gd name="T7" fmla="*/ 2147483646 h 88"/>
                    <a:gd name="T8" fmla="*/ 2147483646 w 112"/>
                    <a:gd name="T9" fmla="*/ 2147483646 h 88"/>
                    <a:gd name="T10" fmla="*/ 2147483646 w 112"/>
                    <a:gd name="T11" fmla="*/ 2147483646 h 88"/>
                    <a:gd name="T12" fmla="*/ 2147483646 w 112"/>
                    <a:gd name="T13" fmla="*/ 2147483646 h 88"/>
                    <a:gd name="T14" fmla="*/ 2147483646 w 112"/>
                    <a:gd name="T15" fmla="*/ 2147483646 h 88"/>
                    <a:gd name="T16" fmla="*/ 2147483646 w 112"/>
                    <a:gd name="T17" fmla="*/ 2147483646 h 88"/>
                    <a:gd name="T18" fmla="*/ 2147483646 w 112"/>
                    <a:gd name="T19" fmla="*/ 2147483646 h 88"/>
                    <a:gd name="T20" fmla="*/ 2147483646 w 112"/>
                    <a:gd name="T21" fmla="*/ 2147483646 h 88"/>
                    <a:gd name="T22" fmla="*/ 2147483646 w 112"/>
                    <a:gd name="T23" fmla="*/ 2147483646 h 88"/>
                    <a:gd name="T24" fmla="*/ 2147483646 w 112"/>
                    <a:gd name="T25" fmla="*/ 2147483646 h 88"/>
                    <a:gd name="T26" fmla="*/ 2147483646 w 112"/>
                    <a:gd name="T27" fmla="*/ 2147483646 h 88"/>
                    <a:gd name="T28" fmla="*/ 2147483646 w 112"/>
                    <a:gd name="T29" fmla="*/ 2147483646 h 88"/>
                    <a:gd name="T30" fmla="*/ 2147483646 w 112"/>
                    <a:gd name="T31" fmla="*/ 2147483646 h 88"/>
                    <a:gd name="T32" fmla="*/ 2147483646 w 112"/>
                    <a:gd name="T33" fmla="*/ 2147483646 h 88"/>
                    <a:gd name="T34" fmla="*/ 2147483646 w 112"/>
                    <a:gd name="T35" fmla="*/ 2147483646 h 88"/>
                    <a:gd name="T36" fmla="*/ 2147483646 w 112"/>
                    <a:gd name="T37" fmla="*/ 2147483646 h 88"/>
                    <a:gd name="T38" fmla="*/ 2147483646 w 112"/>
                    <a:gd name="T39" fmla="*/ 2147483646 h 88"/>
                    <a:gd name="T40" fmla="*/ 2147483646 w 112"/>
                    <a:gd name="T41" fmla="*/ 2147483646 h 88"/>
                    <a:gd name="T42" fmla="*/ 2147483646 w 112"/>
                    <a:gd name="T43" fmla="*/ 2147483646 h 88"/>
                    <a:gd name="T44" fmla="*/ 2147483646 w 112"/>
                    <a:gd name="T45" fmla="*/ 2147483646 h 88"/>
                    <a:gd name="T46" fmla="*/ 2147483646 w 112"/>
                    <a:gd name="T47" fmla="*/ 2147483646 h 88"/>
                    <a:gd name="T48" fmla="*/ 2147483646 w 112"/>
                    <a:gd name="T49" fmla="*/ 2147483646 h 88"/>
                    <a:gd name="T50" fmla="*/ 2147483646 w 112"/>
                    <a:gd name="T51" fmla="*/ 2147483646 h 88"/>
                    <a:gd name="T52" fmla="*/ 2147483646 w 112"/>
                    <a:gd name="T53" fmla="*/ 2147483646 h 88"/>
                    <a:gd name="T54" fmla="*/ 2147483646 w 112"/>
                    <a:gd name="T55" fmla="*/ 2147483646 h 88"/>
                    <a:gd name="T56" fmla="*/ 2147483646 w 112"/>
                    <a:gd name="T57" fmla="*/ 2147483646 h 88"/>
                    <a:gd name="T58" fmla="*/ 2147483646 w 112"/>
                    <a:gd name="T59" fmla="*/ 2147483646 h 88"/>
                    <a:gd name="T60" fmla="*/ 2147483646 w 112"/>
                    <a:gd name="T61" fmla="*/ 2147483646 h 88"/>
                    <a:gd name="T62" fmla="*/ 2147483646 w 112"/>
                    <a:gd name="T63" fmla="*/ 2147483646 h 88"/>
                    <a:gd name="T64" fmla="*/ 2147483646 w 112"/>
                    <a:gd name="T65" fmla="*/ 2147483646 h 88"/>
                    <a:gd name="T66" fmla="*/ 2147483646 w 112"/>
                    <a:gd name="T67" fmla="*/ 2147483646 h 88"/>
                    <a:gd name="T68" fmla="*/ 2147483646 w 112"/>
                    <a:gd name="T69" fmla="*/ 2147483646 h 88"/>
                    <a:gd name="T70" fmla="*/ 2147483646 w 112"/>
                    <a:gd name="T71" fmla="*/ 2147483646 h 88"/>
                    <a:gd name="T72" fmla="*/ 2147483646 w 112"/>
                    <a:gd name="T73" fmla="*/ 2147483646 h 88"/>
                    <a:gd name="T74" fmla="*/ 2147483646 w 112"/>
                    <a:gd name="T75" fmla="*/ 2147483646 h 88"/>
                    <a:gd name="T76" fmla="*/ 2147483646 w 112"/>
                    <a:gd name="T77" fmla="*/ 2147483646 h 88"/>
                    <a:gd name="T78" fmla="*/ 2147483646 w 112"/>
                    <a:gd name="T79" fmla="*/ 2147483646 h 88"/>
                    <a:gd name="T80" fmla="*/ 2147483646 w 112"/>
                    <a:gd name="T81" fmla="*/ 2147483646 h 88"/>
                    <a:gd name="T82" fmla="*/ 2147483646 w 112"/>
                    <a:gd name="T83" fmla="*/ 2147483646 h 88"/>
                    <a:gd name="T84" fmla="*/ 2147483646 w 112"/>
                    <a:gd name="T85" fmla="*/ 2147483646 h 88"/>
                    <a:gd name="T86" fmla="*/ 2147483646 w 112"/>
                    <a:gd name="T87" fmla="*/ 2147483646 h 88"/>
                    <a:gd name="T88" fmla="*/ 2147483646 w 112"/>
                    <a:gd name="T89" fmla="*/ 2147483646 h 88"/>
                    <a:gd name="T90" fmla="*/ 2147483646 w 112"/>
                    <a:gd name="T91" fmla="*/ 2147483646 h 88"/>
                    <a:gd name="T92" fmla="*/ 2147483646 w 112"/>
                    <a:gd name="T93" fmla="*/ 2147483646 h 88"/>
                    <a:gd name="T94" fmla="*/ 2147483646 w 112"/>
                    <a:gd name="T95" fmla="*/ 2147483646 h 88"/>
                    <a:gd name="T96" fmla="*/ 2147483646 w 112"/>
                    <a:gd name="T97" fmla="*/ 2147483646 h 88"/>
                    <a:gd name="T98" fmla="*/ 2147483646 w 112"/>
                    <a:gd name="T99" fmla="*/ 2147483646 h 88"/>
                    <a:gd name="T100" fmla="*/ 2147483646 w 112"/>
                    <a:gd name="T101" fmla="*/ 2147483646 h 88"/>
                    <a:gd name="T102" fmla="*/ 2147483646 w 112"/>
                    <a:gd name="T103" fmla="*/ 2147483646 h 88"/>
                    <a:gd name="T104" fmla="*/ 2147483646 w 112"/>
                    <a:gd name="T105" fmla="*/ 2147483646 h 88"/>
                    <a:gd name="T106" fmla="*/ 2147483646 w 112"/>
                    <a:gd name="T107" fmla="*/ 2147483646 h 88"/>
                    <a:gd name="T108" fmla="*/ 2147483646 w 112"/>
                    <a:gd name="T109" fmla="*/ 2147483646 h 88"/>
                    <a:gd name="T110" fmla="*/ 2147483646 w 112"/>
                    <a:gd name="T111" fmla="*/ 2147483646 h 88"/>
                    <a:gd name="T112" fmla="*/ 2147483646 w 112"/>
                    <a:gd name="T113" fmla="*/ 2147483646 h 88"/>
                    <a:gd name="T114" fmla="*/ 2147483646 w 112"/>
                    <a:gd name="T115" fmla="*/ 2147483646 h 88"/>
                    <a:gd name="T116" fmla="*/ 2147483646 w 112"/>
                    <a:gd name="T117" fmla="*/ 2147483646 h 88"/>
                    <a:gd name="T118" fmla="*/ 2147483646 w 112"/>
                    <a:gd name="T119" fmla="*/ 2147483646 h 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2"/>
                    <a:gd name="T181" fmla="*/ 0 h 88"/>
                    <a:gd name="T182" fmla="*/ 112 w 112"/>
                    <a:gd name="T183" fmla="*/ 88 h 8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2" h="88">
                      <a:moveTo>
                        <a:pt x="7" y="83"/>
                      </a:moveTo>
                      <a:cubicBezTo>
                        <a:pt x="7" y="80"/>
                        <a:pt x="7" y="76"/>
                        <a:pt x="7" y="73"/>
                      </a:cubicBezTo>
                      <a:cubicBezTo>
                        <a:pt x="6" y="72"/>
                        <a:pt x="5" y="73"/>
                        <a:pt x="4" y="73"/>
                      </a:cubicBezTo>
                      <a:cubicBezTo>
                        <a:pt x="4" y="72"/>
                        <a:pt x="2" y="72"/>
                        <a:pt x="2" y="71"/>
                      </a:cubicBezTo>
                      <a:cubicBezTo>
                        <a:pt x="1" y="69"/>
                        <a:pt x="2" y="67"/>
                        <a:pt x="3" y="65"/>
                      </a:cubicBezTo>
                      <a:cubicBezTo>
                        <a:pt x="3" y="64"/>
                        <a:pt x="5" y="64"/>
                        <a:pt x="5" y="63"/>
                      </a:cubicBezTo>
                      <a:cubicBezTo>
                        <a:pt x="6" y="62"/>
                        <a:pt x="7" y="61"/>
                        <a:pt x="7" y="60"/>
                      </a:cubicBezTo>
                      <a:cubicBezTo>
                        <a:pt x="7" y="57"/>
                        <a:pt x="7" y="55"/>
                        <a:pt x="7" y="52"/>
                      </a:cubicBezTo>
                      <a:cubicBezTo>
                        <a:pt x="6" y="51"/>
                        <a:pt x="5" y="50"/>
                        <a:pt x="5" y="49"/>
                      </a:cubicBezTo>
                      <a:cubicBezTo>
                        <a:pt x="4" y="48"/>
                        <a:pt x="2" y="47"/>
                        <a:pt x="1" y="46"/>
                      </a:cubicBezTo>
                      <a:cubicBezTo>
                        <a:pt x="0" y="44"/>
                        <a:pt x="1" y="43"/>
                        <a:pt x="1" y="41"/>
                      </a:cubicBezTo>
                      <a:cubicBezTo>
                        <a:pt x="3" y="41"/>
                        <a:pt x="4" y="42"/>
                        <a:pt x="6" y="42"/>
                      </a:cubicBezTo>
                      <a:cubicBezTo>
                        <a:pt x="8" y="42"/>
                        <a:pt x="9" y="40"/>
                        <a:pt x="11" y="40"/>
                      </a:cubicBezTo>
                      <a:cubicBezTo>
                        <a:pt x="12" y="40"/>
                        <a:pt x="15" y="41"/>
                        <a:pt x="16" y="40"/>
                      </a:cubicBezTo>
                      <a:cubicBezTo>
                        <a:pt x="18" y="39"/>
                        <a:pt x="18" y="36"/>
                        <a:pt x="19" y="35"/>
                      </a:cubicBezTo>
                      <a:cubicBezTo>
                        <a:pt x="22" y="34"/>
                        <a:pt x="26" y="37"/>
                        <a:pt x="28" y="35"/>
                      </a:cubicBezTo>
                      <a:cubicBezTo>
                        <a:pt x="30" y="34"/>
                        <a:pt x="27" y="32"/>
                        <a:pt x="27" y="30"/>
                      </a:cubicBezTo>
                      <a:cubicBezTo>
                        <a:pt x="28" y="27"/>
                        <a:pt x="28" y="24"/>
                        <a:pt x="30" y="22"/>
                      </a:cubicBezTo>
                      <a:cubicBezTo>
                        <a:pt x="32" y="20"/>
                        <a:pt x="37" y="22"/>
                        <a:pt x="39" y="20"/>
                      </a:cubicBezTo>
                      <a:cubicBezTo>
                        <a:pt x="41" y="18"/>
                        <a:pt x="39" y="15"/>
                        <a:pt x="39" y="13"/>
                      </a:cubicBezTo>
                      <a:cubicBezTo>
                        <a:pt x="40" y="12"/>
                        <a:pt x="41" y="10"/>
                        <a:pt x="43" y="9"/>
                      </a:cubicBezTo>
                      <a:cubicBezTo>
                        <a:pt x="45" y="9"/>
                        <a:pt x="47" y="11"/>
                        <a:pt x="49" y="10"/>
                      </a:cubicBezTo>
                      <a:cubicBezTo>
                        <a:pt x="50" y="8"/>
                        <a:pt x="51" y="6"/>
                        <a:pt x="52" y="4"/>
                      </a:cubicBezTo>
                      <a:cubicBezTo>
                        <a:pt x="53" y="3"/>
                        <a:pt x="54" y="2"/>
                        <a:pt x="55" y="1"/>
                      </a:cubicBezTo>
                      <a:cubicBezTo>
                        <a:pt x="57" y="1"/>
                        <a:pt x="59" y="0"/>
                        <a:pt x="61" y="1"/>
                      </a:cubicBezTo>
                      <a:cubicBezTo>
                        <a:pt x="62" y="1"/>
                        <a:pt x="62" y="4"/>
                        <a:pt x="63" y="4"/>
                      </a:cubicBezTo>
                      <a:cubicBezTo>
                        <a:pt x="65" y="5"/>
                        <a:pt x="67" y="3"/>
                        <a:pt x="69" y="4"/>
                      </a:cubicBezTo>
                      <a:cubicBezTo>
                        <a:pt x="70" y="5"/>
                        <a:pt x="68" y="8"/>
                        <a:pt x="70" y="9"/>
                      </a:cubicBezTo>
                      <a:cubicBezTo>
                        <a:pt x="72" y="10"/>
                        <a:pt x="75" y="7"/>
                        <a:pt x="78" y="7"/>
                      </a:cubicBezTo>
                      <a:cubicBezTo>
                        <a:pt x="82" y="8"/>
                        <a:pt x="88" y="8"/>
                        <a:pt x="90" y="11"/>
                      </a:cubicBezTo>
                      <a:cubicBezTo>
                        <a:pt x="92" y="15"/>
                        <a:pt x="88" y="20"/>
                        <a:pt x="89" y="25"/>
                      </a:cubicBezTo>
                      <a:cubicBezTo>
                        <a:pt x="89" y="27"/>
                        <a:pt x="91" y="27"/>
                        <a:pt x="92" y="29"/>
                      </a:cubicBezTo>
                      <a:cubicBezTo>
                        <a:pt x="93" y="30"/>
                        <a:pt x="92" y="32"/>
                        <a:pt x="93" y="33"/>
                      </a:cubicBezTo>
                      <a:cubicBezTo>
                        <a:pt x="95" y="35"/>
                        <a:pt x="99" y="35"/>
                        <a:pt x="101" y="38"/>
                      </a:cubicBezTo>
                      <a:cubicBezTo>
                        <a:pt x="102" y="40"/>
                        <a:pt x="99" y="43"/>
                        <a:pt x="101" y="44"/>
                      </a:cubicBezTo>
                      <a:cubicBezTo>
                        <a:pt x="102" y="46"/>
                        <a:pt x="105" y="44"/>
                        <a:pt x="107" y="46"/>
                      </a:cubicBezTo>
                      <a:cubicBezTo>
                        <a:pt x="109" y="47"/>
                        <a:pt x="112" y="49"/>
                        <a:pt x="112" y="52"/>
                      </a:cubicBezTo>
                      <a:cubicBezTo>
                        <a:pt x="112" y="55"/>
                        <a:pt x="109" y="55"/>
                        <a:pt x="106" y="56"/>
                      </a:cubicBezTo>
                      <a:cubicBezTo>
                        <a:pt x="105" y="57"/>
                        <a:pt x="103" y="57"/>
                        <a:pt x="102" y="56"/>
                      </a:cubicBezTo>
                      <a:cubicBezTo>
                        <a:pt x="100" y="56"/>
                        <a:pt x="100" y="53"/>
                        <a:pt x="98" y="53"/>
                      </a:cubicBezTo>
                      <a:cubicBezTo>
                        <a:pt x="97" y="53"/>
                        <a:pt x="94" y="55"/>
                        <a:pt x="94" y="57"/>
                      </a:cubicBezTo>
                      <a:cubicBezTo>
                        <a:pt x="94" y="59"/>
                        <a:pt x="98" y="61"/>
                        <a:pt x="98" y="63"/>
                      </a:cubicBezTo>
                      <a:cubicBezTo>
                        <a:pt x="100" y="66"/>
                        <a:pt x="100" y="69"/>
                        <a:pt x="100" y="72"/>
                      </a:cubicBezTo>
                      <a:cubicBezTo>
                        <a:pt x="98" y="73"/>
                        <a:pt x="94" y="73"/>
                        <a:pt x="92" y="75"/>
                      </a:cubicBezTo>
                      <a:cubicBezTo>
                        <a:pt x="90" y="77"/>
                        <a:pt x="90" y="79"/>
                        <a:pt x="89" y="81"/>
                      </a:cubicBezTo>
                      <a:cubicBezTo>
                        <a:pt x="88" y="83"/>
                        <a:pt x="88" y="86"/>
                        <a:pt x="86" y="87"/>
                      </a:cubicBezTo>
                      <a:cubicBezTo>
                        <a:pt x="85" y="88"/>
                        <a:pt x="83" y="85"/>
                        <a:pt x="81" y="85"/>
                      </a:cubicBezTo>
                      <a:cubicBezTo>
                        <a:pt x="79" y="84"/>
                        <a:pt x="78" y="85"/>
                        <a:pt x="76" y="85"/>
                      </a:cubicBezTo>
                      <a:cubicBezTo>
                        <a:pt x="74" y="85"/>
                        <a:pt x="73" y="84"/>
                        <a:pt x="71" y="84"/>
                      </a:cubicBezTo>
                      <a:cubicBezTo>
                        <a:pt x="69" y="84"/>
                        <a:pt x="68" y="85"/>
                        <a:pt x="66" y="85"/>
                      </a:cubicBezTo>
                      <a:cubicBezTo>
                        <a:pt x="64" y="85"/>
                        <a:pt x="63" y="84"/>
                        <a:pt x="61" y="84"/>
                      </a:cubicBezTo>
                      <a:cubicBezTo>
                        <a:pt x="59" y="84"/>
                        <a:pt x="57" y="86"/>
                        <a:pt x="55" y="86"/>
                      </a:cubicBezTo>
                      <a:cubicBezTo>
                        <a:pt x="54" y="86"/>
                        <a:pt x="53" y="84"/>
                        <a:pt x="52" y="84"/>
                      </a:cubicBezTo>
                      <a:cubicBezTo>
                        <a:pt x="50" y="82"/>
                        <a:pt x="47" y="81"/>
                        <a:pt x="44" y="80"/>
                      </a:cubicBezTo>
                      <a:cubicBezTo>
                        <a:pt x="42" y="79"/>
                        <a:pt x="40" y="80"/>
                        <a:pt x="38" y="80"/>
                      </a:cubicBezTo>
                      <a:cubicBezTo>
                        <a:pt x="36" y="80"/>
                        <a:pt x="34" y="79"/>
                        <a:pt x="32" y="78"/>
                      </a:cubicBezTo>
                      <a:cubicBezTo>
                        <a:pt x="29" y="78"/>
                        <a:pt x="25" y="78"/>
                        <a:pt x="22" y="78"/>
                      </a:cubicBezTo>
                      <a:cubicBezTo>
                        <a:pt x="19" y="77"/>
                        <a:pt x="17" y="76"/>
                        <a:pt x="15" y="78"/>
                      </a:cubicBezTo>
                      <a:cubicBezTo>
                        <a:pt x="13" y="79"/>
                        <a:pt x="15" y="83"/>
                        <a:pt x="13" y="84"/>
                      </a:cubicBezTo>
                      <a:cubicBezTo>
                        <a:pt x="12" y="85"/>
                        <a:pt x="9" y="83"/>
                        <a:pt x="7" y="83"/>
                      </a:cubicBezTo>
                      <a:close/>
                    </a:path>
                  </a:pathLst>
                </a:custGeom>
                <a:solidFill>
                  <a:schemeClr val="bg2"/>
                </a:solidFill>
                <a:ln w="3175" cap="rnd" cmpd="sng">
                  <a:solidFill>
                    <a:srgbClr val="C0C0C0"/>
                  </a:solidFill>
                  <a:prstDash val="solid"/>
                  <a:round/>
                  <a:headEnd/>
                  <a:tailEnd/>
                </a:ln>
              </p:spPr>
              <p:txBody>
                <a:bodyPr/>
                <a:lstStyle/>
                <a:p>
                  <a:endParaRPr lang="en-GB"/>
                </a:p>
              </p:txBody>
            </p:sp>
            <p:sp>
              <p:nvSpPr>
                <p:cNvPr id="40004" name="Freeform 52"/>
                <p:cNvSpPr>
                  <a:spLocks noChangeAspect="1"/>
                </p:cNvSpPr>
                <p:nvPr/>
              </p:nvSpPr>
              <p:spPr bwMode="auto">
                <a:xfrm>
                  <a:off x="5813425" y="3022600"/>
                  <a:ext cx="652463" cy="574675"/>
                </a:xfrm>
                <a:custGeom>
                  <a:avLst/>
                  <a:gdLst>
                    <a:gd name="T0" fmla="*/ 2147483646 w 120"/>
                    <a:gd name="T1" fmla="*/ 2147483646 h 102"/>
                    <a:gd name="T2" fmla="*/ 2147483646 w 120"/>
                    <a:gd name="T3" fmla="*/ 2147483646 h 102"/>
                    <a:gd name="T4" fmla="*/ 2147483646 w 120"/>
                    <a:gd name="T5" fmla="*/ 2147483646 h 102"/>
                    <a:gd name="T6" fmla="*/ 2147483646 w 120"/>
                    <a:gd name="T7" fmla="*/ 2147483646 h 102"/>
                    <a:gd name="T8" fmla="*/ 2147483646 w 120"/>
                    <a:gd name="T9" fmla="*/ 2147483646 h 102"/>
                    <a:gd name="T10" fmla="*/ 2147483646 w 120"/>
                    <a:gd name="T11" fmla="*/ 2147483646 h 102"/>
                    <a:gd name="T12" fmla="*/ 2147483646 w 120"/>
                    <a:gd name="T13" fmla="*/ 2147483646 h 102"/>
                    <a:gd name="T14" fmla="*/ 2147483646 w 120"/>
                    <a:gd name="T15" fmla="*/ 2147483646 h 102"/>
                    <a:gd name="T16" fmla="*/ 2147483646 w 120"/>
                    <a:gd name="T17" fmla="*/ 2147483646 h 102"/>
                    <a:gd name="T18" fmla="*/ 2147483646 w 120"/>
                    <a:gd name="T19" fmla="*/ 2147483646 h 102"/>
                    <a:gd name="T20" fmla="*/ 2147483646 w 120"/>
                    <a:gd name="T21" fmla="*/ 2147483646 h 102"/>
                    <a:gd name="T22" fmla="*/ 2147483646 w 120"/>
                    <a:gd name="T23" fmla="*/ 2147483646 h 102"/>
                    <a:gd name="T24" fmla="*/ 2147483646 w 120"/>
                    <a:gd name="T25" fmla="*/ 2147483646 h 102"/>
                    <a:gd name="T26" fmla="*/ 2147483646 w 120"/>
                    <a:gd name="T27" fmla="*/ 0 h 102"/>
                    <a:gd name="T28" fmla="*/ 2147483646 w 120"/>
                    <a:gd name="T29" fmla="*/ 2147483646 h 102"/>
                    <a:gd name="T30" fmla="*/ 2147483646 w 120"/>
                    <a:gd name="T31" fmla="*/ 2147483646 h 102"/>
                    <a:gd name="T32" fmla="*/ 2147483646 w 120"/>
                    <a:gd name="T33" fmla="*/ 2147483646 h 102"/>
                    <a:gd name="T34" fmla="*/ 2147483646 w 120"/>
                    <a:gd name="T35" fmla="*/ 2147483646 h 102"/>
                    <a:gd name="T36" fmla="*/ 2147483646 w 120"/>
                    <a:gd name="T37" fmla="*/ 2147483646 h 102"/>
                    <a:gd name="T38" fmla="*/ 0 w 120"/>
                    <a:gd name="T39" fmla="*/ 2147483646 h 102"/>
                    <a:gd name="T40" fmla="*/ 2147483646 w 120"/>
                    <a:gd name="T41" fmla="*/ 2147483646 h 102"/>
                    <a:gd name="T42" fmla="*/ 2147483646 w 120"/>
                    <a:gd name="T43" fmla="*/ 2147483646 h 102"/>
                    <a:gd name="T44" fmla="*/ 2147483646 w 120"/>
                    <a:gd name="T45" fmla="*/ 2147483646 h 102"/>
                    <a:gd name="T46" fmla="*/ 2147483646 w 120"/>
                    <a:gd name="T47" fmla="*/ 2147483646 h 102"/>
                    <a:gd name="T48" fmla="*/ 2147483646 w 120"/>
                    <a:gd name="T49" fmla="*/ 2147483646 h 102"/>
                    <a:gd name="T50" fmla="*/ 2147483646 w 120"/>
                    <a:gd name="T51" fmla="*/ 2147483646 h 102"/>
                    <a:gd name="T52" fmla="*/ 2147483646 w 120"/>
                    <a:gd name="T53" fmla="*/ 2147483646 h 102"/>
                    <a:gd name="T54" fmla="*/ 2147483646 w 120"/>
                    <a:gd name="T55" fmla="*/ 2147483646 h 102"/>
                    <a:gd name="T56" fmla="*/ 2147483646 w 120"/>
                    <a:gd name="T57" fmla="*/ 2147483646 h 102"/>
                    <a:gd name="T58" fmla="*/ 2147483646 w 120"/>
                    <a:gd name="T59" fmla="*/ 2147483646 h 102"/>
                    <a:gd name="T60" fmla="*/ 2147483646 w 120"/>
                    <a:gd name="T61" fmla="*/ 2147483646 h 102"/>
                    <a:gd name="T62" fmla="*/ 2147483646 w 120"/>
                    <a:gd name="T63" fmla="*/ 2147483646 h 102"/>
                    <a:gd name="T64" fmla="*/ 2147483646 w 120"/>
                    <a:gd name="T65" fmla="*/ 2147483646 h 102"/>
                    <a:gd name="T66" fmla="*/ 2147483646 w 120"/>
                    <a:gd name="T67" fmla="*/ 2147483646 h 102"/>
                    <a:gd name="T68" fmla="*/ 2147483646 w 120"/>
                    <a:gd name="T69" fmla="*/ 2147483646 h 102"/>
                    <a:gd name="T70" fmla="*/ 2147483646 w 120"/>
                    <a:gd name="T71" fmla="*/ 2147483646 h 102"/>
                    <a:gd name="T72" fmla="*/ 2147483646 w 120"/>
                    <a:gd name="T73" fmla="*/ 2147483646 h 102"/>
                    <a:gd name="T74" fmla="*/ 2147483646 w 120"/>
                    <a:gd name="T75" fmla="*/ 2147483646 h 102"/>
                    <a:gd name="T76" fmla="*/ 2147483646 w 120"/>
                    <a:gd name="T77" fmla="*/ 2147483646 h 102"/>
                    <a:gd name="T78" fmla="*/ 2147483646 w 120"/>
                    <a:gd name="T79" fmla="*/ 2147483646 h 102"/>
                    <a:gd name="T80" fmla="*/ 2147483646 w 120"/>
                    <a:gd name="T81" fmla="*/ 2147483646 h 102"/>
                    <a:gd name="T82" fmla="*/ 2147483646 w 120"/>
                    <a:gd name="T83" fmla="*/ 2147483646 h 102"/>
                    <a:gd name="T84" fmla="*/ 2147483646 w 120"/>
                    <a:gd name="T85" fmla="*/ 2147483646 h 102"/>
                    <a:gd name="T86" fmla="*/ 2147483646 w 120"/>
                    <a:gd name="T87" fmla="*/ 2147483646 h 102"/>
                    <a:gd name="T88" fmla="*/ 2147483646 w 120"/>
                    <a:gd name="T89" fmla="*/ 2147483646 h 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0"/>
                    <a:gd name="T136" fmla="*/ 0 h 102"/>
                    <a:gd name="T137" fmla="*/ 120 w 120"/>
                    <a:gd name="T138" fmla="*/ 102 h 10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0" h="102">
                      <a:moveTo>
                        <a:pt x="114" y="58"/>
                      </a:moveTo>
                      <a:cubicBezTo>
                        <a:pt x="114" y="55"/>
                        <a:pt x="114" y="51"/>
                        <a:pt x="114" y="48"/>
                      </a:cubicBezTo>
                      <a:cubicBezTo>
                        <a:pt x="113" y="47"/>
                        <a:pt x="112" y="48"/>
                        <a:pt x="111" y="48"/>
                      </a:cubicBezTo>
                      <a:cubicBezTo>
                        <a:pt x="111" y="47"/>
                        <a:pt x="109" y="47"/>
                        <a:pt x="109" y="46"/>
                      </a:cubicBezTo>
                      <a:cubicBezTo>
                        <a:pt x="108" y="44"/>
                        <a:pt x="109" y="42"/>
                        <a:pt x="110" y="40"/>
                      </a:cubicBezTo>
                      <a:cubicBezTo>
                        <a:pt x="110" y="39"/>
                        <a:pt x="112" y="39"/>
                        <a:pt x="112" y="38"/>
                      </a:cubicBezTo>
                      <a:cubicBezTo>
                        <a:pt x="113" y="37"/>
                        <a:pt x="114" y="36"/>
                        <a:pt x="114" y="35"/>
                      </a:cubicBezTo>
                      <a:cubicBezTo>
                        <a:pt x="114" y="32"/>
                        <a:pt x="114" y="30"/>
                        <a:pt x="114" y="27"/>
                      </a:cubicBezTo>
                      <a:cubicBezTo>
                        <a:pt x="113" y="26"/>
                        <a:pt x="112" y="25"/>
                        <a:pt x="112" y="24"/>
                      </a:cubicBezTo>
                      <a:cubicBezTo>
                        <a:pt x="111" y="23"/>
                        <a:pt x="109" y="22"/>
                        <a:pt x="108" y="21"/>
                      </a:cubicBezTo>
                      <a:cubicBezTo>
                        <a:pt x="107" y="19"/>
                        <a:pt x="108" y="18"/>
                        <a:pt x="108" y="16"/>
                      </a:cubicBezTo>
                      <a:cubicBezTo>
                        <a:pt x="106" y="15"/>
                        <a:pt x="105" y="13"/>
                        <a:pt x="103" y="12"/>
                      </a:cubicBezTo>
                      <a:cubicBezTo>
                        <a:pt x="102" y="11"/>
                        <a:pt x="100" y="10"/>
                        <a:pt x="98" y="8"/>
                      </a:cubicBezTo>
                      <a:cubicBezTo>
                        <a:pt x="95" y="9"/>
                        <a:pt x="93" y="10"/>
                        <a:pt x="91" y="10"/>
                      </a:cubicBezTo>
                      <a:cubicBezTo>
                        <a:pt x="89" y="10"/>
                        <a:pt x="87" y="9"/>
                        <a:pt x="85" y="9"/>
                      </a:cubicBezTo>
                      <a:cubicBezTo>
                        <a:pt x="79" y="9"/>
                        <a:pt x="73" y="9"/>
                        <a:pt x="68" y="8"/>
                      </a:cubicBezTo>
                      <a:cubicBezTo>
                        <a:pt x="67" y="9"/>
                        <a:pt x="67" y="11"/>
                        <a:pt x="66" y="11"/>
                      </a:cubicBezTo>
                      <a:cubicBezTo>
                        <a:pt x="65" y="12"/>
                        <a:pt x="63" y="13"/>
                        <a:pt x="62" y="14"/>
                      </a:cubicBezTo>
                      <a:cubicBezTo>
                        <a:pt x="61" y="14"/>
                        <a:pt x="60" y="12"/>
                        <a:pt x="61" y="12"/>
                      </a:cubicBezTo>
                      <a:cubicBezTo>
                        <a:pt x="62" y="11"/>
                        <a:pt x="63" y="11"/>
                        <a:pt x="64" y="10"/>
                      </a:cubicBezTo>
                      <a:cubicBezTo>
                        <a:pt x="65" y="9"/>
                        <a:pt x="66" y="8"/>
                        <a:pt x="66" y="7"/>
                      </a:cubicBezTo>
                      <a:cubicBezTo>
                        <a:pt x="65" y="6"/>
                        <a:pt x="65" y="8"/>
                        <a:pt x="64" y="8"/>
                      </a:cubicBezTo>
                      <a:cubicBezTo>
                        <a:pt x="63" y="9"/>
                        <a:pt x="61" y="10"/>
                        <a:pt x="59" y="10"/>
                      </a:cubicBezTo>
                      <a:cubicBezTo>
                        <a:pt x="57" y="11"/>
                        <a:pt x="54" y="12"/>
                        <a:pt x="52" y="11"/>
                      </a:cubicBezTo>
                      <a:cubicBezTo>
                        <a:pt x="51" y="10"/>
                        <a:pt x="52" y="8"/>
                        <a:pt x="51" y="7"/>
                      </a:cubicBezTo>
                      <a:cubicBezTo>
                        <a:pt x="51" y="6"/>
                        <a:pt x="49" y="5"/>
                        <a:pt x="49" y="4"/>
                      </a:cubicBezTo>
                      <a:cubicBezTo>
                        <a:pt x="49" y="3"/>
                        <a:pt x="52" y="5"/>
                        <a:pt x="54" y="6"/>
                      </a:cubicBezTo>
                      <a:cubicBezTo>
                        <a:pt x="52" y="1"/>
                        <a:pt x="46" y="0"/>
                        <a:pt x="44" y="0"/>
                      </a:cubicBezTo>
                      <a:cubicBezTo>
                        <a:pt x="40" y="1"/>
                        <a:pt x="38" y="4"/>
                        <a:pt x="34" y="6"/>
                      </a:cubicBezTo>
                      <a:cubicBezTo>
                        <a:pt x="34" y="6"/>
                        <a:pt x="33" y="5"/>
                        <a:pt x="32" y="5"/>
                      </a:cubicBezTo>
                      <a:cubicBezTo>
                        <a:pt x="30" y="5"/>
                        <a:pt x="29" y="5"/>
                        <a:pt x="27" y="6"/>
                      </a:cubicBezTo>
                      <a:cubicBezTo>
                        <a:pt x="25" y="7"/>
                        <a:pt x="25" y="9"/>
                        <a:pt x="23" y="10"/>
                      </a:cubicBezTo>
                      <a:cubicBezTo>
                        <a:pt x="19" y="12"/>
                        <a:pt x="16" y="12"/>
                        <a:pt x="12" y="13"/>
                      </a:cubicBezTo>
                      <a:cubicBezTo>
                        <a:pt x="10" y="14"/>
                        <a:pt x="7" y="14"/>
                        <a:pt x="5" y="15"/>
                      </a:cubicBezTo>
                      <a:cubicBezTo>
                        <a:pt x="4" y="15"/>
                        <a:pt x="1" y="15"/>
                        <a:pt x="1" y="16"/>
                      </a:cubicBezTo>
                      <a:cubicBezTo>
                        <a:pt x="1" y="18"/>
                        <a:pt x="5" y="16"/>
                        <a:pt x="5" y="17"/>
                      </a:cubicBezTo>
                      <a:cubicBezTo>
                        <a:pt x="6" y="19"/>
                        <a:pt x="7" y="21"/>
                        <a:pt x="5" y="22"/>
                      </a:cubicBezTo>
                      <a:cubicBezTo>
                        <a:pt x="4" y="23"/>
                        <a:pt x="2" y="20"/>
                        <a:pt x="1" y="19"/>
                      </a:cubicBezTo>
                      <a:cubicBezTo>
                        <a:pt x="2" y="22"/>
                        <a:pt x="3" y="24"/>
                        <a:pt x="3" y="26"/>
                      </a:cubicBezTo>
                      <a:cubicBezTo>
                        <a:pt x="3" y="29"/>
                        <a:pt x="0" y="31"/>
                        <a:pt x="0" y="34"/>
                      </a:cubicBezTo>
                      <a:cubicBezTo>
                        <a:pt x="1" y="37"/>
                        <a:pt x="4" y="38"/>
                        <a:pt x="5" y="41"/>
                      </a:cubicBezTo>
                      <a:cubicBezTo>
                        <a:pt x="6" y="42"/>
                        <a:pt x="4" y="43"/>
                        <a:pt x="4" y="44"/>
                      </a:cubicBezTo>
                      <a:cubicBezTo>
                        <a:pt x="5" y="46"/>
                        <a:pt x="7" y="47"/>
                        <a:pt x="7" y="49"/>
                      </a:cubicBezTo>
                      <a:cubicBezTo>
                        <a:pt x="7" y="51"/>
                        <a:pt x="5" y="52"/>
                        <a:pt x="5" y="54"/>
                      </a:cubicBezTo>
                      <a:cubicBezTo>
                        <a:pt x="5" y="55"/>
                        <a:pt x="6" y="57"/>
                        <a:pt x="7" y="59"/>
                      </a:cubicBezTo>
                      <a:cubicBezTo>
                        <a:pt x="8" y="60"/>
                        <a:pt x="10" y="61"/>
                        <a:pt x="10" y="63"/>
                      </a:cubicBezTo>
                      <a:cubicBezTo>
                        <a:pt x="11" y="64"/>
                        <a:pt x="10" y="65"/>
                        <a:pt x="10" y="66"/>
                      </a:cubicBezTo>
                      <a:cubicBezTo>
                        <a:pt x="11" y="67"/>
                        <a:pt x="13" y="67"/>
                        <a:pt x="14" y="68"/>
                      </a:cubicBezTo>
                      <a:cubicBezTo>
                        <a:pt x="15" y="68"/>
                        <a:pt x="13" y="70"/>
                        <a:pt x="14" y="71"/>
                      </a:cubicBezTo>
                      <a:cubicBezTo>
                        <a:pt x="16" y="71"/>
                        <a:pt x="18" y="70"/>
                        <a:pt x="19" y="70"/>
                      </a:cubicBezTo>
                      <a:cubicBezTo>
                        <a:pt x="21" y="71"/>
                        <a:pt x="22" y="73"/>
                        <a:pt x="23" y="73"/>
                      </a:cubicBezTo>
                      <a:cubicBezTo>
                        <a:pt x="25" y="74"/>
                        <a:pt x="26" y="72"/>
                        <a:pt x="27" y="73"/>
                      </a:cubicBezTo>
                      <a:cubicBezTo>
                        <a:pt x="28" y="75"/>
                        <a:pt x="27" y="78"/>
                        <a:pt x="28" y="80"/>
                      </a:cubicBezTo>
                      <a:cubicBezTo>
                        <a:pt x="29" y="81"/>
                        <a:pt x="30" y="83"/>
                        <a:pt x="31" y="83"/>
                      </a:cubicBezTo>
                      <a:cubicBezTo>
                        <a:pt x="33" y="83"/>
                        <a:pt x="35" y="81"/>
                        <a:pt x="35" y="80"/>
                      </a:cubicBezTo>
                      <a:cubicBezTo>
                        <a:pt x="35" y="79"/>
                        <a:pt x="33" y="78"/>
                        <a:pt x="33" y="77"/>
                      </a:cubicBezTo>
                      <a:cubicBezTo>
                        <a:pt x="33" y="76"/>
                        <a:pt x="35" y="77"/>
                        <a:pt x="36" y="78"/>
                      </a:cubicBezTo>
                      <a:cubicBezTo>
                        <a:pt x="37" y="78"/>
                        <a:pt x="38" y="80"/>
                        <a:pt x="40" y="80"/>
                      </a:cubicBezTo>
                      <a:cubicBezTo>
                        <a:pt x="41" y="80"/>
                        <a:pt x="42" y="79"/>
                        <a:pt x="43" y="80"/>
                      </a:cubicBezTo>
                      <a:cubicBezTo>
                        <a:pt x="44" y="80"/>
                        <a:pt x="42" y="81"/>
                        <a:pt x="42" y="82"/>
                      </a:cubicBezTo>
                      <a:cubicBezTo>
                        <a:pt x="43" y="83"/>
                        <a:pt x="44" y="84"/>
                        <a:pt x="46" y="84"/>
                      </a:cubicBezTo>
                      <a:cubicBezTo>
                        <a:pt x="46" y="84"/>
                        <a:pt x="47" y="84"/>
                        <a:pt x="48" y="84"/>
                      </a:cubicBezTo>
                      <a:cubicBezTo>
                        <a:pt x="50" y="84"/>
                        <a:pt x="51" y="85"/>
                        <a:pt x="52" y="86"/>
                      </a:cubicBezTo>
                      <a:cubicBezTo>
                        <a:pt x="53" y="87"/>
                        <a:pt x="53" y="89"/>
                        <a:pt x="54" y="90"/>
                      </a:cubicBezTo>
                      <a:cubicBezTo>
                        <a:pt x="55" y="91"/>
                        <a:pt x="57" y="92"/>
                        <a:pt x="58" y="93"/>
                      </a:cubicBezTo>
                      <a:cubicBezTo>
                        <a:pt x="59" y="94"/>
                        <a:pt x="60" y="95"/>
                        <a:pt x="61" y="95"/>
                      </a:cubicBezTo>
                      <a:cubicBezTo>
                        <a:pt x="63" y="95"/>
                        <a:pt x="63" y="91"/>
                        <a:pt x="65" y="91"/>
                      </a:cubicBezTo>
                      <a:cubicBezTo>
                        <a:pt x="67" y="92"/>
                        <a:pt x="68" y="94"/>
                        <a:pt x="69" y="96"/>
                      </a:cubicBezTo>
                      <a:cubicBezTo>
                        <a:pt x="70" y="97"/>
                        <a:pt x="68" y="98"/>
                        <a:pt x="69" y="99"/>
                      </a:cubicBezTo>
                      <a:cubicBezTo>
                        <a:pt x="70" y="99"/>
                        <a:pt x="71" y="99"/>
                        <a:pt x="72" y="98"/>
                      </a:cubicBezTo>
                      <a:cubicBezTo>
                        <a:pt x="74" y="97"/>
                        <a:pt x="74" y="95"/>
                        <a:pt x="75" y="95"/>
                      </a:cubicBezTo>
                      <a:cubicBezTo>
                        <a:pt x="77" y="94"/>
                        <a:pt x="79" y="95"/>
                        <a:pt x="81" y="95"/>
                      </a:cubicBezTo>
                      <a:cubicBezTo>
                        <a:pt x="82" y="96"/>
                        <a:pt x="83" y="97"/>
                        <a:pt x="83" y="97"/>
                      </a:cubicBezTo>
                      <a:cubicBezTo>
                        <a:pt x="85" y="96"/>
                        <a:pt x="85" y="94"/>
                        <a:pt x="87" y="94"/>
                      </a:cubicBezTo>
                      <a:cubicBezTo>
                        <a:pt x="89" y="94"/>
                        <a:pt x="91" y="94"/>
                        <a:pt x="93" y="95"/>
                      </a:cubicBezTo>
                      <a:cubicBezTo>
                        <a:pt x="95" y="96"/>
                        <a:pt x="96" y="98"/>
                        <a:pt x="97" y="99"/>
                      </a:cubicBezTo>
                      <a:cubicBezTo>
                        <a:pt x="99" y="100"/>
                        <a:pt x="101" y="100"/>
                        <a:pt x="103" y="100"/>
                      </a:cubicBezTo>
                      <a:cubicBezTo>
                        <a:pt x="104" y="101"/>
                        <a:pt x="105" y="102"/>
                        <a:pt x="106" y="101"/>
                      </a:cubicBezTo>
                      <a:cubicBezTo>
                        <a:pt x="107" y="101"/>
                        <a:pt x="107" y="100"/>
                        <a:pt x="106" y="99"/>
                      </a:cubicBezTo>
                      <a:cubicBezTo>
                        <a:pt x="106" y="99"/>
                        <a:pt x="104" y="99"/>
                        <a:pt x="104" y="98"/>
                      </a:cubicBezTo>
                      <a:cubicBezTo>
                        <a:pt x="103" y="97"/>
                        <a:pt x="105" y="95"/>
                        <a:pt x="104" y="94"/>
                      </a:cubicBezTo>
                      <a:cubicBezTo>
                        <a:pt x="104" y="93"/>
                        <a:pt x="103" y="92"/>
                        <a:pt x="103" y="91"/>
                      </a:cubicBezTo>
                      <a:cubicBezTo>
                        <a:pt x="105" y="88"/>
                        <a:pt x="107" y="85"/>
                        <a:pt x="109" y="83"/>
                      </a:cubicBezTo>
                      <a:cubicBezTo>
                        <a:pt x="111" y="81"/>
                        <a:pt x="113" y="82"/>
                        <a:pt x="115" y="81"/>
                      </a:cubicBezTo>
                      <a:cubicBezTo>
                        <a:pt x="116" y="80"/>
                        <a:pt x="117" y="80"/>
                        <a:pt x="118" y="79"/>
                      </a:cubicBezTo>
                      <a:cubicBezTo>
                        <a:pt x="119" y="78"/>
                        <a:pt x="120" y="77"/>
                        <a:pt x="120" y="76"/>
                      </a:cubicBezTo>
                      <a:cubicBezTo>
                        <a:pt x="120" y="74"/>
                        <a:pt x="117" y="73"/>
                        <a:pt x="116" y="71"/>
                      </a:cubicBezTo>
                      <a:cubicBezTo>
                        <a:pt x="116" y="71"/>
                        <a:pt x="120" y="72"/>
                        <a:pt x="119" y="71"/>
                      </a:cubicBezTo>
                      <a:cubicBezTo>
                        <a:pt x="118" y="69"/>
                        <a:pt x="115" y="68"/>
                        <a:pt x="114" y="66"/>
                      </a:cubicBezTo>
                      <a:cubicBezTo>
                        <a:pt x="113" y="64"/>
                        <a:pt x="114" y="61"/>
                        <a:pt x="114" y="5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05" name="Freeform 53"/>
                <p:cNvSpPr>
                  <a:spLocks noChangeAspect="1"/>
                </p:cNvSpPr>
                <p:nvPr/>
              </p:nvSpPr>
              <p:spPr bwMode="auto">
                <a:xfrm>
                  <a:off x="6170613" y="2995613"/>
                  <a:ext cx="190500" cy="87312"/>
                </a:xfrm>
                <a:custGeom>
                  <a:avLst/>
                  <a:gdLst>
                    <a:gd name="T0" fmla="*/ 2147483646 w 35"/>
                    <a:gd name="T1" fmla="*/ 2147483646 h 15"/>
                    <a:gd name="T2" fmla="*/ 2147483646 w 35"/>
                    <a:gd name="T3" fmla="*/ 2147483646 h 15"/>
                    <a:gd name="T4" fmla="*/ 2147483646 w 35"/>
                    <a:gd name="T5" fmla="*/ 2147483646 h 15"/>
                    <a:gd name="T6" fmla="*/ 2147483646 w 35"/>
                    <a:gd name="T7" fmla="*/ 2147483646 h 15"/>
                    <a:gd name="T8" fmla="*/ 2147483646 w 35"/>
                    <a:gd name="T9" fmla="*/ 2147483646 h 15"/>
                    <a:gd name="T10" fmla="*/ 2147483646 w 35"/>
                    <a:gd name="T11" fmla="*/ 2147483646 h 15"/>
                    <a:gd name="T12" fmla="*/ 2147483646 w 35"/>
                    <a:gd name="T13" fmla="*/ 2147483646 h 15"/>
                    <a:gd name="T14" fmla="*/ 2147483646 w 35"/>
                    <a:gd name="T15" fmla="*/ 2147483646 h 15"/>
                    <a:gd name="T16" fmla="*/ 2147483646 w 35"/>
                    <a:gd name="T17" fmla="*/ 2147483646 h 15"/>
                    <a:gd name="T18" fmla="*/ 2147483646 w 35"/>
                    <a:gd name="T19" fmla="*/ 2147483646 h 15"/>
                    <a:gd name="T20" fmla="*/ 2147483646 w 35"/>
                    <a:gd name="T21" fmla="*/ 2147483646 h 15"/>
                    <a:gd name="T22" fmla="*/ 2147483646 w 35"/>
                    <a:gd name="T23" fmla="*/ 2147483646 h 15"/>
                    <a:gd name="T24" fmla="*/ 2147483646 w 35"/>
                    <a:gd name="T25" fmla="*/ 2147483646 h 15"/>
                    <a:gd name="T26" fmla="*/ 2147483646 w 35"/>
                    <a:gd name="T27" fmla="*/ 2147483646 h 15"/>
                    <a:gd name="T28" fmla="*/ 2147483646 w 35"/>
                    <a:gd name="T29" fmla="*/ 0 h 15"/>
                    <a:gd name="T30" fmla="*/ 2147483646 w 35"/>
                    <a:gd name="T31" fmla="*/ 2147483646 h 15"/>
                    <a:gd name="T32" fmla="*/ 2147483646 w 35"/>
                    <a:gd name="T33" fmla="*/ 2147483646 h 15"/>
                    <a:gd name="T34" fmla="*/ 2147483646 w 35"/>
                    <a:gd name="T35" fmla="*/ 2147483646 h 15"/>
                    <a:gd name="T36" fmla="*/ 2147483646 w 35"/>
                    <a:gd name="T37" fmla="*/ 2147483646 h 15"/>
                    <a:gd name="T38" fmla="*/ 2147483646 w 35"/>
                    <a:gd name="T39" fmla="*/ 2147483646 h 15"/>
                    <a:gd name="T40" fmla="*/ 2147483646 w 35"/>
                    <a:gd name="T41" fmla="*/ 2147483646 h 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
                    <a:gd name="T64" fmla="*/ 0 h 15"/>
                    <a:gd name="T65" fmla="*/ 35 w 35"/>
                    <a:gd name="T66" fmla="*/ 15 h 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 h="15">
                      <a:moveTo>
                        <a:pt x="32" y="13"/>
                      </a:moveTo>
                      <a:cubicBezTo>
                        <a:pt x="29" y="14"/>
                        <a:pt x="27" y="15"/>
                        <a:pt x="25" y="15"/>
                      </a:cubicBezTo>
                      <a:cubicBezTo>
                        <a:pt x="23" y="15"/>
                        <a:pt x="21" y="14"/>
                        <a:pt x="19" y="14"/>
                      </a:cubicBezTo>
                      <a:cubicBezTo>
                        <a:pt x="13" y="14"/>
                        <a:pt x="7" y="14"/>
                        <a:pt x="2" y="13"/>
                      </a:cubicBezTo>
                      <a:cubicBezTo>
                        <a:pt x="3" y="12"/>
                        <a:pt x="5" y="12"/>
                        <a:pt x="7" y="10"/>
                      </a:cubicBezTo>
                      <a:cubicBezTo>
                        <a:pt x="7" y="10"/>
                        <a:pt x="6" y="9"/>
                        <a:pt x="6" y="9"/>
                      </a:cubicBezTo>
                      <a:cubicBezTo>
                        <a:pt x="5" y="9"/>
                        <a:pt x="3" y="11"/>
                        <a:pt x="2" y="10"/>
                      </a:cubicBezTo>
                      <a:cubicBezTo>
                        <a:pt x="1" y="9"/>
                        <a:pt x="0" y="7"/>
                        <a:pt x="1" y="6"/>
                      </a:cubicBezTo>
                      <a:cubicBezTo>
                        <a:pt x="2" y="5"/>
                        <a:pt x="4" y="6"/>
                        <a:pt x="6" y="5"/>
                      </a:cubicBezTo>
                      <a:cubicBezTo>
                        <a:pt x="8" y="4"/>
                        <a:pt x="9" y="2"/>
                        <a:pt x="11" y="1"/>
                      </a:cubicBezTo>
                      <a:cubicBezTo>
                        <a:pt x="11" y="1"/>
                        <a:pt x="11" y="2"/>
                        <a:pt x="11" y="2"/>
                      </a:cubicBezTo>
                      <a:cubicBezTo>
                        <a:pt x="10" y="3"/>
                        <a:pt x="8" y="4"/>
                        <a:pt x="9" y="5"/>
                      </a:cubicBezTo>
                      <a:cubicBezTo>
                        <a:pt x="11" y="6"/>
                        <a:pt x="14" y="6"/>
                        <a:pt x="16" y="5"/>
                      </a:cubicBezTo>
                      <a:cubicBezTo>
                        <a:pt x="17" y="4"/>
                        <a:pt x="15" y="2"/>
                        <a:pt x="16" y="1"/>
                      </a:cubicBezTo>
                      <a:cubicBezTo>
                        <a:pt x="16" y="1"/>
                        <a:pt x="17" y="0"/>
                        <a:pt x="18" y="0"/>
                      </a:cubicBezTo>
                      <a:cubicBezTo>
                        <a:pt x="20" y="1"/>
                        <a:pt x="21" y="2"/>
                        <a:pt x="23" y="3"/>
                      </a:cubicBezTo>
                      <a:cubicBezTo>
                        <a:pt x="24" y="3"/>
                        <a:pt x="25" y="3"/>
                        <a:pt x="27" y="3"/>
                      </a:cubicBezTo>
                      <a:cubicBezTo>
                        <a:pt x="28" y="3"/>
                        <a:pt x="28" y="2"/>
                        <a:pt x="29" y="2"/>
                      </a:cubicBezTo>
                      <a:cubicBezTo>
                        <a:pt x="31" y="3"/>
                        <a:pt x="33" y="4"/>
                        <a:pt x="34" y="5"/>
                      </a:cubicBezTo>
                      <a:cubicBezTo>
                        <a:pt x="35" y="6"/>
                        <a:pt x="34" y="8"/>
                        <a:pt x="34" y="9"/>
                      </a:cubicBezTo>
                      <a:cubicBezTo>
                        <a:pt x="34" y="11"/>
                        <a:pt x="33" y="12"/>
                        <a:pt x="32" y="1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06" name="Freeform 54"/>
                <p:cNvSpPr>
                  <a:spLocks noChangeAspect="1"/>
                </p:cNvSpPr>
                <p:nvPr/>
              </p:nvSpPr>
              <p:spPr bwMode="auto">
                <a:xfrm>
                  <a:off x="6235700" y="2852738"/>
                  <a:ext cx="377825" cy="266700"/>
                </a:xfrm>
                <a:custGeom>
                  <a:avLst/>
                  <a:gdLst>
                    <a:gd name="T0" fmla="*/ 2147483646 w 70"/>
                    <a:gd name="T1" fmla="*/ 2147483646 h 48"/>
                    <a:gd name="T2" fmla="*/ 2147483646 w 70"/>
                    <a:gd name="T3" fmla="*/ 2147483646 h 48"/>
                    <a:gd name="T4" fmla="*/ 2147483646 w 70"/>
                    <a:gd name="T5" fmla="*/ 2147483646 h 48"/>
                    <a:gd name="T6" fmla="*/ 0 w 70"/>
                    <a:gd name="T7" fmla="*/ 2147483646 h 48"/>
                    <a:gd name="T8" fmla="*/ 2147483646 w 70"/>
                    <a:gd name="T9" fmla="*/ 2147483646 h 48"/>
                    <a:gd name="T10" fmla="*/ 2147483646 w 70"/>
                    <a:gd name="T11" fmla="*/ 2147483646 h 48"/>
                    <a:gd name="T12" fmla="*/ 2147483646 w 70"/>
                    <a:gd name="T13" fmla="*/ 2147483646 h 48"/>
                    <a:gd name="T14" fmla="*/ 2147483646 w 70"/>
                    <a:gd name="T15" fmla="*/ 2147483646 h 48"/>
                    <a:gd name="T16" fmla="*/ 2147483646 w 70"/>
                    <a:gd name="T17" fmla="*/ 2147483646 h 48"/>
                    <a:gd name="T18" fmla="*/ 2147483646 w 70"/>
                    <a:gd name="T19" fmla="*/ 2147483646 h 48"/>
                    <a:gd name="T20" fmla="*/ 2147483646 w 70"/>
                    <a:gd name="T21" fmla="*/ 2147483646 h 48"/>
                    <a:gd name="T22" fmla="*/ 2147483646 w 70"/>
                    <a:gd name="T23" fmla="*/ 2147483646 h 48"/>
                    <a:gd name="T24" fmla="*/ 2147483646 w 70"/>
                    <a:gd name="T25" fmla="*/ 2147483646 h 48"/>
                    <a:gd name="T26" fmla="*/ 2147483646 w 70"/>
                    <a:gd name="T27" fmla="*/ 2147483646 h 48"/>
                    <a:gd name="T28" fmla="*/ 2147483646 w 70"/>
                    <a:gd name="T29" fmla="*/ 2147483646 h 48"/>
                    <a:gd name="T30" fmla="*/ 2147483646 w 70"/>
                    <a:gd name="T31" fmla="*/ 2147483646 h 48"/>
                    <a:gd name="T32" fmla="*/ 2147483646 w 70"/>
                    <a:gd name="T33" fmla="*/ 2147483646 h 48"/>
                    <a:gd name="T34" fmla="*/ 2147483646 w 70"/>
                    <a:gd name="T35" fmla="*/ 2147483646 h 48"/>
                    <a:gd name="T36" fmla="*/ 2147483646 w 70"/>
                    <a:gd name="T37" fmla="*/ 2147483646 h 48"/>
                    <a:gd name="T38" fmla="*/ 2147483646 w 70"/>
                    <a:gd name="T39" fmla="*/ 2147483646 h 48"/>
                    <a:gd name="T40" fmla="*/ 2147483646 w 70"/>
                    <a:gd name="T41" fmla="*/ 2147483646 h 48"/>
                    <a:gd name="T42" fmla="*/ 2147483646 w 70"/>
                    <a:gd name="T43" fmla="*/ 2147483646 h 48"/>
                    <a:gd name="T44" fmla="*/ 2147483646 w 70"/>
                    <a:gd name="T45" fmla="*/ 2147483646 h 48"/>
                    <a:gd name="T46" fmla="*/ 2147483646 w 70"/>
                    <a:gd name="T47" fmla="*/ 2147483646 h 48"/>
                    <a:gd name="T48" fmla="*/ 2147483646 w 70"/>
                    <a:gd name="T49" fmla="*/ 2147483646 h 48"/>
                    <a:gd name="T50" fmla="*/ 2147483646 w 70"/>
                    <a:gd name="T51" fmla="*/ 2147483646 h 48"/>
                    <a:gd name="T52" fmla="*/ 2147483646 w 70"/>
                    <a:gd name="T53" fmla="*/ 2147483646 h 48"/>
                    <a:gd name="T54" fmla="*/ 2147483646 w 70"/>
                    <a:gd name="T55" fmla="*/ 2147483646 h 48"/>
                    <a:gd name="T56" fmla="*/ 2147483646 w 70"/>
                    <a:gd name="T57" fmla="*/ 2147483646 h 48"/>
                    <a:gd name="T58" fmla="*/ 2147483646 w 70"/>
                    <a:gd name="T59" fmla="*/ 2147483646 h 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0"/>
                    <a:gd name="T91" fmla="*/ 0 h 48"/>
                    <a:gd name="T92" fmla="*/ 70 w 70"/>
                    <a:gd name="T93" fmla="*/ 48 h 4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0" h="48">
                      <a:moveTo>
                        <a:pt x="6" y="26"/>
                      </a:moveTo>
                      <a:cubicBezTo>
                        <a:pt x="5" y="24"/>
                        <a:pt x="5" y="22"/>
                        <a:pt x="4" y="20"/>
                      </a:cubicBezTo>
                      <a:cubicBezTo>
                        <a:pt x="3" y="18"/>
                        <a:pt x="2" y="16"/>
                        <a:pt x="1" y="14"/>
                      </a:cubicBezTo>
                      <a:cubicBezTo>
                        <a:pt x="1" y="13"/>
                        <a:pt x="0" y="10"/>
                        <a:pt x="0" y="9"/>
                      </a:cubicBezTo>
                      <a:cubicBezTo>
                        <a:pt x="1" y="7"/>
                        <a:pt x="2" y="6"/>
                        <a:pt x="4" y="5"/>
                      </a:cubicBezTo>
                      <a:cubicBezTo>
                        <a:pt x="6" y="3"/>
                        <a:pt x="9" y="1"/>
                        <a:pt x="12" y="1"/>
                      </a:cubicBezTo>
                      <a:cubicBezTo>
                        <a:pt x="16" y="0"/>
                        <a:pt x="20" y="2"/>
                        <a:pt x="24" y="3"/>
                      </a:cubicBezTo>
                      <a:cubicBezTo>
                        <a:pt x="28" y="3"/>
                        <a:pt x="32" y="3"/>
                        <a:pt x="36" y="4"/>
                      </a:cubicBezTo>
                      <a:cubicBezTo>
                        <a:pt x="37" y="5"/>
                        <a:pt x="39" y="6"/>
                        <a:pt x="40" y="6"/>
                      </a:cubicBezTo>
                      <a:cubicBezTo>
                        <a:pt x="42" y="7"/>
                        <a:pt x="44" y="4"/>
                        <a:pt x="46" y="4"/>
                      </a:cubicBezTo>
                      <a:cubicBezTo>
                        <a:pt x="48" y="5"/>
                        <a:pt x="50" y="7"/>
                        <a:pt x="52" y="8"/>
                      </a:cubicBezTo>
                      <a:cubicBezTo>
                        <a:pt x="55" y="10"/>
                        <a:pt x="57" y="12"/>
                        <a:pt x="60" y="13"/>
                      </a:cubicBezTo>
                      <a:cubicBezTo>
                        <a:pt x="63" y="15"/>
                        <a:pt x="65" y="17"/>
                        <a:pt x="68" y="19"/>
                      </a:cubicBezTo>
                      <a:cubicBezTo>
                        <a:pt x="68" y="21"/>
                        <a:pt x="70" y="24"/>
                        <a:pt x="68" y="26"/>
                      </a:cubicBezTo>
                      <a:cubicBezTo>
                        <a:pt x="66" y="28"/>
                        <a:pt x="61" y="26"/>
                        <a:pt x="59" y="28"/>
                      </a:cubicBezTo>
                      <a:cubicBezTo>
                        <a:pt x="57" y="30"/>
                        <a:pt x="57" y="33"/>
                        <a:pt x="56" y="36"/>
                      </a:cubicBezTo>
                      <a:cubicBezTo>
                        <a:pt x="56" y="38"/>
                        <a:pt x="59" y="40"/>
                        <a:pt x="57" y="41"/>
                      </a:cubicBezTo>
                      <a:cubicBezTo>
                        <a:pt x="55" y="43"/>
                        <a:pt x="51" y="40"/>
                        <a:pt x="48" y="41"/>
                      </a:cubicBezTo>
                      <a:cubicBezTo>
                        <a:pt x="47" y="42"/>
                        <a:pt x="47" y="45"/>
                        <a:pt x="45" y="46"/>
                      </a:cubicBezTo>
                      <a:cubicBezTo>
                        <a:pt x="44" y="47"/>
                        <a:pt x="41" y="46"/>
                        <a:pt x="40" y="46"/>
                      </a:cubicBezTo>
                      <a:cubicBezTo>
                        <a:pt x="38" y="46"/>
                        <a:pt x="37" y="48"/>
                        <a:pt x="35" y="48"/>
                      </a:cubicBezTo>
                      <a:cubicBezTo>
                        <a:pt x="33" y="48"/>
                        <a:pt x="32" y="47"/>
                        <a:pt x="30" y="47"/>
                      </a:cubicBezTo>
                      <a:cubicBezTo>
                        <a:pt x="28" y="46"/>
                        <a:pt x="27" y="44"/>
                        <a:pt x="25" y="43"/>
                      </a:cubicBezTo>
                      <a:cubicBezTo>
                        <a:pt x="24" y="42"/>
                        <a:pt x="22" y="41"/>
                        <a:pt x="20" y="39"/>
                      </a:cubicBezTo>
                      <a:cubicBezTo>
                        <a:pt x="21" y="38"/>
                        <a:pt x="22" y="37"/>
                        <a:pt x="22" y="35"/>
                      </a:cubicBezTo>
                      <a:cubicBezTo>
                        <a:pt x="22" y="34"/>
                        <a:pt x="23" y="32"/>
                        <a:pt x="22" y="31"/>
                      </a:cubicBezTo>
                      <a:cubicBezTo>
                        <a:pt x="21" y="30"/>
                        <a:pt x="19" y="29"/>
                        <a:pt x="17" y="28"/>
                      </a:cubicBezTo>
                      <a:cubicBezTo>
                        <a:pt x="16" y="28"/>
                        <a:pt x="16" y="29"/>
                        <a:pt x="15" y="29"/>
                      </a:cubicBezTo>
                      <a:cubicBezTo>
                        <a:pt x="13" y="29"/>
                        <a:pt x="12" y="29"/>
                        <a:pt x="11" y="29"/>
                      </a:cubicBezTo>
                      <a:cubicBezTo>
                        <a:pt x="9" y="28"/>
                        <a:pt x="8" y="27"/>
                        <a:pt x="6" y="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07" name="Freeform 55"/>
                <p:cNvSpPr>
                  <a:spLocks noChangeAspect="1"/>
                </p:cNvSpPr>
                <p:nvPr/>
              </p:nvSpPr>
              <p:spPr bwMode="auto">
                <a:xfrm>
                  <a:off x="6229350" y="2673350"/>
                  <a:ext cx="465138" cy="280988"/>
                </a:xfrm>
                <a:custGeom>
                  <a:avLst/>
                  <a:gdLst>
                    <a:gd name="T0" fmla="*/ 2147483646 w 86"/>
                    <a:gd name="T1" fmla="*/ 2147483646 h 50"/>
                    <a:gd name="T2" fmla="*/ 2147483646 w 86"/>
                    <a:gd name="T3" fmla="*/ 2147483646 h 50"/>
                    <a:gd name="T4" fmla="*/ 2147483646 w 86"/>
                    <a:gd name="T5" fmla="*/ 2147483646 h 50"/>
                    <a:gd name="T6" fmla="*/ 2147483646 w 86"/>
                    <a:gd name="T7" fmla="*/ 2147483646 h 50"/>
                    <a:gd name="T8" fmla="*/ 2147483646 w 86"/>
                    <a:gd name="T9" fmla="*/ 2147483646 h 50"/>
                    <a:gd name="T10" fmla="*/ 2147483646 w 86"/>
                    <a:gd name="T11" fmla="*/ 2147483646 h 50"/>
                    <a:gd name="T12" fmla="*/ 2147483646 w 86"/>
                    <a:gd name="T13" fmla="*/ 2147483646 h 50"/>
                    <a:gd name="T14" fmla="*/ 2147483646 w 86"/>
                    <a:gd name="T15" fmla="*/ 2147483646 h 50"/>
                    <a:gd name="T16" fmla="*/ 2147483646 w 86"/>
                    <a:gd name="T17" fmla="*/ 2147483646 h 50"/>
                    <a:gd name="T18" fmla="*/ 2147483646 w 86"/>
                    <a:gd name="T19" fmla="*/ 2147483646 h 50"/>
                    <a:gd name="T20" fmla="*/ 2147483646 w 86"/>
                    <a:gd name="T21" fmla="*/ 2147483646 h 50"/>
                    <a:gd name="T22" fmla="*/ 2147483646 w 86"/>
                    <a:gd name="T23" fmla="*/ 2147483646 h 50"/>
                    <a:gd name="T24" fmla="*/ 2147483646 w 86"/>
                    <a:gd name="T25" fmla="*/ 2147483646 h 50"/>
                    <a:gd name="T26" fmla="*/ 2147483646 w 86"/>
                    <a:gd name="T27" fmla="*/ 2147483646 h 50"/>
                    <a:gd name="T28" fmla="*/ 2147483646 w 86"/>
                    <a:gd name="T29" fmla="*/ 2147483646 h 50"/>
                    <a:gd name="T30" fmla="*/ 2147483646 w 86"/>
                    <a:gd name="T31" fmla="*/ 2147483646 h 50"/>
                    <a:gd name="T32" fmla="*/ 2147483646 w 86"/>
                    <a:gd name="T33" fmla="*/ 2147483646 h 50"/>
                    <a:gd name="T34" fmla="*/ 2147483646 w 86"/>
                    <a:gd name="T35" fmla="*/ 2147483646 h 50"/>
                    <a:gd name="T36" fmla="*/ 2147483646 w 86"/>
                    <a:gd name="T37" fmla="*/ 2147483646 h 50"/>
                    <a:gd name="T38" fmla="*/ 2147483646 w 86"/>
                    <a:gd name="T39" fmla="*/ 2147483646 h 50"/>
                    <a:gd name="T40" fmla="*/ 2147483646 w 86"/>
                    <a:gd name="T41" fmla="*/ 2147483646 h 50"/>
                    <a:gd name="T42" fmla="*/ 2147483646 w 86"/>
                    <a:gd name="T43" fmla="*/ 2147483646 h 50"/>
                    <a:gd name="T44" fmla="*/ 2147483646 w 86"/>
                    <a:gd name="T45" fmla="*/ 2147483646 h 50"/>
                    <a:gd name="T46" fmla="*/ 2147483646 w 86"/>
                    <a:gd name="T47" fmla="*/ 2147483646 h 50"/>
                    <a:gd name="T48" fmla="*/ 2147483646 w 86"/>
                    <a:gd name="T49" fmla="*/ 2147483646 h 50"/>
                    <a:gd name="T50" fmla="*/ 2147483646 w 86"/>
                    <a:gd name="T51" fmla="*/ 2147483646 h 50"/>
                    <a:gd name="T52" fmla="*/ 2147483646 w 86"/>
                    <a:gd name="T53" fmla="*/ 2147483646 h 50"/>
                    <a:gd name="T54" fmla="*/ 2147483646 w 86"/>
                    <a:gd name="T55" fmla="*/ 2147483646 h 50"/>
                    <a:gd name="T56" fmla="*/ 2147483646 w 86"/>
                    <a:gd name="T57" fmla="*/ 2147483646 h 50"/>
                    <a:gd name="T58" fmla="*/ 2147483646 w 86"/>
                    <a:gd name="T59" fmla="*/ 2147483646 h 50"/>
                    <a:gd name="T60" fmla="*/ 2147483646 w 86"/>
                    <a:gd name="T61" fmla="*/ 2147483646 h 50"/>
                    <a:gd name="T62" fmla="*/ 2147483646 w 86"/>
                    <a:gd name="T63" fmla="*/ 2147483646 h 50"/>
                    <a:gd name="T64" fmla="*/ 2147483646 w 86"/>
                    <a:gd name="T65" fmla="*/ 2147483646 h 50"/>
                    <a:gd name="T66" fmla="*/ 2147483646 w 86"/>
                    <a:gd name="T67" fmla="*/ 2147483646 h 50"/>
                    <a:gd name="T68" fmla="*/ 2147483646 w 86"/>
                    <a:gd name="T69" fmla="*/ 2147483646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
                    <a:gd name="T106" fmla="*/ 0 h 50"/>
                    <a:gd name="T107" fmla="*/ 86 w 86"/>
                    <a:gd name="T108" fmla="*/ 50 h 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 h="50">
                      <a:moveTo>
                        <a:pt x="73" y="9"/>
                      </a:moveTo>
                      <a:cubicBezTo>
                        <a:pt x="72" y="9"/>
                        <a:pt x="71" y="9"/>
                        <a:pt x="70" y="9"/>
                      </a:cubicBezTo>
                      <a:cubicBezTo>
                        <a:pt x="68" y="10"/>
                        <a:pt x="67" y="11"/>
                        <a:pt x="66" y="11"/>
                      </a:cubicBezTo>
                      <a:cubicBezTo>
                        <a:pt x="63" y="10"/>
                        <a:pt x="61" y="8"/>
                        <a:pt x="59" y="6"/>
                      </a:cubicBezTo>
                      <a:cubicBezTo>
                        <a:pt x="56" y="5"/>
                        <a:pt x="53" y="4"/>
                        <a:pt x="50" y="2"/>
                      </a:cubicBezTo>
                      <a:cubicBezTo>
                        <a:pt x="49" y="2"/>
                        <a:pt x="47" y="0"/>
                        <a:pt x="46" y="1"/>
                      </a:cubicBezTo>
                      <a:cubicBezTo>
                        <a:pt x="43" y="1"/>
                        <a:pt x="41" y="4"/>
                        <a:pt x="39" y="5"/>
                      </a:cubicBezTo>
                      <a:cubicBezTo>
                        <a:pt x="39" y="8"/>
                        <a:pt x="41" y="11"/>
                        <a:pt x="41" y="14"/>
                      </a:cubicBezTo>
                      <a:cubicBezTo>
                        <a:pt x="40" y="17"/>
                        <a:pt x="39" y="19"/>
                        <a:pt x="37" y="20"/>
                      </a:cubicBezTo>
                      <a:cubicBezTo>
                        <a:pt x="35" y="22"/>
                        <a:pt x="32" y="24"/>
                        <a:pt x="29" y="23"/>
                      </a:cubicBezTo>
                      <a:cubicBezTo>
                        <a:pt x="27" y="22"/>
                        <a:pt x="26" y="18"/>
                        <a:pt x="24" y="16"/>
                      </a:cubicBezTo>
                      <a:cubicBezTo>
                        <a:pt x="23" y="14"/>
                        <a:pt x="20" y="13"/>
                        <a:pt x="19" y="11"/>
                      </a:cubicBezTo>
                      <a:cubicBezTo>
                        <a:pt x="18" y="10"/>
                        <a:pt x="19" y="8"/>
                        <a:pt x="18" y="8"/>
                      </a:cubicBezTo>
                      <a:cubicBezTo>
                        <a:pt x="15" y="9"/>
                        <a:pt x="12" y="10"/>
                        <a:pt x="9" y="12"/>
                      </a:cubicBezTo>
                      <a:cubicBezTo>
                        <a:pt x="8" y="13"/>
                        <a:pt x="6" y="15"/>
                        <a:pt x="6" y="16"/>
                      </a:cubicBezTo>
                      <a:cubicBezTo>
                        <a:pt x="5" y="21"/>
                        <a:pt x="3" y="25"/>
                        <a:pt x="1" y="28"/>
                      </a:cubicBezTo>
                      <a:cubicBezTo>
                        <a:pt x="0" y="32"/>
                        <a:pt x="1" y="36"/>
                        <a:pt x="1" y="40"/>
                      </a:cubicBezTo>
                      <a:cubicBezTo>
                        <a:pt x="2" y="38"/>
                        <a:pt x="3" y="37"/>
                        <a:pt x="5" y="36"/>
                      </a:cubicBezTo>
                      <a:cubicBezTo>
                        <a:pt x="7" y="34"/>
                        <a:pt x="10" y="32"/>
                        <a:pt x="13" y="32"/>
                      </a:cubicBezTo>
                      <a:cubicBezTo>
                        <a:pt x="17" y="31"/>
                        <a:pt x="21" y="33"/>
                        <a:pt x="25" y="34"/>
                      </a:cubicBezTo>
                      <a:cubicBezTo>
                        <a:pt x="29" y="34"/>
                        <a:pt x="33" y="34"/>
                        <a:pt x="37" y="35"/>
                      </a:cubicBezTo>
                      <a:cubicBezTo>
                        <a:pt x="38" y="36"/>
                        <a:pt x="40" y="37"/>
                        <a:pt x="41" y="37"/>
                      </a:cubicBezTo>
                      <a:cubicBezTo>
                        <a:pt x="43" y="38"/>
                        <a:pt x="45" y="35"/>
                        <a:pt x="47" y="35"/>
                      </a:cubicBezTo>
                      <a:cubicBezTo>
                        <a:pt x="49" y="36"/>
                        <a:pt x="51" y="38"/>
                        <a:pt x="53" y="39"/>
                      </a:cubicBezTo>
                      <a:cubicBezTo>
                        <a:pt x="56" y="41"/>
                        <a:pt x="58" y="43"/>
                        <a:pt x="61" y="44"/>
                      </a:cubicBezTo>
                      <a:cubicBezTo>
                        <a:pt x="64" y="46"/>
                        <a:pt x="66" y="48"/>
                        <a:pt x="69" y="50"/>
                      </a:cubicBezTo>
                      <a:cubicBezTo>
                        <a:pt x="70" y="49"/>
                        <a:pt x="71" y="47"/>
                        <a:pt x="73" y="46"/>
                      </a:cubicBezTo>
                      <a:cubicBezTo>
                        <a:pt x="75" y="46"/>
                        <a:pt x="77" y="48"/>
                        <a:pt x="79" y="47"/>
                      </a:cubicBezTo>
                      <a:cubicBezTo>
                        <a:pt x="80" y="45"/>
                        <a:pt x="81" y="43"/>
                        <a:pt x="82" y="41"/>
                      </a:cubicBezTo>
                      <a:cubicBezTo>
                        <a:pt x="83" y="40"/>
                        <a:pt x="84" y="39"/>
                        <a:pt x="85" y="38"/>
                      </a:cubicBezTo>
                      <a:cubicBezTo>
                        <a:pt x="85" y="37"/>
                        <a:pt x="86" y="35"/>
                        <a:pt x="86" y="34"/>
                      </a:cubicBezTo>
                      <a:cubicBezTo>
                        <a:pt x="85" y="30"/>
                        <a:pt x="82" y="28"/>
                        <a:pt x="80" y="24"/>
                      </a:cubicBezTo>
                      <a:cubicBezTo>
                        <a:pt x="80" y="22"/>
                        <a:pt x="81" y="19"/>
                        <a:pt x="80" y="17"/>
                      </a:cubicBezTo>
                      <a:cubicBezTo>
                        <a:pt x="80" y="15"/>
                        <a:pt x="78" y="15"/>
                        <a:pt x="77" y="13"/>
                      </a:cubicBezTo>
                      <a:cubicBezTo>
                        <a:pt x="75" y="12"/>
                        <a:pt x="74" y="10"/>
                        <a:pt x="73" y="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08" name="Freeform 56"/>
                <p:cNvSpPr>
                  <a:spLocks noChangeAspect="1"/>
                </p:cNvSpPr>
                <p:nvPr/>
              </p:nvSpPr>
              <p:spPr bwMode="auto">
                <a:xfrm>
                  <a:off x="6373813" y="2528888"/>
                  <a:ext cx="292100" cy="209550"/>
                </a:xfrm>
                <a:custGeom>
                  <a:avLst/>
                  <a:gdLst>
                    <a:gd name="T0" fmla="*/ 2147483646 w 53"/>
                    <a:gd name="T1" fmla="*/ 2147483646 h 37"/>
                    <a:gd name="T2" fmla="*/ 2147483646 w 53"/>
                    <a:gd name="T3" fmla="*/ 2147483646 h 37"/>
                    <a:gd name="T4" fmla="*/ 2147483646 w 53"/>
                    <a:gd name="T5" fmla="*/ 2147483646 h 37"/>
                    <a:gd name="T6" fmla="*/ 2147483646 w 53"/>
                    <a:gd name="T7" fmla="*/ 2147483646 h 37"/>
                    <a:gd name="T8" fmla="*/ 2147483646 w 53"/>
                    <a:gd name="T9" fmla="*/ 2147483646 h 37"/>
                    <a:gd name="T10" fmla="*/ 2147483646 w 53"/>
                    <a:gd name="T11" fmla="*/ 2147483646 h 37"/>
                    <a:gd name="T12" fmla="*/ 2147483646 w 53"/>
                    <a:gd name="T13" fmla="*/ 2147483646 h 37"/>
                    <a:gd name="T14" fmla="*/ 2147483646 w 53"/>
                    <a:gd name="T15" fmla="*/ 2147483646 h 37"/>
                    <a:gd name="T16" fmla="*/ 2147483646 w 53"/>
                    <a:gd name="T17" fmla="*/ 2147483646 h 37"/>
                    <a:gd name="T18" fmla="*/ 2147483646 w 53"/>
                    <a:gd name="T19" fmla="*/ 2147483646 h 37"/>
                    <a:gd name="T20" fmla="*/ 2147483646 w 53"/>
                    <a:gd name="T21" fmla="*/ 2147483646 h 37"/>
                    <a:gd name="T22" fmla="*/ 2147483646 w 53"/>
                    <a:gd name="T23" fmla="*/ 2147483646 h 37"/>
                    <a:gd name="T24" fmla="*/ 0 w 53"/>
                    <a:gd name="T25" fmla="*/ 2147483646 h 37"/>
                    <a:gd name="T26" fmla="*/ 2147483646 w 53"/>
                    <a:gd name="T27" fmla="*/ 2147483646 h 37"/>
                    <a:gd name="T28" fmla="*/ 2147483646 w 53"/>
                    <a:gd name="T29" fmla="*/ 2147483646 h 37"/>
                    <a:gd name="T30" fmla="*/ 2147483646 w 53"/>
                    <a:gd name="T31" fmla="*/ 0 h 37"/>
                    <a:gd name="T32" fmla="*/ 2147483646 w 53"/>
                    <a:gd name="T33" fmla="*/ 0 h 37"/>
                    <a:gd name="T34" fmla="*/ 2147483646 w 53"/>
                    <a:gd name="T35" fmla="*/ 2147483646 h 37"/>
                    <a:gd name="T36" fmla="*/ 2147483646 w 53"/>
                    <a:gd name="T37" fmla="*/ 2147483646 h 37"/>
                    <a:gd name="T38" fmla="*/ 2147483646 w 53"/>
                    <a:gd name="T39" fmla="*/ 2147483646 h 37"/>
                    <a:gd name="T40" fmla="*/ 2147483646 w 53"/>
                    <a:gd name="T41" fmla="*/ 2147483646 h 37"/>
                    <a:gd name="T42" fmla="*/ 2147483646 w 53"/>
                    <a:gd name="T43" fmla="*/ 2147483646 h 37"/>
                    <a:gd name="T44" fmla="*/ 2147483646 w 53"/>
                    <a:gd name="T45" fmla="*/ 2147483646 h 37"/>
                    <a:gd name="T46" fmla="*/ 2147483646 w 53"/>
                    <a:gd name="T47" fmla="*/ 2147483646 h 37"/>
                    <a:gd name="T48" fmla="*/ 2147483646 w 53"/>
                    <a:gd name="T49" fmla="*/ 2147483646 h 37"/>
                    <a:gd name="T50" fmla="*/ 2147483646 w 53"/>
                    <a:gd name="T51" fmla="*/ 2147483646 h 37"/>
                    <a:gd name="T52" fmla="*/ 2147483646 w 53"/>
                    <a:gd name="T53" fmla="*/ 2147483646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3"/>
                    <a:gd name="T82" fmla="*/ 0 h 37"/>
                    <a:gd name="T83" fmla="*/ 53 w 53"/>
                    <a:gd name="T84" fmla="*/ 37 h 3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3" h="37">
                      <a:moveTo>
                        <a:pt x="46" y="35"/>
                      </a:moveTo>
                      <a:cubicBezTo>
                        <a:pt x="45" y="35"/>
                        <a:pt x="44" y="35"/>
                        <a:pt x="43" y="35"/>
                      </a:cubicBezTo>
                      <a:cubicBezTo>
                        <a:pt x="41" y="36"/>
                        <a:pt x="40" y="37"/>
                        <a:pt x="39" y="37"/>
                      </a:cubicBezTo>
                      <a:cubicBezTo>
                        <a:pt x="36" y="36"/>
                        <a:pt x="34" y="34"/>
                        <a:pt x="32" y="32"/>
                      </a:cubicBezTo>
                      <a:cubicBezTo>
                        <a:pt x="29" y="31"/>
                        <a:pt x="26" y="30"/>
                        <a:pt x="23" y="28"/>
                      </a:cubicBezTo>
                      <a:cubicBezTo>
                        <a:pt x="22" y="28"/>
                        <a:pt x="20" y="26"/>
                        <a:pt x="19" y="27"/>
                      </a:cubicBezTo>
                      <a:cubicBezTo>
                        <a:pt x="16" y="27"/>
                        <a:pt x="14" y="30"/>
                        <a:pt x="12" y="31"/>
                      </a:cubicBezTo>
                      <a:cubicBezTo>
                        <a:pt x="12" y="28"/>
                        <a:pt x="14" y="25"/>
                        <a:pt x="14" y="22"/>
                      </a:cubicBezTo>
                      <a:cubicBezTo>
                        <a:pt x="13" y="21"/>
                        <a:pt x="11" y="22"/>
                        <a:pt x="10" y="22"/>
                      </a:cubicBezTo>
                      <a:cubicBezTo>
                        <a:pt x="9" y="23"/>
                        <a:pt x="8" y="24"/>
                        <a:pt x="7" y="24"/>
                      </a:cubicBezTo>
                      <a:cubicBezTo>
                        <a:pt x="4" y="23"/>
                        <a:pt x="3" y="21"/>
                        <a:pt x="2" y="19"/>
                      </a:cubicBezTo>
                      <a:cubicBezTo>
                        <a:pt x="1" y="18"/>
                        <a:pt x="2" y="16"/>
                        <a:pt x="2" y="15"/>
                      </a:cubicBezTo>
                      <a:cubicBezTo>
                        <a:pt x="2" y="14"/>
                        <a:pt x="0" y="12"/>
                        <a:pt x="0" y="11"/>
                      </a:cubicBezTo>
                      <a:cubicBezTo>
                        <a:pt x="0" y="9"/>
                        <a:pt x="1" y="7"/>
                        <a:pt x="2" y="6"/>
                      </a:cubicBezTo>
                      <a:cubicBezTo>
                        <a:pt x="4" y="4"/>
                        <a:pt x="7" y="3"/>
                        <a:pt x="10" y="3"/>
                      </a:cubicBezTo>
                      <a:cubicBezTo>
                        <a:pt x="14" y="1"/>
                        <a:pt x="19" y="0"/>
                        <a:pt x="24" y="0"/>
                      </a:cubicBezTo>
                      <a:cubicBezTo>
                        <a:pt x="28" y="0"/>
                        <a:pt x="32" y="0"/>
                        <a:pt x="36" y="0"/>
                      </a:cubicBezTo>
                      <a:cubicBezTo>
                        <a:pt x="38" y="1"/>
                        <a:pt x="39" y="3"/>
                        <a:pt x="41" y="3"/>
                      </a:cubicBezTo>
                      <a:cubicBezTo>
                        <a:pt x="45" y="4"/>
                        <a:pt x="49" y="3"/>
                        <a:pt x="53" y="3"/>
                      </a:cubicBezTo>
                      <a:cubicBezTo>
                        <a:pt x="53" y="4"/>
                        <a:pt x="52" y="6"/>
                        <a:pt x="52" y="8"/>
                      </a:cubicBezTo>
                      <a:cubicBezTo>
                        <a:pt x="51" y="9"/>
                        <a:pt x="51" y="10"/>
                        <a:pt x="51" y="11"/>
                      </a:cubicBezTo>
                      <a:cubicBezTo>
                        <a:pt x="49" y="11"/>
                        <a:pt x="47" y="11"/>
                        <a:pt x="45" y="12"/>
                      </a:cubicBezTo>
                      <a:cubicBezTo>
                        <a:pt x="43" y="12"/>
                        <a:pt x="40" y="13"/>
                        <a:pt x="40" y="14"/>
                      </a:cubicBezTo>
                      <a:cubicBezTo>
                        <a:pt x="40" y="17"/>
                        <a:pt x="43" y="20"/>
                        <a:pt x="44" y="22"/>
                      </a:cubicBezTo>
                      <a:cubicBezTo>
                        <a:pt x="45" y="25"/>
                        <a:pt x="47" y="28"/>
                        <a:pt x="48" y="31"/>
                      </a:cubicBezTo>
                      <a:cubicBezTo>
                        <a:pt x="48" y="31"/>
                        <a:pt x="48" y="32"/>
                        <a:pt x="47" y="33"/>
                      </a:cubicBezTo>
                      <a:cubicBezTo>
                        <a:pt x="47" y="34"/>
                        <a:pt x="46" y="34"/>
                        <a:pt x="46" y="3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09" name="Freeform 57"/>
                <p:cNvSpPr>
                  <a:spLocks noChangeAspect="1"/>
                </p:cNvSpPr>
                <p:nvPr/>
              </p:nvSpPr>
              <p:spPr bwMode="auto">
                <a:xfrm>
                  <a:off x="6157913" y="1317625"/>
                  <a:ext cx="692150" cy="1187450"/>
                </a:xfrm>
                <a:custGeom>
                  <a:avLst/>
                  <a:gdLst>
                    <a:gd name="T0" fmla="*/ 2147483646 w 127"/>
                    <a:gd name="T1" fmla="*/ 2147483646 h 211"/>
                    <a:gd name="T2" fmla="*/ 2147483646 w 127"/>
                    <a:gd name="T3" fmla="*/ 2147483646 h 211"/>
                    <a:gd name="T4" fmla="*/ 2147483646 w 127"/>
                    <a:gd name="T5" fmla="*/ 2147483646 h 211"/>
                    <a:gd name="T6" fmla="*/ 2147483646 w 127"/>
                    <a:gd name="T7" fmla="*/ 2147483646 h 211"/>
                    <a:gd name="T8" fmla="*/ 2147483646 w 127"/>
                    <a:gd name="T9" fmla="*/ 2147483646 h 211"/>
                    <a:gd name="T10" fmla="*/ 2147483646 w 127"/>
                    <a:gd name="T11" fmla="*/ 2147483646 h 211"/>
                    <a:gd name="T12" fmla="*/ 2147483646 w 127"/>
                    <a:gd name="T13" fmla="*/ 2147483646 h 211"/>
                    <a:gd name="T14" fmla="*/ 2147483646 w 127"/>
                    <a:gd name="T15" fmla="*/ 2147483646 h 211"/>
                    <a:gd name="T16" fmla="*/ 2147483646 w 127"/>
                    <a:gd name="T17" fmla="*/ 2147483646 h 211"/>
                    <a:gd name="T18" fmla="*/ 2147483646 w 127"/>
                    <a:gd name="T19" fmla="*/ 2147483646 h 211"/>
                    <a:gd name="T20" fmla="*/ 2147483646 w 127"/>
                    <a:gd name="T21" fmla="*/ 2147483646 h 211"/>
                    <a:gd name="T22" fmla="*/ 2147483646 w 127"/>
                    <a:gd name="T23" fmla="*/ 2147483646 h 211"/>
                    <a:gd name="T24" fmla="*/ 2147483646 w 127"/>
                    <a:gd name="T25" fmla="*/ 2147483646 h 211"/>
                    <a:gd name="T26" fmla="*/ 2147483646 w 127"/>
                    <a:gd name="T27" fmla="*/ 2147483646 h 211"/>
                    <a:gd name="T28" fmla="*/ 2147483646 w 127"/>
                    <a:gd name="T29" fmla="*/ 2147483646 h 211"/>
                    <a:gd name="T30" fmla="*/ 2147483646 w 127"/>
                    <a:gd name="T31" fmla="*/ 2147483646 h 211"/>
                    <a:gd name="T32" fmla="*/ 2147483646 w 127"/>
                    <a:gd name="T33" fmla="*/ 2147483646 h 211"/>
                    <a:gd name="T34" fmla="*/ 2147483646 w 127"/>
                    <a:gd name="T35" fmla="*/ 2147483646 h 211"/>
                    <a:gd name="T36" fmla="*/ 2147483646 w 127"/>
                    <a:gd name="T37" fmla="*/ 2147483646 h 211"/>
                    <a:gd name="T38" fmla="*/ 2147483646 w 127"/>
                    <a:gd name="T39" fmla="*/ 2147483646 h 211"/>
                    <a:gd name="T40" fmla="*/ 2147483646 w 127"/>
                    <a:gd name="T41" fmla="*/ 2147483646 h 211"/>
                    <a:gd name="T42" fmla="*/ 2147483646 w 127"/>
                    <a:gd name="T43" fmla="*/ 2147483646 h 211"/>
                    <a:gd name="T44" fmla="*/ 2147483646 w 127"/>
                    <a:gd name="T45" fmla="*/ 2147483646 h 211"/>
                    <a:gd name="T46" fmla="*/ 2147483646 w 127"/>
                    <a:gd name="T47" fmla="*/ 2147483646 h 211"/>
                    <a:gd name="T48" fmla="*/ 2147483646 w 127"/>
                    <a:gd name="T49" fmla="*/ 2147483646 h 211"/>
                    <a:gd name="T50" fmla="*/ 2147483646 w 127"/>
                    <a:gd name="T51" fmla="*/ 2147483646 h 211"/>
                    <a:gd name="T52" fmla="*/ 2147483646 w 127"/>
                    <a:gd name="T53" fmla="*/ 2147483646 h 211"/>
                    <a:gd name="T54" fmla="*/ 2147483646 w 127"/>
                    <a:gd name="T55" fmla="*/ 2147483646 h 211"/>
                    <a:gd name="T56" fmla="*/ 2147483646 w 127"/>
                    <a:gd name="T57" fmla="*/ 2147483646 h 211"/>
                    <a:gd name="T58" fmla="*/ 0 w 127"/>
                    <a:gd name="T59" fmla="*/ 2147483646 h 211"/>
                    <a:gd name="T60" fmla="*/ 2147483646 w 127"/>
                    <a:gd name="T61" fmla="*/ 2147483646 h 211"/>
                    <a:gd name="T62" fmla="*/ 2147483646 w 127"/>
                    <a:gd name="T63" fmla="*/ 2147483646 h 211"/>
                    <a:gd name="T64" fmla="*/ 2147483646 w 127"/>
                    <a:gd name="T65" fmla="*/ 2147483646 h 211"/>
                    <a:gd name="T66" fmla="*/ 2147483646 w 127"/>
                    <a:gd name="T67" fmla="*/ 2147483646 h 2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7"/>
                    <a:gd name="T103" fmla="*/ 0 h 211"/>
                    <a:gd name="T104" fmla="*/ 127 w 127"/>
                    <a:gd name="T105" fmla="*/ 211 h 2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7" h="211">
                      <a:moveTo>
                        <a:pt x="40" y="91"/>
                      </a:moveTo>
                      <a:cubicBezTo>
                        <a:pt x="43" y="92"/>
                        <a:pt x="45" y="93"/>
                        <a:pt x="48" y="95"/>
                      </a:cubicBezTo>
                      <a:cubicBezTo>
                        <a:pt x="51" y="96"/>
                        <a:pt x="54" y="97"/>
                        <a:pt x="56" y="100"/>
                      </a:cubicBezTo>
                      <a:cubicBezTo>
                        <a:pt x="57" y="102"/>
                        <a:pt x="57" y="106"/>
                        <a:pt x="55" y="109"/>
                      </a:cubicBezTo>
                      <a:cubicBezTo>
                        <a:pt x="53" y="111"/>
                        <a:pt x="49" y="110"/>
                        <a:pt x="47" y="112"/>
                      </a:cubicBezTo>
                      <a:cubicBezTo>
                        <a:pt x="43" y="114"/>
                        <a:pt x="42" y="119"/>
                        <a:pt x="39" y="122"/>
                      </a:cubicBezTo>
                      <a:cubicBezTo>
                        <a:pt x="36" y="126"/>
                        <a:pt x="32" y="129"/>
                        <a:pt x="29" y="132"/>
                      </a:cubicBezTo>
                      <a:cubicBezTo>
                        <a:pt x="26" y="135"/>
                        <a:pt x="25" y="139"/>
                        <a:pt x="22" y="141"/>
                      </a:cubicBezTo>
                      <a:cubicBezTo>
                        <a:pt x="20" y="142"/>
                        <a:pt x="17" y="142"/>
                        <a:pt x="15" y="144"/>
                      </a:cubicBezTo>
                      <a:cubicBezTo>
                        <a:pt x="13" y="145"/>
                        <a:pt x="10" y="148"/>
                        <a:pt x="10" y="150"/>
                      </a:cubicBezTo>
                      <a:cubicBezTo>
                        <a:pt x="9" y="157"/>
                        <a:pt x="10" y="164"/>
                        <a:pt x="11" y="171"/>
                      </a:cubicBezTo>
                      <a:cubicBezTo>
                        <a:pt x="11" y="175"/>
                        <a:pt x="13" y="180"/>
                        <a:pt x="13" y="185"/>
                      </a:cubicBezTo>
                      <a:cubicBezTo>
                        <a:pt x="13" y="188"/>
                        <a:pt x="11" y="193"/>
                        <a:pt x="13" y="195"/>
                      </a:cubicBezTo>
                      <a:cubicBezTo>
                        <a:pt x="16" y="198"/>
                        <a:pt x="22" y="197"/>
                        <a:pt x="26" y="198"/>
                      </a:cubicBezTo>
                      <a:cubicBezTo>
                        <a:pt x="29" y="199"/>
                        <a:pt x="32" y="199"/>
                        <a:pt x="33" y="201"/>
                      </a:cubicBezTo>
                      <a:cubicBezTo>
                        <a:pt x="35" y="203"/>
                        <a:pt x="32" y="209"/>
                        <a:pt x="34" y="209"/>
                      </a:cubicBezTo>
                      <a:cubicBezTo>
                        <a:pt x="38" y="211"/>
                        <a:pt x="42" y="207"/>
                        <a:pt x="46" y="206"/>
                      </a:cubicBezTo>
                      <a:cubicBezTo>
                        <a:pt x="50" y="205"/>
                        <a:pt x="55" y="205"/>
                        <a:pt x="59" y="204"/>
                      </a:cubicBezTo>
                      <a:cubicBezTo>
                        <a:pt x="62" y="203"/>
                        <a:pt x="64" y="199"/>
                        <a:pt x="67" y="198"/>
                      </a:cubicBezTo>
                      <a:cubicBezTo>
                        <a:pt x="72" y="197"/>
                        <a:pt x="77" y="198"/>
                        <a:pt x="82" y="198"/>
                      </a:cubicBezTo>
                      <a:cubicBezTo>
                        <a:pt x="85" y="198"/>
                        <a:pt x="87" y="198"/>
                        <a:pt x="90" y="198"/>
                      </a:cubicBezTo>
                      <a:cubicBezTo>
                        <a:pt x="92" y="195"/>
                        <a:pt x="92" y="192"/>
                        <a:pt x="94" y="190"/>
                      </a:cubicBezTo>
                      <a:cubicBezTo>
                        <a:pt x="97" y="187"/>
                        <a:pt x="102" y="186"/>
                        <a:pt x="105" y="183"/>
                      </a:cubicBezTo>
                      <a:cubicBezTo>
                        <a:pt x="108" y="180"/>
                        <a:pt x="110" y="176"/>
                        <a:pt x="112" y="172"/>
                      </a:cubicBezTo>
                      <a:cubicBezTo>
                        <a:pt x="115" y="167"/>
                        <a:pt x="117" y="162"/>
                        <a:pt x="120" y="158"/>
                      </a:cubicBezTo>
                      <a:cubicBezTo>
                        <a:pt x="122" y="155"/>
                        <a:pt x="127" y="153"/>
                        <a:pt x="127" y="149"/>
                      </a:cubicBezTo>
                      <a:cubicBezTo>
                        <a:pt x="127" y="145"/>
                        <a:pt x="122" y="143"/>
                        <a:pt x="120" y="140"/>
                      </a:cubicBezTo>
                      <a:cubicBezTo>
                        <a:pt x="117" y="137"/>
                        <a:pt x="113" y="135"/>
                        <a:pt x="111" y="132"/>
                      </a:cubicBezTo>
                      <a:cubicBezTo>
                        <a:pt x="110" y="130"/>
                        <a:pt x="114" y="128"/>
                        <a:pt x="115" y="126"/>
                      </a:cubicBezTo>
                      <a:cubicBezTo>
                        <a:pt x="115" y="124"/>
                        <a:pt x="114" y="122"/>
                        <a:pt x="113" y="121"/>
                      </a:cubicBezTo>
                      <a:cubicBezTo>
                        <a:pt x="112" y="120"/>
                        <a:pt x="110" y="120"/>
                        <a:pt x="109" y="118"/>
                      </a:cubicBezTo>
                      <a:cubicBezTo>
                        <a:pt x="108" y="116"/>
                        <a:pt x="110" y="114"/>
                        <a:pt x="109" y="112"/>
                      </a:cubicBezTo>
                      <a:cubicBezTo>
                        <a:pt x="108" y="111"/>
                        <a:pt x="106" y="113"/>
                        <a:pt x="105" y="112"/>
                      </a:cubicBezTo>
                      <a:cubicBezTo>
                        <a:pt x="104" y="110"/>
                        <a:pt x="104" y="107"/>
                        <a:pt x="105" y="105"/>
                      </a:cubicBezTo>
                      <a:cubicBezTo>
                        <a:pt x="105" y="103"/>
                        <a:pt x="108" y="102"/>
                        <a:pt x="107" y="101"/>
                      </a:cubicBezTo>
                      <a:cubicBezTo>
                        <a:pt x="107" y="99"/>
                        <a:pt x="103" y="101"/>
                        <a:pt x="103" y="99"/>
                      </a:cubicBezTo>
                      <a:cubicBezTo>
                        <a:pt x="103" y="96"/>
                        <a:pt x="105" y="94"/>
                        <a:pt x="106" y="92"/>
                      </a:cubicBezTo>
                      <a:lnTo>
                        <a:pt x="109" y="88"/>
                      </a:lnTo>
                      <a:lnTo>
                        <a:pt x="94" y="65"/>
                      </a:lnTo>
                      <a:lnTo>
                        <a:pt x="104" y="53"/>
                      </a:lnTo>
                      <a:cubicBezTo>
                        <a:pt x="100" y="49"/>
                        <a:pt x="97" y="46"/>
                        <a:pt x="96" y="44"/>
                      </a:cubicBezTo>
                      <a:cubicBezTo>
                        <a:pt x="95" y="42"/>
                        <a:pt x="90" y="44"/>
                        <a:pt x="88" y="42"/>
                      </a:cubicBezTo>
                      <a:cubicBezTo>
                        <a:pt x="86" y="40"/>
                        <a:pt x="86" y="37"/>
                        <a:pt x="86" y="35"/>
                      </a:cubicBezTo>
                      <a:cubicBezTo>
                        <a:pt x="86" y="32"/>
                        <a:pt x="88" y="31"/>
                        <a:pt x="88" y="28"/>
                      </a:cubicBezTo>
                      <a:cubicBezTo>
                        <a:pt x="88" y="27"/>
                        <a:pt x="85" y="28"/>
                        <a:pt x="85" y="27"/>
                      </a:cubicBezTo>
                      <a:cubicBezTo>
                        <a:pt x="85" y="25"/>
                        <a:pt x="88" y="24"/>
                        <a:pt x="89" y="23"/>
                      </a:cubicBezTo>
                      <a:cubicBezTo>
                        <a:pt x="90" y="19"/>
                        <a:pt x="93" y="16"/>
                        <a:pt x="92" y="12"/>
                      </a:cubicBezTo>
                      <a:cubicBezTo>
                        <a:pt x="92" y="9"/>
                        <a:pt x="87" y="9"/>
                        <a:pt x="84" y="7"/>
                      </a:cubicBezTo>
                      <a:cubicBezTo>
                        <a:pt x="80" y="6"/>
                        <a:pt x="76" y="0"/>
                        <a:pt x="72" y="2"/>
                      </a:cubicBezTo>
                      <a:cubicBezTo>
                        <a:pt x="69" y="5"/>
                        <a:pt x="64" y="4"/>
                        <a:pt x="61" y="3"/>
                      </a:cubicBezTo>
                      <a:cubicBezTo>
                        <a:pt x="59" y="5"/>
                        <a:pt x="56" y="10"/>
                        <a:pt x="55" y="15"/>
                      </a:cubicBezTo>
                      <a:cubicBezTo>
                        <a:pt x="54" y="18"/>
                        <a:pt x="56" y="22"/>
                        <a:pt x="55" y="25"/>
                      </a:cubicBezTo>
                      <a:cubicBezTo>
                        <a:pt x="54" y="27"/>
                        <a:pt x="50" y="25"/>
                        <a:pt x="49" y="27"/>
                      </a:cubicBezTo>
                      <a:cubicBezTo>
                        <a:pt x="47" y="29"/>
                        <a:pt x="50" y="33"/>
                        <a:pt x="48" y="33"/>
                      </a:cubicBezTo>
                      <a:cubicBezTo>
                        <a:pt x="43" y="33"/>
                        <a:pt x="39" y="28"/>
                        <a:pt x="35" y="28"/>
                      </a:cubicBezTo>
                      <a:cubicBezTo>
                        <a:pt x="32" y="28"/>
                        <a:pt x="29" y="33"/>
                        <a:pt x="27" y="32"/>
                      </a:cubicBezTo>
                      <a:cubicBezTo>
                        <a:pt x="23" y="30"/>
                        <a:pt x="19" y="31"/>
                        <a:pt x="17" y="30"/>
                      </a:cubicBezTo>
                      <a:cubicBezTo>
                        <a:pt x="13" y="25"/>
                        <a:pt x="12" y="16"/>
                        <a:pt x="4" y="14"/>
                      </a:cubicBezTo>
                      <a:cubicBezTo>
                        <a:pt x="2" y="14"/>
                        <a:pt x="5" y="19"/>
                        <a:pt x="4" y="21"/>
                      </a:cubicBezTo>
                      <a:cubicBezTo>
                        <a:pt x="3" y="22"/>
                        <a:pt x="1" y="22"/>
                        <a:pt x="0" y="23"/>
                      </a:cubicBezTo>
                      <a:cubicBezTo>
                        <a:pt x="3" y="26"/>
                        <a:pt x="6" y="31"/>
                        <a:pt x="10" y="33"/>
                      </a:cubicBezTo>
                      <a:cubicBezTo>
                        <a:pt x="14" y="35"/>
                        <a:pt x="19" y="34"/>
                        <a:pt x="22" y="36"/>
                      </a:cubicBezTo>
                      <a:cubicBezTo>
                        <a:pt x="26" y="38"/>
                        <a:pt x="29" y="41"/>
                        <a:pt x="31" y="45"/>
                      </a:cubicBezTo>
                      <a:cubicBezTo>
                        <a:pt x="33" y="48"/>
                        <a:pt x="31" y="51"/>
                        <a:pt x="31" y="54"/>
                      </a:cubicBezTo>
                      <a:cubicBezTo>
                        <a:pt x="32" y="55"/>
                        <a:pt x="34" y="56"/>
                        <a:pt x="34" y="58"/>
                      </a:cubicBezTo>
                      <a:cubicBezTo>
                        <a:pt x="35" y="59"/>
                        <a:pt x="34" y="59"/>
                        <a:pt x="34" y="60"/>
                      </a:cubicBezTo>
                      <a:cubicBezTo>
                        <a:pt x="34" y="63"/>
                        <a:pt x="37" y="66"/>
                        <a:pt x="37" y="69"/>
                      </a:cubicBezTo>
                      <a:cubicBezTo>
                        <a:pt x="37" y="73"/>
                        <a:pt x="34" y="76"/>
                        <a:pt x="35" y="79"/>
                      </a:cubicBezTo>
                      <a:cubicBezTo>
                        <a:pt x="35" y="83"/>
                        <a:pt x="38" y="87"/>
                        <a:pt x="40" y="9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10" name="Freeform 58"/>
                <p:cNvSpPr>
                  <a:spLocks noChangeAspect="1"/>
                </p:cNvSpPr>
                <p:nvPr/>
              </p:nvSpPr>
              <p:spPr bwMode="auto">
                <a:xfrm>
                  <a:off x="5599113" y="1433513"/>
                  <a:ext cx="774700" cy="1543050"/>
                </a:xfrm>
                <a:custGeom>
                  <a:avLst/>
                  <a:gdLst>
                    <a:gd name="T0" fmla="*/ 2147483646 w 143"/>
                    <a:gd name="T1" fmla="*/ 2147483646 h 274"/>
                    <a:gd name="T2" fmla="*/ 2147483646 w 143"/>
                    <a:gd name="T3" fmla="*/ 2147483646 h 274"/>
                    <a:gd name="T4" fmla="*/ 2147483646 w 143"/>
                    <a:gd name="T5" fmla="*/ 2147483646 h 274"/>
                    <a:gd name="T6" fmla="*/ 2147483646 w 143"/>
                    <a:gd name="T7" fmla="*/ 2147483646 h 274"/>
                    <a:gd name="T8" fmla="*/ 2147483646 w 143"/>
                    <a:gd name="T9" fmla="*/ 2147483646 h 274"/>
                    <a:gd name="T10" fmla="*/ 2147483646 w 143"/>
                    <a:gd name="T11" fmla="*/ 2147483646 h 274"/>
                    <a:gd name="T12" fmla="*/ 2147483646 w 143"/>
                    <a:gd name="T13" fmla="*/ 2147483646 h 274"/>
                    <a:gd name="T14" fmla="*/ 2147483646 w 143"/>
                    <a:gd name="T15" fmla="*/ 2147483646 h 274"/>
                    <a:gd name="T16" fmla="*/ 2147483646 w 143"/>
                    <a:gd name="T17" fmla="*/ 2147483646 h 274"/>
                    <a:gd name="T18" fmla="*/ 2147483646 w 143"/>
                    <a:gd name="T19" fmla="*/ 2147483646 h 274"/>
                    <a:gd name="T20" fmla="*/ 2147483646 w 143"/>
                    <a:gd name="T21" fmla="*/ 2147483646 h 274"/>
                    <a:gd name="T22" fmla="*/ 2147483646 w 143"/>
                    <a:gd name="T23" fmla="*/ 2147483646 h 274"/>
                    <a:gd name="T24" fmla="*/ 2147483646 w 143"/>
                    <a:gd name="T25" fmla="*/ 2147483646 h 274"/>
                    <a:gd name="T26" fmla="*/ 2147483646 w 143"/>
                    <a:gd name="T27" fmla="*/ 2147483646 h 274"/>
                    <a:gd name="T28" fmla="*/ 2147483646 w 143"/>
                    <a:gd name="T29" fmla="*/ 2147483646 h 274"/>
                    <a:gd name="T30" fmla="*/ 2147483646 w 143"/>
                    <a:gd name="T31" fmla="*/ 2147483646 h 274"/>
                    <a:gd name="T32" fmla="*/ 2147483646 w 143"/>
                    <a:gd name="T33" fmla="*/ 2147483646 h 274"/>
                    <a:gd name="T34" fmla="*/ 2147483646 w 143"/>
                    <a:gd name="T35" fmla="*/ 2147483646 h 274"/>
                    <a:gd name="T36" fmla="*/ 2147483646 w 143"/>
                    <a:gd name="T37" fmla="*/ 2147483646 h 274"/>
                    <a:gd name="T38" fmla="*/ 2147483646 w 143"/>
                    <a:gd name="T39" fmla="*/ 2147483646 h 274"/>
                    <a:gd name="T40" fmla="*/ 2147483646 w 143"/>
                    <a:gd name="T41" fmla="*/ 2147483646 h 274"/>
                    <a:gd name="T42" fmla="*/ 2147483646 w 143"/>
                    <a:gd name="T43" fmla="*/ 2147483646 h 274"/>
                    <a:gd name="T44" fmla="*/ 2147483646 w 143"/>
                    <a:gd name="T45" fmla="*/ 2147483646 h 274"/>
                    <a:gd name="T46" fmla="*/ 2147483646 w 143"/>
                    <a:gd name="T47" fmla="*/ 2147483646 h 274"/>
                    <a:gd name="T48" fmla="*/ 2147483646 w 143"/>
                    <a:gd name="T49" fmla="*/ 2147483646 h 274"/>
                    <a:gd name="T50" fmla="*/ 2147483646 w 143"/>
                    <a:gd name="T51" fmla="*/ 2147483646 h 274"/>
                    <a:gd name="T52" fmla="*/ 2147483646 w 143"/>
                    <a:gd name="T53" fmla="*/ 2147483646 h 274"/>
                    <a:gd name="T54" fmla="*/ 2147483646 w 143"/>
                    <a:gd name="T55" fmla="*/ 2147483646 h 274"/>
                    <a:gd name="T56" fmla="*/ 2147483646 w 143"/>
                    <a:gd name="T57" fmla="*/ 2147483646 h 274"/>
                    <a:gd name="T58" fmla="*/ 2147483646 w 143"/>
                    <a:gd name="T59" fmla="*/ 2147483646 h 274"/>
                    <a:gd name="T60" fmla="*/ 2147483646 w 143"/>
                    <a:gd name="T61" fmla="*/ 2147483646 h 274"/>
                    <a:gd name="T62" fmla="*/ 2147483646 w 143"/>
                    <a:gd name="T63" fmla="*/ 2147483646 h 274"/>
                    <a:gd name="T64" fmla="*/ 2147483646 w 143"/>
                    <a:gd name="T65" fmla="*/ 2147483646 h 274"/>
                    <a:gd name="T66" fmla="*/ 2147483646 w 143"/>
                    <a:gd name="T67" fmla="*/ 2147483646 h 274"/>
                    <a:gd name="T68" fmla="*/ 2147483646 w 143"/>
                    <a:gd name="T69" fmla="*/ 2147483646 h 274"/>
                    <a:gd name="T70" fmla="*/ 2147483646 w 143"/>
                    <a:gd name="T71" fmla="*/ 2147483646 h 274"/>
                    <a:gd name="T72" fmla="*/ 2147483646 w 143"/>
                    <a:gd name="T73" fmla="*/ 2147483646 h 274"/>
                    <a:gd name="T74" fmla="*/ 2147483646 w 143"/>
                    <a:gd name="T75" fmla="*/ 2147483646 h 274"/>
                    <a:gd name="T76" fmla="*/ 2147483646 w 143"/>
                    <a:gd name="T77" fmla="*/ 2147483646 h 274"/>
                    <a:gd name="T78" fmla="*/ 2147483646 w 143"/>
                    <a:gd name="T79" fmla="*/ 2147483646 h 274"/>
                    <a:gd name="T80" fmla="*/ 2147483646 w 143"/>
                    <a:gd name="T81" fmla="*/ 2147483646 h 274"/>
                    <a:gd name="T82" fmla="*/ 2147483646 w 143"/>
                    <a:gd name="T83" fmla="*/ 2147483646 h 27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3"/>
                    <a:gd name="T127" fmla="*/ 0 h 274"/>
                    <a:gd name="T128" fmla="*/ 143 w 143"/>
                    <a:gd name="T129" fmla="*/ 274 h 27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3" h="274">
                      <a:moveTo>
                        <a:pt x="5" y="203"/>
                      </a:moveTo>
                      <a:cubicBezTo>
                        <a:pt x="5" y="200"/>
                        <a:pt x="5" y="197"/>
                        <a:pt x="5" y="195"/>
                      </a:cubicBezTo>
                      <a:cubicBezTo>
                        <a:pt x="6" y="192"/>
                        <a:pt x="7" y="189"/>
                        <a:pt x="9" y="186"/>
                      </a:cubicBezTo>
                      <a:cubicBezTo>
                        <a:pt x="10" y="184"/>
                        <a:pt x="14" y="184"/>
                        <a:pt x="14" y="181"/>
                      </a:cubicBezTo>
                      <a:cubicBezTo>
                        <a:pt x="15" y="176"/>
                        <a:pt x="12" y="170"/>
                        <a:pt x="13" y="164"/>
                      </a:cubicBezTo>
                      <a:cubicBezTo>
                        <a:pt x="13" y="163"/>
                        <a:pt x="16" y="163"/>
                        <a:pt x="16" y="162"/>
                      </a:cubicBezTo>
                      <a:cubicBezTo>
                        <a:pt x="17" y="161"/>
                        <a:pt x="18" y="159"/>
                        <a:pt x="17" y="158"/>
                      </a:cubicBezTo>
                      <a:cubicBezTo>
                        <a:pt x="15" y="154"/>
                        <a:pt x="9" y="151"/>
                        <a:pt x="9" y="147"/>
                      </a:cubicBezTo>
                      <a:cubicBezTo>
                        <a:pt x="9" y="136"/>
                        <a:pt x="9" y="125"/>
                        <a:pt x="10" y="113"/>
                      </a:cubicBezTo>
                      <a:cubicBezTo>
                        <a:pt x="10" y="110"/>
                        <a:pt x="13" y="106"/>
                        <a:pt x="16" y="104"/>
                      </a:cubicBezTo>
                      <a:cubicBezTo>
                        <a:pt x="21" y="102"/>
                        <a:pt x="27" y="107"/>
                        <a:pt x="31" y="104"/>
                      </a:cubicBezTo>
                      <a:cubicBezTo>
                        <a:pt x="33" y="102"/>
                        <a:pt x="28" y="99"/>
                        <a:pt x="28" y="96"/>
                      </a:cubicBezTo>
                      <a:cubicBezTo>
                        <a:pt x="28" y="86"/>
                        <a:pt x="32" y="77"/>
                        <a:pt x="33" y="68"/>
                      </a:cubicBezTo>
                      <a:cubicBezTo>
                        <a:pt x="34" y="66"/>
                        <a:pt x="33" y="64"/>
                        <a:pt x="35" y="62"/>
                      </a:cubicBezTo>
                      <a:cubicBezTo>
                        <a:pt x="37" y="60"/>
                        <a:pt x="43" y="62"/>
                        <a:pt x="44" y="59"/>
                      </a:cubicBezTo>
                      <a:cubicBezTo>
                        <a:pt x="45" y="54"/>
                        <a:pt x="48" y="49"/>
                        <a:pt x="52" y="45"/>
                      </a:cubicBezTo>
                      <a:cubicBezTo>
                        <a:pt x="54" y="43"/>
                        <a:pt x="51" y="40"/>
                        <a:pt x="52" y="37"/>
                      </a:cubicBezTo>
                      <a:cubicBezTo>
                        <a:pt x="56" y="31"/>
                        <a:pt x="60" y="25"/>
                        <a:pt x="66" y="22"/>
                      </a:cubicBezTo>
                      <a:cubicBezTo>
                        <a:pt x="68" y="21"/>
                        <a:pt x="71" y="27"/>
                        <a:pt x="72" y="25"/>
                      </a:cubicBezTo>
                      <a:cubicBezTo>
                        <a:pt x="75" y="21"/>
                        <a:pt x="72" y="15"/>
                        <a:pt x="74" y="11"/>
                      </a:cubicBezTo>
                      <a:cubicBezTo>
                        <a:pt x="76" y="9"/>
                        <a:pt x="80" y="9"/>
                        <a:pt x="82" y="10"/>
                      </a:cubicBezTo>
                      <a:cubicBezTo>
                        <a:pt x="87" y="11"/>
                        <a:pt x="91" y="18"/>
                        <a:pt x="95" y="15"/>
                      </a:cubicBezTo>
                      <a:cubicBezTo>
                        <a:pt x="99" y="13"/>
                        <a:pt x="94" y="6"/>
                        <a:pt x="96" y="2"/>
                      </a:cubicBezTo>
                      <a:cubicBezTo>
                        <a:pt x="97" y="0"/>
                        <a:pt x="101" y="2"/>
                        <a:pt x="103" y="2"/>
                      </a:cubicBezTo>
                      <a:cubicBezTo>
                        <a:pt x="106" y="5"/>
                        <a:pt x="109" y="10"/>
                        <a:pt x="113" y="12"/>
                      </a:cubicBezTo>
                      <a:cubicBezTo>
                        <a:pt x="117" y="14"/>
                        <a:pt x="122" y="13"/>
                        <a:pt x="125" y="15"/>
                      </a:cubicBezTo>
                      <a:cubicBezTo>
                        <a:pt x="129" y="17"/>
                        <a:pt x="132" y="20"/>
                        <a:pt x="134" y="24"/>
                      </a:cubicBezTo>
                      <a:cubicBezTo>
                        <a:pt x="136" y="27"/>
                        <a:pt x="134" y="30"/>
                        <a:pt x="134" y="33"/>
                      </a:cubicBezTo>
                      <a:cubicBezTo>
                        <a:pt x="135" y="34"/>
                        <a:pt x="137" y="35"/>
                        <a:pt x="137" y="37"/>
                      </a:cubicBezTo>
                      <a:cubicBezTo>
                        <a:pt x="138" y="38"/>
                        <a:pt x="137" y="38"/>
                        <a:pt x="137" y="39"/>
                      </a:cubicBezTo>
                      <a:cubicBezTo>
                        <a:pt x="137" y="42"/>
                        <a:pt x="140" y="45"/>
                        <a:pt x="140" y="48"/>
                      </a:cubicBezTo>
                      <a:cubicBezTo>
                        <a:pt x="140" y="52"/>
                        <a:pt x="137" y="55"/>
                        <a:pt x="138" y="58"/>
                      </a:cubicBezTo>
                      <a:cubicBezTo>
                        <a:pt x="138" y="62"/>
                        <a:pt x="141" y="66"/>
                        <a:pt x="143" y="70"/>
                      </a:cubicBezTo>
                      <a:cubicBezTo>
                        <a:pt x="140" y="70"/>
                        <a:pt x="137" y="70"/>
                        <a:pt x="134" y="70"/>
                      </a:cubicBezTo>
                      <a:cubicBezTo>
                        <a:pt x="130" y="70"/>
                        <a:pt x="127" y="67"/>
                        <a:pt x="124" y="69"/>
                      </a:cubicBezTo>
                      <a:cubicBezTo>
                        <a:pt x="122" y="70"/>
                        <a:pt x="126" y="74"/>
                        <a:pt x="124" y="76"/>
                      </a:cubicBezTo>
                      <a:cubicBezTo>
                        <a:pt x="122" y="78"/>
                        <a:pt x="118" y="76"/>
                        <a:pt x="116" y="78"/>
                      </a:cubicBezTo>
                      <a:cubicBezTo>
                        <a:pt x="115" y="79"/>
                        <a:pt x="117" y="81"/>
                        <a:pt x="116" y="82"/>
                      </a:cubicBezTo>
                      <a:cubicBezTo>
                        <a:pt x="114" y="84"/>
                        <a:pt x="108" y="86"/>
                        <a:pt x="109" y="89"/>
                      </a:cubicBezTo>
                      <a:cubicBezTo>
                        <a:pt x="109" y="93"/>
                        <a:pt x="117" y="94"/>
                        <a:pt x="117" y="97"/>
                      </a:cubicBezTo>
                      <a:cubicBezTo>
                        <a:pt x="117" y="101"/>
                        <a:pt x="110" y="100"/>
                        <a:pt x="109" y="102"/>
                      </a:cubicBezTo>
                      <a:cubicBezTo>
                        <a:pt x="108" y="106"/>
                        <a:pt x="107" y="110"/>
                        <a:pt x="103" y="112"/>
                      </a:cubicBezTo>
                      <a:cubicBezTo>
                        <a:pt x="99" y="113"/>
                        <a:pt x="95" y="116"/>
                        <a:pt x="91" y="118"/>
                      </a:cubicBezTo>
                      <a:cubicBezTo>
                        <a:pt x="89" y="119"/>
                        <a:pt x="87" y="120"/>
                        <a:pt x="85" y="122"/>
                      </a:cubicBezTo>
                      <a:cubicBezTo>
                        <a:pt x="82" y="124"/>
                        <a:pt x="78" y="127"/>
                        <a:pt x="76" y="130"/>
                      </a:cubicBezTo>
                      <a:cubicBezTo>
                        <a:pt x="75" y="131"/>
                        <a:pt x="77" y="133"/>
                        <a:pt x="77" y="134"/>
                      </a:cubicBezTo>
                      <a:cubicBezTo>
                        <a:pt x="75" y="135"/>
                        <a:pt x="71" y="135"/>
                        <a:pt x="71" y="137"/>
                      </a:cubicBezTo>
                      <a:cubicBezTo>
                        <a:pt x="71" y="139"/>
                        <a:pt x="73" y="138"/>
                        <a:pt x="73" y="140"/>
                      </a:cubicBezTo>
                      <a:cubicBezTo>
                        <a:pt x="74" y="145"/>
                        <a:pt x="73" y="149"/>
                        <a:pt x="71" y="153"/>
                      </a:cubicBezTo>
                      <a:cubicBezTo>
                        <a:pt x="70" y="154"/>
                        <a:pt x="69" y="151"/>
                        <a:pt x="68" y="153"/>
                      </a:cubicBezTo>
                      <a:cubicBezTo>
                        <a:pt x="67" y="155"/>
                        <a:pt x="68" y="158"/>
                        <a:pt x="69" y="161"/>
                      </a:cubicBezTo>
                      <a:cubicBezTo>
                        <a:pt x="70" y="167"/>
                        <a:pt x="71" y="173"/>
                        <a:pt x="75" y="178"/>
                      </a:cubicBezTo>
                      <a:cubicBezTo>
                        <a:pt x="77" y="180"/>
                        <a:pt x="82" y="176"/>
                        <a:pt x="85" y="178"/>
                      </a:cubicBezTo>
                      <a:cubicBezTo>
                        <a:pt x="89" y="181"/>
                        <a:pt x="93" y="184"/>
                        <a:pt x="93" y="189"/>
                      </a:cubicBezTo>
                      <a:cubicBezTo>
                        <a:pt x="93" y="193"/>
                        <a:pt x="88" y="195"/>
                        <a:pt x="85" y="196"/>
                      </a:cubicBezTo>
                      <a:cubicBezTo>
                        <a:pt x="83" y="197"/>
                        <a:pt x="80" y="194"/>
                        <a:pt x="78" y="195"/>
                      </a:cubicBezTo>
                      <a:cubicBezTo>
                        <a:pt x="77" y="196"/>
                        <a:pt x="74" y="200"/>
                        <a:pt x="76" y="200"/>
                      </a:cubicBezTo>
                      <a:cubicBezTo>
                        <a:pt x="79" y="202"/>
                        <a:pt x="83" y="196"/>
                        <a:pt x="86" y="198"/>
                      </a:cubicBezTo>
                      <a:cubicBezTo>
                        <a:pt x="88" y="200"/>
                        <a:pt x="84" y="204"/>
                        <a:pt x="81" y="205"/>
                      </a:cubicBezTo>
                      <a:cubicBezTo>
                        <a:pt x="80" y="206"/>
                        <a:pt x="79" y="204"/>
                        <a:pt x="77" y="204"/>
                      </a:cubicBezTo>
                      <a:cubicBezTo>
                        <a:pt x="76" y="205"/>
                        <a:pt x="76" y="206"/>
                        <a:pt x="75" y="207"/>
                      </a:cubicBezTo>
                      <a:cubicBezTo>
                        <a:pt x="72" y="209"/>
                        <a:pt x="68" y="210"/>
                        <a:pt x="67" y="214"/>
                      </a:cubicBezTo>
                      <a:cubicBezTo>
                        <a:pt x="66" y="217"/>
                        <a:pt x="68" y="222"/>
                        <a:pt x="68" y="226"/>
                      </a:cubicBezTo>
                      <a:cubicBezTo>
                        <a:pt x="67" y="233"/>
                        <a:pt x="65" y="241"/>
                        <a:pt x="63" y="248"/>
                      </a:cubicBezTo>
                      <a:cubicBezTo>
                        <a:pt x="62" y="251"/>
                        <a:pt x="60" y="256"/>
                        <a:pt x="57" y="258"/>
                      </a:cubicBezTo>
                      <a:cubicBezTo>
                        <a:pt x="54" y="260"/>
                        <a:pt x="49" y="257"/>
                        <a:pt x="46" y="258"/>
                      </a:cubicBezTo>
                      <a:cubicBezTo>
                        <a:pt x="43" y="259"/>
                        <a:pt x="40" y="261"/>
                        <a:pt x="40" y="263"/>
                      </a:cubicBezTo>
                      <a:cubicBezTo>
                        <a:pt x="39" y="266"/>
                        <a:pt x="45" y="268"/>
                        <a:pt x="43" y="271"/>
                      </a:cubicBezTo>
                      <a:cubicBezTo>
                        <a:pt x="42" y="273"/>
                        <a:pt x="37" y="272"/>
                        <a:pt x="33" y="272"/>
                      </a:cubicBezTo>
                      <a:cubicBezTo>
                        <a:pt x="30" y="273"/>
                        <a:pt x="27" y="274"/>
                        <a:pt x="24" y="273"/>
                      </a:cubicBezTo>
                      <a:cubicBezTo>
                        <a:pt x="23" y="273"/>
                        <a:pt x="24" y="271"/>
                        <a:pt x="24" y="270"/>
                      </a:cubicBezTo>
                      <a:cubicBezTo>
                        <a:pt x="25" y="269"/>
                        <a:pt x="27" y="267"/>
                        <a:pt x="26" y="266"/>
                      </a:cubicBezTo>
                      <a:cubicBezTo>
                        <a:pt x="25" y="263"/>
                        <a:pt x="19" y="261"/>
                        <a:pt x="18" y="257"/>
                      </a:cubicBezTo>
                      <a:cubicBezTo>
                        <a:pt x="18" y="256"/>
                        <a:pt x="23" y="259"/>
                        <a:pt x="24" y="257"/>
                      </a:cubicBezTo>
                      <a:cubicBezTo>
                        <a:pt x="25" y="255"/>
                        <a:pt x="20" y="254"/>
                        <a:pt x="20" y="252"/>
                      </a:cubicBezTo>
                      <a:cubicBezTo>
                        <a:pt x="20" y="251"/>
                        <a:pt x="25" y="253"/>
                        <a:pt x="24" y="252"/>
                      </a:cubicBezTo>
                      <a:cubicBezTo>
                        <a:pt x="22" y="246"/>
                        <a:pt x="18" y="240"/>
                        <a:pt x="14" y="236"/>
                      </a:cubicBezTo>
                      <a:cubicBezTo>
                        <a:pt x="13" y="235"/>
                        <a:pt x="10" y="239"/>
                        <a:pt x="10" y="237"/>
                      </a:cubicBezTo>
                      <a:cubicBezTo>
                        <a:pt x="8" y="233"/>
                        <a:pt x="9" y="229"/>
                        <a:pt x="9" y="225"/>
                      </a:cubicBezTo>
                      <a:cubicBezTo>
                        <a:pt x="9" y="222"/>
                        <a:pt x="9" y="220"/>
                        <a:pt x="8" y="218"/>
                      </a:cubicBezTo>
                      <a:cubicBezTo>
                        <a:pt x="8" y="217"/>
                        <a:pt x="5" y="217"/>
                        <a:pt x="5" y="216"/>
                      </a:cubicBezTo>
                      <a:cubicBezTo>
                        <a:pt x="4" y="213"/>
                        <a:pt x="5" y="210"/>
                        <a:pt x="4" y="207"/>
                      </a:cubicBezTo>
                      <a:cubicBezTo>
                        <a:pt x="3" y="206"/>
                        <a:pt x="0" y="205"/>
                        <a:pt x="1" y="204"/>
                      </a:cubicBezTo>
                      <a:cubicBezTo>
                        <a:pt x="1" y="202"/>
                        <a:pt x="4" y="203"/>
                        <a:pt x="5" y="20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11" name="Freeform 59"/>
                <p:cNvSpPr>
                  <a:spLocks noChangeAspect="1"/>
                </p:cNvSpPr>
                <p:nvPr/>
              </p:nvSpPr>
              <p:spPr bwMode="auto">
                <a:xfrm>
                  <a:off x="5207000" y="1190625"/>
                  <a:ext cx="1562100" cy="1500188"/>
                </a:xfrm>
                <a:custGeom>
                  <a:avLst/>
                  <a:gdLst>
                    <a:gd name="T0" fmla="*/ 2147483646 w 287"/>
                    <a:gd name="T1" fmla="*/ 2147483646 h 267"/>
                    <a:gd name="T2" fmla="*/ 2147483646 w 287"/>
                    <a:gd name="T3" fmla="*/ 2147483646 h 267"/>
                    <a:gd name="T4" fmla="*/ 2147483646 w 287"/>
                    <a:gd name="T5" fmla="*/ 2147483646 h 267"/>
                    <a:gd name="T6" fmla="*/ 2147483646 w 287"/>
                    <a:gd name="T7" fmla="*/ 2147483646 h 267"/>
                    <a:gd name="T8" fmla="*/ 2147483646 w 287"/>
                    <a:gd name="T9" fmla="*/ 2147483646 h 267"/>
                    <a:gd name="T10" fmla="*/ 2147483646 w 287"/>
                    <a:gd name="T11" fmla="*/ 2147483646 h 267"/>
                    <a:gd name="T12" fmla="*/ 2147483646 w 287"/>
                    <a:gd name="T13" fmla="*/ 2147483646 h 267"/>
                    <a:gd name="T14" fmla="*/ 2147483646 w 287"/>
                    <a:gd name="T15" fmla="*/ 2147483646 h 267"/>
                    <a:gd name="T16" fmla="*/ 2147483646 w 287"/>
                    <a:gd name="T17" fmla="*/ 2147483646 h 267"/>
                    <a:gd name="T18" fmla="*/ 2147483646 w 287"/>
                    <a:gd name="T19" fmla="*/ 2147483646 h 267"/>
                    <a:gd name="T20" fmla="*/ 2147483646 w 287"/>
                    <a:gd name="T21" fmla="*/ 2147483646 h 267"/>
                    <a:gd name="T22" fmla="*/ 2147483646 w 287"/>
                    <a:gd name="T23" fmla="*/ 2147483646 h 267"/>
                    <a:gd name="T24" fmla="*/ 2147483646 w 287"/>
                    <a:gd name="T25" fmla="*/ 2147483646 h 267"/>
                    <a:gd name="T26" fmla="*/ 2147483646 w 287"/>
                    <a:gd name="T27" fmla="*/ 2147483646 h 267"/>
                    <a:gd name="T28" fmla="*/ 2147483646 w 287"/>
                    <a:gd name="T29" fmla="*/ 2147483646 h 267"/>
                    <a:gd name="T30" fmla="*/ 2147483646 w 287"/>
                    <a:gd name="T31" fmla="*/ 2147483646 h 267"/>
                    <a:gd name="T32" fmla="*/ 2147483646 w 287"/>
                    <a:gd name="T33" fmla="*/ 2147483646 h 267"/>
                    <a:gd name="T34" fmla="*/ 2147483646 w 287"/>
                    <a:gd name="T35" fmla="*/ 2147483646 h 267"/>
                    <a:gd name="T36" fmla="*/ 2147483646 w 287"/>
                    <a:gd name="T37" fmla="*/ 2147483646 h 267"/>
                    <a:gd name="T38" fmla="*/ 2147483646 w 287"/>
                    <a:gd name="T39" fmla="*/ 2147483646 h 267"/>
                    <a:gd name="T40" fmla="*/ 2147483646 w 287"/>
                    <a:gd name="T41" fmla="*/ 2147483646 h 267"/>
                    <a:gd name="T42" fmla="*/ 2147483646 w 287"/>
                    <a:gd name="T43" fmla="*/ 2147483646 h 267"/>
                    <a:gd name="T44" fmla="*/ 2147483646 w 287"/>
                    <a:gd name="T45" fmla="*/ 2147483646 h 267"/>
                    <a:gd name="T46" fmla="*/ 2147483646 w 287"/>
                    <a:gd name="T47" fmla="*/ 2147483646 h 267"/>
                    <a:gd name="T48" fmla="*/ 2147483646 w 287"/>
                    <a:gd name="T49" fmla="*/ 2147483646 h 267"/>
                    <a:gd name="T50" fmla="*/ 2147483646 w 287"/>
                    <a:gd name="T51" fmla="*/ 2147483646 h 267"/>
                    <a:gd name="T52" fmla="*/ 2147483646 w 287"/>
                    <a:gd name="T53" fmla="*/ 2147483646 h 267"/>
                    <a:gd name="T54" fmla="*/ 2147483646 w 287"/>
                    <a:gd name="T55" fmla="*/ 2147483646 h 267"/>
                    <a:gd name="T56" fmla="*/ 2147483646 w 287"/>
                    <a:gd name="T57" fmla="*/ 2147483646 h 267"/>
                    <a:gd name="T58" fmla="*/ 2147483646 w 287"/>
                    <a:gd name="T59" fmla="*/ 2147483646 h 267"/>
                    <a:gd name="T60" fmla="*/ 2147483646 w 287"/>
                    <a:gd name="T61" fmla="*/ 2147483646 h 267"/>
                    <a:gd name="T62" fmla="*/ 2147483646 w 287"/>
                    <a:gd name="T63" fmla="*/ 2147483646 h 267"/>
                    <a:gd name="T64" fmla="*/ 2147483646 w 287"/>
                    <a:gd name="T65" fmla="*/ 2147483646 h 267"/>
                    <a:gd name="T66" fmla="*/ 2147483646 w 287"/>
                    <a:gd name="T67" fmla="*/ 2147483646 h 267"/>
                    <a:gd name="T68" fmla="*/ 2147483646 w 287"/>
                    <a:gd name="T69" fmla="*/ 2147483646 h 267"/>
                    <a:gd name="T70" fmla="*/ 2147483646 w 287"/>
                    <a:gd name="T71" fmla="*/ 2147483646 h 267"/>
                    <a:gd name="T72" fmla="*/ 2147483646 w 287"/>
                    <a:gd name="T73" fmla="*/ 2147483646 h 267"/>
                    <a:gd name="T74" fmla="*/ 2147483646 w 287"/>
                    <a:gd name="T75" fmla="*/ 2147483646 h 267"/>
                    <a:gd name="T76" fmla="*/ 2147483646 w 287"/>
                    <a:gd name="T77" fmla="*/ 2147483646 h 267"/>
                    <a:gd name="T78" fmla="*/ 2147483646 w 287"/>
                    <a:gd name="T79" fmla="*/ 2147483646 h 267"/>
                    <a:gd name="T80" fmla="*/ 2147483646 w 287"/>
                    <a:gd name="T81" fmla="*/ 2147483646 h 267"/>
                    <a:gd name="T82" fmla="*/ 2147483646 w 287"/>
                    <a:gd name="T83" fmla="*/ 2147483646 h 267"/>
                    <a:gd name="T84" fmla="*/ 2147483646 w 287"/>
                    <a:gd name="T85" fmla="*/ 2147483646 h 267"/>
                    <a:gd name="T86" fmla="*/ 2147483646 w 287"/>
                    <a:gd name="T87" fmla="*/ 2147483646 h 267"/>
                    <a:gd name="T88" fmla="*/ 2147483646 w 287"/>
                    <a:gd name="T89" fmla="*/ 2147483646 h 267"/>
                    <a:gd name="T90" fmla="*/ 2147483646 w 287"/>
                    <a:gd name="T91" fmla="*/ 2147483646 h 267"/>
                    <a:gd name="T92" fmla="*/ 2147483646 w 287"/>
                    <a:gd name="T93" fmla="*/ 2147483646 h 267"/>
                    <a:gd name="T94" fmla="*/ 2147483646 w 287"/>
                    <a:gd name="T95" fmla="*/ 2147483646 h 267"/>
                    <a:gd name="T96" fmla="*/ 2147483646 w 287"/>
                    <a:gd name="T97" fmla="*/ 2147483646 h 267"/>
                    <a:gd name="T98" fmla="*/ 2147483646 w 287"/>
                    <a:gd name="T99" fmla="*/ 2147483646 h 267"/>
                    <a:gd name="T100" fmla="*/ 2147483646 w 287"/>
                    <a:gd name="T101" fmla="*/ 2147483646 h 267"/>
                    <a:gd name="T102" fmla="*/ 2147483646 w 287"/>
                    <a:gd name="T103" fmla="*/ 2147483646 h 267"/>
                    <a:gd name="T104" fmla="*/ 2147483646 w 287"/>
                    <a:gd name="T105" fmla="*/ 2147483646 h 267"/>
                    <a:gd name="T106" fmla="*/ 2147483646 w 287"/>
                    <a:gd name="T107" fmla="*/ 2147483646 h 267"/>
                    <a:gd name="T108" fmla="*/ 2147483646 w 287"/>
                    <a:gd name="T109" fmla="*/ 2147483646 h 267"/>
                    <a:gd name="T110" fmla="*/ 2147483646 w 287"/>
                    <a:gd name="T111" fmla="*/ 2147483646 h 267"/>
                    <a:gd name="T112" fmla="*/ 2147483646 w 287"/>
                    <a:gd name="T113" fmla="*/ 2147483646 h 267"/>
                    <a:gd name="T114" fmla="*/ 2147483646 w 287"/>
                    <a:gd name="T115" fmla="*/ 2147483646 h 267"/>
                    <a:gd name="T116" fmla="*/ 2147483646 w 287"/>
                    <a:gd name="T117" fmla="*/ 2147483646 h 26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7"/>
                    <a:gd name="T178" fmla="*/ 0 h 267"/>
                    <a:gd name="T179" fmla="*/ 287 w 287"/>
                    <a:gd name="T180" fmla="*/ 267 h 26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7" h="267">
                      <a:moveTo>
                        <a:pt x="77" y="247"/>
                      </a:moveTo>
                      <a:cubicBezTo>
                        <a:pt x="76" y="246"/>
                        <a:pt x="71" y="246"/>
                        <a:pt x="70" y="244"/>
                      </a:cubicBezTo>
                      <a:cubicBezTo>
                        <a:pt x="68" y="242"/>
                        <a:pt x="70" y="239"/>
                        <a:pt x="70" y="236"/>
                      </a:cubicBezTo>
                      <a:cubicBezTo>
                        <a:pt x="69" y="234"/>
                        <a:pt x="69" y="230"/>
                        <a:pt x="66" y="230"/>
                      </a:cubicBezTo>
                      <a:cubicBezTo>
                        <a:pt x="64" y="231"/>
                        <a:pt x="65" y="235"/>
                        <a:pt x="65" y="237"/>
                      </a:cubicBezTo>
                      <a:cubicBezTo>
                        <a:pt x="65" y="240"/>
                        <a:pt x="66" y="243"/>
                        <a:pt x="65" y="245"/>
                      </a:cubicBezTo>
                      <a:cubicBezTo>
                        <a:pt x="64" y="247"/>
                        <a:pt x="62" y="249"/>
                        <a:pt x="60" y="249"/>
                      </a:cubicBezTo>
                      <a:cubicBezTo>
                        <a:pt x="58" y="250"/>
                        <a:pt x="57" y="247"/>
                        <a:pt x="55" y="248"/>
                      </a:cubicBezTo>
                      <a:cubicBezTo>
                        <a:pt x="49" y="252"/>
                        <a:pt x="45" y="260"/>
                        <a:pt x="39" y="264"/>
                      </a:cubicBezTo>
                      <a:cubicBezTo>
                        <a:pt x="36" y="266"/>
                        <a:pt x="32" y="267"/>
                        <a:pt x="29" y="266"/>
                      </a:cubicBezTo>
                      <a:cubicBezTo>
                        <a:pt x="23" y="264"/>
                        <a:pt x="17" y="261"/>
                        <a:pt x="11" y="258"/>
                      </a:cubicBezTo>
                      <a:cubicBezTo>
                        <a:pt x="9" y="256"/>
                        <a:pt x="6" y="253"/>
                        <a:pt x="6" y="250"/>
                      </a:cubicBezTo>
                      <a:cubicBezTo>
                        <a:pt x="7" y="248"/>
                        <a:pt x="12" y="250"/>
                        <a:pt x="14" y="249"/>
                      </a:cubicBezTo>
                      <a:cubicBezTo>
                        <a:pt x="16" y="247"/>
                        <a:pt x="16" y="244"/>
                        <a:pt x="16" y="242"/>
                      </a:cubicBezTo>
                      <a:cubicBezTo>
                        <a:pt x="16" y="240"/>
                        <a:pt x="15" y="237"/>
                        <a:pt x="13" y="237"/>
                      </a:cubicBezTo>
                      <a:cubicBezTo>
                        <a:pt x="10" y="236"/>
                        <a:pt x="7" y="241"/>
                        <a:pt x="5" y="240"/>
                      </a:cubicBezTo>
                      <a:cubicBezTo>
                        <a:pt x="3" y="239"/>
                        <a:pt x="7" y="236"/>
                        <a:pt x="8" y="235"/>
                      </a:cubicBezTo>
                      <a:cubicBezTo>
                        <a:pt x="10" y="233"/>
                        <a:pt x="11" y="232"/>
                        <a:pt x="13" y="230"/>
                      </a:cubicBezTo>
                      <a:cubicBezTo>
                        <a:pt x="15" y="227"/>
                        <a:pt x="17" y="224"/>
                        <a:pt x="19" y="221"/>
                      </a:cubicBezTo>
                      <a:cubicBezTo>
                        <a:pt x="19" y="220"/>
                        <a:pt x="17" y="220"/>
                        <a:pt x="17" y="221"/>
                      </a:cubicBezTo>
                      <a:cubicBezTo>
                        <a:pt x="14" y="223"/>
                        <a:pt x="13" y="228"/>
                        <a:pt x="9" y="229"/>
                      </a:cubicBezTo>
                      <a:cubicBezTo>
                        <a:pt x="6" y="229"/>
                        <a:pt x="6" y="224"/>
                        <a:pt x="5" y="222"/>
                      </a:cubicBezTo>
                      <a:cubicBezTo>
                        <a:pt x="3" y="220"/>
                        <a:pt x="0" y="218"/>
                        <a:pt x="0" y="215"/>
                      </a:cubicBezTo>
                      <a:cubicBezTo>
                        <a:pt x="0" y="213"/>
                        <a:pt x="4" y="212"/>
                        <a:pt x="5" y="209"/>
                      </a:cubicBezTo>
                      <a:cubicBezTo>
                        <a:pt x="5" y="207"/>
                        <a:pt x="5" y="204"/>
                        <a:pt x="5" y="202"/>
                      </a:cubicBezTo>
                      <a:cubicBezTo>
                        <a:pt x="4" y="200"/>
                        <a:pt x="0" y="200"/>
                        <a:pt x="0" y="199"/>
                      </a:cubicBezTo>
                      <a:cubicBezTo>
                        <a:pt x="1" y="196"/>
                        <a:pt x="4" y="195"/>
                        <a:pt x="7" y="194"/>
                      </a:cubicBezTo>
                      <a:cubicBezTo>
                        <a:pt x="9" y="193"/>
                        <a:pt x="15" y="195"/>
                        <a:pt x="13" y="194"/>
                      </a:cubicBezTo>
                      <a:cubicBezTo>
                        <a:pt x="10" y="192"/>
                        <a:pt x="6" y="193"/>
                        <a:pt x="3" y="191"/>
                      </a:cubicBezTo>
                      <a:cubicBezTo>
                        <a:pt x="2" y="190"/>
                        <a:pt x="0" y="187"/>
                        <a:pt x="1" y="186"/>
                      </a:cubicBezTo>
                      <a:cubicBezTo>
                        <a:pt x="3" y="184"/>
                        <a:pt x="5" y="187"/>
                        <a:pt x="8" y="187"/>
                      </a:cubicBezTo>
                      <a:cubicBezTo>
                        <a:pt x="11" y="187"/>
                        <a:pt x="14" y="186"/>
                        <a:pt x="17" y="185"/>
                      </a:cubicBezTo>
                      <a:cubicBezTo>
                        <a:pt x="20" y="185"/>
                        <a:pt x="26" y="187"/>
                        <a:pt x="25" y="185"/>
                      </a:cubicBezTo>
                      <a:cubicBezTo>
                        <a:pt x="24" y="181"/>
                        <a:pt x="17" y="183"/>
                        <a:pt x="15" y="180"/>
                      </a:cubicBezTo>
                      <a:cubicBezTo>
                        <a:pt x="14" y="178"/>
                        <a:pt x="19" y="179"/>
                        <a:pt x="21" y="178"/>
                      </a:cubicBezTo>
                      <a:cubicBezTo>
                        <a:pt x="24" y="178"/>
                        <a:pt x="29" y="181"/>
                        <a:pt x="30" y="178"/>
                      </a:cubicBezTo>
                      <a:cubicBezTo>
                        <a:pt x="32" y="176"/>
                        <a:pt x="23" y="176"/>
                        <a:pt x="24" y="173"/>
                      </a:cubicBezTo>
                      <a:cubicBezTo>
                        <a:pt x="24" y="171"/>
                        <a:pt x="29" y="171"/>
                        <a:pt x="32" y="172"/>
                      </a:cubicBezTo>
                      <a:cubicBezTo>
                        <a:pt x="34" y="172"/>
                        <a:pt x="35" y="176"/>
                        <a:pt x="38" y="176"/>
                      </a:cubicBezTo>
                      <a:cubicBezTo>
                        <a:pt x="40" y="175"/>
                        <a:pt x="41" y="172"/>
                        <a:pt x="41" y="170"/>
                      </a:cubicBezTo>
                      <a:cubicBezTo>
                        <a:pt x="41" y="169"/>
                        <a:pt x="38" y="168"/>
                        <a:pt x="38" y="166"/>
                      </a:cubicBezTo>
                      <a:cubicBezTo>
                        <a:pt x="40" y="164"/>
                        <a:pt x="43" y="165"/>
                        <a:pt x="45" y="163"/>
                      </a:cubicBezTo>
                      <a:cubicBezTo>
                        <a:pt x="46" y="162"/>
                        <a:pt x="45" y="158"/>
                        <a:pt x="46" y="158"/>
                      </a:cubicBezTo>
                      <a:cubicBezTo>
                        <a:pt x="49" y="158"/>
                        <a:pt x="49" y="164"/>
                        <a:pt x="52" y="164"/>
                      </a:cubicBezTo>
                      <a:cubicBezTo>
                        <a:pt x="54" y="165"/>
                        <a:pt x="53" y="160"/>
                        <a:pt x="54" y="160"/>
                      </a:cubicBezTo>
                      <a:cubicBezTo>
                        <a:pt x="56" y="159"/>
                        <a:pt x="58" y="162"/>
                        <a:pt x="60" y="162"/>
                      </a:cubicBezTo>
                      <a:cubicBezTo>
                        <a:pt x="61" y="163"/>
                        <a:pt x="63" y="162"/>
                        <a:pt x="64" y="161"/>
                      </a:cubicBezTo>
                      <a:cubicBezTo>
                        <a:pt x="67" y="159"/>
                        <a:pt x="69" y="155"/>
                        <a:pt x="71" y="152"/>
                      </a:cubicBezTo>
                      <a:cubicBezTo>
                        <a:pt x="71" y="151"/>
                        <a:pt x="69" y="150"/>
                        <a:pt x="69" y="151"/>
                      </a:cubicBezTo>
                      <a:cubicBezTo>
                        <a:pt x="65" y="153"/>
                        <a:pt x="63" y="158"/>
                        <a:pt x="59" y="159"/>
                      </a:cubicBezTo>
                      <a:cubicBezTo>
                        <a:pt x="56" y="159"/>
                        <a:pt x="54" y="155"/>
                        <a:pt x="54" y="153"/>
                      </a:cubicBezTo>
                      <a:cubicBezTo>
                        <a:pt x="55" y="149"/>
                        <a:pt x="59" y="146"/>
                        <a:pt x="62" y="143"/>
                      </a:cubicBezTo>
                      <a:cubicBezTo>
                        <a:pt x="65" y="141"/>
                        <a:pt x="67" y="140"/>
                        <a:pt x="70" y="139"/>
                      </a:cubicBezTo>
                      <a:cubicBezTo>
                        <a:pt x="73" y="138"/>
                        <a:pt x="77" y="142"/>
                        <a:pt x="78" y="140"/>
                      </a:cubicBezTo>
                      <a:cubicBezTo>
                        <a:pt x="80" y="137"/>
                        <a:pt x="74" y="132"/>
                        <a:pt x="76" y="130"/>
                      </a:cubicBezTo>
                      <a:cubicBezTo>
                        <a:pt x="78" y="127"/>
                        <a:pt x="83" y="130"/>
                        <a:pt x="86" y="128"/>
                      </a:cubicBezTo>
                      <a:cubicBezTo>
                        <a:pt x="88" y="127"/>
                        <a:pt x="86" y="125"/>
                        <a:pt x="86" y="124"/>
                      </a:cubicBezTo>
                      <a:cubicBezTo>
                        <a:pt x="86" y="121"/>
                        <a:pt x="85" y="118"/>
                        <a:pt x="86" y="116"/>
                      </a:cubicBezTo>
                      <a:cubicBezTo>
                        <a:pt x="88" y="114"/>
                        <a:pt x="92" y="116"/>
                        <a:pt x="93" y="113"/>
                      </a:cubicBezTo>
                      <a:cubicBezTo>
                        <a:pt x="94" y="111"/>
                        <a:pt x="89" y="110"/>
                        <a:pt x="90" y="108"/>
                      </a:cubicBezTo>
                      <a:cubicBezTo>
                        <a:pt x="92" y="106"/>
                        <a:pt x="97" y="109"/>
                        <a:pt x="100" y="106"/>
                      </a:cubicBezTo>
                      <a:cubicBezTo>
                        <a:pt x="101" y="105"/>
                        <a:pt x="95" y="107"/>
                        <a:pt x="94" y="105"/>
                      </a:cubicBezTo>
                      <a:cubicBezTo>
                        <a:pt x="92" y="103"/>
                        <a:pt x="92" y="100"/>
                        <a:pt x="93" y="99"/>
                      </a:cubicBezTo>
                      <a:cubicBezTo>
                        <a:pt x="95" y="97"/>
                        <a:pt x="98" y="100"/>
                        <a:pt x="99" y="99"/>
                      </a:cubicBezTo>
                      <a:cubicBezTo>
                        <a:pt x="100" y="97"/>
                        <a:pt x="98" y="94"/>
                        <a:pt x="99" y="93"/>
                      </a:cubicBezTo>
                      <a:cubicBezTo>
                        <a:pt x="100" y="90"/>
                        <a:pt x="103" y="89"/>
                        <a:pt x="106" y="89"/>
                      </a:cubicBezTo>
                      <a:cubicBezTo>
                        <a:pt x="110" y="88"/>
                        <a:pt x="117" y="92"/>
                        <a:pt x="117" y="88"/>
                      </a:cubicBezTo>
                      <a:cubicBezTo>
                        <a:pt x="118" y="85"/>
                        <a:pt x="108" y="88"/>
                        <a:pt x="107" y="85"/>
                      </a:cubicBezTo>
                      <a:cubicBezTo>
                        <a:pt x="106" y="82"/>
                        <a:pt x="111" y="81"/>
                        <a:pt x="114" y="80"/>
                      </a:cubicBezTo>
                      <a:cubicBezTo>
                        <a:pt x="116" y="80"/>
                        <a:pt x="119" y="83"/>
                        <a:pt x="120" y="81"/>
                      </a:cubicBezTo>
                      <a:cubicBezTo>
                        <a:pt x="121" y="79"/>
                        <a:pt x="119" y="76"/>
                        <a:pt x="117" y="74"/>
                      </a:cubicBezTo>
                      <a:cubicBezTo>
                        <a:pt x="115" y="73"/>
                        <a:pt x="109" y="76"/>
                        <a:pt x="110" y="74"/>
                      </a:cubicBezTo>
                      <a:cubicBezTo>
                        <a:pt x="112" y="71"/>
                        <a:pt x="117" y="72"/>
                        <a:pt x="120" y="70"/>
                      </a:cubicBezTo>
                      <a:cubicBezTo>
                        <a:pt x="122" y="67"/>
                        <a:pt x="122" y="63"/>
                        <a:pt x="125" y="61"/>
                      </a:cubicBezTo>
                      <a:cubicBezTo>
                        <a:pt x="128" y="59"/>
                        <a:pt x="134" y="62"/>
                        <a:pt x="137" y="60"/>
                      </a:cubicBezTo>
                      <a:cubicBezTo>
                        <a:pt x="139" y="59"/>
                        <a:pt x="133" y="58"/>
                        <a:pt x="131" y="58"/>
                      </a:cubicBezTo>
                      <a:cubicBezTo>
                        <a:pt x="125" y="58"/>
                        <a:pt x="117" y="63"/>
                        <a:pt x="112" y="59"/>
                      </a:cubicBezTo>
                      <a:cubicBezTo>
                        <a:pt x="109" y="56"/>
                        <a:pt x="115" y="50"/>
                        <a:pt x="118" y="47"/>
                      </a:cubicBezTo>
                      <a:cubicBezTo>
                        <a:pt x="120" y="46"/>
                        <a:pt x="118" y="52"/>
                        <a:pt x="120" y="52"/>
                      </a:cubicBezTo>
                      <a:cubicBezTo>
                        <a:pt x="123" y="53"/>
                        <a:pt x="126" y="48"/>
                        <a:pt x="129" y="50"/>
                      </a:cubicBezTo>
                      <a:cubicBezTo>
                        <a:pt x="131" y="51"/>
                        <a:pt x="127" y="55"/>
                        <a:pt x="129" y="56"/>
                      </a:cubicBezTo>
                      <a:cubicBezTo>
                        <a:pt x="131" y="58"/>
                        <a:pt x="135" y="56"/>
                        <a:pt x="137" y="54"/>
                      </a:cubicBezTo>
                      <a:cubicBezTo>
                        <a:pt x="138" y="53"/>
                        <a:pt x="139" y="51"/>
                        <a:pt x="139" y="50"/>
                      </a:cubicBezTo>
                      <a:cubicBezTo>
                        <a:pt x="138" y="49"/>
                        <a:pt x="135" y="51"/>
                        <a:pt x="134" y="49"/>
                      </a:cubicBezTo>
                      <a:cubicBezTo>
                        <a:pt x="134" y="48"/>
                        <a:pt x="135" y="46"/>
                        <a:pt x="136" y="46"/>
                      </a:cubicBezTo>
                      <a:cubicBezTo>
                        <a:pt x="138" y="45"/>
                        <a:pt x="141" y="47"/>
                        <a:pt x="143" y="45"/>
                      </a:cubicBezTo>
                      <a:cubicBezTo>
                        <a:pt x="145" y="43"/>
                        <a:pt x="141" y="38"/>
                        <a:pt x="144" y="36"/>
                      </a:cubicBezTo>
                      <a:cubicBezTo>
                        <a:pt x="146" y="35"/>
                        <a:pt x="147" y="42"/>
                        <a:pt x="149" y="41"/>
                      </a:cubicBezTo>
                      <a:cubicBezTo>
                        <a:pt x="151" y="41"/>
                        <a:pt x="149" y="36"/>
                        <a:pt x="150" y="36"/>
                      </a:cubicBezTo>
                      <a:cubicBezTo>
                        <a:pt x="153" y="36"/>
                        <a:pt x="155" y="42"/>
                        <a:pt x="157" y="40"/>
                      </a:cubicBezTo>
                      <a:cubicBezTo>
                        <a:pt x="159" y="38"/>
                        <a:pt x="155" y="34"/>
                        <a:pt x="157" y="31"/>
                      </a:cubicBezTo>
                      <a:cubicBezTo>
                        <a:pt x="157" y="30"/>
                        <a:pt x="161" y="30"/>
                        <a:pt x="162" y="31"/>
                      </a:cubicBezTo>
                      <a:cubicBezTo>
                        <a:pt x="163" y="32"/>
                        <a:pt x="159" y="37"/>
                        <a:pt x="161" y="36"/>
                      </a:cubicBezTo>
                      <a:cubicBezTo>
                        <a:pt x="164" y="33"/>
                        <a:pt x="165" y="27"/>
                        <a:pt x="169" y="26"/>
                      </a:cubicBezTo>
                      <a:cubicBezTo>
                        <a:pt x="171" y="25"/>
                        <a:pt x="168" y="31"/>
                        <a:pt x="168" y="33"/>
                      </a:cubicBezTo>
                      <a:cubicBezTo>
                        <a:pt x="167" y="35"/>
                        <a:pt x="164" y="40"/>
                        <a:pt x="166" y="39"/>
                      </a:cubicBezTo>
                      <a:cubicBezTo>
                        <a:pt x="169" y="36"/>
                        <a:pt x="169" y="31"/>
                        <a:pt x="173" y="29"/>
                      </a:cubicBezTo>
                      <a:cubicBezTo>
                        <a:pt x="175" y="27"/>
                        <a:pt x="178" y="26"/>
                        <a:pt x="180" y="27"/>
                      </a:cubicBezTo>
                      <a:cubicBezTo>
                        <a:pt x="183" y="28"/>
                        <a:pt x="183" y="36"/>
                        <a:pt x="186" y="35"/>
                      </a:cubicBezTo>
                      <a:cubicBezTo>
                        <a:pt x="189" y="34"/>
                        <a:pt x="187" y="28"/>
                        <a:pt x="186" y="25"/>
                      </a:cubicBezTo>
                      <a:cubicBezTo>
                        <a:pt x="186" y="23"/>
                        <a:pt x="182" y="22"/>
                        <a:pt x="182" y="19"/>
                      </a:cubicBezTo>
                      <a:cubicBezTo>
                        <a:pt x="182" y="18"/>
                        <a:pt x="185" y="18"/>
                        <a:pt x="187" y="19"/>
                      </a:cubicBezTo>
                      <a:cubicBezTo>
                        <a:pt x="189" y="19"/>
                        <a:pt x="191" y="22"/>
                        <a:pt x="194" y="23"/>
                      </a:cubicBezTo>
                      <a:cubicBezTo>
                        <a:pt x="197" y="25"/>
                        <a:pt x="200" y="28"/>
                        <a:pt x="203" y="27"/>
                      </a:cubicBezTo>
                      <a:cubicBezTo>
                        <a:pt x="205" y="26"/>
                        <a:pt x="202" y="22"/>
                        <a:pt x="203" y="20"/>
                      </a:cubicBezTo>
                      <a:cubicBezTo>
                        <a:pt x="204" y="17"/>
                        <a:pt x="206" y="15"/>
                        <a:pt x="208" y="14"/>
                      </a:cubicBezTo>
                      <a:cubicBezTo>
                        <a:pt x="210" y="12"/>
                        <a:pt x="213" y="11"/>
                        <a:pt x="215" y="9"/>
                      </a:cubicBezTo>
                      <a:cubicBezTo>
                        <a:pt x="216" y="7"/>
                        <a:pt x="212" y="3"/>
                        <a:pt x="214" y="3"/>
                      </a:cubicBezTo>
                      <a:cubicBezTo>
                        <a:pt x="217" y="3"/>
                        <a:pt x="218" y="8"/>
                        <a:pt x="221" y="8"/>
                      </a:cubicBezTo>
                      <a:cubicBezTo>
                        <a:pt x="224" y="8"/>
                        <a:pt x="223" y="6"/>
                        <a:pt x="226" y="6"/>
                      </a:cubicBezTo>
                      <a:cubicBezTo>
                        <a:pt x="228" y="6"/>
                        <a:pt x="229" y="6"/>
                        <a:pt x="228" y="8"/>
                      </a:cubicBezTo>
                      <a:cubicBezTo>
                        <a:pt x="227" y="11"/>
                        <a:pt x="222" y="11"/>
                        <a:pt x="221" y="14"/>
                      </a:cubicBezTo>
                      <a:cubicBezTo>
                        <a:pt x="220" y="17"/>
                        <a:pt x="218" y="25"/>
                        <a:pt x="221" y="23"/>
                      </a:cubicBezTo>
                      <a:cubicBezTo>
                        <a:pt x="227" y="22"/>
                        <a:pt x="228" y="14"/>
                        <a:pt x="232" y="10"/>
                      </a:cubicBezTo>
                      <a:cubicBezTo>
                        <a:pt x="233" y="9"/>
                        <a:pt x="236" y="4"/>
                        <a:pt x="237" y="6"/>
                      </a:cubicBezTo>
                      <a:cubicBezTo>
                        <a:pt x="239" y="9"/>
                        <a:pt x="235" y="14"/>
                        <a:pt x="237" y="17"/>
                      </a:cubicBezTo>
                      <a:cubicBezTo>
                        <a:pt x="238" y="19"/>
                        <a:pt x="241" y="17"/>
                        <a:pt x="242" y="15"/>
                      </a:cubicBezTo>
                      <a:cubicBezTo>
                        <a:pt x="244" y="13"/>
                        <a:pt x="244" y="10"/>
                        <a:pt x="244" y="8"/>
                      </a:cubicBezTo>
                      <a:cubicBezTo>
                        <a:pt x="245" y="6"/>
                        <a:pt x="242" y="5"/>
                        <a:pt x="243" y="4"/>
                      </a:cubicBezTo>
                      <a:cubicBezTo>
                        <a:pt x="246" y="2"/>
                        <a:pt x="249" y="0"/>
                        <a:pt x="252" y="1"/>
                      </a:cubicBezTo>
                      <a:cubicBezTo>
                        <a:pt x="255" y="2"/>
                        <a:pt x="257" y="5"/>
                        <a:pt x="256" y="7"/>
                      </a:cubicBezTo>
                      <a:cubicBezTo>
                        <a:pt x="255" y="9"/>
                        <a:pt x="251" y="6"/>
                        <a:pt x="251" y="7"/>
                      </a:cubicBezTo>
                      <a:cubicBezTo>
                        <a:pt x="250" y="9"/>
                        <a:pt x="255" y="10"/>
                        <a:pt x="254" y="12"/>
                      </a:cubicBezTo>
                      <a:cubicBezTo>
                        <a:pt x="254" y="14"/>
                        <a:pt x="248" y="15"/>
                        <a:pt x="250" y="16"/>
                      </a:cubicBezTo>
                      <a:cubicBezTo>
                        <a:pt x="252" y="17"/>
                        <a:pt x="255" y="15"/>
                        <a:pt x="257" y="14"/>
                      </a:cubicBezTo>
                      <a:cubicBezTo>
                        <a:pt x="259" y="12"/>
                        <a:pt x="259" y="7"/>
                        <a:pt x="262" y="7"/>
                      </a:cubicBezTo>
                      <a:cubicBezTo>
                        <a:pt x="264" y="6"/>
                        <a:pt x="266" y="9"/>
                        <a:pt x="268" y="10"/>
                      </a:cubicBezTo>
                      <a:cubicBezTo>
                        <a:pt x="270" y="11"/>
                        <a:pt x="272" y="10"/>
                        <a:pt x="275" y="11"/>
                      </a:cubicBezTo>
                      <a:cubicBezTo>
                        <a:pt x="278" y="13"/>
                        <a:pt x="285" y="14"/>
                        <a:pt x="285" y="19"/>
                      </a:cubicBezTo>
                      <a:cubicBezTo>
                        <a:pt x="286" y="22"/>
                        <a:pt x="280" y="23"/>
                        <a:pt x="276" y="23"/>
                      </a:cubicBezTo>
                      <a:cubicBezTo>
                        <a:pt x="271" y="24"/>
                        <a:pt x="263" y="17"/>
                        <a:pt x="261" y="22"/>
                      </a:cubicBezTo>
                      <a:cubicBezTo>
                        <a:pt x="258" y="26"/>
                        <a:pt x="270" y="25"/>
                        <a:pt x="274" y="28"/>
                      </a:cubicBezTo>
                      <a:cubicBezTo>
                        <a:pt x="275" y="28"/>
                        <a:pt x="273" y="31"/>
                        <a:pt x="274" y="31"/>
                      </a:cubicBezTo>
                      <a:cubicBezTo>
                        <a:pt x="276" y="32"/>
                        <a:pt x="279" y="29"/>
                        <a:pt x="281" y="30"/>
                      </a:cubicBezTo>
                      <a:cubicBezTo>
                        <a:pt x="283" y="30"/>
                        <a:pt x="285" y="32"/>
                        <a:pt x="287" y="33"/>
                      </a:cubicBezTo>
                      <a:cubicBezTo>
                        <a:pt x="286" y="34"/>
                        <a:pt x="286" y="36"/>
                        <a:pt x="284" y="36"/>
                      </a:cubicBezTo>
                      <a:cubicBezTo>
                        <a:pt x="282" y="36"/>
                        <a:pt x="280" y="33"/>
                        <a:pt x="278" y="33"/>
                      </a:cubicBezTo>
                      <a:cubicBezTo>
                        <a:pt x="276" y="33"/>
                        <a:pt x="277" y="38"/>
                        <a:pt x="276" y="38"/>
                      </a:cubicBezTo>
                      <a:cubicBezTo>
                        <a:pt x="273" y="39"/>
                        <a:pt x="271" y="40"/>
                        <a:pt x="269" y="41"/>
                      </a:cubicBezTo>
                      <a:cubicBezTo>
                        <a:pt x="268" y="43"/>
                        <a:pt x="269" y="46"/>
                        <a:pt x="268" y="47"/>
                      </a:cubicBezTo>
                      <a:cubicBezTo>
                        <a:pt x="267" y="48"/>
                        <a:pt x="265" y="46"/>
                        <a:pt x="264" y="46"/>
                      </a:cubicBezTo>
                      <a:cubicBezTo>
                        <a:pt x="265" y="42"/>
                        <a:pt x="268" y="39"/>
                        <a:pt x="267" y="35"/>
                      </a:cubicBezTo>
                      <a:cubicBezTo>
                        <a:pt x="267" y="32"/>
                        <a:pt x="262" y="32"/>
                        <a:pt x="259" y="30"/>
                      </a:cubicBezTo>
                      <a:cubicBezTo>
                        <a:pt x="255" y="29"/>
                        <a:pt x="251" y="23"/>
                        <a:pt x="247" y="25"/>
                      </a:cubicBezTo>
                      <a:cubicBezTo>
                        <a:pt x="244" y="28"/>
                        <a:pt x="239" y="27"/>
                        <a:pt x="236" y="26"/>
                      </a:cubicBezTo>
                      <a:cubicBezTo>
                        <a:pt x="234" y="28"/>
                        <a:pt x="231" y="33"/>
                        <a:pt x="230" y="38"/>
                      </a:cubicBezTo>
                      <a:cubicBezTo>
                        <a:pt x="229" y="41"/>
                        <a:pt x="231" y="45"/>
                        <a:pt x="230" y="48"/>
                      </a:cubicBezTo>
                      <a:cubicBezTo>
                        <a:pt x="229" y="50"/>
                        <a:pt x="225" y="48"/>
                        <a:pt x="224" y="50"/>
                      </a:cubicBezTo>
                      <a:cubicBezTo>
                        <a:pt x="222" y="52"/>
                        <a:pt x="225" y="56"/>
                        <a:pt x="223" y="56"/>
                      </a:cubicBezTo>
                      <a:cubicBezTo>
                        <a:pt x="218" y="56"/>
                        <a:pt x="214" y="51"/>
                        <a:pt x="210" y="51"/>
                      </a:cubicBezTo>
                      <a:cubicBezTo>
                        <a:pt x="207" y="51"/>
                        <a:pt x="204" y="56"/>
                        <a:pt x="202" y="55"/>
                      </a:cubicBezTo>
                      <a:cubicBezTo>
                        <a:pt x="198" y="53"/>
                        <a:pt x="194" y="54"/>
                        <a:pt x="192" y="53"/>
                      </a:cubicBezTo>
                      <a:cubicBezTo>
                        <a:pt x="188" y="48"/>
                        <a:pt x="187" y="39"/>
                        <a:pt x="179" y="37"/>
                      </a:cubicBezTo>
                      <a:cubicBezTo>
                        <a:pt x="177" y="37"/>
                        <a:pt x="180" y="42"/>
                        <a:pt x="179" y="44"/>
                      </a:cubicBezTo>
                      <a:cubicBezTo>
                        <a:pt x="178" y="45"/>
                        <a:pt x="176" y="45"/>
                        <a:pt x="175" y="46"/>
                      </a:cubicBezTo>
                      <a:cubicBezTo>
                        <a:pt x="173" y="46"/>
                        <a:pt x="169" y="44"/>
                        <a:pt x="168" y="46"/>
                      </a:cubicBezTo>
                      <a:cubicBezTo>
                        <a:pt x="166" y="50"/>
                        <a:pt x="171" y="57"/>
                        <a:pt x="167" y="59"/>
                      </a:cubicBezTo>
                      <a:cubicBezTo>
                        <a:pt x="163" y="62"/>
                        <a:pt x="159" y="55"/>
                        <a:pt x="154" y="54"/>
                      </a:cubicBezTo>
                      <a:cubicBezTo>
                        <a:pt x="152" y="53"/>
                        <a:pt x="148" y="53"/>
                        <a:pt x="146" y="55"/>
                      </a:cubicBezTo>
                      <a:cubicBezTo>
                        <a:pt x="144" y="59"/>
                        <a:pt x="147" y="65"/>
                        <a:pt x="144" y="69"/>
                      </a:cubicBezTo>
                      <a:cubicBezTo>
                        <a:pt x="143" y="71"/>
                        <a:pt x="140" y="65"/>
                        <a:pt x="138" y="66"/>
                      </a:cubicBezTo>
                      <a:cubicBezTo>
                        <a:pt x="132" y="69"/>
                        <a:pt x="128" y="75"/>
                        <a:pt x="124" y="81"/>
                      </a:cubicBezTo>
                      <a:cubicBezTo>
                        <a:pt x="123" y="84"/>
                        <a:pt x="126" y="87"/>
                        <a:pt x="124" y="89"/>
                      </a:cubicBezTo>
                      <a:cubicBezTo>
                        <a:pt x="120" y="93"/>
                        <a:pt x="117" y="98"/>
                        <a:pt x="116" y="103"/>
                      </a:cubicBezTo>
                      <a:cubicBezTo>
                        <a:pt x="115" y="106"/>
                        <a:pt x="109" y="104"/>
                        <a:pt x="107" y="106"/>
                      </a:cubicBezTo>
                      <a:cubicBezTo>
                        <a:pt x="105" y="108"/>
                        <a:pt x="106" y="110"/>
                        <a:pt x="105" y="112"/>
                      </a:cubicBezTo>
                      <a:cubicBezTo>
                        <a:pt x="104" y="121"/>
                        <a:pt x="100" y="130"/>
                        <a:pt x="100" y="140"/>
                      </a:cubicBezTo>
                      <a:cubicBezTo>
                        <a:pt x="100" y="143"/>
                        <a:pt x="105" y="146"/>
                        <a:pt x="103" y="148"/>
                      </a:cubicBezTo>
                      <a:cubicBezTo>
                        <a:pt x="99" y="151"/>
                        <a:pt x="93" y="146"/>
                        <a:pt x="88" y="148"/>
                      </a:cubicBezTo>
                      <a:cubicBezTo>
                        <a:pt x="85" y="150"/>
                        <a:pt x="82" y="154"/>
                        <a:pt x="82" y="157"/>
                      </a:cubicBezTo>
                      <a:cubicBezTo>
                        <a:pt x="81" y="169"/>
                        <a:pt x="81" y="180"/>
                        <a:pt x="81" y="191"/>
                      </a:cubicBezTo>
                      <a:cubicBezTo>
                        <a:pt x="81" y="195"/>
                        <a:pt x="87" y="198"/>
                        <a:pt x="89" y="202"/>
                      </a:cubicBezTo>
                      <a:cubicBezTo>
                        <a:pt x="90" y="203"/>
                        <a:pt x="89" y="205"/>
                        <a:pt x="88" y="206"/>
                      </a:cubicBezTo>
                      <a:cubicBezTo>
                        <a:pt x="88" y="207"/>
                        <a:pt x="85" y="207"/>
                        <a:pt x="85" y="208"/>
                      </a:cubicBezTo>
                      <a:cubicBezTo>
                        <a:pt x="84" y="214"/>
                        <a:pt x="87" y="220"/>
                        <a:pt x="86" y="225"/>
                      </a:cubicBezTo>
                      <a:cubicBezTo>
                        <a:pt x="86" y="228"/>
                        <a:pt x="82" y="228"/>
                        <a:pt x="81" y="230"/>
                      </a:cubicBezTo>
                      <a:cubicBezTo>
                        <a:pt x="79" y="233"/>
                        <a:pt x="78" y="236"/>
                        <a:pt x="77" y="239"/>
                      </a:cubicBezTo>
                      <a:cubicBezTo>
                        <a:pt x="77" y="241"/>
                        <a:pt x="77" y="244"/>
                        <a:pt x="77" y="24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12" name="Freeform 60"/>
                <p:cNvSpPr>
                  <a:spLocks noChangeAspect="1"/>
                </p:cNvSpPr>
                <p:nvPr/>
              </p:nvSpPr>
              <p:spPr bwMode="auto">
                <a:xfrm>
                  <a:off x="5284788" y="3009900"/>
                  <a:ext cx="587375" cy="757238"/>
                </a:xfrm>
                <a:custGeom>
                  <a:avLst/>
                  <a:gdLst>
                    <a:gd name="T0" fmla="*/ 2147483646 w 108"/>
                    <a:gd name="T1" fmla="*/ 2147483646 h 134"/>
                    <a:gd name="T2" fmla="*/ 2147483646 w 108"/>
                    <a:gd name="T3" fmla="*/ 2147483646 h 134"/>
                    <a:gd name="T4" fmla="*/ 2147483646 w 108"/>
                    <a:gd name="T5" fmla="*/ 2147483646 h 134"/>
                    <a:gd name="T6" fmla="*/ 2147483646 w 108"/>
                    <a:gd name="T7" fmla="*/ 2147483646 h 134"/>
                    <a:gd name="T8" fmla="*/ 2147483646 w 108"/>
                    <a:gd name="T9" fmla="*/ 2147483646 h 134"/>
                    <a:gd name="T10" fmla="*/ 2147483646 w 108"/>
                    <a:gd name="T11" fmla="*/ 2147483646 h 134"/>
                    <a:gd name="T12" fmla="*/ 2147483646 w 108"/>
                    <a:gd name="T13" fmla="*/ 2147483646 h 134"/>
                    <a:gd name="T14" fmla="*/ 2147483646 w 108"/>
                    <a:gd name="T15" fmla="*/ 2147483646 h 134"/>
                    <a:gd name="T16" fmla="*/ 2147483646 w 108"/>
                    <a:gd name="T17" fmla="*/ 0 h 134"/>
                    <a:gd name="T18" fmla="*/ 2147483646 w 108"/>
                    <a:gd name="T19" fmla="*/ 2147483646 h 134"/>
                    <a:gd name="T20" fmla="*/ 2147483646 w 108"/>
                    <a:gd name="T21" fmla="*/ 2147483646 h 134"/>
                    <a:gd name="T22" fmla="*/ 2147483646 w 108"/>
                    <a:gd name="T23" fmla="*/ 2147483646 h 134"/>
                    <a:gd name="T24" fmla="*/ 2147483646 w 108"/>
                    <a:gd name="T25" fmla="*/ 2147483646 h 134"/>
                    <a:gd name="T26" fmla="*/ 2147483646 w 108"/>
                    <a:gd name="T27" fmla="*/ 2147483646 h 134"/>
                    <a:gd name="T28" fmla="*/ 2147483646 w 108"/>
                    <a:gd name="T29" fmla="*/ 2147483646 h 134"/>
                    <a:gd name="T30" fmla="*/ 2147483646 w 108"/>
                    <a:gd name="T31" fmla="*/ 2147483646 h 134"/>
                    <a:gd name="T32" fmla="*/ 2147483646 w 108"/>
                    <a:gd name="T33" fmla="*/ 2147483646 h 134"/>
                    <a:gd name="T34" fmla="*/ 2147483646 w 108"/>
                    <a:gd name="T35" fmla="*/ 2147483646 h 134"/>
                    <a:gd name="T36" fmla="*/ 2147483646 w 108"/>
                    <a:gd name="T37" fmla="*/ 2147483646 h 134"/>
                    <a:gd name="T38" fmla="*/ 2147483646 w 108"/>
                    <a:gd name="T39" fmla="*/ 2147483646 h 134"/>
                    <a:gd name="T40" fmla="*/ 2147483646 w 108"/>
                    <a:gd name="T41" fmla="*/ 2147483646 h 134"/>
                    <a:gd name="T42" fmla="*/ 2147483646 w 108"/>
                    <a:gd name="T43" fmla="*/ 2147483646 h 134"/>
                    <a:gd name="T44" fmla="*/ 2147483646 w 108"/>
                    <a:gd name="T45" fmla="*/ 2147483646 h 134"/>
                    <a:gd name="T46" fmla="*/ 2147483646 w 108"/>
                    <a:gd name="T47" fmla="*/ 2147483646 h 134"/>
                    <a:gd name="T48" fmla="*/ 2147483646 w 108"/>
                    <a:gd name="T49" fmla="*/ 2147483646 h 134"/>
                    <a:gd name="T50" fmla="*/ 2147483646 w 108"/>
                    <a:gd name="T51" fmla="*/ 2147483646 h 134"/>
                    <a:gd name="T52" fmla="*/ 2147483646 w 108"/>
                    <a:gd name="T53" fmla="*/ 2147483646 h 134"/>
                    <a:gd name="T54" fmla="*/ 2147483646 w 108"/>
                    <a:gd name="T55" fmla="*/ 2147483646 h 134"/>
                    <a:gd name="T56" fmla="*/ 2147483646 w 108"/>
                    <a:gd name="T57" fmla="*/ 2147483646 h 134"/>
                    <a:gd name="T58" fmla="*/ 2147483646 w 108"/>
                    <a:gd name="T59" fmla="*/ 2147483646 h 134"/>
                    <a:gd name="T60" fmla="*/ 2147483646 w 108"/>
                    <a:gd name="T61" fmla="*/ 2147483646 h 134"/>
                    <a:gd name="T62" fmla="*/ 2147483646 w 108"/>
                    <a:gd name="T63" fmla="*/ 2147483646 h 134"/>
                    <a:gd name="T64" fmla="*/ 2147483646 w 108"/>
                    <a:gd name="T65" fmla="*/ 2147483646 h 134"/>
                    <a:gd name="T66" fmla="*/ 2147483646 w 108"/>
                    <a:gd name="T67" fmla="*/ 2147483646 h 134"/>
                    <a:gd name="T68" fmla="*/ 2147483646 w 108"/>
                    <a:gd name="T69" fmla="*/ 2147483646 h 134"/>
                    <a:gd name="T70" fmla="*/ 2147483646 w 108"/>
                    <a:gd name="T71" fmla="*/ 2147483646 h 134"/>
                    <a:gd name="T72" fmla="*/ 2147483646 w 108"/>
                    <a:gd name="T73" fmla="*/ 2147483646 h 134"/>
                    <a:gd name="T74" fmla="*/ 2147483646 w 108"/>
                    <a:gd name="T75" fmla="*/ 2147483646 h 134"/>
                    <a:gd name="T76" fmla="*/ 2147483646 w 108"/>
                    <a:gd name="T77" fmla="*/ 2147483646 h 134"/>
                    <a:gd name="T78" fmla="*/ 2147483646 w 108"/>
                    <a:gd name="T79" fmla="*/ 2147483646 h 134"/>
                    <a:gd name="T80" fmla="*/ 2147483646 w 108"/>
                    <a:gd name="T81" fmla="*/ 2147483646 h 134"/>
                    <a:gd name="T82" fmla="*/ 2147483646 w 108"/>
                    <a:gd name="T83" fmla="*/ 2147483646 h 134"/>
                    <a:gd name="T84" fmla="*/ 2147483646 w 108"/>
                    <a:gd name="T85" fmla="*/ 2147483646 h 134"/>
                    <a:gd name="T86" fmla="*/ 2147483646 w 108"/>
                    <a:gd name="T87" fmla="*/ 2147483646 h 134"/>
                    <a:gd name="T88" fmla="*/ 2147483646 w 108"/>
                    <a:gd name="T89" fmla="*/ 2147483646 h 134"/>
                    <a:gd name="T90" fmla="*/ 2147483646 w 108"/>
                    <a:gd name="T91" fmla="*/ 2147483646 h 134"/>
                    <a:gd name="T92" fmla="*/ 2147483646 w 108"/>
                    <a:gd name="T93" fmla="*/ 2147483646 h 134"/>
                    <a:gd name="T94" fmla="*/ 2147483646 w 108"/>
                    <a:gd name="T95" fmla="*/ 2147483646 h 134"/>
                    <a:gd name="T96" fmla="*/ 2147483646 w 108"/>
                    <a:gd name="T97" fmla="*/ 2147483646 h 134"/>
                    <a:gd name="T98" fmla="*/ 2147483646 w 108"/>
                    <a:gd name="T99" fmla="*/ 2147483646 h 134"/>
                    <a:gd name="T100" fmla="*/ 2147483646 w 108"/>
                    <a:gd name="T101" fmla="*/ 2147483646 h 134"/>
                    <a:gd name="T102" fmla="*/ 2147483646 w 108"/>
                    <a:gd name="T103" fmla="*/ 2147483646 h 134"/>
                    <a:gd name="T104" fmla="*/ 2147483646 w 108"/>
                    <a:gd name="T105" fmla="*/ 2147483646 h 134"/>
                    <a:gd name="T106" fmla="*/ 2147483646 w 108"/>
                    <a:gd name="T107" fmla="*/ 2147483646 h 13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8"/>
                    <a:gd name="T163" fmla="*/ 0 h 134"/>
                    <a:gd name="T164" fmla="*/ 108 w 108"/>
                    <a:gd name="T165" fmla="*/ 134 h 13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8" h="134">
                      <a:moveTo>
                        <a:pt x="98" y="21"/>
                      </a:moveTo>
                      <a:cubicBezTo>
                        <a:pt x="97" y="21"/>
                        <a:pt x="94" y="21"/>
                        <a:pt x="94" y="20"/>
                      </a:cubicBezTo>
                      <a:cubicBezTo>
                        <a:pt x="94" y="19"/>
                        <a:pt x="98" y="19"/>
                        <a:pt x="97" y="18"/>
                      </a:cubicBezTo>
                      <a:cubicBezTo>
                        <a:pt x="95" y="16"/>
                        <a:pt x="92" y="17"/>
                        <a:pt x="89" y="15"/>
                      </a:cubicBezTo>
                      <a:cubicBezTo>
                        <a:pt x="87" y="14"/>
                        <a:pt x="86" y="12"/>
                        <a:pt x="84" y="11"/>
                      </a:cubicBezTo>
                      <a:cubicBezTo>
                        <a:pt x="82" y="11"/>
                        <a:pt x="79" y="11"/>
                        <a:pt x="77" y="11"/>
                      </a:cubicBezTo>
                      <a:cubicBezTo>
                        <a:pt x="75" y="12"/>
                        <a:pt x="73" y="13"/>
                        <a:pt x="71" y="13"/>
                      </a:cubicBezTo>
                      <a:cubicBezTo>
                        <a:pt x="69" y="14"/>
                        <a:pt x="67" y="15"/>
                        <a:pt x="65" y="16"/>
                      </a:cubicBezTo>
                      <a:cubicBezTo>
                        <a:pt x="62" y="16"/>
                        <a:pt x="58" y="19"/>
                        <a:pt x="57" y="16"/>
                      </a:cubicBezTo>
                      <a:cubicBezTo>
                        <a:pt x="56" y="13"/>
                        <a:pt x="62" y="12"/>
                        <a:pt x="62" y="9"/>
                      </a:cubicBezTo>
                      <a:cubicBezTo>
                        <a:pt x="62" y="7"/>
                        <a:pt x="59" y="11"/>
                        <a:pt x="57" y="11"/>
                      </a:cubicBezTo>
                      <a:cubicBezTo>
                        <a:pt x="55" y="11"/>
                        <a:pt x="54" y="10"/>
                        <a:pt x="52" y="9"/>
                      </a:cubicBezTo>
                      <a:cubicBezTo>
                        <a:pt x="50" y="9"/>
                        <a:pt x="48" y="11"/>
                        <a:pt x="46" y="9"/>
                      </a:cubicBezTo>
                      <a:cubicBezTo>
                        <a:pt x="45" y="8"/>
                        <a:pt x="49" y="6"/>
                        <a:pt x="48" y="4"/>
                      </a:cubicBezTo>
                      <a:cubicBezTo>
                        <a:pt x="47" y="3"/>
                        <a:pt x="45" y="3"/>
                        <a:pt x="44" y="3"/>
                      </a:cubicBezTo>
                      <a:cubicBezTo>
                        <a:pt x="42" y="3"/>
                        <a:pt x="41" y="3"/>
                        <a:pt x="39" y="2"/>
                      </a:cubicBezTo>
                      <a:cubicBezTo>
                        <a:pt x="38" y="2"/>
                        <a:pt x="37" y="1"/>
                        <a:pt x="36" y="1"/>
                      </a:cubicBezTo>
                      <a:cubicBezTo>
                        <a:pt x="34" y="1"/>
                        <a:pt x="33" y="1"/>
                        <a:pt x="32" y="0"/>
                      </a:cubicBezTo>
                      <a:cubicBezTo>
                        <a:pt x="32" y="1"/>
                        <a:pt x="32" y="3"/>
                        <a:pt x="32" y="3"/>
                      </a:cubicBezTo>
                      <a:cubicBezTo>
                        <a:pt x="33" y="5"/>
                        <a:pt x="35" y="6"/>
                        <a:pt x="35" y="8"/>
                      </a:cubicBezTo>
                      <a:cubicBezTo>
                        <a:pt x="34" y="10"/>
                        <a:pt x="30" y="9"/>
                        <a:pt x="30" y="11"/>
                      </a:cubicBezTo>
                      <a:cubicBezTo>
                        <a:pt x="30" y="13"/>
                        <a:pt x="34" y="13"/>
                        <a:pt x="35" y="15"/>
                      </a:cubicBezTo>
                      <a:cubicBezTo>
                        <a:pt x="35" y="16"/>
                        <a:pt x="31" y="14"/>
                        <a:pt x="32" y="15"/>
                      </a:cubicBezTo>
                      <a:cubicBezTo>
                        <a:pt x="33" y="16"/>
                        <a:pt x="35" y="16"/>
                        <a:pt x="36" y="17"/>
                      </a:cubicBezTo>
                      <a:cubicBezTo>
                        <a:pt x="37" y="18"/>
                        <a:pt x="37" y="20"/>
                        <a:pt x="37" y="20"/>
                      </a:cubicBezTo>
                      <a:cubicBezTo>
                        <a:pt x="35" y="21"/>
                        <a:pt x="32" y="18"/>
                        <a:pt x="31" y="19"/>
                      </a:cubicBezTo>
                      <a:cubicBezTo>
                        <a:pt x="29" y="21"/>
                        <a:pt x="33" y="24"/>
                        <a:pt x="32" y="25"/>
                      </a:cubicBezTo>
                      <a:cubicBezTo>
                        <a:pt x="31" y="26"/>
                        <a:pt x="29" y="21"/>
                        <a:pt x="28" y="22"/>
                      </a:cubicBezTo>
                      <a:cubicBezTo>
                        <a:pt x="27" y="23"/>
                        <a:pt x="29" y="26"/>
                        <a:pt x="28" y="27"/>
                      </a:cubicBezTo>
                      <a:cubicBezTo>
                        <a:pt x="27" y="28"/>
                        <a:pt x="25" y="27"/>
                        <a:pt x="24" y="26"/>
                      </a:cubicBezTo>
                      <a:cubicBezTo>
                        <a:pt x="23" y="25"/>
                        <a:pt x="25" y="23"/>
                        <a:pt x="24" y="23"/>
                      </a:cubicBezTo>
                      <a:cubicBezTo>
                        <a:pt x="23" y="21"/>
                        <a:pt x="20" y="22"/>
                        <a:pt x="19" y="22"/>
                      </a:cubicBezTo>
                      <a:cubicBezTo>
                        <a:pt x="17" y="23"/>
                        <a:pt x="15" y="24"/>
                        <a:pt x="14" y="26"/>
                      </a:cubicBezTo>
                      <a:cubicBezTo>
                        <a:pt x="14" y="26"/>
                        <a:pt x="16" y="26"/>
                        <a:pt x="16" y="27"/>
                      </a:cubicBezTo>
                      <a:cubicBezTo>
                        <a:pt x="16" y="28"/>
                        <a:pt x="15" y="30"/>
                        <a:pt x="15" y="31"/>
                      </a:cubicBezTo>
                      <a:cubicBezTo>
                        <a:pt x="15" y="32"/>
                        <a:pt x="15" y="33"/>
                        <a:pt x="14" y="35"/>
                      </a:cubicBezTo>
                      <a:cubicBezTo>
                        <a:pt x="14" y="37"/>
                        <a:pt x="12" y="38"/>
                        <a:pt x="12" y="40"/>
                      </a:cubicBezTo>
                      <a:cubicBezTo>
                        <a:pt x="12" y="42"/>
                        <a:pt x="13" y="44"/>
                        <a:pt x="13" y="46"/>
                      </a:cubicBezTo>
                      <a:cubicBezTo>
                        <a:pt x="12" y="47"/>
                        <a:pt x="10" y="48"/>
                        <a:pt x="9" y="49"/>
                      </a:cubicBezTo>
                      <a:cubicBezTo>
                        <a:pt x="9" y="51"/>
                        <a:pt x="10" y="52"/>
                        <a:pt x="9" y="53"/>
                      </a:cubicBezTo>
                      <a:cubicBezTo>
                        <a:pt x="8" y="54"/>
                        <a:pt x="6" y="54"/>
                        <a:pt x="5" y="54"/>
                      </a:cubicBezTo>
                      <a:cubicBezTo>
                        <a:pt x="4" y="55"/>
                        <a:pt x="1" y="53"/>
                        <a:pt x="1" y="54"/>
                      </a:cubicBezTo>
                      <a:cubicBezTo>
                        <a:pt x="0" y="57"/>
                        <a:pt x="3" y="59"/>
                        <a:pt x="3" y="62"/>
                      </a:cubicBezTo>
                      <a:cubicBezTo>
                        <a:pt x="3" y="63"/>
                        <a:pt x="3" y="65"/>
                        <a:pt x="2" y="66"/>
                      </a:cubicBezTo>
                      <a:cubicBezTo>
                        <a:pt x="2" y="67"/>
                        <a:pt x="1" y="68"/>
                        <a:pt x="1" y="69"/>
                      </a:cubicBezTo>
                      <a:cubicBezTo>
                        <a:pt x="0" y="70"/>
                        <a:pt x="1" y="71"/>
                        <a:pt x="1" y="72"/>
                      </a:cubicBezTo>
                      <a:cubicBezTo>
                        <a:pt x="2" y="73"/>
                        <a:pt x="3" y="74"/>
                        <a:pt x="4" y="75"/>
                      </a:cubicBezTo>
                      <a:cubicBezTo>
                        <a:pt x="4" y="75"/>
                        <a:pt x="3" y="76"/>
                        <a:pt x="3" y="77"/>
                      </a:cubicBezTo>
                      <a:cubicBezTo>
                        <a:pt x="4" y="77"/>
                        <a:pt x="5" y="77"/>
                        <a:pt x="5" y="77"/>
                      </a:cubicBezTo>
                      <a:cubicBezTo>
                        <a:pt x="6" y="78"/>
                        <a:pt x="6" y="79"/>
                        <a:pt x="6" y="80"/>
                      </a:cubicBezTo>
                      <a:cubicBezTo>
                        <a:pt x="5" y="82"/>
                        <a:pt x="3" y="82"/>
                        <a:pt x="2" y="83"/>
                      </a:cubicBezTo>
                      <a:cubicBezTo>
                        <a:pt x="2" y="84"/>
                        <a:pt x="3" y="85"/>
                        <a:pt x="3" y="86"/>
                      </a:cubicBezTo>
                      <a:cubicBezTo>
                        <a:pt x="4" y="87"/>
                        <a:pt x="5" y="88"/>
                        <a:pt x="6" y="89"/>
                      </a:cubicBezTo>
                      <a:cubicBezTo>
                        <a:pt x="7" y="89"/>
                        <a:pt x="7" y="90"/>
                        <a:pt x="7" y="91"/>
                      </a:cubicBezTo>
                      <a:cubicBezTo>
                        <a:pt x="7" y="92"/>
                        <a:pt x="6" y="93"/>
                        <a:pt x="6" y="95"/>
                      </a:cubicBezTo>
                      <a:cubicBezTo>
                        <a:pt x="7" y="95"/>
                        <a:pt x="7" y="96"/>
                        <a:pt x="8" y="96"/>
                      </a:cubicBezTo>
                      <a:cubicBezTo>
                        <a:pt x="9" y="97"/>
                        <a:pt x="10" y="98"/>
                        <a:pt x="11" y="99"/>
                      </a:cubicBezTo>
                      <a:cubicBezTo>
                        <a:pt x="12" y="100"/>
                        <a:pt x="13" y="100"/>
                        <a:pt x="15" y="101"/>
                      </a:cubicBezTo>
                      <a:cubicBezTo>
                        <a:pt x="16" y="101"/>
                        <a:pt x="17" y="100"/>
                        <a:pt x="18" y="100"/>
                      </a:cubicBezTo>
                      <a:cubicBezTo>
                        <a:pt x="20" y="101"/>
                        <a:pt x="21" y="102"/>
                        <a:pt x="22" y="103"/>
                      </a:cubicBezTo>
                      <a:cubicBezTo>
                        <a:pt x="24" y="103"/>
                        <a:pt x="27" y="103"/>
                        <a:pt x="28" y="104"/>
                      </a:cubicBezTo>
                      <a:cubicBezTo>
                        <a:pt x="28" y="106"/>
                        <a:pt x="26" y="106"/>
                        <a:pt x="25" y="107"/>
                      </a:cubicBezTo>
                      <a:cubicBezTo>
                        <a:pt x="24" y="109"/>
                        <a:pt x="24" y="111"/>
                        <a:pt x="23" y="113"/>
                      </a:cubicBezTo>
                      <a:cubicBezTo>
                        <a:pt x="22" y="115"/>
                        <a:pt x="21" y="117"/>
                        <a:pt x="21" y="119"/>
                      </a:cubicBezTo>
                      <a:cubicBezTo>
                        <a:pt x="21" y="120"/>
                        <a:pt x="21" y="122"/>
                        <a:pt x="21" y="124"/>
                      </a:cubicBezTo>
                      <a:cubicBezTo>
                        <a:pt x="21" y="126"/>
                        <a:pt x="21" y="128"/>
                        <a:pt x="21" y="130"/>
                      </a:cubicBezTo>
                      <a:cubicBezTo>
                        <a:pt x="22" y="130"/>
                        <a:pt x="24" y="131"/>
                        <a:pt x="26" y="131"/>
                      </a:cubicBezTo>
                      <a:cubicBezTo>
                        <a:pt x="27" y="130"/>
                        <a:pt x="28" y="129"/>
                        <a:pt x="29" y="129"/>
                      </a:cubicBezTo>
                      <a:cubicBezTo>
                        <a:pt x="30" y="128"/>
                        <a:pt x="31" y="129"/>
                        <a:pt x="32" y="128"/>
                      </a:cubicBezTo>
                      <a:cubicBezTo>
                        <a:pt x="33" y="127"/>
                        <a:pt x="31" y="125"/>
                        <a:pt x="32" y="125"/>
                      </a:cubicBezTo>
                      <a:cubicBezTo>
                        <a:pt x="33" y="125"/>
                        <a:pt x="35" y="127"/>
                        <a:pt x="36" y="127"/>
                      </a:cubicBezTo>
                      <a:cubicBezTo>
                        <a:pt x="38" y="127"/>
                        <a:pt x="39" y="127"/>
                        <a:pt x="41" y="127"/>
                      </a:cubicBezTo>
                      <a:cubicBezTo>
                        <a:pt x="42" y="128"/>
                        <a:pt x="43" y="129"/>
                        <a:pt x="44" y="130"/>
                      </a:cubicBezTo>
                      <a:cubicBezTo>
                        <a:pt x="44" y="131"/>
                        <a:pt x="44" y="132"/>
                        <a:pt x="45" y="133"/>
                      </a:cubicBezTo>
                      <a:cubicBezTo>
                        <a:pt x="46" y="132"/>
                        <a:pt x="46" y="129"/>
                        <a:pt x="47" y="129"/>
                      </a:cubicBezTo>
                      <a:cubicBezTo>
                        <a:pt x="50" y="130"/>
                        <a:pt x="51" y="134"/>
                        <a:pt x="53" y="134"/>
                      </a:cubicBezTo>
                      <a:cubicBezTo>
                        <a:pt x="55" y="134"/>
                        <a:pt x="53" y="130"/>
                        <a:pt x="55" y="130"/>
                      </a:cubicBezTo>
                      <a:cubicBezTo>
                        <a:pt x="56" y="129"/>
                        <a:pt x="58" y="130"/>
                        <a:pt x="60" y="130"/>
                      </a:cubicBezTo>
                      <a:cubicBezTo>
                        <a:pt x="62" y="131"/>
                        <a:pt x="63" y="133"/>
                        <a:pt x="65" y="132"/>
                      </a:cubicBezTo>
                      <a:cubicBezTo>
                        <a:pt x="66" y="132"/>
                        <a:pt x="67" y="130"/>
                        <a:pt x="69" y="129"/>
                      </a:cubicBezTo>
                      <a:cubicBezTo>
                        <a:pt x="71" y="128"/>
                        <a:pt x="74" y="128"/>
                        <a:pt x="77" y="127"/>
                      </a:cubicBezTo>
                      <a:cubicBezTo>
                        <a:pt x="79" y="126"/>
                        <a:pt x="83" y="126"/>
                        <a:pt x="85" y="124"/>
                      </a:cubicBezTo>
                      <a:cubicBezTo>
                        <a:pt x="86" y="122"/>
                        <a:pt x="82" y="120"/>
                        <a:pt x="83" y="118"/>
                      </a:cubicBezTo>
                      <a:cubicBezTo>
                        <a:pt x="84" y="116"/>
                        <a:pt x="88" y="117"/>
                        <a:pt x="90" y="115"/>
                      </a:cubicBezTo>
                      <a:cubicBezTo>
                        <a:pt x="91" y="114"/>
                        <a:pt x="89" y="112"/>
                        <a:pt x="90" y="111"/>
                      </a:cubicBezTo>
                      <a:cubicBezTo>
                        <a:pt x="91" y="111"/>
                        <a:pt x="94" y="112"/>
                        <a:pt x="95" y="111"/>
                      </a:cubicBezTo>
                      <a:cubicBezTo>
                        <a:pt x="95" y="111"/>
                        <a:pt x="95" y="109"/>
                        <a:pt x="95" y="108"/>
                      </a:cubicBezTo>
                      <a:cubicBezTo>
                        <a:pt x="93" y="106"/>
                        <a:pt x="91" y="103"/>
                        <a:pt x="88" y="101"/>
                      </a:cubicBezTo>
                      <a:cubicBezTo>
                        <a:pt x="86" y="100"/>
                        <a:pt x="84" y="99"/>
                        <a:pt x="82" y="97"/>
                      </a:cubicBezTo>
                      <a:cubicBezTo>
                        <a:pt x="80" y="95"/>
                        <a:pt x="79" y="93"/>
                        <a:pt x="78" y="90"/>
                      </a:cubicBezTo>
                      <a:cubicBezTo>
                        <a:pt x="77" y="89"/>
                        <a:pt x="79" y="87"/>
                        <a:pt x="78" y="86"/>
                      </a:cubicBezTo>
                      <a:cubicBezTo>
                        <a:pt x="77" y="84"/>
                        <a:pt x="74" y="83"/>
                        <a:pt x="73" y="81"/>
                      </a:cubicBezTo>
                      <a:cubicBezTo>
                        <a:pt x="73" y="80"/>
                        <a:pt x="75" y="81"/>
                        <a:pt x="76" y="80"/>
                      </a:cubicBezTo>
                      <a:cubicBezTo>
                        <a:pt x="78" y="80"/>
                        <a:pt x="79" y="79"/>
                        <a:pt x="80" y="79"/>
                      </a:cubicBezTo>
                      <a:cubicBezTo>
                        <a:pt x="82" y="78"/>
                        <a:pt x="85" y="77"/>
                        <a:pt x="87" y="77"/>
                      </a:cubicBezTo>
                      <a:cubicBezTo>
                        <a:pt x="89" y="76"/>
                        <a:pt x="91" y="75"/>
                        <a:pt x="94" y="74"/>
                      </a:cubicBezTo>
                      <a:cubicBezTo>
                        <a:pt x="96" y="73"/>
                        <a:pt x="98" y="72"/>
                        <a:pt x="100" y="71"/>
                      </a:cubicBezTo>
                      <a:cubicBezTo>
                        <a:pt x="101" y="70"/>
                        <a:pt x="100" y="67"/>
                        <a:pt x="101" y="68"/>
                      </a:cubicBezTo>
                      <a:cubicBezTo>
                        <a:pt x="103" y="68"/>
                        <a:pt x="103" y="72"/>
                        <a:pt x="105" y="72"/>
                      </a:cubicBezTo>
                      <a:cubicBezTo>
                        <a:pt x="107" y="73"/>
                        <a:pt x="106" y="70"/>
                        <a:pt x="107" y="68"/>
                      </a:cubicBezTo>
                      <a:cubicBezTo>
                        <a:pt x="107" y="67"/>
                        <a:pt x="108" y="66"/>
                        <a:pt x="107" y="65"/>
                      </a:cubicBezTo>
                      <a:cubicBezTo>
                        <a:pt x="107" y="63"/>
                        <a:pt x="105" y="62"/>
                        <a:pt x="104" y="61"/>
                      </a:cubicBezTo>
                      <a:cubicBezTo>
                        <a:pt x="103" y="59"/>
                        <a:pt x="102" y="57"/>
                        <a:pt x="102" y="56"/>
                      </a:cubicBezTo>
                      <a:cubicBezTo>
                        <a:pt x="102" y="54"/>
                        <a:pt x="104" y="53"/>
                        <a:pt x="104" y="51"/>
                      </a:cubicBezTo>
                      <a:cubicBezTo>
                        <a:pt x="104" y="49"/>
                        <a:pt x="102" y="48"/>
                        <a:pt x="101" y="46"/>
                      </a:cubicBezTo>
                      <a:cubicBezTo>
                        <a:pt x="101" y="45"/>
                        <a:pt x="103" y="44"/>
                        <a:pt x="102" y="43"/>
                      </a:cubicBezTo>
                      <a:cubicBezTo>
                        <a:pt x="101" y="40"/>
                        <a:pt x="98" y="39"/>
                        <a:pt x="97" y="36"/>
                      </a:cubicBezTo>
                      <a:cubicBezTo>
                        <a:pt x="97" y="33"/>
                        <a:pt x="100" y="31"/>
                        <a:pt x="100" y="28"/>
                      </a:cubicBezTo>
                      <a:cubicBezTo>
                        <a:pt x="100" y="26"/>
                        <a:pt x="99" y="24"/>
                        <a:pt x="98" y="2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13" name="Freeform 61"/>
                <p:cNvSpPr>
                  <a:spLocks noChangeAspect="1"/>
                </p:cNvSpPr>
                <p:nvPr/>
              </p:nvSpPr>
              <p:spPr bwMode="auto">
                <a:xfrm>
                  <a:off x="5065713" y="3359150"/>
                  <a:ext cx="250825" cy="182563"/>
                </a:xfrm>
                <a:custGeom>
                  <a:avLst/>
                  <a:gdLst>
                    <a:gd name="T0" fmla="*/ 0 w 46"/>
                    <a:gd name="T1" fmla="*/ 2147483646 h 33"/>
                    <a:gd name="T2" fmla="*/ 2147483646 w 46"/>
                    <a:gd name="T3" fmla="*/ 2147483646 h 33"/>
                    <a:gd name="T4" fmla="*/ 2147483646 w 46"/>
                    <a:gd name="T5" fmla="*/ 2147483646 h 33"/>
                    <a:gd name="T6" fmla="*/ 2147483646 w 46"/>
                    <a:gd name="T7" fmla="*/ 2147483646 h 33"/>
                    <a:gd name="T8" fmla="*/ 2147483646 w 46"/>
                    <a:gd name="T9" fmla="*/ 2147483646 h 33"/>
                    <a:gd name="T10" fmla="*/ 2147483646 w 46"/>
                    <a:gd name="T11" fmla="*/ 2147483646 h 33"/>
                    <a:gd name="T12" fmla="*/ 2147483646 w 46"/>
                    <a:gd name="T13" fmla="*/ 2147483646 h 33"/>
                    <a:gd name="T14" fmla="*/ 2147483646 w 46"/>
                    <a:gd name="T15" fmla="*/ 0 h 33"/>
                    <a:gd name="T16" fmla="*/ 2147483646 w 46"/>
                    <a:gd name="T17" fmla="*/ 0 h 33"/>
                    <a:gd name="T18" fmla="*/ 2147483646 w 46"/>
                    <a:gd name="T19" fmla="*/ 2147483646 h 33"/>
                    <a:gd name="T20" fmla="*/ 2147483646 w 46"/>
                    <a:gd name="T21" fmla="*/ 2147483646 h 33"/>
                    <a:gd name="T22" fmla="*/ 2147483646 w 46"/>
                    <a:gd name="T23" fmla="*/ 2147483646 h 33"/>
                    <a:gd name="T24" fmla="*/ 2147483646 w 46"/>
                    <a:gd name="T25" fmla="*/ 2147483646 h 33"/>
                    <a:gd name="T26" fmla="*/ 2147483646 w 46"/>
                    <a:gd name="T27" fmla="*/ 2147483646 h 33"/>
                    <a:gd name="T28" fmla="*/ 2147483646 w 46"/>
                    <a:gd name="T29" fmla="*/ 2147483646 h 33"/>
                    <a:gd name="T30" fmla="*/ 2147483646 w 46"/>
                    <a:gd name="T31" fmla="*/ 2147483646 h 33"/>
                    <a:gd name="T32" fmla="*/ 2147483646 w 46"/>
                    <a:gd name="T33" fmla="*/ 2147483646 h 33"/>
                    <a:gd name="T34" fmla="*/ 2147483646 w 46"/>
                    <a:gd name="T35" fmla="*/ 2147483646 h 33"/>
                    <a:gd name="T36" fmla="*/ 2147483646 w 46"/>
                    <a:gd name="T37" fmla="*/ 2147483646 h 33"/>
                    <a:gd name="T38" fmla="*/ 2147483646 w 46"/>
                    <a:gd name="T39" fmla="*/ 2147483646 h 33"/>
                    <a:gd name="T40" fmla="*/ 2147483646 w 46"/>
                    <a:gd name="T41" fmla="*/ 2147483646 h 33"/>
                    <a:gd name="T42" fmla="*/ 2147483646 w 46"/>
                    <a:gd name="T43" fmla="*/ 2147483646 h 33"/>
                    <a:gd name="T44" fmla="*/ 2147483646 w 46"/>
                    <a:gd name="T45" fmla="*/ 2147483646 h 33"/>
                    <a:gd name="T46" fmla="*/ 2147483646 w 46"/>
                    <a:gd name="T47" fmla="*/ 2147483646 h 33"/>
                    <a:gd name="T48" fmla="*/ 2147483646 w 46"/>
                    <a:gd name="T49" fmla="*/ 2147483646 h 33"/>
                    <a:gd name="T50" fmla="*/ 2147483646 w 46"/>
                    <a:gd name="T51" fmla="*/ 2147483646 h 33"/>
                    <a:gd name="T52" fmla="*/ 2147483646 w 46"/>
                    <a:gd name="T53" fmla="*/ 2147483646 h 33"/>
                    <a:gd name="T54" fmla="*/ 2147483646 w 46"/>
                    <a:gd name="T55" fmla="*/ 2147483646 h 33"/>
                    <a:gd name="T56" fmla="*/ 2147483646 w 46"/>
                    <a:gd name="T57" fmla="*/ 2147483646 h 33"/>
                    <a:gd name="T58" fmla="*/ 2147483646 w 46"/>
                    <a:gd name="T59" fmla="*/ 2147483646 h 33"/>
                    <a:gd name="T60" fmla="*/ 2147483646 w 46"/>
                    <a:gd name="T61" fmla="*/ 2147483646 h 33"/>
                    <a:gd name="T62" fmla="*/ 2147483646 w 46"/>
                    <a:gd name="T63" fmla="*/ 2147483646 h 33"/>
                    <a:gd name="T64" fmla="*/ 2147483646 w 46"/>
                    <a:gd name="T65" fmla="*/ 2147483646 h 33"/>
                    <a:gd name="T66" fmla="*/ 2147483646 w 46"/>
                    <a:gd name="T67" fmla="*/ 2147483646 h 33"/>
                    <a:gd name="T68" fmla="*/ 2147483646 w 46"/>
                    <a:gd name="T69" fmla="*/ 2147483646 h 33"/>
                    <a:gd name="T70" fmla="*/ 2147483646 w 46"/>
                    <a:gd name="T71" fmla="*/ 2147483646 h 33"/>
                    <a:gd name="T72" fmla="*/ 2147483646 w 46"/>
                    <a:gd name="T73" fmla="*/ 2147483646 h 33"/>
                    <a:gd name="T74" fmla="*/ 2147483646 w 46"/>
                    <a:gd name="T75" fmla="*/ 2147483646 h 33"/>
                    <a:gd name="T76" fmla="*/ 0 w 46"/>
                    <a:gd name="T77" fmla="*/ 2147483646 h 3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33"/>
                    <a:gd name="T119" fmla="*/ 46 w 46"/>
                    <a:gd name="T120" fmla="*/ 33 h 3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33">
                      <a:moveTo>
                        <a:pt x="0" y="7"/>
                      </a:moveTo>
                      <a:cubicBezTo>
                        <a:pt x="1" y="6"/>
                        <a:pt x="3" y="4"/>
                        <a:pt x="5" y="3"/>
                      </a:cubicBezTo>
                      <a:cubicBezTo>
                        <a:pt x="6" y="3"/>
                        <a:pt x="7" y="2"/>
                        <a:pt x="9" y="2"/>
                      </a:cubicBezTo>
                      <a:cubicBezTo>
                        <a:pt x="10" y="2"/>
                        <a:pt x="12" y="3"/>
                        <a:pt x="13" y="4"/>
                      </a:cubicBezTo>
                      <a:cubicBezTo>
                        <a:pt x="15" y="4"/>
                        <a:pt x="16" y="4"/>
                        <a:pt x="17" y="4"/>
                      </a:cubicBezTo>
                      <a:cubicBezTo>
                        <a:pt x="17" y="4"/>
                        <a:pt x="18" y="3"/>
                        <a:pt x="18" y="3"/>
                      </a:cubicBezTo>
                      <a:cubicBezTo>
                        <a:pt x="19" y="2"/>
                        <a:pt x="20" y="2"/>
                        <a:pt x="21" y="1"/>
                      </a:cubicBezTo>
                      <a:cubicBezTo>
                        <a:pt x="21" y="1"/>
                        <a:pt x="22" y="0"/>
                        <a:pt x="23" y="0"/>
                      </a:cubicBezTo>
                      <a:cubicBezTo>
                        <a:pt x="25" y="0"/>
                        <a:pt x="26" y="0"/>
                        <a:pt x="28" y="0"/>
                      </a:cubicBezTo>
                      <a:cubicBezTo>
                        <a:pt x="29" y="0"/>
                        <a:pt x="31" y="1"/>
                        <a:pt x="31" y="2"/>
                      </a:cubicBezTo>
                      <a:cubicBezTo>
                        <a:pt x="32" y="2"/>
                        <a:pt x="31" y="4"/>
                        <a:pt x="32" y="4"/>
                      </a:cubicBezTo>
                      <a:cubicBezTo>
                        <a:pt x="33" y="5"/>
                        <a:pt x="34" y="3"/>
                        <a:pt x="35" y="4"/>
                      </a:cubicBezTo>
                      <a:cubicBezTo>
                        <a:pt x="36" y="4"/>
                        <a:pt x="38" y="5"/>
                        <a:pt x="38" y="6"/>
                      </a:cubicBezTo>
                      <a:cubicBezTo>
                        <a:pt x="39" y="7"/>
                        <a:pt x="37" y="9"/>
                        <a:pt x="37" y="11"/>
                      </a:cubicBezTo>
                      <a:cubicBezTo>
                        <a:pt x="38" y="12"/>
                        <a:pt x="40" y="11"/>
                        <a:pt x="41" y="11"/>
                      </a:cubicBezTo>
                      <a:cubicBezTo>
                        <a:pt x="42" y="12"/>
                        <a:pt x="43" y="13"/>
                        <a:pt x="44" y="14"/>
                      </a:cubicBezTo>
                      <a:cubicBezTo>
                        <a:pt x="44" y="14"/>
                        <a:pt x="43" y="15"/>
                        <a:pt x="43" y="16"/>
                      </a:cubicBezTo>
                      <a:cubicBezTo>
                        <a:pt x="44" y="16"/>
                        <a:pt x="45" y="16"/>
                        <a:pt x="45" y="16"/>
                      </a:cubicBezTo>
                      <a:cubicBezTo>
                        <a:pt x="46" y="17"/>
                        <a:pt x="46" y="18"/>
                        <a:pt x="46" y="19"/>
                      </a:cubicBezTo>
                      <a:cubicBezTo>
                        <a:pt x="45" y="21"/>
                        <a:pt x="43" y="21"/>
                        <a:pt x="42" y="22"/>
                      </a:cubicBezTo>
                      <a:cubicBezTo>
                        <a:pt x="41" y="22"/>
                        <a:pt x="40" y="22"/>
                        <a:pt x="40" y="23"/>
                      </a:cubicBezTo>
                      <a:cubicBezTo>
                        <a:pt x="39" y="24"/>
                        <a:pt x="38" y="25"/>
                        <a:pt x="38" y="26"/>
                      </a:cubicBezTo>
                      <a:cubicBezTo>
                        <a:pt x="38" y="27"/>
                        <a:pt x="39" y="28"/>
                        <a:pt x="39" y="29"/>
                      </a:cubicBezTo>
                      <a:cubicBezTo>
                        <a:pt x="39" y="30"/>
                        <a:pt x="40" y="32"/>
                        <a:pt x="40" y="33"/>
                      </a:cubicBezTo>
                      <a:cubicBezTo>
                        <a:pt x="39" y="33"/>
                        <a:pt x="38" y="33"/>
                        <a:pt x="37" y="33"/>
                      </a:cubicBezTo>
                      <a:cubicBezTo>
                        <a:pt x="36" y="32"/>
                        <a:pt x="34" y="32"/>
                        <a:pt x="33" y="31"/>
                      </a:cubicBezTo>
                      <a:cubicBezTo>
                        <a:pt x="32" y="30"/>
                        <a:pt x="30" y="29"/>
                        <a:pt x="29" y="28"/>
                      </a:cubicBezTo>
                      <a:cubicBezTo>
                        <a:pt x="28" y="27"/>
                        <a:pt x="28" y="25"/>
                        <a:pt x="27" y="25"/>
                      </a:cubicBezTo>
                      <a:cubicBezTo>
                        <a:pt x="26" y="24"/>
                        <a:pt x="25" y="25"/>
                        <a:pt x="25" y="25"/>
                      </a:cubicBezTo>
                      <a:cubicBezTo>
                        <a:pt x="23" y="25"/>
                        <a:pt x="22" y="26"/>
                        <a:pt x="21" y="25"/>
                      </a:cubicBezTo>
                      <a:cubicBezTo>
                        <a:pt x="20" y="25"/>
                        <a:pt x="21" y="23"/>
                        <a:pt x="20" y="22"/>
                      </a:cubicBezTo>
                      <a:cubicBezTo>
                        <a:pt x="20" y="21"/>
                        <a:pt x="20" y="19"/>
                        <a:pt x="18" y="19"/>
                      </a:cubicBezTo>
                      <a:cubicBezTo>
                        <a:pt x="17" y="18"/>
                        <a:pt x="16" y="19"/>
                        <a:pt x="14" y="19"/>
                      </a:cubicBezTo>
                      <a:cubicBezTo>
                        <a:pt x="14" y="18"/>
                        <a:pt x="13" y="17"/>
                        <a:pt x="13" y="17"/>
                      </a:cubicBezTo>
                      <a:cubicBezTo>
                        <a:pt x="12" y="16"/>
                        <a:pt x="10" y="17"/>
                        <a:pt x="9" y="16"/>
                      </a:cubicBezTo>
                      <a:cubicBezTo>
                        <a:pt x="8" y="15"/>
                        <a:pt x="8" y="13"/>
                        <a:pt x="7" y="13"/>
                      </a:cubicBezTo>
                      <a:cubicBezTo>
                        <a:pt x="6" y="12"/>
                        <a:pt x="5" y="12"/>
                        <a:pt x="4" y="12"/>
                      </a:cubicBezTo>
                      <a:cubicBezTo>
                        <a:pt x="3" y="12"/>
                        <a:pt x="2" y="12"/>
                        <a:pt x="2" y="11"/>
                      </a:cubicBezTo>
                      <a:cubicBezTo>
                        <a:pt x="1" y="10"/>
                        <a:pt x="0" y="8"/>
                        <a:pt x="0" y="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14" name="Freeform 62"/>
                <p:cNvSpPr>
                  <a:spLocks noChangeAspect="1"/>
                </p:cNvSpPr>
                <p:nvPr/>
              </p:nvSpPr>
              <p:spPr bwMode="auto">
                <a:xfrm>
                  <a:off x="5173663" y="3159125"/>
                  <a:ext cx="192087" cy="263525"/>
                </a:xfrm>
                <a:custGeom>
                  <a:avLst/>
                  <a:gdLst>
                    <a:gd name="T0" fmla="*/ 2147483646 w 35"/>
                    <a:gd name="T1" fmla="*/ 2147483646 h 47"/>
                    <a:gd name="T2" fmla="*/ 0 w 35"/>
                    <a:gd name="T3" fmla="*/ 2147483646 h 47"/>
                    <a:gd name="T4" fmla="*/ 0 w 35"/>
                    <a:gd name="T5" fmla="*/ 2147483646 h 47"/>
                    <a:gd name="T6" fmla="*/ 0 w 35"/>
                    <a:gd name="T7" fmla="*/ 2147483646 h 47"/>
                    <a:gd name="T8" fmla="*/ 2147483646 w 35"/>
                    <a:gd name="T9" fmla="*/ 2147483646 h 47"/>
                    <a:gd name="T10" fmla="*/ 2147483646 w 35"/>
                    <a:gd name="T11" fmla="*/ 2147483646 h 47"/>
                    <a:gd name="T12" fmla="*/ 2147483646 w 35"/>
                    <a:gd name="T13" fmla="*/ 2147483646 h 47"/>
                    <a:gd name="T14" fmla="*/ 2147483646 w 35"/>
                    <a:gd name="T15" fmla="*/ 2147483646 h 47"/>
                    <a:gd name="T16" fmla="*/ 2147483646 w 35"/>
                    <a:gd name="T17" fmla="*/ 2147483646 h 47"/>
                    <a:gd name="T18" fmla="*/ 2147483646 w 35"/>
                    <a:gd name="T19" fmla="*/ 2147483646 h 47"/>
                    <a:gd name="T20" fmla="*/ 2147483646 w 35"/>
                    <a:gd name="T21" fmla="*/ 2147483646 h 47"/>
                    <a:gd name="T22" fmla="*/ 2147483646 w 35"/>
                    <a:gd name="T23" fmla="*/ 2147483646 h 47"/>
                    <a:gd name="T24" fmla="*/ 2147483646 w 35"/>
                    <a:gd name="T25" fmla="*/ 0 h 47"/>
                    <a:gd name="T26" fmla="*/ 2147483646 w 35"/>
                    <a:gd name="T27" fmla="*/ 2147483646 h 47"/>
                    <a:gd name="T28" fmla="*/ 2147483646 w 35"/>
                    <a:gd name="T29" fmla="*/ 2147483646 h 47"/>
                    <a:gd name="T30" fmla="*/ 2147483646 w 35"/>
                    <a:gd name="T31" fmla="*/ 2147483646 h 47"/>
                    <a:gd name="T32" fmla="*/ 2147483646 w 35"/>
                    <a:gd name="T33" fmla="*/ 2147483646 h 47"/>
                    <a:gd name="T34" fmla="*/ 2147483646 w 35"/>
                    <a:gd name="T35" fmla="*/ 2147483646 h 47"/>
                    <a:gd name="T36" fmla="*/ 2147483646 w 35"/>
                    <a:gd name="T37" fmla="*/ 2147483646 h 47"/>
                    <a:gd name="T38" fmla="*/ 2147483646 w 35"/>
                    <a:gd name="T39" fmla="*/ 2147483646 h 47"/>
                    <a:gd name="T40" fmla="*/ 2147483646 w 35"/>
                    <a:gd name="T41" fmla="*/ 2147483646 h 47"/>
                    <a:gd name="T42" fmla="*/ 2147483646 w 35"/>
                    <a:gd name="T43" fmla="*/ 2147483646 h 47"/>
                    <a:gd name="T44" fmla="*/ 2147483646 w 35"/>
                    <a:gd name="T45" fmla="*/ 2147483646 h 47"/>
                    <a:gd name="T46" fmla="*/ 2147483646 w 35"/>
                    <a:gd name="T47" fmla="*/ 2147483646 h 47"/>
                    <a:gd name="T48" fmla="*/ 2147483646 w 35"/>
                    <a:gd name="T49" fmla="*/ 2147483646 h 47"/>
                    <a:gd name="T50" fmla="*/ 2147483646 w 35"/>
                    <a:gd name="T51" fmla="*/ 2147483646 h 47"/>
                    <a:gd name="T52" fmla="*/ 2147483646 w 35"/>
                    <a:gd name="T53" fmla="*/ 2147483646 h 47"/>
                    <a:gd name="T54" fmla="*/ 2147483646 w 35"/>
                    <a:gd name="T55" fmla="*/ 2147483646 h 47"/>
                    <a:gd name="T56" fmla="*/ 2147483646 w 35"/>
                    <a:gd name="T57" fmla="*/ 2147483646 h 47"/>
                    <a:gd name="T58" fmla="*/ 2147483646 w 35"/>
                    <a:gd name="T59" fmla="*/ 2147483646 h 47"/>
                    <a:gd name="T60" fmla="*/ 2147483646 w 35"/>
                    <a:gd name="T61" fmla="*/ 2147483646 h 47"/>
                    <a:gd name="T62" fmla="*/ 2147483646 w 35"/>
                    <a:gd name="T63" fmla="*/ 2147483646 h 47"/>
                    <a:gd name="T64" fmla="*/ 2147483646 w 35"/>
                    <a:gd name="T65" fmla="*/ 2147483646 h 47"/>
                    <a:gd name="T66" fmla="*/ 2147483646 w 35"/>
                    <a:gd name="T67" fmla="*/ 2147483646 h 47"/>
                    <a:gd name="T68" fmla="*/ 2147483646 w 35"/>
                    <a:gd name="T69" fmla="*/ 2147483646 h 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
                    <a:gd name="T106" fmla="*/ 0 h 47"/>
                    <a:gd name="T107" fmla="*/ 35 w 35"/>
                    <a:gd name="T108" fmla="*/ 47 h 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 h="47">
                      <a:moveTo>
                        <a:pt x="1" y="36"/>
                      </a:moveTo>
                      <a:cubicBezTo>
                        <a:pt x="1" y="34"/>
                        <a:pt x="0" y="32"/>
                        <a:pt x="0" y="31"/>
                      </a:cubicBezTo>
                      <a:cubicBezTo>
                        <a:pt x="0" y="29"/>
                        <a:pt x="0" y="28"/>
                        <a:pt x="0" y="27"/>
                      </a:cubicBezTo>
                      <a:cubicBezTo>
                        <a:pt x="0" y="26"/>
                        <a:pt x="0" y="25"/>
                        <a:pt x="0" y="23"/>
                      </a:cubicBezTo>
                      <a:cubicBezTo>
                        <a:pt x="1" y="21"/>
                        <a:pt x="2" y="20"/>
                        <a:pt x="3" y="18"/>
                      </a:cubicBezTo>
                      <a:cubicBezTo>
                        <a:pt x="4" y="16"/>
                        <a:pt x="4" y="14"/>
                        <a:pt x="4" y="12"/>
                      </a:cubicBezTo>
                      <a:cubicBezTo>
                        <a:pt x="5" y="11"/>
                        <a:pt x="5" y="10"/>
                        <a:pt x="6" y="9"/>
                      </a:cubicBezTo>
                      <a:cubicBezTo>
                        <a:pt x="8" y="8"/>
                        <a:pt x="9" y="9"/>
                        <a:pt x="10" y="8"/>
                      </a:cubicBezTo>
                      <a:cubicBezTo>
                        <a:pt x="12" y="7"/>
                        <a:pt x="12" y="6"/>
                        <a:pt x="13" y="5"/>
                      </a:cubicBezTo>
                      <a:cubicBezTo>
                        <a:pt x="15" y="3"/>
                        <a:pt x="17" y="2"/>
                        <a:pt x="19" y="1"/>
                      </a:cubicBezTo>
                      <a:cubicBezTo>
                        <a:pt x="20" y="1"/>
                        <a:pt x="22" y="2"/>
                        <a:pt x="23" y="2"/>
                      </a:cubicBezTo>
                      <a:cubicBezTo>
                        <a:pt x="24" y="2"/>
                        <a:pt x="24" y="1"/>
                        <a:pt x="25" y="1"/>
                      </a:cubicBezTo>
                      <a:cubicBezTo>
                        <a:pt x="27" y="0"/>
                        <a:pt x="28" y="0"/>
                        <a:pt x="30" y="0"/>
                      </a:cubicBezTo>
                      <a:cubicBezTo>
                        <a:pt x="31" y="0"/>
                        <a:pt x="30" y="2"/>
                        <a:pt x="31" y="2"/>
                      </a:cubicBezTo>
                      <a:cubicBezTo>
                        <a:pt x="31" y="3"/>
                        <a:pt x="33" y="2"/>
                        <a:pt x="33" y="3"/>
                      </a:cubicBezTo>
                      <a:cubicBezTo>
                        <a:pt x="34" y="3"/>
                        <a:pt x="34" y="4"/>
                        <a:pt x="35" y="5"/>
                      </a:cubicBezTo>
                      <a:cubicBezTo>
                        <a:pt x="35" y="6"/>
                        <a:pt x="35" y="7"/>
                        <a:pt x="34" y="9"/>
                      </a:cubicBezTo>
                      <a:cubicBezTo>
                        <a:pt x="34" y="11"/>
                        <a:pt x="32" y="12"/>
                        <a:pt x="32" y="14"/>
                      </a:cubicBezTo>
                      <a:cubicBezTo>
                        <a:pt x="32" y="16"/>
                        <a:pt x="33" y="18"/>
                        <a:pt x="33" y="20"/>
                      </a:cubicBezTo>
                      <a:cubicBezTo>
                        <a:pt x="32" y="21"/>
                        <a:pt x="30" y="22"/>
                        <a:pt x="29" y="23"/>
                      </a:cubicBezTo>
                      <a:cubicBezTo>
                        <a:pt x="29" y="25"/>
                        <a:pt x="30" y="26"/>
                        <a:pt x="29" y="27"/>
                      </a:cubicBezTo>
                      <a:cubicBezTo>
                        <a:pt x="28" y="28"/>
                        <a:pt x="26" y="28"/>
                        <a:pt x="25" y="28"/>
                      </a:cubicBezTo>
                      <a:cubicBezTo>
                        <a:pt x="24" y="29"/>
                        <a:pt x="21" y="27"/>
                        <a:pt x="21" y="28"/>
                      </a:cubicBezTo>
                      <a:cubicBezTo>
                        <a:pt x="20" y="31"/>
                        <a:pt x="23" y="33"/>
                        <a:pt x="23" y="36"/>
                      </a:cubicBezTo>
                      <a:cubicBezTo>
                        <a:pt x="23" y="37"/>
                        <a:pt x="23" y="39"/>
                        <a:pt x="22" y="40"/>
                      </a:cubicBezTo>
                      <a:cubicBezTo>
                        <a:pt x="22" y="41"/>
                        <a:pt x="21" y="42"/>
                        <a:pt x="21" y="43"/>
                      </a:cubicBezTo>
                      <a:cubicBezTo>
                        <a:pt x="20" y="44"/>
                        <a:pt x="21" y="45"/>
                        <a:pt x="21" y="46"/>
                      </a:cubicBezTo>
                      <a:cubicBezTo>
                        <a:pt x="20" y="46"/>
                        <a:pt x="18" y="47"/>
                        <a:pt x="17" y="46"/>
                      </a:cubicBezTo>
                      <a:cubicBezTo>
                        <a:pt x="17" y="44"/>
                        <a:pt x="19" y="42"/>
                        <a:pt x="18" y="41"/>
                      </a:cubicBezTo>
                      <a:cubicBezTo>
                        <a:pt x="18" y="40"/>
                        <a:pt x="16" y="39"/>
                        <a:pt x="15" y="39"/>
                      </a:cubicBezTo>
                      <a:cubicBezTo>
                        <a:pt x="14" y="38"/>
                        <a:pt x="13" y="40"/>
                        <a:pt x="12" y="39"/>
                      </a:cubicBezTo>
                      <a:cubicBezTo>
                        <a:pt x="11" y="39"/>
                        <a:pt x="12" y="37"/>
                        <a:pt x="11" y="37"/>
                      </a:cubicBezTo>
                      <a:cubicBezTo>
                        <a:pt x="11" y="36"/>
                        <a:pt x="9" y="35"/>
                        <a:pt x="8" y="35"/>
                      </a:cubicBezTo>
                      <a:cubicBezTo>
                        <a:pt x="6" y="35"/>
                        <a:pt x="5" y="35"/>
                        <a:pt x="3" y="35"/>
                      </a:cubicBezTo>
                      <a:cubicBezTo>
                        <a:pt x="2" y="35"/>
                        <a:pt x="1" y="36"/>
                        <a:pt x="1" y="3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15" name="Freeform 63"/>
                <p:cNvSpPr>
                  <a:spLocks noChangeAspect="1"/>
                </p:cNvSpPr>
                <p:nvPr/>
              </p:nvSpPr>
              <p:spPr bwMode="auto">
                <a:xfrm>
                  <a:off x="4216400" y="2954338"/>
                  <a:ext cx="300038" cy="409575"/>
                </a:xfrm>
                <a:custGeom>
                  <a:avLst/>
                  <a:gdLst>
                    <a:gd name="T0" fmla="*/ 2147483646 w 56"/>
                    <a:gd name="T1" fmla="*/ 2147483646 h 72"/>
                    <a:gd name="T2" fmla="*/ 2147483646 w 56"/>
                    <a:gd name="T3" fmla="*/ 2147483646 h 72"/>
                    <a:gd name="T4" fmla="*/ 2147483646 w 56"/>
                    <a:gd name="T5" fmla="*/ 2147483646 h 72"/>
                    <a:gd name="T6" fmla="*/ 2147483646 w 56"/>
                    <a:gd name="T7" fmla="*/ 2147483646 h 72"/>
                    <a:gd name="T8" fmla="*/ 2147483646 w 56"/>
                    <a:gd name="T9" fmla="*/ 2147483646 h 72"/>
                    <a:gd name="T10" fmla="*/ 2147483646 w 56"/>
                    <a:gd name="T11" fmla="*/ 2147483646 h 72"/>
                    <a:gd name="T12" fmla="*/ 2147483646 w 56"/>
                    <a:gd name="T13" fmla="*/ 2147483646 h 72"/>
                    <a:gd name="T14" fmla="*/ 2147483646 w 56"/>
                    <a:gd name="T15" fmla="*/ 2147483646 h 72"/>
                    <a:gd name="T16" fmla="*/ 2147483646 w 56"/>
                    <a:gd name="T17" fmla="*/ 2147483646 h 72"/>
                    <a:gd name="T18" fmla="*/ 2147483646 w 56"/>
                    <a:gd name="T19" fmla="*/ 2147483646 h 72"/>
                    <a:gd name="T20" fmla="*/ 2147483646 w 56"/>
                    <a:gd name="T21" fmla="*/ 2147483646 h 72"/>
                    <a:gd name="T22" fmla="*/ 2147483646 w 56"/>
                    <a:gd name="T23" fmla="*/ 2147483646 h 72"/>
                    <a:gd name="T24" fmla="*/ 2147483646 w 56"/>
                    <a:gd name="T25" fmla="*/ 2147483646 h 72"/>
                    <a:gd name="T26" fmla="*/ 2147483646 w 56"/>
                    <a:gd name="T27" fmla="*/ 2147483646 h 72"/>
                    <a:gd name="T28" fmla="*/ 2147483646 w 56"/>
                    <a:gd name="T29" fmla="*/ 2147483646 h 72"/>
                    <a:gd name="T30" fmla="*/ 2147483646 w 56"/>
                    <a:gd name="T31" fmla="*/ 2147483646 h 72"/>
                    <a:gd name="T32" fmla="*/ 2147483646 w 56"/>
                    <a:gd name="T33" fmla="*/ 2147483646 h 72"/>
                    <a:gd name="T34" fmla="*/ 2147483646 w 56"/>
                    <a:gd name="T35" fmla="*/ 2147483646 h 72"/>
                    <a:gd name="T36" fmla="*/ 2147483646 w 56"/>
                    <a:gd name="T37" fmla="*/ 2147483646 h 72"/>
                    <a:gd name="T38" fmla="*/ 2147483646 w 56"/>
                    <a:gd name="T39" fmla="*/ 2147483646 h 72"/>
                    <a:gd name="T40" fmla="*/ 2147483646 w 56"/>
                    <a:gd name="T41" fmla="*/ 2147483646 h 72"/>
                    <a:gd name="T42" fmla="*/ 2147483646 w 56"/>
                    <a:gd name="T43" fmla="*/ 2147483646 h 72"/>
                    <a:gd name="T44" fmla="*/ 2147483646 w 56"/>
                    <a:gd name="T45" fmla="*/ 2147483646 h 72"/>
                    <a:gd name="T46" fmla="*/ 2147483646 w 56"/>
                    <a:gd name="T47" fmla="*/ 2147483646 h 72"/>
                    <a:gd name="T48" fmla="*/ 2147483646 w 56"/>
                    <a:gd name="T49" fmla="*/ 2147483646 h 72"/>
                    <a:gd name="T50" fmla="*/ 2147483646 w 56"/>
                    <a:gd name="T51" fmla="*/ 2147483646 h 72"/>
                    <a:gd name="T52" fmla="*/ 2147483646 w 56"/>
                    <a:gd name="T53" fmla="*/ 2147483646 h 72"/>
                    <a:gd name="T54" fmla="*/ 2147483646 w 56"/>
                    <a:gd name="T55" fmla="*/ 0 h 72"/>
                    <a:gd name="T56" fmla="*/ 2147483646 w 56"/>
                    <a:gd name="T57" fmla="*/ 2147483646 h 72"/>
                    <a:gd name="T58" fmla="*/ 2147483646 w 56"/>
                    <a:gd name="T59" fmla="*/ 2147483646 h 72"/>
                    <a:gd name="T60" fmla="*/ 2147483646 w 56"/>
                    <a:gd name="T61" fmla="*/ 2147483646 h 72"/>
                    <a:gd name="T62" fmla="*/ 2147483646 w 56"/>
                    <a:gd name="T63" fmla="*/ 2147483646 h 72"/>
                    <a:gd name="T64" fmla="*/ 2147483646 w 56"/>
                    <a:gd name="T65" fmla="*/ 2147483646 h 72"/>
                    <a:gd name="T66" fmla="*/ 2147483646 w 56"/>
                    <a:gd name="T67" fmla="*/ 2147483646 h 72"/>
                    <a:gd name="T68" fmla="*/ 2147483646 w 56"/>
                    <a:gd name="T69" fmla="*/ 2147483646 h 7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6"/>
                    <a:gd name="T106" fmla="*/ 0 h 72"/>
                    <a:gd name="T107" fmla="*/ 56 w 56"/>
                    <a:gd name="T108" fmla="*/ 72 h 7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6" h="72">
                      <a:moveTo>
                        <a:pt x="54" y="28"/>
                      </a:moveTo>
                      <a:cubicBezTo>
                        <a:pt x="54" y="29"/>
                        <a:pt x="53" y="30"/>
                        <a:pt x="53" y="32"/>
                      </a:cubicBezTo>
                      <a:cubicBezTo>
                        <a:pt x="54" y="33"/>
                        <a:pt x="55" y="34"/>
                        <a:pt x="55" y="36"/>
                      </a:cubicBezTo>
                      <a:cubicBezTo>
                        <a:pt x="56" y="39"/>
                        <a:pt x="56" y="42"/>
                        <a:pt x="56" y="45"/>
                      </a:cubicBezTo>
                      <a:cubicBezTo>
                        <a:pt x="55" y="47"/>
                        <a:pt x="54" y="48"/>
                        <a:pt x="54" y="50"/>
                      </a:cubicBezTo>
                      <a:cubicBezTo>
                        <a:pt x="53" y="53"/>
                        <a:pt x="53" y="56"/>
                        <a:pt x="51" y="57"/>
                      </a:cubicBezTo>
                      <a:cubicBezTo>
                        <a:pt x="50" y="58"/>
                        <a:pt x="47" y="57"/>
                        <a:pt x="46" y="57"/>
                      </a:cubicBezTo>
                      <a:cubicBezTo>
                        <a:pt x="44" y="57"/>
                        <a:pt x="43" y="58"/>
                        <a:pt x="42" y="58"/>
                      </a:cubicBezTo>
                      <a:cubicBezTo>
                        <a:pt x="40" y="59"/>
                        <a:pt x="39" y="60"/>
                        <a:pt x="37" y="60"/>
                      </a:cubicBezTo>
                      <a:cubicBezTo>
                        <a:pt x="34" y="62"/>
                        <a:pt x="32" y="63"/>
                        <a:pt x="29" y="65"/>
                      </a:cubicBezTo>
                      <a:cubicBezTo>
                        <a:pt x="26" y="66"/>
                        <a:pt x="24" y="68"/>
                        <a:pt x="21" y="69"/>
                      </a:cubicBezTo>
                      <a:cubicBezTo>
                        <a:pt x="19" y="70"/>
                        <a:pt x="16" y="69"/>
                        <a:pt x="14" y="70"/>
                      </a:cubicBezTo>
                      <a:cubicBezTo>
                        <a:pt x="13" y="70"/>
                        <a:pt x="11" y="72"/>
                        <a:pt x="10" y="71"/>
                      </a:cubicBezTo>
                      <a:cubicBezTo>
                        <a:pt x="9" y="69"/>
                        <a:pt x="14" y="68"/>
                        <a:pt x="13" y="67"/>
                      </a:cubicBezTo>
                      <a:cubicBezTo>
                        <a:pt x="11" y="66"/>
                        <a:pt x="8" y="70"/>
                        <a:pt x="7" y="69"/>
                      </a:cubicBezTo>
                      <a:cubicBezTo>
                        <a:pt x="6" y="67"/>
                        <a:pt x="11" y="66"/>
                        <a:pt x="10" y="65"/>
                      </a:cubicBezTo>
                      <a:cubicBezTo>
                        <a:pt x="9" y="63"/>
                        <a:pt x="5" y="66"/>
                        <a:pt x="3" y="65"/>
                      </a:cubicBezTo>
                      <a:cubicBezTo>
                        <a:pt x="2" y="64"/>
                        <a:pt x="4" y="62"/>
                        <a:pt x="5" y="61"/>
                      </a:cubicBezTo>
                      <a:cubicBezTo>
                        <a:pt x="7" y="60"/>
                        <a:pt x="12" y="60"/>
                        <a:pt x="10" y="59"/>
                      </a:cubicBezTo>
                      <a:cubicBezTo>
                        <a:pt x="8" y="58"/>
                        <a:pt x="4" y="61"/>
                        <a:pt x="2" y="59"/>
                      </a:cubicBezTo>
                      <a:cubicBezTo>
                        <a:pt x="0" y="58"/>
                        <a:pt x="5" y="57"/>
                        <a:pt x="7" y="56"/>
                      </a:cubicBezTo>
                      <a:cubicBezTo>
                        <a:pt x="8" y="56"/>
                        <a:pt x="9" y="57"/>
                        <a:pt x="10" y="56"/>
                      </a:cubicBezTo>
                      <a:cubicBezTo>
                        <a:pt x="11" y="55"/>
                        <a:pt x="10" y="53"/>
                        <a:pt x="11" y="52"/>
                      </a:cubicBezTo>
                      <a:cubicBezTo>
                        <a:pt x="13" y="51"/>
                        <a:pt x="15" y="51"/>
                        <a:pt x="17" y="51"/>
                      </a:cubicBezTo>
                      <a:cubicBezTo>
                        <a:pt x="19" y="50"/>
                        <a:pt x="21" y="51"/>
                        <a:pt x="23" y="49"/>
                      </a:cubicBezTo>
                      <a:cubicBezTo>
                        <a:pt x="23" y="48"/>
                        <a:pt x="20" y="48"/>
                        <a:pt x="19" y="48"/>
                      </a:cubicBezTo>
                      <a:cubicBezTo>
                        <a:pt x="18" y="48"/>
                        <a:pt x="17" y="49"/>
                        <a:pt x="15" y="49"/>
                      </a:cubicBezTo>
                      <a:cubicBezTo>
                        <a:pt x="14" y="50"/>
                        <a:pt x="12" y="51"/>
                        <a:pt x="12" y="49"/>
                      </a:cubicBezTo>
                      <a:cubicBezTo>
                        <a:pt x="12" y="48"/>
                        <a:pt x="14" y="47"/>
                        <a:pt x="15" y="46"/>
                      </a:cubicBezTo>
                      <a:cubicBezTo>
                        <a:pt x="16" y="44"/>
                        <a:pt x="16" y="43"/>
                        <a:pt x="17" y="42"/>
                      </a:cubicBezTo>
                      <a:cubicBezTo>
                        <a:pt x="18" y="41"/>
                        <a:pt x="20" y="41"/>
                        <a:pt x="21" y="40"/>
                      </a:cubicBezTo>
                      <a:cubicBezTo>
                        <a:pt x="21" y="39"/>
                        <a:pt x="19" y="38"/>
                        <a:pt x="19" y="37"/>
                      </a:cubicBezTo>
                      <a:cubicBezTo>
                        <a:pt x="18" y="36"/>
                        <a:pt x="17" y="35"/>
                        <a:pt x="16" y="34"/>
                      </a:cubicBezTo>
                      <a:cubicBezTo>
                        <a:pt x="16" y="34"/>
                        <a:pt x="14" y="35"/>
                        <a:pt x="15" y="35"/>
                      </a:cubicBezTo>
                      <a:cubicBezTo>
                        <a:pt x="15" y="37"/>
                        <a:pt x="20" y="38"/>
                        <a:pt x="19" y="39"/>
                      </a:cubicBezTo>
                      <a:cubicBezTo>
                        <a:pt x="17" y="41"/>
                        <a:pt x="14" y="39"/>
                        <a:pt x="12" y="39"/>
                      </a:cubicBezTo>
                      <a:cubicBezTo>
                        <a:pt x="11" y="38"/>
                        <a:pt x="9" y="37"/>
                        <a:pt x="9" y="36"/>
                      </a:cubicBezTo>
                      <a:cubicBezTo>
                        <a:pt x="8" y="35"/>
                        <a:pt x="8" y="33"/>
                        <a:pt x="8" y="32"/>
                      </a:cubicBezTo>
                      <a:cubicBezTo>
                        <a:pt x="9" y="31"/>
                        <a:pt x="12" y="30"/>
                        <a:pt x="13" y="29"/>
                      </a:cubicBezTo>
                      <a:cubicBezTo>
                        <a:pt x="14" y="28"/>
                        <a:pt x="14" y="27"/>
                        <a:pt x="13" y="27"/>
                      </a:cubicBezTo>
                      <a:cubicBezTo>
                        <a:pt x="12" y="26"/>
                        <a:pt x="10" y="28"/>
                        <a:pt x="10" y="27"/>
                      </a:cubicBezTo>
                      <a:cubicBezTo>
                        <a:pt x="9" y="26"/>
                        <a:pt x="11" y="25"/>
                        <a:pt x="11" y="24"/>
                      </a:cubicBezTo>
                      <a:cubicBezTo>
                        <a:pt x="11" y="22"/>
                        <a:pt x="9" y="21"/>
                        <a:pt x="9" y="20"/>
                      </a:cubicBezTo>
                      <a:cubicBezTo>
                        <a:pt x="10" y="19"/>
                        <a:pt x="11" y="19"/>
                        <a:pt x="12" y="19"/>
                      </a:cubicBezTo>
                      <a:cubicBezTo>
                        <a:pt x="14" y="19"/>
                        <a:pt x="17" y="19"/>
                        <a:pt x="19" y="19"/>
                      </a:cubicBezTo>
                      <a:cubicBezTo>
                        <a:pt x="19" y="20"/>
                        <a:pt x="19" y="21"/>
                        <a:pt x="20" y="22"/>
                      </a:cubicBezTo>
                      <a:cubicBezTo>
                        <a:pt x="21" y="22"/>
                        <a:pt x="21" y="20"/>
                        <a:pt x="22" y="20"/>
                      </a:cubicBezTo>
                      <a:cubicBezTo>
                        <a:pt x="24" y="20"/>
                        <a:pt x="25" y="22"/>
                        <a:pt x="26" y="21"/>
                      </a:cubicBezTo>
                      <a:cubicBezTo>
                        <a:pt x="27" y="21"/>
                        <a:pt x="27" y="19"/>
                        <a:pt x="27" y="18"/>
                      </a:cubicBezTo>
                      <a:cubicBezTo>
                        <a:pt x="28" y="17"/>
                        <a:pt x="30" y="16"/>
                        <a:pt x="30" y="15"/>
                      </a:cubicBezTo>
                      <a:cubicBezTo>
                        <a:pt x="29" y="13"/>
                        <a:pt x="26" y="15"/>
                        <a:pt x="24" y="14"/>
                      </a:cubicBezTo>
                      <a:cubicBezTo>
                        <a:pt x="23" y="13"/>
                        <a:pt x="24" y="12"/>
                        <a:pt x="24" y="11"/>
                      </a:cubicBezTo>
                      <a:cubicBezTo>
                        <a:pt x="26" y="9"/>
                        <a:pt x="28" y="9"/>
                        <a:pt x="30" y="8"/>
                      </a:cubicBezTo>
                      <a:cubicBezTo>
                        <a:pt x="30" y="7"/>
                        <a:pt x="29" y="5"/>
                        <a:pt x="30" y="4"/>
                      </a:cubicBezTo>
                      <a:cubicBezTo>
                        <a:pt x="32" y="3"/>
                        <a:pt x="35" y="4"/>
                        <a:pt x="38" y="3"/>
                      </a:cubicBezTo>
                      <a:cubicBezTo>
                        <a:pt x="39" y="3"/>
                        <a:pt x="39" y="0"/>
                        <a:pt x="40" y="0"/>
                      </a:cubicBezTo>
                      <a:cubicBezTo>
                        <a:pt x="42" y="0"/>
                        <a:pt x="43" y="2"/>
                        <a:pt x="45" y="3"/>
                      </a:cubicBezTo>
                      <a:cubicBezTo>
                        <a:pt x="43" y="4"/>
                        <a:pt x="42" y="6"/>
                        <a:pt x="41" y="8"/>
                      </a:cubicBezTo>
                      <a:cubicBezTo>
                        <a:pt x="40" y="9"/>
                        <a:pt x="39" y="11"/>
                        <a:pt x="38" y="11"/>
                      </a:cubicBezTo>
                      <a:cubicBezTo>
                        <a:pt x="37" y="12"/>
                        <a:pt x="35" y="10"/>
                        <a:pt x="34" y="11"/>
                      </a:cubicBezTo>
                      <a:cubicBezTo>
                        <a:pt x="33" y="12"/>
                        <a:pt x="35" y="13"/>
                        <a:pt x="35" y="14"/>
                      </a:cubicBezTo>
                      <a:cubicBezTo>
                        <a:pt x="34" y="15"/>
                        <a:pt x="30" y="15"/>
                        <a:pt x="30" y="16"/>
                      </a:cubicBezTo>
                      <a:cubicBezTo>
                        <a:pt x="31" y="19"/>
                        <a:pt x="33" y="20"/>
                        <a:pt x="35" y="22"/>
                      </a:cubicBezTo>
                      <a:cubicBezTo>
                        <a:pt x="37" y="23"/>
                        <a:pt x="39" y="23"/>
                        <a:pt x="41" y="23"/>
                      </a:cubicBezTo>
                      <a:cubicBezTo>
                        <a:pt x="42" y="23"/>
                        <a:pt x="43" y="22"/>
                        <a:pt x="43" y="21"/>
                      </a:cubicBezTo>
                      <a:cubicBezTo>
                        <a:pt x="44" y="20"/>
                        <a:pt x="42" y="19"/>
                        <a:pt x="42" y="18"/>
                      </a:cubicBezTo>
                      <a:cubicBezTo>
                        <a:pt x="43" y="18"/>
                        <a:pt x="44" y="18"/>
                        <a:pt x="45" y="18"/>
                      </a:cubicBezTo>
                      <a:cubicBezTo>
                        <a:pt x="47" y="19"/>
                        <a:pt x="47" y="21"/>
                        <a:pt x="48" y="22"/>
                      </a:cubicBezTo>
                      <a:cubicBezTo>
                        <a:pt x="50" y="23"/>
                        <a:pt x="51" y="24"/>
                        <a:pt x="52" y="25"/>
                      </a:cubicBezTo>
                      <a:cubicBezTo>
                        <a:pt x="53" y="25"/>
                        <a:pt x="53" y="27"/>
                        <a:pt x="54"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16" name="Freeform 64"/>
                <p:cNvSpPr>
                  <a:spLocks noChangeAspect="1"/>
                </p:cNvSpPr>
                <p:nvPr/>
              </p:nvSpPr>
              <p:spPr bwMode="auto">
                <a:xfrm>
                  <a:off x="4378325" y="2973388"/>
                  <a:ext cx="166688" cy="139700"/>
                </a:xfrm>
                <a:custGeom>
                  <a:avLst/>
                  <a:gdLst>
                    <a:gd name="T0" fmla="*/ 2147483646 w 31"/>
                    <a:gd name="T1" fmla="*/ 2147483646 h 25"/>
                    <a:gd name="T2" fmla="*/ 2147483646 w 31"/>
                    <a:gd name="T3" fmla="*/ 2147483646 h 25"/>
                    <a:gd name="T4" fmla="*/ 2147483646 w 31"/>
                    <a:gd name="T5" fmla="*/ 2147483646 h 25"/>
                    <a:gd name="T6" fmla="*/ 2147483646 w 31"/>
                    <a:gd name="T7" fmla="*/ 2147483646 h 25"/>
                    <a:gd name="T8" fmla="*/ 2147483646 w 31"/>
                    <a:gd name="T9" fmla="*/ 2147483646 h 25"/>
                    <a:gd name="T10" fmla="*/ 2147483646 w 31"/>
                    <a:gd name="T11" fmla="*/ 2147483646 h 25"/>
                    <a:gd name="T12" fmla="*/ 2147483646 w 31"/>
                    <a:gd name="T13" fmla="*/ 0 h 25"/>
                    <a:gd name="T14" fmla="*/ 2147483646 w 31"/>
                    <a:gd name="T15" fmla="*/ 2147483646 h 25"/>
                    <a:gd name="T16" fmla="*/ 2147483646 w 31"/>
                    <a:gd name="T17" fmla="*/ 0 h 25"/>
                    <a:gd name="T18" fmla="*/ 2147483646 w 31"/>
                    <a:gd name="T19" fmla="*/ 2147483646 h 25"/>
                    <a:gd name="T20" fmla="*/ 2147483646 w 31"/>
                    <a:gd name="T21" fmla="*/ 2147483646 h 25"/>
                    <a:gd name="T22" fmla="*/ 2147483646 w 31"/>
                    <a:gd name="T23" fmla="*/ 2147483646 h 25"/>
                    <a:gd name="T24" fmla="*/ 2147483646 w 31"/>
                    <a:gd name="T25" fmla="*/ 2147483646 h 25"/>
                    <a:gd name="T26" fmla="*/ 0 w 31"/>
                    <a:gd name="T27" fmla="*/ 2147483646 h 25"/>
                    <a:gd name="T28" fmla="*/ 2147483646 w 31"/>
                    <a:gd name="T29" fmla="*/ 2147483646 h 25"/>
                    <a:gd name="T30" fmla="*/ 2147483646 w 31"/>
                    <a:gd name="T31" fmla="*/ 2147483646 h 25"/>
                    <a:gd name="T32" fmla="*/ 2147483646 w 31"/>
                    <a:gd name="T33" fmla="*/ 2147483646 h 25"/>
                    <a:gd name="T34" fmla="*/ 2147483646 w 31"/>
                    <a:gd name="T35" fmla="*/ 2147483646 h 25"/>
                    <a:gd name="T36" fmla="*/ 2147483646 w 31"/>
                    <a:gd name="T37" fmla="*/ 2147483646 h 25"/>
                    <a:gd name="T38" fmla="*/ 2147483646 w 31"/>
                    <a:gd name="T39" fmla="*/ 2147483646 h 25"/>
                    <a:gd name="T40" fmla="*/ 2147483646 w 31"/>
                    <a:gd name="T41" fmla="*/ 2147483646 h 25"/>
                    <a:gd name="T42" fmla="*/ 2147483646 w 31"/>
                    <a:gd name="T43" fmla="*/ 2147483646 h 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1"/>
                    <a:gd name="T67" fmla="*/ 0 h 25"/>
                    <a:gd name="T68" fmla="*/ 31 w 31"/>
                    <a:gd name="T69" fmla="*/ 25 h 2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1" h="25">
                      <a:moveTo>
                        <a:pt x="24" y="25"/>
                      </a:moveTo>
                      <a:lnTo>
                        <a:pt x="26" y="20"/>
                      </a:lnTo>
                      <a:cubicBezTo>
                        <a:pt x="27" y="19"/>
                        <a:pt x="30" y="20"/>
                        <a:pt x="30" y="18"/>
                      </a:cubicBezTo>
                      <a:cubicBezTo>
                        <a:pt x="31" y="17"/>
                        <a:pt x="30" y="15"/>
                        <a:pt x="30" y="13"/>
                      </a:cubicBezTo>
                      <a:cubicBezTo>
                        <a:pt x="30" y="11"/>
                        <a:pt x="29" y="9"/>
                        <a:pt x="29" y="8"/>
                      </a:cubicBezTo>
                      <a:cubicBezTo>
                        <a:pt x="28" y="6"/>
                        <a:pt x="28" y="4"/>
                        <a:pt x="27" y="2"/>
                      </a:cubicBezTo>
                      <a:cubicBezTo>
                        <a:pt x="26" y="1"/>
                        <a:pt x="24" y="0"/>
                        <a:pt x="22" y="0"/>
                      </a:cubicBezTo>
                      <a:cubicBezTo>
                        <a:pt x="21" y="0"/>
                        <a:pt x="19" y="1"/>
                        <a:pt x="17" y="1"/>
                      </a:cubicBezTo>
                      <a:cubicBezTo>
                        <a:pt x="16" y="1"/>
                        <a:pt x="15" y="0"/>
                        <a:pt x="15" y="0"/>
                      </a:cubicBezTo>
                      <a:cubicBezTo>
                        <a:pt x="13" y="1"/>
                        <a:pt x="12" y="3"/>
                        <a:pt x="11" y="5"/>
                      </a:cubicBezTo>
                      <a:cubicBezTo>
                        <a:pt x="10" y="6"/>
                        <a:pt x="9" y="8"/>
                        <a:pt x="8" y="8"/>
                      </a:cubicBezTo>
                      <a:cubicBezTo>
                        <a:pt x="7" y="9"/>
                        <a:pt x="5" y="7"/>
                        <a:pt x="4" y="8"/>
                      </a:cubicBezTo>
                      <a:cubicBezTo>
                        <a:pt x="3" y="9"/>
                        <a:pt x="5" y="10"/>
                        <a:pt x="5" y="11"/>
                      </a:cubicBezTo>
                      <a:cubicBezTo>
                        <a:pt x="4" y="12"/>
                        <a:pt x="0" y="12"/>
                        <a:pt x="0" y="13"/>
                      </a:cubicBezTo>
                      <a:cubicBezTo>
                        <a:pt x="1" y="16"/>
                        <a:pt x="3" y="17"/>
                        <a:pt x="5" y="19"/>
                      </a:cubicBezTo>
                      <a:cubicBezTo>
                        <a:pt x="7" y="20"/>
                        <a:pt x="9" y="20"/>
                        <a:pt x="11" y="20"/>
                      </a:cubicBezTo>
                      <a:cubicBezTo>
                        <a:pt x="12" y="20"/>
                        <a:pt x="13" y="19"/>
                        <a:pt x="13" y="18"/>
                      </a:cubicBezTo>
                      <a:cubicBezTo>
                        <a:pt x="14" y="17"/>
                        <a:pt x="12" y="16"/>
                        <a:pt x="12" y="15"/>
                      </a:cubicBezTo>
                      <a:cubicBezTo>
                        <a:pt x="13" y="15"/>
                        <a:pt x="14" y="15"/>
                        <a:pt x="15" y="15"/>
                      </a:cubicBezTo>
                      <a:cubicBezTo>
                        <a:pt x="17" y="16"/>
                        <a:pt x="17" y="18"/>
                        <a:pt x="18" y="19"/>
                      </a:cubicBezTo>
                      <a:cubicBezTo>
                        <a:pt x="20" y="20"/>
                        <a:pt x="21" y="21"/>
                        <a:pt x="22" y="22"/>
                      </a:cubicBezTo>
                      <a:cubicBezTo>
                        <a:pt x="23" y="22"/>
                        <a:pt x="23" y="24"/>
                        <a:pt x="24" y="2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17" name="Freeform 65"/>
                <p:cNvSpPr>
                  <a:spLocks noChangeAspect="1"/>
                </p:cNvSpPr>
                <p:nvPr/>
              </p:nvSpPr>
              <p:spPr bwMode="auto">
                <a:xfrm>
                  <a:off x="5627688" y="5019675"/>
                  <a:ext cx="25400" cy="23813"/>
                </a:xfrm>
                <a:custGeom>
                  <a:avLst/>
                  <a:gdLst>
                    <a:gd name="T0" fmla="*/ 2147483646 w 5"/>
                    <a:gd name="T1" fmla="*/ 0 h 4"/>
                    <a:gd name="T2" fmla="*/ 2147483646 w 5"/>
                    <a:gd name="T3" fmla="*/ 2147483646 h 4"/>
                    <a:gd name="T4" fmla="*/ 2147483646 w 5"/>
                    <a:gd name="T5" fmla="*/ 2147483646 h 4"/>
                    <a:gd name="T6" fmla="*/ 0 w 5"/>
                    <a:gd name="T7" fmla="*/ 2147483646 h 4"/>
                    <a:gd name="T8" fmla="*/ 2147483646 w 5"/>
                    <a:gd name="T9" fmla="*/ 0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2" y="0"/>
                      </a:moveTo>
                      <a:cubicBezTo>
                        <a:pt x="3" y="0"/>
                        <a:pt x="5" y="1"/>
                        <a:pt x="5" y="2"/>
                      </a:cubicBezTo>
                      <a:cubicBezTo>
                        <a:pt x="5" y="3"/>
                        <a:pt x="3" y="4"/>
                        <a:pt x="2" y="4"/>
                      </a:cubicBezTo>
                      <a:cubicBezTo>
                        <a:pt x="2" y="4"/>
                        <a:pt x="0" y="3"/>
                        <a:pt x="0" y="2"/>
                      </a:cubicBezTo>
                      <a:cubicBezTo>
                        <a:pt x="0" y="1"/>
                        <a:pt x="1" y="0"/>
                        <a:pt x="2" y="0"/>
                      </a:cubicBezTo>
                      <a:close/>
                    </a:path>
                  </a:pathLst>
                </a:custGeom>
                <a:solidFill>
                  <a:srgbClr val="00FF00"/>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18" name="Freeform 66"/>
                <p:cNvSpPr>
                  <a:spLocks noChangeAspect="1"/>
                </p:cNvSpPr>
                <p:nvPr/>
              </p:nvSpPr>
              <p:spPr bwMode="auto">
                <a:xfrm>
                  <a:off x="3916363" y="5468938"/>
                  <a:ext cx="60325" cy="80962"/>
                </a:xfrm>
                <a:custGeom>
                  <a:avLst/>
                  <a:gdLst>
                    <a:gd name="T0" fmla="*/ 2147483646 w 11"/>
                    <a:gd name="T1" fmla="*/ 2147483646 h 14"/>
                    <a:gd name="T2" fmla="*/ 2147483646 w 11"/>
                    <a:gd name="T3" fmla="*/ 2147483646 h 14"/>
                    <a:gd name="T4" fmla="*/ 2147483646 w 11"/>
                    <a:gd name="T5" fmla="*/ 2147483646 h 14"/>
                    <a:gd name="T6" fmla="*/ 2147483646 w 11"/>
                    <a:gd name="T7" fmla="*/ 2147483646 h 14"/>
                    <a:gd name="T8" fmla="*/ 2147483646 w 11"/>
                    <a:gd name="T9" fmla="*/ 0 h 14"/>
                    <a:gd name="T10" fmla="*/ 2147483646 w 11"/>
                    <a:gd name="T11" fmla="*/ 2147483646 h 14"/>
                    <a:gd name="T12" fmla="*/ 0 60000 65536"/>
                    <a:gd name="T13" fmla="*/ 0 60000 65536"/>
                    <a:gd name="T14" fmla="*/ 0 60000 65536"/>
                    <a:gd name="T15" fmla="*/ 0 60000 65536"/>
                    <a:gd name="T16" fmla="*/ 0 60000 65536"/>
                    <a:gd name="T17" fmla="*/ 0 60000 65536"/>
                    <a:gd name="T18" fmla="*/ 0 w 11"/>
                    <a:gd name="T19" fmla="*/ 0 h 14"/>
                    <a:gd name="T20" fmla="*/ 11 w 11"/>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1" h="14">
                      <a:moveTo>
                        <a:pt x="11" y="1"/>
                      </a:moveTo>
                      <a:cubicBezTo>
                        <a:pt x="11" y="4"/>
                        <a:pt x="11" y="7"/>
                        <a:pt x="9" y="9"/>
                      </a:cubicBezTo>
                      <a:cubicBezTo>
                        <a:pt x="8" y="11"/>
                        <a:pt x="3" y="14"/>
                        <a:pt x="2" y="12"/>
                      </a:cubicBezTo>
                      <a:cubicBezTo>
                        <a:pt x="0" y="9"/>
                        <a:pt x="5" y="8"/>
                        <a:pt x="7" y="5"/>
                      </a:cubicBezTo>
                      <a:cubicBezTo>
                        <a:pt x="8" y="4"/>
                        <a:pt x="8" y="2"/>
                        <a:pt x="9" y="0"/>
                      </a:cubicBezTo>
                      <a:cubicBezTo>
                        <a:pt x="10" y="0"/>
                        <a:pt x="11" y="0"/>
                        <a:pt x="11"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19" name="Freeform 67"/>
                <p:cNvSpPr>
                  <a:spLocks noChangeAspect="1"/>
                </p:cNvSpPr>
                <p:nvPr/>
              </p:nvSpPr>
              <p:spPr bwMode="auto">
                <a:xfrm>
                  <a:off x="3976688" y="5418138"/>
                  <a:ext cx="39687" cy="50800"/>
                </a:xfrm>
                <a:custGeom>
                  <a:avLst/>
                  <a:gdLst>
                    <a:gd name="T0" fmla="*/ 2147483646 w 8"/>
                    <a:gd name="T1" fmla="*/ 2147483646 h 9"/>
                    <a:gd name="T2" fmla="*/ 2147483646 w 8"/>
                    <a:gd name="T3" fmla="*/ 2147483646 h 9"/>
                    <a:gd name="T4" fmla="*/ 2147483646 w 8"/>
                    <a:gd name="T5" fmla="*/ 2147483646 h 9"/>
                    <a:gd name="T6" fmla="*/ 2147483646 w 8"/>
                    <a:gd name="T7" fmla="*/ 2147483646 h 9"/>
                    <a:gd name="T8" fmla="*/ 2147483646 w 8"/>
                    <a:gd name="T9" fmla="*/ 214748364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7" y="2"/>
                      </a:moveTo>
                      <a:cubicBezTo>
                        <a:pt x="8" y="2"/>
                        <a:pt x="6" y="5"/>
                        <a:pt x="5" y="6"/>
                      </a:cubicBezTo>
                      <a:cubicBezTo>
                        <a:pt x="4" y="7"/>
                        <a:pt x="2" y="9"/>
                        <a:pt x="1" y="8"/>
                      </a:cubicBezTo>
                      <a:cubicBezTo>
                        <a:pt x="0" y="7"/>
                        <a:pt x="0" y="5"/>
                        <a:pt x="1" y="4"/>
                      </a:cubicBezTo>
                      <a:cubicBezTo>
                        <a:pt x="3" y="2"/>
                        <a:pt x="5" y="0"/>
                        <a:pt x="7"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20" name="Freeform 68"/>
                <p:cNvSpPr>
                  <a:spLocks noChangeAspect="1"/>
                </p:cNvSpPr>
                <p:nvPr/>
              </p:nvSpPr>
              <p:spPr bwMode="auto">
                <a:xfrm>
                  <a:off x="3840163" y="5505450"/>
                  <a:ext cx="41275" cy="49213"/>
                </a:xfrm>
                <a:custGeom>
                  <a:avLst/>
                  <a:gdLst>
                    <a:gd name="T0" fmla="*/ 2147483646 w 8"/>
                    <a:gd name="T1" fmla="*/ 2147483646 h 8"/>
                    <a:gd name="T2" fmla="*/ 2147483646 w 8"/>
                    <a:gd name="T3" fmla="*/ 2147483646 h 8"/>
                    <a:gd name="T4" fmla="*/ 2147483646 w 8"/>
                    <a:gd name="T5" fmla="*/ 2147483646 h 8"/>
                    <a:gd name="T6" fmla="*/ 0 w 8"/>
                    <a:gd name="T7" fmla="*/ 2147483646 h 8"/>
                    <a:gd name="T8" fmla="*/ 2147483646 w 8"/>
                    <a:gd name="T9" fmla="*/ 2147483646 h 8"/>
                    <a:gd name="T10" fmla="*/ 2147483646 w 8"/>
                    <a:gd name="T11" fmla="*/ 2147483646 h 8"/>
                    <a:gd name="T12" fmla="*/ 0 60000 65536"/>
                    <a:gd name="T13" fmla="*/ 0 60000 65536"/>
                    <a:gd name="T14" fmla="*/ 0 60000 65536"/>
                    <a:gd name="T15" fmla="*/ 0 60000 65536"/>
                    <a:gd name="T16" fmla="*/ 0 60000 65536"/>
                    <a:gd name="T17" fmla="*/ 0 60000 65536"/>
                    <a:gd name="T18" fmla="*/ 0 w 8"/>
                    <a:gd name="T19" fmla="*/ 0 h 8"/>
                    <a:gd name="T20" fmla="*/ 8 w 8"/>
                    <a:gd name="T21" fmla="*/ 8 h 8"/>
                  </a:gdLst>
                  <a:ahLst/>
                  <a:cxnLst>
                    <a:cxn ang="T12">
                      <a:pos x="T0" y="T1"/>
                    </a:cxn>
                    <a:cxn ang="T13">
                      <a:pos x="T2" y="T3"/>
                    </a:cxn>
                    <a:cxn ang="T14">
                      <a:pos x="T4" y="T5"/>
                    </a:cxn>
                    <a:cxn ang="T15">
                      <a:pos x="T6" y="T7"/>
                    </a:cxn>
                    <a:cxn ang="T16">
                      <a:pos x="T8" y="T9"/>
                    </a:cxn>
                    <a:cxn ang="T17">
                      <a:pos x="T10" y="T11"/>
                    </a:cxn>
                  </a:cxnLst>
                  <a:rect l="T18" t="T19" r="T20" b="T21"/>
                  <a:pathLst>
                    <a:path w="8" h="8">
                      <a:moveTo>
                        <a:pt x="7" y="1"/>
                      </a:moveTo>
                      <a:cubicBezTo>
                        <a:pt x="8" y="2"/>
                        <a:pt x="8" y="4"/>
                        <a:pt x="7" y="5"/>
                      </a:cubicBezTo>
                      <a:cubicBezTo>
                        <a:pt x="7" y="6"/>
                        <a:pt x="5" y="7"/>
                        <a:pt x="4" y="8"/>
                      </a:cubicBezTo>
                      <a:cubicBezTo>
                        <a:pt x="3" y="8"/>
                        <a:pt x="1" y="7"/>
                        <a:pt x="0" y="6"/>
                      </a:cubicBezTo>
                      <a:cubicBezTo>
                        <a:pt x="0" y="4"/>
                        <a:pt x="1" y="2"/>
                        <a:pt x="2" y="1"/>
                      </a:cubicBezTo>
                      <a:cubicBezTo>
                        <a:pt x="4" y="0"/>
                        <a:pt x="6" y="0"/>
                        <a:pt x="7"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21" name="Freeform 69"/>
                <p:cNvSpPr>
                  <a:spLocks noChangeAspect="1"/>
                </p:cNvSpPr>
                <p:nvPr/>
              </p:nvSpPr>
              <p:spPr bwMode="auto">
                <a:xfrm>
                  <a:off x="3767138" y="5481638"/>
                  <a:ext cx="60325" cy="55562"/>
                </a:xfrm>
                <a:custGeom>
                  <a:avLst/>
                  <a:gdLst>
                    <a:gd name="T0" fmla="*/ 2147483646 w 11"/>
                    <a:gd name="T1" fmla="*/ 2147483646 h 10"/>
                    <a:gd name="T2" fmla="*/ 2147483646 w 11"/>
                    <a:gd name="T3" fmla="*/ 2147483646 h 10"/>
                    <a:gd name="T4" fmla="*/ 2147483646 w 11"/>
                    <a:gd name="T5" fmla="*/ 2147483646 h 10"/>
                    <a:gd name="T6" fmla="*/ 2147483646 w 11"/>
                    <a:gd name="T7" fmla="*/ 2147483646 h 10"/>
                    <a:gd name="T8" fmla="*/ 2147483646 w 11"/>
                    <a:gd name="T9" fmla="*/ 2147483646 h 10"/>
                    <a:gd name="T10" fmla="*/ 2147483646 w 11"/>
                    <a:gd name="T11" fmla="*/ 2147483646 h 10"/>
                    <a:gd name="T12" fmla="*/ 0 60000 65536"/>
                    <a:gd name="T13" fmla="*/ 0 60000 65536"/>
                    <a:gd name="T14" fmla="*/ 0 60000 65536"/>
                    <a:gd name="T15" fmla="*/ 0 60000 65536"/>
                    <a:gd name="T16" fmla="*/ 0 60000 65536"/>
                    <a:gd name="T17" fmla="*/ 0 60000 65536"/>
                    <a:gd name="T18" fmla="*/ 0 w 11"/>
                    <a:gd name="T19" fmla="*/ 0 h 10"/>
                    <a:gd name="T20" fmla="*/ 11 w 11"/>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1" h="10">
                      <a:moveTo>
                        <a:pt x="11" y="2"/>
                      </a:moveTo>
                      <a:cubicBezTo>
                        <a:pt x="9" y="5"/>
                        <a:pt x="7" y="8"/>
                        <a:pt x="4" y="10"/>
                      </a:cubicBezTo>
                      <a:cubicBezTo>
                        <a:pt x="3" y="10"/>
                        <a:pt x="2" y="8"/>
                        <a:pt x="1" y="7"/>
                      </a:cubicBezTo>
                      <a:cubicBezTo>
                        <a:pt x="1" y="6"/>
                        <a:pt x="0" y="5"/>
                        <a:pt x="1" y="4"/>
                      </a:cubicBezTo>
                      <a:cubicBezTo>
                        <a:pt x="3" y="2"/>
                        <a:pt x="5" y="1"/>
                        <a:pt x="7" y="1"/>
                      </a:cubicBezTo>
                      <a:cubicBezTo>
                        <a:pt x="8" y="0"/>
                        <a:pt x="11" y="1"/>
                        <a:pt x="11"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22" name="Freeform 70"/>
                <p:cNvSpPr>
                  <a:spLocks noChangeAspect="1"/>
                </p:cNvSpPr>
                <p:nvPr/>
              </p:nvSpPr>
              <p:spPr bwMode="auto">
                <a:xfrm>
                  <a:off x="3736975" y="5511800"/>
                  <a:ext cx="30163" cy="28575"/>
                </a:xfrm>
                <a:custGeom>
                  <a:avLst/>
                  <a:gdLst>
                    <a:gd name="T0" fmla="*/ 2147483646 w 6"/>
                    <a:gd name="T1" fmla="*/ 2147483646 h 5"/>
                    <a:gd name="T2" fmla="*/ 2147483646 w 6"/>
                    <a:gd name="T3" fmla="*/ 2147483646 h 5"/>
                    <a:gd name="T4" fmla="*/ 2147483646 w 6"/>
                    <a:gd name="T5" fmla="*/ 2147483646 h 5"/>
                    <a:gd name="T6" fmla="*/ 2147483646 w 6"/>
                    <a:gd name="T7" fmla="*/ 2147483646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1" y="1"/>
                      </a:moveTo>
                      <a:cubicBezTo>
                        <a:pt x="3" y="0"/>
                        <a:pt x="5" y="1"/>
                        <a:pt x="6" y="3"/>
                      </a:cubicBezTo>
                      <a:cubicBezTo>
                        <a:pt x="6" y="4"/>
                        <a:pt x="4" y="5"/>
                        <a:pt x="3" y="4"/>
                      </a:cubicBezTo>
                      <a:cubicBezTo>
                        <a:pt x="2" y="4"/>
                        <a:pt x="0" y="2"/>
                        <a:pt x="1"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23" name="Freeform 71"/>
                <p:cNvSpPr>
                  <a:spLocks noChangeAspect="1"/>
                </p:cNvSpPr>
                <p:nvPr/>
              </p:nvSpPr>
              <p:spPr bwMode="auto">
                <a:xfrm>
                  <a:off x="3689350" y="5549900"/>
                  <a:ext cx="26988" cy="33338"/>
                </a:xfrm>
                <a:custGeom>
                  <a:avLst/>
                  <a:gdLst>
                    <a:gd name="T0" fmla="*/ 2147483646 w 5"/>
                    <a:gd name="T1" fmla="*/ 0 h 6"/>
                    <a:gd name="T2" fmla="*/ 2147483646 w 5"/>
                    <a:gd name="T3" fmla="*/ 2147483646 h 6"/>
                    <a:gd name="T4" fmla="*/ 2147483646 w 5"/>
                    <a:gd name="T5" fmla="*/ 2147483646 h 6"/>
                    <a:gd name="T6" fmla="*/ 2147483646 w 5"/>
                    <a:gd name="T7" fmla="*/ 0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4" y="0"/>
                      </a:moveTo>
                      <a:cubicBezTo>
                        <a:pt x="5" y="2"/>
                        <a:pt x="4" y="4"/>
                        <a:pt x="3" y="5"/>
                      </a:cubicBezTo>
                      <a:cubicBezTo>
                        <a:pt x="2" y="6"/>
                        <a:pt x="0" y="3"/>
                        <a:pt x="1" y="2"/>
                      </a:cubicBezTo>
                      <a:cubicBezTo>
                        <a:pt x="1" y="1"/>
                        <a:pt x="3" y="0"/>
                        <a:pt x="4"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24" name="Freeform 72"/>
                <p:cNvSpPr>
                  <a:spLocks noChangeAspect="1"/>
                </p:cNvSpPr>
                <p:nvPr/>
              </p:nvSpPr>
              <p:spPr bwMode="auto">
                <a:xfrm>
                  <a:off x="3700463" y="5449888"/>
                  <a:ext cx="15875" cy="44450"/>
                </a:xfrm>
                <a:custGeom>
                  <a:avLst/>
                  <a:gdLst>
                    <a:gd name="T0" fmla="*/ 2147483646 w 4"/>
                    <a:gd name="T1" fmla="*/ 2147483646 h 7"/>
                    <a:gd name="T2" fmla="*/ 2147483646 w 4"/>
                    <a:gd name="T3" fmla="*/ 2147483646 h 7"/>
                    <a:gd name="T4" fmla="*/ 2147483646 w 4"/>
                    <a:gd name="T5" fmla="*/ 2147483646 h 7"/>
                    <a:gd name="T6" fmla="*/ 2147483646 w 4"/>
                    <a:gd name="T7" fmla="*/ 2147483646 h 7"/>
                    <a:gd name="T8" fmla="*/ 2147483646 w 4"/>
                    <a:gd name="T9" fmla="*/ 2147483646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4" y="2"/>
                      </a:moveTo>
                      <a:cubicBezTo>
                        <a:pt x="4" y="4"/>
                        <a:pt x="4" y="6"/>
                        <a:pt x="3" y="7"/>
                      </a:cubicBezTo>
                      <a:cubicBezTo>
                        <a:pt x="2" y="7"/>
                        <a:pt x="1" y="5"/>
                        <a:pt x="1" y="4"/>
                      </a:cubicBezTo>
                      <a:cubicBezTo>
                        <a:pt x="0" y="3"/>
                        <a:pt x="0" y="1"/>
                        <a:pt x="1" y="1"/>
                      </a:cubicBezTo>
                      <a:cubicBezTo>
                        <a:pt x="2" y="0"/>
                        <a:pt x="4" y="1"/>
                        <a:pt x="4"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25" name="Freeform 73"/>
                <p:cNvSpPr>
                  <a:spLocks noChangeAspect="1"/>
                </p:cNvSpPr>
                <p:nvPr/>
              </p:nvSpPr>
              <p:spPr bwMode="auto">
                <a:xfrm>
                  <a:off x="3757613" y="5108575"/>
                  <a:ext cx="39687" cy="22225"/>
                </a:xfrm>
                <a:custGeom>
                  <a:avLst/>
                  <a:gdLst>
                    <a:gd name="T0" fmla="*/ 2147483646 w 8"/>
                    <a:gd name="T1" fmla="*/ 0 h 4"/>
                    <a:gd name="T2" fmla="*/ 2147483646 w 8"/>
                    <a:gd name="T3" fmla="*/ 2147483646 h 4"/>
                    <a:gd name="T4" fmla="*/ 2147483646 w 8"/>
                    <a:gd name="T5" fmla="*/ 2147483646 h 4"/>
                    <a:gd name="T6" fmla="*/ 0 w 8"/>
                    <a:gd name="T7" fmla="*/ 2147483646 h 4"/>
                    <a:gd name="T8" fmla="*/ 2147483646 w 8"/>
                    <a:gd name="T9" fmla="*/ 0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3" y="0"/>
                      </a:moveTo>
                      <a:cubicBezTo>
                        <a:pt x="5" y="0"/>
                        <a:pt x="7" y="0"/>
                        <a:pt x="8" y="2"/>
                      </a:cubicBezTo>
                      <a:cubicBezTo>
                        <a:pt x="8" y="4"/>
                        <a:pt x="5" y="4"/>
                        <a:pt x="4" y="4"/>
                      </a:cubicBezTo>
                      <a:cubicBezTo>
                        <a:pt x="2" y="4"/>
                        <a:pt x="0" y="4"/>
                        <a:pt x="0" y="2"/>
                      </a:cubicBezTo>
                      <a:cubicBezTo>
                        <a:pt x="0" y="1"/>
                        <a:pt x="2" y="0"/>
                        <a:pt x="3"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26" name="Freeform 74"/>
                <p:cNvSpPr>
                  <a:spLocks noChangeAspect="1"/>
                </p:cNvSpPr>
                <p:nvPr/>
              </p:nvSpPr>
              <p:spPr bwMode="auto">
                <a:xfrm>
                  <a:off x="4283075" y="4108450"/>
                  <a:ext cx="836613" cy="712788"/>
                </a:xfrm>
                <a:custGeom>
                  <a:avLst/>
                  <a:gdLst>
                    <a:gd name="T0" fmla="*/ 2147483646 w 154"/>
                    <a:gd name="T1" fmla="*/ 2147483646 h 126"/>
                    <a:gd name="T2" fmla="*/ 2147483646 w 154"/>
                    <a:gd name="T3" fmla="*/ 2147483646 h 126"/>
                    <a:gd name="T4" fmla="*/ 2147483646 w 154"/>
                    <a:gd name="T5" fmla="*/ 2147483646 h 126"/>
                    <a:gd name="T6" fmla="*/ 2147483646 w 154"/>
                    <a:gd name="T7" fmla="*/ 2147483646 h 126"/>
                    <a:gd name="T8" fmla="*/ 2147483646 w 154"/>
                    <a:gd name="T9" fmla="*/ 2147483646 h 126"/>
                    <a:gd name="T10" fmla="*/ 2147483646 w 154"/>
                    <a:gd name="T11" fmla="*/ 2147483646 h 126"/>
                    <a:gd name="T12" fmla="*/ 2147483646 w 154"/>
                    <a:gd name="T13" fmla="*/ 2147483646 h 126"/>
                    <a:gd name="T14" fmla="*/ 2147483646 w 154"/>
                    <a:gd name="T15" fmla="*/ 2147483646 h 126"/>
                    <a:gd name="T16" fmla="*/ 2147483646 w 154"/>
                    <a:gd name="T17" fmla="*/ 2147483646 h 126"/>
                    <a:gd name="T18" fmla="*/ 2147483646 w 154"/>
                    <a:gd name="T19" fmla="*/ 2147483646 h 126"/>
                    <a:gd name="T20" fmla="*/ 2147483646 w 154"/>
                    <a:gd name="T21" fmla="*/ 2147483646 h 126"/>
                    <a:gd name="T22" fmla="*/ 2147483646 w 154"/>
                    <a:gd name="T23" fmla="*/ 2147483646 h 126"/>
                    <a:gd name="T24" fmla="*/ 2147483646 w 154"/>
                    <a:gd name="T25" fmla="*/ 2147483646 h 126"/>
                    <a:gd name="T26" fmla="*/ 2147483646 w 154"/>
                    <a:gd name="T27" fmla="*/ 2147483646 h 126"/>
                    <a:gd name="T28" fmla="*/ 2147483646 w 154"/>
                    <a:gd name="T29" fmla="*/ 2147483646 h 126"/>
                    <a:gd name="T30" fmla="*/ 2147483646 w 154"/>
                    <a:gd name="T31" fmla="*/ 2147483646 h 126"/>
                    <a:gd name="T32" fmla="*/ 2147483646 w 154"/>
                    <a:gd name="T33" fmla="*/ 2147483646 h 126"/>
                    <a:gd name="T34" fmla="*/ 2147483646 w 154"/>
                    <a:gd name="T35" fmla="*/ 2147483646 h 126"/>
                    <a:gd name="T36" fmla="*/ 2147483646 w 154"/>
                    <a:gd name="T37" fmla="*/ 2147483646 h 126"/>
                    <a:gd name="T38" fmla="*/ 2147483646 w 154"/>
                    <a:gd name="T39" fmla="*/ 2147483646 h 126"/>
                    <a:gd name="T40" fmla="*/ 2147483646 w 154"/>
                    <a:gd name="T41" fmla="*/ 2147483646 h 126"/>
                    <a:gd name="T42" fmla="*/ 2147483646 w 154"/>
                    <a:gd name="T43" fmla="*/ 2147483646 h 126"/>
                    <a:gd name="T44" fmla="*/ 2147483646 w 154"/>
                    <a:gd name="T45" fmla="*/ 2147483646 h 126"/>
                    <a:gd name="T46" fmla="*/ 2147483646 w 154"/>
                    <a:gd name="T47" fmla="*/ 2147483646 h 126"/>
                    <a:gd name="T48" fmla="*/ 2147483646 w 154"/>
                    <a:gd name="T49" fmla="*/ 2147483646 h 126"/>
                    <a:gd name="T50" fmla="*/ 2147483646 w 154"/>
                    <a:gd name="T51" fmla="*/ 2147483646 h 126"/>
                    <a:gd name="T52" fmla="*/ 2147483646 w 154"/>
                    <a:gd name="T53" fmla="*/ 2147483646 h 126"/>
                    <a:gd name="T54" fmla="*/ 2147483646 w 154"/>
                    <a:gd name="T55" fmla="*/ 2147483646 h 126"/>
                    <a:gd name="T56" fmla="*/ 2147483646 w 154"/>
                    <a:gd name="T57" fmla="*/ 2147483646 h 126"/>
                    <a:gd name="T58" fmla="*/ 2147483646 w 154"/>
                    <a:gd name="T59" fmla="*/ 2147483646 h 126"/>
                    <a:gd name="T60" fmla="*/ 2147483646 w 154"/>
                    <a:gd name="T61" fmla="*/ 2147483646 h 126"/>
                    <a:gd name="T62" fmla="*/ 2147483646 w 154"/>
                    <a:gd name="T63" fmla="*/ 2147483646 h 126"/>
                    <a:gd name="T64" fmla="*/ 2147483646 w 154"/>
                    <a:gd name="T65" fmla="*/ 2147483646 h 126"/>
                    <a:gd name="T66" fmla="*/ 2147483646 w 154"/>
                    <a:gd name="T67" fmla="*/ 2147483646 h 126"/>
                    <a:gd name="T68" fmla="*/ 2147483646 w 154"/>
                    <a:gd name="T69" fmla="*/ 2147483646 h 126"/>
                    <a:gd name="T70" fmla="*/ 2147483646 w 154"/>
                    <a:gd name="T71" fmla="*/ 2147483646 h 126"/>
                    <a:gd name="T72" fmla="*/ 2147483646 w 154"/>
                    <a:gd name="T73" fmla="*/ 2147483646 h 126"/>
                    <a:gd name="T74" fmla="*/ 2147483646 w 154"/>
                    <a:gd name="T75" fmla="*/ 2147483646 h 126"/>
                    <a:gd name="T76" fmla="*/ 2147483646 w 154"/>
                    <a:gd name="T77" fmla="*/ 2147483646 h 126"/>
                    <a:gd name="T78" fmla="*/ 2147483646 w 154"/>
                    <a:gd name="T79" fmla="*/ 2147483646 h 126"/>
                    <a:gd name="T80" fmla="*/ 2147483646 w 154"/>
                    <a:gd name="T81" fmla="*/ 2147483646 h 126"/>
                    <a:gd name="T82" fmla="*/ 2147483646 w 154"/>
                    <a:gd name="T83" fmla="*/ 2147483646 h 126"/>
                    <a:gd name="T84" fmla="*/ 2147483646 w 154"/>
                    <a:gd name="T85" fmla="*/ 2147483646 h 126"/>
                    <a:gd name="T86" fmla="*/ 2147483646 w 154"/>
                    <a:gd name="T87" fmla="*/ 2147483646 h 126"/>
                    <a:gd name="T88" fmla="*/ 2147483646 w 154"/>
                    <a:gd name="T89" fmla="*/ 2147483646 h 12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4"/>
                    <a:gd name="T136" fmla="*/ 0 h 126"/>
                    <a:gd name="T137" fmla="*/ 154 w 154"/>
                    <a:gd name="T138" fmla="*/ 126 h 12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4" h="126">
                      <a:moveTo>
                        <a:pt x="24" y="108"/>
                      </a:moveTo>
                      <a:cubicBezTo>
                        <a:pt x="23" y="106"/>
                        <a:pt x="22" y="105"/>
                        <a:pt x="22" y="102"/>
                      </a:cubicBezTo>
                      <a:cubicBezTo>
                        <a:pt x="22" y="101"/>
                        <a:pt x="24" y="99"/>
                        <a:pt x="25" y="98"/>
                      </a:cubicBezTo>
                      <a:cubicBezTo>
                        <a:pt x="26" y="96"/>
                        <a:pt x="29" y="96"/>
                        <a:pt x="29" y="94"/>
                      </a:cubicBezTo>
                      <a:cubicBezTo>
                        <a:pt x="29" y="92"/>
                        <a:pt x="26" y="91"/>
                        <a:pt x="25" y="89"/>
                      </a:cubicBezTo>
                      <a:cubicBezTo>
                        <a:pt x="25" y="88"/>
                        <a:pt x="25" y="86"/>
                        <a:pt x="25" y="85"/>
                      </a:cubicBezTo>
                      <a:cubicBezTo>
                        <a:pt x="26" y="84"/>
                        <a:pt x="28" y="83"/>
                        <a:pt x="29" y="81"/>
                      </a:cubicBezTo>
                      <a:cubicBezTo>
                        <a:pt x="30" y="80"/>
                        <a:pt x="30" y="79"/>
                        <a:pt x="29" y="78"/>
                      </a:cubicBezTo>
                      <a:cubicBezTo>
                        <a:pt x="29" y="77"/>
                        <a:pt x="27" y="77"/>
                        <a:pt x="26" y="76"/>
                      </a:cubicBezTo>
                      <a:cubicBezTo>
                        <a:pt x="25" y="74"/>
                        <a:pt x="23" y="72"/>
                        <a:pt x="24" y="70"/>
                      </a:cubicBezTo>
                      <a:cubicBezTo>
                        <a:pt x="24" y="68"/>
                        <a:pt x="27" y="69"/>
                        <a:pt x="29" y="68"/>
                      </a:cubicBezTo>
                      <a:cubicBezTo>
                        <a:pt x="30" y="67"/>
                        <a:pt x="30" y="65"/>
                        <a:pt x="30" y="63"/>
                      </a:cubicBezTo>
                      <a:cubicBezTo>
                        <a:pt x="30" y="62"/>
                        <a:pt x="28" y="61"/>
                        <a:pt x="29" y="60"/>
                      </a:cubicBezTo>
                      <a:cubicBezTo>
                        <a:pt x="29" y="59"/>
                        <a:pt x="31" y="58"/>
                        <a:pt x="31" y="57"/>
                      </a:cubicBezTo>
                      <a:cubicBezTo>
                        <a:pt x="32" y="53"/>
                        <a:pt x="29" y="50"/>
                        <a:pt x="30" y="46"/>
                      </a:cubicBezTo>
                      <a:cubicBezTo>
                        <a:pt x="31" y="44"/>
                        <a:pt x="33" y="44"/>
                        <a:pt x="35" y="42"/>
                      </a:cubicBezTo>
                      <a:cubicBezTo>
                        <a:pt x="36" y="40"/>
                        <a:pt x="39" y="39"/>
                        <a:pt x="39" y="36"/>
                      </a:cubicBezTo>
                      <a:cubicBezTo>
                        <a:pt x="39" y="35"/>
                        <a:pt x="35" y="36"/>
                        <a:pt x="34" y="35"/>
                      </a:cubicBezTo>
                      <a:cubicBezTo>
                        <a:pt x="34" y="33"/>
                        <a:pt x="36" y="31"/>
                        <a:pt x="35" y="30"/>
                      </a:cubicBezTo>
                      <a:cubicBezTo>
                        <a:pt x="33" y="29"/>
                        <a:pt x="30" y="30"/>
                        <a:pt x="28" y="30"/>
                      </a:cubicBezTo>
                      <a:cubicBezTo>
                        <a:pt x="27" y="30"/>
                        <a:pt x="26" y="32"/>
                        <a:pt x="25" y="33"/>
                      </a:cubicBezTo>
                      <a:cubicBezTo>
                        <a:pt x="24" y="33"/>
                        <a:pt x="22" y="32"/>
                        <a:pt x="21" y="32"/>
                      </a:cubicBezTo>
                      <a:cubicBezTo>
                        <a:pt x="19" y="32"/>
                        <a:pt x="16" y="34"/>
                        <a:pt x="15" y="33"/>
                      </a:cubicBezTo>
                      <a:cubicBezTo>
                        <a:pt x="13" y="32"/>
                        <a:pt x="17" y="31"/>
                        <a:pt x="17" y="29"/>
                      </a:cubicBezTo>
                      <a:cubicBezTo>
                        <a:pt x="17" y="28"/>
                        <a:pt x="15" y="27"/>
                        <a:pt x="14" y="27"/>
                      </a:cubicBezTo>
                      <a:cubicBezTo>
                        <a:pt x="11" y="28"/>
                        <a:pt x="9" y="30"/>
                        <a:pt x="6" y="31"/>
                      </a:cubicBezTo>
                      <a:cubicBezTo>
                        <a:pt x="7" y="29"/>
                        <a:pt x="8" y="28"/>
                        <a:pt x="8" y="26"/>
                      </a:cubicBezTo>
                      <a:cubicBezTo>
                        <a:pt x="8" y="25"/>
                        <a:pt x="7" y="24"/>
                        <a:pt x="7" y="23"/>
                      </a:cubicBezTo>
                      <a:cubicBezTo>
                        <a:pt x="7" y="21"/>
                        <a:pt x="9" y="20"/>
                        <a:pt x="8" y="18"/>
                      </a:cubicBezTo>
                      <a:cubicBezTo>
                        <a:pt x="7" y="17"/>
                        <a:pt x="6" y="20"/>
                        <a:pt x="5" y="19"/>
                      </a:cubicBezTo>
                      <a:cubicBezTo>
                        <a:pt x="4" y="19"/>
                        <a:pt x="4" y="17"/>
                        <a:pt x="4" y="15"/>
                      </a:cubicBezTo>
                      <a:cubicBezTo>
                        <a:pt x="3" y="14"/>
                        <a:pt x="0" y="13"/>
                        <a:pt x="1" y="12"/>
                      </a:cubicBezTo>
                      <a:cubicBezTo>
                        <a:pt x="3" y="9"/>
                        <a:pt x="6" y="8"/>
                        <a:pt x="9" y="7"/>
                      </a:cubicBezTo>
                      <a:cubicBezTo>
                        <a:pt x="10" y="6"/>
                        <a:pt x="12" y="7"/>
                        <a:pt x="14" y="7"/>
                      </a:cubicBezTo>
                      <a:cubicBezTo>
                        <a:pt x="15" y="6"/>
                        <a:pt x="13" y="5"/>
                        <a:pt x="14" y="4"/>
                      </a:cubicBezTo>
                      <a:cubicBezTo>
                        <a:pt x="15" y="3"/>
                        <a:pt x="16" y="2"/>
                        <a:pt x="17" y="1"/>
                      </a:cubicBezTo>
                      <a:cubicBezTo>
                        <a:pt x="19" y="1"/>
                        <a:pt x="21" y="0"/>
                        <a:pt x="23" y="0"/>
                      </a:cubicBezTo>
                      <a:cubicBezTo>
                        <a:pt x="25" y="0"/>
                        <a:pt x="26" y="3"/>
                        <a:pt x="29" y="3"/>
                      </a:cubicBezTo>
                      <a:cubicBezTo>
                        <a:pt x="33" y="4"/>
                        <a:pt x="37" y="3"/>
                        <a:pt x="42" y="3"/>
                      </a:cubicBezTo>
                      <a:cubicBezTo>
                        <a:pt x="44" y="3"/>
                        <a:pt x="46" y="2"/>
                        <a:pt x="49" y="2"/>
                      </a:cubicBezTo>
                      <a:cubicBezTo>
                        <a:pt x="51" y="2"/>
                        <a:pt x="53" y="5"/>
                        <a:pt x="55" y="5"/>
                      </a:cubicBezTo>
                      <a:cubicBezTo>
                        <a:pt x="59" y="5"/>
                        <a:pt x="63" y="5"/>
                        <a:pt x="66" y="5"/>
                      </a:cubicBezTo>
                      <a:cubicBezTo>
                        <a:pt x="68" y="5"/>
                        <a:pt x="70" y="4"/>
                        <a:pt x="71" y="4"/>
                      </a:cubicBezTo>
                      <a:cubicBezTo>
                        <a:pt x="73" y="4"/>
                        <a:pt x="75" y="7"/>
                        <a:pt x="77" y="7"/>
                      </a:cubicBezTo>
                      <a:cubicBezTo>
                        <a:pt x="78" y="7"/>
                        <a:pt x="78" y="4"/>
                        <a:pt x="80" y="4"/>
                      </a:cubicBezTo>
                      <a:cubicBezTo>
                        <a:pt x="82" y="4"/>
                        <a:pt x="83" y="7"/>
                        <a:pt x="86" y="8"/>
                      </a:cubicBezTo>
                      <a:cubicBezTo>
                        <a:pt x="88" y="8"/>
                        <a:pt x="90" y="7"/>
                        <a:pt x="92" y="7"/>
                      </a:cubicBezTo>
                      <a:cubicBezTo>
                        <a:pt x="94" y="7"/>
                        <a:pt x="96" y="7"/>
                        <a:pt x="97" y="8"/>
                      </a:cubicBezTo>
                      <a:cubicBezTo>
                        <a:pt x="99" y="9"/>
                        <a:pt x="98" y="11"/>
                        <a:pt x="100" y="12"/>
                      </a:cubicBezTo>
                      <a:cubicBezTo>
                        <a:pt x="101" y="13"/>
                        <a:pt x="103" y="13"/>
                        <a:pt x="105" y="13"/>
                      </a:cubicBezTo>
                      <a:cubicBezTo>
                        <a:pt x="107" y="14"/>
                        <a:pt x="109" y="15"/>
                        <a:pt x="111" y="16"/>
                      </a:cubicBezTo>
                      <a:cubicBezTo>
                        <a:pt x="113" y="16"/>
                        <a:pt x="115" y="16"/>
                        <a:pt x="117" y="17"/>
                      </a:cubicBezTo>
                      <a:cubicBezTo>
                        <a:pt x="119" y="17"/>
                        <a:pt x="121" y="17"/>
                        <a:pt x="122" y="16"/>
                      </a:cubicBezTo>
                      <a:cubicBezTo>
                        <a:pt x="123" y="16"/>
                        <a:pt x="123" y="14"/>
                        <a:pt x="123" y="14"/>
                      </a:cubicBezTo>
                      <a:cubicBezTo>
                        <a:pt x="126" y="15"/>
                        <a:pt x="129" y="17"/>
                        <a:pt x="131" y="18"/>
                      </a:cubicBezTo>
                      <a:cubicBezTo>
                        <a:pt x="133" y="19"/>
                        <a:pt x="134" y="20"/>
                        <a:pt x="136" y="21"/>
                      </a:cubicBezTo>
                      <a:cubicBezTo>
                        <a:pt x="138" y="21"/>
                        <a:pt x="139" y="21"/>
                        <a:pt x="141" y="21"/>
                      </a:cubicBezTo>
                      <a:cubicBezTo>
                        <a:pt x="143" y="22"/>
                        <a:pt x="146" y="22"/>
                        <a:pt x="148" y="22"/>
                      </a:cubicBezTo>
                      <a:cubicBezTo>
                        <a:pt x="149" y="22"/>
                        <a:pt x="150" y="21"/>
                        <a:pt x="151" y="21"/>
                      </a:cubicBezTo>
                      <a:cubicBezTo>
                        <a:pt x="152" y="22"/>
                        <a:pt x="153" y="24"/>
                        <a:pt x="153" y="26"/>
                      </a:cubicBezTo>
                      <a:cubicBezTo>
                        <a:pt x="154" y="28"/>
                        <a:pt x="154" y="30"/>
                        <a:pt x="153" y="32"/>
                      </a:cubicBezTo>
                      <a:cubicBezTo>
                        <a:pt x="150" y="34"/>
                        <a:pt x="146" y="35"/>
                        <a:pt x="143" y="37"/>
                      </a:cubicBezTo>
                      <a:cubicBezTo>
                        <a:pt x="142" y="38"/>
                        <a:pt x="142" y="41"/>
                        <a:pt x="141" y="41"/>
                      </a:cubicBezTo>
                      <a:cubicBezTo>
                        <a:pt x="136" y="43"/>
                        <a:pt x="130" y="42"/>
                        <a:pt x="126" y="44"/>
                      </a:cubicBezTo>
                      <a:cubicBezTo>
                        <a:pt x="124" y="45"/>
                        <a:pt x="124" y="48"/>
                        <a:pt x="123" y="49"/>
                      </a:cubicBezTo>
                      <a:cubicBezTo>
                        <a:pt x="123" y="50"/>
                        <a:pt x="124" y="51"/>
                        <a:pt x="124" y="52"/>
                      </a:cubicBezTo>
                      <a:cubicBezTo>
                        <a:pt x="123" y="54"/>
                        <a:pt x="121" y="54"/>
                        <a:pt x="119" y="56"/>
                      </a:cubicBezTo>
                      <a:cubicBezTo>
                        <a:pt x="116" y="60"/>
                        <a:pt x="113" y="65"/>
                        <a:pt x="111" y="69"/>
                      </a:cubicBezTo>
                      <a:cubicBezTo>
                        <a:pt x="110" y="71"/>
                        <a:pt x="110" y="73"/>
                        <a:pt x="111" y="74"/>
                      </a:cubicBezTo>
                      <a:cubicBezTo>
                        <a:pt x="111" y="76"/>
                        <a:pt x="113" y="78"/>
                        <a:pt x="114" y="80"/>
                      </a:cubicBezTo>
                      <a:cubicBezTo>
                        <a:pt x="115" y="81"/>
                        <a:pt x="117" y="82"/>
                        <a:pt x="117" y="83"/>
                      </a:cubicBezTo>
                      <a:cubicBezTo>
                        <a:pt x="116" y="85"/>
                        <a:pt x="112" y="86"/>
                        <a:pt x="111" y="87"/>
                      </a:cubicBezTo>
                      <a:cubicBezTo>
                        <a:pt x="109" y="89"/>
                        <a:pt x="107" y="91"/>
                        <a:pt x="106" y="93"/>
                      </a:cubicBezTo>
                      <a:cubicBezTo>
                        <a:pt x="105" y="95"/>
                        <a:pt x="104" y="97"/>
                        <a:pt x="104" y="100"/>
                      </a:cubicBezTo>
                      <a:cubicBezTo>
                        <a:pt x="104" y="101"/>
                        <a:pt x="107" y="101"/>
                        <a:pt x="106" y="102"/>
                      </a:cubicBezTo>
                      <a:cubicBezTo>
                        <a:pt x="103" y="103"/>
                        <a:pt x="100" y="102"/>
                        <a:pt x="97" y="103"/>
                      </a:cubicBezTo>
                      <a:cubicBezTo>
                        <a:pt x="96" y="104"/>
                        <a:pt x="94" y="105"/>
                        <a:pt x="93" y="107"/>
                      </a:cubicBezTo>
                      <a:cubicBezTo>
                        <a:pt x="91" y="109"/>
                        <a:pt x="92" y="112"/>
                        <a:pt x="90" y="114"/>
                      </a:cubicBezTo>
                      <a:cubicBezTo>
                        <a:pt x="90" y="115"/>
                        <a:pt x="88" y="116"/>
                        <a:pt x="87" y="116"/>
                      </a:cubicBezTo>
                      <a:cubicBezTo>
                        <a:pt x="86" y="116"/>
                        <a:pt x="85" y="114"/>
                        <a:pt x="84" y="114"/>
                      </a:cubicBezTo>
                      <a:cubicBezTo>
                        <a:pt x="83" y="114"/>
                        <a:pt x="82" y="116"/>
                        <a:pt x="81" y="116"/>
                      </a:cubicBezTo>
                      <a:cubicBezTo>
                        <a:pt x="78" y="117"/>
                        <a:pt x="75" y="116"/>
                        <a:pt x="72" y="116"/>
                      </a:cubicBezTo>
                      <a:cubicBezTo>
                        <a:pt x="69" y="116"/>
                        <a:pt x="67" y="115"/>
                        <a:pt x="64" y="116"/>
                      </a:cubicBezTo>
                      <a:cubicBezTo>
                        <a:pt x="62" y="116"/>
                        <a:pt x="60" y="117"/>
                        <a:pt x="58" y="118"/>
                      </a:cubicBezTo>
                      <a:cubicBezTo>
                        <a:pt x="56" y="119"/>
                        <a:pt x="53" y="120"/>
                        <a:pt x="51" y="122"/>
                      </a:cubicBezTo>
                      <a:cubicBezTo>
                        <a:pt x="50" y="122"/>
                        <a:pt x="49" y="125"/>
                        <a:pt x="48" y="125"/>
                      </a:cubicBezTo>
                      <a:cubicBezTo>
                        <a:pt x="46" y="126"/>
                        <a:pt x="43" y="126"/>
                        <a:pt x="41" y="125"/>
                      </a:cubicBezTo>
                      <a:cubicBezTo>
                        <a:pt x="39" y="124"/>
                        <a:pt x="38" y="121"/>
                        <a:pt x="37" y="118"/>
                      </a:cubicBezTo>
                      <a:cubicBezTo>
                        <a:pt x="36" y="117"/>
                        <a:pt x="37" y="115"/>
                        <a:pt x="36" y="113"/>
                      </a:cubicBezTo>
                      <a:cubicBezTo>
                        <a:pt x="34" y="111"/>
                        <a:pt x="32" y="109"/>
                        <a:pt x="30" y="108"/>
                      </a:cubicBezTo>
                      <a:cubicBezTo>
                        <a:pt x="28" y="108"/>
                        <a:pt x="26" y="108"/>
                        <a:pt x="24" y="10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27" name="Freeform 75"/>
                <p:cNvSpPr>
                  <a:spLocks noChangeAspect="1"/>
                </p:cNvSpPr>
                <p:nvPr/>
              </p:nvSpPr>
              <p:spPr bwMode="auto">
                <a:xfrm>
                  <a:off x="4541838" y="4818063"/>
                  <a:ext cx="15875" cy="12700"/>
                </a:xfrm>
                <a:custGeom>
                  <a:avLst/>
                  <a:gdLst>
                    <a:gd name="T0" fmla="*/ 0 w 4"/>
                    <a:gd name="T1" fmla="*/ 2147483646 h 3"/>
                    <a:gd name="T2" fmla="*/ 2147483646 w 4"/>
                    <a:gd name="T3" fmla="*/ 2147483646 h 3"/>
                    <a:gd name="T4" fmla="*/ 2147483646 w 4"/>
                    <a:gd name="T5" fmla="*/ 0 h 3"/>
                    <a:gd name="T6" fmla="*/ 2147483646 w 4"/>
                    <a:gd name="T7" fmla="*/ 2147483646 h 3"/>
                    <a:gd name="T8" fmla="*/ 2147483646 w 4"/>
                    <a:gd name="T9" fmla="*/ 2147483646 h 3"/>
                    <a:gd name="T10" fmla="*/ 0 w 4"/>
                    <a:gd name="T11" fmla="*/ 2147483646 h 3"/>
                    <a:gd name="T12" fmla="*/ 0 60000 65536"/>
                    <a:gd name="T13" fmla="*/ 0 60000 65536"/>
                    <a:gd name="T14" fmla="*/ 0 60000 65536"/>
                    <a:gd name="T15" fmla="*/ 0 60000 65536"/>
                    <a:gd name="T16" fmla="*/ 0 60000 65536"/>
                    <a:gd name="T17" fmla="*/ 0 60000 65536"/>
                    <a:gd name="T18" fmla="*/ 0 w 4"/>
                    <a:gd name="T19" fmla="*/ 0 h 3"/>
                    <a:gd name="T20" fmla="*/ 4 w 4"/>
                    <a:gd name="T21" fmla="*/ 3 h 3"/>
                  </a:gdLst>
                  <a:ahLst/>
                  <a:cxnLst>
                    <a:cxn ang="T12">
                      <a:pos x="T0" y="T1"/>
                    </a:cxn>
                    <a:cxn ang="T13">
                      <a:pos x="T2" y="T3"/>
                    </a:cxn>
                    <a:cxn ang="T14">
                      <a:pos x="T4" y="T5"/>
                    </a:cxn>
                    <a:cxn ang="T15">
                      <a:pos x="T6" y="T7"/>
                    </a:cxn>
                    <a:cxn ang="T16">
                      <a:pos x="T8" y="T9"/>
                    </a:cxn>
                    <a:cxn ang="T17">
                      <a:pos x="T10" y="T11"/>
                    </a:cxn>
                  </a:cxnLst>
                  <a:rect l="T18" t="T19" r="T20" b="T21"/>
                  <a:pathLst>
                    <a:path w="4" h="3">
                      <a:moveTo>
                        <a:pt x="0" y="2"/>
                      </a:moveTo>
                      <a:cubicBezTo>
                        <a:pt x="0" y="1"/>
                        <a:pt x="1" y="1"/>
                        <a:pt x="2" y="1"/>
                      </a:cubicBezTo>
                      <a:cubicBezTo>
                        <a:pt x="2" y="1"/>
                        <a:pt x="2" y="0"/>
                        <a:pt x="3" y="0"/>
                      </a:cubicBezTo>
                      <a:cubicBezTo>
                        <a:pt x="4" y="1"/>
                        <a:pt x="4" y="1"/>
                        <a:pt x="4" y="2"/>
                      </a:cubicBezTo>
                      <a:cubicBezTo>
                        <a:pt x="4" y="3"/>
                        <a:pt x="2" y="3"/>
                        <a:pt x="2" y="3"/>
                      </a:cubicBezTo>
                      <a:cubicBezTo>
                        <a:pt x="1" y="3"/>
                        <a:pt x="0" y="2"/>
                        <a:pt x="0"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28" name="Freeform 76"/>
                <p:cNvSpPr>
                  <a:spLocks noChangeAspect="1"/>
                </p:cNvSpPr>
                <p:nvPr/>
              </p:nvSpPr>
              <p:spPr bwMode="auto">
                <a:xfrm>
                  <a:off x="5057775" y="4464050"/>
                  <a:ext cx="82550" cy="68263"/>
                </a:xfrm>
                <a:custGeom>
                  <a:avLst/>
                  <a:gdLst>
                    <a:gd name="T0" fmla="*/ 2147483646 w 15"/>
                    <a:gd name="T1" fmla="*/ 0 h 12"/>
                    <a:gd name="T2" fmla="*/ 2147483646 w 15"/>
                    <a:gd name="T3" fmla="*/ 2147483646 h 12"/>
                    <a:gd name="T4" fmla="*/ 2147483646 w 15"/>
                    <a:gd name="T5" fmla="*/ 2147483646 h 12"/>
                    <a:gd name="T6" fmla="*/ 2147483646 w 15"/>
                    <a:gd name="T7" fmla="*/ 2147483646 h 12"/>
                    <a:gd name="T8" fmla="*/ 2147483646 w 15"/>
                    <a:gd name="T9" fmla="*/ 2147483646 h 12"/>
                    <a:gd name="T10" fmla="*/ 2147483646 w 15"/>
                    <a:gd name="T11" fmla="*/ 2147483646 h 12"/>
                    <a:gd name="T12" fmla="*/ 0 w 15"/>
                    <a:gd name="T13" fmla="*/ 2147483646 h 12"/>
                    <a:gd name="T14" fmla="*/ 2147483646 w 15"/>
                    <a:gd name="T15" fmla="*/ 2147483646 h 12"/>
                    <a:gd name="T16" fmla="*/ 2147483646 w 15"/>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2"/>
                    <a:gd name="T29" fmla="*/ 15 w 15"/>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2">
                      <a:moveTo>
                        <a:pt x="10" y="0"/>
                      </a:moveTo>
                      <a:cubicBezTo>
                        <a:pt x="11" y="1"/>
                        <a:pt x="9" y="3"/>
                        <a:pt x="10" y="4"/>
                      </a:cubicBezTo>
                      <a:cubicBezTo>
                        <a:pt x="11" y="5"/>
                        <a:pt x="15" y="2"/>
                        <a:pt x="15" y="4"/>
                      </a:cubicBezTo>
                      <a:cubicBezTo>
                        <a:pt x="15" y="7"/>
                        <a:pt x="12" y="10"/>
                        <a:pt x="10" y="12"/>
                      </a:cubicBezTo>
                      <a:cubicBezTo>
                        <a:pt x="10" y="12"/>
                        <a:pt x="9" y="11"/>
                        <a:pt x="8" y="11"/>
                      </a:cubicBezTo>
                      <a:cubicBezTo>
                        <a:pt x="7" y="10"/>
                        <a:pt x="6" y="8"/>
                        <a:pt x="5" y="8"/>
                      </a:cubicBezTo>
                      <a:cubicBezTo>
                        <a:pt x="4" y="7"/>
                        <a:pt x="0" y="8"/>
                        <a:pt x="0" y="6"/>
                      </a:cubicBezTo>
                      <a:cubicBezTo>
                        <a:pt x="1" y="4"/>
                        <a:pt x="4" y="4"/>
                        <a:pt x="6" y="3"/>
                      </a:cubicBezTo>
                      <a:cubicBezTo>
                        <a:pt x="7" y="2"/>
                        <a:pt x="8" y="0"/>
                        <a:pt x="1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29" name="Freeform 77"/>
                <p:cNvSpPr>
                  <a:spLocks noChangeAspect="1"/>
                </p:cNvSpPr>
                <p:nvPr/>
              </p:nvSpPr>
              <p:spPr bwMode="auto">
                <a:xfrm>
                  <a:off x="5160963" y="4456113"/>
                  <a:ext cx="39687" cy="33337"/>
                </a:xfrm>
                <a:custGeom>
                  <a:avLst/>
                  <a:gdLst>
                    <a:gd name="T0" fmla="*/ 2147483646 w 8"/>
                    <a:gd name="T1" fmla="*/ 0 h 6"/>
                    <a:gd name="T2" fmla="*/ 2147483646 w 8"/>
                    <a:gd name="T3" fmla="*/ 2147483646 h 6"/>
                    <a:gd name="T4" fmla="*/ 0 w 8"/>
                    <a:gd name="T5" fmla="*/ 2147483646 h 6"/>
                    <a:gd name="T6" fmla="*/ 0 w 8"/>
                    <a:gd name="T7" fmla="*/ 2147483646 h 6"/>
                    <a:gd name="T8" fmla="*/ 2147483646 w 8"/>
                    <a:gd name="T9" fmla="*/ 0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3" y="0"/>
                      </a:moveTo>
                      <a:cubicBezTo>
                        <a:pt x="5" y="1"/>
                        <a:pt x="8" y="3"/>
                        <a:pt x="7" y="5"/>
                      </a:cubicBezTo>
                      <a:cubicBezTo>
                        <a:pt x="6" y="6"/>
                        <a:pt x="2" y="4"/>
                        <a:pt x="0" y="3"/>
                      </a:cubicBezTo>
                      <a:cubicBezTo>
                        <a:pt x="0" y="3"/>
                        <a:pt x="0" y="2"/>
                        <a:pt x="0" y="1"/>
                      </a:cubicBezTo>
                      <a:cubicBezTo>
                        <a:pt x="1" y="0"/>
                        <a:pt x="2" y="0"/>
                        <a:pt x="3"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30" name="Freeform 78"/>
                <p:cNvSpPr>
                  <a:spLocks noChangeAspect="1"/>
                </p:cNvSpPr>
                <p:nvPr/>
              </p:nvSpPr>
              <p:spPr bwMode="auto">
                <a:xfrm>
                  <a:off x="4979988" y="4541838"/>
                  <a:ext cx="38100" cy="31750"/>
                </a:xfrm>
                <a:custGeom>
                  <a:avLst/>
                  <a:gdLst>
                    <a:gd name="T0" fmla="*/ 2147483646 w 7"/>
                    <a:gd name="T1" fmla="*/ 2147483646 h 6"/>
                    <a:gd name="T2" fmla="*/ 2147483646 w 7"/>
                    <a:gd name="T3" fmla="*/ 2147483646 h 6"/>
                    <a:gd name="T4" fmla="*/ 0 w 7"/>
                    <a:gd name="T5" fmla="*/ 2147483646 h 6"/>
                    <a:gd name="T6" fmla="*/ 2147483646 w 7"/>
                    <a:gd name="T7" fmla="*/ 2147483646 h 6"/>
                    <a:gd name="T8" fmla="*/ 2147483646 w 7"/>
                    <a:gd name="T9" fmla="*/ 2147483646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2"/>
                        <a:pt x="5" y="4"/>
                        <a:pt x="4" y="4"/>
                      </a:cubicBezTo>
                      <a:cubicBezTo>
                        <a:pt x="3" y="5"/>
                        <a:pt x="1" y="6"/>
                        <a:pt x="0" y="5"/>
                      </a:cubicBezTo>
                      <a:cubicBezTo>
                        <a:pt x="0" y="4"/>
                        <a:pt x="1" y="3"/>
                        <a:pt x="2" y="2"/>
                      </a:cubicBezTo>
                      <a:cubicBezTo>
                        <a:pt x="3" y="1"/>
                        <a:pt x="5" y="0"/>
                        <a:pt x="6"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31" name="Freeform 79"/>
                <p:cNvSpPr>
                  <a:spLocks noChangeAspect="1"/>
                </p:cNvSpPr>
                <p:nvPr/>
              </p:nvSpPr>
              <p:spPr bwMode="auto">
                <a:xfrm>
                  <a:off x="4992688" y="4579938"/>
                  <a:ext cx="31750" cy="17462"/>
                </a:xfrm>
                <a:custGeom>
                  <a:avLst/>
                  <a:gdLst>
                    <a:gd name="T0" fmla="*/ 2147483646 w 5"/>
                    <a:gd name="T1" fmla="*/ 0 h 3"/>
                    <a:gd name="T2" fmla="*/ 2147483646 w 5"/>
                    <a:gd name="T3" fmla="*/ 2147483646 h 3"/>
                    <a:gd name="T4" fmla="*/ 2147483646 w 5"/>
                    <a:gd name="T5" fmla="*/ 2147483646 h 3"/>
                    <a:gd name="T6" fmla="*/ 2147483646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2" y="0"/>
                      </a:moveTo>
                      <a:cubicBezTo>
                        <a:pt x="3" y="0"/>
                        <a:pt x="5" y="1"/>
                        <a:pt x="4" y="2"/>
                      </a:cubicBezTo>
                      <a:cubicBezTo>
                        <a:pt x="4" y="3"/>
                        <a:pt x="1" y="3"/>
                        <a:pt x="1" y="2"/>
                      </a:cubicBezTo>
                      <a:cubicBezTo>
                        <a:pt x="0" y="2"/>
                        <a:pt x="1" y="0"/>
                        <a:pt x="2"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32" name="Freeform 80"/>
                <p:cNvSpPr>
                  <a:spLocks noChangeAspect="1"/>
                </p:cNvSpPr>
                <p:nvPr/>
              </p:nvSpPr>
              <p:spPr bwMode="auto">
                <a:xfrm>
                  <a:off x="6261100" y="4573588"/>
                  <a:ext cx="22225" cy="14287"/>
                </a:xfrm>
                <a:custGeom>
                  <a:avLst/>
                  <a:gdLst>
                    <a:gd name="T0" fmla="*/ 2147483646 w 4"/>
                    <a:gd name="T1" fmla="*/ 0 h 3"/>
                    <a:gd name="T2" fmla="*/ 2147483646 w 4"/>
                    <a:gd name="T3" fmla="*/ 2147483646 h 3"/>
                    <a:gd name="T4" fmla="*/ 2147483646 w 4"/>
                    <a:gd name="T5" fmla="*/ 2147483646 h 3"/>
                    <a:gd name="T6" fmla="*/ 2147483646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2"/>
                        <a:pt x="4" y="2"/>
                      </a:cubicBezTo>
                      <a:cubicBezTo>
                        <a:pt x="3" y="3"/>
                        <a:pt x="1" y="3"/>
                        <a:pt x="1" y="2"/>
                      </a:cubicBezTo>
                      <a:cubicBezTo>
                        <a:pt x="0" y="2"/>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33" name="Freeform 81"/>
                <p:cNvSpPr>
                  <a:spLocks noChangeAspect="1"/>
                </p:cNvSpPr>
                <p:nvPr/>
              </p:nvSpPr>
              <p:spPr bwMode="auto">
                <a:xfrm>
                  <a:off x="6275388" y="4652963"/>
                  <a:ext cx="17462" cy="25400"/>
                </a:xfrm>
                <a:custGeom>
                  <a:avLst/>
                  <a:gdLst>
                    <a:gd name="T0" fmla="*/ 2147483646 w 4"/>
                    <a:gd name="T1" fmla="*/ 0 h 4"/>
                    <a:gd name="T2" fmla="*/ 2147483646 w 4"/>
                    <a:gd name="T3" fmla="*/ 2147483646 h 4"/>
                    <a:gd name="T4" fmla="*/ 0 w 4"/>
                    <a:gd name="T5" fmla="*/ 2147483646 h 4"/>
                    <a:gd name="T6" fmla="*/ 2147483646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2" y="0"/>
                      </a:moveTo>
                      <a:cubicBezTo>
                        <a:pt x="3" y="0"/>
                        <a:pt x="4" y="2"/>
                        <a:pt x="4" y="3"/>
                      </a:cubicBezTo>
                      <a:cubicBezTo>
                        <a:pt x="3" y="4"/>
                        <a:pt x="1" y="4"/>
                        <a:pt x="0" y="3"/>
                      </a:cubicBezTo>
                      <a:cubicBezTo>
                        <a:pt x="0" y="2"/>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34" name="Freeform 82"/>
                <p:cNvSpPr>
                  <a:spLocks noChangeAspect="1"/>
                </p:cNvSpPr>
                <p:nvPr/>
              </p:nvSpPr>
              <p:spPr bwMode="auto">
                <a:xfrm>
                  <a:off x="6523038" y="4391025"/>
                  <a:ext cx="26987" cy="23813"/>
                </a:xfrm>
                <a:custGeom>
                  <a:avLst/>
                  <a:gdLst>
                    <a:gd name="T0" fmla="*/ 2147483646 w 5"/>
                    <a:gd name="T1" fmla="*/ 0 h 4"/>
                    <a:gd name="T2" fmla="*/ 2147483646 w 5"/>
                    <a:gd name="T3" fmla="*/ 2147483646 h 4"/>
                    <a:gd name="T4" fmla="*/ 2147483646 w 5"/>
                    <a:gd name="T5" fmla="*/ 2147483646 h 4"/>
                    <a:gd name="T6" fmla="*/ 2147483646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2" y="0"/>
                      </a:moveTo>
                      <a:cubicBezTo>
                        <a:pt x="3" y="0"/>
                        <a:pt x="5" y="2"/>
                        <a:pt x="4" y="3"/>
                      </a:cubicBezTo>
                      <a:cubicBezTo>
                        <a:pt x="4" y="4"/>
                        <a:pt x="1" y="4"/>
                        <a:pt x="1" y="3"/>
                      </a:cubicBezTo>
                      <a:cubicBezTo>
                        <a:pt x="0" y="2"/>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35" name="Freeform 83"/>
                <p:cNvSpPr>
                  <a:spLocks noChangeAspect="1"/>
                </p:cNvSpPr>
                <p:nvPr/>
              </p:nvSpPr>
              <p:spPr bwMode="auto">
                <a:xfrm>
                  <a:off x="6588125" y="4408488"/>
                  <a:ext cx="22225" cy="19050"/>
                </a:xfrm>
                <a:custGeom>
                  <a:avLst/>
                  <a:gdLst>
                    <a:gd name="T0" fmla="*/ 2147483646 w 4"/>
                    <a:gd name="T1" fmla="*/ 0 h 3"/>
                    <a:gd name="T2" fmla="*/ 2147483646 w 4"/>
                    <a:gd name="T3" fmla="*/ 2147483646 h 3"/>
                    <a:gd name="T4" fmla="*/ 2147483646 w 4"/>
                    <a:gd name="T5" fmla="*/ 2147483646 h 3"/>
                    <a:gd name="T6" fmla="*/ 2147483646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1"/>
                        <a:pt x="4" y="2"/>
                      </a:cubicBezTo>
                      <a:cubicBezTo>
                        <a:pt x="3" y="3"/>
                        <a:pt x="1" y="3"/>
                        <a:pt x="1" y="2"/>
                      </a:cubicBezTo>
                      <a:cubicBezTo>
                        <a:pt x="0" y="2"/>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36" name="Freeform 84"/>
                <p:cNvSpPr>
                  <a:spLocks noChangeAspect="1"/>
                </p:cNvSpPr>
                <p:nvPr/>
              </p:nvSpPr>
              <p:spPr bwMode="auto">
                <a:xfrm>
                  <a:off x="6562725" y="4460875"/>
                  <a:ext cx="25400" cy="14288"/>
                </a:xfrm>
                <a:custGeom>
                  <a:avLst/>
                  <a:gdLst>
                    <a:gd name="T0" fmla="*/ 2147483646 w 4"/>
                    <a:gd name="T1" fmla="*/ 0 h 3"/>
                    <a:gd name="T2" fmla="*/ 2147483646 w 4"/>
                    <a:gd name="T3" fmla="*/ 2147483646 h 3"/>
                    <a:gd name="T4" fmla="*/ 2147483646 w 4"/>
                    <a:gd name="T5" fmla="*/ 2147483646 h 3"/>
                    <a:gd name="T6" fmla="*/ 2147483646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1"/>
                        <a:pt x="4" y="2"/>
                      </a:cubicBezTo>
                      <a:cubicBezTo>
                        <a:pt x="3" y="3"/>
                        <a:pt x="1" y="3"/>
                        <a:pt x="1" y="2"/>
                      </a:cubicBezTo>
                      <a:cubicBezTo>
                        <a:pt x="0" y="2"/>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37" name="Freeform 85"/>
                <p:cNvSpPr>
                  <a:spLocks noChangeAspect="1"/>
                </p:cNvSpPr>
                <p:nvPr/>
              </p:nvSpPr>
              <p:spPr bwMode="auto">
                <a:xfrm>
                  <a:off x="6527800" y="4554538"/>
                  <a:ext cx="22225" cy="19050"/>
                </a:xfrm>
                <a:custGeom>
                  <a:avLst/>
                  <a:gdLst>
                    <a:gd name="T0" fmla="*/ 2147483646 w 4"/>
                    <a:gd name="T1" fmla="*/ 0 h 3"/>
                    <a:gd name="T2" fmla="*/ 2147483646 w 4"/>
                    <a:gd name="T3" fmla="*/ 2147483646 h 3"/>
                    <a:gd name="T4" fmla="*/ 0 w 4"/>
                    <a:gd name="T5" fmla="*/ 2147483646 h 3"/>
                    <a:gd name="T6" fmla="*/ 2147483646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0"/>
                      </a:moveTo>
                      <a:cubicBezTo>
                        <a:pt x="2" y="0"/>
                        <a:pt x="4" y="2"/>
                        <a:pt x="3" y="3"/>
                      </a:cubicBezTo>
                      <a:cubicBezTo>
                        <a:pt x="3" y="3"/>
                        <a:pt x="1" y="3"/>
                        <a:pt x="0" y="3"/>
                      </a:cubicBezTo>
                      <a:cubicBezTo>
                        <a:pt x="0" y="2"/>
                        <a:pt x="1"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38" name="Freeform 86"/>
                <p:cNvSpPr>
                  <a:spLocks noChangeAspect="1"/>
                </p:cNvSpPr>
                <p:nvPr/>
              </p:nvSpPr>
              <p:spPr bwMode="auto">
                <a:xfrm>
                  <a:off x="6546850" y="4648200"/>
                  <a:ext cx="25400" cy="20638"/>
                </a:xfrm>
                <a:custGeom>
                  <a:avLst/>
                  <a:gdLst>
                    <a:gd name="T0" fmla="*/ 2147483646 w 5"/>
                    <a:gd name="T1" fmla="*/ 2147483646 h 4"/>
                    <a:gd name="T2" fmla="*/ 2147483646 w 5"/>
                    <a:gd name="T3" fmla="*/ 2147483646 h 4"/>
                    <a:gd name="T4" fmla="*/ 0 w 5"/>
                    <a:gd name="T5" fmla="*/ 2147483646 h 4"/>
                    <a:gd name="T6" fmla="*/ 2147483646 w 5"/>
                    <a:gd name="T7" fmla="*/ 2147483646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1"/>
                      </a:moveTo>
                      <a:cubicBezTo>
                        <a:pt x="4" y="2"/>
                        <a:pt x="5" y="3"/>
                        <a:pt x="4" y="4"/>
                      </a:cubicBezTo>
                      <a:cubicBezTo>
                        <a:pt x="4" y="4"/>
                        <a:pt x="1" y="2"/>
                        <a:pt x="0" y="1"/>
                      </a:cubicBezTo>
                      <a:cubicBezTo>
                        <a:pt x="0" y="0"/>
                        <a:pt x="1" y="0"/>
                        <a:pt x="3"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39" name="Freeform 87"/>
                <p:cNvSpPr>
                  <a:spLocks noChangeAspect="1"/>
                </p:cNvSpPr>
                <p:nvPr/>
              </p:nvSpPr>
              <p:spPr bwMode="auto">
                <a:xfrm>
                  <a:off x="6673850" y="4664075"/>
                  <a:ext cx="26988" cy="17463"/>
                </a:xfrm>
                <a:custGeom>
                  <a:avLst/>
                  <a:gdLst>
                    <a:gd name="T0" fmla="*/ 2147483646 w 5"/>
                    <a:gd name="T1" fmla="*/ 2147483646 h 3"/>
                    <a:gd name="T2" fmla="*/ 2147483646 w 5"/>
                    <a:gd name="T3" fmla="*/ 2147483646 h 3"/>
                    <a:gd name="T4" fmla="*/ 0 w 5"/>
                    <a:gd name="T5" fmla="*/ 2147483646 h 3"/>
                    <a:gd name="T6" fmla="*/ 2147483646 w 5"/>
                    <a:gd name="T7" fmla="*/ 2147483646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3" y="1"/>
                      </a:moveTo>
                      <a:cubicBezTo>
                        <a:pt x="4" y="1"/>
                        <a:pt x="5" y="3"/>
                        <a:pt x="4" y="3"/>
                      </a:cubicBezTo>
                      <a:cubicBezTo>
                        <a:pt x="4" y="3"/>
                        <a:pt x="1" y="2"/>
                        <a:pt x="0" y="1"/>
                      </a:cubicBezTo>
                      <a:cubicBezTo>
                        <a:pt x="0" y="0"/>
                        <a:pt x="1" y="0"/>
                        <a:pt x="3"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0" name="Freeform 88"/>
                <p:cNvSpPr>
                  <a:spLocks noChangeAspect="1"/>
                </p:cNvSpPr>
                <p:nvPr/>
              </p:nvSpPr>
              <p:spPr bwMode="auto">
                <a:xfrm>
                  <a:off x="6527800" y="4752975"/>
                  <a:ext cx="19050" cy="22225"/>
                </a:xfrm>
                <a:custGeom>
                  <a:avLst/>
                  <a:gdLst>
                    <a:gd name="T0" fmla="*/ 2147483646 w 3"/>
                    <a:gd name="T1" fmla="*/ 2147483646 h 4"/>
                    <a:gd name="T2" fmla="*/ 2147483646 w 3"/>
                    <a:gd name="T3" fmla="*/ 2147483646 h 4"/>
                    <a:gd name="T4" fmla="*/ 2147483646 w 3"/>
                    <a:gd name="T5" fmla="*/ 2147483646 h 4"/>
                    <a:gd name="T6" fmla="*/ 2147483646 w 3"/>
                    <a:gd name="T7" fmla="*/ 2147483646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1" y="2"/>
                      </a:moveTo>
                      <a:cubicBezTo>
                        <a:pt x="2" y="1"/>
                        <a:pt x="3" y="0"/>
                        <a:pt x="3" y="1"/>
                      </a:cubicBezTo>
                      <a:cubicBezTo>
                        <a:pt x="3" y="2"/>
                        <a:pt x="2" y="3"/>
                        <a:pt x="1" y="4"/>
                      </a:cubicBezTo>
                      <a:cubicBezTo>
                        <a:pt x="0" y="4"/>
                        <a:pt x="0" y="3"/>
                        <a:pt x="1"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1" name="Freeform 89"/>
                <p:cNvSpPr>
                  <a:spLocks noChangeAspect="1"/>
                </p:cNvSpPr>
                <p:nvPr/>
              </p:nvSpPr>
              <p:spPr bwMode="auto">
                <a:xfrm>
                  <a:off x="6634163" y="4678363"/>
                  <a:ext cx="20637" cy="12700"/>
                </a:xfrm>
                <a:custGeom>
                  <a:avLst/>
                  <a:gdLst>
                    <a:gd name="T0" fmla="*/ 2147483646 w 4"/>
                    <a:gd name="T1" fmla="*/ 2147483646 h 3"/>
                    <a:gd name="T2" fmla="*/ 2147483646 w 4"/>
                    <a:gd name="T3" fmla="*/ 2147483646 h 3"/>
                    <a:gd name="T4" fmla="*/ 2147483646 w 4"/>
                    <a:gd name="T5" fmla="*/ 2147483646 h 3"/>
                    <a:gd name="T6" fmla="*/ 2147483646 w 4"/>
                    <a:gd name="T7" fmla="*/ 2147483646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1"/>
                      </a:moveTo>
                      <a:cubicBezTo>
                        <a:pt x="2" y="1"/>
                        <a:pt x="4" y="0"/>
                        <a:pt x="4" y="1"/>
                      </a:cubicBezTo>
                      <a:cubicBezTo>
                        <a:pt x="4" y="1"/>
                        <a:pt x="2" y="3"/>
                        <a:pt x="1" y="3"/>
                      </a:cubicBezTo>
                      <a:cubicBezTo>
                        <a:pt x="0" y="3"/>
                        <a:pt x="0" y="2"/>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2" name="Freeform 90"/>
                <p:cNvSpPr>
                  <a:spLocks noChangeAspect="1"/>
                </p:cNvSpPr>
                <p:nvPr/>
              </p:nvSpPr>
              <p:spPr bwMode="auto">
                <a:xfrm>
                  <a:off x="6627813" y="4741863"/>
                  <a:ext cx="12700" cy="20637"/>
                </a:xfrm>
                <a:custGeom>
                  <a:avLst/>
                  <a:gdLst>
                    <a:gd name="T0" fmla="*/ 2147483646 w 3"/>
                    <a:gd name="T1" fmla="*/ 2147483646 h 3"/>
                    <a:gd name="T2" fmla="*/ 2147483646 w 3"/>
                    <a:gd name="T3" fmla="*/ 0 h 3"/>
                    <a:gd name="T4" fmla="*/ 2147483646 w 3"/>
                    <a:gd name="T5" fmla="*/ 2147483646 h 3"/>
                    <a:gd name="T6" fmla="*/ 2147483646 w 3"/>
                    <a:gd name="T7" fmla="*/ 2147483646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1" y="1"/>
                      </a:moveTo>
                      <a:cubicBezTo>
                        <a:pt x="2" y="1"/>
                        <a:pt x="3" y="0"/>
                        <a:pt x="3" y="0"/>
                      </a:cubicBezTo>
                      <a:cubicBezTo>
                        <a:pt x="3" y="1"/>
                        <a:pt x="1" y="3"/>
                        <a:pt x="1" y="3"/>
                      </a:cubicBezTo>
                      <a:cubicBezTo>
                        <a:pt x="0" y="3"/>
                        <a:pt x="0" y="2"/>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3" name="Freeform 91"/>
                <p:cNvSpPr>
                  <a:spLocks noChangeAspect="1"/>
                </p:cNvSpPr>
                <p:nvPr/>
              </p:nvSpPr>
              <p:spPr bwMode="auto">
                <a:xfrm>
                  <a:off x="6481763" y="4516438"/>
                  <a:ext cx="23812" cy="25400"/>
                </a:xfrm>
                <a:custGeom>
                  <a:avLst/>
                  <a:gdLst>
                    <a:gd name="T0" fmla="*/ 2147483646 w 4"/>
                    <a:gd name="T1" fmla="*/ 2147483646 h 4"/>
                    <a:gd name="T2" fmla="*/ 2147483646 w 4"/>
                    <a:gd name="T3" fmla="*/ 2147483646 h 4"/>
                    <a:gd name="T4" fmla="*/ 2147483646 w 4"/>
                    <a:gd name="T5" fmla="*/ 2147483646 h 4"/>
                    <a:gd name="T6" fmla="*/ 2147483646 w 4"/>
                    <a:gd name="T7" fmla="*/ 2147483646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1" y="2"/>
                      </a:moveTo>
                      <a:cubicBezTo>
                        <a:pt x="2" y="1"/>
                        <a:pt x="4" y="0"/>
                        <a:pt x="3" y="1"/>
                      </a:cubicBezTo>
                      <a:cubicBezTo>
                        <a:pt x="3" y="2"/>
                        <a:pt x="2" y="3"/>
                        <a:pt x="1" y="4"/>
                      </a:cubicBezTo>
                      <a:cubicBezTo>
                        <a:pt x="0" y="4"/>
                        <a:pt x="0" y="3"/>
                        <a:pt x="1"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4" name="Freeform 92"/>
                <p:cNvSpPr>
                  <a:spLocks noChangeAspect="1"/>
                </p:cNvSpPr>
                <p:nvPr/>
              </p:nvSpPr>
              <p:spPr bwMode="auto">
                <a:xfrm>
                  <a:off x="6465888" y="4532313"/>
                  <a:ext cx="12700" cy="15875"/>
                </a:xfrm>
                <a:custGeom>
                  <a:avLst/>
                  <a:gdLst>
                    <a:gd name="T0" fmla="*/ 2147483646 w 3"/>
                    <a:gd name="T1" fmla="*/ 2147483646 h 3"/>
                    <a:gd name="T2" fmla="*/ 2147483646 w 3"/>
                    <a:gd name="T3" fmla="*/ 2147483646 h 3"/>
                    <a:gd name="T4" fmla="*/ 0 w 3"/>
                    <a:gd name="T5" fmla="*/ 2147483646 h 3"/>
                    <a:gd name="T6" fmla="*/ 2147483646 w 3"/>
                    <a:gd name="T7" fmla="*/ 2147483646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2" y="1"/>
                      </a:moveTo>
                      <a:cubicBezTo>
                        <a:pt x="3" y="1"/>
                        <a:pt x="3" y="3"/>
                        <a:pt x="3" y="3"/>
                      </a:cubicBezTo>
                      <a:cubicBezTo>
                        <a:pt x="2" y="3"/>
                        <a:pt x="0" y="1"/>
                        <a:pt x="0" y="1"/>
                      </a:cubicBezTo>
                      <a:cubicBezTo>
                        <a:pt x="0" y="0"/>
                        <a:pt x="1"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5" name="Freeform 93"/>
                <p:cNvSpPr>
                  <a:spLocks noChangeAspect="1"/>
                </p:cNvSpPr>
                <p:nvPr/>
              </p:nvSpPr>
              <p:spPr bwMode="auto">
                <a:xfrm>
                  <a:off x="4686300" y="3757613"/>
                  <a:ext cx="17463" cy="12700"/>
                </a:xfrm>
                <a:custGeom>
                  <a:avLst/>
                  <a:gdLst>
                    <a:gd name="T0" fmla="*/ 2147483646 w 3"/>
                    <a:gd name="T1" fmla="*/ 2147483646 h 3"/>
                    <a:gd name="T2" fmla="*/ 2147483646 w 3"/>
                    <a:gd name="T3" fmla="*/ 2147483646 h 3"/>
                    <a:gd name="T4" fmla="*/ 0 w 3"/>
                    <a:gd name="T5" fmla="*/ 2147483646 h 3"/>
                    <a:gd name="T6" fmla="*/ 2147483646 w 3"/>
                    <a:gd name="T7" fmla="*/ 0 h 3"/>
                    <a:gd name="T8" fmla="*/ 2147483646 w 3"/>
                    <a:gd name="T9" fmla="*/ 2147483646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3" y="3"/>
                        <a:pt x="2" y="3"/>
                      </a:cubicBezTo>
                      <a:cubicBezTo>
                        <a:pt x="1" y="3"/>
                        <a:pt x="1" y="3"/>
                        <a:pt x="0" y="2"/>
                      </a:cubicBezTo>
                      <a:cubicBezTo>
                        <a:pt x="0" y="1"/>
                        <a:pt x="0" y="0"/>
                        <a:pt x="1" y="0"/>
                      </a:cubicBezTo>
                      <a:cubicBezTo>
                        <a:pt x="1" y="0"/>
                        <a:pt x="2" y="1"/>
                        <a:pt x="2"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6" name="Freeform 94"/>
                <p:cNvSpPr>
                  <a:spLocks noChangeAspect="1"/>
                </p:cNvSpPr>
                <p:nvPr/>
              </p:nvSpPr>
              <p:spPr bwMode="auto">
                <a:xfrm>
                  <a:off x="4745038" y="3789363"/>
                  <a:ext cx="19050" cy="19050"/>
                </a:xfrm>
                <a:custGeom>
                  <a:avLst/>
                  <a:gdLst>
                    <a:gd name="T0" fmla="*/ 2147483646 w 3"/>
                    <a:gd name="T1" fmla="*/ 2147483646 h 3"/>
                    <a:gd name="T2" fmla="*/ 2147483646 w 3"/>
                    <a:gd name="T3" fmla="*/ 2147483646 h 3"/>
                    <a:gd name="T4" fmla="*/ 2147483646 w 3"/>
                    <a:gd name="T5" fmla="*/ 2147483646 h 3"/>
                    <a:gd name="T6" fmla="*/ 2147483646 w 3"/>
                    <a:gd name="T7" fmla="*/ 2147483646 h 3"/>
                    <a:gd name="T8" fmla="*/ 2147483646 w 3"/>
                    <a:gd name="T9" fmla="*/ 2147483646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2"/>
                        <a:pt x="3" y="2"/>
                        <a:pt x="3" y="2"/>
                      </a:cubicBezTo>
                      <a:cubicBezTo>
                        <a:pt x="2" y="3"/>
                        <a:pt x="1" y="2"/>
                        <a:pt x="1" y="2"/>
                      </a:cubicBezTo>
                      <a:cubicBezTo>
                        <a:pt x="1" y="2"/>
                        <a:pt x="0" y="1"/>
                        <a:pt x="1" y="1"/>
                      </a:cubicBezTo>
                      <a:cubicBezTo>
                        <a:pt x="1" y="0"/>
                        <a:pt x="2" y="1"/>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7" name="Freeform 95"/>
                <p:cNvSpPr>
                  <a:spLocks noChangeAspect="1"/>
                </p:cNvSpPr>
                <p:nvPr/>
              </p:nvSpPr>
              <p:spPr bwMode="auto">
                <a:xfrm>
                  <a:off x="4803775" y="3881438"/>
                  <a:ext cx="17463" cy="22225"/>
                </a:xfrm>
                <a:custGeom>
                  <a:avLst/>
                  <a:gdLst>
                    <a:gd name="T0" fmla="*/ 2147483646 w 3"/>
                    <a:gd name="T1" fmla="*/ 2147483646 h 3"/>
                    <a:gd name="T2" fmla="*/ 2147483646 w 3"/>
                    <a:gd name="T3" fmla="*/ 2147483646 h 3"/>
                    <a:gd name="T4" fmla="*/ 0 w 3"/>
                    <a:gd name="T5" fmla="*/ 2147483646 h 3"/>
                    <a:gd name="T6" fmla="*/ 0 w 3"/>
                    <a:gd name="T7" fmla="*/ 2147483646 h 3"/>
                    <a:gd name="T8" fmla="*/ 2147483646 w 3"/>
                    <a:gd name="T9" fmla="*/ 2147483646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3" y="3"/>
                        <a:pt x="3" y="3"/>
                      </a:cubicBezTo>
                      <a:cubicBezTo>
                        <a:pt x="2" y="3"/>
                        <a:pt x="1" y="3"/>
                        <a:pt x="0" y="3"/>
                      </a:cubicBezTo>
                      <a:cubicBezTo>
                        <a:pt x="0" y="2"/>
                        <a:pt x="0" y="1"/>
                        <a:pt x="0" y="1"/>
                      </a:cubicBezTo>
                      <a:cubicBezTo>
                        <a:pt x="1" y="0"/>
                        <a:pt x="1" y="1"/>
                        <a:pt x="2"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8" name="Freeform 96"/>
                <p:cNvSpPr>
                  <a:spLocks noChangeAspect="1"/>
                </p:cNvSpPr>
                <p:nvPr/>
              </p:nvSpPr>
              <p:spPr bwMode="auto">
                <a:xfrm>
                  <a:off x="5853113" y="3984625"/>
                  <a:ext cx="19050" cy="12700"/>
                </a:xfrm>
                <a:custGeom>
                  <a:avLst/>
                  <a:gdLst>
                    <a:gd name="T0" fmla="*/ 2147483646 w 3"/>
                    <a:gd name="T1" fmla="*/ 2147483646 h 3"/>
                    <a:gd name="T2" fmla="*/ 2147483646 w 3"/>
                    <a:gd name="T3" fmla="*/ 2147483646 h 3"/>
                    <a:gd name="T4" fmla="*/ 2147483646 w 3"/>
                    <a:gd name="T5" fmla="*/ 2147483646 h 3"/>
                    <a:gd name="T6" fmla="*/ 2147483646 w 3"/>
                    <a:gd name="T7" fmla="*/ 0 h 3"/>
                    <a:gd name="T8" fmla="*/ 2147483646 w 3"/>
                    <a:gd name="T9" fmla="*/ 2147483646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1"/>
                        <a:pt x="0" y="1"/>
                        <a:pt x="1" y="0"/>
                      </a:cubicBezTo>
                      <a:cubicBezTo>
                        <a:pt x="1" y="0"/>
                        <a:pt x="2"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49" name="Freeform 97"/>
                <p:cNvSpPr>
                  <a:spLocks noChangeAspect="1"/>
                </p:cNvSpPr>
                <p:nvPr/>
              </p:nvSpPr>
              <p:spPr bwMode="auto">
                <a:xfrm>
                  <a:off x="5133975" y="3338513"/>
                  <a:ext cx="31750" cy="20637"/>
                </a:xfrm>
                <a:custGeom>
                  <a:avLst/>
                  <a:gdLst>
                    <a:gd name="T0" fmla="*/ 0 w 6"/>
                    <a:gd name="T1" fmla="*/ 2147483646 h 3"/>
                    <a:gd name="T2" fmla="*/ 2147483646 w 6"/>
                    <a:gd name="T3" fmla="*/ 2147483646 h 3"/>
                    <a:gd name="T4" fmla="*/ 2147483646 w 6"/>
                    <a:gd name="T5" fmla="*/ 2147483646 h 3"/>
                    <a:gd name="T6" fmla="*/ 2147483646 w 6"/>
                    <a:gd name="T7" fmla="*/ 2147483646 h 3"/>
                    <a:gd name="T8" fmla="*/ 0 w 6"/>
                    <a:gd name="T9" fmla="*/ 2147483646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1"/>
                      </a:moveTo>
                      <a:cubicBezTo>
                        <a:pt x="1" y="0"/>
                        <a:pt x="2" y="1"/>
                        <a:pt x="3" y="1"/>
                      </a:cubicBezTo>
                      <a:cubicBezTo>
                        <a:pt x="4" y="1"/>
                        <a:pt x="6" y="2"/>
                        <a:pt x="6" y="2"/>
                      </a:cubicBezTo>
                      <a:cubicBezTo>
                        <a:pt x="5" y="3"/>
                        <a:pt x="4" y="2"/>
                        <a:pt x="3" y="2"/>
                      </a:cubicBezTo>
                      <a:cubicBezTo>
                        <a:pt x="2" y="2"/>
                        <a:pt x="0" y="2"/>
                        <a:pt x="0"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50" name="Freeform 98"/>
                <p:cNvSpPr>
                  <a:spLocks noChangeAspect="1"/>
                </p:cNvSpPr>
                <p:nvPr/>
              </p:nvSpPr>
              <p:spPr bwMode="auto">
                <a:xfrm>
                  <a:off x="5197475" y="3175000"/>
                  <a:ext cx="23813" cy="34925"/>
                </a:xfrm>
                <a:custGeom>
                  <a:avLst/>
                  <a:gdLst>
                    <a:gd name="T0" fmla="*/ 2147483646 w 4"/>
                    <a:gd name="T1" fmla="*/ 2147483646 h 6"/>
                    <a:gd name="T2" fmla="*/ 2147483646 w 4"/>
                    <a:gd name="T3" fmla="*/ 2147483646 h 6"/>
                    <a:gd name="T4" fmla="*/ 2147483646 w 4"/>
                    <a:gd name="T5" fmla="*/ 2147483646 h 6"/>
                    <a:gd name="T6" fmla="*/ 2147483646 w 4"/>
                    <a:gd name="T7" fmla="*/ 2147483646 h 6"/>
                    <a:gd name="T8" fmla="*/ 2147483646 w 4"/>
                    <a:gd name="T9" fmla="*/ 2147483646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4"/>
                        <a:pt x="2" y="3"/>
                        <a:pt x="2" y="2"/>
                      </a:cubicBezTo>
                      <a:cubicBezTo>
                        <a:pt x="3" y="2"/>
                        <a:pt x="4" y="0"/>
                        <a:pt x="4" y="1"/>
                      </a:cubicBezTo>
                      <a:cubicBezTo>
                        <a:pt x="4" y="2"/>
                        <a:pt x="3" y="3"/>
                        <a:pt x="3" y="4"/>
                      </a:cubicBezTo>
                      <a:cubicBezTo>
                        <a:pt x="2" y="4"/>
                        <a:pt x="1" y="6"/>
                        <a:pt x="1" y="5"/>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51" name="Freeform 99"/>
                <p:cNvSpPr>
                  <a:spLocks noChangeAspect="1"/>
                </p:cNvSpPr>
                <p:nvPr/>
              </p:nvSpPr>
              <p:spPr bwMode="auto">
                <a:xfrm>
                  <a:off x="5224463" y="3152775"/>
                  <a:ext cx="19050" cy="22225"/>
                </a:xfrm>
                <a:custGeom>
                  <a:avLst/>
                  <a:gdLst>
                    <a:gd name="T0" fmla="*/ 0 w 3"/>
                    <a:gd name="T1" fmla="*/ 2147483646 h 4"/>
                    <a:gd name="T2" fmla="*/ 2147483646 w 3"/>
                    <a:gd name="T3" fmla="*/ 2147483646 h 4"/>
                    <a:gd name="T4" fmla="*/ 2147483646 w 3"/>
                    <a:gd name="T5" fmla="*/ 2147483646 h 4"/>
                    <a:gd name="T6" fmla="*/ 2147483646 w 3"/>
                    <a:gd name="T7" fmla="*/ 2147483646 h 4"/>
                    <a:gd name="T8" fmla="*/ 0 w 3"/>
                    <a:gd name="T9" fmla="*/ 2147483646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0" y="4"/>
                      </a:moveTo>
                      <a:cubicBezTo>
                        <a:pt x="0" y="3"/>
                        <a:pt x="1" y="2"/>
                        <a:pt x="2" y="2"/>
                      </a:cubicBezTo>
                      <a:cubicBezTo>
                        <a:pt x="2" y="2"/>
                        <a:pt x="3" y="0"/>
                        <a:pt x="3" y="1"/>
                      </a:cubicBezTo>
                      <a:cubicBezTo>
                        <a:pt x="3" y="2"/>
                        <a:pt x="3" y="2"/>
                        <a:pt x="2" y="3"/>
                      </a:cubicBezTo>
                      <a:cubicBezTo>
                        <a:pt x="1" y="3"/>
                        <a:pt x="0" y="4"/>
                        <a:pt x="0" y="4"/>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52" name="Freeform 100"/>
                <p:cNvSpPr>
                  <a:spLocks noChangeAspect="1"/>
                </p:cNvSpPr>
                <p:nvPr/>
              </p:nvSpPr>
              <p:spPr bwMode="auto">
                <a:xfrm>
                  <a:off x="5140325" y="3328988"/>
                  <a:ext cx="25400" cy="17462"/>
                </a:xfrm>
                <a:custGeom>
                  <a:avLst/>
                  <a:gdLst>
                    <a:gd name="T0" fmla="*/ 2147483646 w 5"/>
                    <a:gd name="T1" fmla="*/ 2147483646 h 3"/>
                    <a:gd name="T2" fmla="*/ 2147483646 w 5"/>
                    <a:gd name="T3" fmla="*/ 2147483646 h 3"/>
                    <a:gd name="T4" fmla="*/ 2147483646 w 5"/>
                    <a:gd name="T5" fmla="*/ 2147483646 h 3"/>
                    <a:gd name="T6" fmla="*/ 0 w 5"/>
                    <a:gd name="T7" fmla="*/ 2147483646 h 3"/>
                    <a:gd name="T8" fmla="*/ 2147483646 w 5"/>
                    <a:gd name="T9" fmla="*/ 2147483646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1"/>
                      </a:moveTo>
                      <a:cubicBezTo>
                        <a:pt x="3" y="1"/>
                        <a:pt x="5" y="1"/>
                        <a:pt x="5" y="2"/>
                      </a:cubicBezTo>
                      <a:cubicBezTo>
                        <a:pt x="5" y="3"/>
                        <a:pt x="3" y="2"/>
                        <a:pt x="2" y="2"/>
                      </a:cubicBezTo>
                      <a:cubicBezTo>
                        <a:pt x="1" y="2"/>
                        <a:pt x="0" y="1"/>
                        <a:pt x="0" y="1"/>
                      </a:cubicBezTo>
                      <a:cubicBezTo>
                        <a:pt x="0" y="0"/>
                        <a:pt x="2"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53" name="Freeform 101"/>
                <p:cNvSpPr>
                  <a:spLocks noChangeAspect="1"/>
                </p:cNvSpPr>
                <p:nvPr/>
              </p:nvSpPr>
              <p:spPr bwMode="auto">
                <a:xfrm>
                  <a:off x="5146675" y="3317875"/>
                  <a:ext cx="22225" cy="11113"/>
                </a:xfrm>
                <a:custGeom>
                  <a:avLst/>
                  <a:gdLst>
                    <a:gd name="T0" fmla="*/ 2147483646 w 4"/>
                    <a:gd name="T1" fmla="*/ 2147483646 h 2"/>
                    <a:gd name="T2" fmla="*/ 2147483646 w 4"/>
                    <a:gd name="T3" fmla="*/ 2147483646 h 2"/>
                    <a:gd name="T4" fmla="*/ 2147483646 w 4"/>
                    <a:gd name="T5" fmla="*/ 2147483646 h 2"/>
                    <a:gd name="T6" fmla="*/ 0 w 4"/>
                    <a:gd name="T7" fmla="*/ 2147483646 h 2"/>
                    <a:gd name="T8" fmla="*/ 2147483646 w 4"/>
                    <a:gd name="T9" fmla="*/ 2147483646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1" y="1"/>
                      </a:moveTo>
                      <a:cubicBezTo>
                        <a:pt x="2" y="1"/>
                        <a:pt x="4" y="1"/>
                        <a:pt x="4" y="2"/>
                      </a:cubicBezTo>
                      <a:cubicBezTo>
                        <a:pt x="4" y="2"/>
                        <a:pt x="2" y="2"/>
                        <a:pt x="1" y="2"/>
                      </a:cubicBezTo>
                      <a:cubicBezTo>
                        <a:pt x="1" y="2"/>
                        <a:pt x="0" y="1"/>
                        <a:pt x="0" y="1"/>
                      </a:cubicBezTo>
                      <a:cubicBezTo>
                        <a:pt x="0" y="0"/>
                        <a:pt x="1" y="1"/>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54" name="Freeform 102"/>
                <p:cNvSpPr>
                  <a:spLocks noChangeAspect="1"/>
                </p:cNvSpPr>
                <p:nvPr/>
              </p:nvSpPr>
              <p:spPr bwMode="auto">
                <a:xfrm>
                  <a:off x="4722813" y="3541713"/>
                  <a:ext cx="12700" cy="17462"/>
                </a:xfrm>
                <a:custGeom>
                  <a:avLst/>
                  <a:gdLst>
                    <a:gd name="T0" fmla="*/ 2147483646 w 2"/>
                    <a:gd name="T1" fmla="*/ 0 h 3"/>
                    <a:gd name="T2" fmla="*/ 0 w 2"/>
                    <a:gd name="T3" fmla="*/ 2147483646 h 3"/>
                    <a:gd name="T4" fmla="*/ 2147483646 w 2"/>
                    <a:gd name="T5" fmla="*/ 2147483646 h 3"/>
                    <a:gd name="T6" fmla="*/ 2147483646 w 2"/>
                    <a:gd name="T7" fmla="*/ 2147483646 h 3"/>
                    <a:gd name="T8" fmla="*/ 2147483646 w 2"/>
                    <a:gd name="T9" fmla="*/ 0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0"/>
                      </a:moveTo>
                      <a:cubicBezTo>
                        <a:pt x="1" y="0"/>
                        <a:pt x="0" y="1"/>
                        <a:pt x="0" y="2"/>
                      </a:cubicBezTo>
                      <a:cubicBezTo>
                        <a:pt x="0" y="2"/>
                        <a:pt x="0" y="3"/>
                        <a:pt x="1" y="3"/>
                      </a:cubicBezTo>
                      <a:cubicBezTo>
                        <a:pt x="1" y="3"/>
                        <a:pt x="1" y="3"/>
                        <a:pt x="2" y="3"/>
                      </a:cubicBezTo>
                      <a:cubicBezTo>
                        <a:pt x="2" y="2"/>
                        <a:pt x="2" y="1"/>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55" name="Freeform 103"/>
                <p:cNvSpPr>
                  <a:spLocks noChangeAspect="1"/>
                </p:cNvSpPr>
                <p:nvPr/>
              </p:nvSpPr>
              <p:spPr bwMode="auto">
                <a:xfrm>
                  <a:off x="5464175" y="4173538"/>
                  <a:ext cx="68263" cy="160337"/>
                </a:xfrm>
                <a:custGeom>
                  <a:avLst/>
                  <a:gdLst>
                    <a:gd name="T0" fmla="*/ 2147483646 w 13"/>
                    <a:gd name="T1" fmla="*/ 2147483646 h 29"/>
                    <a:gd name="T2" fmla="*/ 2147483646 w 13"/>
                    <a:gd name="T3" fmla="*/ 2147483646 h 29"/>
                    <a:gd name="T4" fmla="*/ 2147483646 w 13"/>
                    <a:gd name="T5" fmla="*/ 2147483646 h 29"/>
                    <a:gd name="T6" fmla="*/ 2147483646 w 13"/>
                    <a:gd name="T7" fmla="*/ 2147483646 h 29"/>
                    <a:gd name="T8" fmla="*/ 2147483646 w 13"/>
                    <a:gd name="T9" fmla="*/ 2147483646 h 29"/>
                    <a:gd name="T10" fmla="*/ 2147483646 w 13"/>
                    <a:gd name="T11" fmla="*/ 2147483646 h 29"/>
                    <a:gd name="T12" fmla="*/ 0 w 13"/>
                    <a:gd name="T13" fmla="*/ 2147483646 h 29"/>
                    <a:gd name="T14" fmla="*/ 2147483646 w 13"/>
                    <a:gd name="T15" fmla="*/ 2147483646 h 29"/>
                    <a:gd name="T16" fmla="*/ 2147483646 w 13"/>
                    <a:gd name="T17" fmla="*/ 2147483646 h 29"/>
                    <a:gd name="T18" fmla="*/ 2147483646 w 13"/>
                    <a:gd name="T19" fmla="*/ 2147483646 h 29"/>
                    <a:gd name="T20" fmla="*/ 2147483646 w 13"/>
                    <a:gd name="T21" fmla="*/ 2147483646 h 29"/>
                    <a:gd name="T22" fmla="*/ 2147483646 w 13"/>
                    <a:gd name="T23" fmla="*/ 2147483646 h 29"/>
                    <a:gd name="T24" fmla="*/ 2147483646 w 13"/>
                    <a:gd name="T25" fmla="*/ 2147483646 h 29"/>
                    <a:gd name="T26" fmla="*/ 2147483646 w 13"/>
                    <a:gd name="T27" fmla="*/ 2147483646 h 29"/>
                    <a:gd name="T28" fmla="*/ 2147483646 w 13"/>
                    <a:gd name="T29" fmla="*/ 2147483646 h 29"/>
                    <a:gd name="T30" fmla="*/ 2147483646 w 13"/>
                    <a:gd name="T31" fmla="*/ 2147483646 h 29"/>
                    <a:gd name="T32" fmla="*/ 2147483646 w 13"/>
                    <a:gd name="T33" fmla="*/ 2147483646 h 29"/>
                    <a:gd name="T34" fmla="*/ 2147483646 w 13"/>
                    <a:gd name="T35" fmla="*/ 2147483646 h 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
                    <a:gd name="T55" fmla="*/ 0 h 29"/>
                    <a:gd name="T56" fmla="*/ 13 w 13"/>
                    <a:gd name="T57" fmla="*/ 29 h 2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 h="29">
                      <a:moveTo>
                        <a:pt x="9" y="29"/>
                      </a:moveTo>
                      <a:cubicBezTo>
                        <a:pt x="7" y="28"/>
                        <a:pt x="5" y="27"/>
                        <a:pt x="3" y="26"/>
                      </a:cubicBezTo>
                      <a:cubicBezTo>
                        <a:pt x="3" y="25"/>
                        <a:pt x="5" y="24"/>
                        <a:pt x="5" y="24"/>
                      </a:cubicBezTo>
                      <a:cubicBezTo>
                        <a:pt x="5" y="23"/>
                        <a:pt x="5" y="22"/>
                        <a:pt x="4" y="21"/>
                      </a:cubicBezTo>
                      <a:cubicBezTo>
                        <a:pt x="4" y="20"/>
                        <a:pt x="2" y="20"/>
                        <a:pt x="2" y="19"/>
                      </a:cubicBezTo>
                      <a:cubicBezTo>
                        <a:pt x="2" y="18"/>
                        <a:pt x="3" y="17"/>
                        <a:pt x="3" y="17"/>
                      </a:cubicBezTo>
                      <a:cubicBezTo>
                        <a:pt x="3" y="16"/>
                        <a:pt x="1" y="16"/>
                        <a:pt x="0" y="15"/>
                      </a:cubicBezTo>
                      <a:cubicBezTo>
                        <a:pt x="0" y="15"/>
                        <a:pt x="2" y="14"/>
                        <a:pt x="2" y="13"/>
                      </a:cubicBezTo>
                      <a:cubicBezTo>
                        <a:pt x="3" y="12"/>
                        <a:pt x="1" y="10"/>
                        <a:pt x="2" y="9"/>
                      </a:cubicBezTo>
                      <a:cubicBezTo>
                        <a:pt x="3" y="7"/>
                        <a:pt x="6" y="7"/>
                        <a:pt x="7" y="6"/>
                      </a:cubicBezTo>
                      <a:cubicBezTo>
                        <a:pt x="8" y="6"/>
                        <a:pt x="9" y="7"/>
                        <a:pt x="9" y="7"/>
                      </a:cubicBezTo>
                      <a:cubicBezTo>
                        <a:pt x="10" y="5"/>
                        <a:pt x="9" y="3"/>
                        <a:pt x="10" y="1"/>
                      </a:cubicBezTo>
                      <a:cubicBezTo>
                        <a:pt x="10" y="0"/>
                        <a:pt x="11" y="2"/>
                        <a:pt x="12" y="3"/>
                      </a:cubicBezTo>
                      <a:cubicBezTo>
                        <a:pt x="12" y="5"/>
                        <a:pt x="12" y="7"/>
                        <a:pt x="13" y="9"/>
                      </a:cubicBezTo>
                      <a:cubicBezTo>
                        <a:pt x="13" y="12"/>
                        <a:pt x="13" y="14"/>
                        <a:pt x="13" y="17"/>
                      </a:cubicBezTo>
                      <a:cubicBezTo>
                        <a:pt x="12" y="18"/>
                        <a:pt x="11" y="20"/>
                        <a:pt x="11" y="21"/>
                      </a:cubicBezTo>
                      <a:cubicBezTo>
                        <a:pt x="10" y="23"/>
                        <a:pt x="10" y="25"/>
                        <a:pt x="9" y="26"/>
                      </a:cubicBezTo>
                      <a:cubicBezTo>
                        <a:pt x="9" y="27"/>
                        <a:pt x="10" y="29"/>
                        <a:pt x="9" y="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56" name="Freeform 104"/>
                <p:cNvSpPr>
                  <a:spLocks noChangeAspect="1"/>
                </p:cNvSpPr>
                <p:nvPr/>
              </p:nvSpPr>
              <p:spPr bwMode="auto">
                <a:xfrm>
                  <a:off x="5437188" y="4349750"/>
                  <a:ext cx="117475" cy="220663"/>
                </a:xfrm>
                <a:custGeom>
                  <a:avLst/>
                  <a:gdLst>
                    <a:gd name="T0" fmla="*/ 2147483646 w 22"/>
                    <a:gd name="T1" fmla="*/ 2147483646 h 39"/>
                    <a:gd name="T2" fmla="*/ 2147483646 w 22"/>
                    <a:gd name="T3" fmla="*/ 2147483646 h 39"/>
                    <a:gd name="T4" fmla="*/ 2147483646 w 22"/>
                    <a:gd name="T5" fmla="*/ 2147483646 h 39"/>
                    <a:gd name="T6" fmla="*/ 2147483646 w 22"/>
                    <a:gd name="T7" fmla="*/ 2147483646 h 39"/>
                    <a:gd name="T8" fmla="*/ 2147483646 w 22"/>
                    <a:gd name="T9" fmla="*/ 2147483646 h 39"/>
                    <a:gd name="T10" fmla="*/ 2147483646 w 22"/>
                    <a:gd name="T11" fmla="*/ 2147483646 h 39"/>
                    <a:gd name="T12" fmla="*/ 2147483646 w 22"/>
                    <a:gd name="T13" fmla="*/ 2147483646 h 39"/>
                    <a:gd name="T14" fmla="*/ 2147483646 w 22"/>
                    <a:gd name="T15" fmla="*/ 2147483646 h 39"/>
                    <a:gd name="T16" fmla="*/ 2147483646 w 22"/>
                    <a:gd name="T17" fmla="*/ 2147483646 h 39"/>
                    <a:gd name="T18" fmla="*/ 2147483646 w 22"/>
                    <a:gd name="T19" fmla="*/ 2147483646 h 39"/>
                    <a:gd name="T20" fmla="*/ 2147483646 w 22"/>
                    <a:gd name="T21" fmla="*/ 2147483646 h 39"/>
                    <a:gd name="T22" fmla="*/ 2147483646 w 22"/>
                    <a:gd name="T23" fmla="*/ 2147483646 h 39"/>
                    <a:gd name="T24" fmla="*/ 2147483646 w 22"/>
                    <a:gd name="T25" fmla="*/ 2147483646 h 39"/>
                    <a:gd name="T26" fmla="*/ 2147483646 w 22"/>
                    <a:gd name="T27" fmla="*/ 2147483646 h 39"/>
                    <a:gd name="T28" fmla="*/ 0 w 22"/>
                    <a:gd name="T29" fmla="*/ 2147483646 h 39"/>
                    <a:gd name="T30" fmla="*/ 2147483646 w 22"/>
                    <a:gd name="T31" fmla="*/ 2147483646 h 39"/>
                    <a:gd name="T32" fmla="*/ 2147483646 w 22"/>
                    <a:gd name="T33" fmla="*/ 2147483646 h 39"/>
                    <a:gd name="T34" fmla="*/ 2147483646 w 22"/>
                    <a:gd name="T35" fmla="*/ 2147483646 h 39"/>
                    <a:gd name="T36" fmla="*/ 2147483646 w 22"/>
                    <a:gd name="T37" fmla="*/ 2147483646 h 39"/>
                    <a:gd name="T38" fmla="*/ 2147483646 w 22"/>
                    <a:gd name="T39" fmla="*/ 2147483646 h 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39"/>
                    <a:gd name="T62" fmla="*/ 22 w 22"/>
                    <a:gd name="T63" fmla="*/ 39 h 3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39">
                      <a:moveTo>
                        <a:pt x="19" y="3"/>
                      </a:moveTo>
                      <a:cubicBezTo>
                        <a:pt x="21" y="5"/>
                        <a:pt x="22" y="9"/>
                        <a:pt x="22" y="12"/>
                      </a:cubicBezTo>
                      <a:cubicBezTo>
                        <a:pt x="22" y="14"/>
                        <a:pt x="19" y="15"/>
                        <a:pt x="19" y="17"/>
                      </a:cubicBezTo>
                      <a:cubicBezTo>
                        <a:pt x="19" y="18"/>
                        <a:pt x="20" y="19"/>
                        <a:pt x="20" y="21"/>
                      </a:cubicBezTo>
                      <a:cubicBezTo>
                        <a:pt x="20" y="26"/>
                        <a:pt x="21" y="31"/>
                        <a:pt x="19" y="35"/>
                      </a:cubicBezTo>
                      <a:cubicBezTo>
                        <a:pt x="18" y="37"/>
                        <a:pt x="15" y="33"/>
                        <a:pt x="13" y="33"/>
                      </a:cubicBezTo>
                      <a:cubicBezTo>
                        <a:pt x="12" y="34"/>
                        <a:pt x="12" y="37"/>
                        <a:pt x="11" y="38"/>
                      </a:cubicBezTo>
                      <a:cubicBezTo>
                        <a:pt x="9" y="39"/>
                        <a:pt x="7" y="38"/>
                        <a:pt x="6" y="37"/>
                      </a:cubicBezTo>
                      <a:cubicBezTo>
                        <a:pt x="5" y="37"/>
                        <a:pt x="4" y="35"/>
                        <a:pt x="3" y="34"/>
                      </a:cubicBezTo>
                      <a:cubicBezTo>
                        <a:pt x="3" y="33"/>
                        <a:pt x="4" y="31"/>
                        <a:pt x="4" y="29"/>
                      </a:cubicBezTo>
                      <a:cubicBezTo>
                        <a:pt x="5" y="27"/>
                        <a:pt x="7" y="25"/>
                        <a:pt x="7" y="23"/>
                      </a:cubicBezTo>
                      <a:cubicBezTo>
                        <a:pt x="7" y="21"/>
                        <a:pt x="5" y="21"/>
                        <a:pt x="4" y="20"/>
                      </a:cubicBezTo>
                      <a:cubicBezTo>
                        <a:pt x="4" y="19"/>
                        <a:pt x="5" y="18"/>
                        <a:pt x="5" y="17"/>
                      </a:cubicBezTo>
                      <a:cubicBezTo>
                        <a:pt x="5" y="15"/>
                        <a:pt x="4" y="13"/>
                        <a:pt x="3" y="12"/>
                      </a:cubicBezTo>
                      <a:cubicBezTo>
                        <a:pt x="2" y="11"/>
                        <a:pt x="1" y="10"/>
                        <a:pt x="0" y="9"/>
                      </a:cubicBezTo>
                      <a:cubicBezTo>
                        <a:pt x="0" y="7"/>
                        <a:pt x="0" y="3"/>
                        <a:pt x="2" y="2"/>
                      </a:cubicBezTo>
                      <a:cubicBezTo>
                        <a:pt x="4" y="2"/>
                        <a:pt x="4" y="6"/>
                        <a:pt x="6" y="7"/>
                      </a:cubicBezTo>
                      <a:cubicBezTo>
                        <a:pt x="7" y="7"/>
                        <a:pt x="8" y="5"/>
                        <a:pt x="9" y="4"/>
                      </a:cubicBezTo>
                      <a:cubicBezTo>
                        <a:pt x="11" y="3"/>
                        <a:pt x="12" y="1"/>
                        <a:pt x="14" y="1"/>
                      </a:cubicBezTo>
                      <a:cubicBezTo>
                        <a:pt x="16" y="0"/>
                        <a:pt x="18" y="1"/>
                        <a:pt x="19" y="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57" name="Freeform 105"/>
                <p:cNvSpPr>
                  <a:spLocks noChangeAspect="1"/>
                </p:cNvSpPr>
                <p:nvPr/>
              </p:nvSpPr>
              <p:spPr bwMode="auto">
                <a:xfrm>
                  <a:off x="5730875" y="4621213"/>
                  <a:ext cx="209550" cy="153987"/>
                </a:xfrm>
                <a:custGeom>
                  <a:avLst/>
                  <a:gdLst>
                    <a:gd name="T0" fmla="*/ 2147483646 w 39"/>
                    <a:gd name="T1" fmla="*/ 0 h 28"/>
                    <a:gd name="T2" fmla="*/ 2147483646 w 39"/>
                    <a:gd name="T3" fmla="*/ 2147483646 h 28"/>
                    <a:gd name="T4" fmla="*/ 2147483646 w 39"/>
                    <a:gd name="T5" fmla="*/ 2147483646 h 28"/>
                    <a:gd name="T6" fmla="*/ 2147483646 w 39"/>
                    <a:gd name="T7" fmla="*/ 2147483646 h 28"/>
                    <a:gd name="T8" fmla="*/ 2147483646 w 39"/>
                    <a:gd name="T9" fmla="*/ 2147483646 h 28"/>
                    <a:gd name="T10" fmla="*/ 2147483646 w 39"/>
                    <a:gd name="T11" fmla="*/ 2147483646 h 28"/>
                    <a:gd name="T12" fmla="*/ 2147483646 w 39"/>
                    <a:gd name="T13" fmla="*/ 2147483646 h 28"/>
                    <a:gd name="T14" fmla="*/ 2147483646 w 39"/>
                    <a:gd name="T15" fmla="*/ 2147483646 h 28"/>
                    <a:gd name="T16" fmla="*/ 2147483646 w 39"/>
                    <a:gd name="T17" fmla="*/ 2147483646 h 28"/>
                    <a:gd name="T18" fmla="*/ 2147483646 w 39"/>
                    <a:gd name="T19" fmla="*/ 2147483646 h 28"/>
                    <a:gd name="T20" fmla="*/ 2147483646 w 39"/>
                    <a:gd name="T21" fmla="*/ 2147483646 h 28"/>
                    <a:gd name="T22" fmla="*/ 2147483646 w 39"/>
                    <a:gd name="T23" fmla="*/ 2147483646 h 28"/>
                    <a:gd name="T24" fmla="*/ 2147483646 w 39"/>
                    <a:gd name="T25" fmla="*/ 2147483646 h 28"/>
                    <a:gd name="T26" fmla="*/ 2147483646 w 39"/>
                    <a:gd name="T27" fmla="*/ 2147483646 h 28"/>
                    <a:gd name="T28" fmla="*/ 2147483646 w 39"/>
                    <a:gd name="T29" fmla="*/ 2147483646 h 28"/>
                    <a:gd name="T30" fmla="*/ 2147483646 w 39"/>
                    <a:gd name="T31" fmla="*/ 2147483646 h 28"/>
                    <a:gd name="T32" fmla="*/ 2147483646 w 39"/>
                    <a:gd name="T33" fmla="*/ 0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9"/>
                    <a:gd name="T52" fmla="*/ 0 h 28"/>
                    <a:gd name="T53" fmla="*/ 39 w 39"/>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9" h="28">
                      <a:moveTo>
                        <a:pt x="39" y="0"/>
                      </a:moveTo>
                      <a:cubicBezTo>
                        <a:pt x="38" y="3"/>
                        <a:pt x="35" y="7"/>
                        <a:pt x="34" y="11"/>
                      </a:cubicBezTo>
                      <a:cubicBezTo>
                        <a:pt x="33" y="13"/>
                        <a:pt x="34" y="15"/>
                        <a:pt x="34" y="17"/>
                      </a:cubicBezTo>
                      <a:cubicBezTo>
                        <a:pt x="35" y="19"/>
                        <a:pt x="37" y="20"/>
                        <a:pt x="36" y="21"/>
                      </a:cubicBezTo>
                      <a:cubicBezTo>
                        <a:pt x="36" y="23"/>
                        <a:pt x="34" y="23"/>
                        <a:pt x="34" y="24"/>
                      </a:cubicBezTo>
                      <a:cubicBezTo>
                        <a:pt x="33" y="25"/>
                        <a:pt x="35" y="28"/>
                        <a:pt x="34" y="28"/>
                      </a:cubicBezTo>
                      <a:cubicBezTo>
                        <a:pt x="31" y="28"/>
                        <a:pt x="28" y="26"/>
                        <a:pt x="26" y="24"/>
                      </a:cubicBezTo>
                      <a:cubicBezTo>
                        <a:pt x="24" y="23"/>
                        <a:pt x="23" y="21"/>
                        <a:pt x="21" y="20"/>
                      </a:cubicBezTo>
                      <a:cubicBezTo>
                        <a:pt x="18" y="19"/>
                        <a:pt x="15" y="18"/>
                        <a:pt x="12" y="16"/>
                      </a:cubicBezTo>
                      <a:cubicBezTo>
                        <a:pt x="11" y="15"/>
                        <a:pt x="10" y="13"/>
                        <a:pt x="8" y="12"/>
                      </a:cubicBezTo>
                      <a:cubicBezTo>
                        <a:pt x="6" y="11"/>
                        <a:pt x="3" y="12"/>
                        <a:pt x="1" y="10"/>
                      </a:cubicBezTo>
                      <a:cubicBezTo>
                        <a:pt x="0" y="8"/>
                        <a:pt x="1" y="5"/>
                        <a:pt x="2" y="4"/>
                      </a:cubicBezTo>
                      <a:cubicBezTo>
                        <a:pt x="4" y="3"/>
                        <a:pt x="6" y="4"/>
                        <a:pt x="8" y="4"/>
                      </a:cubicBezTo>
                      <a:cubicBezTo>
                        <a:pt x="10" y="3"/>
                        <a:pt x="12" y="5"/>
                        <a:pt x="13" y="5"/>
                      </a:cubicBezTo>
                      <a:cubicBezTo>
                        <a:pt x="16" y="5"/>
                        <a:pt x="19" y="5"/>
                        <a:pt x="21" y="5"/>
                      </a:cubicBezTo>
                      <a:cubicBezTo>
                        <a:pt x="25" y="5"/>
                        <a:pt x="29" y="3"/>
                        <a:pt x="32" y="2"/>
                      </a:cubicBezTo>
                      <a:cubicBezTo>
                        <a:pt x="35" y="2"/>
                        <a:pt x="37" y="0"/>
                        <a:pt x="39"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58" name="Freeform 106"/>
                <p:cNvSpPr>
                  <a:spLocks noChangeAspect="1"/>
                </p:cNvSpPr>
                <p:nvPr/>
              </p:nvSpPr>
              <p:spPr bwMode="auto">
                <a:xfrm>
                  <a:off x="5422900" y="2720975"/>
                  <a:ext cx="150813" cy="106363"/>
                </a:xfrm>
                <a:custGeom>
                  <a:avLst/>
                  <a:gdLst>
                    <a:gd name="T0" fmla="*/ 2147483646 w 27"/>
                    <a:gd name="T1" fmla="*/ 2147483646 h 19"/>
                    <a:gd name="T2" fmla="*/ 2147483646 w 27"/>
                    <a:gd name="T3" fmla="*/ 2147483646 h 19"/>
                    <a:gd name="T4" fmla="*/ 2147483646 w 27"/>
                    <a:gd name="T5" fmla="*/ 2147483646 h 19"/>
                    <a:gd name="T6" fmla="*/ 2147483646 w 27"/>
                    <a:gd name="T7" fmla="*/ 2147483646 h 19"/>
                    <a:gd name="T8" fmla="*/ 2147483646 w 27"/>
                    <a:gd name="T9" fmla="*/ 2147483646 h 19"/>
                    <a:gd name="T10" fmla="*/ 0 w 27"/>
                    <a:gd name="T11" fmla="*/ 2147483646 h 19"/>
                    <a:gd name="T12" fmla="*/ 2147483646 w 27"/>
                    <a:gd name="T13" fmla="*/ 2147483646 h 19"/>
                    <a:gd name="T14" fmla="*/ 2147483646 w 27"/>
                    <a:gd name="T15" fmla="*/ 2147483646 h 19"/>
                    <a:gd name="T16" fmla="*/ 2147483646 w 27"/>
                    <a:gd name="T17" fmla="*/ 2147483646 h 19"/>
                    <a:gd name="T18" fmla="*/ 2147483646 w 27"/>
                    <a:gd name="T19" fmla="*/ 2147483646 h 19"/>
                    <a:gd name="T20" fmla="*/ 2147483646 w 27"/>
                    <a:gd name="T21" fmla="*/ 2147483646 h 19"/>
                    <a:gd name="T22" fmla="*/ 2147483646 w 27"/>
                    <a:gd name="T23" fmla="*/ 2147483646 h 19"/>
                    <a:gd name="T24" fmla="*/ 2147483646 w 27"/>
                    <a:gd name="T25" fmla="*/ 2147483646 h 19"/>
                    <a:gd name="T26" fmla="*/ 2147483646 w 27"/>
                    <a:gd name="T27" fmla="*/ 2147483646 h 19"/>
                    <a:gd name="T28" fmla="*/ 2147483646 w 27"/>
                    <a:gd name="T29" fmla="*/ 2147483646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
                    <a:gd name="T46" fmla="*/ 0 h 19"/>
                    <a:gd name="T47" fmla="*/ 27 w 2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 h="19">
                      <a:moveTo>
                        <a:pt x="26" y="1"/>
                      </a:moveTo>
                      <a:cubicBezTo>
                        <a:pt x="26" y="0"/>
                        <a:pt x="24" y="1"/>
                        <a:pt x="24" y="1"/>
                      </a:cubicBezTo>
                      <a:cubicBezTo>
                        <a:pt x="22" y="2"/>
                        <a:pt x="21" y="2"/>
                        <a:pt x="19" y="4"/>
                      </a:cubicBezTo>
                      <a:cubicBezTo>
                        <a:pt x="17" y="5"/>
                        <a:pt x="16" y="9"/>
                        <a:pt x="14" y="10"/>
                      </a:cubicBezTo>
                      <a:cubicBezTo>
                        <a:pt x="11" y="12"/>
                        <a:pt x="7" y="10"/>
                        <a:pt x="5" y="12"/>
                      </a:cubicBezTo>
                      <a:cubicBezTo>
                        <a:pt x="3" y="13"/>
                        <a:pt x="1" y="15"/>
                        <a:pt x="0" y="18"/>
                      </a:cubicBezTo>
                      <a:cubicBezTo>
                        <a:pt x="0" y="19"/>
                        <a:pt x="2" y="18"/>
                        <a:pt x="3" y="17"/>
                      </a:cubicBezTo>
                      <a:cubicBezTo>
                        <a:pt x="4" y="17"/>
                        <a:pt x="5" y="15"/>
                        <a:pt x="6" y="14"/>
                      </a:cubicBezTo>
                      <a:cubicBezTo>
                        <a:pt x="7" y="13"/>
                        <a:pt x="8" y="13"/>
                        <a:pt x="9" y="13"/>
                      </a:cubicBezTo>
                      <a:cubicBezTo>
                        <a:pt x="12" y="12"/>
                        <a:pt x="15" y="12"/>
                        <a:pt x="19" y="12"/>
                      </a:cubicBezTo>
                      <a:cubicBezTo>
                        <a:pt x="20" y="12"/>
                        <a:pt x="20" y="12"/>
                        <a:pt x="21" y="12"/>
                      </a:cubicBezTo>
                      <a:cubicBezTo>
                        <a:pt x="22" y="13"/>
                        <a:pt x="23" y="14"/>
                        <a:pt x="24" y="14"/>
                      </a:cubicBezTo>
                      <a:cubicBezTo>
                        <a:pt x="26" y="12"/>
                        <a:pt x="26" y="10"/>
                        <a:pt x="27" y="8"/>
                      </a:cubicBezTo>
                      <a:cubicBezTo>
                        <a:pt x="27" y="7"/>
                        <a:pt x="25" y="5"/>
                        <a:pt x="25" y="4"/>
                      </a:cubicBezTo>
                      <a:cubicBezTo>
                        <a:pt x="25" y="3"/>
                        <a:pt x="26" y="2"/>
                        <a:pt x="26"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59" name="Freeform 107"/>
                <p:cNvSpPr>
                  <a:spLocks noChangeAspect="1"/>
                </p:cNvSpPr>
                <p:nvPr/>
              </p:nvSpPr>
              <p:spPr bwMode="auto">
                <a:xfrm>
                  <a:off x="5414963" y="2794000"/>
                  <a:ext cx="184150" cy="228600"/>
                </a:xfrm>
                <a:custGeom>
                  <a:avLst/>
                  <a:gdLst>
                    <a:gd name="T0" fmla="*/ 2147483646 w 34"/>
                    <a:gd name="T1" fmla="*/ 2147483646 h 41"/>
                    <a:gd name="T2" fmla="*/ 2147483646 w 34"/>
                    <a:gd name="T3" fmla="*/ 2147483646 h 41"/>
                    <a:gd name="T4" fmla="*/ 2147483646 w 34"/>
                    <a:gd name="T5" fmla="*/ 2147483646 h 41"/>
                    <a:gd name="T6" fmla="*/ 2147483646 w 34"/>
                    <a:gd name="T7" fmla="*/ 2147483646 h 41"/>
                    <a:gd name="T8" fmla="*/ 2147483646 w 34"/>
                    <a:gd name="T9" fmla="*/ 2147483646 h 41"/>
                    <a:gd name="T10" fmla="*/ 2147483646 w 34"/>
                    <a:gd name="T11" fmla="*/ 2147483646 h 41"/>
                    <a:gd name="T12" fmla="*/ 2147483646 w 34"/>
                    <a:gd name="T13" fmla="*/ 2147483646 h 41"/>
                    <a:gd name="T14" fmla="*/ 2147483646 w 34"/>
                    <a:gd name="T15" fmla="*/ 2147483646 h 41"/>
                    <a:gd name="T16" fmla="*/ 2147483646 w 34"/>
                    <a:gd name="T17" fmla="*/ 2147483646 h 41"/>
                    <a:gd name="T18" fmla="*/ 2147483646 w 34"/>
                    <a:gd name="T19" fmla="*/ 2147483646 h 41"/>
                    <a:gd name="T20" fmla="*/ 2147483646 w 34"/>
                    <a:gd name="T21" fmla="*/ 2147483646 h 41"/>
                    <a:gd name="T22" fmla="*/ 2147483646 w 34"/>
                    <a:gd name="T23" fmla="*/ 2147483646 h 41"/>
                    <a:gd name="T24" fmla="*/ 2147483646 w 34"/>
                    <a:gd name="T25" fmla="*/ 2147483646 h 41"/>
                    <a:gd name="T26" fmla="*/ 2147483646 w 34"/>
                    <a:gd name="T27" fmla="*/ 2147483646 h 41"/>
                    <a:gd name="T28" fmla="*/ 2147483646 w 34"/>
                    <a:gd name="T29" fmla="*/ 0 h 41"/>
                    <a:gd name="T30" fmla="*/ 2147483646 w 34"/>
                    <a:gd name="T31" fmla="*/ 2147483646 h 41"/>
                    <a:gd name="T32" fmla="*/ 2147483646 w 34"/>
                    <a:gd name="T33" fmla="*/ 2147483646 h 41"/>
                    <a:gd name="T34" fmla="*/ 2147483646 w 34"/>
                    <a:gd name="T35" fmla="*/ 2147483646 h 41"/>
                    <a:gd name="T36" fmla="*/ 2147483646 w 34"/>
                    <a:gd name="T37" fmla="*/ 2147483646 h 41"/>
                    <a:gd name="T38" fmla="*/ 2147483646 w 34"/>
                    <a:gd name="T39" fmla="*/ 2147483646 h 41"/>
                    <a:gd name="T40" fmla="*/ 2147483646 w 34"/>
                    <a:gd name="T41" fmla="*/ 2147483646 h 41"/>
                    <a:gd name="T42" fmla="*/ 2147483646 w 34"/>
                    <a:gd name="T43" fmla="*/ 2147483646 h 41"/>
                    <a:gd name="T44" fmla="*/ 2147483646 w 34"/>
                    <a:gd name="T45" fmla="*/ 2147483646 h 41"/>
                    <a:gd name="T46" fmla="*/ 2147483646 w 34"/>
                    <a:gd name="T47" fmla="*/ 2147483646 h 41"/>
                    <a:gd name="T48" fmla="*/ 2147483646 w 34"/>
                    <a:gd name="T49" fmla="*/ 2147483646 h 41"/>
                    <a:gd name="T50" fmla="*/ 2147483646 w 34"/>
                    <a:gd name="T51" fmla="*/ 2147483646 h 41"/>
                    <a:gd name="T52" fmla="*/ 2147483646 w 34"/>
                    <a:gd name="T53" fmla="*/ 2147483646 h 41"/>
                    <a:gd name="T54" fmla="*/ 2147483646 w 34"/>
                    <a:gd name="T55" fmla="*/ 2147483646 h 41"/>
                    <a:gd name="T56" fmla="*/ 2147483646 w 34"/>
                    <a:gd name="T57" fmla="*/ 2147483646 h 41"/>
                    <a:gd name="T58" fmla="*/ 2147483646 w 34"/>
                    <a:gd name="T59" fmla="*/ 2147483646 h 41"/>
                    <a:gd name="T60" fmla="*/ 0 w 34"/>
                    <a:gd name="T61" fmla="*/ 2147483646 h 41"/>
                    <a:gd name="T62" fmla="*/ 2147483646 w 34"/>
                    <a:gd name="T63" fmla="*/ 2147483646 h 41"/>
                    <a:gd name="T64" fmla="*/ 2147483646 w 34"/>
                    <a:gd name="T65" fmla="*/ 2147483646 h 41"/>
                    <a:gd name="T66" fmla="*/ 2147483646 w 34"/>
                    <a:gd name="T67" fmla="*/ 2147483646 h 41"/>
                    <a:gd name="T68" fmla="*/ 2147483646 w 34"/>
                    <a:gd name="T69" fmla="*/ 2147483646 h 41"/>
                    <a:gd name="T70" fmla="*/ 2147483646 w 34"/>
                    <a:gd name="T71" fmla="*/ 2147483646 h 41"/>
                    <a:gd name="T72" fmla="*/ 2147483646 w 34"/>
                    <a:gd name="T73" fmla="*/ 2147483646 h 4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
                    <a:gd name="T112" fmla="*/ 0 h 41"/>
                    <a:gd name="T113" fmla="*/ 34 w 34"/>
                    <a:gd name="T114" fmla="*/ 41 h 4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 h="41">
                      <a:moveTo>
                        <a:pt x="15" y="41"/>
                      </a:moveTo>
                      <a:cubicBezTo>
                        <a:pt x="17" y="41"/>
                        <a:pt x="19" y="41"/>
                        <a:pt x="20" y="40"/>
                      </a:cubicBezTo>
                      <a:cubicBezTo>
                        <a:pt x="20" y="39"/>
                        <a:pt x="18" y="38"/>
                        <a:pt x="18" y="37"/>
                      </a:cubicBezTo>
                      <a:cubicBezTo>
                        <a:pt x="18" y="36"/>
                        <a:pt x="19" y="36"/>
                        <a:pt x="19" y="35"/>
                      </a:cubicBezTo>
                      <a:cubicBezTo>
                        <a:pt x="19" y="33"/>
                        <a:pt x="17" y="31"/>
                        <a:pt x="18" y="29"/>
                      </a:cubicBezTo>
                      <a:cubicBezTo>
                        <a:pt x="18" y="28"/>
                        <a:pt x="20" y="30"/>
                        <a:pt x="21" y="29"/>
                      </a:cubicBezTo>
                      <a:cubicBezTo>
                        <a:pt x="21" y="28"/>
                        <a:pt x="19" y="27"/>
                        <a:pt x="20" y="26"/>
                      </a:cubicBezTo>
                      <a:cubicBezTo>
                        <a:pt x="20" y="24"/>
                        <a:pt x="22" y="24"/>
                        <a:pt x="23" y="23"/>
                      </a:cubicBezTo>
                      <a:cubicBezTo>
                        <a:pt x="25" y="21"/>
                        <a:pt x="25" y="19"/>
                        <a:pt x="26" y="17"/>
                      </a:cubicBezTo>
                      <a:cubicBezTo>
                        <a:pt x="27" y="14"/>
                        <a:pt x="29" y="17"/>
                        <a:pt x="31" y="16"/>
                      </a:cubicBezTo>
                      <a:cubicBezTo>
                        <a:pt x="32" y="15"/>
                        <a:pt x="34" y="13"/>
                        <a:pt x="34" y="11"/>
                      </a:cubicBezTo>
                      <a:cubicBezTo>
                        <a:pt x="33" y="9"/>
                        <a:pt x="29" y="11"/>
                        <a:pt x="28" y="10"/>
                      </a:cubicBezTo>
                      <a:cubicBezTo>
                        <a:pt x="27" y="9"/>
                        <a:pt x="26" y="8"/>
                        <a:pt x="25" y="7"/>
                      </a:cubicBezTo>
                      <a:cubicBezTo>
                        <a:pt x="25" y="5"/>
                        <a:pt x="27" y="3"/>
                        <a:pt x="25" y="2"/>
                      </a:cubicBezTo>
                      <a:cubicBezTo>
                        <a:pt x="24" y="1"/>
                        <a:pt x="22" y="0"/>
                        <a:pt x="21" y="0"/>
                      </a:cubicBezTo>
                      <a:cubicBezTo>
                        <a:pt x="19" y="0"/>
                        <a:pt x="17" y="1"/>
                        <a:pt x="15" y="2"/>
                      </a:cubicBezTo>
                      <a:cubicBezTo>
                        <a:pt x="14" y="2"/>
                        <a:pt x="14" y="3"/>
                        <a:pt x="14" y="3"/>
                      </a:cubicBezTo>
                      <a:cubicBezTo>
                        <a:pt x="13" y="5"/>
                        <a:pt x="15" y="7"/>
                        <a:pt x="14" y="9"/>
                      </a:cubicBezTo>
                      <a:cubicBezTo>
                        <a:pt x="14" y="10"/>
                        <a:pt x="12" y="10"/>
                        <a:pt x="11" y="9"/>
                      </a:cubicBezTo>
                      <a:cubicBezTo>
                        <a:pt x="11" y="8"/>
                        <a:pt x="12" y="6"/>
                        <a:pt x="11" y="5"/>
                      </a:cubicBezTo>
                      <a:cubicBezTo>
                        <a:pt x="11" y="5"/>
                        <a:pt x="10" y="6"/>
                        <a:pt x="9" y="6"/>
                      </a:cubicBezTo>
                      <a:cubicBezTo>
                        <a:pt x="8" y="7"/>
                        <a:pt x="8" y="7"/>
                        <a:pt x="8" y="8"/>
                      </a:cubicBezTo>
                      <a:cubicBezTo>
                        <a:pt x="8" y="8"/>
                        <a:pt x="8" y="8"/>
                        <a:pt x="8" y="8"/>
                      </a:cubicBezTo>
                      <a:cubicBezTo>
                        <a:pt x="8" y="9"/>
                        <a:pt x="9" y="10"/>
                        <a:pt x="8" y="11"/>
                      </a:cubicBezTo>
                      <a:cubicBezTo>
                        <a:pt x="7" y="11"/>
                        <a:pt x="6" y="10"/>
                        <a:pt x="6" y="9"/>
                      </a:cubicBezTo>
                      <a:cubicBezTo>
                        <a:pt x="4" y="8"/>
                        <a:pt x="3" y="8"/>
                        <a:pt x="1" y="7"/>
                      </a:cubicBezTo>
                      <a:cubicBezTo>
                        <a:pt x="0" y="8"/>
                        <a:pt x="2" y="11"/>
                        <a:pt x="2" y="12"/>
                      </a:cubicBezTo>
                      <a:cubicBezTo>
                        <a:pt x="2" y="13"/>
                        <a:pt x="1" y="14"/>
                        <a:pt x="1" y="15"/>
                      </a:cubicBezTo>
                      <a:cubicBezTo>
                        <a:pt x="1" y="16"/>
                        <a:pt x="2" y="16"/>
                        <a:pt x="2" y="18"/>
                      </a:cubicBezTo>
                      <a:cubicBezTo>
                        <a:pt x="2" y="19"/>
                        <a:pt x="2" y="21"/>
                        <a:pt x="1" y="23"/>
                      </a:cubicBezTo>
                      <a:cubicBezTo>
                        <a:pt x="1" y="24"/>
                        <a:pt x="0" y="26"/>
                        <a:pt x="0" y="27"/>
                      </a:cubicBezTo>
                      <a:cubicBezTo>
                        <a:pt x="1" y="28"/>
                        <a:pt x="2" y="27"/>
                        <a:pt x="3" y="27"/>
                      </a:cubicBezTo>
                      <a:cubicBezTo>
                        <a:pt x="4" y="28"/>
                        <a:pt x="5" y="29"/>
                        <a:pt x="6" y="30"/>
                      </a:cubicBezTo>
                      <a:cubicBezTo>
                        <a:pt x="7" y="31"/>
                        <a:pt x="7" y="33"/>
                        <a:pt x="8" y="34"/>
                      </a:cubicBezTo>
                      <a:cubicBezTo>
                        <a:pt x="8" y="36"/>
                        <a:pt x="8" y="38"/>
                        <a:pt x="8" y="39"/>
                      </a:cubicBezTo>
                      <a:cubicBezTo>
                        <a:pt x="9" y="40"/>
                        <a:pt x="10" y="40"/>
                        <a:pt x="12" y="40"/>
                      </a:cubicBezTo>
                      <a:cubicBezTo>
                        <a:pt x="13" y="40"/>
                        <a:pt x="14" y="41"/>
                        <a:pt x="15" y="4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60" name="Freeform 108"/>
                <p:cNvSpPr>
                  <a:spLocks noChangeAspect="1"/>
                </p:cNvSpPr>
                <p:nvPr/>
              </p:nvSpPr>
              <p:spPr bwMode="auto">
                <a:xfrm>
                  <a:off x="4803775" y="3419475"/>
                  <a:ext cx="28575" cy="14288"/>
                </a:xfrm>
                <a:custGeom>
                  <a:avLst/>
                  <a:gdLst>
                    <a:gd name="T0" fmla="*/ 2147483646 w 5"/>
                    <a:gd name="T1" fmla="*/ 2147483646 h 3"/>
                    <a:gd name="T2" fmla="*/ 2147483646 w 5"/>
                    <a:gd name="T3" fmla="*/ 0 h 3"/>
                    <a:gd name="T4" fmla="*/ 0 w 5"/>
                    <a:gd name="T5" fmla="*/ 2147483646 h 3"/>
                    <a:gd name="T6" fmla="*/ 2147483646 w 5"/>
                    <a:gd name="T7" fmla="*/ 2147483646 h 3"/>
                    <a:gd name="T8" fmla="*/ 2147483646 w 5"/>
                    <a:gd name="T9" fmla="*/ 2147483646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5" y="1"/>
                        <a:pt x="3" y="0"/>
                        <a:pt x="2" y="0"/>
                      </a:cubicBezTo>
                      <a:cubicBezTo>
                        <a:pt x="1" y="0"/>
                        <a:pt x="0" y="1"/>
                        <a:pt x="0" y="2"/>
                      </a:cubicBezTo>
                      <a:cubicBezTo>
                        <a:pt x="0" y="2"/>
                        <a:pt x="1" y="3"/>
                        <a:pt x="2" y="3"/>
                      </a:cubicBezTo>
                      <a:cubicBezTo>
                        <a:pt x="3" y="3"/>
                        <a:pt x="4" y="3"/>
                        <a:pt x="4"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61" name="Freeform 109"/>
                <p:cNvSpPr>
                  <a:spLocks noChangeAspect="1"/>
                </p:cNvSpPr>
                <p:nvPr/>
              </p:nvSpPr>
              <p:spPr bwMode="auto">
                <a:xfrm>
                  <a:off x="4594225" y="3057525"/>
                  <a:ext cx="31750" cy="28575"/>
                </a:xfrm>
                <a:custGeom>
                  <a:avLst/>
                  <a:gdLst>
                    <a:gd name="T0" fmla="*/ 2147483646 w 6"/>
                    <a:gd name="T1" fmla="*/ 2147483646 h 5"/>
                    <a:gd name="T2" fmla="*/ 2147483646 w 6"/>
                    <a:gd name="T3" fmla="*/ 2147483646 h 5"/>
                    <a:gd name="T4" fmla="*/ 2147483646 w 6"/>
                    <a:gd name="T5" fmla="*/ 2147483646 h 5"/>
                    <a:gd name="T6" fmla="*/ 2147483646 w 6"/>
                    <a:gd name="T7" fmla="*/ 2147483646 h 5"/>
                    <a:gd name="T8" fmla="*/ 2147483646 w 6"/>
                    <a:gd name="T9" fmla="*/ 2147483646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5" y="1"/>
                      </a:moveTo>
                      <a:cubicBezTo>
                        <a:pt x="5" y="0"/>
                        <a:pt x="3" y="0"/>
                        <a:pt x="3" y="1"/>
                      </a:cubicBezTo>
                      <a:cubicBezTo>
                        <a:pt x="2" y="2"/>
                        <a:pt x="0" y="3"/>
                        <a:pt x="1" y="4"/>
                      </a:cubicBezTo>
                      <a:cubicBezTo>
                        <a:pt x="1" y="5"/>
                        <a:pt x="3" y="4"/>
                        <a:pt x="4" y="4"/>
                      </a:cubicBezTo>
                      <a:cubicBezTo>
                        <a:pt x="5" y="3"/>
                        <a:pt x="6" y="2"/>
                        <a:pt x="5"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62" name="Freeform 110"/>
                <p:cNvSpPr>
                  <a:spLocks noChangeAspect="1"/>
                </p:cNvSpPr>
                <p:nvPr/>
              </p:nvSpPr>
              <p:spPr bwMode="auto">
                <a:xfrm>
                  <a:off x="4557713" y="2921000"/>
                  <a:ext cx="20637" cy="25400"/>
                </a:xfrm>
                <a:custGeom>
                  <a:avLst/>
                  <a:gdLst>
                    <a:gd name="T0" fmla="*/ 2147483646 w 3"/>
                    <a:gd name="T1" fmla="*/ 2147483646 h 4"/>
                    <a:gd name="T2" fmla="*/ 2147483646 w 3"/>
                    <a:gd name="T3" fmla="*/ 2147483646 h 4"/>
                    <a:gd name="T4" fmla="*/ 2147483646 w 3"/>
                    <a:gd name="T5" fmla="*/ 0 h 4"/>
                    <a:gd name="T6" fmla="*/ 0 w 3"/>
                    <a:gd name="T7" fmla="*/ 2147483646 h 4"/>
                    <a:gd name="T8" fmla="*/ 2147483646 w 3"/>
                    <a:gd name="T9" fmla="*/ 2147483646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4"/>
                      </a:moveTo>
                      <a:cubicBezTo>
                        <a:pt x="3" y="4"/>
                        <a:pt x="3" y="3"/>
                        <a:pt x="3" y="2"/>
                      </a:cubicBezTo>
                      <a:cubicBezTo>
                        <a:pt x="3" y="1"/>
                        <a:pt x="2" y="0"/>
                        <a:pt x="1" y="0"/>
                      </a:cubicBezTo>
                      <a:cubicBezTo>
                        <a:pt x="0" y="0"/>
                        <a:pt x="0" y="1"/>
                        <a:pt x="0" y="2"/>
                      </a:cubicBezTo>
                      <a:cubicBezTo>
                        <a:pt x="1" y="3"/>
                        <a:pt x="1" y="4"/>
                        <a:pt x="2" y="4"/>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63" name="Freeform 111"/>
                <p:cNvSpPr>
                  <a:spLocks noChangeAspect="1"/>
                </p:cNvSpPr>
                <p:nvPr/>
              </p:nvSpPr>
              <p:spPr bwMode="auto">
                <a:xfrm>
                  <a:off x="4541838" y="3030538"/>
                  <a:ext cx="12700" cy="23812"/>
                </a:xfrm>
                <a:custGeom>
                  <a:avLst/>
                  <a:gdLst>
                    <a:gd name="T0" fmla="*/ 2147483646 w 3"/>
                    <a:gd name="T1" fmla="*/ 2147483646 h 4"/>
                    <a:gd name="T2" fmla="*/ 2147483646 w 3"/>
                    <a:gd name="T3" fmla="*/ 2147483646 h 4"/>
                    <a:gd name="T4" fmla="*/ 2147483646 w 3"/>
                    <a:gd name="T5" fmla="*/ 0 h 4"/>
                    <a:gd name="T6" fmla="*/ 0 w 3"/>
                    <a:gd name="T7" fmla="*/ 2147483646 h 4"/>
                    <a:gd name="T8" fmla="*/ 2147483646 w 3"/>
                    <a:gd name="T9" fmla="*/ 2147483646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4"/>
                      </a:moveTo>
                      <a:cubicBezTo>
                        <a:pt x="3" y="4"/>
                        <a:pt x="3" y="3"/>
                        <a:pt x="3" y="2"/>
                      </a:cubicBezTo>
                      <a:cubicBezTo>
                        <a:pt x="2" y="1"/>
                        <a:pt x="1" y="0"/>
                        <a:pt x="1" y="0"/>
                      </a:cubicBezTo>
                      <a:cubicBezTo>
                        <a:pt x="0" y="0"/>
                        <a:pt x="0" y="2"/>
                        <a:pt x="0" y="2"/>
                      </a:cubicBezTo>
                      <a:cubicBezTo>
                        <a:pt x="0" y="3"/>
                        <a:pt x="1" y="4"/>
                        <a:pt x="2" y="4"/>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64" name="Freeform 112"/>
                <p:cNvSpPr>
                  <a:spLocks noChangeAspect="1"/>
                </p:cNvSpPr>
                <p:nvPr/>
              </p:nvSpPr>
              <p:spPr bwMode="auto">
                <a:xfrm>
                  <a:off x="4603750" y="3159125"/>
                  <a:ext cx="28575" cy="15875"/>
                </a:xfrm>
                <a:custGeom>
                  <a:avLst/>
                  <a:gdLst>
                    <a:gd name="T0" fmla="*/ 2147483646 w 5"/>
                    <a:gd name="T1" fmla="*/ 2147483646 h 3"/>
                    <a:gd name="T2" fmla="*/ 2147483646 w 5"/>
                    <a:gd name="T3" fmla="*/ 0 h 3"/>
                    <a:gd name="T4" fmla="*/ 0 w 5"/>
                    <a:gd name="T5" fmla="*/ 2147483646 h 3"/>
                    <a:gd name="T6" fmla="*/ 2147483646 w 5"/>
                    <a:gd name="T7" fmla="*/ 2147483646 h 3"/>
                    <a:gd name="T8" fmla="*/ 2147483646 w 5"/>
                    <a:gd name="T9" fmla="*/ 2147483646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1"/>
                      </a:moveTo>
                      <a:cubicBezTo>
                        <a:pt x="5" y="0"/>
                        <a:pt x="4" y="0"/>
                        <a:pt x="3" y="0"/>
                      </a:cubicBezTo>
                      <a:cubicBezTo>
                        <a:pt x="2" y="0"/>
                        <a:pt x="1" y="0"/>
                        <a:pt x="0" y="1"/>
                      </a:cubicBezTo>
                      <a:cubicBezTo>
                        <a:pt x="0" y="3"/>
                        <a:pt x="2" y="3"/>
                        <a:pt x="2" y="3"/>
                      </a:cubicBezTo>
                      <a:cubicBezTo>
                        <a:pt x="3" y="3"/>
                        <a:pt x="4" y="3"/>
                        <a:pt x="5"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65" name="Freeform 113"/>
                <p:cNvSpPr>
                  <a:spLocks noChangeAspect="1"/>
                </p:cNvSpPr>
                <p:nvPr/>
              </p:nvSpPr>
              <p:spPr bwMode="auto">
                <a:xfrm>
                  <a:off x="5586413" y="2767013"/>
                  <a:ext cx="19050" cy="14287"/>
                </a:xfrm>
                <a:custGeom>
                  <a:avLst/>
                  <a:gdLst>
                    <a:gd name="T0" fmla="*/ 2147483646 w 3"/>
                    <a:gd name="T1" fmla="*/ 0 h 3"/>
                    <a:gd name="T2" fmla="*/ 2147483646 w 3"/>
                    <a:gd name="T3" fmla="*/ 0 h 3"/>
                    <a:gd name="T4" fmla="*/ 0 w 3"/>
                    <a:gd name="T5" fmla="*/ 2147483646 h 3"/>
                    <a:gd name="T6" fmla="*/ 2147483646 w 3"/>
                    <a:gd name="T7" fmla="*/ 2147483646 h 3"/>
                    <a:gd name="T8" fmla="*/ 2147483646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0"/>
                        <a:pt x="2" y="0"/>
                        <a:pt x="1" y="0"/>
                      </a:cubicBezTo>
                      <a:cubicBezTo>
                        <a:pt x="1" y="1"/>
                        <a:pt x="0" y="2"/>
                        <a:pt x="0" y="2"/>
                      </a:cubicBezTo>
                      <a:cubicBezTo>
                        <a:pt x="1" y="3"/>
                        <a:pt x="2" y="2"/>
                        <a:pt x="2" y="2"/>
                      </a:cubicBezTo>
                      <a:cubicBezTo>
                        <a:pt x="3" y="2"/>
                        <a:pt x="3" y="1"/>
                        <a:pt x="3"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66" name="Freeform 114"/>
                <p:cNvSpPr>
                  <a:spLocks noChangeAspect="1"/>
                </p:cNvSpPr>
                <p:nvPr/>
              </p:nvSpPr>
              <p:spPr bwMode="auto">
                <a:xfrm>
                  <a:off x="5521325" y="3001963"/>
                  <a:ext cx="20638" cy="17462"/>
                </a:xfrm>
                <a:custGeom>
                  <a:avLst/>
                  <a:gdLst>
                    <a:gd name="T0" fmla="*/ 2147483646 w 3"/>
                    <a:gd name="T1" fmla="*/ 2147483646 h 3"/>
                    <a:gd name="T2" fmla="*/ 2147483646 w 3"/>
                    <a:gd name="T3" fmla="*/ 2147483646 h 3"/>
                    <a:gd name="T4" fmla="*/ 0 w 3"/>
                    <a:gd name="T5" fmla="*/ 2147483646 h 3"/>
                    <a:gd name="T6" fmla="*/ 2147483646 w 3"/>
                    <a:gd name="T7" fmla="*/ 2147483646 h 3"/>
                    <a:gd name="T8" fmla="*/ 2147483646 w 3"/>
                    <a:gd name="T9" fmla="*/ 2147483646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3"/>
                      </a:moveTo>
                      <a:cubicBezTo>
                        <a:pt x="3" y="2"/>
                        <a:pt x="3" y="1"/>
                        <a:pt x="2" y="1"/>
                      </a:cubicBezTo>
                      <a:cubicBezTo>
                        <a:pt x="2" y="1"/>
                        <a:pt x="1" y="0"/>
                        <a:pt x="0" y="1"/>
                      </a:cubicBezTo>
                      <a:cubicBezTo>
                        <a:pt x="0" y="1"/>
                        <a:pt x="1" y="2"/>
                        <a:pt x="1" y="2"/>
                      </a:cubicBezTo>
                      <a:cubicBezTo>
                        <a:pt x="2" y="3"/>
                        <a:pt x="3" y="3"/>
                        <a:pt x="3" y="3"/>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67" name="Freeform 115"/>
                <p:cNvSpPr>
                  <a:spLocks noChangeAspect="1"/>
                </p:cNvSpPr>
                <p:nvPr/>
              </p:nvSpPr>
              <p:spPr bwMode="auto">
                <a:xfrm>
                  <a:off x="5554663" y="3009900"/>
                  <a:ext cx="19050" cy="20638"/>
                </a:xfrm>
                <a:custGeom>
                  <a:avLst/>
                  <a:gdLst>
                    <a:gd name="T0" fmla="*/ 2147483646 w 3"/>
                    <a:gd name="T1" fmla="*/ 2147483646 h 3"/>
                    <a:gd name="T2" fmla="*/ 2147483646 w 3"/>
                    <a:gd name="T3" fmla="*/ 2147483646 h 3"/>
                    <a:gd name="T4" fmla="*/ 0 w 3"/>
                    <a:gd name="T5" fmla="*/ 0 h 3"/>
                    <a:gd name="T6" fmla="*/ 2147483646 w 3"/>
                    <a:gd name="T7" fmla="*/ 2147483646 h 3"/>
                    <a:gd name="T8" fmla="*/ 2147483646 w 3"/>
                    <a:gd name="T9" fmla="*/ 2147483646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1"/>
                        <a:pt x="2" y="1"/>
                      </a:cubicBezTo>
                      <a:cubicBezTo>
                        <a:pt x="2" y="0"/>
                        <a:pt x="1" y="0"/>
                        <a:pt x="0" y="0"/>
                      </a:cubicBezTo>
                      <a:cubicBezTo>
                        <a:pt x="0" y="1"/>
                        <a:pt x="0" y="1"/>
                        <a:pt x="1" y="2"/>
                      </a:cubicBezTo>
                      <a:cubicBezTo>
                        <a:pt x="1" y="2"/>
                        <a:pt x="2" y="3"/>
                        <a:pt x="3"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68" name="Freeform 116"/>
                <p:cNvSpPr>
                  <a:spLocks noChangeAspect="1"/>
                </p:cNvSpPr>
                <p:nvPr/>
              </p:nvSpPr>
              <p:spPr bwMode="auto">
                <a:xfrm>
                  <a:off x="5432425" y="3001963"/>
                  <a:ext cx="4763" cy="20637"/>
                </a:xfrm>
                <a:custGeom>
                  <a:avLst/>
                  <a:gdLst>
                    <a:gd name="T0" fmla="*/ 2147483646 w 1"/>
                    <a:gd name="T1" fmla="*/ 2147483646 h 4"/>
                    <a:gd name="T2" fmla="*/ 2147483646 w 1"/>
                    <a:gd name="T3" fmla="*/ 2147483646 h 4"/>
                    <a:gd name="T4" fmla="*/ 2147483646 w 1"/>
                    <a:gd name="T5" fmla="*/ 0 h 4"/>
                    <a:gd name="T6" fmla="*/ 0 w 1"/>
                    <a:gd name="T7" fmla="*/ 2147483646 h 4"/>
                    <a:gd name="T8" fmla="*/ 2147483646 w 1"/>
                    <a:gd name="T9" fmla="*/ 2147483646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4"/>
                      </a:moveTo>
                      <a:cubicBezTo>
                        <a:pt x="1" y="4"/>
                        <a:pt x="1" y="3"/>
                        <a:pt x="1" y="2"/>
                      </a:cubicBezTo>
                      <a:cubicBezTo>
                        <a:pt x="1" y="2"/>
                        <a:pt x="1" y="1"/>
                        <a:pt x="1" y="0"/>
                      </a:cubicBezTo>
                      <a:cubicBezTo>
                        <a:pt x="0" y="0"/>
                        <a:pt x="0" y="1"/>
                        <a:pt x="0" y="2"/>
                      </a:cubicBezTo>
                      <a:cubicBezTo>
                        <a:pt x="0" y="3"/>
                        <a:pt x="1" y="4"/>
                        <a:pt x="1" y="4"/>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69" name="Freeform 117"/>
                <p:cNvSpPr>
                  <a:spLocks noChangeAspect="1"/>
                </p:cNvSpPr>
                <p:nvPr/>
              </p:nvSpPr>
              <p:spPr bwMode="auto">
                <a:xfrm>
                  <a:off x="5432425" y="2963863"/>
                  <a:ext cx="9525" cy="9525"/>
                </a:xfrm>
                <a:custGeom>
                  <a:avLst/>
                  <a:gdLst>
                    <a:gd name="T0" fmla="*/ 2147483646 w 2"/>
                    <a:gd name="T1" fmla="*/ 2147483646 h 2"/>
                    <a:gd name="T2" fmla="*/ 2147483646 w 2"/>
                    <a:gd name="T3" fmla="*/ 0 h 2"/>
                    <a:gd name="T4" fmla="*/ 0 w 2"/>
                    <a:gd name="T5" fmla="*/ 0 h 2"/>
                    <a:gd name="T6" fmla="*/ 2147483646 w 2"/>
                    <a:gd name="T7" fmla="*/ 2147483646 h 2"/>
                    <a:gd name="T8" fmla="*/ 2147483646 w 2"/>
                    <a:gd name="T9" fmla="*/ 2147483646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1"/>
                        <a:pt x="2" y="1"/>
                        <a:pt x="2" y="0"/>
                      </a:cubicBezTo>
                      <a:cubicBezTo>
                        <a:pt x="1" y="0"/>
                        <a:pt x="0" y="0"/>
                        <a:pt x="0" y="0"/>
                      </a:cubicBezTo>
                      <a:cubicBezTo>
                        <a:pt x="0" y="1"/>
                        <a:pt x="0" y="1"/>
                        <a:pt x="1" y="1"/>
                      </a:cubicBezTo>
                      <a:cubicBezTo>
                        <a:pt x="1" y="2"/>
                        <a:pt x="2" y="2"/>
                        <a:pt x="2"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70" name="Freeform 118"/>
                <p:cNvSpPr>
                  <a:spLocks noChangeAspect="1"/>
                </p:cNvSpPr>
                <p:nvPr/>
              </p:nvSpPr>
              <p:spPr bwMode="auto">
                <a:xfrm>
                  <a:off x="5437188" y="3030538"/>
                  <a:ext cx="11112" cy="9525"/>
                </a:xfrm>
                <a:custGeom>
                  <a:avLst/>
                  <a:gdLst>
                    <a:gd name="T0" fmla="*/ 2147483646 w 2"/>
                    <a:gd name="T1" fmla="*/ 2147483646 h 2"/>
                    <a:gd name="T2" fmla="*/ 2147483646 w 2"/>
                    <a:gd name="T3" fmla="*/ 2147483646 h 2"/>
                    <a:gd name="T4" fmla="*/ 2147483646 w 2"/>
                    <a:gd name="T5" fmla="*/ 0 h 2"/>
                    <a:gd name="T6" fmla="*/ 2147483646 w 2"/>
                    <a:gd name="T7" fmla="*/ 2147483646 h 2"/>
                    <a:gd name="T8" fmla="*/ 2147483646 w 2"/>
                    <a:gd name="T9" fmla="*/ 2147483646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2"/>
                        <a:pt x="2" y="1"/>
                        <a:pt x="2" y="1"/>
                      </a:cubicBezTo>
                      <a:cubicBezTo>
                        <a:pt x="2" y="0"/>
                        <a:pt x="1" y="0"/>
                        <a:pt x="1" y="0"/>
                      </a:cubicBezTo>
                      <a:cubicBezTo>
                        <a:pt x="0" y="0"/>
                        <a:pt x="1" y="1"/>
                        <a:pt x="1" y="1"/>
                      </a:cubicBezTo>
                      <a:cubicBezTo>
                        <a:pt x="1" y="1"/>
                        <a:pt x="1" y="2"/>
                        <a:pt x="2"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71" name="Freeform 119"/>
                <p:cNvSpPr>
                  <a:spLocks noChangeAspect="1"/>
                </p:cNvSpPr>
                <p:nvPr/>
              </p:nvSpPr>
              <p:spPr bwMode="auto">
                <a:xfrm>
                  <a:off x="5441950" y="3054350"/>
                  <a:ext cx="19050" cy="3175"/>
                </a:xfrm>
                <a:custGeom>
                  <a:avLst/>
                  <a:gdLst>
                    <a:gd name="T0" fmla="*/ 2147483646 w 3"/>
                    <a:gd name="T1" fmla="*/ 2147483646 h 1"/>
                    <a:gd name="T2" fmla="*/ 2147483646 w 3"/>
                    <a:gd name="T3" fmla="*/ 0 h 1"/>
                    <a:gd name="T4" fmla="*/ 0 w 3"/>
                    <a:gd name="T5" fmla="*/ 2147483646 h 1"/>
                    <a:gd name="T6" fmla="*/ 2147483646 w 3"/>
                    <a:gd name="T7" fmla="*/ 2147483646 h 1"/>
                    <a:gd name="T8" fmla="*/ 2147483646 w 3"/>
                    <a:gd name="T9" fmla="*/ 2147483646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3" y="1"/>
                      </a:moveTo>
                      <a:cubicBezTo>
                        <a:pt x="3" y="0"/>
                        <a:pt x="2" y="0"/>
                        <a:pt x="2" y="0"/>
                      </a:cubicBezTo>
                      <a:cubicBezTo>
                        <a:pt x="1" y="0"/>
                        <a:pt x="1" y="0"/>
                        <a:pt x="0" y="1"/>
                      </a:cubicBezTo>
                      <a:cubicBezTo>
                        <a:pt x="0" y="1"/>
                        <a:pt x="1" y="1"/>
                        <a:pt x="2" y="1"/>
                      </a:cubicBezTo>
                      <a:cubicBezTo>
                        <a:pt x="2" y="1"/>
                        <a:pt x="3" y="1"/>
                        <a:pt x="3"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72" name="Freeform 120"/>
                <p:cNvSpPr>
                  <a:spLocks noChangeAspect="1"/>
                </p:cNvSpPr>
                <p:nvPr/>
              </p:nvSpPr>
              <p:spPr bwMode="auto">
                <a:xfrm>
                  <a:off x="5681663" y="3006725"/>
                  <a:ext cx="12700" cy="12700"/>
                </a:xfrm>
                <a:custGeom>
                  <a:avLst/>
                  <a:gdLst>
                    <a:gd name="T0" fmla="*/ 2147483646 w 3"/>
                    <a:gd name="T1" fmla="*/ 2147483646 h 2"/>
                    <a:gd name="T2" fmla="*/ 2147483646 w 3"/>
                    <a:gd name="T3" fmla="*/ 0 h 2"/>
                    <a:gd name="T4" fmla="*/ 0 w 3"/>
                    <a:gd name="T5" fmla="*/ 2147483646 h 2"/>
                    <a:gd name="T6" fmla="*/ 2147483646 w 3"/>
                    <a:gd name="T7" fmla="*/ 2147483646 h 2"/>
                    <a:gd name="T8" fmla="*/ 2147483646 w 3"/>
                    <a:gd name="T9" fmla="*/ 2147483646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3" y="1"/>
                      </a:moveTo>
                      <a:cubicBezTo>
                        <a:pt x="3" y="0"/>
                        <a:pt x="2" y="0"/>
                        <a:pt x="2" y="0"/>
                      </a:cubicBezTo>
                      <a:cubicBezTo>
                        <a:pt x="1" y="0"/>
                        <a:pt x="1" y="1"/>
                        <a:pt x="0" y="1"/>
                      </a:cubicBezTo>
                      <a:cubicBezTo>
                        <a:pt x="0" y="2"/>
                        <a:pt x="1" y="2"/>
                        <a:pt x="2" y="2"/>
                      </a:cubicBezTo>
                      <a:cubicBezTo>
                        <a:pt x="2" y="2"/>
                        <a:pt x="3" y="1"/>
                        <a:pt x="3"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73" name="Oval 121"/>
                <p:cNvSpPr>
                  <a:spLocks noChangeAspect="1" noChangeArrowheads="1"/>
                </p:cNvSpPr>
                <p:nvPr/>
              </p:nvSpPr>
              <p:spPr bwMode="auto">
                <a:xfrm>
                  <a:off x="5573713" y="2908300"/>
                  <a:ext cx="9525" cy="17463"/>
                </a:xfrm>
                <a:prstGeom prst="ellipse">
                  <a:avLst/>
                </a:pr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074" name="Freeform 122"/>
                <p:cNvSpPr>
                  <a:spLocks noChangeAspect="1"/>
                </p:cNvSpPr>
                <p:nvPr/>
              </p:nvSpPr>
              <p:spPr bwMode="auto">
                <a:xfrm>
                  <a:off x="5849938" y="2984500"/>
                  <a:ext cx="22225" cy="22225"/>
                </a:xfrm>
                <a:custGeom>
                  <a:avLst/>
                  <a:gdLst>
                    <a:gd name="T0" fmla="*/ 0 w 4"/>
                    <a:gd name="T1" fmla="*/ 2147483646 h 4"/>
                    <a:gd name="T2" fmla="*/ 2147483646 w 4"/>
                    <a:gd name="T3" fmla="*/ 2147483646 h 4"/>
                    <a:gd name="T4" fmla="*/ 2147483646 w 4"/>
                    <a:gd name="T5" fmla="*/ 2147483646 h 4"/>
                    <a:gd name="T6" fmla="*/ 2147483646 w 4"/>
                    <a:gd name="T7" fmla="*/ 2147483646 h 4"/>
                    <a:gd name="T8" fmla="*/ 0 w 4"/>
                    <a:gd name="T9" fmla="*/ 2147483646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0" y="1"/>
                      </a:moveTo>
                      <a:cubicBezTo>
                        <a:pt x="0" y="1"/>
                        <a:pt x="0" y="2"/>
                        <a:pt x="1" y="3"/>
                      </a:cubicBezTo>
                      <a:cubicBezTo>
                        <a:pt x="1" y="4"/>
                        <a:pt x="2" y="4"/>
                        <a:pt x="3" y="4"/>
                      </a:cubicBezTo>
                      <a:cubicBezTo>
                        <a:pt x="4" y="4"/>
                        <a:pt x="3" y="3"/>
                        <a:pt x="3" y="2"/>
                      </a:cubicBezTo>
                      <a:cubicBezTo>
                        <a:pt x="2" y="1"/>
                        <a:pt x="1" y="0"/>
                        <a:pt x="0"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75" name="Freeform 123"/>
                <p:cNvSpPr>
                  <a:spLocks noChangeAspect="1"/>
                </p:cNvSpPr>
                <p:nvPr/>
              </p:nvSpPr>
              <p:spPr bwMode="auto">
                <a:xfrm>
                  <a:off x="5448300" y="2809875"/>
                  <a:ext cx="15875" cy="23813"/>
                </a:xfrm>
                <a:custGeom>
                  <a:avLst/>
                  <a:gdLst>
                    <a:gd name="T0" fmla="*/ 2147483646 w 3"/>
                    <a:gd name="T1" fmla="*/ 0 h 4"/>
                    <a:gd name="T2" fmla="*/ 2147483646 w 3"/>
                    <a:gd name="T3" fmla="*/ 2147483646 h 4"/>
                    <a:gd name="T4" fmla="*/ 0 w 3"/>
                    <a:gd name="T5" fmla="*/ 2147483646 h 4"/>
                    <a:gd name="T6" fmla="*/ 2147483646 w 3"/>
                    <a:gd name="T7" fmla="*/ 2147483646 h 4"/>
                    <a:gd name="T8" fmla="*/ 2147483646 w 3"/>
                    <a:gd name="T9" fmla="*/ 0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0"/>
                      </a:moveTo>
                      <a:cubicBezTo>
                        <a:pt x="2" y="0"/>
                        <a:pt x="1" y="1"/>
                        <a:pt x="1" y="1"/>
                      </a:cubicBezTo>
                      <a:cubicBezTo>
                        <a:pt x="0" y="2"/>
                        <a:pt x="0" y="3"/>
                        <a:pt x="0" y="3"/>
                      </a:cubicBezTo>
                      <a:cubicBezTo>
                        <a:pt x="1" y="4"/>
                        <a:pt x="2" y="3"/>
                        <a:pt x="2" y="2"/>
                      </a:cubicBezTo>
                      <a:cubicBezTo>
                        <a:pt x="2" y="2"/>
                        <a:pt x="3" y="1"/>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76" name="Freeform 124"/>
                <p:cNvSpPr>
                  <a:spLocks noChangeAspect="1"/>
                </p:cNvSpPr>
                <p:nvPr/>
              </p:nvSpPr>
              <p:spPr bwMode="auto">
                <a:xfrm>
                  <a:off x="5529263" y="2946400"/>
                  <a:ext cx="57150" cy="60325"/>
                </a:xfrm>
                <a:custGeom>
                  <a:avLst/>
                  <a:gdLst>
                    <a:gd name="T0" fmla="*/ 2147483646 w 11"/>
                    <a:gd name="T1" fmla="*/ 0 h 11"/>
                    <a:gd name="T2" fmla="*/ 2147483646 w 11"/>
                    <a:gd name="T3" fmla="*/ 2147483646 h 11"/>
                    <a:gd name="T4" fmla="*/ 2147483646 w 11"/>
                    <a:gd name="T5" fmla="*/ 2147483646 h 11"/>
                    <a:gd name="T6" fmla="*/ 2147483646 w 11"/>
                    <a:gd name="T7" fmla="*/ 2147483646 h 11"/>
                    <a:gd name="T8" fmla="*/ 2147483646 w 11"/>
                    <a:gd name="T9" fmla="*/ 2147483646 h 11"/>
                    <a:gd name="T10" fmla="*/ 0 w 11"/>
                    <a:gd name="T11" fmla="*/ 2147483646 h 11"/>
                    <a:gd name="T12" fmla="*/ 2147483646 w 11"/>
                    <a:gd name="T13" fmla="*/ 2147483646 h 11"/>
                    <a:gd name="T14" fmla="*/ 2147483646 w 11"/>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1"/>
                    <a:gd name="T26" fmla="*/ 11 w 11"/>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1">
                      <a:moveTo>
                        <a:pt x="5" y="0"/>
                      </a:moveTo>
                      <a:cubicBezTo>
                        <a:pt x="7" y="0"/>
                        <a:pt x="8" y="1"/>
                        <a:pt x="9" y="2"/>
                      </a:cubicBezTo>
                      <a:cubicBezTo>
                        <a:pt x="10" y="3"/>
                        <a:pt x="11" y="5"/>
                        <a:pt x="11" y="7"/>
                      </a:cubicBezTo>
                      <a:cubicBezTo>
                        <a:pt x="11" y="9"/>
                        <a:pt x="10" y="10"/>
                        <a:pt x="9" y="11"/>
                      </a:cubicBezTo>
                      <a:cubicBezTo>
                        <a:pt x="7" y="11"/>
                        <a:pt x="5" y="9"/>
                        <a:pt x="3" y="8"/>
                      </a:cubicBezTo>
                      <a:cubicBezTo>
                        <a:pt x="2" y="7"/>
                        <a:pt x="1" y="6"/>
                        <a:pt x="0" y="5"/>
                      </a:cubicBezTo>
                      <a:cubicBezTo>
                        <a:pt x="0" y="3"/>
                        <a:pt x="1" y="2"/>
                        <a:pt x="2" y="1"/>
                      </a:cubicBezTo>
                      <a:cubicBezTo>
                        <a:pt x="3" y="0"/>
                        <a:pt x="4" y="0"/>
                        <a:pt x="5"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77" name="Freeform 125"/>
                <p:cNvSpPr>
                  <a:spLocks noChangeAspect="1"/>
                </p:cNvSpPr>
                <p:nvPr/>
              </p:nvSpPr>
              <p:spPr bwMode="auto">
                <a:xfrm>
                  <a:off x="5595938" y="2889250"/>
                  <a:ext cx="109537" cy="130175"/>
                </a:xfrm>
                <a:custGeom>
                  <a:avLst/>
                  <a:gdLst>
                    <a:gd name="T0" fmla="*/ 2147483646 w 20"/>
                    <a:gd name="T1" fmla="*/ 2147483646 h 23"/>
                    <a:gd name="T2" fmla="*/ 2147483646 w 20"/>
                    <a:gd name="T3" fmla="*/ 0 h 23"/>
                    <a:gd name="T4" fmla="*/ 2147483646 w 20"/>
                    <a:gd name="T5" fmla="*/ 2147483646 h 23"/>
                    <a:gd name="T6" fmla="*/ 2147483646 w 20"/>
                    <a:gd name="T7" fmla="*/ 2147483646 h 23"/>
                    <a:gd name="T8" fmla="*/ 2147483646 w 20"/>
                    <a:gd name="T9" fmla="*/ 2147483646 h 23"/>
                    <a:gd name="T10" fmla="*/ 2147483646 w 20"/>
                    <a:gd name="T11" fmla="*/ 2147483646 h 23"/>
                    <a:gd name="T12" fmla="*/ 2147483646 w 20"/>
                    <a:gd name="T13" fmla="*/ 2147483646 h 23"/>
                    <a:gd name="T14" fmla="*/ 2147483646 w 20"/>
                    <a:gd name="T15" fmla="*/ 2147483646 h 23"/>
                    <a:gd name="T16" fmla="*/ 2147483646 w 20"/>
                    <a:gd name="T17" fmla="*/ 2147483646 h 23"/>
                    <a:gd name="T18" fmla="*/ 2147483646 w 20"/>
                    <a:gd name="T19" fmla="*/ 2147483646 h 23"/>
                    <a:gd name="T20" fmla="*/ 2147483646 w 20"/>
                    <a:gd name="T21" fmla="*/ 2147483646 h 23"/>
                    <a:gd name="T22" fmla="*/ 2147483646 w 20"/>
                    <a:gd name="T23" fmla="*/ 2147483646 h 23"/>
                    <a:gd name="T24" fmla="*/ 2147483646 w 20"/>
                    <a:gd name="T25" fmla="*/ 2147483646 h 23"/>
                    <a:gd name="T26" fmla="*/ 2147483646 w 20"/>
                    <a:gd name="T27" fmla="*/ 2147483646 h 23"/>
                    <a:gd name="T28" fmla="*/ 2147483646 w 20"/>
                    <a:gd name="T29" fmla="*/ 2147483646 h 23"/>
                    <a:gd name="T30" fmla="*/ 2147483646 w 20"/>
                    <a:gd name="T31" fmla="*/ 2147483646 h 23"/>
                    <a:gd name="T32" fmla="*/ 2147483646 w 20"/>
                    <a:gd name="T33" fmla="*/ 2147483646 h 23"/>
                    <a:gd name="T34" fmla="*/ 2147483646 w 20"/>
                    <a:gd name="T35" fmla="*/ 2147483646 h 23"/>
                    <a:gd name="T36" fmla="*/ 2147483646 w 20"/>
                    <a:gd name="T37" fmla="*/ 2147483646 h 23"/>
                    <a:gd name="T38" fmla="*/ 2147483646 w 20"/>
                    <a:gd name="T39" fmla="*/ 2147483646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23"/>
                    <a:gd name="T62" fmla="*/ 20 w 20"/>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23">
                      <a:moveTo>
                        <a:pt x="12" y="3"/>
                      </a:moveTo>
                      <a:cubicBezTo>
                        <a:pt x="13" y="1"/>
                        <a:pt x="15" y="0"/>
                        <a:pt x="17" y="0"/>
                      </a:cubicBezTo>
                      <a:cubicBezTo>
                        <a:pt x="18" y="0"/>
                        <a:pt x="20" y="2"/>
                        <a:pt x="20" y="3"/>
                      </a:cubicBezTo>
                      <a:cubicBezTo>
                        <a:pt x="20" y="6"/>
                        <a:pt x="19" y="8"/>
                        <a:pt x="18" y="11"/>
                      </a:cubicBezTo>
                      <a:cubicBezTo>
                        <a:pt x="18" y="12"/>
                        <a:pt x="16" y="12"/>
                        <a:pt x="16" y="13"/>
                      </a:cubicBezTo>
                      <a:cubicBezTo>
                        <a:pt x="16" y="14"/>
                        <a:pt x="19" y="15"/>
                        <a:pt x="18" y="16"/>
                      </a:cubicBezTo>
                      <a:cubicBezTo>
                        <a:pt x="18" y="18"/>
                        <a:pt x="15" y="16"/>
                        <a:pt x="15" y="17"/>
                      </a:cubicBezTo>
                      <a:cubicBezTo>
                        <a:pt x="14" y="19"/>
                        <a:pt x="16" y="22"/>
                        <a:pt x="15" y="22"/>
                      </a:cubicBezTo>
                      <a:cubicBezTo>
                        <a:pt x="13" y="23"/>
                        <a:pt x="12" y="20"/>
                        <a:pt x="10" y="19"/>
                      </a:cubicBezTo>
                      <a:cubicBezTo>
                        <a:pt x="9" y="19"/>
                        <a:pt x="8" y="18"/>
                        <a:pt x="7" y="18"/>
                      </a:cubicBezTo>
                      <a:cubicBezTo>
                        <a:pt x="6" y="17"/>
                        <a:pt x="4" y="16"/>
                        <a:pt x="3" y="15"/>
                      </a:cubicBezTo>
                      <a:cubicBezTo>
                        <a:pt x="2" y="13"/>
                        <a:pt x="3" y="12"/>
                        <a:pt x="3" y="11"/>
                      </a:cubicBezTo>
                      <a:cubicBezTo>
                        <a:pt x="3" y="10"/>
                        <a:pt x="0" y="9"/>
                        <a:pt x="1" y="8"/>
                      </a:cubicBezTo>
                      <a:cubicBezTo>
                        <a:pt x="2" y="6"/>
                        <a:pt x="4" y="8"/>
                        <a:pt x="6" y="7"/>
                      </a:cubicBezTo>
                      <a:cubicBezTo>
                        <a:pt x="7" y="7"/>
                        <a:pt x="6" y="4"/>
                        <a:pt x="7" y="4"/>
                      </a:cubicBezTo>
                      <a:cubicBezTo>
                        <a:pt x="8" y="4"/>
                        <a:pt x="9" y="5"/>
                        <a:pt x="10" y="6"/>
                      </a:cubicBezTo>
                      <a:cubicBezTo>
                        <a:pt x="10" y="6"/>
                        <a:pt x="10" y="8"/>
                        <a:pt x="10" y="8"/>
                      </a:cubicBezTo>
                      <a:cubicBezTo>
                        <a:pt x="11" y="9"/>
                        <a:pt x="13" y="10"/>
                        <a:pt x="14" y="9"/>
                      </a:cubicBezTo>
                      <a:cubicBezTo>
                        <a:pt x="15" y="8"/>
                        <a:pt x="14" y="6"/>
                        <a:pt x="14" y="5"/>
                      </a:cubicBezTo>
                      <a:cubicBezTo>
                        <a:pt x="14" y="4"/>
                        <a:pt x="12" y="3"/>
                        <a:pt x="12" y="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78" name="Freeform 126"/>
                <p:cNvSpPr>
                  <a:spLocks noChangeAspect="1"/>
                </p:cNvSpPr>
                <p:nvPr/>
              </p:nvSpPr>
              <p:spPr bwMode="auto">
                <a:xfrm>
                  <a:off x="5649913" y="3019425"/>
                  <a:ext cx="26987" cy="34925"/>
                </a:xfrm>
                <a:custGeom>
                  <a:avLst/>
                  <a:gdLst>
                    <a:gd name="T0" fmla="*/ 2147483646 w 5"/>
                    <a:gd name="T1" fmla="*/ 2147483646 h 6"/>
                    <a:gd name="T2" fmla="*/ 2147483646 w 5"/>
                    <a:gd name="T3" fmla="*/ 0 h 6"/>
                    <a:gd name="T4" fmla="*/ 2147483646 w 5"/>
                    <a:gd name="T5" fmla="*/ 2147483646 h 6"/>
                    <a:gd name="T6" fmla="*/ 2147483646 w 5"/>
                    <a:gd name="T7" fmla="*/ 2147483646 h 6"/>
                    <a:gd name="T8" fmla="*/ 2147483646 w 5"/>
                    <a:gd name="T9" fmla="*/ 2147483646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5" y="1"/>
                      </a:moveTo>
                      <a:cubicBezTo>
                        <a:pt x="4" y="1"/>
                        <a:pt x="1" y="0"/>
                        <a:pt x="1" y="0"/>
                      </a:cubicBezTo>
                      <a:cubicBezTo>
                        <a:pt x="0" y="0"/>
                        <a:pt x="2" y="2"/>
                        <a:pt x="2" y="3"/>
                      </a:cubicBezTo>
                      <a:cubicBezTo>
                        <a:pt x="2" y="4"/>
                        <a:pt x="2" y="6"/>
                        <a:pt x="3" y="6"/>
                      </a:cubicBezTo>
                      <a:cubicBezTo>
                        <a:pt x="4" y="5"/>
                        <a:pt x="4" y="2"/>
                        <a:pt x="5"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79" name="Freeform 127"/>
                <p:cNvSpPr>
                  <a:spLocks noChangeAspect="1"/>
                </p:cNvSpPr>
                <p:nvPr/>
              </p:nvSpPr>
              <p:spPr bwMode="auto">
                <a:xfrm>
                  <a:off x="5605463" y="3009900"/>
                  <a:ext cx="47625" cy="38100"/>
                </a:xfrm>
                <a:custGeom>
                  <a:avLst/>
                  <a:gdLst>
                    <a:gd name="T0" fmla="*/ 2147483646 w 9"/>
                    <a:gd name="T1" fmla="*/ 0 h 6"/>
                    <a:gd name="T2" fmla="*/ 2147483646 w 9"/>
                    <a:gd name="T3" fmla="*/ 2147483646 h 6"/>
                    <a:gd name="T4" fmla="*/ 2147483646 w 9"/>
                    <a:gd name="T5" fmla="*/ 2147483646 h 6"/>
                    <a:gd name="T6" fmla="*/ 2147483646 w 9"/>
                    <a:gd name="T7" fmla="*/ 2147483646 h 6"/>
                    <a:gd name="T8" fmla="*/ 0 w 9"/>
                    <a:gd name="T9" fmla="*/ 2147483646 h 6"/>
                    <a:gd name="T10" fmla="*/ 0 w 9"/>
                    <a:gd name="T11" fmla="*/ 2147483646 h 6"/>
                    <a:gd name="T12" fmla="*/ 2147483646 w 9"/>
                    <a:gd name="T13" fmla="*/ 0 h 6"/>
                    <a:gd name="T14" fmla="*/ 0 60000 65536"/>
                    <a:gd name="T15" fmla="*/ 0 60000 65536"/>
                    <a:gd name="T16" fmla="*/ 0 60000 65536"/>
                    <a:gd name="T17" fmla="*/ 0 60000 65536"/>
                    <a:gd name="T18" fmla="*/ 0 60000 65536"/>
                    <a:gd name="T19" fmla="*/ 0 60000 65536"/>
                    <a:gd name="T20" fmla="*/ 0 60000 65536"/>
                    <a:gd name="T21" fmla="*/ 0 w 9"/>
                    <a:gd name="T22" fmla="*/ 0 h 6"/>
                    <a:gd name="T23" fmla="*/ 9 w 9"/>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6">
                      <a:moveTo>
                        <a:pt x="2" y="0"/>
                      </a:moveTo>
                      <a:cubicBezTo>
                        <a:pt x="4" y="0"/>
                        <a:pt x="5" y="2"/>
                        <a:pt x="7" y="3"/>
                      </a:cubicBezTo>
                      <a:cubicBezTo>
                        <a:pt x="8" y="4"/>
                        <a:pt x="9" y="5"/>
                        <a:pt x="9" y="6"/>
                      </a:cubicBezTo>
                      <a:cubicBezTo>
                        <a:pt x="7" y="6"/>
                        <a:pt x="5" y="5"/>
                        <a:pt x="3" y="5"/>
                      </a:cubicBezTo>
                      <a:cubicBezTo>
                        <a:pt x="2" y="4"/>
                        <a:pt x="1" y="4"/>
                        <a:pt x="0" y="3"/>
                      </a:cubicBezTo>
                      <a:cubicBezTo>
                        <a:pt x="0" y="2"/>
                        <a:pt x="0" y="2"/>
                        <a:pt x="0" y="1"/>
                      </a:cubicBezTo>
                      <a:cubicBezTo>
                        <a:pt x="1" y="1"/>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80" name="Freeform 128"/>
                <p:cNvSpPr>
                  <a:spLocks noChangeAspect="1"/>
                </p:cNvSpPr>
                <p:nvPr/>
              </p:nvSpPr>
              <p:spPr bwMode="auto">
                <a:xfrm>
                  <a:off x="5583238" y="3001963"/>
                  <a:ext cx="12700" cy="38100"/>
                </a:xfrm>
                <a:custGeom>
                  <a:avLst/>
                  <a:gdLst>
                    <a:gd name="T0" fmla="*/ 2147483646 w 2"/>
                    <a:gd name="T1" fmla="*/ 0 h 7"/>
                    <a:gd name="T2" fmla="*/ 0 w 2"/>
                    <a:gd name="T3" fmla="*/ 2147483646 h 7"/>
                    <a:gd name="T4" fmla="*/ 0 w 2"/>
                    <a:gd name="T5" fmla="*/ 2147483646 h 7"/>
                    <a:gd name="T6" fmla="*/ 2147483646 w 2"/>
                    <a:gd name="T7" fmla="*/ 0 h 7"/>
                    <a:gd name="T8" fmla="*/ 0 60000 65536"/>
                    <a:gd name="T9" fmla="*/ 0 60000 65536"/>
                    <a:gd name="T10" fmla="*/ 0 60000 65536"/>
                    <a:gd name="T11" fmla="*/ 0 60000 65536"/>
                    <a:gd name="T12" fmla="*/ 0 w 2"/>
                    <a:gd name="T13" fmla="*/ 0 h 7"/>
                    <a:gd name="T14" fmla="*/ 2 w 2"/>
                    <a:gd name="T15" fmla="*/ 7 h 7"/>
                  </a:gdLst>
                  <a:ahLst/>
                  <a:cxnLst>
                    <a:cxn ang="T8">
                      <a:pos x="T0" y="T1"/>
                    </a:cxn>
                    <a:cxn ang="T9">
                      <a:pos x="T2" y="T3"/>
                    </a:cxn>
                    <a:cxn ang="T10">
                      <a:pos x="T4" y="T5"/>
                    </a:cxn>
                    <a:cxn ang="T11">
                      <a:pos x="T6" y="T7"/>
                    </a:cxn>
                  </a:cxnLst>
                  <a:rect l="T12" t="T13" r="T14" b="T15"/>
                  <a:pathLst>
                    <a:path w="2" h="7">
                      <a:moveTo>
                        <a:pt x="2" y="0"/>
                      </a:moveTo>
                      <a:cubicBezTo>
                        <a:pt x="2" y="3"/>
                        <a:pt x="2" y="5"/>
                        <a:pt x="0" y="7"/>
                      </a:cubicBezTo>
                      <a:cubicBezTo>
                        <a:pt x="0" y="5"/>
                        <a:pt x="0" y="4"/>
                        <a:pt x="0" y="3"/>
                      </a:cubicBezTo>
                      <a:cubicBezTo>
                        <a:pt x="1" y="2"/>
                        <a:pt x="2"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81" name="Freeform 129"/>
                <p:cNvSpPr>
                  <a:spLocks noChangeAspect="1"/>
                </p:cNvSpPr>
                <p:nvPr/>
              </p:nvSpPr>
              <p:spPr bwMode="auto">
                <a:xfrm>
                  <a:off x="5740400" y="3040063"/>
                  <a:ext cx="34925" cy="46037"/>
                </a:xfrm>
                <a:custGeom>
                  <a:avLst/>
                  <a:gdLst>
                    <a:gd name="T0" fmla="*/ 2147483646 w 7"/>
                    <a:gd name="T1" fmla="*/ 2147483646 h 8"/>
                    <a:gd name="T2" fmla="*/ 2147483646 w 7"/>
                    <a:gd name="T3" fmla="*/ 2147483646 h 8"/>
                    <a:gd name="T4" fmla="*/ 2147483646 w 7"/>
                    <a:gd name="T5" fmla="*/ 2147483646 h 8"/>
                    <a:gd name="T6" fmla="*/ 2147483646 w 7"/>
                    <a:gd name="T7" fmla="*/ 2147483646 h 8"/>
                    <a:gd name="T8" fmla="*/ 2147483646 w 7"/>
                    <a:gd name="T9" fmla="*/ 2147483646 h 8"/>
                    <a:gd name="T10" fmla="*/ 2147483646 w 7"/>
                    <a:gd name="T11" fmla="*/ 2147483646 h 8"/>
                    <a:gd name="T12" fmla="*/ 0 60000 65536"/>
                    <a:gd name="T13" fmla="*/ 0 60000 65536"/>
                    <a:gd name="T14" fmla="*/ 0 60000 65536"/>
                    <a:gd name="T15" fmla="*/ 0 60000 65536"/>
                    <a:gd name="T16" fmla="*/ 0 60000 65536"/>
                    <a:gd name="T17" fmla="*/ 0 60000 65536"/>
                    <a:gd name="T18" fmla="*/ 0 w 7"/>
                    <a:gd name="T19" fmla="*/ 0 h 8"/>
                    <a:gd name="T20" fmla="*/ 7 w 7"/>
                    <a:gd name="T21" fmla="*/ 8 h 8"/>
                  </a:gdLst>
                  <a:ahLst/>
                  <a:cxnLst>
                    <a:cxn ang="T12">
                      <a:pos x="T0" y="T1"/>
                    </a:cxn>
                    <a:cxn ang="T13">
                      <a:pos x="T2" y="T3"/>
                    </a:cxn>
                    <a:cxn ang="T14">
                      <a:pos x="T4" y="T5"/>
                    </a:cxn>
                    <a:cxn ang="T15">
                      <a:pos x="T6" y="T7"/>
                    </a:cxn>
                    <a:cxn ang="T16">
                      <a:pos x="T8" y="T9"/>
                    </a:cxn>
                    <a:cxn ang="T17">
                      <a:pos x="T10" y="T11"/>
                    </a:cxn>
                  </a:cxnLst>
                  <a:rect l="T18" t="T19" r="T20" b="T21"/>
                  <a:pathLst>
                    <a:path w="7" h="8">
                      <a:moveTo>
                        <a:pt x="3" y="1"/>
                      </a:moveTo>
                      <a:cubicBezTo>
                        <a:pt x="4" y="1"/>
                        <a:pt x="6" y="1"/>
                        <a:pt x="6" y="3"/>
                      </a:cubicBezTo>
                      <a:cubicBezTo>
                        <a:pt x="7" y="4"/>
                        <a:pt x="7" y="7"/>
                        <a:pt x="5" y="7"/>
                      </a:cubicBezTo>
                      <a:cubicBezTo>
                        <a:pt x="4" y="8"/>
                        <a:pt x="2" y="6"/>
                        <a:pt x="1" y="5"/>
                      </a:cubicBezTo>
                      <a:cubicBezTo>
                        <a:pt x="0" y="4"/>
                        <a:pt x="0" y="3"/>
                        <a:pt x="1" y="2"/>
                      </a:cubicBezTo>
                      <a:cubicBezTo>
                        <a:pt x="1" y="1"/>
                        <a:pt x="2" y="0"/>
                        <a:pt x="3"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82" name="Freeform 130"/>
                <p:cNvSpPr>
                  <a:spLocks noChangeAspect="1"/>
                </p:cNvSpPr>
                <p:nvPr/>
              </p:nvSpPr>
              <p:spPr bwMode="auto">
                <a:xfrm>
                  <a:off x="4524375" y="2616200"/>
                  <a:ext cx="487363" cy="890588"/>
                </a:xfrm>
                <a:custGeom>
                  <a:avLst/>
                  <a:gdLst>
                    <a:gd name="T0" fmla="*/ 2147483646 w 90"/>
                    <a:gd name="T1" fmla="*/ 2147483646 h 158"/>
                    <a:gd name="T2" fmla="*/ 2147483646 w 90"/>
                    <a:gd name="T3" fmla="*/ 2147483646 h 158"/>
                    <a:gd name="T4" fmla="*/ 2147483646 w 90"/>
                    <a:gd name="T5" fmla="*/ 2147483646 h 158"/>
                    <a:gd name="T6" fmla="*/ 2147483646 w 90"/>
                    <a:gd name="T7" fmla="*/ 2147483646 h 158"/>
                    <a:gd name="T8" fmla="*/ 2147483646 w 90"/>
                    <a:gd name="T9" fmla="*/ 2147483646 h 158"/>
                    <a:gd name="T10" fmla="*/ 0 w 90"/>
                    <a:gd name="T11" fmla="*/ 2147483646 h 158"/>
                    <a:gd name="T12" fmla="*/ 2147483646 w 90"/>
                    <a:gd name="T13" fmla="*/ 2147483646 h 158"/>
                    <a:gd name="T14" fmla="*/ 2147483646 w 90"/>
                    <a:gd name="T15" fmla="*/ 2147483646 h 158"/>
                    <a:gd name="T16" fmla="*/ 2147483646 w 90"/>
                    <a:gd name="T17" fmla="*/ 2147483646 h 158"/>
                    <a:gd name="T18" fmla="*/ 2147483646 w 90"/>
                    <a:gd name="T19" fmla="*/ 2147483646 h 158"/>
                    <a:gd name="T20" fmla="*/ 2147483646 w 90"/>
                    <a:gd name="T21" fmla="*/ 2147483646 h 158"/>
                    <a:gd name="T22" fmla="*/ 2147483646 w 90"/>
                    <a:gd name="T23" fmla="*/ 2147483646 h 158"/>
                    <a:gd name="T24" fmla="*/ 2147483646 w 90"/>
                    <a:gd name="T25" fmla="*/ 2147483646 h 158"/>
                    <a:gd name="T26" fmla="*/ 2147483646 w 90"/>
                    <a:gd name="T27" fmla="*/ 2147483646 h 158"/>
                    <a:gd name="T28" fmla="*/ 2147483646 w 90"/>
                    <a:gd name="T29" fmla="*/ 2147483646 h 158"/>
                    <a:gd name="T30" fmla="*/ 2147483646 w 90"/>
                    <a:gd name="T31" fmla="*/ 2147483646 h 158"/>
                    <a:gd name="T32" fmla="*/ 2147483646 w 90"/>
                    <a:gd name="T33" fmla="*/ 2147483646 h 158"/>
                    <a:gd name="T34" fmla="*/ 2147483646 w 90"/>
                    <a:gd name="T35" fmla="*/ 2147483646 h 158"/>
                    <a:gd name="T36" fmla="*/ 2147483646 w 90"/>
                    <a:gd name="T37" fmla="*/ 2147483646 h 158"/>
                    <a:gd name="T38" fmla="*/ 2147483646 w 90"/>
                    <a:gd name="T39" fmla="*/ 2147483646 h 158"/>
                    <a:gd name="T40" fmla="*/ 2147483646 w 90"/>
                    <a:gd name="T41" fmla="*/ 2147483646 h 158"/>
                    <a:gd name="T42" fmla="*/ 0 w 90"/>
                    <a:gd name="T43" fmla="*/ 2147483646 h 158"/>
                    <a:gd name="T44" fmla="*/ 2147483646 w 90"/>
                    <a:gd name="T45" fmla="*/ 2147483646 h 158"/>
                    <a:gd name="T46" fmla="*/ 2147483646 w 90"/>
                    <a:gd name="T47" fmla="*/ 2147483646 h 158"/>
                    <a:gd name="T48" fmla="*/ 2147483646 w 90"/>
                    <a:gd name="T49" fmla="*/ 2147483646 h 158"/>
                    <a:gd name="T50" fmla="*/ 2147483646 w 90"/>
                    <a:gd name="T51" fmla="*/ 2147483646 h 158"/>
                    <a:gd name="T52" fmla="*/ 2147483646 w 90"/>
                    <a:gd name="T53" fmla="*/ 2147483646 h 158"/>
                    <a:gd name="T54" fmla="*/ 2147483646 w 90"/>
                    <a:gd name="T55" fmla="*/ 2147483646 h 158"/>
                    <a:gd name="T56" fmla="*/ 2147483646 w 90"/>
                    <a:gd name="T57" fmla="*/ 2147483646 h 158"/>
                    <a:gd name="T58" fmla="*/ 2147483646 w 90"/>
                    <a:gd name="T59" fmla="*/ 2147483646 h 158"/>
                    <a:gd name="T60" fmla="*/ 2147483646 w 90"/>
                    <a:gd name="T61" fmla="*/ 2147483646 h 158"/>
                    <a:gd name="T62" fmla="*/ 2147483646 w 90"/>
                    <a:gd name="T63" fmla="*/ 2147483646 h 158"/>
                    <a:gd name="T64" fmla="*/ 2147483646 w 90"/>
                    <a:gd name="T65" fmla="*/ 2147483646 h 158"/>
                    <a:gd name="T66" fmla="*/ 2147483646 w 90"/>
                    <a:gd name="T67" fmla="*/ 2147483646 h 158"/>
                    <a:gd name="T68" fmla="*/ 2147483646 w 90"/>
                    <a:gd name="T69" fmla="*/ 2147483646 h 158"/>
                    <a:gd name="T70" fmla="*/ 2147483646 w 90"/>
                    <a:gd name="T71" fmla="*/ 2147483646 h 158"/>
                    <a:gd name="T72" fmla="*/ 2147483646 w 90"/>
                    <a:gd name="T73" fmla="*/ 2147483646 h 158"/>
                    <a:gd name="T74" fmla="*/ 2147483646 w 90"/>
                    <a:gd name="T75" fmla="*/ 2147483646 h 158"/>
                    <a:gd name="T76" fmla="*/ 2147483646 w 90"/>
                    <a:gd name="T77" fmla="*/ 2147483646 h 158"/>
                    <a:gd name="T78" fmla="*/ 2147483646 w 90"/>
                    <a:gd name="T79" fmla="*/ 2147483646 h 158"/>
                    <a:gd name="T80" fmla="*/ 2147483646 w 90"/>
                    <a:gd name="T81" fmla="*/ 2147483646 h 158"/>
                    <a:gd name="T82" fmla="*/ 2147483646 w 90"/>
                    <a:gd name="T83" fmla="*/ 2147483646 h 158"/>
                    <a:gd name="T84" fmla="*/ 2147483646 w 90"/>
                    <a:gd name="T85" fmla="*/ 2147483646 h 15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0"/>
                    <a:gd name="T130" fmla="*/ 0 h 158"/>
                    <a:gd name="T131" fmla="*/ 90 w 90"/>
                    <a:gd name="T132" fmla="*/ 158 h 15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0" h="158">
                      <a:moveTo>
                        <a:pt x="76" y="131"/>
                      </a:moveTo>
                      <a:cubicBezTo>
                        <a:pt x="77" y="132"/>
                        <a:pt x="79" y="133"/>
                        <a:pt x="80" y="133"/>
                      </a:cubicBezTo>
                      <a:cubicBezTo>
                        <a:pt x="83" y="133"/>
                        <a:pt x="87" y="131"/>
                        <a:pt x="88" y="133"/>
                      </a:cubicBezTo>
                      <a:cubicBezTo>
                        <a:pt x="88" y="135"/>
                        <a:pt x="84" y="137"/>
                        <a:pt x="82" y="138"/>
                      </a:cubicBezTo>
                      <a:cubicBezTo>
                        <a:pt x="79" y="140"/>
                        <a:pt x="76" y="142"/>
                        <a:pt x="73" y="142"/>
                      </a:cubicBezTo>
                      <a:cubicBezTo>
                        <a:pt x="70" y="143"/>
                        <a:pt x="68" y="141"/>
                        <a:pt x="66" y="141"/>
                      </a:cubicBezTo>
                      <a:cubicBezTo>
                        <a:pt x="64" y="141"/>
                        <a:pt x="62" y="142"/>
                        <a:pt x="60" y="142"/>
                      </a:cubicBezTo>
                      <a:cubicBezTo>
                        <a:pt x="58" y="142"/>
                        <a:pt x="56" y="141"/>
                        <a:pt x="54" y="141"/>
                      </a:cubicBezTo>
                      <a:cubicBezTo>
                        <a:pt x="51" y="141"/>
                        <a:pt x="49" y="142"/>
                        <a:pt x="46" y="143"/>
                      </a:cubicBezTo>
                      <a:cubicBezTo>
                        <a:pt x="44" y="143"/>
                        <a:pt x="43" y="146"/>
                        <a:pt x="41" y="146"/>
                      </a:cubicBezTo>
                      <a:cubicBezTo>
                        <a:pt x="38" y="146"/>
                        <a:pt x="37" y="143"/>
                        <a:pt x="35" y="143"/>
                      </a:cubicBezTo>
                      <a:cubicBezTo>
                        <a:pt x="33" y="143"/>
                        <a:pt x="30" y="144"/>
                        <a:pt x="29" y="145"/>
                      </a:cubicBezTo>
                      <a:cubicBezTo>
                        <a:pt x="27" y="147"/>
                        <a:pt x="28" y="151"/>
                        <a:pt x="26" y="152"/>
                      </a:cubicBezTo>
                      <a:cubicBezTo>
                        <a:pt x="23" y="153"/>
                        <a:pt x="21" y="151"/>
                        <a:pt x="18" y="151"/>
                      </a:cubicBezTo>
                      <a:cubicBezTo>
                        <a:pt x="16" y="151"/>
                        <a:pt x="13" y="152"/>
                        <a:pt x="11" y="153"/>
                      </a:cubicBezTo>
                      <a:cubicBezTo>
                        <a:pt x="10" y="154"/>
                        <a:pt x="9" y="157"/>
                        <a:pt x="8" y="157"/>
                      </a:cubicBezTo>
                      <a:cubicBezTo>
                        <a:pt x="6" y="158"/>
                        <a:pt x="5" y="156"/>
                        <a:pt x="3" y="156"/>
                      </a:cubicBezTo>
                      <a:cubicBezTo>
                        <a:pt x="2" y="156"/>
                        <a:pt x="0" y="157"/>
                        <a:pt x="0" y="156"/>
                      </a:cubicBezTo>
                      <a:cubicBezTo>
                        <a:pt x="2" y="154"/>
                        <a:pt x="5" y="153"/>
                        <a:pt x="8" y="151"/>
                      </a:cubicBezTo>
                      <a:cubicBezTo>
                        <a:pt x="10" y="149"/>
                        <a:pt x="12" y="146"/>
                        <a:pt x="14" y="144"/>
                      </a:cubicBezTo>
                      <a:cubicBezTo>
                        <a:pt x="15" y="142"/>
                        <a:pt x="15" y="140"/>
                        <a:pt x="16" y="138"/>
                      </a:cubicBezTo>
                      <a:cubicBezTo>
                        <a:pt x="17" y="137"/>
                        <a:pt x="18" y="138"/>
                        <a:pt x="19" y="135"/>
                      </a:cubicBezTo>
                      <a:cubicBezTo>
                        <a:pt x="23" y="134"/>
                        <a:pt x="26" y="135"/>
                        <a:pt x="30" y="135"/>
                      </a:cubicBezTo>
                      <a:cubicBezTo>
                        <a:pt x="31" y="135"/>
                        <a:pt x="32" y="135"/>
                        <a:pt x="33" y="134"/>
                      </a:cubicBezTo>
                      <a:cubicBezTo>
                        <a:pt x="36" y="132"/>
                        <a:pt x="39" y="130"/>
                        <a:pt x="41" y="127"/>
                      </a:cubicBezTo>
                      <a:cubicBezTo>
                        <a:pt x="41" y="126"/>
                        <a:pt x="40" y="127"/>
                        <a:pt x="39" y="127"/>
                      </a:cubicBezTo>
                      <a:cubicBezTo>
                        <a:pt x="36" y="128"/>
                        <a:pt x="33" y="132"/>
                        <a:pt x="30" y="132"/>
                      </a:cubicBezTo>
                      <a:cubicBezTo>
                        <a:pt x="27" y="132"/>
                        <a:pt x="26" y="128"/>
                        <a:pt x="23" y="127"/>
                      </a:cubicBezTo>
                      <a:cubicBezTo>
                        <a:pt x="22" y="127"/>
                        <a:pt x="21" y="130"/>
                        <a:pt x="20" y="129"/>
                      </a:cubicBezTo>
                      <a:cubicBezTo>
                        <a:pt x="18" y="129"/>
                        <a:pt x="19" y="126"/>
                        <a:pt x="18" y="126"/>
                      </a:cubicBezTo>
                      <a:cubicBezTo>
                        <a:pt x="15" y="125"/>
                        <a:pt x="13" y="129"/>
                        <a:pt x="10" y="128"/>
                      </a:cubicBezTo>
                      <a:cubicBezTo>
                        <a:pt x="9" y="123"/>
                        <a:pt x="5" y="124"/>
                        <a:pt x="7" y="122"/>
                      </a:cubicBezTo>
                      <a:cubicBezTo>
                        <a:pt x="8" y="119"/>
                        <a:pt x="13" y="120"/>
                        <a:pt x="16" y="118"/>
                      </a:cubicBezTo>
                      <a:cubicBezTo>
                        <a:pt x="18" y="117"/>
                        <a:pt x="21" y="114"/>
                        <a:pt x="22" y="112"/>
                      </a:cubicBezTo>
                      <a:cubicBezTo>
                        <a:pt x="23" y="110"/>
                        <a:pt x="23" y="106"/>
                        <a:pt x="21" y="105"/>
                      </a:cubicBezTo>
                      <a:cubicBezTo>
                        <a:pt x="20" y="104"/>
                        <a:pt x="15" y="108"/>
                        <a:pt x="15" y="106"/>
                      </a:cubicBezTo>
                      <a:cubicBezTo>
                        <a:pt x="15" y="103"/>
                        <a:pt x="19" y="102"/>
                        <a:pt x="21" y="100"/>
                      </a:cubicBezTo>
                      <a:cubicBezTo>
                        <a:pt x="22" y="99"/>
                        <a:pt x="24" y="98"/>
                        <a:pt x="26" y="97"/>
                      </a:cubicBezTo>
                      <a:cubicBezTo>
                        <a:pt x="27" y="97"/>
                        <a:pt x="29" y="97"/>
                        <a:pt x="30" y="97"/>
                      </a:cubicBezTo>
                      <a:cubicBezTo>
                        <a:pt x="32" y="98"/>
                        <a:pt x="34" y="99"/>
                        <a:pt x="34" y="98"/>
                      </a:cubicBezTo>
                      <a:cubicBezTo>
                        <a:pt x="35" y="96"/>
                        <a:pt x="33" y="94"/>
                        <a:pt x="33" y="93"/>
                      </a:cubicBezTo>
                      <a:cubicBezTo>
                        <a:pt x="34" y="91"/>
                        <a:pt x="36" y="91"/>
                        <a:pt x="36" y="89"/>
                      </a:cubicBezTo>
                      <a:cubicBezTo>
                        <a:pt x="36" y="88"/>
                        <a:pt x="33" y="88"/>
                        <a:pt x="34" y="87"/>
                      </a:cubicBezTo>
                      <a:cubicBezTo>
                        <a:pt x="34" y="85"/>
                        <a:pt x="38" y="84"/>
                        <a:pt x="37" y="83"/>
                      </a:cubicBezTo>
                      <a:cubicBezTo>
                        <a:pt x="37" y="81"/>
                        <a:pt x="34" y="83"/>
                        <a:pt x="33" y="83"/>
                      </a:cubicBezTo>
                      <a:cubicBezTo>
                        <a:pt x="31" y="81"/>
                        <a:pt x="29" y="78"/>
                        <a:pt x="28" y="75"/>
                      </a:cubicBezTo>
                      <a:cubicBezTo>
                        <a:pt x="27" y="74"/>
                        <a:pt x="28" y="72"/>
                        <a:pt x="29" y="71"/>
                      </a:cubicBezTo>
                      <a:cubicBezTo>
                        <a:pt x="30" y="70"/>
                        <a:pt x="32" y="69"/>
                        <a:pt x="32" y="68"/>
                      </a:cubicBezTo>
                      <a:cubicBezTo>
                        <a:pt x="31" y="67"/>
                        <a:pt x="29" y="68"/>
                        <a:pt x="28" y="68"/>
                      </a:cubicBezTo>
                      <a:cubicBezTo>
                        <a:pt x="26" y="69"/>
                        <a:pt x="25" y="71"/>
                        <a:pt x="22" y="71"/>
                      </a:cubicBezTo>
                      <a:cubicBezTo>
                        <a:pt x="20" y="72"/>
                        <a:pt x="18" y="71"/>
                        <a:pt x="16" y="70"/>
                      </a:cubicBezTo>
                      <a:cubicBezTo>
                        <a:pt x="15" y="70"/>
                        <a:pt x="13" y="70"/>
                        <a:pt x="12" y="69"/>
                      </a:cubicBezTo>
                      <a:cubicBezTo>
                        <a:pt x="11" y="67"/>
                        <a:pt x="12" y="66"/>
                        <a:pt x="12" y="64"/>
                      </a:cubicBezTo>
                      <a:cubicBezTo>
                        <a:pt x="12" y="63"/>
                        <a:pt x="13" y="62"/>
                        <a:pt x="14" y="60"/>
                      </a:cubicBezTo>
                      <a:cubicBezTo>
                        <a:pt x="14" y="59"/>
                        <a:pt x="15" y="57"/>
                        <a:pt x="15" y="56"/>
                      </a:cubicBezTo>
                      <a:cubicBezTo>
                        <a:pt x="14" y="55"/>
                        <a:pt x="12" y="56"/>
                        <a:pt x="12" y="55"/>
                      </a:cubicBezTo>
                      <a:cubicBezTo>
                        <a:pt x="11" y="54"/>
                        <a:pt x="13" y="52"/>
                        <a:pt x="12" y="51"/>
                      </a:cubicBezTo>
                      <a:cubicBezTo>
                        <a:pt x="12" y="50"/>
                        <a:pt x="10" y="51"/>
                        <a:pt x="9" y="51"/>
                      </a:cubicBezTo>
                      <a:cubicBezTo>
                        <a:pt x="8" y="50"/>
                        <a:pt x="8" y="48"/>
                        <a:pt x="7" y="48"/>
                      </a:cubicBezTo>
                      <a:cubicBezTo>
                        <a:pt x="6" y="49"/>
                        <a:pt x="7" y="51"/>
                        <a:pt x="6" y="52"/>
                      </a:cubicBezTo>
                      <a:cubicBezTo>
                        <a:pt x="5" y="53"/>
                        <a:pt x="4" y="51"/>
                        <a:pt x="4" y="50"/>
                      </a:cubicBezTo>
                      <a:cubicBezTo>
                        <a:pt x="4" y="48"/>
                        <a:pt x="4" y="45"/>
                        <a:pt x="5" y="43"/>
                      </a:cubicBezTo>
                      <a:cubicBezTo>
                        <a:pt x="5" y="42"/>
                        <a:pt x="6" y="42"/>
                        <a:pt x="7" y="41"/>
                      </a:cubicBezTo>
                      <a:cubicBezTo>
                        <a:pt x="7" y="40"/>
                        <a:pt x="9" y="37"/>
                        <a:pt x="7" y="37"/>
                      </a:cubicBezTo>
                      <a:cubicBezTo>
                        <a:pt x="6" y="36"/>
                        <a:pt x="5" y="39"/>
                        <a:pt x="4" y="39"/>
                      </a:cubicBezTo>
                      <a:cubicBezTo>
                        <a:pt x="3" y="39"/>
                        <a:pt x="1" y="39"/>
                        <a:pt x="0" y="37"/>
                      </a:cubicBezTo>
                      <a:cubicBezTo>
                        <a:pt x="0" y="37"/>
                        <a:pt x="2" y="36"/>
                        <a:pt x="2" y="36"/>
                      </a:cubicBezTo>
                      <a:cubicBezTo>
                        <a:pt x="2" y="34"/>
                        <a:pt x="1" y="33"/>
                        <a:pt x="1" y="32"/>
                      </a:cubicBezTo>
                      <a:cubicBezTo>
                        <a:pt x="2" y="31"/>
                        <a:pt x="4" y="32"/>
                        <a:pt x="5" y="31"/>
                      </a:cubicBezTo>
                      <a:cubicBezTo>
                        <a:pt x="5" y="30"/>
                        <a:pt x="3" y="30"/>
                        <a:pt x="3" y="29"/>
                      </a:cubicBezTo>
                      <a:cubicBezTo>
                        <a:pt x="3" y="28"/>
                        <a:pt x="5" y="29"/>
                        <a:pt x="6" y="28"/>
                      </a:cubicBezTo>
                      <a:cubicBezTo>
                        <a:pt x="6" y="27"/>
                        <a:pt x="4" y="27"/>
                        <a:pt x="4" y="26"/>
                      </a:cubicBezTo>
                      <a:cubicBezTo>
                        <a:pt x="4" y="25"/>
                        <a:pt x="7" y="25"/>
                        <a:pt x="6" y="24"/>
                      </a:cubicBezTo>
                      <a:cubicBezTo>
                        <a:pt x="5" y="22"/>
                        <a:pt x="2" y="23"/>
                        <a:pt x="2" y="22"/>
                      </a:cubicBezTo>
                      <a:cubicBezTo>
                        <a:pt x="1" y="21"/>
                        <a:pt x="3" y="19"/>
                        <a:pt x="3" y="18"/>
                      </a:cubicBezTo>
                      <a:cubicBezTo>
                        <a:pt x="3" y="17"/>
                        <a:pt x="2" y="16"/>
                        <a:pt x="3" y="15"/>
                      </a:cubicBezTo>
                      <a:cubicBezTo>
                        <a:pt x="5" y="14"/>
                        <a:pt x="8" y="15"/>
                        <a:pt x="10" y="14"/>
                      </a:cubicBezTo>
                      <a:cubicBezTo>
                        <a:pt x="11" y="13"/>
                        <a:pt x="7" y="12"/>
                        <a:pt x="7" y="11"/>
                      </a:cubicBezTo>
                      <a:cubicBezTo>
                        <a:pt x="7" y="10"/>
                        <a:pt x="8" y="10"/>
                        <a:pt x="8" y="9"/>
                      </a:cubicBezTo>
                      <a:cubicBezTo>
                        <a:pt x="8" y="8"/>
                        <a:pt x="7" y="8"/>
                        <a:pt x="7" y="7"/>
                      </a:cubicBezTo>
                      <a:cubicBezTo>
                        <a:pt x="9" y="7"/>
                        <a:pt x="11" y="8"/>
                        <a:pt x="12" y="7"/>
                      </a:cubicBezTo>
                      <a:cubicBezTo>
                        <a:pt x="13" y="5"/>
                        <a:pt x="10" y="3"/>
                        <a:pt x="11" y="1"/>
                      </a:cubicBezTo>
                      <a:cubicBezTo>
                        <a:pt x="12" y="0"/>
                        <a:pt x="14" y="1"/>
                        <a:pt x="16" y="2"/>
                      </a:cubicBezTo>
                      <a:cubicBezTo>
                        <a:pt x="17" y="2"/>
                        <a:pt x="18" y="3"/>
                        <a:pt x="19" y="3"/>
                      </a:cubicBezTo>
                      <a:cubicBezTo>
                        <a:pt x="22" y="2"/>
                        <a:pt x="25" y="1"/>
                        <a:pt x="29" y="0"/>
                      </a:cubicBezTo>
                      <a:cubicBezTo>
                        <a:pt x="30" y="0"/>
                        <a:pt x="32" y="0"/>
                        <a:pt x="34" y="1"/>
                      </a:cubicBezTo>
                      <a:cubicBezTo>
                        <a:pt x="35" y="1"/>
                        <a:pt x="34" y="3"/>
                        <a:pt x="34" y="4"/>
                      </a:cubicBezTo>
                      <a:cubicBezTo>
                        <a:pt x="33" y="5"/>
                        <a:pt x="31" y="7"/>
                        <a:pt x="29" y="8"/>
                      </a:cubicBezTo>
                      <a:cubicBezTo>
                        <a:pt x="26" y="11"/>
                        <a:pt x="23" y="12"/>
                        <a:pt x="20" y="14"/>
                      </a:cubicBezTo>
                      <a:cubicBezTo>
                        <a:pt x="19" y="15"/>
                        <a:pt x="20" y="16"/>
                        <a:pt x="21" y="16"/>
                      </a:cubicBezTo>
                      <a:cubicBezTo>
                        <a:pt x="22" y="16"/>
                        <a:pt x="25" y="15"/>
                        <a:pt x="25" y="16"/>
                      </a:cubicBezTo>
                      <a:cubicBezTo>
                        <a:pt x="24" y="18"/>
                        <a:pt x="21" y="19"/>
                        <a:pt x="19" y="21"/>
                      </a:cubicBezTo>
                      <a:cubicBezTo>
                        <a:pt x="19" y="22"/>
                        <a:pt x="19" y="24"/>
                        <a:pt x="20" y="23"/>
                      </a:cubicBezTo>
                      <a:cubicBezTo>
                        <a:pt x="23" y="22"/>
                        <a:pt x="24" y="20"/>
                        <a:pt x="27" y="19"/>
                      </a:cubicBezTo>
                      <a:cubicBezTo>
                        <a:pt x="29" y="18"/>
                        <a:pt x="32" y="19"/>
                        <a:pt x="34" y="18"/>
                      </a:cubicBezTo>
                      <a:cubicBezTo>
                        <a:pt x="36" y="18"/>
                        <a:pt x="38" y="19"/>
                        <a:pt x="40" y="18"/>
                      </a:cubicBezTo>
                      <a:cubicBezTo>
                        <a:pt x="43" y="18"/>
                        <a:pt x="45" y="18"/>
                        <a:pt x="47" y="18"/>
                      </a:cubicBezTo>
                      <a:cubicBezTo>
                        <a:pt x="48" y="18"/>
                        <a:pt x="49" y="19"/>
                        <a:pt x="49" y="20"/>
                      </a:cubicBezTo>
                      <a:cubicBezTo>
                        <a:pt x="49" y="22"/>
                        <a:pt x="49" y="24"/>
                        <a:pt x="48" y="26"/>
                      </a:cubicBezTo>
                      <a:cubicBezTo>
                        <a:pt x="47" y="27"/>
                        <a:pt x="46" y="29"/>
                        <a:pt x="45" y="31"/>
                      </a:cubicBezTo>
                      <a:cubicBezTo>
                        <a:pt x="43" y="33"/>
                        <a:pt x="42" y="36"/>
                        <a:pt x="40" y="39"/>
                      </a:cubicBezTo>
                      <a:cubicBezTo>
                        <a:pt x="39" y="40"/>
                        <a:pt x="37" y="39"/>
                        <a:pt x="36" y="41"/>
                      </a:cubicBezTo>
                      <a:cubicBezTo>
                        <a:pt x="36" y="42"/>
                        <a:pt x="39" y="44"/>
                        <a:pt x="38" y="46"/>
                      </a:cubicBezTo>
                      <a:cubicBezTo>
                        <a:pt x="37" y="47"/>
                        <a:pt x="35" y="45"/>
                        <a:pt x="34" y="46"/>
                      </a:cubicBezTo>
                      <a:cubicBezTo>
                        <a:pt x="33" y="47"/>
                        <a:pt x="30" y="48"/>
                        <a:pt x="31" y="50"/>
                      </a:cubicBezTo>
                      <a:cubicBezTo>
                        <a:pt x="31" y="51"/>
                        <a:pt x="34" y="50"/>
                        <a:pt x="35" y="49"/>
                      </a:cubicBezTo>
                      <a:cubicBezTo>
                        <a:pt x="36" y="49"/>
                        <a:pt x="38" y="48"/>
                        <a:pt x="39" y="48"/>
                      </a:cubicBezTo>
                      <a:cubicBezTo>
                        <a:pt x="41" y="49"/>
                        <a:pt x="44" y="50"/>
                        <a:pt x="46" y="52"/>
                      </a:cubicBezTo>
                      <a:cubicBezTo>
                        <a:pt x="48" y="54"/>
                        <a:pt x="50" y="56"/>
                        <a:pt x="51" y="59"/>
                      </a:cubicBezTo>
                      <a:cubicBezTo>
                        <a:pt x="52" y="61"/>
                        <a:pt x="51" y="63"/>
                        <a:pt x="52" y="65"/>
                      </a:cubicBezTo>
                      <a:cubicBezTo>
                        <a:pt x="53" y="68"/>
                        <a:pt x="54" y="71"/>
                        <a:pt x="56" y="73"/>
                      </a:cubicBezTo>
                      <a:cubicBezTo>
                        <a:pt x="58" y="76"/>
                        <a:pt x="61" y="76"/>
                        <a:pt x="63" y="79"/>
                      </a:cubicBezTo>
                      <a:cubicBezTo>
                        <a:pt x="66" y="82"/>
                        <a:pt x="67" y="86"/>
                        <a:pt x="69" y="90"/>
                      </a:cubicBezTo>
                      <a:cubicBezTo>
                        <a:pt x="69" y="91"/>
                        <a:pt x="71" y="92"/>
                        <a:pt x="71" y="93"/>
                      </a:cubicBezTo>
                      <a:cubicBezTo>
                        <a:pt x="70" y="94"/>
                        <a:pt x="68" y="91"/>
                        <a:pt x="67" y="92"/>
                      </a:cubicBezTo>
                      <a:cubicBezTo>
                        <a:pt x="66" y="93"/>
                        <a:pt x="68" y="93"/>
                        <a:pt x="69" y="94"/>
                      </a:cubicBezTo>
                      <a:cubicBezTo>
                        <a:pt x="71" y="96"/>
                        <a:pt x="74" y="98"/>
                        <a:pt x="75" y="100"/>
                      </a:cubicBezTo>
                      <a:cubicBezTo>
                        <a:pt x="75" y="102"/>
                        <a:pt x="72" y="103"/>
                        <a:pt x="71" y="105"/>
                      </a:cubicBezTo>
                      <a:cubicBezTo>
                        <a:pt x="71" y="105"/>
                        <a:pt x="71" y="107"/>
                        <a:pt x="72" y="107"/>
                      </a:cubicBezTo>
                      <a:cubicBezTo>
                        <a:pt x="73" y="107"/>
                        <a:pt x="74" y="107"/>
                        <a:pt x="75" y="107"/>
                      </a:cubicBezTo>
                      <a:cubicBezTo>
                        <a:pt x="77" y="106"/>
                        <a:pt x="77" y="104"/>
                        <a:pt x="78" y="104"/>
                      </a:cubicBezTo>
                      <a:cubicBezTo>
                        <a:pt x="82" y="104"/>
                        <a:pt x="86" y="105"/>
                        <a:pt x="89" y="107"/>
                      </a:cubicBezTo>
                      <a:cubicBezTo>
                        <a:pt x="90" y="108"/>
                        <a:pt x="90" y="111"/>
                        <a:pt x="90" y="113"/>
                      </a:cubicBezTo>
                      <a:cubicBezTo>
                        <a:pt x="89" y="115"/>
                        <a:pt x="89" y="118"/>
                        <a:pt x="87" y="120"/>
                      </a:cubicBezTo>
                      <a:cubicBezTo>
                        <a:pt x="86" y="121"/>
                        <a:pt x="84" y="121"/>
                        <a:pt x="83" y="122"/>
                      </a:cubicBezTo>
                      <a:cubicBezTo>
                        <a:pt x="82" y="123"/>
                        <a:pt x="85" y="125"/>
                        <a:pt x="84" y="125"/>
                      </a:cubicBezTo>
                      <a:cubicBezTo>
                        <a:pt x="82" y="126"/>
                        <a:pt x="80" y="124"/>
                        <a:pt x="78" y="125"/>
                      </a:cubicBezTo>
                      <a:cubicBezTo>
                        <a:pt x="77" y="126"/>
                        <a:pt x="81" y="127"/>
                        <a:pt x="80" y="128"/>
                      </a:cubicBezTo>
                      <a:cubicBezTo>
                        <a:pt x="80" y="129"/>
                        <a:pt x="78" y="129"/>
                        <a:pt x="77" y="130"/>
                      </a:cubicBezTo>
                      <a:cubicBezTo>
                        <a:pt x="77" y="130"/>
                        <a:pt x="75" y="130"/>
                        <a:pt x="76" y="13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83" name="Freeform 131"/>
                <p:cNvSpPr>
                  <a:spLocks noChangeAspect="1"/>
                </p:cNvSpPr>
                <p:nvPr/>
              </p:nvSpPr>
              <p:spPr bwMode="auto">
                <a:xfrm>
                  <a:off x="4532313" y="2925763"/>
                  <a:ext cx="22225" cy="38100"/>
                </a:xfrm>
                <a:custGeom>
                  <a:avLst/>
                  <a:gdLst>
                    <a:gd name="T0" fmla="*/ 2147483646 w 4"/>
                    <a:gd name="T1" fmla="*/ 2147483646 h 6"/>
                    <a:gd name="T2" fmla="*/ 2147483646 w 4"/>
                    <a:gd name="T3" fmla="*/ 0 h 6"/>
                    <a:gd name="T4" fmla="*/ 2147483646 w 4"/>
                    <a:gd name="T5" fmla="*/ 0 h 6"/>
                    <a:gd name="T6" fmla="*/ 2147483646 w 4"/>
                    <a:gd name="T7" fmla="*/ 2147483646 h 6"/>
                    <a:gd name="T8" fmla="*/ 2147483646 w 4"/>
                    <a:gd name="T9" fmla="*/ 2147483646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3"/>
                        <a:pt x="1" y="2"/>
                        <a:pt x="2" y="0"/>
                      </a:cubicBezTo>
                      <a:cubicBezTo>
                        <a:pt x="2" y="0"/>
                        <a:pt x="3" y="0"/>
                        <a:pt x="3" y="0"/>
                      </a:cubicBezTo>
                      <a:cubicBezTo>
                        <a:pt x="3" y="2"/>
                        <a:pt x="4" y="4"/>
                        <a:pt x="3" y="5"/>
                      </a:cubicBezTo>
                      <a:cubicBezTo>
                        <a:pt x="2" y="6"/>
                        <a:pt x="1" y="6"/>
                        <a:pt x="1" y="5"/>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84" name="Freeform 132"/>
                <p:cNvSpPr>
                  <a:spLocks noChangeAspect="1"/>
                </p:cNvSpPr>
                <p:nvPr/>
              </p:nvSpPr>
              <p:spPr bwMode="auto">
                <a:xfrm>
                  <a:off x="4449763" y="2630488"/>
                  <a:ext cx="63500" cy="90487"/>
                </a:xfrm>
                <a:custGeom>
                  <a:avLst/>
                  <a:gdLst>
                    <a:gd name="T0" fmla="*/ 2147483646 w 11"/>
                    <a:gd name="T1" fmla="*/ 2147483646 h 16"/>
                    <a:gd name="T2" fmla="*/ 2147483646 w 11"/>
                    <a:gd name="T3" fmla="*/ 2147483646 h 16"/>
                    <a:gd name="T4" fmla="*/ 2147483646 w 11"/>
                    <a:gd name="T5" fmla="*/ 2147483646 h 16"/>
                    <a:gd name="T6" fmla="*/ 2147483646 w 11"/>
                    <a:gd name="T7" fmla="*/ 2147483646 h 16"/>
                    <a:gd name="T8" fmla="*/ 2147483646 w 11"/>
                    <a:gd name="T9" fmla="*/ 2147483646 h 16"/>
                    <a:gd name="T10" fmla="*/ 2147483646 w 11"/>
                    <a:gd name="T11" fmla="*/ 2147483646 h 16"/>
                    <a:gd name="T12" fmla="*/ 2147483646 w 11"/>
                    <a:gd name="T13" fmla="*/ 2147483646 h 16"/>
                    <a:gd name="T14" fmla="*/ 2147483646 w 11"/>
                    <a:gd name="T15" fmla="*/ 2147483646 h 16"/>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6"/>
                    <a:gd name="T26" fmla="*/ 11 w 11"/>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6">
                      <a:moveTo>
                        <a:pt x="11" y="1"/>
                      </a:moveTo>
                      <a:cubicBezTo>
                        <a:pt x="11" y="5"/>
                        <a:pt x="10" y="8"/>
                        <a:pt x="8" y="11"/>
                      </a:cubicBezTo>
                      <a:cubicBezTo>
                        <a:pt x="6" y="10"/>
                        <a:pt x="3" y="13"/>
                        <a:pt x="1" y="15"/>
                      </a:cubicBezTo>
                      <a:cubicBezTo>
                        <a:pt x="0" y="16"/>
                        <a:pt x="2" y="12"/>
                        <a:pt x="2" y="11"/>
                      </a:cubicBezTo>
                      <a:cubicBezTo>
                        <a:pt x="2" y="9"/>
                        <a:pt x="0" y="7"/>
                        <a:pt x="1" y="6"/>
                      </a:cubicBezTo>
                      <a:cubicBezTo>
                        <a:pt x="1" y="5"/>
                        <a:pt x="3" y="7"/>
                        <a:pt x="4" y="6"/>
                      </a:cubicBezTo>
                      <a:cubicBezTo>
                        <a:pt x="6" y="5"/>
                        <a:pt x="6" y="3"/>
                        <a:pt x="7" y="2"/>
                      </a:cubicBezTo>
                      <a:cubicBezTo>
                        <a:pt x="8" y="2"/>
                        <a:pt x="11" y="0"/>
                        <a:pt x="1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85" name="Freeform 133"/>
                <p:cNvSpPr>
                  <a:spLocks noChangeAspect="1"/>
                </p:cNvSpPr>
                <p:nvPr/>
              </p:nvSpPr>
              <p:spPr bwMode="auto">
                <a:xfrm>
                  <a:off x="4468813" y="2720975"/>
                  <a:ext cx="73025" cy="55563"/>
                </a:xfrm>
                <a:custGeom>
                  <a:avLst/>
                  <a:gdLst>
                    <a:gd name="T0" fmla="*/ 2147483646 w 13"/>
                    <a:gd name="T1" fmla="*/ 0 h 10"/>
                    <a:gd name="T2" fmla="*/ 2147483646 w 13"/>
                    <a:gd name="T3" fmla="*/ 2147483646 h 10"/>
                    <a:gd name="T4" fmla="*/ 2147483646 w 13"/>
                    <a:gd name="T5" fmla="*/ 2147483646 h 10"/>
                    <a:gd name="T6" fmla="*/ 2147483646 w 13"/>
                    <a:gd name="T7" fmla="*/ 2147483646 h 10"/>
                    <a:gd name="T8" fmla="*/ 2147483646 w 13"/>
                    <a:gd name="T9" fmla="*/ 2147483646 h 10"/>
                    <a:gd name="T10" fmla="*/ 2147483646 w 13"/>
                    <a:gd name="T11" fmla="*/ 2147483646 h 10"/>
                    <a:gd name="T12" fmla="*/ 2147483646 w 13"/>
                    <a:gd name="T13" fmla="*/ 2147483646 h 10"/>
                    <a:gd name="T14" fmla="*/ 2147483646 w 13"/>
                    <a:gd name="T15" fmla="*/ 0 h 10"/>
                    <a:gd name="T16" fmla="*/ 0 60000 65536"/>
                    <a:gd name="T17" fmla="*/ 0 60000 65536"/>
                    <a:gd name="T18" fmla="*/ 0 60000 65536"/>
                    <a:gd name="T19" fmla="*/ 0 60000 65536"/>
                    <a:gd name="T20" fmla="*/ 0 60000 65536"/>
                    <a:gd name="T21" fmla="*/ 0 60000 65536"/>
                    <a:gd name="T22" fmla="*/ 0 60000 65536"/>
                    <a:gd name="T23" fmla="*/ 0 60000 65536"/>
                    <a:gd name="T24" fmla="*/ 0 w 13"/>
                    <a:gd name="T25" fmla="*/ 0 h 10"/>
                    <a:gd name="T26" fmla="*/ 13 w 1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 h="10">
                      <a:moveTo>
                        <a:pt x="8" y="0"/>
                      </a:moveTo>
                      <a:cubicBezTo>
                        <a:pt x="9" y="2"/>
                        <a:pt x="8" y="5"/>
                        <a:pt x="9" y="6"/>
                      </a:cubicBezTo>
                      <a:cubicBezTo>
                        <a:pt x="10" y="7"/>
                        <a:pt x="13" y="7"/>
                        <a:pt x="12" y="8"/>
                      </a:cubicBezTo>
                      <a:cubicBezTo>
                        <a:pt x="12" y="10"/>
                        <a:pt x="9" y="10"/>
                        <a:pt x="8" y="9"/>
                      </a:cubicBezTo>
                      <a:cubicBezTo>
                        <a:pt x="6" y="9"/>
                        <a:pt x="5" y="8"/>
                        <a:pt x="4" y="6"/>
                      </a:cubicBezTo>
                      <a:cubicBezTo>
                        <a:pt x="3" y="5"/>
                        <a:pt x="0" y="4"/>
                        <a:pt x="1" y="3"/>
                      </a:cubicBezTo>
                      <a:cubicBezTo>
                        <a:pt x="2" y="1"/>
                        <a:pt x="5" y="4"/>
                        <a:pt x="6" y="3"/>
                      </a:cubicBezTo>
                      <a:cubicBezTo>
                        <a:pt x="7" y="3"/>
                        <a:pt x="7" y="0"/>
                        <a:pt x="8"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86" name="Freeform 134"/>
                <p:cNvSpPr>
                  <a:spLocks noChangeAspect="1"/>
                </p:cNvSpPr>
                <p:nvPr/>
              </p:nvSpPr>
              <p:spPr bwMode="auto">
                <a:xfrm>
                  <a:off x="4487863" y="2898775"/>
                  <a:ext cx="36512" cy="38100"/>
                </a:xfrm>
                <a:custGeom>
                  <a:avLst/>
                  <a:gdLst>
                    <a:gd name="T0" fmla="*/ 0 w 7"/>
                    <a:gd name="T1" fmla="*/ 2147483646 h 6"/>
                    <a:gd name="T2" fmla="*/ 2147483646 w 7"/>
                    <a:gd name="T3" fmla="*/ 0 h 6"/>
                    <a:gd name="T4" fmla="*/ 2147483646 w 7"/>
                    <a:gd name="T5" fmla="*/ 2147483646 h 6"/>
                    <a:gd name="T6" fmla="*/ 2147483646 w 7"/>
                    <a:gd name="T7" fmla="*/ 2147483646 h 6"/>
                    <a:gd name="T8" fmla="*/ 2147483646 w 7"/>
                    <a:gd name="T9" fmla="*/ 2147483646 h 6"/>
                    <a:gd name="T10" fmla="*/ 0 w 7"/>
                    <a:gd name="T11" fmla="*/ 2147483646 h 6"/>
                    <a:gd name="T12" fmla="*/ 0 60000 65536"/>
                    <a:gd name="T13" fmla="*/ 0 60000 65536"/>
                    <a:gd name="T14" fmla="*/ 0 60000 65536"/>
                    <a:gd name="T15" fmla="*/ 0 60000 65536"/>
                    <a:gd name="T16" fmla="*/ 0 60000 65536"/>
                    <a:gd name="T17" fmla="*/ 0 60000 65536"/>
                    <a:gd name="T18" fmla="*/ 0 w 7"/>
                    <a:gd name="T19" fmla="*/ 0 h 6"/>
                    <a:gd name="T20" fmla="*/ 7 w 7"/>
                    <a:gd name="T21" fmla="*/ 6 h 6"/>
                  </a:gdLst>
                  <a:ahLst/>
                  <a:cxnLst>
                    <a:cxn ang="T12">
                      <a:pos x="T0" y="T1"/>
                    </a:cxn>
                    <a:cxn ang="T13">
                      <a:pos x="T2" y="T3"/>
                    </a:cxn>
                    <a:cxn ang="T14">
                      <a:pos x="T4" y="T5"/>
                    </a:cxn>
                    <a:cxn ang="T15">
                      <a:pos x="T6" y="T7"/>
                    </a:cxn>
                    <a:cxn ang="T16">
                      <a:pos x="T8" y="T9"/>
                    </a:cxn>
                    <a:cxn ang="T17">
                      <a:pos x="T10" y="T11"/>
                    </a:cxn>
                  </a:cxnLst>
                  <a:rect l="T18" t="T19" r="T20" b="T21"/>
                  <a:pathLst>
                    <a:path w="7" h="6">
                      <a:moveTo>
                        <a:pt x="0" y="4"/>
                      </a:moveTo>
                      <a:cubicBezTo>
                        <a:pt x="1" y="2"/>
                        <a:pt x="2" y="0"/>
                        <a:pt x="4" y="0"/>
                      </a:cubicBezTo>
                      <a:cubicBezTo>
                        <a:pt x="6" y="0"/>
                        <a:pt x="7" y="3"/>
                        <a:pt x="7" y="5"/>
                      </a:cubicBezTo>
                      <a:cubicBezTo>
                        <a:pt x="7" y="5"/>
                        <a:pt x="6" y="6"/>
                        <a:pt x="5" y="6"/>
                      </a:cubicBezTo>
                      <a:cubicBezTo>
                        <a:pt x="4" y="6"/>
                        <a:pt x="4" y="5"/>
                        <a:pt x="3" y="5"/>
                      </a:cubicBezTo>
                      <a:cubicBezTo>
                        <a:pt x="2" y="4"/>
                        <a:pt x="0" y="5"/>
                        <a:pt x="0" y="4"/>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87" name="Freeform 135"/>
                <p:cNvSpPr>
                  <a:spLocks noChangeAspect="1"/>
                </p:cNvSpPr>
                <p:nvPr/>
              </p:nvSpPr>
              <p:spPr bwMode="auto">
                <a:xfrm>
                  <a:off x="4689475" y="2551113"/>
                  <a:ext cx="61913" cy="50800"/>
                </a:xfrm>
                <a:custGeom>
                  <a:avLst/>
                  <a:gdLst>
                    <a:gd name="T0" fmla="*/ 2147483646 w 11"/>
                    <a:gd name="T1" fmla="*/ 2147483646 h 9"/>
                    <a:gd name="T2" fmla="*/ 2147483646 w 11"/>
                    <a:gd name="T3" fmla="*/ 2147483646 h 9"/>
                    <a:gd name="T4" fmla="*/ 2147483646 w 11"/>
                    <a:gd name="T5" fmla="*/ 2147483646 h 9"/>
                    <a:gd name="T6" fmla="*/ 2147483646 w 11"/>
                    <a:gd name="T7" fmla="*/ 2147483646 h 9"/>
                    <a:gd name="T8" fmla="*/ 2147483646 w 11"/>
                    <a:gd name="T9" fmla="*/ 2147483646 h 9"/>
                    <a:gd name="T10" fmla="*/ 2147483646 w 11"/>
                    <a:gd name="T11" fmla="*/ 2147483646 h 9"/>
                    <a:gd name="T12" fmla="*/ 2147483646 w 11"/>
                    <a:gd name="T13" fmla="*/ 2147483646 h 9"/>
                    <a:gd name="T14" fmla="*/ 2147483646 w 11"/>
                    <a:gd name="T15" fmla="*/ 2147483646 h 9"/>
                    <a:gd name="T16" fmla="*/ 2147483646 w 11"/>
                    <a:gd name="T17" fmla="*/ 2147483646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9"/>
                    <a:gd name="T29" fmla="*/ 11 w 1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
                      <a:moveTo>
                        <a:pt x="1" y="2"/>
                      </a:moveTo>
                      <a:cubicBezTo>
                        <a:pt x="0" y="4"/>
                        <a:pt x="1" y="6"/>
                        <a:pt x="2" y="7"/>
                      </a:cubicBezTo>
                      <a:cubicBezTo>
                        <a:pt x="3" y="8"/>
                        <a:pt x="6" y="9"/>
                        <a:pt x="8" y="8"/>
                      </a:cubicBezTo>
                      <a:cubicBezTo>
                        <a:pt x="9" y="7"/>
                        <a:pt x="5" y="5"/>
                        <a:pt x="5" y="3"/>
                      </a:cubicBezTo>
                      <a:cubicBezTo>
                        <a:pt x="6" y="2"/>
                        <a:pt x="9" y="4"/>
                        <a:pt x="10" y="3"/>
                      </a:cubicBezTo>
                      <a:cubicBezTo>
                        <a:pt x="11" y="2"/>
                        <a:pt x="9" y="1"/>
                        <a:pt x="8" y="1"/>
                      </a:cubicBezTo>
                      <a:cubicBezTo>
                        <a:pt x="6" y="0"/>
                        <a:pt x="5" y="0"/>
                        <a:pt x="4" y="1"/>
                      </a:cubicBezTo>
                      <a:cubicBezTo>
                        <a:pt x="3" y="1"/>
                        <a:pt x="5" y="2"/>
                        <a:pt x="5" y="3"/>
                      </a:cubicBezTo>
                      <a:cubicBezTo>
                        <a:pt x="3" y="3"/>
                        <a:pt x="1" y="1"/>
                        <a:pt x="1"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88" name="Freeform 136"/>
                <p:cNvSpPr>
                  <a:spLocks noChangeAspect="1"/>
                </p:cNvSpPr>
                <p:nvPr/>
              </p:nvSpPr>
              <p:spPr bwMode="auto">
                <a:xfrm>
                  <a:off x="4491038" y="2784475"/>
                  <a:ext cx="22225" cy="22225"/>
                </a:xfrm>
                <a:custGeom>
                  <a:avLst/>
                  <a:gdLst>
                    <a:gd name="T0" fmla="*/ 2147483646 w 4"/>
                    <a:gd name="T1" fmla="*/ 0 h 3"/>
                    <a:gd name="T2" fmla="*/ 2147483646 w 4"/>
                    <a:gd name="T3" fmla="*/ 2147483646 h 3"/>
                    <a:gd name="T4" fmla="*/ 2147483646 w 4"/>
                    <a:gd name="T5" fmla="*/ 2147483646 h 3"/>
                    <a:gd name="T6" fmla="*/ 0 w 4"/>
                    <a:gd name="T7" fmla="*/ 2147483646 h 3"/>
                    <a:gd name="T8" fmla="*/ 2147483646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3" y="0"/>
                        <a:pt x="4" y="1"/>
                        <a:pt x="4" y="2"/>
                      </a:cubicBezTo>
                      <a:cubicBezTo>
                        <a:pt x="4" y="2"/>
                        <a:pt x="3" y="3"/>
                        <a:pt x="2" y="3"/>
                      </a:cubicBezTo>
                      <a:cubicBezTo>
                        <a:pt x="1" y="2"/>
                        <a:pt x="0" y="2"/>
                        <a:pt x="0" y="1"/>
                      </a:cubicBezTo>
                      <a:cubicBezTo>
                        <a:pt x="0" y="0"/>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89" name="Freeform 137"/>
                <p:cNvSpPr>
                  <a:spLocks noChangeAspect="1"/>
                </p:cNvSpPr>
                <p:nvPr/>
              </p:nvSpPr>
              <p:spPr bwMode="auto">
                <a:xfrm>
                  <a:off x="4432300" y="2720975"/>
                  <a:ext cx="14288" cy="7938"/>
                </a:xfrm>
                <a:custGeom>
                  <a:avLst/>
                  <a:gdLst>
                    <a:gd name="T0" fmla="*/ 2147483646 w 3"/>
                    <a:gd name="T1" fmla="*/ 0 h 2"/>
                    <a:gd name="T2" fmla="*/ 2147483646 w 3"/>
                    <a:gd name="T3" fmla="*/ 2147483646 h 2"/>
                    <a:gd name="T4" fmla="*/ 2147483646 w 3"/>
                    <a:gd name="T5" fmla="*/ 2147483646 h 2"/>
                    <a:gd name="T6" fmla="*/ 0 w 3"/>
                    <a:gd name="T7" fmla="*/ 2147483646 h 2"/>
                    <a:gd name="T8" fmla="*/ 2147483646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0"/>
                        <a:pt x="3" y="1"/>
                      </a:cubicBezTo>
                      <a:cubicBezTo>
                        <a:pt x="3" y="2"/>
                        <a:pt x="2" y="2"/>
                        <a:pt x="1" y="2"/>
                      </a:cubicBezTo>
                      <a:cubicBezTo>
                        <a:pt x="1" y="2"/>
                        <a:pt x="0" y="1"/>
                        <a:pt x="0" y="1"/>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90" name="Freeform 138"/>
                <p:cNvSpPr>
                  <a:spLocks noChangeAspect="1"/>
                </p:cNvSpPr>
                <p:nvPr/>
              </p:nvSpPr>
              <p:spPr bwMode="auto">
                <a:xfrm>
                  <a:off x="4432300" y="2738438"/>
                  <a:ext cx="14288" cy="7937"/>
                </a:xfrm>
                <a:custGeom>
                  <a:avLst/>
                  <a:gdLst>
                    <a:gd name="T0" fmla="*/ 2147483646 w 3"/>
                    <a:gd name="T1" fmla="*/ 0 h 2"/>
                    <a:gd name="T2" fmla="*/ 2147483646 w 3"/>
                    <a:gd name="T3" fmla="*/ 2147483646 h 2"/>
                    <a:gd name="T4" fmla="*/ 2147483646 w 3"/>
                    <a:gd name="T5" fmla="*/ 2147483646 h 2"/>
                    <a:gd name="T6" fmla="*/ 0 w 3"/>
                    <a:gd name="T7" fmla="*/ 2147483646 h 2"/>
                    <a:gd name="T8" fmla="*/ 2147483646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1"/>
                        <a:pt x="3" y="1"/>
                      </a:cubicBezTo>
                      <a:cubicBezTo>
                        <a:pt x="3" y="2"/>
                        <a:pt x="2" y="2"/>
                        <a:pt x="2" y="2"/>
                      </a:cubicBezTo>
                      <a:cubicBezTo>
                        <a:pt x="1" y="2"/>
                        <a:pt x="0" y="1"/>
                        <a:pt x="0" y="1"/>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91" name="Freeform 139"/>
                <p:cNvSpPr>
                  <a:spLocks noChangeAspect="1"/>
                </p:cNvSpPr>
                <p:nvPr/>
              </p:nvSpPr>
              <p:spPr bwMode="auto">
                <a:xfrm>
                  <a:off x="4432300" y="2752725"/>
                  <a:ext cx="14288" cy="14288"/>
                </a:xfrm>
                <a:custGeom>
                  <a:avLst/>
                  <a:gdLst>
                    <a:gd name="T0" fmla="*/ 2147483646 w 3"/>
                    <a:gd name="T1" fmla="*/ 2147483646 h 2"/>
                    <a:gd name="T2" fmla="*/ 2147483646 w 3"/>
                    <a:gd name="T3" fmla="*/ 2147483646 h 2"/>
                    <a:gd name="T4" fmla="*/ 2147483646 w 3"/>
                    <a:gd name="T5" fmla="*/ 2147483646 h 2"/>
                    <a:gd name="T6" fmla="*/ 0 w 3"/>
                    <a:gd name="T7" fmla="*/ 2147483646 h 2"/>
                    <a:gd name="T8" fmla="*/ 2147483646 w 3"/>
                    <a:gd name="T9" fmla="*/ 2147483646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2" y="1"/>
                        <a:pt x="3" y="1"/>
                        <a:pt x="3" y="2"/>
                      </a:cubicBezTo>
                      <a:cubicBezTo>
                        <a:pt x="3" y="2"/>
                        <a:pt x="2" y="2"/>
                        <a:pt x="1" y="2"/>
                      </a:cubicBezTo>
                      <a:cubicBezTo>
                        <a:pt x="0" y="2"/>
                        <a:pt x="0" y="2"/>
                        <a:pt x="0" y="1"/>
                      </a:cubicBezTo>
                      <a:cubicBezTo>
                        <a:pt x="0" y="1"/>
                        <a:pt x="0" y="0"/>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92" name="Freeform 140"/>
                <p:cNvSpPr>
                  <a:spLocks noChangeAspect="1"/>
                </p:cNvSpPr>
                <p:nvPr/>
              </p:nvSpPr>
              <p:spPr bwMode="auto">
                <a:xfrm>
                  <a:off x="4422775" y="2771775"/>
                  <a:ext cx="20638" cy="9525"/>
                </a:xfrm>
                <a:custGeom>
                  <a:avLst/>
                  <a:gdLst>
                    <a:gd name="T0" fmla="*/ 2147483646 w 3"/>
                    <a:gd name="T1" fmla="*/ 2147483646 h 2"/>
                    <a:gd name="T2" fmla="*/ 2147483646 w 3"/>
                    <a:gd name="T3" fmla="*/ 2147483646 h 2"/>
                    <a:gd name="T4" fmla="*/ 2147483646 w 3"/>
                    <a:gd name="T5" fmla="*/ 2147483646 h 2"/>
                    <a:gd name="T6" fmla="*/ 0 w 3"/>
                    <a:gd name="T7" fmla="*/ 2147483646 h 2"/>
                    <a:gd name="T8" fmla="*/ 2147483646 w 3"/>
                    <a:gd name="T9" fmla="*/ 2147483646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3" y="2"/>
                      </a:cubicBezTo>
                      <a:cubicBezTo>
                        <a:pt x="3" y="2"/>
                        <a:pt x="2" y="2"/>
                        <a:pt x="2" y="2"/>
                      </a:cubicBezTo>
                      <a:cubicBezTo>
                        <a:pt x="1" y="2"/>
                        <a:pt x="0" y="2"/>
                        <a:pt x="0" y="1"/>
                      </a:cubicBezTo>
                      <a:cubicBezTo>
                        <a:pt x="0" y="1"/>
                        <a:pt x="1"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93" name="Oval 141"/>
                <p:cNvSpPr>
                  <a:spLocks noChangeAspect="1" noChangeArrowheads="1"/>
                </p:cNvSpPr>
                <p:nvPr/>
              </p:nvSpPr>
              <p:spPr bwMode="auto">
                <a:xfrm>
                  <a:off x="4422775" y="2794000"/>
                  <a:ext cx="14288" cy="6350"/>
                </a:xfrm>
                <a:prstGeom prst="ellipse">
                  <a:avLst/>
                </a:pr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094" name="Freeform 142"/>
                <p:cNvSpPr>
                  <a:spLocks noChangeAspect="1"/>
                </p:cNvSpPr>
                <p:nvPr/>
              </p:nvSpPr>
              <p:spPr bwMode="auto">
                <a:xfrm>
                  <a:off x="4491038" y="2833688"/>
                  <a:ext cx="50800" cy="36512"/>
                </a:xfrm>
                <a:custGeom>
                  <a:avLst/>
                  <a:gdLst>
                    <a:gd name="T0" fmla="*/ 2147483646 w 9"/>
                    <a:gd name="T1" fmla="*/ 0 h 7"/>
                    <a:gd name="T2" fmla="*/ 2147483646 w 9"/>
                    <a:gd name="T3" fmla="*/ 2147483646 h 7"/>
                    <a:gd name="T4" fmla="*/ 2147483646 w 9"/>
                    <a:gd name="T5" fmla="*/ 2147483646 h 7"/>
                    <a:gd name="T6" fmla="*/ 2147483646 w 9"/>
                    <a:gd name="T7" fmla="*/ 2147483646 h 7"/>
                    <a:gd name="T8" fmla="*/ 2147483646 w 9"/>
                    <a:gd name="T9" fmla="*/ 2147483646 h 7"/>
                    <a:gd name="T10" fmla="*/ 2147483646 w 9"/>
                    <a:gd name="T11" fmla="*/ 0 h 7"/>
                    <a:gd name="T12" fmla="*/ 2147483646 w 9"/>
                    <a:gd name="T13" fmla="*/ 0 h 7"/>
                    <a:gd name="T14" fmla="*/ 0 60000 65536"/>
                    <a:gd name="T15" fmla="*/ 0 60000 65536"/>
                    <a:gd name="T16" fmla="*/ 0 60000 65536"/>
                    <a:gd name="T17" fmla="*/ 0 60000 65536"/>
                    <a:gd name="T18" fmla="*/ 0 60000 65536"/>
                    <a:gd name="T19" fmla="*/ 0 60000 65536"/>
                    <a:gd name="T20" fmla="*/ 0 60000 65536"/>
                    <a:gd name="T21" fmla="*/ 0 w 9"/>
                    <a:gd name="T22" fmla="*/ 0 h 7"/>
                    <a:gd name="T23" fmla="*/ 9 w 9"/>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7">
                      <a:moveTo>
                        <a:pt x="4" y="0"/>
                      </a:moveTo>
                      <a:cubicBezTo>
                        <a:pt x="6" y="1"/>
                        <a:pt x="8" y="2"/>
                        <a:pt x="9" y="3"/>
                      </a:cubicBezTo>
                      <a:cubicBezTo>
                        <a:pt x="9" y="4"/>
                        <a:pt x="8" y="6"/>
                        <a:pt x="7" y="6"/>
                      </a:cubicBezTo>
                      <a:cubicBezTo>
                        <a:pt x="5" y="7"/>
                        <a:pt x="3" y="7"/>
                        <a:pt x="1" y="6"/>
                      </a:cubicBezTo>
                      <a:cubicBezTo>
                        <a:pt x="0" y="5"/>
                        <a:pt x="4" y="4"/>
                        <a:pt x="4" y="3"/>
                      </a:cubicBezTo>
                      <a:cubicBezTo>
                        <a:pt x="4" y="2"/>
                        <a:pt x="2" y="1"/>
                        <a:pt x="3" y="0"/>
                      </a:cubicBezTo>
                      <a:cubicBezTo>
                        <a:pt x="3" y="0"/>
                        <a:pt x="4" y="0"/>
                        <a:pt x="4"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95" name="Freeform 143"/>
                <p:cNvSpPr>
                  <a:spLocks noChangeAspect="1"/>
                </p:cNvSpPr>
                <p:nvPr/>
              </p:nvSpPr>
              <p:spPr bwMode="auto">
                <a:xfrm>
                  <a:off x="4459288" y="2824163"/>
                  <a:ext cx="31750" cy="38100"/>
                </a:xfrm>
                <a:custGeom>
                  <a:avLst/>
                  <a:gdLst>
                    <a:gd name="T0" fmla="*/ 2147483646 w 6"/>
                    <a:gd name="T1" fmla="*/ 2147483646 h 7"/>
                    <a:gd name="T2" fmla="*/ 2147483646 w 6"/>
                    <a:gd name="T3" fmla="*/ 2147483646 h 7"/>
                    <a:gd name="T4" fmla="*/ 2147483646 w 6"/>
                    <a:gd name="T5" fmla="*/ 2147483646 h 7"/>
                    <a:gd name="T6" fmla="*/ 2147483646 w 6"/>
                    <a:gd name="T7" fmla="*/ 2147483646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6" y="1"/>
                      </a:moveTo>
                      <a:cubicBezTo>
                        <a:pt x="6" y="4"/>
                        <a:pt x="3" y="6"/>
                        <a:pt x="1" y="7"/>
                      </a:cubicBezTo>
                      <a:cubicBezTo>
                        <a:pt x="0" y="7"/>
                        <a:pt x="0" y="4"/>
                        <a:pt x="1" y="3"/>
                      </a:cubicBezTo>
                      <a:cubicBezTo>
                        <a:pt x="2" y="2"/>
                        <a:pt x="6" y="0"/>
                        <a:pt x="6"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96" name="Freeform 144"/>
                <p:cNvSpPr>
                  <a:spLocks noChangeAspect="1"/>
                </p:cNvSpPr>
                <p:nvPr/>
              </p:nvSpPr>
              <p:spPr bwMode="auto">
                <a:xfrm>
                  <a:off x="4791075" y="2433638"/>
                  <a:ext cx="49213" cy="61912"/>
                </a:xfrm>
                <a:custGeom>
                  <a:avLst/>
                  <a:gdLst>
                    <a:gd name="T0" fmla="*/ 2147483646 w 9"/>
                    <a:gd name="T1" fmla="*/ 2147483646 h 11"/>
                    <a:gd name="T2" fmla="*/ 2147483646 w 9"/>
                    <a:gd name="T3" fmla="*/ 0 h 11"/>
                    <a:gd name="T4" fmla="*/ 2147483646 w 9"/>
                    <a:gd name="T5" fmla="*/ 2147483646 h 11"/>
                    <a:gd name="T6" fmla="*/ 2147483646 w 9"/>
                    <a:gd name="T7" fmla="*/ 2147483646 h 11"/>
                    <a:gd name="T8" fmla="*/ 2147483646 w 9"/>
                    <a:gd name="T9" fmla="*/ 2147483646 h 11"/>
                    <a:gd name="T10" fmla="*/ 2147483646 w 9"/>
                    <a:gd name="T11" fmla="*/ 2147483646 h 11"/>
                    <a:gd name="T12" fmla="*/ 2147483646 w 9"/>
                    <a:gd name="T13" fmla="*/ 2147483646 h 11"/>
                    <a:gd name="T14" fmla="*/ 0 60000 65536"/>
                    <a:gd name="T15" fmla="*/ 0 60000 65536"/>
                    <a:gd name="T16" fmla="*/ 0 60000 65536"/>
                    <a:gd name="T17" fmla="*/ 0 60000 65536"/>
                    <a:gd name="T18" fmla="*/ 0 60000 65536"/>
                    <a:gd name="T19" fmla="*/ 0 60000 65536"/>
                    <a:gd name="T20" fmla="*/ 0 60000 65536"/>
                    <a:gd name="T21" fmla="*/ 0 w 9"/>
                    <a:gd name="T22" fmla="*/ 0 h 11"/>
                    <a:gd name="T23" fmla="*/ 9 w 9"/>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11">
                      <a:moveTo>
                        <a:pt x="1" y="1"/>
                      </a:moveTo>
                      <a:cubicBezTo>
                        <a:pt x="2" y="0"/>
                        <a:pt x="4" y="0"/>
                        <a:pt x="6" y="0"/>
                      </a:cubicBezTo>
                      <a:cubicBezTo>
                        <a:pt x="7" y="1"/>
                        <a:pt x="9" y="1"/>
                        <a:pt x="9" y="2"/>
                      </a:cubicBezTo>
                      <a:cubicBezTo>
                        <a:pt x="9" y="5"/>
                        <a:pt x="8" y="11"/>
                        <a:pt x="6" y="11"/>
                      </a:cubicBezTo>
                      <a:cubicBezTo>
                        <a:pt x="4" y="10"/>
                        <a:pt x="6" y="6"/>
                        <a:pt x="6" y="6"/>
                      </a:cubicBezTo>
                      <a:cubicBezTo>
                        <a:pt x="5" y="4"/>
                        <a:pt x="3" y="5"/>
                        <a:pt x="2" y="4"/>
                      </a:cubicBezTo>
                      <a:cubicBezTo>
                        <a:pt x="1" y="4"/>
                        <a:pt x="0" y="2"/>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97" name="Freeform 145"/>
                <p:cNvSpPr>
                  <a:spLocks noChangeAspect="1"/>
                </p:cNvSpPr>
                <p:nvPr/>
              </p:nvSpPr>
              <p:spPr bwMode="auto">
                <a:xfrm>
                  <a:off x="4848225" y="2381250"/>
                  <a:ext cx="17463" cy="25400"/>
                </a:xfrm>
                <a:custGeom>
                  <a:avLst/>
                  <a:gdLst>
                    <a:gd name="T0" fmla="*/ 2147483646 w 3"/>
                    <a:gd name="T1" fmla="*/ 0 h 4"/>
                    <a:gd name="T2" fmla="*/ 2147483646 w 3"/>
                    <a:gd name="T3" fmla="*/ 2147483646 h 4"/>
                    <a:gd name="T4" fmla="*/ 2147483646 w 3"/>
                    <a:gd name="T5" fmla="*/ 2147483646 h 4"/>
                    <a:gd name="T6" fmla="*/ 0 w 3"/>
                    <a:gd name="T7" fmla="*/ 2147483646 h 4"/>
                    <a:gd name="T8" fmla="*/ 2147483646 w 3"/>
                    <a:gd name="T9" fmla="*/ 0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0"/>
                      </a:moveTo>
                      <a:cubicBezTo>
                        <a:pt x="2" y="0"/>
                        <a:pt x="3" y="1"/>
                        <a:pt x="3" y="2"/>
                      </a:cubicBezTo>
                      <a:cubicBezTo>
                        <a:pt x="2" y="3"/>
                        <a:pt x="2" y="4"/>
                        <a:pt x="1" y="4"/>
                      </a:cubicBezTo>
                      <a:cubicBezTo>
                        <a:pt x="0" y="4"/>
                        <a:pt x="0" y="3"/>
                        <a:pt x="0" y="1"/>
                      </a:cubicBezTo>
                      <a:cubicBezTo>
                        <a:pt x="0" y="0"/>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98" name="Freeform 146"/>
                <p:cNvSpPr>
                  <a:spLocks noChangeAspect="1"/>
                </p:cNvSpPr>
                <p:nvPr/>
              </p:nvSpPr>
              <p:spPr bwMode="auto">
                <a:xfrm>
                  <a:off x="4824413" y="2392363"/>
                  <a:ext cx="20637" cy="26987"/>
                </a:xfrm>
                <a:custGeom>
                  <a:avLst/>
                  <a:gdLst>
                    <a:gd name="T0" fmla="*/ 2147483646 w 3"/>
                    <a:gd name="T1" fmla="*/ 0 h 5"/>
                    <a:gd name="T2" fmla="*/ 2147483646 w 3"/>
                    <a:gd name="T3" fmla="*/ 2147483646 h 5"/>
                    <a:gd name="T4" fmla="*/ 2147483646 w 3"/>
                    <a:gd name="T5" fmla="*/ 2147483646 h 5"/>
                    <a:gd name="T6" fmla="*/ 0 w 3"/>
                    <a:gd name="T7" fmla="*/ 2147483646 h 5"/>
                    <a:gd name="T8" fmla="*/ 2147483646 w 3"/>
                    <a:gd name="T9" fmla="*/ 0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0"/>
                      </a:moveTo>
                      <a:cubicBezTo>
                        <a:pt x="3" y="0"/>
                        <a:pt x="3" y="2"/>
                        <a:pt x="3" y="3"/>
                      </a:cubicBezTo>
                      <a:cubicBezTo>
                        <a:pt x="3" y="3"/>
                        <a:pt x="2" y="5"/>
                        <a:pt x="2" y="5"/>
                      </a:cubicBezTo>
                      <a:cubicBezTo>
                        <a:pt x="1" y="4"/>
                        <a:pt x="0" y="3"/>
                        <a:pt x="0" y="2"/>
                      </a:cubicBezTo>
                      <a:cubicBezTo>
                        <a:pt x="0" y="1"/>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099" name="Freeform 147"/>
                <p:cNvSpPr>
                  <a:spLocks noChangeAspect="1"/>
                </p:cNvSpPr>
                <p:nvPr/>
              </p:nvSpPr>
              <p:spPr bwMode="auto">
                <a:xfrm>
                  <a:off x="5230813" y="2471738"/>
                  <a:ext cx="15875" cy="28575"/>
                </a:xfrm>
                <a:custGeom>
                  <a:avLst/>
                  <a:gdLst>
                    <a:gd name="T0" fmla="*/ 2147483646 w 3"/>
                    <a:gd name="T1" fmla="*/ 2147483646 h 5"/>
                    <a:gd name="T2" fmla="*/ 2147483646 w 3"/>
                    <a:gd name="T3" fmla="*/ 2147483646 h 5"/>
                    <a:gd name="T4" fmla="*/ 2147483646 w 3"/>
                    <a:gd name="T5" fmla="*/ 2147483646 h 5"/>
                    <a:gd name="T6" fmla="*/ 0 w 3"/>
                    <a:gd name="T7" fmla="*/ 2147483646 h 5"/>
                    <a:gd name="T8" fmla="*/ 2147483646 w 3"/>
                    <a:gd name="T9" fmla="*/ 2147483646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1"/>
                      </a:moveTo>
                      <a:cubicBezTo>
                        <a:pt x="3" y="1"/>
                        <a:pt x="3" y="2"/>
                        <a:pt x="3" y="3"/>
                      </a:cubicBezTo>
                      <a:cubicBezTo>
                        <a:pt x="3" y="4"/>
                        <a:pt x="3" y="5"/>
                        <a:pt x="2" y="5"/>
                      </a:cubicBezTo>
                      <a:cubicBezTo>
                        <a:pt x="1" y="5"/>
                        <a:pt x="0" y="3"/>
                        <a:pt x="0" y="2"/>
                      </a:cubicBezTo>
                      <a:cubicBezTo>
                        <a:pt x="0" y="1"/>
                        <a:pt x="1"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0" name="Freeform 148"/>
                <p:cNvSpPr>
                  <a:spLocks noChangeAspect="1"/>
                </p:cNvSpPr>
                <p:nvPr/>
              </p:nvSpPr>
              <p:spPr bwMode="auto">
                <a:xfrm>
                  <a:off x="5260975" y="2555875"/>
                  <a:ext cx="26988" cy="19050"/>
                </a:xfrm>
                <a:custGeom>
                  <a:avLst/>
                  <a:gdLst>
                    <a:gd name="T0" fmla="*/ 2147483646 w 5"/>
                    <a:gd name="T1" fmla="*/ 2147483646 h 3"/>
                    <a:gd name="T2" fmla="*/ 2147483646 w 5"/>
                    <a:gd name="T3" fmla="*/ 2147483646 h 3"/>
                    <a:gd name="T4" fmla="*/ 0 w 5"/>
                    <a:gd name="T5" fmla="*/ 2147483646 h 3"/>
                    <a:gd name="T6" fmla="*/ 2147483646 w 5"/>
                    <a:gd name="T7" fmla="*/ 0 h 3"/>
                    <a:gd name="T8" fmla="*/ 2147483646 w 5"/>
                    <a:gd name="T9" fmla="*/ 2147483646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4" y="2"/>
                        <a:pt x="3" y="3"/>
                        <a:pt x="2" y="3"/>
                      </a:cubicBezTo>
                      <a:cubicBezTo>
                        <a:pt x="1" y="3"/>
                        <a:pt x="0" y="2"/>
                        <a:pt x="0" y="2"/>
                      </a:cubicBezTo>
                      <a:cubicBezTo>
                        <a:pt x="0" y="1"/>
                        <a:pt x="2" y="0"/>
                        <a:pt x="3" y="0"/>
                      </a:cubicBezTo>
                      <a:cubicBezTo>
                        <a:pt x="4" y="0"/>
                        <a:pt x="5" y="1"/>
                        <a:pt x="4"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1" name="Freeform 149"/>
                <p:cNvSpPr>
                  <a:spLocks noChangeAspect="1"/>
                </p:cNvSpPr>
                <p:nvPr/>
              </p:nvSpPr>
              <p:spPr bwMode="auto">
                <a:xfrm>
                  <a:off x="5243513" y="2217738"/>
                  <a:ext cx="28575" cy="19050"/>
                </a:xfrm>
                <a:custGeom>
                  <a:avLst/>
                  <a:gdLst>
                    <a:gd name="T0" fmla="*/ 2147483646 w 5"/>
                    <a:gd name="T1" fmla="*/ 2147483646 h 3"/>
                    <a:gd name="T2" fmla="*/ 2147483646 w 5"/>
                    <a:gd name="T3" fmla="*/ 2147483646 h 3"/>
                    <a:gd name="T4" fmla="*/ 2147483646 w 5"/>
                    <a:gd name="T5" fmla="*/ 2147483646 h 3"/>
                    <a:gd name="T6" fmla="*/ 2147483646 w 5"/>
                    <a:gd name="T7" fmla="*/ 0 h 3"/>
                    <a:gd name="T8" fmla="*/ 2147483646 w 5"/>
                    <a:gd name="T9" fmla="*/ 2147483646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5" y="2"/>
                        <a:pt x="3" y="3"/>
                        <a:pt x="3" y="3"/>
                      </a:cubicBezTo>
                      <a:cubicBezTo>
                        <a:pt x="2" y="3"/>
                        <a:pt x="0" y="2"/>
                        <a:pt x="1" y="1"/>
                      </a:cubicBezTo>
                      <a:cubicBezTo>
                        <a:pt x="1" y="1"/>
                        <a:pt x="2" y="0"/>
                        <a:pt x="3" y="0"/>
                      </a:cubicBezTo>
                      <a:cubicBezTo>
                        <a:pt x="4" y="0"/>
                        <a:pt x="5" y="1"/>
                        <a:pt x="5"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2" name="Freeform 150"/>
                <p:cNvSpPr>
                  <a:spLocks noChangeAspect="1"/>
                </p:cNvSpPr>
                <p:nvPr/>
              </p:nvSpPr>
              <p:spPr bwMode="auto">
                <a:xfrm>
                  <a:off x="5360988" y="2133600"/>
                  <a:ext cx="22225" cy="12700"/>
                </a:xfrm>
                <a:custGeom>
                  <a:avLst/>
                  <a:gdLst>
                    <a:gd name="T0" fmla="*/ 2147483646 w 4"/>
                    <a:gd name="T1" fmla="*/ 2147483646 h 2"/>
                    <a:gd name="T2" fmla="*/ 2147483646 w 4"/>
                    <a:gd name="T3" fmla="*/ 2147483646 h 2"/>
                    <a:gd name="T4" fmla="*/ 0 w 4"/>
                    <a:gd name="T5" fmla="*/ 2147483646 h 2"/>
                    <a:gd name="T6" fmla="*/ 2147483646 w 4"/>
                    <a:gd name="T7" fmla="*/ 0 h 2"/>
                    <a:gd name="T8" fmla="*/ 2147483646 w 4"/>
                    <a:gd name="T9" fmla="*/ 2147483646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1"/>
                      </a:moveTo>
                      <a:cubicBezTo>
                        <a:pt x="4" y="2"/>
                        <a:pt x="3" y="2"/>
                        <a:pt x="2" y="2"/>
                      </a:cubicBezTo>
                      <a:cubicBezTo>
                        <a:pt x="1" y="2"/>
                        <a:pt x="0" y="2"/>
                        <a:pt x="0" y="1"/>
                      </a:cubicBezTo>
                      <a:cubicBezTo>
                        <a:pt x="0" y="0"/>
                        <a:pt x="1" y="0"/>
                        <a:pt x="2" y="0"/>
                      </a:cubicBezTo>
                      <a:cubicBezTo>
                        <a:pt x="3" y="0"/>
                        <a:pt x="4" y="1"/>
                        <a:pt x="4"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3" name="Freeform 151"/>
                <p:cNvSpPr>
                  <a:spLocks noChangeAspect="1"/>
                </p:cNvSpPr>
                <p:nvPr/>
              </p:nvSpPr>
              <p:spPr bwMode="auto">
                <a:xfrm>
                  <a:off x="5383213" y="2100263"/>
                  <a:ext cx="26987" cy="17462"/>
                </a:xfrm>
                <a:custGeom>
                  <a:avLst/>
                  <a:gdLst>
                    <a:gd name="T0" fmla="*/ 2147483646 w 5"/>
                    <a:gd name="T1" fmla="*/ 2147483646 h 3"/>
                    <a:gd name="T2" fmla="*/ 2147483646 w 5"/>
                    <a:gd name="T3" fmla="*/ 2147483646 h 3"/>
                    <a:gd name="T4" fmla="*/ 0 w 5"/>
                    <a:gd name="T5" fmla="*/ 2147483646 h 3"/>
                    <a:gd name="T6" fmla="*/ 2147483646 w 5"/>
                    <a:gd name="T7" fmla="*/ 0 h 3"/>
                    <a:gd name="T8" fmla="*/ 2147483646 w 5"/>
                    <a:gd name="T9" fmla="*/ 2147483646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4" y="2"/>
                        <a:pt x="3" y="3"/>
                        <a:pt x="2" y="3"/>
                      </a:cubicBezTo>
                      <a:cubicBezTo>
                        <a:pt x="1" y="2"/>
                        <a:pt x="0" y="2"/>
                        <a:pt x="0" y="1"/>
                      </a:cubicBezTo>
                      <a:cubicBezTo>
                        <a:pt x="1" y="1"/>
                        <a:pt x="2" y="0"/>
                        <a:pt x="3" y="0"/>
                      </a:cubicBezTo>
                      <a:cubicBezTo>
                        <a:pt x="4" y="0"/>
                        <a:pt x="5" y="1"/>
                        <a:pt x="5"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4" name="Freeform 152"/>
                <p:cNvSpPr>
                  <a:spLocks noChangeAspect="1"/>
                </p:cNvSpPr>
                <p:nvPr/>
              </p:nvSpPr>
              <p:spPr bwMode="auto">
                <a:xfrm>
                  <a:off x="5608638" y="1841500"/>
                  <a:ext cx="28575" cy="15875"/>
                </a:xfrm>
                <a:custGeom>
                  <a:avLst/>
                  <a:gdLst>
                    <a:gd name="T0" fmla="*/ 2147483646 w 5"/>
                    <a:gd name="T1" fmla="*/ 2147483646 h 3"/>
                    <a:gd name="T2" fmla="*/ 2147483646 w 5"/>
                    <a:gd name="T3" fmla="*/ 2147483646 h 3"/>
                    <a:gd name="T4" fmla="*/ 2147483646 w 5"/>
                    <a:gd name="T5" fmla="*/ 2147483646 h 3"/>
                    <a:gd name="T6" fmla="*/ 2147483646 w 5"/>
                    <a:gd name="T7" fmla="*/ 0 h 3"/>
                    <a:gd name="T8" fmla="*/ 2147483646 w 5"/>
                    <a:gd name="T9" fmla="*/ 2147483646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5" y="3"/>
                        <a:pt x="3" y="3"/>
                        <a:pt x="3" y="3"/>
                      </a:cubicBezTo>
                      <a:cubicBezTo>
                        <a:pt x="2" y="3"/>
                        <a:pt x="0" y="3"/>
                        <a:pt x="1" y="2"/>
                      </a:cubicBezTo>
                      <a:cubicBezTo>
                        <a:pt x="1" y="1"/>
                        <a:pt x="2" y="0"/>
                        <a:pt x="3" y="0"/>
                      </a:cubicBezTo>
                      <a:cubicBezTo>
                        <a:pt x="4" y="0"/>
                        <a:pt x="5" y="1"/>
                        <a:pt x="5"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5" name="Freeform 153"/>
                <p:cNvSpPr>
                  <a:spLocks noChangeAspect="1"/>
                </p:cNvSpPr>
                <p:nvPr/>
              </p:nvSpPr>
              <p:spPr bwMode="auto">
                <a:xfrm>
                  <a:off x="5826125" y="1547813"/>
                  <a:ext cx="26988" cy="17462"/>
                </a:xfrm>
                <a:custGeom>
                  <a:avLst/>
                  <a:gdLst>
                    <a:gd name="T0" fmla="*/ 2147483646 w 5"/>
                    <a:gd name="T1" fmla="*/ 2147483646 h 3"/>
                    <a:gd name="T2" fmla="*/ 2147483646 w 5"/>
                    <a:gd name="T3" fmla="*/ 2147483646 h 3"/>
                    <a:gd name="T4" fmla="*/ 0 w 5"/>
                    <a:gd name="T5" fmla="*/ 2147483646 h 3"/>
                    <a:gd name="T6" fmla="*/ 2147483646 w 5"/>
                    <a:gd name="T7" fmla="*/ 0 h 3"/>
                    <a:gd name="T8" fmla="*/ 2147483646 w 5"/>
                    <a:gd name="T9" fmla="*/ 2147483646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4" y="3"/>
                        <a:pt x="3" y="3"/>
                        <a:pt x="2" y="3"/>
                      </a:cubicBezTo>
                      <a:cubicBezTo>
                        <a:pt x="1" y="3"/>
                        <a:pt x="0" y="2"/>
                        <a:pt x="0" y="2"/>
                      </a:cubicBezTo>
                      <a:cubicBezTo>
                        <a:pt x="0" y="1"/>
                        <a:pt x="2" y="0"/>
                        <a:pt x="3" y="0"/>
                      </a:cubicBezTo>
                      <a:cubicBezTo>
                        <a:pt x="4" y="0"/>
                        <a:pt x="5" y="1"/>
                        <a:pt x="5"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6" name="Freeform 154"/>
                <p:cNvSpPr>
                  <a:spLocks noChangeAspect="1"/>
                </p:cNvSpPr>
                <p:nvPr/>
              </p:nvSpPr>
              <p:spPr bwMode="auto">
                <a:xfrm>
                  <a:off x="6016625" y="1312863"/>
                  <a:ext cx="22225" cy="17462"/>
                </a:xfrm>
                <a:custGeom>
                  <a:avLst/>
                  <a:gdLst>
                    <a:gd name="T0" fmla="*/ 2147483646 w 4"/>
                    <a:gd name="T1" fmla="*/ 2147483646 h 3"/>
                    <a:gd name="T2" fmla="*/ 2147483646 w 4"/>
                    <a:gd name="T3" fmla="*/ 2147483646 h 3"/>
                    <a:gd name="T4" fmla="*/ 0 w 4"/>
                    <a:gd name="T5" fmla="*/ 2147483646 h 3"/>
                    <a:gd name="T6" fmla="*/ 2147483646 w 4"/>
                    <a:gd name="T7" fmla="*/ 0 h 3"/>
                    <a:gd name="T8" fmla="*/ 2147483646 w 4"/>
                    <a:gd name="T9" fmla="*/ 2147483646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2"/>
                        <a:pt x="3" y="3"/>
                        <a:pt x="2" y="3"/>
                      </a:cubicBezTo>
                      <a:cubicBezTo>
                        <a:pt x="1" y="2"/>
                        <a:pt x="0" y="2"/>
                        <a:pt x="0" y="2"/>
                      </a:cubicBezTo>
                      <a:cubicBezTo>
                        <a:pt x="1" y="1"/>
                        <a:pt x="2" y="0"/>
                        <a:pt x="3" y="0"/>
                      </a:cubicBezTo>
                      <a:cubicBezTo>
                        <a:pt x="3" y="0"/>
                        <a:pt x="4" y="1"/>
                        <a:pt x="4"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7" name="Freeform 155"/>
                <p:cNvSpPr>
                  <a:spLocks noChangeAspect="1"/>
                </p:cNvSpPr>
                <p:nvPr/>
              </p:nvSpPr>
              <p:spPr bwMode="auto">
                <a:xfrm>
                  <a:off x="6038850" y="1293813"/>
                  <a:ext cx="20638" cy="19050"/>
                </a:xfrm>
                <a:custGeom>
                  <a:avLst/>
                  <a:gdLst>
                    <a:gd name="T0" fmla="*/ 2147483646 w 3"/>
                    <a:gd name="T1" fmla="*/ 2147483646 h 3"/>
                    <a:gd name="T2" fmla="*/ 2147483646 w 3"/>
                    <a:gd name="T3" fmla="*/ 2147483646 h 3"/>
                    <a:gd name="T4" fmla="*/ 0 w 3"/>
                    <a:gd name="T5" fmla="*/ 2147483646 h 3"/>
                    <a:gd name="T6" fmla="*/ 2147483646 w 3"/>
                    <a:gd name="T7" fmla="*/ 0 h 3"/>
                    <a:gd name="T8" fmla="*/ 2147483646 w 3"/>
                    <a:gd name="T9" fmla="*/ 2147483646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1" y="3"/>
                        <a:pt x="0" y="2"/>
                        <a:pt x="0" y="2"/>
                      </a:cubicBezTo>
                      <a:cubicBezTo>
                        <a:pt x="0" y="1"/>
                        <a:pt x="1" y="0"/>
                        <a:pt x="2" y="0"/>
                      </a:cubicBezTo>
                      <a:cubicBezTo>
                        <a:pt x="3" y="0"/>
                        <a:pt x="3" y="1"/>
                        <a:pt x="3"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8" name="Freeform 156"/>
                <p:cNvSpPr>
                  <a:spLocks noChangeAspect="1"/>
                </p:cNvSpPr>
                <p:nvPr/>
              </p:nvSpPr>
              <p:spPr bwMode="auto">
                <a:xfrm>
                  <a:off x="6083300" y="1336675"/>
                  <a:ext cx="17463" cy="14288"/>
                </a:xfrm>
                <a:custGeom>
                  <a:avLst/>
                  <a:gdLst>
                    <a:gd name="T0" fmla="*/ 2147483646 w 3"/>
                    <a:gd name="T1" fmla="*/ 0 h 3"/>
                    <a:gd name="T2" fmla="*/ 2147483646 w 3"/>
                    <a:gd name="T3" fmla="*/ 2147483646 h 3"/>
                    <a:gd name="T4" fmla="*/ 0 w 3"/>
                    <a:gd name="T5" fmla="*/ 2147483646 h 3"/>
                    <a:gd name="T6" fmla="*/ 2147483646 w 3"/>
                    <a:gd name="T7" fmla="*/ 0 h 3"/>
                    <a:gd name="T8" fmla="*/ 2147483646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1"/>
                        <a:pt x="2" y="2"/>
                        <a:pt x="2" y="2"/>
                      </a:cubicBezTo>
                      <a:cubicBezTo>
                        <a:pt x="1" y="3"/>
                        <a:pt x="0" y="3"/>
                        <a:pt x="0" y="3"/>
                      </a:cubicBezTo>
                      <a:cubicBezTo>
                        <a:pt x="0" y="2"/>
                        <a:pt x="0" y="1"/>
                        <a:pt x="1" y="0"/>
                      </a:cubicBezTo>
                      <a:cubicBezTo>
                        <a:pt x="1" y="0"/>
                        <a:pt x="2" y="0"/>
                        <a:pt x="3"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09" name="Freeform 157"/>
                <p:cNvSpPr>
                  <a:spLocks noChangeAspect="1"/>
                </p:cNvSpPr>
                <p:nvPr/>
              </p:nvSpPr>
              <p:spPr bwMode="auto">
                <a:xfrm>
                  <a:off x="6129338" y="1293813"/>
                  <a:ext cx="19050" cy="19050"/>
                </a:xfrm>
                <a:custGeom>
                  <a:avLst/>
                  <a:gdLst>
                    <a:gd name="T0" fmla="*/ 2147483646 w 3"/>
                    <a:gd name="T1" fmla="*/ 0 h 3"/>
                    <a:gd name="T2" fmla="*/ 2147483646 w 3"/>
                    <a:gd name="T3" fmla="*/ 2147483646 h 3"/>
                    <a:gd name="T4" fmla="*/ 0 w 3"/>
                    <a:gd name="T5" fmla="*/ 2147483646 h 3"/>
                    <a:gd name="T6" fmla="*/ 2147483646 w 3"/>
                    <a:gd name="T7" fmla="*/ 0 h 3"/>
                    <a:gd name="T8" fmla="*/ 2147483646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1"/>
                        <a:pt x="2" y="2"/>
                        <a:pt x="2" y="2"/>
                      </a:cubicBezTo>
                      <a:cubicBezTo>
                        <a:pt x="1" y="3"/>
                        <a:pt x="0" y="3"/>
                        <a:pt x="0" y="3"/>
                      </a:cubicBezTo>
                      <a:cubicBezTo>
                        <a:pt x="0" y="2"/>
                        <a:pt x="0" y="1"/>
                        <a:pt x="1" y="0"/>
                      </a:cubicBezTo>
                      <a:cubicBezTo>
                        <a:pt x="1" y="0"/>
                        <a:pt x="2" y="0"/>
                        <a:pt x="3"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0" name="Freeform 158"/>
                <p:cNvSpPr>
                  <a:spLocks noChangeAspect="1"/>
                </p:cNvSpPr>
                <p:nvPr/>
              </p:nvSpPr>
              <p:spPr bwMode="auto">
                <a:xfrm>
                  <a:off x="6248400" y="1284288"/>
                  <a:ext cx="15875" cy="9525"/>
                </a:xfrm>
                <a:custGeom>
                  <a:avLst/>
                  <a:gdLst>
                    <a:gd name="T0" fmla="*/ 2147483646 w 4"/>
                    <a:gd name="T1" fmla="*/ 2147483646 h 2"/>
                    <a:gd name="T2" fmla="*/ 2147483646 w 4"/>
                    <a:gd name="T3" fmla="*/ 2147483646 h 2"/>
                    <a:gd name="T4" fmla="*/ 0 w 4"/>
                    <a:gd name="T5" fmla="*/ 2147483646 h 2"/>
                    <a:gd name="T6" fmla="*/ 2147483646 w 4"/>
                    <a:gd name="T7" fmla="*/ 0 h 2"/>
                    <a:gd name="T8" fmla="*/ 2147483646 w 4"/>
                    <a:gd name="T9" fmla="*/ 2147483646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2"/>
                      </a:moveTo>
                      <a:cubicBezTo>
                        <a:pt x="4" y="2"/>
                        <a:pt x="3" y="2"/>
                        <a:pt x="2" y="2"/>
                      </a:cubicBezTo>
                      <a:cubicBezTo>
                        <a:pt x="1" y="2"/>
                        <a:pt x="0" y="1"/>
                        <a:pt x="0" y="1"/>
                      </a:cubicBezTo>
                      <a:cubicBezTo>
                        <a:pt x="1" y="0"/>
                        <a:pt x="2" y="0"/>
                        <a:pt x="3" y="0"/>
                      </a:cubicBezTo>
                      <a:cubicBezTo>
                        <a:pt x="4" y="0"/>
                        <a:pt x="4" y="1"/>
                        <a:pt x="4"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1" name="Freeform 159"/>
                <p:cNvSpPr>
                  <a:spLocks noChangeAspect="1"/>
                </p:cNvSpPr>
                <p:nvPr/>
              </p:nvSpPr>
              <p:spPr bwMode="auto">
                <a:xfrm>
                  <a:off x="6329363" y="1203325"/>
                  <a:ext cx="17462" cy="15875"/>
                </a:xfrm>
                <a:custGeom>
                  <a:avLst/>
                  <a:gdLst>
                    <a:gd name="T0" fmla="*/ 2147483646 w 4"/>
                    <a:gd name="T1" fmla="*/ 2147483646 h 2"/>
                    <a:gd name="T2" fmla="*/ 2147483646 w 4"/>
                    <a:gd name="T3" fmla="*/ 2147483646 h 2"/>
                    <a:gd name="T4" fmla="*/ 0 w 4"/>
                    <a:gd name="T5" fmla="*/ 2147483646 h 2"/>
                    <a:gd name="T6" fmla="*/ 2147483646 w 4"/>
                    <a:gd name="T7" fmla="*/ 0 h 2"/>
                    <a:gd name="T8" fmla="*/ 2147483646 w 4"/>
                    <a:gd name="T9" fmla="*/ 2147483646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2"/>
                      </a:moveTo>
                      <a:cubicBezTo>
                        <a:pt x="4" y="2"/>
                        <a:pt x="2" y="2"/>
                        <a:pt x="2" y="2"/>
                      </a:cubicBezTo>
                      <a:cubicBezTo>
                        <a:pt x="1" y="2"/>
                        <a:pt x="0" y="1"/>
                        <a:pt x="0" y="1"/>
                      </a:cubicBezTo>
                      <a:cubicBezTo>
                        <a:pt x="1" y="0"/>
                        <a:pt x="2" y="0"/>
                        <a:pt x="3" y="0"/>
                      </a:cubicBezTo>
                      <a:cubicBezTo>
                        <a:pt x="3" y="0"/>
                        <a:pt x="4" y="1"/>
                        <a:pt x="4"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2" name="Freeform 160"/>
                <p:cNvSpPr>
                  <a:spLocks noChangeAspect="1"/>
                </p:cNvSpPr>
                <p:nvPr/>
              </p:nvSpPr>
              <p:spPr bwMode="auto">
                <a:xfrm>
                  <a:off x="6342063" y="1228725"/>
                  <a:ext cx="25400" cy="9525"/>
                </a:xfrm>
                <a:custGeom>
                  <a:avLst/>
                  <a:gdLst>
                    <a:gd name="T0" fmla="*/ 2147483646 w 4"/>
                    <a:gd name="T1" fmla="*/ 2147483646 h 2"/>
                    <a:gd name="T2" fmla="*/ 2147483646 w 4"/>
                    <a:gd name="T3" fmla="*/ 2147483646 h 2"/>
                    <a:gd name="T4" fmla="*/ 0 w 4"/>
                    <a:gd name="T5" fmla="*/ 2147483646 h 2"/>
                    <a:gd name="T6" fmla="*/ 2147483646 w 4"/>
                    <a:gd name="T7" fmla="*/ 0 h 2"/>
                    <a:gd name="T8" fmla="*/ 2147483646 w 4"/>
                    <a:gd name="T9" fmla="*/ 2147483646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1"/>
                      </a:moveTo>
                      <a:cubicBezTo>
                        <a:pt x="4" y="2"/>
                        <a:pt x="2" y="2"/>
                        <a:pt x="2" y="2"/>
                      </a:cubicBezTo>
                      <a:cubicBezTo>
                        <a:pt x="1" y="2"/>
                        <a:pt x="0" y="1"/>
                        <a:pt x="0" y="1"/>
                      </a:cubicBezTo>
                      <a:cubicBezTo>
                        <a:pt x="1" y="0"/>
                        <a:pt x="2" y="0"/>
                        <a:pt x="3" y="0"/>
                      </a:cubicBezTo>
                      <a:cubicBezTo>
                        <a:pt x="3" y="0"/>
                        <a:pt x="4" y="1"/>
                        <a:pt x="4"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3" name="Freeform 161"/>
                <p:cNvSpPr>
                  <a:spLocks noChangeAspect="1"/>
                </p:cNvSpPr>
                <p:nvPr/>
              </p:nvSpPr>
              <p:spPr bwMode="auto">
                <a:xfrm>
                  <a:off x="6415088" y="1190625"/>
                  <a:ext cx="33337" cy="17463"/>
                </a:xfrm>
                <a:custGeom>
                  <a:avLst/>
                  <a:gdLst>
                    <a:gd name="T0" fmla="*/ 2147483646 w 6"/>
                    <a:gd name="T1" fmla="*/ 2147483646 h 4"/>
                    <a:gd name="T2" fmla="*/ 2147483646 w 6"/>
                    <a:gd name="T3" fmla="*/ 2147483646 h 4"/>
                    <a:gd name="T4" fmla="*/ 2147483646 w 6"/>
                    <a:gd name="T5" fmla="*/ 2147483646 h 4"/>
                    <a:gd name="T6" fmla="*/ 2147483646 w 6"/>
                    <a:gd name="T7" fmla="*/ 0 h 4"/>
                    <a:gd name="T8" fmla="*/ 2147483646 w 6"/>
                    <a:gd name="T9" fmla="*/ 2147483646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6" y="3"/>
                      </a:moveTo>
                      <a:cubicBezTo>
                        <a:pt x="6" y="4"/>
                        <a:pt x="4" y="4"/>
                        <a:pt x="3" y="4"/>
                      </a:cubicBezTo>
                      <a:cubicBezTo>
                        <a:pt x="2" y="3"/>
                        <a:pt x="0" y="3"/>
                        <a:pt x="1" y="2"/>
                      </a:cubicBezTo>
                      <a:cubicBezTo>
                        <a:pt x="1" y="1"/>
                        <a:pt x="3" y="0"/>
                        <a:pt x="4" y="0"/>
                      </a:cubicBezTo>
                      <a:cubicBezTo>
                        <a:pt x="5" y="1"/>
                        <a:pt x="6" y="2"/>
                        <a:pt x="6" y="3"/>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4" name="Freeform 162"/>
                <p:cNvSpPr>
                  <a:spLocks noChangeAspect="1"/>
                </p:cNvSpPr>
                <p:nvPr/>
              </p:nvSpPr>
              <p:spPr bwMode="auto">
                <a:xfrm>
                  <a:off x="5640388" y="1857375"/>
                  <a:ext cx="26987" cy="47625"/>
                </a:xfrm>
                <a:custGeom>
                  <a:avLst/>
                  <a:gdLst>
                    <a:gd name="T0" fmla="*/ 2147483646 w 5"/>
                    <a:gd name="T1" fmla="*/ 2147483646 h 8"/>
                    <a:gd name="T2" fmla="*/ 2147483646 w 5"/>
                    <a:gd name="T3" fmla="*/ 2147483646 h 8"/>
                    <a:gd name="T4" fmla="*/ 2147483646 w 5"/>
                    <a:gd name="T5" fmla="*/ 2147483646 h 8"/>
                    <a:gd name="T6" fmla="*/ 2147483646 w 5"/>
                    <a:gd name="T7" fmla="*/ 2147483646 h 8"/>
                    <a:gd name="T8" fmla="*/ 2147483646 w 5"/>
                    <a:gd name="T9" fmla="*/ 2147483646 h 8"/>
                    <a:gd name="T10" fmla="*/ 0 60000 65536"/>
                    <a:gd name="T11" fmla="*/ 0 60000 65536"/>
                    <a:gd name="T12" fmla="*/ 0 60000 65536"/>
                    <a:gd name="T13" fmla="*/ 0 60000 65536"/>
                    <a:gd name="T14" fmla="*/ 0 60000 65536"/>
                    <a:gd name="T15" fmla="*/ 0 w 5"/>
                    <a:gd name="T16" fmla="*/ 0 h 8"/>
                    <a:gd name="T17" fmla="*/ 5 w 5"/>
                    <a:gd name="T18" fmla="*/ 8 h 8"/>
                  </a:gdLst>
                  <a:ahLst/>
                  <a:cxnLst>
                    <a:cxn ang="T10">
                      <a:pos x="T0" y="T1"/>
                    </a:cxn>
                    <a:cxn ang="T11">
                      <a:pos x="T2" y="T3"/>
                    </a:cxn>
                    <a:cxn ang="T12">
                      <a:pos x="T4" y="T5"/>
                    </a:cxn>
                    <a:cxn ang="T13">
                      <a:pos x="T6" y="T7"/>
                    </a:cxn>
                    <a:cxn ang="T14">
                      <a:pos x="T8" y="T9"/>
                    </a:cxn>
                  </a:cxnLst>
                  <a:rect l="T15" t="T16" r="T17" b="T18"/>
                  <a:pathLst>
                    <a:path w="5" h="8">
                      <a:moveTo>
                        <a:pt x="5" y="1"/>
                      </a:moveTo>
                      <a:cubicBezTo>
                        <a:pt x="5" y="2"/>
                        <a:pt x="5" y="4"/>
                        <a:pt x="4" y="6"/>
                      </a:cubicBezTo>
                      <a:cubicBezTo>
                        <a:pt x="3" y="7"/>
                        <a:pt x="1" y="8"/>
                        <a:pt x="1" y="7"/>
                      </a:cubicBezTo>
                      <a:cubicBezTo>
                        <a:pt x="0" y="6"/>
                        <a:pt x="0" y="3"/>
                        <a:pt x="1" y="2"/>
                      </a:cubicBezTo>
                      <a:cubicBezTo>
                        <a:pt x="2" y="0"/>
                        <a:pt x="4" y="0"/>
                        <a:pt x="5"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5" name="Freeform 163"/>
                <p:cNvSpPr>
                  <a:spLocks noChangeAspect="1"/>
                </p:cNvSpPr>
                <p:nvPr/>
              </p:nvSpPr>
              <p:spPr bwMode="auto">
                <a:xfrm>
                  <a:off x="4471988" y="2273300"/>
                  <a:ext cx="25400" cy="19050"/>
                </a:xfrm>
                <a:custGeom>
                  <a:avLst/>
                  <a:gdLst>
                    <a:gd name="T0" fmla="*/ 0 w 4"/>
                    <a:gd name="T1" fmla="*/ 0 h 3"/>
                    <a:gd name="T2" fmla="*/ 2147483646 w 4"/>
                    <a:gd name="T3" fmla="*/ 2147483646 h 3"/>
                    <a:gd name="T4" fmla="*/ 2147483646 w 4"/>
                    <a:gd name="T5" fmla="*/ 2147483646 h 3"/>
                    <a:gd name="T6" fmla="*/ 0 w 4"/>
                    <a:gd name="T7" fmla="*/ 2147483646 h 3"/>
                    <a:gd name="T8" fmla="*/ 0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0" y="0"/>
                      </a:moveTo>
                      <a:cubicBezTo>
                        <a:pt x="1" y="0"/>
                        <a:pt x="2" y="0"/>
                        <a:pt x="3" y="1"/>
                      </a:cubicBezTo>
                      <a:cubicBezTo>
                        <a:pt x="3" y="1"/>
                        <a:pt x="4" y="2"/>
                        <a:pt x="3" y="2"/>
                      </a:cubicBezTo>
                      <a:cubicBezTo>
                        <a:pt x="3" y="3"/>
                        <a:pt x="1" y="2"/>
                        <a:pt x="0" y="2"/>
                      </a:cubicBezTo>
                      <a:cubicBezTo>
                        <a:pt x="0" y="1"/>
                        <a:pt x="0" y="0"/>
                        <a:pt x="0"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6" name="Freeform 164"/>
                <p:cNvSpPr>
                  <a:spLocks noChangeAspect="1"/>
                </p:cNvSpPr>
                <p:nvPr/>
              </p:nvSpPr>
              <p:spPr bwMode="auto">
                <a:xfrm>
                  <a:off x="4468813" y="2297113"/>
                  <a:ext cx="22225" cy="25400"/>
                </a:xfrm>
                <a:custGeom>
                  <a:avLst/>
                  <a:gdLst>
                    <a:gd name="T0" fmla="*/ 2147483646 w 4"/>
                    <a:gd name="T1" fmla="*/ 2147483646 h 4"/>
                    <a:gd name="T2" fmla="*/ 2147483646 w 4"/>
                    <a:gd name="T3" fmla="*/ 2147483646 h 4"/>
                    <a:gd name="T4" fmla="*/ 2147483646 w 4"/>
                    <a:gd name="T5" fmla="*/ 2147483646 h 4"/>
                    <a:gd name="T6" fmla="*/ 2147483646 w 4"/>
                    <a:gd name="T7" fmla="*/ 2147483646 h 4"/>
                    <a:gd name="T8" fmla="*/ 2147483646 w 4"/>
                    <a:gd name="T9" fmla="*/ 2147483646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1" y="1"/>
                      </a:moveTo>
                      <a:cubicBezTo>
                        <a:pt x="2" y="1"/>
                        <a:pt x="3" y="1"/>
                        <a:pt x="3" y="2"/>
                      </a:cubicBezTo>
                      <a:cubicBezTo>
                        <a:pt x="4" y="3"/>
                        <a:pt x="4" y="4"/>
                        <a:pt x="3" y="4"/>
                      </a:cubicBezTo>
                      <a:cubicBezTo>
                        <a:pt x="2" y="4"/>
                        <a:pt x="1" y="3"/>
                        <a:pt x="1" y="2"/>
                      </a:cubicBezTo>
                      <a:cubicBezTo>
                        <a:pt x="0" y="1"/>
                        <a:pt x="1" y="0"/>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7" name="Freeform 165"/>
                <p:cNvSpPr>
                  <a:spLocks noChangeAspect="1"/>
                </p:cNvSpPr>
                <p:nvPr/>
              </p:nvSpPr>
              <p:spPr bwMode="auto">
                <a:xfrm>
                  <a:off x="4491038" y="2217738"/>
                  <a:ext cx="22225" cy="19050"/>
                </a:xfrm>
                <a:custGeom>
                  <a:avLst/>
                  <a:gdLst>
                    <a:gd name="T0" fmla="*/ 2147483646 w 4"/>
                    <a:gd name="T1" fmla="*/ 0 h 3"/>
                    <a:gd name="T2" fmla="*/ 2147483646 w 4"/>
                    <a:gd name="T3" fmla="*/ 2147483646 h 3"/>
                    <a:gd name="T4" fmla="*/ 2147483646 w 4"/>
                    <a:gd name="T5" fmla="*/ 2147483646 h 3"/>
                    <a:gd name="T6" fmla="*/ 2147483646 w 4"/>
                    <a:gd name="T7" fmla="*/ 2147483646 h 3"/>
                    <a:gd name="T8" fmla="*/ 2147483646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0"/>
                      </a:moveTo>
                      <a:cubicBezTo>
                        <a:pt x="2" y="0"/>
                        <a:pt x="3" y="1"/>
                        <a:pt x="3" y="1"/>
                      </a:cubicBezTo>
                      <a:cubicBezTo>
                        <a:pt x="3" y="2"/>
                        <a:pt x="4" y="3"/>
                        <a:pt x="3" y="3"/>
                      </a:cubicBezTo>
                      <a:cubicBezTo>
                        <a:pt x="2" y="3"/>
                        <a:pt x="1" y="2"/>
                        <a:pt x="1" y="1"/>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8" name="Freeform 166"/>
                <p:cNvSpPr>
                  <a:spLocks noChangeAspect="1"/>
                </p:cNvSpPr>
                <p:nvPr/>
              </p:nvSpPr>
              <p:spPr bwMode="auto">
                <a:xfrm>
                  <a:off x="4443413" y="2236788"/>
                  <a:ext cx="20637" cy="14287"/>
                </a:xfrm>
                <a:custGeom>
                  <a:avLst/>
                  <a:gdLst>
                    <a:gd name="T0" fmla="*/ 2147483646 w 4"/>
                    <a:gd name="T1" fmla="*/ 0 h 3"/>
                    <a:gd name="T2" fmla="*/ 2147483646 w 4"/>
                    <a:gd name="T3" fmla="*/ 2147483646 h 3"/>
                    <a:gd name="T4" fmla="*/ 2147483646 w 4"/>
                    <a:gd name="T5" fmla="*/ 2147483646 h 3"/>
                    <a:gd name="T6" fmla="*/ 0 w 4"/>
                    <a:gd name="T7" fmla="*/ 2147483646 h 3"/>
                    <a:gd name="T8" fmla="*/ 2147483646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0"/>
                      </a:moveTo>
                      <a:cubicBezTo>
                        <a:pt x="1" y="0"/>
                        <a:pt x="2" y="1"/>
                        <a:pt x="3" y="1"/>
                      </a:cubicBezTo>
                      <a:cubicBezTo>
                        <a:pt x="3" y="2"/>
                        <a:pt x="4" y="2"/>
                        <a:pt x="3" y="3"/>
                      </a:cubicBezTo>
                      <a:cubicBezTo>
                        <a:pt x="2" y="3"/>
                        <a:pt x="1" y="2"/>
                        <a:pt x="0" y="2"/>
                      </a:cubicBezTo>
                      <a:cubicBezTo>
                        <a:pt x="0" y="1"/>
                        <a:pt x="0"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19" name="Freeform 167"/>
                <p:cNvSpPr>
                  <a:spLocks noChangeAspect="1"/>
                </p:cNvSpPr>
                <p:nvPr/>
              </p:nvSpPr>
              <p:spPr bwMode="auto">
                <a:xfrm>
                  <a:off x="4803775" y="2406650"/>
                  <a:ext cx="17463" cy="26988"/>
                </a:xfrm>
                <a:custGeom>
                  <a:avLst/>
                  <a:gdLst>
                    <a:gd name="T0" fmla="*/ 2147483646 w 3"/>
                    <a:gd name="T1" fmla="*/ 2147483646 h 5"/>
                    <a:gd name="T2" fmla="*/ 2147483646 w 3"/>
                    <a:gd name="T3" fmla="*/ 2147483646 h 5"/>
                    <a:gd name="T4" fmla="*/ 2147483646 w 3"/>
                    <a:gd name="T5" fmla="*/ 2147483646 h 5"/>
                    <a:gd name="T6" fmla="*/ 0 w 3"/>
                    <a:gd name="T7" fmla="*/ 2147483646 h 5"/>
                    <a:gd name="T8" fmla="*/ 2147483646 w 3"/>
                    <a:gd name="T9" fmla="*/ 2147483646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1"/>
                      </a:moveTo>
                      <a:cubicBezTo>
                        <a:pt x="2" y="1"/>
                        <a:pt x="3" y="2"/>
                        <a:pt x="3" y="3"/>
                      </a:cubicBezTo>
                      <a:cubicBezTo>
                        <a:pt x="3" y="4"/>
                        <a:pt x="2" y="5"/>
                        <a:pt x="1" y="5"/>
                      </a:cubicBezTo>
                      <a:cubicBezTo>
                        <a:pt x="1" y="5"/>
                        <a:pt x="0" y="3"/>
                        <a:pt x="0" y="2"/>
                      </a:cubicBezTo>
                      <a:cubicBezTo>
                        <a:pt x="0" y="1"/>
                        <a:pt x="1"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20" name="Freeform 168"/>
                <p:cNvSpPr>
                  <a:spLocks noChangeAspect="1"/>
                </p:cNvSpPr>
                <p:nvPr/>
              </p:nvSpPr>
              <p:spPr bwMode="auto">
                <a:xfrm>
                  <a:off x="4449763" y="2224088"/>
                  <a:ext cx="41275" cy="42862"/>
                </a:xfrm>
                <a:custGeom>
                  <a:avLst/>
                  <a:gdLst>
                    <a:gd name="T0" fmla="*/ 0 w 7"/>
                    <a:gd name="T1" fmla="*/ 2147483646 h 7"/>
                    <a:gd name="T2" fmla="*/ 2147483646 w 7"/>
                    <a:gd name="T3" fmla="*/ 2147483646 h 7"/>
                    <a:gd name="T4" fmla="*/ 2147483646 w 7"/>
                    <a:gd name="T5" fmla="*/ 2147483646 h 7"/>
                    <a:gd name="T6" fmla="*/ 2147483646 w 7"/>
                    <a:gd name="T7" fmla="*/ 2147483646 h 7"/>
                    <a:gd name="T8" fmla="*/ 0 w 7"/>
                    <a:gd name="T9" fmla="*/ 2147483646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0" y="1"/>
                      </a:moveTo>
                      <a:cubicBezTo>
                        <a:pt x="2" y="0"/>
                        <a:pt x="3" y="2"/>
                        <a:pt x="5" y="4"/>
                      </a:cubicBezTo>
                      <a:cubicBezTo>
                        <a:pt x="5" y="5"/>
                        <a:pt x="7" y="6"/>
                        <a:pt x="6" y="7"/>
                      </a:cubicBezTo>
                      <a:cubicBezTo>
                        <a:pt x="5" y="7"/>
                        <a:pt x="4" y="6"/>
                        <a:pt x="3" y="5"/>
                      </a:cubicBezTo>
                      <a:cubicBezTo>
                        <a:pt x="2" y="4"/>
                        <a:pt x="0" y="2"/>
                        <a:pt x="0"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21" name="Freeform 169"/>
                <p:cNvSpPr>
                  <a:spLocks noChangeAspect="1"/>
                </p:cNvSpPr>
                <p:nvPr/>
              </p:nvSpPr>
              <p:spPr bwMode="auto">
                <a:xfrm>
                  <a:off x="5383213" y="2130425"/>
                  <a:ext cx="36512" cy="38100"/>
                </a:xfrm>
                <a:custGeom>
                  <a:avLst/>
                  <a:gdLst>
                    <a:gd name="T0" fmla="*/ 2147483646 w 7"/>
                    <a:gd name="T1" fmla="*/ 2147483646 h 7"/>
                    <a:gd name="T2" fmla="*/ 2147483646 w 7"/>
                    <a:gd name="T3" fmla="*/ 2147483646 h 7"/>
                    <a:gd name="T4" fmla="*/ 2147483646 w 7"/>
                    <a:gd name="T5" fmla="*/ 2147483646 h 7"/>
                    <a:gd name="T6" fmla="*/ 2147483646 w 7"/>
                    <a:gd name="T7" fmla="*/ 2147483646 h 7"/>
                    <a:gd name="T8" fmla="*/ 2147483646 w 7"/>
                    <a:gd name="T9" fmla="*/ 2147483646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1" y="1"/>
                      </a:moveTo>
                      <a:cubicBezTo>
                        <a:pt x="3" y="0"/>
                        <a:pt x="4" y="2"/>
                        <a:pt x="5" y="4"/>
                      </a:cubicBezTo>
                      <a:cubicBezTo>
                        <a:pt x="6" y="5"/>
                        <a:pt x="7" y="6"/>
                        <a:pt x="7" y="7"/>
                      </a:cubicBezTo>
                      <a:cubicBezTo>
                        <a:pt x="5" y="7"/>
                        <a:pt x="4" y="5"/>
                        <a:pt x="3" y="4"/>
                      </a:cubicBezTo>
                      <a:cubicBezTo>
                        <a:pt x="2" y="3"/>
                        <a:pt x="0" y="1"/>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22" name="Freeform 170"/>
                <p:cNvSpPr>
                  <a:spLocks noChangeAspect="1"/>
                </p:cNvSpPr>
                <p:nvPr/>
              </p:nvSpPr>
              <p:spPr bwMode="auto">
                <a:xfrm>
                  <a:off x="5419725" y="2049463"/>
                  <a:ext cx="31750" cy="17462"/>
                </a:xfrm>
                <a:custGeom>
                  <a:avLst/>
                  <a:gdLst>
                    <a:gd name="T0" fmla="*/ 0 w 6"/>
                    <a:gd name="T1" fmla="*/ 2147483646 h 3"/>
                    <a:gd name="T2" fmla="*/ 2147483646 w 6"/>
                    <a:gd name="T3" fmla="*/ 0 h 3"/>
                    <a:gd name="T4" fmla="*/ 2147483646 w 6"/>
                    <a:gd name="T5" fmla="*/ 2147483646 h 3"/>
                    <a:gd name="T6" fmla="*/ 2147483646 w 6"/>
                    <a:gd name="T7" fmla="*/ 2147483646 h 3"/>
                    <a:gd name="T8" fmla="*/ 0 w 6"/>
                    <a:gd name="T9" fmla="*/ 2147483646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2"/>
                      </a:moveTo>
                      <a:cubicBezTo>
                        <a:pt x="0" y="1"/>
                        <a:pt x="2" y="0"/>
                        <a:pt x="3" y="0"/>
                      </a:cubicBezTo>
                      <a:cubicBezTo>
                        <a:pt x="4" y="0"/>
                        <a:pt x="6" y="0"/>
                        <a:pt x="6" y="1"/>
                      </a:cubicBezTo>
                      <a:cubicBezTo>
                        <a:pt x="5" y="2"/>
                        <a:pt x="4" y="2"/>
                        <a:pt x="3" y="2"/>
                      </a:cubicBezTo>
                      <a:cubicBezTo>
                        <a:pt x="2" y="3"/>
                        <a:pt x="0" y="3"/>
                        <a:pt x="0" y="2"/>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23" name="Freeform 171"/>
                <p:cNvSpPr>
                  <a:spLocks noChangeAspect="1"/>
                </p:cNvSpPr>
                <p:nvPr/>
              </p:nvSpPr>
              <p:spPr bwMode="auto">
                <a:xfrm>
                  <a:off x="5661025" y="1785938"/>
                  <a:ext cx="20638" cy="34925"/>
                </a:xfrm>
                <a:custGeom>
                  <a:avLst/>
                  <a:gdLst>
                    <a:gd name="T0" fmla="*/ 2147483646 w 4"/>
                    <a:gd name="T1" fmla="*/ 2147483646 h 6"/>
                    <a:gd name="T2" fmla="*/ 2147483646 w 4"/>
                    <a:gd name="T3" fmla="*/ 2147483646 h 6"/>
                    <a:gd name="T4" fmla="*/ 2147483646 w 4"/>
                    <a:gd name="T5" fmla="*/ 2147483646 h 6"/>
                    <a:gd name="T6" fmla="*/ 2147483646 w 4"/>
                    <a:gd name="T7" fmla="*/ 2147483646 h 6"/>
                    <a:gd name="T8" fmla="*/ 2147483646 w 4"/>
                    <a:gd name="T9" fmla="*/ 2147483646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4"/>
                        <a:pt x="1" y="3"/>
                        <a:pt x="2" y="2"/>
                      </a:cubicBezTo>
                      <a:cubicBezTo>
                        <a:pt x="2" y="1"/>
                        <a:pt x="3" y="0"/>
                        <a:pt x="4" y="1"/>
                      </a:cubicBezTo>
                      <a:cubicBezTo>
                        <a:pt x="4" y="2"/>
                        <a:pt x="3" y="3"/>
                        <a:pt x="3" y="4"/>
                      </a:cubicBezTo>
                      <a:cubicBezTo>
                        <a:pt x="2" y="4"/>
                        <a:pt x="1" y="6"/>
                        <a:pt x="1" y="5"/>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24" name="Freeform 172"/>
                <p:cNvSpPr>
                  <a:spLocks noChangeAspect="1"/>
                </p:cNvSpPr>
                <p:nvPr/>
              </p:nvSpPr>
              <p:spPr bwMode="auto">
                <a:xfrm>
                  <a:off x="6072188" y="1301750"/>
                  <a:ext cx="31750" cy="28575"/>
                </a:xfrm>
                <a:custGeom>
                  <a:avLst/>
                  <a:gdLst>
                    <a:gd name="T0" fmla="*/ 2147483646 w 6"/>
                    <a:gd name="T1" fmla="*/ 2147483646 h 5"/>
                    <a:gd name="T2" fmla="*/ 2147483646 w 6"/>
                    <a:gd name="T3" fmla="*/ 2147483646 h 5"/>
                    <a:gd name="T4" fmla="*/ 2147483646 w 6"/>
                    <a:gd name="T5" fmla="*/ 2147483646 h 5"/>
                    <a:gd name="T6" fmla="*/ 2147483646 w 6"/>
                    <a:gd name="T7" fmla="*/ 2147483646 h 5"/>
                    <a:gd name="T8" fmla="*/ 2147483646 w 6"/>
                    <a:gd name="T9" fmla="*/ 2147483646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1"/>
                      </a:moveTo>
                      <a:cubicBezTo>
                        <a:pt x="2" y="0"/>
                        <a:pt x="3" y="1"/>
                        <a:pt x="4" y="2"/>
                      </a:cubicBezTo>
                      <a:cubicBezTo>
                        <a:pt x="5" y="3"/>
                        <a:pt x="6" y="4"/>
                        <a:pt x="5" y="5"/>
                      </a:cubicBezTo>
                      <a:cubicBezTo>
                        <a:pt x="4" y="5"/>
                        <a:pt x="3" y="4"/>
                        <a:pt x="2" y="3"/>
                      </a:cubicBezTo>
                      <a:cubicBezTo>
                        <a:pt x="2" y="3"/>
                        <a:pt x="0" y="2"/>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25" name="Freeform 173"/>
                <p:cNvSpPr>
                  <a:spLocks noChangeAspect="1"/>
                </p:cNvSpPr>
                <p:nvPr/>
              </p:nvSpPr>
              <p:spPr bwMode="auto">
                <a:xfrm>
                  <a:off x="5414963" y="2066925"/>
                  <a:ext cx="33337" cy="30163"/>
                </a:xfrm>
                <a:custGeom>
                  <a:avLst/>
                  <a:gdLst>
                    <a:gd name="T0" fmla="*/ 2147483646 w 6"/>
                    <a:gd name="T1" fmla="*/ 2147483646 h 5"/>
                    <a:gd name="T2" fmla="*/ 2147483646 w 6"/>
                    <a:gd name="T3" fmla="*/ 2147483646 h 5"/>
                    <a:gd name="T4" fmla="*/ 2147483646 w 6"/>
                    <a:gd name="T5" fmla="*/ 2147483646 h 5"/>
                    <a:gd name="T6" fmla="*/ 2147483646 w 6"/>
                    <a:gd name="T7" fmla="*/ 2147483646 h 5"/>
                    <a:gd name="T8" fmla="*/ 2147483646 w 6"/>
                    <a:gd name="T9" fmla="*/ 2147483646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4"/>
                      </a:moveTo>
                      <a:cubicBezTo>
                        <a:pt x="0" y="3"/>
                        <a:pt x="2" y="2"/>
                        <a:pt x="3" y="1"/>
                      </a:cubicBezTo>
                      <a:cubicBezTo>
                        <a:pt x="4" y="1"/>
                        <a:pt x="6" y="0"/>
                        <a:pt x="6" y="1"/>
                      </a:cubicBezTo>
                      <a:cubicBezTo>
                        <a:pt x="6" y="2"/>
                        <a:pt x="5" y="3"/>
                        <a:pt x="4" y="4"/>
                      </a:cubicBezTo>
                      <a:cubicBezTo>
                        <a:pt x="3" y="4"/>
                        <a:pt x="1" y="5"/>
                        <a:pt x="1" y="4"/>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26" name="Freeform 174"/>
                <p:cNvSpPr>
                  <a:spLocks noChangeAspect="1"/>
                </p:cNvSpPr>
                <p:nvPr/>
              </p:nvSpPr>
              <p:spPr bwMode="auto">
                <a:xfrm>
                  <a:off x="4468813" y="2224088"/>
                  <a:ext cx="28575" cy="26987"/>
                </a:xfrm>
                <a:custGeom>
                  <a:avLst/>
                  <a:gdLst>
                    <a:gd name="T0" fmla="*/ 0 w 5"/>
                    <a:gd name="T1" fmla="*/ 0 h 5"/>
                    <a:gd name="T2" fmla="*/ 2147483646 w 5"/>
                    <a:gd name="T3" fmla="*/ 2147483646 h 5"/>
                    <a:gd name="T4" fmla="*/ 2147483646 w 5"/>
                    <a:gd name="T5" fmla="*/ 2147483646 h 5"/>
                    <a:gd name="T6" fmla="*/ 2147483646 w 5"/>
                    <a:gd name="T7" fmla="*/ 2147483646 h 5"/>
                    <a:gd name="T8" fmla="*/ 0 w 5"/>
                    <a:gd name="T9" fmla="*/ 0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0" y="0"/>
                      </a:moveTo>
                      <a:cubicBezTo>
                        <a:pt x="1" y="0"/>
                        <a:pt x="3" y="2"/>
                        <a:pt x="4" y="2"/>
                      </a:cubicBezTo>
                      <a:cubicBezTo>
                        <a:pt x="5" y="3"/>
                        <a:pt x="5" y="4"/>
                        <a:pt x="5" y="5"/>
                      </a:cubicBezTo>
                      <a:cubicBezTo>
                        <a:pt x="4" y="5"/>
                        <a:pt x="4" y="4"/>
                        <a:pt x="3" y="3"/>
                      </a:cubicBezTo>
                      <a:cubicBezTo>
                        <a:pt x="2" y="2"/>
                        <a:pt x="0" y="1"/>
                        <a:pt x="0"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27" name="Freeform 175"/>
                <p:cNvSpPr>
                  <a:spLocks noChangeAspect="1"/>
                </p:cNvSpPr>
                <p:nvPr/>
              </p:nvSpPr>
              <p:spPr bwMode="auto">
                <a:xfrm>
                  <a:off x="5940425" y="2752725"/>
                  <a:ext cx="47625" cy="136525"/>
                </a:xfrm>
                <a:custGeom>
                  <a:avLst/>
                  <a:gdLst>
                    <a:gd name="T0" fmla="*/ 2147483646 w 9"/>
                    <a:gd name="T1" fmla="*/ 2147483646 h 24"/>
                    <a:gd name="T2" fmla="*/ 2147483646 w 9"/>
                    <a:gd name="T3" fmla="*/ 2147483646 h 24"/>
                    <a:gd name="T4" fmla="*/ 2147483646 w 9"/>
                    <a:gd name="T5" fmla="*/ 2147483646 h 24"/>
                    <a:gd name="T6" fmla="*/ 2147483646 w 9"/>
                    <a:gd name="T7" fmla="*/ 2147483646 h 24"/>
                    <a:gd name="T8" fmla="*/ 2147483646 w 9"/>
                    <a:gd name="T9" fmla="*/ 2147483646 h 24"/>
                    <a:gd name="T10" fmla="*/ 2147483646 w 9"/>
                    <a:gd name="T11" fmla="*/ 2147483646 h 24"/>
                    <a:gd name="T12" fmla="*/ 2147483646 w 9"/>
                    <a:gd name="T13" fmla="*/ 2147483646 h 24"/>
                    <a:gd name="T14" fmla="*/ 0 60000 65536"/>
                    <a:gd name="T15" fmla="*/ 0 60000 65536"/>
                    <a:gd name="T16" fmla="*/ 0 60000 65536"/>
                    <a:gd name="T17" fmla="*/ 0 60000 65536"/>
                    <a:gd name="T18" fmla="*/ 0 60000 65536"/>
                    <a:gd name="T19" fmla="*/ 0 60000 65536"/>
                    <a:gd name="T20" fmla="*/ 0 60000 65536"/>
                    <a:gd name="T21" fmla="*/ 0 w 9"/>
                    <a:gd name="T22" fmla="*/ 0 h 24"/>
                    <a:gd name="T23" fmla="*/ 9 w 9"/>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24">
                      <a:moveTo>
                        <a:pt x="9" y="1"/>
                      </a:moveTo>
                      <a:cubicBezTo>
                        <a:pt x="8" y="6"/>
                        <a:pt x="7" y="11"/>
                        <a:pt x="5" y="16"/>
                      </a:cubicBezTo>
                      <a:cubicBezTo>
                        <a:pt x="4" y="18"/>
                        <a:pt x="3" y="21"/>
                        <a:pt x="1" y="23"/>
                      </a:cubicBezTo>
                      <a:cubicBezTo>
                        <a:pt x="0" y="24"/>
                        <a:pt x="1" y="20"/>
                        <a:pt x="1" y="19"/>
                      </a:cubicBezTo>
                      <a:cubicBezTo>
                        <a:pt x="2" y="14"/>
                        <a:pt x="4" y="10"/>
                        <a:pt x="5" y="5"/>
                      </a:cubicBezTo>
                      <a:cubicBezTo>
                        <a:pt x="6" y="4"/>
                        <a:pt x="6" y="2"/>
                        <a:pt x="7" y="1"/>
                      </a:cubicBezTo>
                      <a:cubicBezTo>
                        <a:pt x="7" y="1"/>
                        <a:pt x="9" y="0"/>
                        <a:pt x="9"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28" name="Freeform 176"/>
                <p:cNvSpPr>
                  <a:spLocks noChangeAspect="1"/>
                </p:cNvSpPr>
                <p:nvPr/>
              </p:nvSpPr>
              <p:spPr bwMode="auto">
                <a:xfrm>
                  <a:off x="6042025" y="2697163"/>
                  <a:ext cx="84138" cy="115887"/>
                </a:xfrm>
                <a:custGeom>
                  <a:avLst/>
                  <a:gdLst>
                    <a:gd name="T0" fmla="*/ 2147483646 w 15"/>
                    <a:gd name="T1" fmla="*/ 2147483646 h 21"/>
                    <a:gd name="T2" fmla="*/ 2147483646 w 15"/>
                    <a:gd name="T3" fmla="*/ 2147483646 h 21"/>
                    <a:gd name="T4" fmla="*/ 2147483646 w 15"/>
                    <a:gd name="T5" fmla="*/ 2147483646 h 21"/>
                    <a:gd name="T6" fmla="*/ 2147483646 w 15"/>
                    <a:gd name="T7" fmla="*/ 2147483646 h 21"/>
                    <a:gd name="T8" fmla="*/ 2147483646 w 15"/>
                    <a:gd name="T9" fmla="*/ 2147483646 h 21"/>
                    <a:gd name="T10" fmla="*/ 2147483646 w 15"/>
                    <a:gd name="T11" fmla="*/ 2147483646 h 21"/>
                    <a:gd name="T12" fmla="*/ 2147483646 w 15"/>
                    <a:gd name="T13" fmla="*/ 0 h 21"/>
                    <a:gd name="T14" fmla="*/ 2147483646 w 15"/>
                    <a:gd name="T15" fmla="*/ 2147483646 h 21"/>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21"/>
                    <a:gd name="T26" fmla="*/ 15 w 15"/>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21">
                      <a:moveTo>
                        <a:pt x="15" y="1"/>
                      </a:moveTo>
                      <a:cubicBezTo>
                        <a:pt x="13" y="3"/>
                        <a:pt x="9" y="3"/>
                        <a:pt x="8" y="6"/>
                      </a:cubicBezTo>
                      <a:cubicBezTo>
                        <a:pt x="7" y="9"/>
                        <a:pt x="9" y="12"/>
                        <a:pt x="8" y="15"/>
                      </a:cubicBezTo>
                      <a:cubicBezTo>
                        <a:pt x="7" y="17"/>
                        <a:pt x="6" y="21"/>
                        <a:pt x="4" y="21"/>
                      </a:cubicBezTo>
                      <a:cubicBezTo>
                        <a:pt x="3" y="21"/>
                        <a:pt x="4" y="17"/>
                        <a:pt x="4" y="15"/>
                      </a:cubicBezTo>
                      <a:cubicBezTo>
                        <a:pt x="3" y="13"/>
                        <a:pt x="0" y="10"/>
                        <a:pt x="2" y="8"/>
                      </a:cubicBezTo>
                      <a:cubicBezTo>
                        <a:pt x="3" y="4"/>
                        <a:pt x="8" y="2"/>
                        <a:pt x="11" y="0"/>
                      </a:cubicBezTo>
                      <a:cubicBezTo>
                        <a:pt x="12" y="0"/>
                        <a:pt x="15" y="0"/>
                        <a:pt x="15"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29" name="Freeform 177"/>
                <p:cNvSpPr>
                  <a:spLocks noChangeAspect="1"/>
                </p:cNvSpPr>
                <p:nvPr/>
              </p:nvSpPr>
              <p:spPr bwMode="auto">
                <a:xfrm>
                  <a:off x="6126163" y="2433638"/>
                  <a:ext cx="58737" cy="41275"/>
                </a:xfrm>
                <a:custGeom>
                  <a:avLst/>
                  <a:gdLst>
                    <a:gd name="T0" fmla="*/ 2147483646 w 11"/>
                    <a:gd name="T1" fmla="*/ 2147483646 h 8"/>
                    <a:gd name="T2" fmla="*/ 2147483646 w 11"/>
                    <a:gd name="T3" fmla="*/ 2147483646 h 8"/>
                    <a:gd name="T4" fmla="*/ 2147483646 w 11"/>
                    <a:gd name="T5" fmla="*/ 2147483646 h 8"/>
                    <a:gd name="T6" fmla="*/ 2147483646 w 11"/>
                    <a:gd name="T7" fmla="*/ 2147483646 h 8"/>
                    <a:gd name="T8" fmla="*/ 2147483646 w 11"/>
                    <a:gd name="T9" fmla="*/ 2147483646 h 8"/>
                    <a:gd name="T10" fmla="*/ 2147483646 w 11"/>
                    <a:gd name="T11" fmla="*/ 2147483646 h 8"/>
                    <a:gd name="T12" fmla="*/ 2147483646 w 11"/>
                    <a:gd name="T13" fmla="*/ 2147483646 h 8"/>
                    <a:gd name="T14" fmla="*/ 2147483646 w 11"/>
                    <a:gd name="T15" fmla="*/ 2147483646 h 8"/>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8"/>
                    <a:gd name="T26" fmla="*/ 11 w 11"/>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8">
                      <a:moveTo>
                        <a:pt x="1" y="3"/>
                      </a:moveTo>
                      <a:cubicBezTo>
                        <a:pt x="2" y="2"/>
                        <a:pt x="4" y="5"/>
                        <a:pt x="5" y="5"/>
                      </a:cubicBezTo>
                      <a:cubicBezTo>
                        <a:pt x="7" y="4"/>
                        <a:pt x="7" y="0"/>
                        <a:pt x="8" y="1"/>
                      </a:cubicBezTo>
                      <a:cubicBezTo>
                        <a:pt x="10" y="1"/>
                        <a:pt x="11" y="4"/>
                        <a:pt x="11" y="6"/>
                      </a:cubicBezTo>
                      <a:cubicBezTo>
                        <a:pt x="11" y="7"/>
                        <a:pt x="9" y="7"/>
                        <a:pt x="7" y="7"/>
                      </a:cubicBezTo>
                      <a:cubicBezTo>
                        <a:pt x="6" y="7"/>
                        <a:pt x="5" y="6"/>
                        <a:pt x="4" y="6"/>
                      </a:cubicBezTo>
                      <a:cubicBezTo>
                        <a:pt x="3" y="6"/>
                        <a:pt x="3" y="8"/>
                        <a:pt x="2" y="7"/>
                      </a:cubicBezTo>
                      <a:cubicBezTo>
                        <a:pt x="1" y="6"/>
                        <a:pt x="0" y="4"/>
                        <a:pt x="1" y="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0" name="Freeform 178"/>
                <p:cNvSpPr>
                  <a:spLocks noChangeAspect="1"/>
                </p:cNvSpPr>
                <p:nvPr/>
              </p:nvSpPr>
              <p:spPr bwMode="auto">
                <a:xfrm>
                  <a:off x="6289675" y="2447925"/>
                  <a:ext cx="44450" cy="42863"/>
                </a:xfrm>
                <a:custGeom>
                  <a:avLst/>
                  <a:gdLst>
                    <a:gd name="T0" fmla="*/ 2147483646 w 8"/>
                    <a:gd name="T1" fmla="*/ 2147483646 h 7"/>
                    <a:gd name="T2" fmla="*/ 2147483646 w 8"/>
                    <a:gd name="T3" fmla="*/ 2147483646 h 7"/>
                    <a:gd name="T4" fmla="*/ 2147483646 w 8"/>
                    <a:gd name="T5" fmla="*/ 2147483646 h 7"/>
                    <a:gd name="T6" fmla="*/ 2147483646 w 8"/>
                    <a:gd name="T7" fmla="*/ 2147483646 h 7"/>
                    <a:gd name="T8" fmla="*/ 2147483646 w 8"/>
                    <a:gd name="T9" fmla="*/ 2147483646 h 7"/>
                    <a:gd name="T10" fmla="*/ 2147483646 w 8"/>
                    <a:gd name="T11" fmla="*/ 2147483646 h 7"/>
                    <a:gd name="T12" fmla="*/ 0 60000 65536"/>
                    <a:gd name="T13" fmla="*/ 0 60000 65536"/>
                    <a:gd name="T14" fmla="*/ 0 60000 65536"/>
                    <a:gd name="T15" fmla="*/ 0 60000 65536"/>
                    <a:gd name="T16" fmla="*/ 0 60000 65536"/>
                    <a:gd name="T17" fmla="*/ 0 60000 65536"/>
                    <a:gd name="T18" fmla="*/ 0 w 8"/>
                    <a:gd name="T19" fmla="*/ 0 h 7"/>
                    <a:gd name="T20" fmla="*/ 8 w 8"/>
                    <a:gd name="T21" fmla="*/ 7 h 7"/>
                  </a:gdLst>
                  <a:ahLst/>
                  <a:cxnLst>
                    <a:cxn ang="T12">
                      <a:pos x="T0" y="T1"/>
                    </a:cxn>
                    <a:cxn ang="T13">
                      <a:pos x="T2" y="T3"/>
                    </a:cxn>
                    <a:cxn ang="T14">
                      <a:pos x="T4" y="T5"/>
                    </a:cxn>
                    <a:cxn ang="T15">
                      <a:pos x="T6" y="T7"/>
                    </a:cxn>
                    <a:cxn ang="T16">
                      <a:pos x="T8" y="T9"/>
                    </a:cxn>
                    <a:cxn ang="T17">
                      <a:pos x="T10" y="T11"/>
                    </a:cxn>
                  </a:cxnLst>
                  <a:rect l="T18" t="T19" r="T20" b="T21"/>
                  <a:pathLst>
                    <a:path w="8" h="7">
                      <a:moveTo>
                        <a:pt x="1" y="1"/>
                      </a:moveTo>
                      <a:cubicBezTo>
                        <a:pt x="2" y="1"/>
                        <a:pt x="5" y="0"/>
                        <a:pt x="7" y="1"/>
                      </a:cubicBezTo>
                      <a:cubicBezTo>
                        <a:pt x="8" y="2"/>
                        <a:pt x="8" y="5"/>
                        <a:pt x="7" y="6"/>
                      </a:cubicBezTo>
                      <a:cubicBezTo>
                        <a:pt x="5" y="7"/>
                        <a:pt x="3" y="6"/>
                        <a:pt x="1" y="5"/>
                      </a:cubicBezTo>
                      <a:cubicBezTo>
                        <a:pt x="0" y="5"/>
                        <a:pt x="2" y="4"/>
                        <a:pt x="2" y="3"/>
                      </a:cubicBezTo>
                      <a:cubicBezTo>
                        <a:pt x="2" y="2"/>
                        <a:pt x="0" y="2"/>
                        <a:pt x="1"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1" name="Freeform 179"/>
                <p:cNvSpPr>
                  <a:spLocks noChangeAspect="1"/>
                </p:cNvSpPr>
                <p:nvPr/>
              </p:nvSpPr>
              <p:spPr bwMode="auto">
                <a:xfrm>
                  <a:off x="5664200" y="1547813"/>
                  <a:ext cx="30163" cy="55562"/>
                </a:xfrm>
                <a:custGeom>
                  <a:avLst/>
                  <a:gdLst>
                    <a:gd name="T0" fmla="*/ 2147483646 w 6"/>
                    <a:gd name="T1" fmla="*/ 2147483646 h 10"/>
                    <a:gd name="T2" fmla="*/ 2147483646 w 6"/>
                    <a:gd name="T3" fmla="*/ 2147483646 h 10"/>
                    <a:gd name="T4" fmla="*/ 2147483646 w 6"/>
                    <a:gd name="T5" fmla="*/ 2147483646 h 10"/>
                    <a:gd name="T6" fmla="*/ 2147483646 w 6"/>
                    <a:gd name="T7" fmla="*/ 2147483646 h 10"/>
                    <a:gd name="T8" fmla="*/ 2147483646 w 6"/>
                    <a:gd name="T9" fmla="*/ 2147483646 h 10"/>
                    <a:gd name="T10" fmla="*/ 0 60000 65536"/>
                    <a:gd name="T11" fmla="*/ 0 60000 65536"/>
                    <a:gd name="T12" fmla="*/ 0 60000 65536"/>
                    <a:gd name="T13" fmla="*/ 0 60000 65536"/>
                    <a:gd name="T14" fmla="*/ 0 60000 65536"/>
                    <a:gd name="T15" fmla="*/ 0 w 6"/>
                    <a:gd name="T16" fmla="*/ 0 h 10"/>
                    <a:gd name="T17" fmla="*/ 6 w 6"/>
                    <a:gd name="T18" fmla="*/ 10 h 10"/>
                  </a:gdLst>
                  <a:ahLst/>
                  <a:cxnLst>
                    <a:cxn ang="T10">
                      <a:pos x="T0" y="T1"/>
                    </a:cxn>
                    <a:cxn ang="T11">
                      <a:pos x="T2" y="T3"/>
                    </a:cxn>
                    <a:cxn ang="T12">
                      <a:pos x="T4" y="T5"/>
                    </a:cxn>
                    <a:cxn ang="T13">
                      <a:pos x="T6" y="T7"/>
                    </a:cxn>
                    <a:cxn ang="T14">
                      <a:pos x="T8" y="T9"/>
                    </a:cxn>
                  </a:cxnLst>
                  <a:rect l="T15" t="T16" r="T17" b="T18"/>
                  <a:pathLst>
                    <a:path w="6" h="10">
                      <a:moveTo>
                        <a:pt x="5" y="1"/>
                      </a:moveTo>
                      <a:cubicBezTo>
                        <a:pt x="6" y="2"/>
                        <a:pt x="6" y="5"/>
                        <a:pt x="5" y="6"/>
                      </a:cubicBezTo>
                      <a:cubicBezTo>
                        <a:pt x="4" y="8"/>
                        <a:pt x="3" y="10"/>
                        <a:pt x="2" y="9"/>
                      </a:cubicBezTo>
                      <a:cubicBezTo>
                        <a:pt x="0" y="8"/>
                        <a:pt x="1" y="5"/>
                        <a:pt x="2" y="4"/>
                      </a:cubicBezTo>
                      <a:cubicBezTo>
                        <a:pt x="2" y="2"/>
                        <a:pt x="4" y="0"/>
                        <a:pt x="5"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32" name="Freeform 180"/>
                <p:cNvSpPr>
                  <a:spLocks noChangeAspect="1"/>
                </p:cNvSpPr>
                <p:nvPr/>
              </p:nvSpPr>
              <p:spPr bwMode="auto">
                <a:xfrm>
                  <a:off x="5715000" y="1519238"/>
                  <a:ext cx="31750" cy="46037"/>
                </a:xfrm>
                <a:custGeom>
                  <a:avLst/>
                  <a:gdLst>
                    <a:gd name="T0" fmla="*/ 2147483646 w 6"/>
                    <a:gd name="T1" fmla="*/ 2147483646 h 8"/>
                    <a:gd name="T2" fmla="*/ 2147483646 w 6"/>
                    <a:gd name="T3" fmla="*/ 2147483646 h 8"/>
                    <a:gd name="T4" fmla="*/ 2147483646 w 6"/>
                    <a:gd name="T5" fmla="*/ 2147483646 h 8"/>
                    <a:gd name="T6" fmla="*/ 2147483646 w 6"/>
                    <a:gd name="T7" fmla="*/ 2147483646 h 8"/>
                    <a:gd name="T8" fmla="*/ 2147483646 w 6"/>
                    <a:gd name="T9" fmla="*/ 2147483646 h 8"/>
                    <a:gd name="T10" fmla="*/ 0 60000 65536"/>
                    <a:gd name="T11" fmla="*/ 0 60000 65536"/>
                    <a:gd name="T12" fmla="*/ 0 60000 65536"/>
                    <a:gd name="T13" fmla="*/ 0 60000 65536"/>
                    <a:gd name="T14" fmla="*/ 0 60000 65536"/>
                    <a:gd name="T15" fmla="*/ 0 w 6"/>
                    <a:gd name="T16" fmla="*/ 0 h 8"/>
                    <a:gd name="T17" fmla="*/ 6 w 6"/>
                    <a:gd name="T18" fmla="*/ 8 h 8"/>
                  </a:gdLst>
                  <a:ahLst/>
                  <a:cxnLst>
                    <a:cxn ang="T10">
                      <a:pos x="T0" y="T1"/>
                    </a:cxn>
                    <a:cxn ang="T11">
                      <a:pos x="T2" y="T3"/>
                    </a:cxn>
                    <a:cxn ang="T12">
                      <a:pos x="T4" y="T5"/>
                    </a:cxn>
                    <a:cxn ang="T13">
                      <a:pos x="T6" y="T7"/>
                    </a:cxn>
                    <a:cxn ang="T14">
                      <a:pos x="T8" y="T9"/>
                    </a:cxn>
                  </a:cxnLst>
                  <a:rect l="T15" t="T16" r="T17" b="T18"/>
                  <a:pathLst>
                    <a:path w="6" h="8">
                      <a:moveTo>
                        <a:pt x="5" y="1"/>
                      </a:moveTo>
                      <a:cubicBezTo>
                        <a:pt x="6" y="1"/>
                        <a:pt x="6" y="3"/>
                        <a:pt x="6" y="4"/>
                      </a:cubicBezTo>
                      <a:cubicBezTo>
                        <a:pt x="5" y="5"/>
                        <a:pt x="3" y="8"/>
                        <a:pt x="2" y="7"/>
                      </a:cubicBezTo>
                      <a:cubicBezTo>
                        <a:pt x="0" y="6"/>
                        <a:pt x="0" y="3"/>
                        <a:pt x="1" y="2"/>
                      </a:cubicBezTo>
                      <a:cubicBezTo>
                        <a:pt x="2" y="1"/>
                        <a:pt x="4" y="0"/>
                        <a:pt x="5"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33" name="Freeform 181"/>
                <p:cNvSpPr>
                  <a:spLocks noChangeAspect="1"/>
                </p:cNvSpPr>
                <p:nvPr/>
              </p:nvSpPr>
              <p:spPr bwMode="auto">
                <a:xfrm>
                  <a:off x="5762625" y="1504950"/>
                  <a:ext cx="42863" cy="52388"/>
                </a:xfrm>
                <a:custGeom>
                  <a:avLst/>
                  <a:gdLst>
                    <a:gd name="T0" fmla="*/ 2147483646 w 8"/>
                    <a:gd name="T1" fmla="*/ 2147483646 h 9"/>
                    <a:gd name="T2" fmla="*/ 2147483646 w 8"/>
                    <a:gd name="T3" fmla="*/ 2147483646 h 9"/>
                    <a:gd name="T4" fmla="*/ 2147483646 w 8"/>
                    <a:gd name="T5" fmla="*/ 2147483646 h 9"/>
                    <a:gd name="T6" fmla="*/ 2147483646 w 8"/>
                    <a:gd name="T7" fmla="*/ 2147483646 h 9"/>
                    <a:gd name="T8" fmla="*/ 2147483646 w 8"/>
                    <a:gd name="T9" fmla="*/ 214748364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7" y="1"/>
                      </a:moveTo>
                      <a:cubicBezTo>
                        <a:pt x="6" y="0"/>
                        <a:pt x="4" y="1"/>
                        <a:pt x="3" y="2"/>
                      </a:cubicBezTo>
                      <a:cubicBezTo>
                        <a:pt x="1" y="3"/>
                        <a:pt x="0" y="6"/>
                        <a:pt x="1" y="7"/>
                      </a:cubicBezTo>
                      <a:cubicBezTo>
                        <a:pt x="3" y="9"/>
                        <a:pt x="5" y="6"/>
                        <a:pt x="7" y="5"/>
                      </a:cubicBezTo>
                      <a:cubicBezTo>
                        <a:pt x="7" y="4"/>
                        <a:pt x="8" y="2"/>
                        <a:pt x="7"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34" name="Freeform 182"/>
                <p:cNvSpPr>
                  <a:spLocks noChangeAspect="1"/>
                </p:cNvSpPr>
                <p:nvPr/>
              </p:nvSpPr>
              <p:spPr bwMode="auto">
                <a:xfrm>
                  <a:off x="5994400" y="1350963"/>
                  <a:ext cx="41275" cy="34925"/>
                </a:xfrm>
                <a:custGeom>
                  <a:avLst/>
                  <a:gdLst>
                    <a:gd name="T0" fmla="*/ 2147483646 w 7"/>
                    <a:gd name="T1" fmla="*/ 0 h 6"/>
                    <a:gd name="T2" fmla="*/ 2147483646 w 7"/>
                    <a:gd name="T3" fmla="*/ 2147483646 h 6"/>
                    <a:gd name="T4" fmla="*/ 2147483646 w 7"/>
                    <a:gd name="T5" fmla="*/ 2147483646 h 6"/>
                    <a:gd name="T6" fmla="*/ 2147483646 w 7"/>
                    <a:gd name="T7" fmla="*/ 2147483646 h 6"/>
                    <a:gd name="T8" fmla="*/ 2147483646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0"/>
                      </a:moveTo>
                      <a:cubicBezTo>
                        <a:pt x="5" y="0"/>
                        <a:pt x="4" y="0"/>
                        <a:pt x="3" y="1"/>
                      </a:cubicBezTo>
                      <a:cubicBezTo>
                        <a:pt x="2" y="2"/>
                        <a:pt x="0" y="4"/>
                        <a:pt x="1" y="5"/>
                      </a:cubicBezTo>
                      <a:cubicBezTo>
                        <a:pt x="3" y="6"/>
                        <a:pt x="4" y="4"/>
                        <a:pt x="6" y="3"/>
                      </a:cubicBezTo>
                      <a:cubicBezTo>
                        <a:pt x="6" y="2"/>
                        <a:pt x="7" y="1"/>
                        <a:pt x="6"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35" name="Freeform 183"/>
                <p:cNvSpPr>
                  <a:spLocks noChangeAspect="1"/>
                </p:cNvSpPr>
                <p:nvPr/>
              </p:nvSpPr>
              <p:spPr bwMode="auto">
                <a:xfrm>
                  <a:off x="6035675" y="1330325"/>
                  <a:ext cx="36513" cy="34925"/>
                </a:xfrm>
                <a:custGeom>
                  <a:avLst/>
                  <a:gdLst>
                    <a:gd name="T0" fmla="*/ 2147483646 w 7"/>
                    <a:gd name="T1" fmla="*/ 0 h 6"/>
                    <a:gd name="T2" fmla="*/ 2147483646 w 7"/>
                    <a:gd name="T3" fmla="*/ 2147483646 h 6"/>
                    <a:gd name="T4" fmla="*/ 2147483646 w 7"/>
                    <a:gd name="T5" fmla="*/ 2147483646 h 6"/>
                    <a:gd name="T6" fmla="*/ 2147483646 w 7"/>
                    <a:gd name="T7" fmla="*/ 2147483646 h 6"/>
                    <a:gd name="T8" fmla="*/ 2147483646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0"/>
                      </a:moveTo>
                      <a:cubicBezTo>
                        <a:pt x="5" y="0"/>
                        <a:pt x="4" y="0"/>
                        <a:pt x="3" y="1"/>
                      </a:cubicBezTo>
                      <a:cubicBezTo>
                        <a:pt x="2" y="2"/>
                        <a:pt x="0" y="4"/>
                        <a:pt x="1" y="5"/>
                      </a:cubicBezTo>
                      <a:cubicBezTo>
                        <a:pt x="2" y="6"/>
                        <a:pt x="4" y="4"/>
                        <a:pt x="6" y="3"/>
                      </a:cubicBezTo>
                      <a:cubicBezTo>
                        <a:pt x="6" y="2"/>
                        <a:pt x="7" y="1"/>
                        <a:pt x="6"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36" name="Freeform 184"/>
                <p:cNvSpPr>
                  <a:spLocks noChangeAspect="1"/>
                </p:cNvSpPr>
                <p:nvPr/>
              </p:nvSpPr>
              <p:spPr bwMode="auto">
                <a:xfrm>
                  <a:off x="5826125" y="1401763"/>
                  <a:ext cx="55563" cy="74612"/>
                </a:xfrm>
                <a:custGeom>
                  <a:avLst/>
                  <a:gdLst>
                    <a:gd name="T0" fmla="*/ 2147483646 w 10"/>
                    <a:gd name="T1" fmla="*/ 0 h 13"/>
                    <a:gd name="T2" fmla="*/ 2147483646 w 10"/>
                    <a:gd name="T3" fmla="*/ 2147483646 h 13"/>
                    <a:gd name="T4" fmla="*/ 2147483646 w 10"/>
                    <a:gd name="T5" fmla="*/ 2147483646 h 13"/>
                    <a:gd name="T6" fmla="*/ 0 w 10"/>
                    <a:gd name="T7" fmla="*/ 2147483646 h 13"/>
                    <a:gd name="T8" fmla="*/ 2147483646 w 10"/>
                    <a:gd name="T9" fmla="*/ 2147483646 h 13"/>
                    <a:gd name="T10" fmla="*/ 2147483646 w 10"/>
                    <a:gd name="T11" fmla="*/ 0 h 13"/>
                    <a:gd name="T12" fmla="*/ 0 60000 65536"/>
                    <a:gd name="T13" fmla="*/ 0 60000 65536"/>
                    <a:gd name="T14" fmla="*/ 0 60000 65536"/>
                    <a:gd name="T15" fmla="*/ 0 60000 65536"/>
                    <a:gd name="T16" fmla="*/ 0 60000 65536"/>
                    <a:gd name="T17" fmla="*/ 0 60000 65536"/>
                    <a:gd name="T18" fmla="*/ 0 w 10"/>
                    <a:gd name="T19" fmla="*/ 0 h 13"/>
                    <a:gd name="T20" fmla="*/ 10 w 10"/>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0" h="13">
                      <a:moveTo>
                        <a:pt x="7" y="0"/>
                      </a:moveTo>
                      <a:cubicBezTo>
                        <a:pt x="9" y="0"/>
                        <a:pt x="10" y="4"/>
                        <a:pt x="9" y="6"/>
                      </a:cubicBezTo>
                      <a:cubicBezTo>
                        <a:pt x="7" y="8"/>
                        <a:pt x="3" y="7"/>
                        <a:pt x="1" y="8"/>
                      </a:cubicBezTo>
                      <a:cubicBezTo>
                        <a:pt x="0" y="9"/>
                        <a:pt x="0" y="13"/>
                        <a:pt x="0" y="12"/>
                      </a:cubicBezTo>
                      <a:cubicBezTo>
                        <a:pt x="0" y="10"/>
                        <a:pt x="0" y="7"/>
                        <a:pt x="1" y="5"/>
                      </a:cubicBezTo>
                      <a:cubicBezTo>
                        <a:pt x="2" y="3"/>
                        <a:pt x="4" y="0"/>
                        <a:pt x="7"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7" name="Freeform 185"/>
                <p:cNvSpPr>
                  <a:spLocks noChangeAspect="1"/>
                </p:cNvSpPr>
                <p:nvPr/>
              </p:nvSpPr>
              <p:spPr bwMode="auto">
                <a:xfrm>
                  <a:off x="5772150" y="1428750"/>
                  <a:ext cx="46038" cy="73025"/>
                </a:xfrm>
                <a:custGeom>
                  <a:avLst/>
                  <a:gdLst>
                    <a:gd name="T0" fmla="*/ 2147483646 w 8"/>
                    <a:gd name="T1" fmla="*/ 2147483646 h 12"/>
                    <a:gd name="T2" fmla="*/ 2147483646 w 8"/>
                    <a:gd name="T3" fmla="*/ 2147483646 h 12"/>
                    <a:gd name="T4" fmla="*/ 2147483646 w 8"/>
                    <a:gd name="T5" fmla="*/ 2147483646 h 12"/>
                    <a:gd name="T6" fmla="*/ 2147483646 w 8"/>
                    <a:gd name="T7" fmla="*/ 2147483646 h 12"/>
                    <a:gd name="T8" fmla="*/ 2147483646 w 8"/>
                    <a:gd name="T9" fmla="*/ 2147483646 h 12"/>
                    <a:gd name="T10" fmla="*/ 2147483646 w 8"/>
                    <a:gd name="T11" fmla="*/ 2147483646 h 12"/>
                    <a:gd name="T12" fmla="*/ 2147483646 w 8"/>
                    <a:gd name="T13" fmla="*/ 2147483646 h 12"/>
                    <a:gd name="T14" fmla="*/ 2147483646 w 8"/>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12"/>
                    <a:gd name="T26" fmla="*/ 8 w 8"/>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12">
                      <a:moveTo>
                        <a:pt x="7" y="2"/>
                      </a:moveTo>
                      <a:cubicBezTo>
                        <a:pt x="8" y="4"/>
                        <a:pt x="8" y="7"/>
                        <a:pt x="8" y="10"/>
                      </a:cubicBezTo>
                      <a:cubicBezTo>
                        <a:pt x="7" y="11"/>
                        <a:pt x="6" y="12"/>
                        <a:pt x="4" y="12"/>
                      </a:cubicBezTo>
                      <a:cubicBezTo>
                        <a:pt x="3" y="12"/>
                        <a:pt x="5" y="10"/>
                        <a:pt x="4" y="9"/>
                      </a:cubicBezTo>
                      <a:cubicBezTo>
                        <a:pt x="3" y="9"/>
                        <a:pt x="1" y="10"/>
                        <a:pt x="1" y="9"/>
                      </a:cubicBezTo>
                      <a:cubicBezTo>
                        <a:pt x="0" y="8"/>
                        <a:pt x="1" y="6"/>
                        <a:pt x="2" y="6"/>
                      </a:cubicBezTo>
                      <a:cubicBezTo>
                        <a:pt x="2" y="5"/>
                        <a:pt x="4" y="6"/>
                        <a:pt x="5" y="6"/>
                      </a:cubicBezTo>
                      <a:cubicBezTo>
                        <a:pt x="6" y="5"/>
                        <a:pt x="6" y="0"/>
                        <a:pt x="7"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8" name="Freeform 186"/>
                <p:cNvSpPr>
                  <a:spLocks noChangeAspect="1"/>
                </p:cNvSpPr>
                <p:nvPr/>
              </p:nvSpPr>
              <p:spPr bwMode="auto">
                <a:xfrm>
                  <a:off x="5921375" y="1377950"/>
                  <a:ext cx="60325" cy="76200"/>
                </a:xfrm>
                <a:custGeom>
                  <a:avLst/>
                  <a:gdLst>
                    <a:gd name="T0" fmla="*/ 2147483646 w 11"/>
                    <a:gd name="T1" fmla="*/ 2147483646 h 13"/>
                    <a:gd name="T2" fmla="*/ 2147483646 w 11"/>
                    <a:gd name="T3" fmla="*/ 2147483646 h 13"/>
                    <a:gd name="T4" fmla="*/ 2147483646 w 11"/>
                    <a:gd name="T5" fmla="*/ 2147483646 h 13"/>
                    <a:gd name="T6" fmla="*/ 2147483646 w 11"/>
                    <a:gd name="T7" fmla="*/ 2147483646 h 13"/>
                    <a:gd name="T8" fmla="*/ 2147483646 w 11"/>
                    <a:gd name="T9" fmla="*/ 2147483646 h 13"/>
                    <a:gd name="T10" fmla="*/ 2147483646 w 11"/>
                    <a:gd name="T11" fmla="*/ 2147483646 h 13"/>
                    <a:gd name="T12" fmla="*/ 2147483646 w 11"/>
                    <a:gd name="T13" fmla="*/ 2147483646 h 13"/>
                    <a:gd name="T14" fmla="*/ 2147483646 w 11"/>
                    <a:gd name="T15" fmla="*/ 2147483646 h 13"/>
                    <a:gd name="T16" fmla="*/ 2147483646 w 11"/>
                    <a:gd name="T17" fmla="*/ 2147483646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3"/>
                    <a:gd name="T29" fmla="*/ 11 w 1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3">
                      <a:moveTo>
                        <a:pt x="11" y="1"/>
                      </a:moveTo>
                      <a:cubicBezTo>
                        <a:pt x="11" y="4"/>
                        <a:pt x="11" y="7"/>
                        <a:pt x="9" y="9"/>
                      </a:cubicBezTo>
                      <a:cubicBezTo>
                        <a:pt x="9" y="10"/>
                        <a:pt x="7" y="10"/>
                        <a:pt x="6" y="10"/>
                      </a:cubicBezTo>
                      <a:cubicBezTo>
                        <a:pt x="5" y="10"/>
                        <a:pt x="4" y="9"/>
                        <a:pt x="3" y="9"/>
                      </a:cubicBezTo>
                      <a:cubicBezTo>
                        <a:pt x="2" y="10"/>
                        <a:pt x="3" y="13"/>
                        <a:pt x="2" y="13"/>
                      </a:cubicBezTo>
                      <a:cubicBezTo>
                        <a:pt x="0" y="12"/>
                        <a:pt x="1" y="10"/>
                        <a:pt x="1" y="8"/>
                      </a:cubicBezTo>
                      <a:cubicBezTo>
                        <a:pt x="1" y="7"/>
                        <a:pt x="0" y="4"/>
                        <a:pt x="1" y="3"/>
                      </a:cubicBezTo>
                      <a:cubicBezTo>
                        <a:pt x="3" y="1"/>
                        <a:pt x="6" y="1"/>
                        <a:pt x="8" y="1"/>
                      </a:cubicBezTo>
                      <a:cubicBezTo>
                        <a:pt x="9" y="0"/>
                        <a:pt x="11" y="0"/>
                        <a:pt x="11"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39" name="Freeform 187"/>
                <p:cNvSpPr>
                  <a:spLocks noChangeAspect="1"/>
                </p:cNvSpPr>
                <p:nvPr/>
              </p:nvSpPr>
              <p:spPr bwMode="auto">
                <a:xfrm>
                  <a:off x="6219825" y="1228725"/>
                  <a:ext cx="88900" cy="52388"/>
                </a:xfrm>
                <a:custGeom>
                  <a:avLst/>
                  <a:gdLst>
                    <a:gd name="T0" fmla="*/ 2147483646 w 17"/>
                    <a:gd name="T1" fmla="*/ 2147483646 h 9"/>
                    <a:gd name="T2" fmla="*/ 2147483646 w 17"/>
                    <a:gd name="T3" fmla="*/ 2147483646 h 9"/>
                    <a:gd name="T4" fmla="*/ 2147483646 w 17"/>
                    <a:gd name="T5" fmla="*/ 2147483646 h 9"/>
                    <a:gd name="T6" fmla="*/ 2147483646 w 17"/>
                    <a:gd name="T7" fmla="*/ 2147483646 h 9"/>
                    <a:gd name="T8" fmla="*/ 2147483646 w 17"/>
                    <a:gd name="T9" fmla="*/ 2147483646 h 9"/>
                    <a:gd name="T10" fmla="*/ 2147483646 w 17"/>
                    <a:gd name="T11" fmla="*/ 2147483646 h 9"/>
                    <a:gd name="T12" fmla="*/ 0 60000 65536"/>
                    <a:gd name="T13" fmla="*/ 0 60000 65536"/>
                    <a:gd name="T14" fmla="*/ 0 60000 65536"/>
                    <a:gd name="T15" fmla="*/ 0 60000 65536"/>
                    <a:gd name="T16" fmla="*/ 0 60000 65536"/>
                    <a:gd name="T17" fmla="*/ 0 60000 65536"/>
                    <a:gd name="T18" fmla="*/ 0 w 17"/>
                    <a:gd name="T19" fmla="*/ 0 h 9"/>
                    <a:gd name="T20" fmla="*/ 17 w 17"/>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 h="9">
                      <a:moveTo>
                        <a:pt x="16" y="1"/>
                      </a:moveTo>
                      <a:cubicBezTo>
                        <a:pt x="15" y="4"/>
                        <a:pt x="13" y="6"/>
                        <a:pt x="10" y="7"/>
                      </a:cubicBezTo>
                      <a:cubicBezTo>
                        <a:pt x="7" y="8"/>
                        <a:pt x="3" y="9"/>
                        <a:pt x="1" y="7"/>
                      </a:cubicBezTo>
                      <a:cubicBezTo>
                        <a:pt x="0" y="6"/>
                        <a:pt x="4" y="4"/>
                        <a:pt x="6" y="3"/>
                      </a:cubicBezTo>
                      <a:cubicBezTo>
                        <a:pt x="7" y="2"/>
                        <a:pt x="10" y="2"/>
                        <a:pt x="12" y="2"/>
                      </a:cubicBezTo>
                      <a:cubicBezTo>
                        <a:pt x="13" y="2"/>
                        <a:pt x="17" y="0"/>
                        <a:pt x="16"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40" name="Freeform 188"/>
                <p:cNvSpPr>
                  <a:spLocks noChangeAspect="1"/>
                </p:cNvSpPr>
                <p:nvPr/>
              </p:nvSpPr>
              <p:spPr bwMode="auto">
                <a:xfrm>
                  <a:off x="6275388" y="1255713"/>
                  <a:ext cx="41275" cy="46037"/>
                </a:xfrm>
                <a:custGeom>
                  <a:avLst/>
                  <a:gdLst>
                    <a:gd name="T0" fmla="*/ 2147483646 w 8"/>
                    <a:gd name="T1" fmla="*/ 2147483646 h 8"/>
                    <a:gd name="T2" fmla="*/ 0 w 8"/>
                    <a:gd name="T3" fmla="*/ 2147483646 h 8"/>
                    <a:gd name="T4" fmla="*/ 2147483646 w 8"/>
                    <a:gd name="T5" fmla="*/ 2147483646 h 8"/>
                    <a:gd name="T6" fmla="*/ 2147483646 w 8"/>
                    <a:gd name="T7" fmla="*/ 2147483646 h 8"/>
                    <a:gd name="T8" fmla="*/ 2147483646 w 8"/>
                    <a:gd name="T9" fmla="*/ 0 h 8"/>
                    <a:gd name="T10" fmla="*/ 2147483646 w 8"/>
                    <a:gd name="T11" fmla="*/ 2147483646 h 8"/>
                    <a:gd name="T12" fmla="*/ 0 60000 65536"/>
                    <a:gd name="T13" fmla="*/ 0 60000 65536"/>
                    <a:gd name="T14" fmla="*/ 0 60000 65536"/>
                    <a:gd name="T15" fmla="*/ 0 60000 65536"/>
                    <a:gd name="T16" fmla="*/ 0 60000 65536"/>
                    <a:gd name="T17" fmla="*/ 0 60000 65536"/>
                    <a:gd name="T18" fmla="*/ 0 w 8"/>
                    <a:gd name="T19" fmla="*/ 0 h 8"/>
                    <a:gd name="T20" fmla="*/ 8 w 8"/>
                    <a:gd name="T21" fmla="*/ 8 h 8"/>
                  </a:gdLst>
                  <a:ahLst/>
                  <a:cxnLst>
                    <a:cxn ang="T12">
                      <a:pos x="T0" y="T1"/>
                    </a:cxn>
                    <a:cxn ang="T13">
                      <a:pos x="T2" y="T3"/>
                    </a:cxn>
                    <a:cxn ang="T14">
                      <a:pos x="T4" y="T5"/>
                    </a:cxn>
                    <a:cxn ang="T15">
                      <a:pos x="T6" y="T7"/>
                    </a:cxn>
                    <a:cxn ang="T16">
                      <a:pos x="T8" y="T9"/>
                    </a:cxn>
                    <a:cxn ang="T17">
                      <a:pos x="T10" y="T11"/>
                    </a:cxn>
                  </a:cxnLst>
                  <a:rect l="T18" t="T19" r="T20" b="T21"/>
                  <a:pathLst>
                    <a:path w="8" h="8">
                      <a:moveTo>
                        <a:pt x="3" y="2"/>
                      </a:moveTo>
                      <a:cubicBezTo>
                        <a:pt x="2" y="3"/>
                        <a:pt x="0" y="3"/>
                        <a:pt x="0" y="4"/>
                      </a:cubicBezTo>
                      <a:cubicBezTo>
                        <a:pt x="0" y="5"/>
                        <a:pt x="1" y="8"/>
                        <a:pt x="2" y="8"/>
                      </a:cubicBezTo>
                      <a:cubicBezTo>
                        <a:pt x="4" y="8"/>
                        <a:pt x="6" y="5"/>
                        <a:pt x="7" y="3"/>
                      </a:cubicBezTo>
                      <a:cubicBezTo>
                        <a:pt x="8" y="3"/>
                        <a:pt x="8" y="1"/>
                        <a:pt x="7" y="0"/>
                      </a:cubicBezTo>
                      <a:cubicBezTo>
                        <a:pt x="6" y="0"/>
                        <a:pt x="4" y="2"/>
                        <a:pt x="3"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41" name="Freeform 189"/>
                <p:cNvSpPr>
                  <a:spLocks noChangeAspect="1"/>
                </p:cNvSpPr>
                <p:nvPr/>
              </p:nvSpPr>
              <p:spPr bwMode="auto">
                <a:xfrm>
                  <a:off x="5840413" y="3967163"/>
                  <a:ext cx="12700" cy="76200"/>
                </a:xfrm>
                <a:custGeom>
                  <a:avLst/>
                  <a:gdLst>
                    <a:gd name="T0" fmla="*/ 2147483646 w 3"/>
                    <a:gd name="T1" fmla="*/ 2147483646 h 13"/>
                    <a:gd name="T2" fmla="*/ 2147483646 w 3"/>
                    <a:gd name="T3" fmla="*/ 2147483646 h 13"/>
                    <a:gd name="T4" fmla="*/ 2147483646 w 3"/>
                    <a:gd name="T5" fmla="*/ 2147483646 h 13"/>
                    <a:gd name="T6" fmla="*/ 2147483646 w 3"/>
                    <a:gd name="T7" fmla="*/ 2147483646 h 13"/>
                    <a:gd name="T8" fmla="*/ 0 60000 65536"/>
                    <a:gd name="T9" fmla="*/ 0 60000 65536"/>
                    <a:gd name="T10" fmla="*/ 0 60000 65536"/>
                    <a:gd name="T11" fmla="*/ 0 60000 65536"/>
                    <a:gd name="T12" fmla="*/ 0 w 3"/>
                    <a:gd name="T13" fmla="*/ 0 h 13"/>
                    <a:gd name="T14" fmla="*/ 3 w 3"/>
                    <a:gd name="T15" fmla="*/ 13 h 13"/>
                  </a:gdLst>
                  <a:ahLst/>
                  <a:cxnLst>
                    <a:cxn ang="T8">
                      <a:pos x="T0" y="T1"/>
                    </a:cxn>
                    <a:cxn ang="T9">
                      <a:pos x="T2" y="T3"/>
                    </a:cxn>
                    <a:cxn ang="T10">
                      <a:pos x="T4" y="T5"/>
                    </a:cxn>
                    <a:cxn ang="T11">
                      <a:pos x="T6" y="T7"/>
                    </a:cxn>
                  </a:cxnLst>
                  <a:rect l="T12" t="T13" r="T14" b="T15"/>
                  <a:pathLst>
                    <a:path w="3" h="13">
                      <a:moveTo>
                        <a:pt x="2" y="1"/>
                      </a:moveTo>
                      <a:cubicBezTo>
                        <a:pt x="2" y="5"/>
                        <a:pt x="3" y="9"/>
                        <a:pt x="2" y="13"/>
                      </a:cubicBezTo>
                      <a:cubicBezTo>
                        <a:pt x="1" y="12"/>
                        <a:pt x="0" y="9"/>
                        <a:pt x="1" y="7"/>
                      </a:cubicBezTo>
                      <a:cubicBezTo>
                        <a:pt x="1" y="6"/>
                        <a:pt x="1"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42" name="Freeform 190"/>
                <p:cNvSpPr>
                  <a:spLocks noChangeAspect="1"/>
                </p:cNvSpPr>
                <p:nvPr/>
              </p:nvSpPr>
              <p:spPr bwMode="auto">
                <a:xfrm>
                  <a:off x="5872163" y="4067175"/>
                  <a:ext cx="41275" cy="41275"/>
                </a:xfrm>
                <a:custGeom>
                  <a:avLst/>
                  <a:gdLst>
                    <a:gd name="T0" fmla="*/ 2147483646 w 8"/>
                    <a:gd name="T1" fmla="*/ 2147483646 h 8"/>
                    <a:gd name="T2" fmla="*/ 2147483646 w 8"/>
                    <a:gd name="T3" fmla="*/ 2147483646 h 8"/>
                    <a:gd name="T4" fmla="*/ 2147483646 w 8"/>
                    <a:gd name="T5" fmla="*/ 2147483646 h 8"/>
                    <a:gd name="T6" fmla="*/ 2147483646 w 8"/>
                    <a:gd name="T7" fmla="*/ 2147483646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1" y="1"/>
                      </a:moveTo>
                      <a:cubicBezTo>
                        <a:pt x="4" y="3"/>
                        <a:pt x="7" y="5"/>
                        <a:pt x="8" y="8"/>
                      </a:cubicBezTo>
                      <a:cubicBezTo>
                        <a:pt x="7" y="7"/>
                        <a:pt x="5" y="6"/>
                        <a:pt x="4" y="5"/>
                      </a:cubicBezTo>
                      <a:cubicBezTo>
                        <a:pt x="3" y="4"/>
                        <a:pt x="0" y="0"/>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43" name="Freeform 191"/>
                <p:cNvSpPr>
                  <a:spLocks noChangeAspect="1"/>
                </p:cNvSpPr>
                <p:nvPr/>
              </p:nvSpPr>
              <p:spPr bwMode="auto">
                <a:xfrm>
                  <a:off x="5859463" y="4014788"/>
                  <a:ext cx="34925" cy="33337"/>
                </a:xfrm>
                <a:custGeom>
                  <a:avLst/>
                  <a:gdLst>
                    <a:gd name="T0" fmla="*/ 2147483646 w 6"/>
                    <a:gd name="T1" fmla="*/ 2147483646 h 6"/>
                    <a:gd name="T2" fmla="*/ 2147483646 w 6"/>
                    <a:gd name="T3" fmla="*/ 2147483646 h 6"/>
                    <a:gd name="T4" fmla="*/ 2147483646 w 6"/>
                    <a:gd name="T5" fmla="*/ 2147483646 h 6"/>
                    <a:gd name="T6" fmla="*/ 2147483646 w 6"/>
                    <a:gd name="T7" fmla="*/ 2147483646 h 6"/>
                    <a:gd name="T8" fmla="*/ 0 60000 65536"/>
                    <a:gd name="T9" fmla="*/ 0 60000 65536"/>
                    <a:gd name="T10" fmla="*/ 0 60000 65536"/>
                    <a:gd name="T11" fmla="*/ 0 60000 65536"/>
                    <a:gd name="T12" fmla="*/ 0 w 6"/>
                    <a:gd name="T13" fmla="*/ 0 h 6"/>
                    <a:gd name="T14" fmla="*/ 6 w 6"/>
                    <a:gd name="T15" fmla="*/ 6 h 6"/>
                  </a:gdLst>
                  <a:ahLst/>
                  <a:cxnLst>
                    <a:cxn ang="T8">
                      <a:pos x="T0" y="T1"/>
                    </a:cxn>
                    <a:cxn ang="T9">
                      <a:pos x="T2" y="T3"/>
                    </a:cxn>
                    <a:cxn ang="T10">
                      <a:pos x="T4" y="T5"/>
                    </a:cxn>
                    <a:cxn ang="T11">
                      <a:pos x="T6" y="T7"/>
                    </a:cxn>
                  </a:cxnLst>
                  <a:rect l="T12" t="T13" r="T14" b="T15"/>
                  <a:pathLst>
                    <a:path w="6" h="6">
                      <a:moveTo>
                        <a:pt x="1" y="1"/>
                      </a:moveTo>
                      <a:cubicBezTo>
                        <a:pt x="3" y="2"/>
                        <a:pt x="5" y="4"/>
                        <a:pt x="6" y="6"/>
                      </a:cubicBezTo>
                      <a:cubicBezTo>
                        <a:pt x="5" y="6"/>
                        <a:pt x="3" y="5"/>
                        <a:pt x="3" y="4"/>
                      </a:cubicBezTo>
                      <a:cubicBezTo>
                        <a:pt x="2" y="3"/>
                        <a:pt x="0" y="0"/>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44" name="Freeform 192"/>
                <p:cNvSpPr>
                  <a:spLocks noChangeAspect="1"/>
                </p:cNvSpPr>
                <p:nvPr/>
              </p:nvSpPr>
              <p:spPr bwMode="auto">
                <a:xfrm>
                  <a:off x="5984875" y="4160838"/>
                  <a:ext cx="44450" cy="12700"/>
                </a:xfrm>
                <a:custGeom>
                  <a:avLst/>
                  <a:gdLst>
                    <a:gd name="T0" fmla="*/ 0 w 8"/>
                    <a:gd name="T1" fmla="*/ 0 h 2"/>
                    <a:gd name="T2" fmla="*/ 2147483646 w 8"/>
                    <a:gd name="T3" fmla="*/ 2147483646 h 2"/>
                    <a:gd name="T4" fmla="*/ 2147483646 w 8"/>
                    <a:gd name="T5" fmla="*/ 2147483646 h 2"/>
                    <a:gd name="T6" fmla="*/ 0 w 8"/>
                    <a:gd name="T7" fmla="*/ 0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0" y="0"/>
                      </a:moveTo>
                      <a:cubicBezTo>
                        <a:pt x="3" y="0"/>
                        <a:pt x="6" y="1"/>
                        <a:pt x="8" y="2"/>
                      </a:cubicBezTo>
                      <a:cubicBezTo>
                        <a:pt x="7" y="2"/>
                        <a:pt x="5" y="2"/>
                        <a:pt x="4" y="2"/>
                      </a:cubicBezTo>
                      <a:cubicBezTo>
                        <a:pt x="3" y="1"/>
                        <a:pt x="0" y="0"/>
                        <a:pt x="0"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45" name="Freeform 193"/>
                <p:cNvSpPr>
                  <a:spLocks noChangeAspect="1"/>
                </p:cNvSpPr>
                <p:nvPr/>
              </p:nvSpPr>
              <p:spPr bwMode="auto">
                <a:xfrm>
                  <a:off x="6002338" y="4184650"/>
                  <a:ext cx="46037" cy="9525"/>
                </a:xfrm>
                <a:custGeom>
                  <a:avLst/>
                  <a:gdLst>
                    <a:gd name="T0" fmla="*/ 2147483646 w 9"/>
                    <a:gd name="T1" fmla="*/ 2147483646 h 2"/>
                    <a:gd name="T2" fmla="*/ 2147483646 w 9"/>
                    <a:gd name="T3" fmla="*/ 2147483646 h 2"/>
                    <a:gd name="T4" fmla="*/ 2147483646 w 9"/>
                    <a:gd name="T5" fmla="*/ 0 h 2"/>
                    <a:gd name="T6" fmla="*/ 2147483646 w 9"/>
                    <a:gd name="T7" fmla="*/ 2147483646 h 2"/>
                    <a:gd name="T8" fmla="*/ 0 60000 65536"/>
                    <a:gd name="T9" fmla="*/ 0 60000 65536"/>
                    <a:gd name="T10" fmla="*/ 0 60000 65536"/>
                    <a:gd name="T11" fmla="*/ 0 60000 65536"/>
                    <a:gd name="T12" fmla="*/ 0 w 9"/>
                    <a:gd name="T13" fmla="*/ 0 h 2"/>
                    <a:gd name="T14" fmla="*/ 9 w 9"/>
                    <a:gd name="T15" fmla="*/ 2 h 2"/>
                  </a:gdLst>
                  <a:ahLst/>
                  <a:cxnLst>
                    <a:cxn ang="T8">
                      <a:pos x="T0" y="T1"/>
                    </a:cxn>
                    <a:cxn ang="T9">
                      <a:pos x="T2" y="T3"/>
                    </a:cxn>
                    <a:cxn ang="T10">
                      <a:pos x="T4" y="T5"/>
                    </a:cxn>
                    <a:cxn ang="T11">
                      <a:pos x="T6" y="T7"/>
                    </a:cxn>
                  </a:cxnLst>
                  <a:rect l="T12" t="T13" r="T14" b="T15"/>
                  <a:pathLst>
                    <a:path w="9" h="2">
                      <a:moveTo>
                        <a:pt x="1" y="1"/>
                      </a:moveTo>
                      <a:cubicBezTo>
                        <a:pt x="3" y="2"/>
                        <a:pt x="6" y="2"/>
                        <a:pt x="9" y="1"/>
                      </a:cubicBezTo>
                      <a:cubicBezTo>
                        <a:pt x="8" y="1"/>
                        <a:pt x="7" y="0"/>
                        <a:pt x="5" y="0"/>
                      </a:cubicBezTo>
                      <a:cubicBezTo>
                        <a:pt x="4" y="1"/>
                        <a:pt x="0" y="1"/>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46" name="Freeform 194"/>
                <p:cNvSpPr>
                  <a:spLocks noChangeAspect="1"/>
                </p:cNvSpPr>
                <p:nvPr/>
              </p:nvSpPr>
              <p:spPr bwMode="auto">
                <a:xfrm>
                  <a:off x="6229350" y="2963863"/>
                  <a:ext cx="22225" cy="38100"/>
                </a:xfrm>
                <a:custGeom>
                  <a:avLst/>
                  <a:gdLst>
                    <a:gd name="T0" fmla="*/ 2147483646 w 4"/>
                    <a:gd name="T1" fmla="*/ 2147483646 h 7"/>
                    <a:gd name="T2" fmla="*/ 2147483646 w 4"/>
                    <a:gd name="T3" fmla="*/ 2147483646 h 7"/>
                    <a:gd name="T4" fmla="*/ 2147483646 w 4"/>
                    <a:gd name="T5" fmla="*/ 2147483646 h 7"/>
                    <a:gd name="T6" fmla="*/ 2147483646 w 4"/>
                    <a:gd name="T7" fmla="*/ 2147483646 h 7"/>
                    <a:gd name="T8" fmla="*/ 2147483646 w 4"/>
                    <a:gd name="T9" fmla="*/ 2147483646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3" y="1"/>
                      </a:moveTo>
                      <a:cubicBezTo>
                        <a:pt x="2" y="0"/>
                        <a:pt x="2" y="2"/>
                        <a:pt x="1" y="3"/>
                      </a:cubicBezTo>
                      <a:cubicBezTo>
                        <a:pt x="1" y="4"/>
                        <a:pt x="0" y="6"/>
                        <a:pt x="1" y="6"/>
                      </a:cubicBezTo>
                      <a:cubicBezTo>
                        <a:pt x="2" y="7"/>
                        <a:pt x="2" y="5"/>
                        <a:pt x="3" y="4"/>
                      </a:cubicBezTo>
                      <a:cubicBezTo>
                        <a:pt x="3" y="3"/>
                        <a:pt x="4" y="1"/>
                        <a:pt x="3"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47" name="Freeform 195"/>
                <p:cNvSpPr>
                  <a:spLocks noChangeAspect="1"/>
                </p:cNvSpPr>
                <p:nvPr/>
              </p:nvSpPr>
              <p:spPr bwMode="auto">
                <a:xfrm>
                  <a:off x="6427788" y="4548188"/>
                  <a:ext cx="119062" cy="109537"/>
                </a:xfrm>
                <a:custGeom>
                  <a:avLst/>
                  <a:gdLst>
                    <a:gd name="T0" fmla="*/ 0 w 21"/>
                    <a:gd name="T1" fmla="*/ 2147483646 h 19"/>
                    <a:gd name="T2" fmla="*/ 2147483646 w 21"/>
                    <a:gd name="T3" fmla="*/ 2147483646 h 19"/>
                    <a:gd name="T4" fmla="*/ 2147483646 w 21"/>
                    <a:gd name="T5" fmla="*/ 2147483646 h 19"/>
                    <a:gd name="T6" fmla="*/ 2147483646 w 21"/>
                    <a:gd name="T7" fmla="*/ 2147483646 h 19"/>
                    <a:gd name="T8" fmla="*/ 2147483646 w 21"/>
                    <a:gd name="T9" fmla="*/ 2147483646 h 19"/>
                    <a:gd name="T10" fmla="*/ 2147483646 w 21"/>
                    <a:gd name="T11" fmla="*/ 2147483646 h 19"/>
                    <a:gd name="T12" fmla="*/ 2147483646 w 21"/>
                    <a:gd name="T13" fmla="*/ 2147483646 h 19"/>
                    <a:gd name="T14" fmla="*/ 2147483646 w 21"/>
                    <a:gd name="T15" fmla="*/ 2147483646 h 19"/>
                    <a:gd name="T16" fmla="*/ 2147483646 w 21"/>
                    <a:gd name="T17" fmla="*/ 2147483646 h 19"/>
                    <a:gd name="T18" fmla="*/ 2147483646 w 21"/>
                    <a:gd name="T19" fmla="*/ 2147483646 h 19"/>
                    <a:gd name="T20" fmla="*/ 2147483646 w 21"/>
                    <a:gd name="T21" fmla="*/ 2147483646 h 19"/>
                    <a:gd name="T22" fmla="*/ 2147483646 w 21"/>
                    <a:gd name="T23" fmla="*/ 2147483646 h 19"/>
                    <a:gd name="T24" fmla="*/ 2147483646 w 21"/>
                    <a:gd name="T25" fmla="*/ 2147483646 h 19"/>
                    <a:gd name="T26" fmla="*/ 0 w 21"/>
                    <a:gd name="T27" fmla="*/ 2147483646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19"/>
                    <a:gd name="T44" fmla="*/ 21 w 21"/>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19">
                      <a:moveTo>
                        <a:pt x="0" y="2"/>
                      </a:moveTo>
                      <a:cubicBezTo>
                        <a:pt x="0" y="1"/>
                        <a:pt x="2" y="0"/>
                        <a:pt x="4" y="1"/>
                      </a:cubicBezTo>
                      <a:cubicBezTo>
                        <a:pt x="6" y="1"/>
                        <a:pt x="7" y="3"/>
                        <a:pt x="9" y="4"/>
                      </a:cubicBezTo>
                      <a:cubicBezTo>
                        <a:pt x="11" y="5"/>
                        <a:pt x="13" y="6"/>
                        <a:pt x="14" y="7"/>
                      </a:cubicBezTo>
                      <a:cubicBezTo>
                        <a:pt x="16" y="9"/>
                        <a:pt x="15" y="12"/>
                        <a:pt x="17" y="14"/>
                      </a:cubicBezTo>
                      <a:cubicBezTo>
                        <a:pt x="18" y="15"/>
                        <a:pt x="20" y="14"/>
                        <a:pt x="20" y="15"/>
                      </a:cubicBezTo>
                      <a:cubicBezTo>
                        <a:pt x="21" y="16"/>
                        <a:pt x="21" y="18"/>
                        <a:pt x="19" y="18"/>
                      </a:cubicBezTo>
                      <a:cubicBezTo>
                        <a:pt x="18" y="19"/>
                        <a:pt x="17" y="17"/>
                        <a:pt x="16" y="16"/>
                      </a:cubicBezTo>
                      <a:cubicBezTo>
                        <a:pt x="16" y="15"/>
                        <a:pt x="16" y="14"/>
                        <a:pt x="15" y="14"/>
                      </a:cubicBezTo>
                      <a:cubicBezTo>
                        <a:pt x="15" y="13"/>
                        <a:pt x="14" y="11"/>
                        <a:pt x="13" y="11"/>
                      </a:cubicBezTo>
                      <a:cubicBezTo>
                        <a:pt x="12" y="10"/>
                        <a:pt x="11" y="11"/>
                        <a:pt x="9" y="11"/>
                      </a:cubicBezTo>
                      <a:cubicBezTo>
                        <a:pt x="8" y="10"/>
                        <a:pt x="8" y="8"/>
                        <a:pt x="7" y="7"/>
                      </a:cubicBezTo>
                      <a:cubicBezTo>
                        <a:pt x="6" y="6"/>
                        <a:pt x="5" y="5"/>
                        <a:pt x="4" y="4"/>
                      </a:cubicBezTo>
                      <a:cubicBezTo>
                        <a:pt x="3" y="4"/>
                        <a:pt x="0" y="4"/>
                        <a:pt x="0"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48" name="Freeform 196"/>
                <p:cNvSpPr>
                  <a:spLocks noChangeAspect="1"/>
                </p:cNvSpPr>
                <p:nvPr/>
              </p:nvSpPr>
              <p:spPr bwMode="auto">
                <a:xfrm>
                  <a:off x="6256338" y="4600575"/>
                  <a:ext cx="33337" cy="47625"/>
                </a:xfrm>
                <a:custGeom>
                  <a:avLst/>
                  <a:gdLst>
                    <a:gd name="T0" fmla="*/ 2147483646 w 6"/>
                    <a:gd name="T1" fmla="*/ 0 h 8"/>
                    <a:gd name="T2" fmla="*/ 2147483646 w 6"/>
                    <a:gd name="T3" fmla="*/ 2147483646 h 8"/>
                    <a:gd name="T4" fmla="*/ 0 w 6"/>
                    <a:gd name="T5" fmla="*/ 2147483646 h 8"/>
                    <a:gd name="T6" fmla="*/ 2147483646 w 6"/>
                    <a:gd name="T7" fmla="*/ 0 h 8"/>
                    <a:gd name="T8" fmla="*/ 0 60000 65536"/>
                    <a:gd name="T9" fmla="*/ 0 60000 65536"/>
                    <a:gd name="T10" fmla="*/ 0 60000 65536"/>
                    <a:gd name="T11" fmla="*/ 0 60000 65536"/>
                    <a:gd name="T12" fmla="*/ 0 w 6"/>
                    <a:gd name="T13" fmla="*/ 0 h 8"/>
                    <a:gd name="T14" fmla="*/ 6 w 6"/>
                    <a:gd name="T15" fmla="*/ 8 h 8"/>
                  </a:gdLst>
                  <a:ahLst/>
                  <a:cxnLst>
                    <a:cxn ang="T8">
                      <a:pos x="T0" y="T1"/>
                    </a:cxn>
                    <a:cxn ang="T9">
                      <a:pos x="T2" y="T3"/>
                    </a:cxn>
                    <a:cxn ang="T10">
                      <a:pos x="T4" y="T5"/>
                    </a:cxn>
                    <a:cxn ang="T11">
                      <a:pos x="T6" y="T7"/>
                    </a:cxn>
                  </a:cxnLst>
                  <a:rect l="T12" t="T13" r="T14" b="T15"/>
                  <a:pathLst>
                    <a:path w="6" h="8">
                      <a:moveTo>
                        <a:pt x="4" y="0"/>
                      </a:moveTo>
                      <a:cubicBezTo>
                        <a:pt x="4" y="1"/>
                        <a:pt x="5" y="5"/>
                        <a:pt x="6" y="7"/>
                      </a:cubicBezTo>
                      <a:cubicBezTo>
                        <a:pt x="5" y="8"/>
                        <a:pt x="1" y="6"/>
                        <a:pt x="0" y="5"/>
                      </a:cubicBezTo>
                      <a:cubicBezTo>
                        <a:pt x="0" y="4"/>
                        <a:pt x="2" y="0"/>
                        <a:pt x="4"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49" name="Freeform 197"/>
                <p:cNvSpPr>
                  <a:spLocks noChangeAspect="1"/>
                </p:cNvSpPr>
                <p:nvPr/>
              </p:nvSpPr>
              <p:spPr bwMode="auto">
                <a:xfrm>
                  <a:off x="6211888" y="4486275"/>
                  <a:ext cx="36512" cy="41275"/>
                </a:xfrm>
                <a:custGeom>
                  <a:avLst/>
                  <a:gdLst>
                    <a:gd name="T0" fmla="*/ 2147483646 w 6"/>
                    <a:gd name="T1" fmla="*/ 0 h 8"/>
                    <a:gd name="T2" fmla="*/ 2147483646 w 6"/>
                    <a:gd name="T3" fmla="*/ 2147483646 h 8"/>
                    <a:gd name="T4" fmla="*/ 2147483646 w 6"/>
                    <a:gd name="T5" fmla="*/ 2147483646 h 8"/>
                    <a:gd name="T6" fmla="*/ 2147483646 w 6"/>
                    <a:gd name="T7" fmla="*/ 2147483646 h 8"/>
                    <a:gd name="T8" fmla="*/ 0 w 6"/>
                    <a:gd name="T9" fmla="*/ 0 h 8"/>
                    <a:gd name="T10" fmla="*/ 2147483646 w 6"/>
                    <a:gd name="T11" fmla="*/ 0 h 8"/>
                    <a:gd name="T12" fmla="*/ 0 60000 65536"/>
                    <a:gd name="T13" fmla="*/ 0 60000 65536"/>
                    <a:gd name="T14" fmla="*/ 0 60000 65536"/>
                    <a:gd name="T15" fmla="*/ 0 60000 65536"/>
                    <a:gd name="T16" fmla="*/ 0 60000 65536"/>
                    <a:gd name="T17" fmla="*/ 0 60000 65536"/>
                    <a:gd name="T18" fmla="*/ 0 w 6"/>
                    <a:gd name="T19" fmla="*/ 0 h 8"/>
                    <a:gd name="T20" fmla="*/ 6 w 6"/>
                    <a:gd name="T21" fmla="*/ 8 h 8"/>
                  </a:gdLst>
                  <a:ahLst/>
                  <a:cxnLst>
                    <a:cxn ang="T12">
                      <a:pos x="T0" y="T1"/>
                    </a:cxn>
                    <a:cxn ang="T13">
                      <a:pos x="T2" y="T3"/>
                    </a:cxn>
                    <a:cxn ang="T14">
                      <a:pos x="T4" y="T5"/>
                    </a:cxn>
                    <a:cxn ang="T15">
                      <a:pos x="T6" y="T7"/>
                    </a:cxn>
                    <a:cxn ang="T16">
                      <a:pos x="T8" y="T9"/>
                    </a:cxn>
                    <a:cxn ang="T17">
                      <a:pos x="T10" y="T11"/>
                    </a:cxn>
                  </a:cxnLst>
                  <a:rect l="T18" t="T19" r="T20" b="T21"/>
                  <a:pathLst>
                    <a:path w="6" h="8">
                      <a:moveTo>
                        <a:pt x="2" y="0"/>
                      </a:moveTo>
                      <a:cubicBezTo>
                        <a:pt x="3" y="1"/>
                        <a:pt x="2" y="3"/>
                        <a:pt x="3" y="5"/>
                      </a:cubicBezTo>
                      <a:cubicBezTo>
                        <a:pt x="3" y="6"/>
                        <a:pt x="6" y="7"/>
                        <a:pt x="5" y="7"/>
                      </a:cubicBezTo>
                      <a:cubicBezTo>
                        <a:pt x="5" y="8"/>
                        <a:pt x="3" y="7"/>
                        <a:pt x="2" y="6"/>
                      </a:cubicBezTo>
                      <a:cubicBezTo>
                        <a:pt x="1" y="4"/>
                        <a:pt x="0" y="2"/>
                        <a:pt x="0" y="0"/>
                      </a:cubicBezTo>
                      <a:cubicBezTo>
                        <a:pt x="0" y="0"/>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50" name="Freeform 198"/>
                <p:cNvSpPr>
                  <a:spLocks noChangeAspect="1"/>
                </p:cNvSpPr>
                <p:nvPr/>
              </p:nvSpPr>
              <p:spPr bwMode="auto">
                <a:xfrm>
                  <a:off x="6591300" y="4719638"/>
                  <a:ext cx="22225" cy="28575"/>
                </a:xfrm>
                <a:custGeom>
                  <a:avLst/>
                  <a:gdLst>
                    <a:gd name="T0" fmla="*/ 2147483646 w 4"/>
                    <a:gd name="T1" fmla="*/ 0 h 5"/>
                    <a:gd name="T2" fmla="*/ 2147483646 w 4"/>
                    <a:gd name="T3" fmla="*/ 2147483646 h 5"/>
                    <a:gd name="T4" fmla="*/ 2147483646 w 4"/>
                    <a:gd name="T5" fmla="*/ 2147483646 h 5"/>
                    <a:gd name="T6" fmla="*/ 0 w 4"/>
                    <a:gd name="T7" fmla="*/ 2147483646 h 5"/>
                    <a:gd name="T8" fmla="*/ 2147483646 w 4"/>
                    <a:gd name="T9" fmla="*/ 0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0"/>
                      </a:moveTo>
                      <a:cubicBezTo>
                        <a:pt x="3" y="0"/>
                        <a:pt x="4" y="2"/>
                        <a:pt x="4" y="3"/>
                      </a:cubicBezTo>
                      <a:cubicBezTo>
                        <a:pt x="4" y="4"/>
                        <a:pt x="3" y="5"/>
                        <a:pt x="2" y="5"/>
                      </a:cubicBezTo>
                      <a:cubicBezTo>
                        <a:pt x="1" y="5"/>
                        <a:pt x="0" y="4"/>
                        <a:pt x="0" y="3"/>
                      </a:cubicBezTo>
                      <a:cubicBezTo>
                        <a:pt x="1" y="2"/>
                        <a:pt x="1" y="0"/>
                        <a:pt x="2"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51" name="Freeform 199"/>
                <p:cNvSpPr>
                  <a:spLocks noChangeAspect="1"/>
                </p:cNvSpPr>
                <p:nvPr/>
              </p:nvSpPr>
              <p:spPr bwMode="auto">
                <a:xfrm>
                  <a:off x="6591300" y="4789488"/>
                  <a:ext cx="19050" cy="14287"/>
                </a:xfrm>
                <a:custGeom>
                  <a:avLst/>
                  <a:gdLst>
                    <a:gd name="T0" fmla="*/ 2147483646 w 3"/>
                    <a:gd name="T1" fmla="*/ 0 h 3"/>
                    <a:gd name="T2" fmla="*/ 2147483646 w 3"/>
                    <a:gd name="T3" fmla="*/ 2147483646 h 3"/>
                    <a:gd name="T4" fmla="*/ 2147483646 w 3"/>
                    <a:gd name="T5" fmla="*/ 2147483646 h 3"/>
                    <a:gd name="T6" fmla="*/ 0 w 3"/>
                    <a:gd name="T7" fmla="*/ 2147483646 h 3"/>
                    <a:gd name="T8" fmla="*/ 2147483646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0"/>
                      </a:moveTo>
                      <a:cubicBezTo>
                        <a:pt x="2" y="0"/>
                        <a:pt x="3" y="1"/>
                        <a:pt x="3" y="2"/>
                      </a:cubicBezTo>
                      <a:cubicBezTo>
                        <a:pt x="3" y="2"/>
                        <a:pt x="2" y="3"/>
                        <a:pt x="2" y="3"/>
                      </a:cubicBezTo>
                      <a:cubicBezTo>
                        <a:pt x="1" y="3"/>
                        <a:pt x="0" y="2"/>
                        <a:pt x="0" y="1"/>
                      </a:cubicBezTo>
                      <a:cubicBezTo>
                        <a:pt x="0" y="1"/>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52" name="Oval 200"/>
                <p:cNvSpPr>
                  <a:spLocks noChangeAspect="1" noChangeArrowheads="1"/>
                </p:cNvSpPr>
                <p:nvPr/>
              </p:nvSpPr>
              <p:spPr bwMode="auto">
                <a:xfrm>
                  <a:off x="6546850" y="4737100"/>
                  <a:ext cx="9525" cy="11113"/>
                </a:xfrm>
                <a:prstGeom prst="ellipse">
                  <a:avLst/>
                </a:pr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153" name="Freeform 201"/>
                <p:cNvSpPr>
                  <a:spLocks noChangeAspect="1"/>
                </p:cNvSpPr>
                <p:nvPr/>
              </p:nvSpPr>
              <p:spPr bwMode="auto">
                <a:xfrm>
                  <a:off x="6627813" y="4794250"/>
                  <a:ext cx="9525" cy="9525"/>
                </a:xfrm>
                <a:custGeom>
                  <a:avLst/>
                  <a:gdLst>
                    <a:gd name="T0" fmla="*/ 2147483646 w 2"/>
                    <a:gd name="T1" fmla="*/ 0 h 2"/>
                    <a:gd name="T2" fmla="*/ 2147483646 w 2"/>
                    <a:gd name="T3" fmla="*/ 2147483646 h 2"/>
                    <a:gd name="T4" fmla="*/ 2147483646 w 2"/>
                    <a:gd name="T5" fmla="*/ 2147483646 h 2"/>
                    <a:gd name="T6" fmla="*/ 0 w 2"/>
                    <a:gd name="T7" fmla="*/ 2147483646 h 2"/>
                    <a:gd name="T8" fmla="*/ 2147483646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1"/>
                      </a:cubicBezTo>
                      <a:cubicBezTo>
                        <a:pt x="2" y="2"/>
                        <a:pt x="1" y="2"/>
                        <a:pt x="1" y="2"/>
                      </a:cubicBezTo>
                      <a:cubicBezTo>
                        <a:pt x="1" y="2"/>
                        <a:pt x="0" y="1"/>
                        <a:pt x="0" y="1"/>
                      </a:cubicBezTo>
                      <a:cubicBezTo>
                        <a:pt x="0" y="0"/>
                        <a:pt x="0"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54" name="Oval 202"/>
                <p:cNvSpPr>
                  <a:spLocks noChangeAspect="1" noChangeArrowheads="1"/>
                </p:cNvSpPr>
                <p:nvPr/>
              </p:nvSpPr>
              <p:spPr bwMode="auto">
                <a:xfrm>
                  <a:off x="6527800" y="4719638"/>
                  <a:ext cx="9525" cy="14287"/>
                </a:xfrm>
                <a:prstGeom prst="ellipse">
                  <a:avLst/>
                </a:pr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155" name="Freeform 203"/>
                <p:cNvSpPr>
                  <a:spLocks noChangeAspect="1"/>
                </p:cNvSpPr>
                <p:nvPr/>
              </p:nvSpPr>
              <p:spPr bwMode="auto">
                <a:xfrm>
                  <a:off x="6580188" y="4681538"/>
                  <a:ext cx="7937" cy="9525"/>
                </a:xfrm>
                <a:custGeom>
                  <a:avLst/>
                  <a:gdLst>
                    <a:gd name="T0" fmla="*/ 2147483646 w 2"/>
                    <a:gd name="T1" fmla="*/ 0 h 2"/>
                    <a:gd name="T2" fmla="*/ 2147483646 w 2"/>
                    <a:gd name="T3" fmla="*/ 2147483646 h 2"/>
                    <a:gd name="T4" fmla="*/ 2147483646 w 2"/>
                    <a:gd name="T5" fmla="*/ 2147483646 h 2"/>
                    <a:gd name="T6" fmla="*/ 0 w 2"/>
                    <a:gd name="T7" fmla="*/ 0 h 2"/>
                    <a:gd name="T8" fmla="*/ 2147483646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2"/>
                      </a:cubicBezTo>
                      <a:cubicBezTo>
                        <a:pt x="2" y="2"/>
                        <a:pt x="1" y="2"/>
                        <a:pt x="1" y="2"/>
                      </a:cubicBezTo>
                      <a:cubicBezTo>
                        <a:pt x="0" y="1"/>
                        <a:pt x="0" y="1"/>
                        <a:pt x="0" y="0"/>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56" name="Freeform 204"/>
                <p:cNvSpPr>
                  <a:spLocks noChangeAspect="1"/>
                </p:cNvSpPr>
                <p:nvPr/>
              </p:nvSpPr>
              <p:spPr bwMode="auto">
                <a:xfrm>
                  <a:off x="6534150" y="4684713"/>
                  <a:ext cx="15875" cy="9525"/>
                </a:xfrm>
                <a:custGeom>
                  <a:avLst/>
                  <a:gdLst>
                    <a:gd name="T0" fmla="*/ 2147483646 w 3"/>
                    <a:gd name="T1" fmla="*/ 0 h 2"/>
                    <a:gd name="T2" fmla="*/ 2147483646 w 3"/>
                    <a:gd name="T3" fmla="*/ 2147483646 h 2"/>
                    <a:gd name="T4" fmla="*/ 2147483646 w 3"/>
                    <a:gd name="T5" fmla="*/ 2147483646 h 2"/>
                    <a:gd name="T6" fmla="*/ 2147483646 w 3"/>
                    <a:gd name="T7" fmla="*/ 0 h 2"/>
                    <a:gd name="T8" fmla="*/ 2147483646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3" y="2"/>
                        <a:pt x="2" y="2"/>
                        <a:pt x="1" y="2"/>
                      </a:cubicBezTo>
                      <a:cubicBezTo>
                        <a:pt x="1" y="1"/>
                        <a:pt x="0" y="1"/>
                        <a:pt x="1" y="0"/>
                      </a:cubicBezTo>
                      <a:cubicBezTo>
                        <a:pt x="1" y="0"/>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57" name="Freeform 205"/>
                <p:cNvSpPr>
                  <a:spLocks noChangeAspect="1"/>
                </p:cNvSpPr>
                <p:nvPr/>
              </p:nvSpPr>
              <p:spPr bwMode="auto">
                <a:xfrm>
                  <a:off x="6518275" y="4678363"/>
                  <a:ext cx="9525" cy="6350"/>
                </a:xfrm>
                <a:custGeom>
                  <a:avLst/>
                  <a:gdLst>
                    <a:gd name="T0" fmla="*/ 2147483646 w 2"/>
                    <a:gd name="T1" fmla="*/ 0 h 2"/>
                    <a:gd name="T2" fmla="*/ 2147483646 w 2"/>
                    <a:gd name="T3" fmla="*/ 2147483646 h 2"/>
                    <a:gd name="T4" fmla="*/ 2147483646 w 2"/>
                    <a:gd name="T5" fmla="*/ 2147483646 h 2"/>
                    <a:gd name="T6" fmla="*/ 0 w 2"/>
                    <a:gd name="T7" fmla="*/ 0 h 2"/>
                    <a:gd name="T8" fmla="*/ 2147483646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2"/>
                      </a:cubicBezTo>
                      <a:cubicBezTo>
                        <a:pt x="2" y="2"/>
                        <a:pt x="1" y="2"/>
                        <a:pt x="1" y="2"/>
                      </a:cubicBezTo>
                      <a:cubicBezTo>
                        <a:pt x="0" y="1"/>
                        <a:pt x="0" y="1"/>
                        <a:pt x="0" y="0"/>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58" name="Freeform 206"/>
                <p:cNvSpPr>
                  <a:spLocks noChangeAspect="1"/>
                </p:cNvSpPr>
                <p:nvPr/>
              </p:nvSpPr>
              <p:spPr bwMode="auto">
                <a:xfrm>
                  <a:off x="6588125" y="4762500"/>
                  <a:ext cx="15875" cy="7938"/>
                </a:xfrm>
                <a:custGeom>
                  <a:avLst/>
                  <a:gdLst>
                    <a:gd name="T0" fmla="*/ 2147483646 w 3"/>
                    <a:gd name="T1" fmla="*/ 0 h 2"/>
                    <a:gd name="T2" fmla="*/ 2147483646 w 3"/>
                    <a:gd name="T3" fmla="*/ 2147483646 h 2"/>
                    <a:gd name="T4" fmla="*/ 2147483646 w 3"/>
                    <a:gd name="T5" fmla="*/ 2147483646 h 2"/>
                    <a:gd name="T6" fmla="*/ 0 w 3"/>
                    <a:gd name="T7" fmla="*/ 2147483646 h 2"/>
                    <a:gd name="T8" fmla="*/ 2147483646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3" y="2"/>
                      </a:cubicBezTo>
                      <a:cubicBezTo>
                        <a:pt x="3" y="2"/>
                        <a:pt x="2" y="2"/>
                        <a:pt x="1" y="2"/>
                      </a:cubicBezTo>
                      <a:cubicBezTo>
                        <a:pt x="1" y="2"/>
                        <a:pt x="0" y="1"/>
                        <a:pt x="0" y="1"/>
                      </a:cubicBezTo>
                      <a:cubicBezTo>
                        <a:pt x="0" y="0"/>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59" name="Freeform 207"/>
                <p:cNvSpPr>
                  <a:spLocks noChangeAspect="1"/>
                </p:cNvSpPr>
                <p:nvPr/>
              </p:nvSpPr>
              <p:spPr bwMode="auto">
                <a:xfrm>
                  <a:off x="6559550" y="4765675"/>
                  <a:ext cx="12700" cy="9525"/>
                </a:xfrm>
                <a:custGeom>
                  <a:avLst/>
                  <a:gdLst>
                    <a:gd name="T0" fmla="*/ 2147483646 w 2"/>
                    <a:gd name="T1" fmla="*/ 2147483646 h 2"/>
                    <a:gd name="T2" fmla="*/ 2147483646 w 2"/>
                    <a:gd name="T3" fmla="*/ 2147483646 h 2"/>
                    <a:gd name="T4" fmla="*/ 2147483646 w 2"/>
                    <a:gd name="T5" fmla="*/ 2147483646 h 2"/>
                    <a:gd name="T6" fmla="*/ 0 w 2"/>
                    <a:gd name="T7" fmla="*/ 2147483646 h 2"/>
                    <a:gd name="T8" fmla="*/ 2147483646 w 2"/>
                    <a:gd name="T9" fmla="*/ 2147483646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2" y="1"/>
                        <a:pt x="2" y="1"/>
                        <a:pt x="2" y="2"/>
                      </a:cubicBezTo>
                      <a:cubicBezTo>
                        <a:pt x="2" y="2"/>
                        <a:pt x="1" y="2"/>
                        <a:pt x="1" y="2"/>
                      </a:cubicBezTo>
                      <a:cubicBezTo>
                        <a:pt x="1" y="2"/>
                        <a:pt x="0" y="1"/>
                        <a:pt x="0" y="1"/>
                      </a:cubicBezTo>
                      <a:cubicBezTo>
                        <a:pt x="0" y="0"/>
                        <a:pt x="1" y="0"/>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60" name="Freeform 208"/>
                <p:cNvSpPr>
                  <a:spLocks noChangeAspect="1"/>
                </p:cNvSpPr>
                <p:nvPr/>
              </p:nvSpPr>
              <p:spPr bwMode="auto">
                <a:xfrm>
                  <a:off x="6600825" y="4691063"/>
                  <a:ext cx="9525" cy="3175"/>
                </a:xfrm>
                <a:custGeom>
                  <a:avLst/>
                  <a:gdLst>
                    <a:gd name="T0" fmla="*/ 2147483646 w 2"/>
                    <a:gd name="T1" fmla="*/ 0 h 1"/>
                    <a:gd name="T2" fmla="*/ 2147483646 w 2"/>
                    <a:gd name="T3" fmla="*/ 2147483646 h 1"/>
                    <a:gd name="T4" fmla="*/ 2147483646 w 2"/>
                    <a:gd name="T5" fmla="*/ 2147483646 h 1"/>
                    <a:gd name="T6" fmla="*/ 0 w 2"/>
                    <a:gd name="T7" fmla="*/ 0 h 1"/>
                    <a:gd name="T8" fmla="*/ 2147483646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1" y="0"/>
                      </a:moveTo>
                      <a:cubicBezTo>
                        <a:pt x="2" y="0"/>
                        <a:pt x="2" y="0"/>
                        <a:pt x="2" y="1"/>
                      </a:cubicBezTo>
                      <a:cubicBezTo>
                        <a:pt x="2" y="1"/>
                        <a:pt x="1" y="1"/>
                        <a:pt x="1" y="1"/>
                      </a:cubicBezTo>
                      <a:cubicBezTo>
                        <a:pt x="1" y="1"/>
                        <a:pt x="0" y="0"/>
                        <a:pt x="0" y="0"/>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61" name="Freeform 209"/>
                <p:cNvSpPr>
                  <a:spLocks noChangeAspect="1"/>
                </p:cNvSpPr>
                <p:nvPr/>
              </p:nvSpPr>
              <p:spPr bwMode="auto">
                <a:xfrm>
                  <a:off x="6572250" y="4724400"/>
                  <a:ext cx="19050" cy="17463"/>
                </a:xfrm>
                <a:custGeom>
                  <a:avLst/>
                  <a:gdLst>
                    <a:gd name="T0" fmla="*/ 2147483646 w 4"/>
                    <a:gd name="T1" fmla="*/ 2147483646 h 3"/>
                    <a:gd name="T2" fmla="*/ 2147483646 w 4"/>
                    <a:gd name="T3" fmla="*/ 2147483646 h 3"/>
                    <a:gd name="T4" fmla="*/ 2147483646 w 4"/>
                    <a:gd name="T5" fmla="*/ 2147483646 h 3"/>
                    <a:gd name="T6" fmla="*/ 0 w 4"/>
                    <a:gd name="T7" fmla="*/ 2147483646 h 3"/>
                    <a:gd name="T8" fmla="*/ 2147483646 w 4"/>
                    <a:gd name="T9" fmla="*/ 2147483646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1"/>
                      </a:moveTo>
                      <a:cubicBezTo>
                        <a:pt x="2" y="0"/>
                        <a:pt x="3" y="0"/>
                        <a:pt x="3" y="1"/>
                      </a:cubicBezTo>
                      <a:cubicBezTo>
                        <a:pt x="4" y="1"/>
                        <a:pt x="3" y="2"/>
                        <a:pt x="2" y="2"/>
                      </a:cubicBezTo>
                      <a:cubicBezTo>
                        <a:pt x="2" y="3"/>
                        <a:pt x="1" y="3"/>
                        <a:pt x="0" y="3"/>
                      </a:cubicBezTo>
                      <a:cubicBezTo>
                        <a:pt x="0" y="2"/>
                        <a:pt x="0" y="1"/>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62" name="Freeform 210"/>
                <p:cNvSpPr>
                  <a:spLocks noChangeAspect="1"/>
                </p:cNvSpPr>
                <p:nvPr/>
              </p:nvSpPr>
              <p:spPr bwMode="auto">
                <a:xfrm>
                  <a:off x="6654800" y="4770438"/>
                  <a:ext cx="14288" cy="19050"/>
                </a:xfrm>
                <a:custGeom>
                  <a:avLst/>
                  <a:gdLst>
                    <a:gd name="T0" fmla="*/ 2147483646 w 3"/>
                    <a:gd name="T1" fmla="*/ 2147483646 h 3"/>
                    <a:gd name="T2" fmla="*/ 2147483646 w 3"/>
                    <a:gd name="T3" fmla="*/ 2147483646 h 3"/>
                    <a:gd name="T4" fmla="*/ 2147483646 w 3"/>
                    <a:gd name="T5" fmla="*/ 2147483646 h 3"/>
                    <a:gd name="T6" fmla="*/ 0 w 3"/>
                    <a:gd name="T7" fmla="*/ 2147483646 h 3"/>
                    <a:gd name="T8" fmla="*/ 2147483646 w 3"/>
                    <a:gd name="T9" fmla="*/ 2147483646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1"/>
                      </a:moveTo>
                      <a:cubicBezTo>
                        <a:pt x="2" y="1"/>
                        <a:pt x="2" y="0"/>
                        <a:pt x="3" y="1"/>
                      </a:cubicBezTo>
                      <a:cubicBezTo>
                        <a:pt x="3" y="1"/>
                        <a:pt x="3" y="2"/>
                        <a:pt x="2" y="2"/>
                      </a:cubicBezTo>
                      <a:cubicBezTo>
                        <a:pt x="2" y="2"/>
                        <a:pt x="1" y="3"/>
                        <a:pt x="0" y="2"/>
                      </a:cubicBezTo>
                      <a:cubicBezTo>
                        <a:pt x="0" y="2"/>
                        <a:pt x="1" y="1"/>
                        <a:pt x="1"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63" name="Freeform 211"/>
                <p:cNvSpPr>
                  <a:spLocks noChangeAspect="1"/>
                </p:cNvSpPr>
                <p:nvPr/>
              </p:nvSpPr>
              <p:spPr bwMode="auto">
                <a:xfrm>
                  <a:off x="6700838" y="4752975"/>
                  <a:ext cx="17462" cy="12700"/>
                </a:xfrm>
                <a:custGeom>
                  <a:avLst/>
                  <a:gdLst>
                    <a:gd name="T0" fmla="*/ 2147483646 w 3"/>
                    <a:gd name="T1" fmla="*/ 0 h 2"/>
                    <a:gd name="T2" fmla="*/ 2147483646 w 3"/>
                    <a:gd name="T3" fmla="*/ 0 h 2"/>
                    <a:gd name="T4" fmla="*/ 2147483646 w 3"/>
                    <a:gd name="T5" fmla="*/ 2147483646 h 2"/>
                    <a:gd name="T6" fmla="*/ 0 w 3"/>
                    <a:gd name="T7" fmla="*/ 2147483646 h 2"/>
                    <a:gd name="T8" fmla="*/ 2147483646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1" y="0"/>
                        <a:pt x="2" y="0"/>
                        <a:pt x="3" y="0"/>
                      </a:cubicBezTo>
                      <a:cubicBezTo>
                        <a:pt x="3" y="0"/>
                        <a:pt x="2" y="1"/>
                        <a:pt x="2" y="1"/>
                      </a:cubicBezTo>
                      <a:cubicBezTo>
                        <a:pt x="1" y="2"/>
                        <a:pt x="1" y="2"/>
                        <a:pt x="0" y="2"/>
                      </a:cubicBezTo>
                      <a:cubicBezTo>
                        <a:pt x="0" y="1"/>
                        <a:pt x="0" y="0"/>
                        <a:pt x="1"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64" name="Freeform 212"/>
                <p:cNvSpPr>
                  <a:spLocks noChangeAspect="1"/>
                </p:cNvSpPr>
                <p:nvPr/>
              </p:nvSpPr>
              <p:spPr bwMode="auto">
                <a:xfrm>
                  <a:off x="6621463" y="4516438"/>
                  <a:ext cx="47625" cy="38100"/>
                </a:xfrm>
                <a:custGeom>
                  <a:avLst/>
                  <a:gdLst>
                    <a:gd name="T0" fmla="*/ 2147483646 w 9"/>
                    <a:gd name="T1" fmla="*/ 2147483646 h 7"/>
                    <a:gd name="T2" fmla="*/ 2147483646 w 9"/>
                    <a:gd name="T3" fmla="*/ 2147483646 h 7"/>
                    <a:gd name="T4" fmla="*/ 2147483646 w 9"/>
                    <a:gd name="T5" fmla="*/ 2147483646 h 7"/>
                    <a:gd name="T6" fmla="*/ 2147483646 w 9"/>
                    <a:gd name="T7" fmla="*/ 2147483646 h 7"/>
                    <a:gd name="T8" fmla="*/ 2147483646 w 9"/>
                    <a:gd name="T9" fmla="*/ 2147483646 h 7"/>
                    <a:gd name="T10" fmla="*/ 2147483646 w 9"/>
                    <a:gd name="T11" fmla="*/ 2147483646 h 7"/>
                    <a:gd name="T12" fmla="*/ 2147483646 w 9"/>
                    <a:gd name="T13" fmla="*/ 2147483646 h 7"/>
                    <a:gd name="T14" fmla="*/ 2147483646 w 9"/>
                    <a:gd name="T15" fmla="*/ 2147483646 h 7"/>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7"/>
                    <a:gd name="T26" fmla="*/ 9 w 9"/>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7">
                      <a:moveTo>
                        <a:pt x="6" y="1"/>
                      </a:moveTo>
                      <a:cubicBezTo>
                        <a:pt x="8" y="1"/>
                        <a:pt x="9" y="4"/>
                        <a:pt x="9" y="6"/>
                      </a:cubicBezTo>
                      <a:cubicBezTo>
                        <a:pt x="9" y="6"/>
                        <a:pt x="8" y="7"/>
                        <a:pt x="8" y="7"/>
                      </a:cubicBezTo>
                      <a:cubicBezTo>
                        <a:pt x="6" y="7"/>
                        <a:pt x="5" y="7"/>
                        <a:pt x="4" y="6"/>
                      </a:cubicBezTo>
                      <a:cubicBezTo>
                        <a:pt x="3" y="6"/>
                        <a:pt x="5" y="5"/>
                        <a:pt x="5" y="4"/>
                      </a:cubicBezTo>
                      <a:cubicBezTo>
                        <a:pt x="4" y="3"/>
                        <a:pt x="3" y="5"/>
                        <a:pt x="2" y="5"/>
                      </a:cubicBezTo>
                      <a:cubicBezTo>
                        <a:pt x="1" y="4"/>
                        <a:pt x="0" y="3"/>
                        <a:pt x="1" y="2"/>
                      </a:cubicBezTo>
                      <a:cubicBezTo>
                        <a:pt x="2" y="1"/>
                        <a:pt x="4" y="0"/>
                        <a:pt x="6"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65" name="Freeform 213"/>
                <p:cNvSpPr>
                  <a:spLocks noChangeAspect="1"/>
                </p:cNvSpPr>
                <p:nvPr/>
              </p:nvSpPr>
              <p:spPr bwMode="auto">
                <a:xfrm>
                  <a:off x="6621463" y="4583113"/>
                  <a:ext cx="25400" cy="55562"/>
                </a:xfrm>
                <a:custGeom>
                  <a:avLst/>
                  <a:gdLst>
                    <a:gd name="T0" fmla="*/ 0 w 5"/>
                    <a:gd name="T1" fmla="*/ 2147483646 h 10"/>
                    <a:gd name="T2" fmla="*/ 2147483646 w 5"/>
                    <a:gd name="T3" fmla="*/ 2147483646 h 10"/>
                    <a:gd name="T4" fmla="*/ 2147483646 w 5"/>
                    <a:gd name="T5" fmla="*/ 2147483646 h 10"/>
                    <a:gd name="T6" fmla="*/ 2147483646 w 5"/>
                    <a:gd name="T7" fmla="*/ 2147483646 h 10"/>
                    <a:gd name="T8" fmla="*/ 2147483646 w 5"/>
                    <a:gd name="T9" fmla="*/ 2147483646 h 10"/>
                    <a:gd name="T10" fmla="*/ 0 w 5"/>
                    <a:gd name="T11" fmla="*/ 2147483646 h 10"/>
                    <a:gd name="T12" fmla="*/ 0 60000 65536"/>
                    <a:gd name="T13" fmla="*/ 0 60000 65536"/>
                    <a:gd name="T14" fmla="*/ 0 60000 65536"/>
                    <a:gd name="T15" fmla="*/ 0 60000 65536"/>
                    <a:gd name="T16" fmla="*/ 0 60000 65536"/>
                    <a:gd name="T17" fmla="*/ 0 60000 65536"/>
                    <a:gd name="T18" fmla="*/ 0 w 5"/>
                    <a:gd name="T19" fmla="*/ 0 h 10"/>
                    <a:gd name="T20" fmla="*/ 5 w 5"/>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5" h="10">
                      <a:moveTo>
                        <a:pt x="0" y="1"/>
                      </a:moveTo>
                      <a:cubicBezTo>
                        <a:pt x="1" y="0"/>
                        <a:pt x="4" y="1"/>
                        <a:pt x="4" y="2"/>
                      </a:cubicBezTo>
                      <a:cubicBezTo>
                        <a:pt x="5" y="4"/>
                        <a:pt x="5" y="7"/>
                        <a:pt x="4" y="9"/>
                      </a:cubicBezTo>
                      <a:cubicBezTo>
                        <a:pt x="4" y="10"/>
                        <a:pt x="1" y="8"/>
                        <a:pt x="1" y="7"/>
                      </a:cubicBezTo>
                      <a:cubicBezTo>
                        <a:pt x="1" y="6"/>
                        <a:pt x="3" y="6"/>
                        <a:pt x="3" y="5"/>
                      </a:cubicBezTo>
                      <a:cubicBezTo>
                        <a:pt x="3" y="4"/>
                        <a:pt x="0" y="3"/>
                        <a:pt x="0"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66" name="Freeform 214"/>
                <p:cNvSpPr>
                  <a:spLocks noChangeAspect="1"/>
                </p:cNvSpPr>
                <p:nvPr/>
              </p:nvSpPr>
              <p:spPr bwMode="auto">
                <a:xfrm>
                  <a:off x="6600825" y="4583113"/>
                  <a:ext cx="12700" cy="17462"/>
                </a:xfrm>
                <a:custGeom>
                  <a:avLst/>
                  <a:gdLst>
                    <a:gd name="T0" fmla="*/ 0 w 3"/>
                    <a:gd name="T1" fmla="*/ 0 h 3"/>
                    <a:gd name="T2" fmla="*/ 2147483646 w 3"/>
                    <a:gd name="T3" fmla="*/ 2147483646 h 3"/>
                    <a:gd name="T4" fmla="*/ 2147483646 w 3"/>
                    <a:gd name="T5" fmla="*/ 2147483646 h 3"/>
                    <a:gd name="T6" fmla="*/ 0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0"/>
                      </a:moveTo>
                      <a:cubicBezTo>
                        <a:pt x="1" y="0"/>
                        <a:pt x="2" y="1"/>
                        <a:pt x="2" y="2"/>
                      </a:cubicBezTo>
                      <a:cubicBezTo>
                        <a:pt x="3" y="2"/>
                        <a:pt x="2" y="3"/>
                        <a:pt x="1" y="3"/>
                      </a:cubicBezTo>
                      <a:cubicBezTo>
                        <a:pt x="0" y="3"/>
                        <a:pt x="0" y="1"/>
                        <a:pt x="0"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67" name="Freeform 215"/>
                <p:cNvSpPr>
                  <a:spLocks noChangeAspect="1"/>
                </p:cNvSpPr>
                <p:nvPr/>
              </p:nvSpPr>
              <p:spPr bwMode="auto">
                <a:xfrm>
                  <a:off x="6473825" y="4860925"/>
                  <a:ext cx="195263" cy="74613"/>
                </a:xfrm>
                <a:custGeom>
                  <a:avLst/>
                  <a:gdLst>
                    <a:gd name="T0" fmla="*/ 2147483646 w 36"/>
                    <a:gd name="T1" fmla="*/ 0 h 13"/>
                    <a:gd name="T2" fmla="*/ 2147483646 w 36"/>
                    <a:gd name="T3" fmla="*/ 2147483646 h 13"/>
                    <a:gd name="T4" fmla="*/ 2147483646 w 36"/>
                    <a:gd name="T5" fmla="*/ 2147483646 h 13"/>
                    <a:gd name="T6" fmla="*/ 2147483646 w 36"/>
                    <a:gd name="T7" fmla="*/ 2147483646 h 13"/>
                    <a:gd name="T8" fmla="*/ 2147483646 w 36"/>
                    <a:gd name="T9" fmla="*/ 2147483646 h 13"/>
                    <a:gd name="T10" fmla="*/ 2147483646 w 36"/>
                    <a:gd name="T11" fmla="*/ 2147483646 h 13"/>
                    <a:gd name="T12" fmla="*/ 2147483646 w 36"/>
                    <a:gd name="T13" fmla="*/ 2147483646 h 13"/>
                    <a:gd name="T14" fmla="*/ 2147483646 w 36"/>
                    <a:gd name="T15" fmla="*/ 2147483646 h 13"/>
                    <a:gd name="T16" fmla="*/ 2147483646 w 36"/>
                    <a:gd name="T17" fmla="*/ 2147483646 h 13"/>
                    <a:gd name="T18" fmla="*/ 2147483646 w 36"/>
                    <a:gd name="T19" fmla="*/ 2147483646 h 13"/>
                    <a:gd name="T20" fmla="*/ 2147483646 w 36"/>
                    <a:gd name="T21" fmla="*/ 2147483646 h 13"/>
                    <a:gd name="T22" fmla="*/ 2147483646 w 36"/>
                    <a:gd name="T23" fmla="*/ 2147483646 h 13"/>
                    <a:gd name="T24" fmla="*/ 2147483646 w 36"/>
                    <a:gd name="T25" fmla="*/ 2147483646 h 13"/>
                    <a:gd name="T26" fmla="*/ 2147483646 w 36"/>
                    <a:gd name="T27" fmla="*/ 2147483646 h 13"/>
                    <a:gd name="T28" fmla="*/ 2147483646 w 36"/>
                    <a:gd name="T29" fmla="*/ 0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
                    <a:gd name="T46" fmla="*/ 0 h 13"/>
                    <a:gd name="T47" fmla="*/ 36 w 36"/>
                    <a:gd name="T48" fmla="*/ 13 h 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 h="13">
                      <a:moveTo>
                        <a:pt x="3" y="0"/>
                      </a:moveTo>
                      <a:cubicBezTo>
                        <a:pt x="2" y="1"/>
                        <a:pt x="2" y="3"/>
                        <a:pt x="1" y="4"/>
                      </a:cubicBezTo>
                      <a:cubicBezTo>
                        <a:pt x="1" y="5"/>
                        <a:pt x="0" y="7"/>
                        <a:pt x="1" y="7"/>
                      </a:cubicBezTo>
                      <a:cubicBezTo>
                        <a:pt x="5" y="8"/>
                        <a:pt x="9" y="8"/>
                        <a:pt x="12" y="8"/>
                      </a:cubicBezTo>
                      <a:cubicBezTo>
                        <a:pt x="14" y="8"/>
                        <a:pt x="15" y="9"/>
                        <a:pt x="16" y="10"/>
                      </a:cubicBezTo>
                      <a:cubicBezTo>
                        <a:pt x="16" y="11"/>
                        <a:pt x="16" y="13"/>
                        <a:pt x="17" y="13"/>
                      </a:cubicBezTo>
                      <a:cubicBezTo>
                        <a:pt x="22" y="12"/>
                        <a:pt x="28" y="10"/>
                        <a:pt x="34" y="11"/>
                      </a:cubicBezTo>
                      <a:cubicBezTo>
                        <a:pt x="35" y="11"/>
                        <a:pt x="36" y="8"/>
                        <a:pt x="35" y="8"/>
                      </a:cubicBezTo>
                      <a:cubicBezTo>
                        <a:pt x="33" y="7"/>
                        <a:pt x="31" y="9"/>
                        <a:pt x="29" y="9"/>
                      </a:cubicBezTo>
                      <a:cubicBezTo>
                        <a:pt x="28" y="9"/>
                        <a:pt x="29" y="7"/>
                        <a:pt x="29" y="6"/>
                      </a:cubicBezTo>
                      <a:cubicBezTo>
                        <a:pt x="26" y="6"/>
                        <a:pt x="24" y="7"/>
                        <a:pt x="22" y="6"/>
                      </a:cubicBezTo>
                      <a:cubicBezTo>
                        <a:pt x="20" y="6"/>
                        <a:pt x="19" y="4"/>
                        <a:pt x="17" y="4"/>
                      </a:cubicBezTo>
                      <a:cubicBezTo>
                        <a:pt x="15" y="3"/>
                        <a:pt x="13" y="5"/>
                        <a:pt x="11" y="5"/>
                      </a:cubicBezTo>
                      <a:cubicBezTo>
                        <a:pt x="9" y="5"/>
                        <a:pt x="8" y="3"/>
                        <a:pt x="7" y="2"/>
                      </a:cubicBezTo>
                      <a:cubicBezTo>
                        <a:pt x="6" y="1"/>
                        <a:pt x="4" y="0"/>
                        <a:pt x="3"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68" name="Freeform 216"/>
                <p:cNvSpPr>
                  <a:spLocks noChangeAspect="1"/>
                </p:cNvSpPr>
                <p:nvPr/>
              </p:nvSpPr>
              <p:spPr bwMode="auto">
                <a:xfrm>
                  <a:off x="6756400" y="4775200"/>
                  <a:ext cx="41275" cy="76200"/>
                </a:xfrm>
                <a:custGeom>
                  <a:avLst/>
                  <a:gdLst>
                    <a:gd name="T0" fmla="*/ 2147483646 w 7"/>
                    <a:gd name="T1" fmla="*/ 2147483646 h 13"/>
                    <a:gd name="T2" fmla="*/ 0 w 7"/>
                    <a:gd name="T3" fmla="*/ 2147483646 h 13"/>
                    <a:gd name="T4" fmla="*/ 0 w 7"/>
                    <a:gd name="T5" fmla="*/ 2147483646 h 13"/>
                    <a:gd name="T6" fmla="*/ 2147483646 w 7"/>
                    <a:gd name="T7" fmla="*/ 2147483646 h 13"/>
                    <a:gd name="T8" fmla="*/ 2147483646 w 7"/>
                    <a:gd name="T9" fmla="*/ 2147483646 h 13"/>
                    <a:gd name="T10" fmla="*/ 0 60000 65536"/>
                    <a:gd name="T11" fmla="*/ 0 60000 65536"/>
                    <a:gd name="T12" fmla="*/ 0 60000 65536"/>
                    <a:gd name="T13" fmla="*/ 0 60000 65536"/>
                    <a:gd name="T14" fmla="*/ 0 60000 65536"/>
                    <a:gd name="T15" fmla="*/ 0 w 7"/>
                    <a:gd name="T16" fmla="*/ 0 h 13"/>
                    <a:gd name="T17" fmla="*/ 7 w 7"/>
                    <a:gd name="T18" fmla="*/ 13 h 13"/>
                  </a:gdLst>
                  <a:ahLst/>
                  <a:cxnLst>
                    <a:cxn ang="T10">
                      <a:pos x="T0" y="T1"/>
                    </a:cxn>
                    <a:cxn ang="T11">
                      <a:pos x="T2" y="T3"/>
                    </a:cxn>
                    <a:cxn ang="T12">
                      <a:pos x="T4" y="T5"/>
                    </a:cxn>
                    <a:cxn ang="T13">
                      <a:pos x="T6" y="T7"/>
                    </a:cxn>
                    <a:cxn ang="T14">
                      <a:pos x="T8" y="T9"/>
                    </a:cxn>
                  </a:cxnLst>
                  <a:rect l="T15" t="T16" r="T17" b="T18"/>
                  <a:pathLst>
                    <a:path w="7" h="13">
                      <a:moveTo>
                        <a:pt x="7" y="2"/>
                      </a:moveTo>
                      <a:cubicBezTo>
                        <a:pt x="6" y="6"/>
                        <a:pt x="3" y="10"/>
                        <a:pt x="0" y="12"/>
                      </a:cubicBezTo>
                      <a:cubicBezTo>
                        <a:pt x="0" y="13"/>
                        <a:pt x="0" y="10"/>
                        <a:pt x="0" y="9"/>
                      </a:cubicBezTo>
                      <a:cubicBezTo>
                        <a:pt x="0" y="8"/>
                        <a:pt x="0" y="6"/>
                        <a:pt x="1" y="5"/>
                      </a:cubicBezTo>
                      <a:cubicBezTo>
                        <a:pt x="3" y="4"/>
                        <a:pt x="7" y="0"/>
                        <a:pt x="7"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69" name="Freeform 217"/>
                <p:cNvSpPr>
                  <a:spLocks noChangeAspect="1"/>
                </p:cNvSpPr>
                <p:nvPr/>
              </p:nvSpPr>
              <p:spPr bwMode="auto">
                <a:xfrm>
                  <a:off x="6715125" y="4856163"/>
                  <a:ext cx="25400" cy="36512"/>
                </a:xfrm>
                <a:custGeom>
                  <a:avLst/>
                  <a:gdLst>
                    <a:gd name="T0" fmla="*/ 2147483646 w 5"/>
                    <a:gd name="T1" fmla="*/ 2147483646 h 7"/>
                    <a:gd name="T2" fmla="*/ 2147483646 w 5"/>
                    <a:gd name="T3" fmla="*/ 2147483646 h 7"/>
                    <a:gd name="T4" fmla="*/ 2147483646 w 5"/>
                    <a:gd name="T5" fmla="*/ 2147483646 h 7"/>
                    <a:gd name="T6" fmla="*/ 2147483646 w 5"/>
                    <a:gd name="T7" fmla="*/ 2147483646 h 7"/>
                    <a:gd name="T8" fmla="*/ 0 60000 65536"/>
                    <a:gd name="T9" fmla="*/ 0 60000 65536"/>
                    <a:gd name="T10" fmla="*/ 0 60000 65536"/>
                    <a:gd name="T11" fmla="*/ 0 60000 65536"/>
                    <a:gd name="T12" fmla="*/ 0 w 5"/>
                    <a:gd name="T13" fmla="*/ 0 h 7"/>
                    <a:gd name="T14" fmla="*/ 5 w 5"/>
                    <a:gd name="T15" fmla="*/ 7 h 7"/>
                  </a:gdLst>
                  <a:ahLst/>
                  <a:cxnLst>
                    <a:cxn ang="T8">
                      <a:pos x="T0" y="T1"/>
                    </a:cxn>
                    <a:cxn ang="T9">
                      <a:pos x="T2" y="T3"/>
                    </a:cxn>
                    <a:cxn ang="T10">
                      <a:pos x="T4" y="T5"/>
                    </a:cxn>
                    <a:cxn ang="T11">
                      <a:pos x="T6" y="T7"/>
                    </a:cxn>
                  </a:cxnLst>
                  <a:rect l="T12" t="T13" r="T14" b="T15"/>
                  <a:pathLst>
                    <a:path w="5" h="7">
                      <a:moveTo>
                        <a:pt x="2" y="1"/>
                      </a:moveTo>
                      <a:cubicBezTo>
                        <a:pt x="4" y="1"/>
                        <a:pt x="5" y="4"/>
                        <a:pt x="5" y="6"/>
                      </a:cubicBezTo>
                      <a:cubicBezTo>
                        <a:pt x="5" y="7"/>
                        <a:pt x="2" y="6"/>
                        <a:pt x="1" y="5"/>
                      </a:cubicBezTo>
                      <a:cubicBezTo>
                        <a:pt x="1" y="4"/>
                        <a:pt x="0"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70" name="Freeform 218"/>
                <p:cNvSpPr>
                  <a:spLocks noChangeAspect="1"/>
                </p:cNvSpPr>
                <p:nvPr/>
              </p:nvSpPr>
              <p:spPr bwMode="auto">
                <a:xfrm>
                  <a:off x="6718300" y="4789488"/>
                  <a:ext cx="17463" cy="9525"/>
                </a:xfrm>
                <a:custGeom>
                  <a:avLst/>
                  <a:gdLst>
                    <a:gd name="T0" fmla="*/ 2147483646 w 3"/>
                    <a:gd name="T1" fmla="*/ 0 h 2"/>
                    <a:gd name="T2" fmla="*/ 2147483646 w 3"/>
                    <a:gd name="T3" fmla="*/ 2147483646 h 2"/>
                    <a:gd name="T4" fmla="*/ 2147483646 w 3"/>
                    <a:gd name="T5" fmla="*/ 2147483646 h 2"/>
                    <a:gd name="T6" fmla="*/ 0 w 3"/>
                    <a:gd name="T7" fmla="*/ 0 h 2"/>
                    <a:gd name="T8" fmla="*/ 2147483646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3" y="2"/>
                        <a:pt x="2" y="2"/>
                        <a:pt x="1" y="1"/>
                      </a:cubicBezTo>
                      <a:cubicBezTo>
                        <a:pt x="1" y="1"/>
                        <a:pt x="0" y="1"/>
                        <a:pt x="0" y="0"/>
                      </a:cubicBezTo>
                      <a:cubicBezTo>
                        <a:pt x="0" y="0"/>
                        <a:pt x="1" y="0"/>
                        <a:pt x="2"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71" name="Freeform 219"/>
                <p:cNvSpPr>
                  <a:spLocks noChangeAspect="1"/>
                </p:cNvSpPr>
                <p:nvPr/>
              </p:nvSpPr>
              <p:spPr bwMode="auto">
                <a:xfrm>
                  <a:off x="6688138" y="4719638"/>
                  <a:ext cx="12700" cy="14287"/>
                </a:xfrm>
                <a:custGeom>
                  <a:avLst/>
                  <a:gdLst>
                    <a:gd name="T0" fmla="*/ 2147483646 w 3"/>
                    <a:gd name="T1" fmla="*/ 2147483646 h 2"/>
                    <a:gd name="T2" fmla="*/ 2147483646 w 3"/>
                    <a:gd name="T3" fmla="*/ 2147483646 h 2"/>
                    <a:gd name="T4" fmla="*/ 2147483646 w 3"/>
                    <a:gd name="T5" fmla="*/ 2147483646 h 2"/>
                    <a:gd name="T6" fmla="*/ 0 w 3"/>
                    <a:gd name="T7" fmla="*/ 2147483646 h 2"/>
                    <a:gd name="T8" fmla="*/ 2147483646 w 3"/>
                    <a:gd name="T9" fmla="*/ 2147483646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3" y="2"/>
                      </a:cubicBezTo>
                      <a:cubicBezTo>
                        <a:pt x="3" y="2"/>
                        <a:pt x="2" y="2"/>
                        <a:pt x="1" y="2"/>
                      </a:cubicBezTo>
                      <a:cubicBezTo>
                        <a:pt x="1" y="2"/>
                        <a:pt x="0" y="1"/>
                        <a:pt x="0" y="1"/>
                      </a:cubicBezTo>
                      <a:cubicBezTo>
                        <a:pt x="0" y="0"/>
                        <a:pt x="1"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72" name="Freeform 220"/>
                <p:cNvSpPr>
                  <a:spLocks noChangeAspect="1"/>
                </p:cNvSpPr>
                <p:nvPr/>
              </p:nvSpPr>
              <p:spPr bwMode="auto">
                <a:xfrm>
                  <a:off x="6610350" y="4437063"/>
                  <a:ext cx="23813" cy="19050"/>
                </a:xfrm>
                <a:custGeom>
                  <a:avLst/>
                  <a:gdLst>
                    <a:gd name="T0" fmla="*/ 2147483646 w 4"/>
                    <a:gd name="T1" fmla="*/ 2147483646 h 3"/>
                    <a:gd name="T2" fmla="*/ 2147483646 w 4"/>
                    <a:gd name="T3" fmla="*/ 2147483646 h 3"/>
                    <a:gd name="T4" fmla="*/ 2147483646 w 4"/>
                    <a:gd name="T5" fmla="*/ 2147483646 h 3"/>
                    <a:gd name="T6" fmla="*/ 0 w 4"/>
                    <a:gd name="T7" fmla="*/ 2147483646 h 3"/>
                    <a:gd name="T8" fmla="*/ 2147483646 w 4"/>
                    <a:gd name="T9" fmla="*/ 2147483646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1"/>
                      </a:moveTo>
                      <a:cubicBezTo>
                        <a:pt x="3" y="1"/>
                        <a:pt x="4" y="1"/>
                        <a:pt x="4" y="2"/>
                      </a:cubicBezTo>
                      <a:cubicBezTo>
                        <a:pt x="4" y="3"/>
                        <a:pt x="3" y="3"/>
                        <a:pt x="2" y="2"/>
                      </a:cubicBezTo>
                      <a:cubicBezTo>
                        <a:pt x="1" y="2"/>
                        <a:pt x="0" y="2"/>
                        <a:pt x="0" y="1"/>
                      </a:cubicBezTo>
                      <a:cubicBezTo>
                        <a:pt x="0" y="0"/>
                        <a:pt x="2" y="0"/>
                        <a:pt x="2" y="1"/>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73" name="Freeform 221"/>
                <p:cNvSpPr>
                  <a:spLocks noChangeAspect="1"/>
                </p:cNvSpPr>
                <p:nvPr/>
              </p:nvSpPr>
              <p:spPr bwMode="auto">
                <a:xfrm>
                  <a:off x="6637338" y="4418013"/>
                  <a:ext cx="28575" cy="28575"/>
                </a:xfrm>
                <a:custGeom>
                  <a:avLst/>
                  <a:gdLst>
                    <a:gd name="T0" fmla="*/ 2147483646 w 5"/>
                    <a:gd name="T1" fmla="*/ 0 h 5"/>
                    <a:gd name="T2" fmla="*/ 2147483646 w 5"/>
                    <a:gd name="T3" fmla="*/ 2147483646 h 5"/>
                    <a:gd name="T4" fmla="*/ 2147483646 w 5"/>
                    <a:gd name="T5" fmla="*/ 2147483646 h 5"/>
                    <a:gd name="T6" fmla="*/ 2147483646 w 5"/>
                    <a:gd name="T7" fmla="*/ 2147483646 h 5"/>
                    <a:gd name="T8" fmla="*/ 2147483646 w 5"/>
                    <a:gd name="T9" fmla="*/ 0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0"/>
                      </a:moveTo>
                      <a:cubicBezTo>
                        <a:pt x="3" y="0"/>
                        <a:pt x="2" y="1"/>
                        <a:pt x="2" y="1"/>
                      </a:cubicBezTo>
                      <a:cubicBezTo>
                        <a:pt x="1" y="2"/>
                        <a:pt x="0" y="4"/>
                        <a:pt x="1" y="4"/>
                      </a:cubicBezTo>
                      <a:cubicBezTo>
                        <a:pt x="2" y="5"/>
                        <a:pt x="3" y="3"/>
                        <a:pt x="3" y="2"/>
                      </a:cubicBezTo>
                      <a:cubicBezTo>
                        <a:pt x="4" y="2"/>
                        <a:pt x="5" y="1"/>
                        <a:pt x="4" y="0"/>
                      </a:cubicBezTo>
                      <a:close/>
                    </a:path>
                  </a:pathLst>
                </a:custGeom>
                <a:solidFill>
                  <a:srgbClr val="0066CC"/>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74" name="Freeform 222"/>
                <p:cNvSpPr>
                  <a:spLocks noChangeAspect="1"/>
                </p:cNvSpPr>
                <p:nvPr/>
              </p:nvSpPr>
              <p:spPr bwMode="auto">
                <a:xfrm>
                  <a:off x="6280150" y="2630488"/>
                  <a:ext cx="90488" cy="69850"/>
                </a:xfrm>
                <a:custGeom>
                  <a:avLst/>
                  <a:gdLst>
                    <a:gd name="T0" fmla="*/ 2147483646 w 17"/>
                    <a:gd name="T1" fmla="*/ 2147483646 h 13"/>
                    <a:gd name="T2" fmla="*/ 2147483646 w 17"/>
                    <a:gd name="T3" fmla="*/ 2147483646 h 13"/>
                    <a:gd name="T4" fmla="*/ 2147483646 w 17"/>
                    <a:gd name="T5" fmla="*/ 2147483646 h 13"/>
                    <a:gd name="T6" fmla="*/ 2147483646 w 17"/>
                    <a:gd name="T7" fmla="*/ 2147483646 h 13"/>
                    <a:gd name="T8" fmla="*/ 2147483646 w 17"/>
                    <a:gd name="T9" fmla="*/ 2147483646 h 13"/>
                    <a:gd name="T10" fmla="*/ 0 w 17"/>
                    <a:gd name="T11" fmla="*/ 2147483646 h 13"/>
                    <a:gd name="T12" fmla="*/ 2147483646 w 17"/>
                    <a:gd name="T13" fmla="*/ 2147483646 h 13"/>
                    <a:gd name="T14" fmla="*/ 2147483646 w 17"/>
                    <a:gd name="T15" fmla="*/ 0 h 13"/>
                    <a:gd name="T16" fmla="*/ 2147483646 w 17"/>
                    <a:gd name="T17" fmla="*/ 2147483646 h 13"/>
                    <a:gd name="T18" fmla="*/ 2147483646 w 17"/>
                    <a:gd name="T19" fmla="*/ 2147483646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3"/>
                    <a:gd name="T32" fmla="*/ 17 w 17"/>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3">
                      <a:moveTo>
                        <a:pt x="16" y="2"/>
                      </a:moveTo>
                      <a:cubicBezTo>
                        <a:pt x="13" y="5"/>
                        <a:pt x="9" y="5"/>
                        <a:pt x="6" y="8"/>
                      </a:cubicBezTo>
                      <a:cubicBezTo>
                        <a:pt x="5" y="9"/>
                        <a:pt x="6" y="11"/>
                        <a:pt x="4" y="13"/>
                      </a:cubicBezTo>
                      <a:cubicBezTo>
                        <a:pt x="4" y="13"/>
                        <a:pt x="2" y="13"/>
                        <a:pt x="2" y="12"/>
                      </a:cubicBezTo>
                      <a:cubicBezTo>
                        <a:pt x="2" y="10"/>
                        <a:pt x="4" y="9"/>
                        <a:pt x="4" y="8"/>
                      </a:cubicBezTo>
                      <a:cubicBezTo>
                        <a:pt x="3" y="6"/>
                        <a:pt x="0" y="6"/>
                        <a:pt x="0" y="5"/>
                      </a:cubicBezTo>
                      <a:cubicBezTo>
                        <a:pt x="0" y="3"/>
                        <a:pt x="1" y="2"/>
                        <a:pt x="3" y="2"/>
                      </a:cubicBezTo>
                      <a:cubicBezTo>
                        <a:pt x="6" y="0"/>
                        <a:pt x="9" y="0"/>
                        <a:pt x="12" y="0"/>
                      </a:cubicBezTo>
                      <a:cubicBezTo>
                        <a:pt x="13" y="0"/>
                        <a:pt x="15" y="0"/>
                        <a:pt x="16" y="1"/>
                      </a:cubicBezTo>
                      <a:cubicBezTo>
                        <a:pt x="16" y="1"/>
                        <a:pt x="17" y="2"/>
                        <a:pt x="16"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75" name="Freeform 223"/>
                <p:cNvSpPr>
                  <a:spLocks noChangeAspect="1"/>
                </p:cNvSpPr>
                <p:nvPr/>
              </p:nvSpPr>
              <p:spPr bwMode="auto">
                <a:xfrm>
                  <a:off x="6283325" y="2574925"/>
                  <a:ext cx="63500" cy="41275"/>
                </a:xfrm>
                <a:custGeom>
                  <a:avLst/>
                  <a:gdLst>
                    <a:gd name="T0" fmla="*/ 2147483646 w 12"/>
                    <a:gd name="T1" fmla="*/ 0 h 8"/>
                    <a:gd name="T2" fmla="*/ 2147483646 w 12"/>
                    <a:gd name="T3" fmla="*/ 2147483646 h 8"/>
                    <a:gd name="T4" fmla="*/ 2147483646 w 12"/>
                    <a:gd name="T5" fmla="*/ 2147483646 h 8"/>
                    <a:gd name="T6" fmla="*/ 2147483646 w 12"/>
                    <a:gd name="T7" fmla="*/ 2147483646 h 8"/>
                    <a:gd name="T8" fmla="*/ 2147483646 w 12"/>
                    <a:gd name="T9" fmla="*/ 2147483646 h 8"/>
                    <a:gd name="T10" fmla="*/ 2147483646 w 12"/>
                    <a:gd name="T11" fmla="*/ 2147483646 h 8"/>
                    <a:gd name="T12" fmla="*/ 2147483646 w 12"/>
                    <a:gd name="T13" fmla="*/ 2147483646 h 8"/>
                    <a:gd name="T14" fmla="*/ 2147483646 w 12"/>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8"/>
                    <a:gd name="T26" fmla="*/ 12 w 12"/>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8">
                      <a:moveTo>
                        <a:pt x="7" y="0"/>
                      </a:moveTo>
                      <a:cubicBezTo>
                        <a:pt x="9" y="1"/>
                        <a:pt x="12" y="2"/>
                        <a:pt x="12" y="5"/>
                      </a:cubicBezTo>
                      <a:cubicBezTo>
                        <a:pt x="12" y="6"/>
                        <a:pt x="9" y="4"/>
                        <a:pt x="8" y="5"/>
                      </a:cubicBezTo>
                      <a:cubicBezTo>
                        <a:pt x="7" y="6"/>
                        <a:pt x="8" y="8"/>
                        <a:pt x="7" y="8"/>
                      </a:cubicBezTo>
                      <a:cubicBezTo>
                        <a:pt x="6" y="8"/>
                        <a:pt x="5" y="6"/>
                        <a:pt x="3" y="5"/>
                      </a:cubicBezTo>
                      <a:cubicBezTo>
                        <a:pt x="2" y="4"/>
                        <a:pt x="0" y="4"/>
                        <a:pt x="1" y="3"/>
                      </a:cubicBezTo>
                      <a:cubicBezTo>
                        <a:pt x="2" y="2"/>
                        <a:pt x="5" y="3"/>
                        <a:pt x="6" y="2"/>
                      </a:cubicBezTo>
                      <a:cubicBezTo>
                        <a:pt x="7" y="2"/>
                        <a:pt x="6" y="0"/>
                        <a:pt x="7"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76" name="Freeform 224"/>
                <p:cNvSpPr>
                  <a:spLocks noChangeAspect="1"/>
                </p:cNvSpPr>
                <p:nvPr/>
              </p:nvSpPr>
              <p:spPr bwMode="auto">
                <a:xfrm>
                  <a:off x="7053263" y="4860925"/>
                  <a:ext cx="171450" cy="106363"/>
                </a:xfrm>
                <a:custGeom>
                  <a:avLst/>
                  <a:gdLst>
                    <a:gd name="T0" fmla="*/ 2147483646 w 31"/>
                    <a:gd name="T1" fmla="*/ 2147483646 h 19"/>
                    <a:gd name="T2" fmla="*/ 2147483646 w 31"/>
                    <a:gd name="T3" fmla="*/ 2147483646 h 19"/>
                    <a:gd name="T4" fmla="*/ 2147483646 w 31"/>
                    <a:gd name="T5" fmla="*/ 0 h 19"/>
                    <a:gd name="T6" fmla="*/ 2147483646 w 31"/>
                    <a:gd name="T7" fmla="*/ 2147483646 h 19"/>
                    <a:gd name="T8" fmla="*/ 2147483646 w 31"/>
                    <a:gd name="T9" fmla="*/ 2147483646 h 19"/>
                    <a:gd name="T10" fmla="*/ 2147483646 w 31"/>
                    <a:gd name="T11" fmla="*/ 2147483646 h 19"/>
                    <a:gd name="T12" fmla="*/ 2147483646 w 31"/>
                    <a:gd name="T13" fmla="*/ 2147483646 h 19"/>
                    <a:gd name="T14" fmla="*/ 2147483646 w 31"/>
                    <a:gd name="T15" fmla="*/ 2147483646 h 19"/>
                    <a:gd name="T16" fmla="*/ 2147483646 w 31"/>
                    <a:gd name="T17" fmla="*/ 2147483646 h 19"/>
                    <a:gd name="T18" fmla="*/ 0 w 31"/>
                    <a:gd name="T19" fmla="*/ 2147483646 h 19"/>
                    <a:gd name="T20" fmla="*/ 2147483646 w 31"/>
                    <a:gd name="T21" fmla="*/ 2147483646 h 19"/>
                    <a:gd name="T22" fmla="*/ 2147483646 w 31"/>
                    <a:gd name="T23" fmla="*/ 2147483646 h 19"/>
                    <a:gd name="T24" fmla="*/ 2147483646 w 31"/>
                    <a:gd name="T25" fmla="*/ 2147483646 h 19"/>
                    <a:gd name="T26" fmla="*/ 2147483646 w 31"/>
                    <a:gd name="T27" fmla="*/ 2147483646 h 19"/>
                    <a:gd name="T28" fmla="*/ 2147483646 w 31"/>
                    <a:gd name="T29" fmla="*/ 2147483646 h 19"/>
                    <a:gd name="T30" fmla="*/ 2147483646 w 31"/>
                    <a:gd name="T31" fmla="*/ 2147483646 h 19"/>
                    <a:gd name="T32" fmla="*/ 2147483646 w 31"/>
                    <a:gd name="T33" fmla="*/ 2147483646 h 19"/>
                    <a:gd name="T34" fmla="*/ 2147483646 w 31"/>
                    <a:gd name="T35" fmla="*/ 2147483646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
                    <a:gd name="T55" fmla="*/ 0 h 19"/>
                    <a:gd name="T56" fmla="*/ 31 w 31"/>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 h="19">
                      <a:moveTo>
                        <a:pt x="21" y="7"/>
                      </a:moveTo>
                      <a:cubicBezTo>
                        <a:pt x="24" y="4"/>
                        <a:pt x="28" y="3"/>
                        <a:pt x="30" y="1"/>
                      </a:cubicBezTo>
                      <a:cubicBezTo>
                        <a:pt x="31" y="1"/>
                        <a:pt x="29" y="0"/>
                        <a:pt x="29" y="0"/>
                      </a:cubicBezTo>
                      <a:cubicBezTo>
                        <a:pt x="25" y="1"/>
                        <a:pt x="22" y="3"/>
                        <a:pt x="19" y="5"/>
                      </a:cubicBezTo>
                      <a:cubicBezTo>
                        <a:pt x="18" y="5"/>
                        <a:pt x="17" y="6"/>
                        <a:pt x="16" y="6"/>
                      </a:cubicBezTo>
                      <a:cubicBezTo>
                        <a:pt x="14" y="6"/>
                        <a:pt x="12" y="6"/>
                        <a:pt x="10" y="5"/>
                      </a:cubicBezTo>
                      <a:cubicBezTo>
                        <a:pt x="9" y="5"/>
                        <a:pt x="8" y="4"/>
                        <a:pt x="7" y="4"/>
                      </a:cubicBezTo>
                      <a:cubicBezTo>
                        <a:pt x="6" y="4"/>
                        <a:pt x="8" y="6"/>
                        <a:pt x="7" y="7"/>
                      </a:cubicBezTo>
                      <a:cubicBezTo>
                        <a:pt x="5" y="8"/>
                        <a:pt x="2" y="7"/>
                        <a:pt x="1" y="8"/>
                      </a:cubicBezTo>
                      <a:cubicBezTo>
                        <a:pt x="1" y="10"/>
                        <a:pt x="0" y="13"/>
                        <a:pt x="0" y="14"/>
                      </a:cubicBezTo>
                      <a:cubicBezTo>
                        <a:pt x="2" y="14"/>
                        <a:pt x="4" y="15"/>
                        <a:pt x="5" y="16"/>
                      </a:cubicBezTo>
                      <a:cubicBezTo>
                        <a:pt x="7" y="16"/>
                        <a:pt x="8" y="16"/>
                        <a:pt x="9" y="16"/>
                      </a:cubicBezTo>
                      <a:cubicBezTo>
                        <a:pt x="10" y="16"/>
                        <a:pt x="11" y="19"/>
                        <a:pt x="12" y="18"/>
                      </a:cubicBezTo>
                      <a:cubicBezTo>
                        <a:pt x="13" y="16"/>
                        <a:pt x="14" y="15"/>
                        <a:pt x="16" y="14"/>
                      </a:cubicBezTo>
                      <a:cubicBezTo>
                        <a:pt x="17" y="13"/>
                        <a:pt x="18" y="12"/>
                        <a:pt x="19" y="11"/>
                      </a:cubicBezTo>
                      <a:cubicBezTo>
                        <a:pt x="20" y="11"/>
                        <a:pt x="22" y="12"/>
                        <a:pt x="23" y="11"/>
                      </a:cubicBezTo>
                      <a:cubicBezTo>
                        <a:pt x="23" y="11"/>
                        <a:pt x="23" y="10"/>
                        <a:pt x="23" y="10"/>
                      </a:cubicBezTo>
                      <a:cubicBezTo>
                        <a:pt x="22" y="9"/>
                        <a:pt x="21" y="7"/>
                        <a:pt x="21" y="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77" name="Freeform 225"/>
                <p:cNvSpPr>
                  <a:spLocks noChangeAspect="1"/>
                </p:cNvSpPr>
                <p:nvPr/>
              </p:nvSpPr>
              <p:spPr bwMode="auto">
                <a:xfrm>
                  <a:off x="7478713" y="1704975"/>
                  <a:ext cx="23812" cy="20638"/>
                </a:xfrm>
                <a:custGeom>
                  <a:avLst/>
                  <a:gdLst>
                    <a:gd name="T0" fmla="*/ 2147483646 w 4"/>
                    <a:gd name="T1" fmla="*/ 2147483646 h 3"/>
                    <a:gd name="T2" fmla="*/ 2147483646 w 4"/>
                    <a:gd name="T3" fmla="*/ 2147483646 h 3"/>
                    <a:gd name="T4" fmla="*/ 2147483646 w 4"/>
                    <a:gd name="T5" fmla="*/ 2147483646 h 3"/>
                    <a:gd name="T6" fmla="*/ 2147483646 w 4"/>
                    <a:gd name="T7" fmla="*/ 0 h 3"/>
                    <a:gd name="T8" fmla="*/ 2147483646 w 4"/>
                    <a:gd name="T9" fmla="*/ 2147483646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4" y="1"/>
                        <a:pt x="4" y="2"/>
                        <a:pt x="3" y="2"/>
                      </a:cubicBezTo>
                      <a:cubicBezTo>
                        <a:pt x="3" y="3"/>
                        <a:pt x="2" y="3"/>
                        <a:pt x="2" y="2"/>
                      </a:cubicBezTo>
                      <a:cubicBezTo>
                        <a:pt x="1" y="2"/>
                        <a:pt x="0" y="1"/>
                        <a:pt x="1" y="0"/>
                      </a:cubicBezTo>
                      <a:cubicBezTo>
                        <a:pt x="2" y="0"/>
                        <a:pt x="3" y="0"/>
                        <a:pt x="3" y="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78" name="Freeform 226"/>
                <p:cNvSpPr>
                  <a:spLocks noChangeAspect="1"/>
                </p:cNvSpPr>
                <p:nvPr/>
              </p:nvSpPr>
              <p:spPr bwMode="auto">
                <a:xfrm>
                  <a:off x="7089775" y="1895475"/>
                  <a:ext cx="9525" cy="12700"/>
                </a:xfrm>
                <a:custGeom>
                  <a:avLst/>
                  <a:gdLst>
                    <a:gd name="T0" fmla="*/ 2147483646 w 2"/>
                    <a:gd name="T1" fmla="*/ 2147483646 h 3"/>
                    <a:gd name="T2" fmla="*/ 2147483646 w 2"/>
                    <a:gd name="T3" fmla="*/ 2147483646 h 3"/>
                    <a:gd name="T4" fmla="*/ 0 w 2"/>
                    <a:gd name="T5" fmla="*/ 2147483646 h 3"/>
                    <a:gd name="T6" fmla="*/ 2147483646 w 2"/>
                    <a:gd name="T7" fmla="*/ 0 h 3"/>
                    <a:gd name="T8" fmla="*/ 2147483646 w 2"/>
                    <a:gd name="T9" fmla="*/ 2147483646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79" name="Freeform 227"/>
                <p:cNvSpPr>
                  <a:spLocks noChangeAspect="1"/>
                </p:cNvSpPr>
                <p:nvPr/>
              </p:nvSpPr>
              <p:spPr bwMode="auto">
                <a:xfrm>
                  <a:off x="3390900" y="1741488"/>
                  <a:ext cx="692150" cy="384175"/>
                </a:xfrm>
                <a:custGeom>
                  <a:avLst/>
                  <a:gdLst>
                    <a:gd name="T0" fmla="*/ 2147483646 w 127"/>
                    <a:gd name="T1" fmla="*/ 2147483646 h 68"/>
                    <a:gd name="T2" fmla="*/ 2147483646 w 127"/>
                    <a:gd name="T3" fmla="*/ 2147483646 h 68"/>
                    <a:gd name="T4" fmla="*/ 2147483646 w 127"/>
                    <a:gd name="T5" fmla="*/ 2147483646 h 68"/>
                    <a:gd name="T6" fmla="*/ 2147483646 w 127"/>
                    <a:gd name="T7" fmla="*/ 2147483646 h 68"/>
                    <a:gd name="T8" fmla="*/ 2147483646 w 127"/>
                    <a:gd name="T9" fmla="*/ 2147483646 h 68"/>
                    <a:gd name="T10" fmla="*/ 2147483646 w 127"/>
                    <a:gd name="T11" fmla="*/ 2147483646 h 68"/>
                    <a:gd name="T12" fmla="*/ 2147483646 w 127"/>
                    <a:gd name="T13" fmla="*/ 2147483646 h 68"/>
                    <a:gd name="T14" fmla="*/ 2147483646 w 127"/>
                    <a:gd name="T15" fmla="*/ 2147483646 h 68"/>
                    <a:gd name="T16" fmla="*/ 2147483646 w 127"/>
                    <a:gd name="T17" fmla="*/ 2147483646 h 68"/>
                    <a:gd name="T18" fmla="*/ 2147483646 w 127"/>
                    <a:gd name="T19" fmla="*/ 2147483646 h 68"/>
                    <a:gd name="T20" fmla="*/ 2147483646 w 127"/>
                    <a:gd name="T21" fmla="*/ 2147483646 h 68"/>
                    <a:gd name="T22" fmla="*/ 2147483646 w 127"/>
                    <a:gd name="T23" fmla="*/ 2147483646 h 68"/>
                    <a:gd name="T24" fmla="*/ 2147483646 w 127"/>
                    <a:gd name="T25" fmla="*/ 2147483646 h 68"/>
                    <a:gd name="T26" fmla="*/ 2147483646 w 127"/>
                    <a:gd name="T27" fmla="*/ 2147483646 h 68"/>
                    <a:gd name="T28" fmla="*/ 2147483646 w 127"/>
                    <a:gd name="T29" fmla="*/ 2147483646 h 68"/>
                    <a:gd name="T30" fmla="*/ 2147483646 w 127"/>
                    <a:gd name="T31" fmla="*/ 2147483646 h 68"/>
                    <a:gd name="T32" fmla="*/ 2147483646 w 127"/>
                    <a:gd name="T33" fmla="*/ 2147483646 h 68"/>
                    <a:gd name="T34" fmla="*/ 2147483646 w 127"/>
                    <a:gd name="T35" fmla="*/ 2147483646 h 68"/>
                    <a:gd name="T36" fmla="*/ 2147483646 w 127"/>
                    <a:gd name="T37" fmla="*/ 2147483646 h 68"/>
                    <a:gd name="T38" fmla="*/ 2147483646 w 127"/>
                    <a:gd name="T39" fmla="*/ 2147483646 h 68"/>
                    <a:gd name="T40" fmla="*/ 2147483646 w 127"/>
                    <a:gd name="T41" fmla="*/ 2147483646 h 68"/>
                    <a:gd name="T42" fmla="*/ 2147483646 w 127"/>
                    <a:gd name="T43" fmla="*/ 2147483646 h 68"/>
                    <a:gd name="T44" fmla="*/ 2147483646 w 127"/>
                    <a:gd name="T45" fmla="*/ 2147483646 h 68"/>
                    <a:gd name="T46" fmla="*/ 2147483646 w 127"/>
                    <a:gd name="T47" fmla="*/ 2147483646 h 68"/>
                    <a:gd name="T48" fmla="*/ 2147483646 w 127"/>
                    <a:gd name="T49" fmla="*/ 2147483646 h 68"/>
                    <a:gd name="T50" fmla="*/ 2147483646 w 127"/>
                    <a:gd name="T51" fmla="*/ 2147483646 h 68"/>
                    <a:gd name="T52" fmla="*/ 2147483646 w 127"/>
                    <a:gd name="T53" fmla="*/ 2147483646 h 68"/>
                    <a:gd name="T54" fmla="*/ 2147483646 w 127"/>
                    <a:gd name="T55" fmla="*/ 2147483646 h 68"/>
                    <a:gd name="T56" fmla="*/ 2147483646 w 127"/>
                    <a:gd name="T57" fmla="*/ 2147483646 h 68"/>
                    <a:gd name="T58" fmla="*/ 2147483646 w 127"/>
                    <a:gd name="T59" fmla="*/ 2147483646 h 68"/>
                    <a:gd name="T60" fmla="*/ 2147483646 w 127"/>
                    <a:gd name="T61" fmla="*/ 2147483646 h 68"/>
                    <a:gd name="T62" fmla="*/ 2147483646 w 127"/>
                    <a:gd name="T63" fmla="*/ 2147483646 h 68"/>
                    <a:gd name="T64" fmla="*/ 2147483646 w 127"/>
                    <a:gd name="T65" fmla="*/ 2147483646 h 68"/>
                    <a:gd name="T66" fmla="*/ 2147483646 w 127"/>
                    <a:gd name="T67" fmla="*/ 2147483646 h 68"/>
                    <a:gd name="T68" fmla="*/ 2147483646 w 127"/>
                    <a:gd name="T69" fmla="*/ 2147483646 h 68"/>
                    <a:gd name="T70" fmla="*/ 2147483646 w 127"/>
                    <a:gd name="T71" fmla="*/ 2147483646 h 68"/>
                    <a:gd name="T72" fmla="*/ 2147483646 w 127"/>
                    <a:gd name="T73" fmla="*/ 2147483646 h 68"/>
                    <a:gd name="T74" fmla="*/ 2147483646 w 127"/>
                    <a:gd name="T75" fmla="*/ 2147483646 h 68"/>
                    <a:gd name="T76" fmla="*/ 2147483646 w 127"/>
                    <a:gd name="T77" fmla="*/ 2147483646 h 68"/>
                    <a:gd name="T78" fmla="*/ 2147483646 w 127"/>
                    <a:gd name="T79" fmla="*/ 2147483646 h 68"/>
                    <a:gd name="T80" fmla="*/ 2147483646 w 127"/>
                    <a:gd name="T81" fmla="*/ 2147483646 h 68"/>
                    <a:gd name="T82" fmla="*/ 2147483646 w 127"/>
                    <a:gd name="T83" fmla="*/ 2147483646 h 68"/>
                    <a:gd name="T84" fmla="*/ 2147483646 w 127"/>
                    <a:gd name="T85" fmla="*/ 2147483646 h 68"/>
                    <a:gd name="T86" fmla="*/ 2147483646 w 127"/>
                    <a:gd name="T87" fmla="*/ 2147483646 h 68"/>
                    <a:gd name="T88" fmla="*/ 2147483646 w 127"/>
                    <a:gd name="T89" fmla="*/ 2147483646 h 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7"/>
                    <a:gd name="T136" fmla="*/ 0 h 68"/>
                    <a:gd name="T137" fmla="*/ 127 w 127"/>
                    <a:gd name="T138" fmla="*/ 68 h 6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7" h="68">
                      <a:moveTo>
                        <a:pt x="115" y="46"/>
                      </a:moveTo>
                      <a:cubicBezTo>
                        <a:pt x="111" y="48"/>
                        <a:pt x="106" y="47"/>
                        <a:pt x="102" y="49"/>
                      </a:cubicBezTo>
                      <a:cubicBezTo>
                        <a:pt x="97" y="51"/>
                        <a:pt x="94" y="56"/>
                        <a:pt x="89" y="58"/>
                      </a:cubicBezTo>
                      <a:cubicBezTo>
                        <a:pt x="85" y="60"/>
                        <a:pt x="80" y="58"/>
                        <a:pt x="76" y="60"/>
                      </a:cubicBezTo>
                      <a:cubicBezTo>
                        <a:pt x="73" y="61"/>
                        <a:pt x="73" y="65"/>
                        <a:pt x="70" y="66"/>
                      </a:cubicBezTo>
                      <a:cubicBezTo>
                        <a:pt x="66" y="68"/>
                        <a:pt x="61" y="67"/>
                        <a:pt x="57" y="66"/>
                      </a:cubicBezTo>
                      <a:cubicBezTo>
                        <a:pt x="53" y="65"/>
                        <a:pt x="48" y="65"/>
                        <a:pt x="45" y="63"/>
                      </a:cubicBezTo>
                      <a:cubicBezTo>
                        <a:pt x="44" y="62"/>
                        <a:pt x="46" y="60"/>
                        <a:pt x="45" y="58"/>
                      </a:cubicBezTo>
                      <a:cubicBezTo>
                        <a:pt x="44" y="58"/>
                        <a:pt x="43" y="59"/>
                        <a:pt x="42" y="59"/>
                      </a:cubicBezTo>
                      <a:cubicBezTo>
                        <a:pt x="40" y="59"/>
                        <a:pt x="39" y="59"/>
                        <a:pt x="38" y="58"/>
                      </a:cubicBezTo>
                      <a:cubicBezTo>
                        <a:pt x="37" y="58"/>
                        <a:pt x="37" y="55"/>
                        <a:pt x="36" y="55"/>
                      </a:cubicBezTo>
                      <a:cubicBezTo>
                        <a:pt x="31" y="55"/>
                        <a:pt x="26" y="57"/>
                        <a:pt x="21" y="57"/>
                      </a:cubicBezTo>
                      <a:cubicBezTo>
                        <a:pt x="20" y="57"/>
                        <a:pt x="20" y="56"/>
                        <a:pt x="21" y="55"/>
                      </a:cubicBezTo>
                      <a:cubicBezTo>
                        <a:pt x="24" y="54"/>
                        <a:pt x="29" y="55"/>
                        <a:pt x="32" y="52"/>
                      </a:cubicBezTo>
                      <a:cubicBezTo>
                        <a:pt x="33" y="50"/>
                        <a:pt x="28" y="49"/>
                        <a:pt x="27" y="47"/>
                      </a:cubicBezTo>
                      <a:cubicBezTo>
                        <a:pt x="27" y="46"/>
                        <a:pt x="29" y="46"/>
                        <a:pt x="29" y="45"/>
                      </a:cubicBezTo>
                      <a:cubicBezTo>
                        <a:pt x="28" y="44"/>
                        <a:pt x="26" y="45"/>
                        <a:pt x="25" y="44"/>
                      </a:cubicBezTo>
                      <a:cubicBezTo>
                        <a:pt x="24" y="42"/>
                        <a:pt x="26" y="39"/>
                        <a:pt x="25" y="38"/>
                      </a:cubicBezTo>
                      <a:cubicBezTo>
                        <a:pt x="23" y="37"/>
                        <a:pt x="21" y="38"/>
                        <a:pt x="19" y="38"/>
                      </a:cubicBezTo>
                      <a:cubicBezTo>
                        <a:pt x="15" y="39"/>
                        <a:pt x="11" y="41"/>
                        <a:pt x="8" y="40"/>
                      </a:cubicBezTo>
                      <a:cubicBezTo>
                        <a:pt x="6" y="39"/>
                        <a:pt x="6" y="36"/>
                        <a:pt x="7" y="35"/>
                      </a:cubicBezTo>
                      <a:cubicBezTo>
                        <a:pt x="10" y="34"/>
                        <a:pt x="13" y="35"/>
                        <a:pt x="16" y="35"/>
                      </a:cubicBezTo>
                      <a:cubicBezTo>
                        <a:pt x="18" y="34"/>
                        <a:pt x="21" y="34"/>
                        <a:pt x="23" y="34"/>
                      </a:cubicBezTo>
                      <a:cubicBezTo>
                        <a:pt x="26" y="34"/>
                        <a:pt x="29" y="34"/>
                        <a:pt x="32" y="33"/>
                      </a:cubicBezTo>
                      <a:cubicBezTo>
                        <a:pt x="33" y="33"/>
                        <a:pt x="33" y="31"/>
                        <a:pt x="32" y="31"/>
                      </a:cubicBezTo>
                      <a:cubicBezTo>
                        <a:pt x="30" y="30"/>
                        <a:pt x="28" y="32"/>
                        <a:pt x="26" y="31"/>
                      </a:cubicBezTo>
                      <a:cubicBezTo>
                        <a:pt x="25" y="31"/>
                        <a:pt x="23" y="30"/>
                        <a:pt x="24" y="29"/>
                      </a:cubicBezTo>
                      <a:cubicBezTo>
                        <a:pt x="26" y="27"/>
                        <a:pt x="30" y="29"/>
                        <a:pt x="31" y="27"/>
                      </a:cubicBezTo>
                      <a:cubicBezTo>
                        <a:pt x="32" y="25"/>
                        <a:pt x="29" y="23"/>
                        <a:pt x="27" y="23"/>
                      </a:cubicBezTo>
                      <a:cubicBezTo>
                        <a:pt x="24" y="22"/>
                        <a:pt x="21" y="22"/>
                        <a:pt x="18" y="23"/>
                      </a:cubicBezTo>
                      <a:cubicBezTo>
                        <a:pt x="15" y="24"/>
                        <a:pt x="14" y="26"/>
                        <a:pt x="12" y="27"/>
                      </a:cubicBezTo>
                      <a:cubicBezTo>
                        <a:pt x="11" y="28"/>
                        <a:pt x="9" y="28"/>
                        <a:pt x="8" y="27"/>
                      </a:cubicBezTo>
                      <a:cubicBezTo>
                        <a:pt x="6" y="27"/>
                        <a:pt x="3" y="27"/>
                        <a:pt x="1" y="25"/>
                      </a:cubicBezTo>
                      <a:cubicBezTo>
                        <a:pt x="0" y="24"/>
                        <a:pt x="2" y="22"/>
                        <a:pt x="4" y="22"/>
                      </a:cubicBezTo>
                      <a:cubicBezTo>
                        <a:pt x="5" y="22"/>
                        <a:pt x="7" y="24"/>
                        <a:pt x="8" y="23"/>
                      </a:cubicBezTo>
                      <a:cubicBezTo>
                        <a:pt x="9" y="22"/>
                        <a:pt x="5" y="19"/>
                        <a:pt x="7" y="18"/>
                      </a:cubicBezTo>
                      <a:cubicBezTo>
                        <a:pt x="8" y="17"/>
                        <a:pt x="10" y="21"/>
                        <a:pt x="11" y="21"/>
                      </a:cubicBezTo>
                      <a:cubicBezTo>
                        <a:pt x="13" y="21"/>
                        <a:pt x="14" y="19"/>
                        <a:pt x="13" y="18"/>
                      </a:cubicBezTo>
                      <a:cubicBezTo>
                        <a:pt x="12" y="17"/>
                        <a:pt x="9" y="18"/>
                        <a:pt x="9" y="17"/>
                      </a:cubicBezTo>
                      <a:cubicBezTo>
                        <a:pt x="9" y="15"/>
                        <a:pt x="13" y="16"/>
                        <a:pt x="13" y="15"/>
                      </a:cubicBezTo>
                      <a:cubicBezTo>
                        <a:pt x="13" y="13"/>
                        <a:pt x="10" y="13"/>
                        <a:pt x="10" y="12"/>
                      </a:cubicBezTo>
                      <a:cubicBezTo>
                        <a:pt x="10" y="10"/>
                        <a:pt x="11" y="6"/>
                        <a:pt x="13" y="6"/>
                      </a:cubicBezTo>
                      <a:cubicBezTo>
                        <a:pt x="16" y="7"/>
                        <a:pt x="18" y="11"/>
                        <a:pt x="21" y="13"/>
                      </a:cubicBezTo>
                      <a:cubicBezTo>
                        <a:pt x="23" y="14"/>
                        <a:pt x="25" y="16"/>
                        <a:pt x="27" y="16"/>
                      </a:cubicBezTo>
                      <a:cubicBezTo>
                        <a:pt x="29" y="15"/>
                        <a:pt x="30" y="12"/>
                        <a:pt x="29" y="10"/>
                      </a:cubicBezTo>
                      <a:cubicBezTo>
                        <a:pt x="27" y="8"/>
                        <a:pt x="22" y="9"/>
                        <a:pt x="20" y="7"/>
                      </a:cubicBezTo>
                      <a:cubicBezTo>
                        <a:pt x="19" y="6"/>
                        <a:pt x="25" y="7"/>
                        <a:pt x="25" y="6"/>
                      </a:cubicBezTo>
                      <a:cubicBezTo>
                        <a:pt x="24" y="4"/>
                        <a:pt x="17" y="5"/>
                        <a:pt x="18" y="3"/>
                      </a:cubicBezTo>
                      <a:cubicBezTo>
                        <a:pt x="20" y="0"/>
                        <a:pt x="24" y="1"/>
                        <a:pt x="27" y="2"/>
                      </a:cubicBezTo>
                      <a:cubicBezTo>
                        <a:pt x="30" y="4"/>
                        <a:pt x="31" y="8"/>
                        <a:pt x="33" y="10"/>
                      </a:cubicBezTo>
                      <a:cubicBezTo>
                        <a:pt x="35" y="11"/>
                        <a:pt x="38" y="11"/>
                        <a:pt x="39" y="13"/>
                      </a:cubicBezTo>
                      <a:cubicBezTo>
                        <a:pt x="40" y="14"/>
                        <a:pt x="37" y="14"/>
                        <a:pt x="37" y="15"/>
                      </a:cubicBezTo>
                      <a:cubicBezTo>
                        <a:pt x="37" y="17"/>
                        <a:pt x="41" y="17"/>
                        <a:pt x="41" y="18"/>
                      </a:cubicBezTo>
                      <a:cubicBezTo>
                        <a:pt x="40" y="20"/>
                        <a:pt x="36" y="17"/>
                        <a:pt x="35" y="18"/>
                      </a:cubicBezTo>
                      <a:cubicBezTo>
                        <a:pt x="35" y="21"/>
                        <a:pt x="39" y="22"/>
                        <a:pt x="39" y="24"/>
                      </a:cubicBezTo>
                      <a:cubicBezTo>
                        <a:pt x="40" y="26"/>
                        <a:pt x="38" y="33"/>
                        <a:pt x="40" y="32"/>
                      </a:cubicBezTo>
                      <a:cubicBezTo>
                        <a:pt x="43" y="30"/>
                        <a:pt x="42" y="25"/>
                        <a:pt x="44" y="21"/>
                      </a:cubicBezTo>
                      <a:cubicBezTo>
                        <a:pt x="44" y="21"/>
                        <a:pt x="45" y="21"/>
                        <a:pt x="45" y="21"/>
                      </a:cubicBezTo>
                      <a:cubicBezTo>
                        <a:pt x="46" y="22"/>
                        <a:pt x="45" y="24"/>
                        <a:pt x="46" y="24"/>
                      </a:cubicBezTo>
                      <a:cubicBezTo>
                        <a:pt x="47" y="23"/>
                        <a:pt x="50" y="22"/>
                        <a:pt x="50" y="21"/>
                      </a:cubicBezTo>
                      <a:cubicBezTo>
                        <a:pt x="50" y="17"/>
                        <a:pt x="46" y="14"/>
                        <a:pt x="46" y="11"/>
                      </a:cubicBezTo>
                      <a:cubicBezTo>
                        <a:pt x="46" y="9"/>
                        <a:pt x="50" y="8"/>
                        <a:pt x="51" y="10"/>
                      </a:cubicBezTo>
                      <a:cubicBezTo>
                        <a:pt x="54" y="12"/>
                        <a:pt x="54" y="18"/>
                        <a:pt x="57" y="21"/>
                      </a:cubicBezTo>
                      <a:cubicBezTo>
                        <a:pt x="58" y="22"/>
                        <a:pt x="60" y="23"/>
                        <a:pt x="61" y="22"/>
                      </a:cubicBezTo>
                      <a:cubicBezTo>
                        <a:pt x="62" y="19"/>
                        <a:pt x="60" y="14"/>
                        <a:pt x="62" y="11"/>
                      </a:cubicBezTo>
                      <a:cubicBezTo>
                        <a:pt x="63" y="9"/>
                        <a:pt x="67" y="7"/>
                        <a:pt x="68" y="9"/>
                      </a:cubicBezTo>
                      <a:cubicBezTo>
                        <a:pt x="71" y="11"/>
                        <a:pt x="70" y="16"/>
                        <a:pt x="72" y="19"/>
                      </a:cubicBezTo>
                      <a:cubicBezTo>
                        <a:pt x="73" y="20"/>
                        <a:pt x="76" y="20"/>
                        <a:pt x="76" y="19"/>
                      </a:cubicBezTo>
                      <a:cubicBezTo>
                        <a:pt x="76" y="15"/>
                        <a:pt x="72" y="12"/>
                        <a:pt x="73" y="9"/>
                      </a:cubicBezTo>
                      <a:cubicBezTo>
                        <a:pt x="74" y="7"/>
                        <a:pt x="78" y="9"/>
                        <a:pt x="79" y="11"/>
                      </a:cubicBezTo>
                      <a:cubicBezTo>
                        <a:pt x="80" y="12"/>
                        <a:pt x="78" y="14"/>
                        <a:pt x="79" y="14"/>
                      </a:cubicBezTo>
                      <a:cubicBezTo>
                        <a:pt x="80" y="15"/>
                        <a:pt x="82" y="15"/>
                        <a:pt x="82" y="14"/>
                      </a:cubicBezTo>
                      <a:cubicBezTo>
                        <a:pt x="84" y="13"/>
                        <a:pt x="84" y="10"/>
                        <a:pt x="85" y="8"/>
                      </a:cubicBezTo>
                      <a:cubicBezTo>
                        <a:pt x="86" y="7"/>
                        <a:pt x="88" y="7"/>
                        <a:pt x="89" y="8"/>
                      </a:cubicBezTo>
                      <a:cubicBezTo>
                        <a:pt x="90" y="8"/>
                        <a:pt x="91" y="10"/>
                        <a:pt x="92" y="10"/>
                      </a:cubicBezTo>
                      <a:cubicBezTo>
                        <a:pt x="93" y="9"/>
                        <a:pt x="94" y="8"/>
                        <a:pt x="94" y="6"/>
                      </a:cubicBezTo>
                      <a:cubicBezTo>
                        <a:pt x="94" y="5"/>
                        <a:pt x="92" y="3"/>
                        <a:pt x="93" y="3"/>
                      </a:cubicBezTo>
                      <a:cubicBezTo>
                        <a:pt x="95" y="2"/>
                        <a:pt x="98" y="2"/>
                        <a:pt x="99" y="3"/>
                      </a:cubicBezTo>
                      <a:cubicBezTo>
                        <a:pt x="102" y="4"/>
                        <a:pt x="102" y="7"/>
                        <a:pt x="105" y="8"/>
                      </a:cubicBezTo>
                      <a:cubicBezTo>
                        <a:pt x="107" y="9"/>
                        <a:pt x="108" y="6"/>
                        <a:pt x="110" y="6"/>
                      </a:cubicBezTo>
                      <a:cubicBezTo>
                        <a:pt x="111" y="6"/>
                        <a:pt x="110" y="8"/>
                        <a:pt x="110" y="9"/>
                      </a:cubicBezTo>
                      <a:cubicBezTo>
                        <a:pt x="110" y="10"/>
                        <a:pt x="109" y="12"/>
                        <a:pt x="110" y="13"/>
                      </a:cubicBezTo>
                      <a:cubicBezTo>
                        <a:pt x="111" y="14"/>
                        <a:pt x="114" y="12"/>
                        <a:pt x="114" y="13"/>
                      </a:cubicBezTo>
                      <a:cubicBezTo>
                        <a:pt x="115" y="15"/>
                        <a:pt x="111" y="18"/>
                        <a:pt x="112" y="20"/>
                      </a:cubicBezTo>
                      <a:cubicBezTo>
                        <a:pt x="113" y="21"/>
                        <a:pt x="116" y="19"/>
                        <a:pt x="117" y="20"/>
                      </a:cubicBezTo>
                      <a:cubicBezTo>
                        <a:pt x="119" y="21"/>
                        <a:pt x="122" y="22"/>
                        <a:pt x="122" y="24"/>
                      </a:cubicBezTo>
                      <a:cubicBezTo>
                        <a:pt x="123" y="26"/>
                        <a:pt x="119" y="28"/>
                        <a:pt x="121" y="29"/>
                      </a:cubicBezTo>
                      <a:cubicBezTo>
                        <a:pt x="127" y="33"/>
                        <a:pt x="127" y="34"/>
                        <a:pt x="120" y="32"/>
                      </a:cubicBezTo>
                      <a:cubicBezTo>
                        <a:pt x="118" y="31"/>
                        <a:pt x="122" y="35"/>
                        <a:pt x="121" y="37"/>
                      </a:cubicBezTo>
                      <a:cubicBezTo>
                        <a:pt x="120" y="41"/>
                        <a:pt x="118" y="44"/>
                        <a:pt x="115" y="4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80" name="Freeform 228"/>
                <p:cNvSpPr>
                  <a:spLocks noChangeAspect="1"/>
                </p:cNvSpPr>
                <p:nvPr/>
              </p:nvSpPr>
              <p:spPr bwMode="auto">
                <a:xfrm>
                  <a:off x="3003550" y="4583113"/>
                  <a:ext cx="25400" cy="14287"/>
                </a:xfrm>
                <a:custGeom>
                  <a:avLst/>
                  <a:gdLst>
                    <a:gd name="T0" fmla="*/ 2147483646 w 5"/>
                    <a:gd name="T1" fmla="*/ 2147483646 h 2"/>
                    <a:gd name="T2" fmla="*/ 2147483646 w 5"/>
                    <a:gd name="T3" fmla="*/ 2147483646 h 2"/>
                    <a:gd name="T4" fmla="*/ 2147483646 w 5"/>
                    <a:gd name="T5" fmla="*/ 2147483646 h 2"/>
                    <a:gd name="T6" fmla="*/ 2147483646 w 5"/>
                    <a:gd name="T7" fmla="*/ 2147483646 h 2"/>
                    <a:gd name="T8" fmla="*/ 2147483646 w 5"/>
                    <a:gd name="T9" fmla="*/ 2147483646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4" y="1"/>
                      </a:moveTo>
                      <a:cubicBezTo>
                        <a:pt x="4" y="1"/>
                        <a:pt x="5" y="1"/>
                        <a:pt x="5" y="2"/>
                      </a:cubicBezTo>
                      <a:cubicBezTo>
                        <a:pt x="5" y="2"/>
                        <a:pt x="4" y="2"/>
                        <a:pt x="3" y="2"/>
                      </a:cubicBezTo>
                      <a:cubicBezTo>
                        <a:pt x="2" y="2"/>
                        <a:pt x="0" y="1"/>
                        <a:pt x="1" y="1"/>
                      </a:cubicBezTo>
                      <a:cubicBezTo>
                        <a:pt x="1" y="0"/>
                        <a:pt x="3" y="0"/>
                        <a:pt x="4" y="1"/>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81" name="Freeform 229"/>
                <p:cNvSpPr>
                  <a:spLocks noChangeAspect="1"/>
                </p:cNvSpPr>
                <p:nvPr/>
              </p:nvSpPr>
              <p:spPr bwMode="auto">
                <a:xfrm>
                  <a:off x="3028950" y="4559300"/>
                  <a:ext cx="26988" cy="20638"/>
                </a:xfrm>
                <a:custGeom>
                  <a:avLst/>
                  <a:gdLst>
                    <a:gd name="T0" fmla="*/ 2147483646 w 5"/>
                    <a:gd name="T1" fmla="*/ 2147483646 h 3"/>
                    <a:gd name="T2" fmla="*/ 2147483646 w 5"/>
                    <a:gd name="T3" fmla="*/ 2147483646 h 3"/>
                    <a:gd name="T4" fmla="*/ 2147483646 w 5"/>
                    <a:gd name="T5" fmla="*/ 2147483646 h 3"/>
                    <a:gd name="T6" fmla="*/ 2147483646 w 5"/>
                    <a:gd name="T7" fmla="*/ 2147483646 h 3"/>
                    <a:gd name="T8" fmla="*/ 2147483646 w 5"/>
                    <a:gd name="T9" fmla="*/ 2147483646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4" y="2"/>
                        <a:pt x="5" y="2"/>
                        <a:pt x="5" y="3"/>
                      </a:cubicBezTo>
                      <a:cubicBezTo>
                        <a:pt x="5" y="3"/>
                        <a:pt x="3" y="3"/>
                        <a:pt x="3" y="3"/>
                      </a:cubicBezTo>
                      <a:cubicBezTo>
                        <a:pt x="2" y="2"/>
                        <a:pt x="0" y="2"/>
                        <a:pt x="1" y="1"/>
                      </a:cubicBezTo>
                      <a:cubicBezTo>
                        <a:pt x="1" y="0"/>
                        <a:pt x="3" y="1"/>
                        <a:pt x="4" y="2"/>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82" name="Freeform 230"/>
                <p:cNvSpPr>
                  <a:spLocks noChangeAspect="1"/>
                </p:cNvSpPr>
                <p:nvPr/>
              </p:nvSpPr>
              <p:spPr bwMode="auto">
                <a:xfrm>
                  <a:off x="3187700" y="4652963"/>
                  <a:ext cx="34925" cy="25400"/>
                </a:xfrm>
                <a:custGeom>
                  <a:avLst/>
                  <a:gdLst>
                    <a:gd name="T0" fmla="*/ 2147483646 w 7"/>
                    <a:gd name="T1" fmla="*/ 2147483646 h 4"/>
                    <a:gd name="T2" fmla="*/ 0 w 7"/>
                    <a:gd name="T3" fmla="*/ 0 h 4"/>
                    <a:gd name="T4" fmla="*/ 2147483646 w 7"/>
                    <a:gd name="T5" fmla="*/ 0 h 4"/>
                    <a:gd name="T6" fmla="*/ 2147483646 w 7"/>
                    <a:gd name="T7" fmla="*/ 2147483646 h 4"/>
                    <a:gd name="T8" fmla="*/ 2147483646 w 7"/>
                    <a:gd name="T9" fmla="*/ 2147483646 h 4"/>
                    <a:gd name="T10" fmla="*/ 0 60000 65536"/>
                    <a:gd name="T11" fmla="*/ 0 60000 65536"/>
                    <a:gd name="T12" fmla="*/ 0 60000 65536"/>
                    <a:gd name="T13" fmla="*/ 0 60000 65536"/>
                    <a:gd name="T14" fmla="*/ 0 60000 65536"/>
                    <a:gd name="T15" fmla="*/ 0 w 7"/>
                    <a:gd name="T16" fmla="*/ 0 h 4"/>
                    <a:gd name="T17" fmla="*/ 7 w 7"/>
                    <a:gd name="T18" fmla="*/ 4 h 4"/>
                  </a:gdLst>
                  <a:ahLst/>
                  <a:cxnLst>
                    <a:cxn ang="T10">
                      <a:pos x="T0" y="T1"/>
                    </a:cxn>
                    <a:cxn ang="T11">
                      <a:pos x="T2" y="T3"/>
                    </a:cxn>
                    <a:cxn ang="T12">
                      <a:pos x="T4" y="T5"/>
                    </a:cxn>
                    <a:cxn ang="T13">
                      <a:pos x="T6" y="T7"/>
                    </a:cxn>
                    <a:cxn ang="T14">
                      <a:pos x="T8" y="T9"/>
                    </a:cxn>
                  </a:cxnLst>
                  <a:rect l="T15" t="T16" r="T17" b="T18"/>
                  <a:pathLst>
                    <a:path w="7" h="4">
                      <a:moveTo>
                        <a:pt x="2" y="2"/>
                      </a:moveTo>
                      <a:cubicBezTo>
                        <a:pt x="1" y="2"/>
                        <a:pt x="0" y="1"/>
                        <a:pt x="0" y="0"/>
                      </a:cubicBezTo>
                      <a:cubicBezTo>
                        <a:pt x="1" y="0"/>
                        <a:pt x="3" y="0"/>
                        <a:pt x="4" y="0"/>
                      </a:cubicBezTo>
                      <a:cubicBezTo>
                        <a:pt x="5" y="1"/>
                        <a:pt x="7" y="2"/>
                        <a:pt x="6" y="3"/>
                      </a:cubicBezTo>
                      <a:cubicBezTo>
                        <a:pt x="6" y="4"/>
                        <a:pt x="4" y="3"/>
                        <a:pt x="2" y="2"/>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83" name="Freeform 231"/>
                <p:cNvSpPr>
                  <a:spLocks noChangeAspect="1"/>
                </p:cNvSpPr>
                <p:nvPr/>
              </p:nvSpPr>
              <p:spPr bwMode="auto">
                <a:xfrm>
                  <a:off x="2820988" y="4475163"/>
                  <a:ext cx="12700" cy="17462"/>
                </a:xfrm>
                <a:custGeom>
                  <a:avLst/>
                  <a:gdLst>
                    <a:gd name="T0" fmla="*/ 2147483646 w 2"/>
                    <a:gd name="T1" fmla="*/ 2147483646 h 3"/>
                    <a:gd name="T2" fmla="*/ 2147483646 w 2"/>
                    <a:gd name="T3" fmla="*/ 2147483646 h 3"/>
                    <a:gd name="T4" fmla="*/ 0 w 2"/>
                    <a:gd name="T5" fmla="*/ 2147483646 h 3"/>
                    <a:gd name="T6" fmla="*/ 2147483646 w 2"/>
                    <a:gd name="T7" fmla="*/ 0 h 3"/>
                    <a:gd name="T8" fmla="*/ 2147483646 w 2"/>
                    <a:gd name="T9" fmla="*/ 2147483646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0" y="1"/>
                        <a:pt x="1"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84" name="Freeform 232"/>
                <p:cNvSpPr>
                  <a:spLocks noChangeAspect="1"/>
                </p:cNvSpPr>
                <p:nvPr/>
              </p:nvSpPr>
              <p:spPr bwMode="auto">
                <a:xfrm>
                  <a:off x="3084513" y="4554538"/>
                  <a:ext cx="15875" cy="19050"/>
                </a:xfrm>
                <a:custGeom>
                  <a:avLst/>
                  <a:gdLst>
                    <a:gd name="T0" fmla="*/ 2147483646 w 3"/>
                    <a:gd name="T1" fmla="*/ 2147483646 h 3"/>
                    <a:gd name="T2" fmla="*/ 2147483646 w 3"/>
                    <a:gd name="T3" fmla="*/ 2147483646 h 3"/>
                    <a:gd name="T4" fmla="*/ 2147483646 w 3"/>
                    <a:gd name="T5" fmla="*/ 2147483646 h 3"/>
                    <a:gd name="T6" fmla="*/ 0 w 3"/>
                    <a:gd name="T7" fmla="*/ 2147483646 h 3"/>
                    <a:gd name="T8" fmla="*/ 2147483646 w 3"/>
                    <a:gd name="T9" fmla="*/ 2147483646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1"/>
                        <a:pt x="3" y="2"/>
                      </a:cubicBezTo>
                      <a:cubicBezTo>
                        <a:pt x="3" y="3"/>
                        <a:pt x="2" y="3"/>
                        <a:pt x="1" y="3"/>
                      </a:cubicBezTo>
                      <a:cubicBezTo>
                        <a:pt x="1" y="3"/>
                        <a:pt x="0" y="2"/>
                        <a:pt x="0" y="1"/>
                      </a:cubicBezTo>
                      <a:cubicBezTo>
                        <a:pt x="0" y="0"/>
                        <a:pt x="1" y="1"/>
                        <a:pt x="2" y="1"/>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85" name="Freeform 233"/>
                <p:cNvSpPr>
                  <a:spLocks noChangeAspect="1"/>
                </p:cNvSpPr>
                <p:nvPr/>
              </p:nvSpPr>
              <p:spPr bwMode="auto">
                <a:xfrm>
                  <a:off x="3216275" y="4741863"/>
                  <a:ext cx="6350" cy="20637"/>
                </a:xfrm>
                <a:custGeom>
                  <a:avLst/>
                  <a:gdLst>
                    <a:gd name="T0" fmla="*/ 2147483646 w 2"/>
                    <a:gd name="T1" fmla="*/ 2147483646 h 3"/>
                    <a:gd name="T2" fmla="*/ 2147483646 w 2"/>
                    <a:gd name="T3" fmla="*/ 2147483646 h 3"/>
                    <a:gd name="T4" fmla="*/ 2147483646 w 2"/>
                    <a:gd name="T5" fmla="*/ 2147483646 h 3"/>
                    <a:gd name="T6" fmla="*/ 0 w 2"/>
                    <a:gd name="T7" fmla="*/ 0 h 3"/>
                    <a:gd name="T8" fmla="*/ 2147483646 w 2"/>
                    <a:gd name="T9" fmla="*/ 2147483646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1"/>
                        <a:pt x="2" y="2"/>
                        <a:pt x="2" y="2"/>
                      </a:cubicBezTo>
                      <a:cubicBezTo>
                        <a:pt x="1" y="3"/>
                        <a:pt x="1" y="2"/>
                        <a:pt x="1" y="2"/>
                      </a:cubicBezTo>
                      <a:cubicBezTo>
                        <a:pt x="0" y="1"/>
                        <a:pt x="0" y="1"/>
                        <a:pt x="0" y="0"/>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86" name="Oval 234"/>
                <p:cNvSpPr>
                  <a:spLocks noChangeAspect="1" noChangeArrowheads="1"/>
                </p:cNvSpPr>
                <p:nvPr/>
              </p:nvSpPr>
              <p:spPr bwMode="auto">
                <a:xfrm>
                  <a:off x="3040063" y="4532313"/>
                  <a:ext cx="7937" cy="9525"/>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187" name="Freeform 235"/>
                <p:cNvSpPr>
                  <a:spLocks noChangeAspect="1"/>
                </p:cNvSpPr>
                <p:nvPr/>
              </p:nvSpPr>
              <p:spPr bwMode="auto">
                <a:xfrm>
                  <a:off x="2576513" y="1828800"/>
                  <a:ext cx="28575" cy="23813"/>
                </a:xfrm>
                <a:custGeom>
                  <a:avLst/>
                  <a:gdLst>
                    <a:gd name="T0" fmla="*/ 2147483646 w 5"/>
                    <a:gd name="T1" fmla="*/ 2147483646 h 4"/>
                    <a:gd name="T2" fmla="*/ 2147483646 w 5"/>
                    <a:gd name="T3" fmla="*/ 2147483646 h 4"/>
                    <a:gd name="T4" fmla="*/ 2147483646 w 5"/>
                    <a:gd name="T5" fmla="*/ 2147483646 h 4"/>
                    <a:gd name="T6" fmla="*/ 2147483646 w 5"/>
                    <a:gd name="T7" fmla="*/ 0 h 4"/>
                    <a:gd name="T8" fmla="*/ 2147483646 w 5"/>
                    <a:gd name="T9" fmla="*/ 2147483646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4" y="2"/>
                      </a:moveTo>
                      <a:cubicBezTo>
                        <a:pt x="4" y="2"/>
                        <a:pt x="5" y="3"/>
                        <a:pt x="4" y="4"/>
                      </a:cubicBezTo>
                      <a:cubicBezTo>
                        <a:pt x="3" y="4"/>
                        <a:pt x="2" y="4"/>
                        <a:pt x="2" y="3"/>
                      </a:cubicBezTo>
                      <a:cubicBezTo>
                        <a:pt x="1" y="2"/>
                        <a:pt x="0" y="1"/>
                        <a:pt x="1" y="0"/>
                      </a:cubicBezTo>
                      <a:cubicBezTo>
                        <a:pt x="2" y="0"/>
                        <a:pt x="3" y="1"/>
                        <a:pt x="4" y="2"/>
                      </a:cubicBezTo>
                      <a:close/>
                    </a:path>
                  </a:pathLst>
                </a:custGeom>
                <a:solidFill>
                  <a:srgbClr val="FFCC66"/>
                </a:solidFill>
                <a:ln>
                  <a:noFill/>
                </a:ln>
                <a:extLst>
                  <a:ext uri="{91240B29-F687-4F45-9708-019B960494DF}">
                    <a14:hiddenLine xmlns:a14="http://schemas.microsoft.com/office/drawing/2010/main" w="3175" cap="rnd" cmpd="sng">
                      <a:solidFill>
                        <a:srgbClr val="000000"/>
                      </a:solidFill>
                      <a:prstDash val="solid"/>
                      <a:round/>
                      <a:headEnd/>
                      <a:tailEnd/>
                    </a14:hiddenLine>
                  </a:ext>
                </a:extLst>
              </p:spPr>
              <p:txBody>
                <a:bodyPr/>
                <a:lstStyle/>
                <a:p>
                  <a:endParaRPr lang="en-GB"/>
                </a:p>
              </p:txBody>
            </p:sp>
            <p:sp>
              <p:nvSpPr>
                <p:cNvPr id="40188" name="Freeform 238"/>
                <p:cNvSpPr>
                  <a:spLocks noChangeAspect="1"/>
                </p:cNvSpPr>
                <p:nvPr/>
              </p:nvSpPr>
              <p:spPr bwMode="auto">
                <a:xfrm>
                  <a:off x="6119813" y="3878263"/>
                  <a:ext cx="301625" cy="419100"/>
                </a:xfrm>
                <a:custGeom>
                  <a:avLst/>
                  <a:gdLst>
                    <a:gd name="T0" fmla="*/ 2147483646 w 55"/>
                    <a:gd name="T1" fmla="*/ 2147483646 h 74"/>
                    <a:gd name="T2" fmla="*/ 2147483646 w 55"/>
                    <a:gd name="T3" fmla="*/ 2147483646 h 74"/>
                    <a:gd name="T4" fmla="*/ 2147483646 w 55"/>
                    <a:gd name="T5" fmla="*/ 2147483646 h 74"/>
                    <a:gd name="T6" fmla="*/ 2147483646 w 55"/>
                    <a:gd name="T7" fmla="*/ 2147483646 h 74"/>
                    <a:gd name="T8" fmla="*/ 2147483646 w 55"/>
                    <a:gd name="T9" fmla="*/ 2147483646 h 74"/>
                    <a:gd name="T10" fmla="*/ 2147483646 w 55"/>
                    <a:gd name="T11" fmla="*/ 2147483646 h 74"/>
                    <a:gd name="T12" fmla="*/ 2147483646 w 55"/>
                    <a:gd name="T13" fmla="*/ 2147483646 h 74"/>
                    <a:gd name="T14" fmla="*/ 2147483646 w 55"/>
                    <a:gd name="T15" fmla="*/ 2147483646 h 74"/>
                    <a:gd name="T16" fmla="*/ 2147483646 w 55"/>
                    <a:gd name="T17" fmla="*/ 2147483646 h 74"/>
                    <a:gd name="T18" fmla="*/ 2147483646 w 55"/>
                    <a:gd name="T19" fmla="*/ 2147483646 h 74"/>
                    <a:gd name="T20" fmla="*/ 2147483646 w 55"/>
                    <a:gd name="T21" fmla="*/ 2147483646 h 74"/>
                    <a:gd name="T22" fmla="*/ 2147483646 w 55"/>
                    <a:gd name="T23" fmla="*/ 2147483646 h 74"/>
                    <a:gd name="T24" fmla="*/ 2147483646 w 55"/>
                    <a:gd name="T25" fmla="*/ 2147483646 h 74"/>
                    <a:gd name="T26" fmla="*/ 2147483646 w 55"/>
                    <a:gd name="T27" fmla="*/ 2147483646 h 74"/>
                    <a:gd name="T28" fmla="*/ 2147483646 w 55"/>
                    <a:gd name="T29" fmla="*/ 2147483646 h 74"/>
                    <a:gd name="T30" fmla="*/ 2147483646 w 55"/>
                    <a:gd name="T31" fmla="*/ 2147483646 h 74"/>
                    <a:gd name="T32" fmla="*/ 2147483646 w 55"/>
                    <a:gd name="T33" fmla="*/ 2147483646 h 74"/>
                    <a:gd name="T34" fmla="*/ 2147483646 w 55"/>
                    <a:gd name="T35" fmla="*/ 2147483646 h 74"/>
                    <a:gd name="T36" fmla="*/ 2147483646 w 55"/>
                    <a:gd name="T37" fmla="*/ 2147483646 h 74"/>
                    <a:gd name="T38" fmla="*/ 2147483646 w 55"/>
                    <a:gd name="T39" fmla="*/ 2147483646 h 74"/>
                    <a:gd name="T40" fmla="*/ 2147483646 w 55"/>
                    <a:gd name="T41" fmla="*/ 2147483646 h 74"/>
                    <a:gd name="T42" fmla="*/ 2147483646 w 55"/>
                    <a:gd name="T43" fmla="*/ 2147483646 h 74"/>
                    <a:gd name="T44" fmla="*/ 2147483646 w 55"/>
                    <a:gd name="T45" fmla="*/ 2147483646 h 74"/>
                    <a:gd name="T46" fmla="*/ 2147483646 w 55"/>
                    <a:gd name="T47" fmla="*/ 2147483646 h 74"/>
                    <a:gd name="T48" fmla="*/ 2147483646 w 55"/>
                    <a:gd name="T49" fmla="*/ 2147483646 h 74"/>
                    <a:gd name="T50" fmla="*/ 2147483646 w 55"/>
                    <a:gd name="T51" fmla="*/ 2147483646 h 74"/>
                    <a:gd name="T52" fmla="*/ 2147483646 w 55"/>
                    <a:gd name="T53" fmla="*/ 2147483646 h 74"/>
                    <a:gd name="T54" fmla="*/ 2147483646 w 55"/>
                    <a:gd name="T55" fmla="*/ 2147483646 h 74"/>
                    <a:gd name="T56" fmla="*/ 2147483646 w 55"/>
                    <a:gd name="T57" fmla="*/ 2147483646 h 74"/>
                    <a:gd name="T58" fmla="*/ 2147483646 w 55"/>
                    <a:gd name="T59" fmla="*/ 2147483646 h 74"/>
                    <a:gd name="T60" fmla="*/ 2147483646 w 55"/>
                    <a:gd name="T61" fmla="*/ 2147483646 h 74"/>
                    <a:gd name="T62" fmla="*/ 2147483646 w 55"/>
                    <a:gd name="T63" fmla="*/ 2147483646 h 74"/>
                    <a:gd name="T64" fmla="*/ 2147483646 w 55"/>
                    <a:gd name="T65" fmla="*/ 2147483646 h 74"/>
                    <a:gd name="T66" fmla="*/ 2147483646 w 55"/>
                    <a:gd name="T67" fmla="*/ 2147483646 h 74"/>
                    <a:gd name="T68" fmla="*/ 2147483646 w 55"/>
                    <a:gd name="T69" fmla="*/ 2147483646 h 74"/>
                    <a:gd name="T70" fmla="*/ 2147483646 w 55"/>
                    <a:gd name="T71" fmla="*/ 2147483646 h 74"/>
                    <a:gd name="T72" fmla="*/ 2147483646 w 55"/>
                    <a:gd name="T73" fmla="*/ 2147483646 h 74"/>
                    <a:gd name="T74" fmla="*/ 2147483646 w 55"/>
                    <a:gd name="T75" fmla="*/ 2147483646 h 74"/>
                    <a:gd name="T76" fmla="*/ 0 w 55"/>
                    <a:gd name="T77" fmla="*/ 2147483646 h 74"/>
                    <a:gd name="T78" fmla="*/ 2147483646 w 55"/>
                    <a:gd name="T79" fmla="*/ 2147483646 h 74"/>
                    <a:gd name="T80" fmla="*/ 2147483646 w 55"/>
                    <a:gd name="T81" fmla="*/ 2147483646 h 74"/>
                    <a:gd name="T82" fmla="*/ 2147483646 w 55"/>
                    <a:gd name="T83" fmla="*/ 2147483646 h 74"/>
                    <a:gd name="T84" fmla="*/ 2147483646 w 55"/>
                    <a:gd name="T85" fmla="*/ 2147483646 h 74"/>
                    <a:gd name="T86" fmla="*/ 2147483646 w 55"/>
                    <a:gd name="T87" fmla="*/ 2147483646 h 74"/>
                    <a:gd name="T88" fmla="*/ 2147483646 w 55"/>
                    <a:gd name="T89" fmla="*/ 2147483646 h 74"/>
                    <a:gd name="T90" fmla="*/ 2147483646 w 55"/>
                    <a:gd name="T91" fmla="*/ 2147483646 h 74"/>
                    <a:gd name="T92" fmla="*/ 2147483646 w 55"/>
                    <a:gd name="T93" fmla="*/ 2147483646 h 74"/>
                    <a:gd name="T94" fmla="*/ 2147483646 w 55"/>
                    <a:gd name="T95" fmla="*/ 2147483646 h 74"/>
                    <a:gd name="T96" fmla="*/ 2147483646 w 55"/>
                    <a:gd name="T97" fmla="*/ 2147483646 h 74"/>
                    <a:gd name="T98" fmla="*/ 2147483646 w 55"/>
                    <a:gd name="T99" fmla="*/ 2147483646 h 74"/>
                    <a:gd name="T100" fmla="*/ 2147483646 w 55"/>
                    <a:gd name="T101" fmla="*/ 2147483646 h 74"/>
                    <a:gd name="T102" fmla="*/ 2147483646 w 55"/>
                    <a:gd name="T103" fmla="*/ 2147483646 h 74"/>
                    <a:gd name="T104" fmla="*/ 2147483646 w 55"/>
                    <a:gd name="T105" fmla="*/ 2147483646 h 74"/>
                    <a:gd name="T106" fmla="*/ 2147483646 w 55"/>
                    <a:gd name="T107" fmla="*/ 2147483646 h 74"/>
                    <a:gd name="T108" fmla="*/ 2147483646 w 55"/>
                    <a:gd name="T109" fmla="*/ 2147483646 h 74"/>
                    <a:gd name="T110" fmla="*/ 2147483646 w 55"/>
                    <a:gd name="T111" fmla="*/ 2147483646 h 74"/>
                    <a:gd name="T112" fmla="*/ 2147483646 w 55"/>
                    <a:gd name="T113" fmla="*/ 2147483646 h 74"/>
                    <a:gd name="T114" fmla="*/ 2147483646 w 55"/>
                    <a:gd name="T115" fmla="*/ 0 h 74"/>
                    <a:gd name="T116" fmla="*/ 2147483646 w 55"/>
                    <a:gd name="T117" fmla="*/ 2147483646 h 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5"/>
                    <a:gd name="T178" fmla="*/ 0 h 74"/>
                    <a:gd name="T179" fmla="*/ 55 w 55"/>
                    <a:gd name="T180" fmla="*/ 74 h 7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5" h="74">
                      <a:moveTo>
                        <a:pt x="21" y="1"/>
                      </a:moveTo>
                      <a:cubicBezTo>
                        <a:pt x="22" y="3"/>
                        <a:pt x="23" y="5"/>
                        <a:pt x="24" y="6"/>
                      </a:cubicBezTo>
                      <a:cubicBezTo>
                        <a:pt x="25" y="8"/>
                        <a:pt x="26" y="8"/>
                        <a:pt x="27" y="10"/>
                      </a:cubicBezTo>
                      <a:cubicBezTo>
                        <a:pt x="28" y="11"/>
                        <a:pt x="28" y="13"/>
                        <a:pt x="29" y="15"/>
                      </a:cubicBezTo>
                      <a:cubicBezTo>
                        <a:pt x="31" y="17"/>
                        <a:pt x="34" y="17"/>
                        <a:pt x="36" y="19"/>
                      </a:cubicBezTo>
                      <a:cubicBezTo>
                        <a:pt x="37" y="20"/>
                        <a:pt x="34" y="23"/>
                        <a:pt x="36" y="25"/>
                      </a:cubicBezTo>
                      <a:cubicBezTo>
                        <a:pt x="37" y="27"/>
                        <a:pt x="40" y="27"/>
                        <a:pt x="42" y="28"/>
                      </a:cubicBezTo>
                      <a:cubicBezTo>
                        <a:pt x="43" y="28"/>
                        <a:pt x="44" y="30"/>
                        <a:pt x="46" y="30"/>
                      </a:cubicBezTo>
                      <a:cubicBezTo>
                        <a:pt x="47" y="30"/>
                        <a:pt x="46" y="27"/>
                        <a:pt x="47" y="27"/>
                      </a:cubicBezTo>
                      <a:cubicBezTo>
                        <a:pt x="49" y="27"/>
                        <a:pt x="50" y="28"/>
                        <a:pt x="50" y="29"/>
                      </a:cubicBezTo>
                      <a:cubicBezTo>
                        <a:pt x="51" y="30"/>
                        <a:pt x="49" y="30"/>
                        <a:pt x="48" y="31"/>
                      </a:cubicBezTo>
                      <a:cubicBezTo>
                        <a:pt x="48" y="32"/>
                        <a:pt x="49" y="32"/>
                        <a:pt x="49" y="33"/>
                      </a:cubicBezTo>
                      <a:cubicBezTo>
                        <a:pt x="48" y="35"/>
                        <a:pt x="46" y="36"/>
                        <a:pt x="46" y="38"/>
                      </a:cubicBezTo>
                      <a:cubicBezTo>
                        <a:pt x="45" y="40"/>
                        <a:pt x="45" y="43"/>
                        <a:pt x="46" y="46"/>
                      </a:cubicBezTo>
                      <a:cubicBezTo>
                        <a:pt x="47" y="48"/>
                        <a:pt x="50" y="49"/>
                        <a:pt x="51" y="51"/>
                      </a:cubicBezTo>
                      <a:cubicBezTo>
                        <a:pt x="52" y="52"/>
                        <a:pt x="55" y="53"/>
                        <a:pt x="54" y="54"/>
                      </a:cubicBezTo>
                      <a:cubicBezTo>
                        <a:pt x="53" y="56"/>
                        <a:pt x="49" y="55"/>
                        <a:pt x="48" y="57"/>
                      </a:cubicBezTo>
                      <a:cubicBezTo>
                        <a:pt x="47" y="60"/>
                        <a:pt x="48" y="63"/>
                        <a:pt x="48" y="65"/>
                      </a:cubicBezTo>
                      <a:cubicBezTo>
                        <a:pt x="47" y="66"/>
                        <a:pt x="46" y="66"/>
                        <a:pt x="45" y="67"/>
                      </a:cubicBezTo>
                      <a:cubicBezTo>
                        <a:pt x="43" y="67"/>
                        <a:pt x="40" y="66"/>
                        <a:pt x="38" y="66"/>
                      </a:cubicBezTo>
                      <a:cubicBezTo>
                        <a:pt x="37" y="67"/>
                        <a:pt x="36" y="69"/>
                        <a:pt x="35" y="69"/>
                      </a:cubicBezTo>
                      <a:cubicBezTo>
                        <a:pt x="34" y="70"/>
                        <a:pt x="33" y="68"/>
                        <a:pt x="32" y="68"/>
                      </a:cubicBezTo>
                      <a:cubicBezTo>
                        <a:pt x="31" y="68"/>
                        <a:pt x="30" y="69"/>
                        <a:pt x="29" y="71"/>
                      </a:cubicBezTo>
                      <a:cubicBezTo>
                        <a:pt x="29" y="71"/>
                        <a:pt x="30" y="73"/>
                        <a:pt x="29" y="74"/>
                      </a:cubicBezTo>
                      <a:cubicBezTo>
                        <a:pt x="29" y="74"/>
                        <a:pt x="28" y="74"/>
                        <a:pt x="27" y="74"/>
                      </a:cubicBezTo>
                      <a:cubicBezTo>
                        <a:pt x="27" y="72"/>
                        <a:pt x="27" y="70"/>
                        <a:pt x="27" y="68"/>
                      </a:cubicBezTo>
                      <a:cubicBezTo>
                        <a:pt x="26" y="66"/>
                        <a:pt x="24" y="65"/>
                        <a:pt x="23" y="64"/>
                      </a:cubicBezTo>
                      <a:cubicBezTo>
                        <a:pt x="21" y="63"/>
                        <a:pt x="20" y="63"/>
                        <a:pt x="18" y="62"/>
                      </a:cubicBezTo>
                      <a:cubicBezTo>
                        <a:pt x="17" y="62"/>
                        <a:pt x="16" y="61"/>
                        <a:pt x="15" y="62"/>
                      </a:cubicBezTo>
                      <a:cubicBezTo>
                        <a:pt x="14" y="63"/>
                        <a:pt x="14" y="65"/>
                        <a:pt x="13" y="66"/>
                      </a:cubicBezTo>
                      <a:cubicBezTo>
                        <a:pt x="11" y="66"/>
                        <a:pt x="8" y="65"/>
                        <a:pt x="9" y="67"/>
                      </a:cubicBezTo>
                      <a:cubicBezTo>
                        <a:pt x="9" y="69"/>
                        <a:pt x="12" y="69"/>
                        <a:pt x="13" y="70"/>
                      </a:cubicBezTo>
                      <a:cubicBezTo>
                        <a:pt x="13" y="71"/>
                        <a:pt x="13" y="73"/>
                        <a:pt x="13" y="74"/>
                      </a:cubicBezTo>
                      <a:cubicBezTo>
                        <a:pt x="11" y="72"/>
                        <a:pt x="9" y="69"/>
                        <a:pt x="7" y="68"/>
                      </a:cubicBezTo>
                      <a:cubicBezTo>
                        <a:pt x="6" y="67"/>
                        <a:pt x="4" y="67"/>
                        <a:pt x="3" y="66"/>
                      </a:cubicBezTo>
                      <a:cubicBezTo>
                        <a:pt x="3" y="65"/>
                        <a:pt x="5" y="65"/>
                        <a:pt x="5" y="64"/>
                      </a:cubicBezTo>
                      <a:cubicBezTo>
                        <a:pt x="5" y="64"/>
                        <a:pt x="5" y="63"/>
                        <a:pt x="4" y="63"/>
                      </a:cubicBezTo>
                      <a:cubicBezTo>
                        <a:pt x="3" y="63"/>
                        <a:pt x="2" y="63"/>
                        <a:pt x="1" y="63"/>
                      </a:cubicBezTo>
                      <a:cubicBezTo>
                        <a:pt x="1" y="61"/>
                        <a:pt x="0" y="59"/>
                        <a:pt x="0" y="57"/>
                      </a:cubicBezTo>
                      <a:cubicBezTo>
                        <a:pt x="1" y="56"/>
                        <a:pt x="3" y="55"/>
                        <a:pt x="3" y="54"/>
                      </a:cubicBezTo>
                      <a:cubicBezTo>
                        <a:pt x="3" y="52"/>
                        <a:pt x="4" y="50"/>
                        <a:pt x="7" y="50"/>
                      </a:cubicBezTo>
                      <a:cubicBezTo>
                        <a:pt x="8" y="49"/>
                        <a:pt x="6" y="47"/>
                        <a:pt x="7" y="46"/>
                      </a:cubicBezTo>
                      <a:cubicBezTo>
                        <a:pt x="7" y="46"/>
                        <a:pt x="8" y="45"/>
                        <a:pt x="10" y="45"/>
                      </a:cubicBezTo>
                      <a:cubicBezTo>
                        <a:pt x="11" y="45"/>
                        <a:pt x="14" y="47"/>
                        <a:pt x="14" y="45"/>
                      </a:cubicBezTo>
                      <a:cubicBezTo>
                        <a:pt x="14" y="42"/>
                        <a:pt x="10" y="41"/>
                        <a:pt x="10" y="38"/>
                      </a:cubicBezTo>
                      <a:cubicBezTo>
                        <a:pt x="10" y="37"/>
                        <a:pt x="15" y="39"/>
                        <a:pt x="14" y="38"/>
                      </a:cubicBezTo>
                      <a:cubicBezTo>
                        <a:pt x="13" y="35"/>
                        <a:pt x="9" y="35"/>
                        <a:pt x="8" y="32"/>
                      </a:cubicBezTo>
                      <a:cubicBezTo>
                        <a:pt x="7" y="29"/>
                        <a:pt x="11" y="26"/>
                        <a:pt x="11" y="23"/>
                      </a:cubicBezTo>
                      <a:cubicBezTo>
                        <a:pt x="11" y="22"/>
                        <a:pt x="9" y="23"/>
                        <a:pt x="8" y="23"/>
                      </a:cubicBezTo>
                      <a:cubicBezTo>
                        <a:pt x="8" y="22"/>
                        <a:pt x="7" y="21"/>
                        <a:pt x="7" y="19"/>
                      </a:cubicBezTo>
                      <a:cubicBezTo>
                        <a:pt x="8" y="18"/>
                        <a:pt x="10" y="19"/>
                        <a:pt x="10" y="17"/>
                      </a:cubicBezTo>
                      <a:cubicBezTo>
                        <a:pt x="10" y="16"/>
                        <a:pt x="8" y="17"/>
                        <a:pt x="7" y="16"/>
                      </a:cubicBezTo>
                      <a:cubicBezTo>
                        <a:pt x="6" y="15"/>
                        <a:pt x="6" y="14"/>
                        <a:pt x="6" y="13"/>
                      </a:cubicBezTo>
                      <a:cubicBezTo>
                        <a:pt x="6" y="12"/>
                        <a:pt x="6" y="11"/>
                        <a:pt x="6" y="10"/>
                      </a:cubicBezTo>
                      <a:cubicBezTo>
                        <a:pt x="6" y="8"/>
                        <a:pt x="5" y="7"/>
                        <a:pt x="4" y="6"/>
                      </a:cubicBezTo>
                      <a:cubicBezTo>
                        <a:pt x="5" y="5"/>
                        <a:pt x="6" y="4"/>
                        <a:pt x="7" y="3"/>
                      </a:cubicBezTo>
                      <a:cubicBezTo>
                        <a:pt x="9" y="2"/>
                        <a:pt x="10" y="2"/>
                        <a:pt x="12" y="2"/>
                      </a:cubicBezTo>
                      <a:cubicBezTo>
                        <a:pt x="13" y="2"/>
                        <a:pt x="14" y="0"/>
                        <a:pt x="15" y="0"/>
                      </a:cubicBezTo>
                      <a:cubicBezTo>
                        <a:pt x="18" y="0"/>
                        <a:pt x="19" y="1"/>
                        <a:pt x="21" y="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89" name="Freeform 239"/>
                <p:cNvSpPr>
                  <a:spLocks noChangeAspect="1"/>
                </p:cNvSpPr>
                <p:nvPr/>
              </p:nvSpPr>
              <p:spPr bwMode="auto">
                <a:xfrm>
                  <a:off x="6146006" y="3880644"/>
                  <a:ext cx="274638" cy="415925"/>
                </a:xfrm>
                <a:custGeom>
                  <a:avLst/>
                  <a:gdLst>
                    <a:gd name="T0" fmla="*/ 2147483646 w 61"/>
                    <a:gd name="T1" fmla="*/ 2147483646 h 89"/>
                    <a:gd name="T2" fmla="*/ 2147483646 w 61"/>
                    <a:gd name="T3" fmla="*/ 2147483646 h 89"/>
                    <a:gd name="T4" fmla="*/ 2147483646 w 61"/>
                    <a:gd name="T5" fmla="*/ 2147483646 h 89"/>
                    <a:gd name="T6" fmla="*/ 2147483646 w 61"/>
                    <a:gd name="T7" fmla="*/ 2147483646 h 89"/>
                    <a:gd name="T8" fmla="*/ 2147483646 w 61"/>
                    <a:gd name="T9" fmla="*/ 2147483646 h 89"/>
                    <a:gd name="T10" fmla="*/ 2147483646 w 61"/>
                    <a:gd name="T11" fmla="*/ 2147483646 h 89"/>
                    <a:gd name="T12" fmla="*/ 2147483646 w 61"/>
                    <a:gd name="T13" fmla="*/ 2147483646 h 89"/>
                    <a:gd name="T14" fmla="*/ 2147483646 w 61"/>
                    <a:gd name="T15" fmla="*/ 2147483646 h 89"/>
                    <a:gd name="T16" fmla="*/ 2147483646 w 61"/>
                    <a:gd name="T17" fmla="*/ 2147483646 h 89"/>
                    <a:gd name="T18" fmla="*/ 2147483646 w 61"/>
                    <a:gd name="T19" fmla="*/ 2147483646 h 89"/>
                    <a:gd name="T20" fmla="*/ 2147483646 w 61"/>
                    <a:gd name="T21" fmla="*/ 2147483646 h 89"/>
                    <a:gd name="T22" fmla="*/ 2147483646 w 61"/>
                    <a:gd name="T23" fmla="*/ 2147483646 h 89"/>
                    <a:gd name="T24" fmla="*/ 2147483646 w 61"/>
                    <a:gd name="T25" fmla="*/ 2147483646 h 89"/>
                    <a:gd name="T26" fmla="*/ 2147483646 w 61"/>
                    <a:gd name="T27" fmla="*/ 2147483646 h 89"/>
                    <a:gd name="T28" fmla="*/ 2147483646 w 61"/>
                    <a:gd name="T29" fmla="*/ 2147483646 h 89"/>
                    <a:gd name="T30" fmla="*/ 2147483646 w 61"/>
                    <a:gd name="T31" fmla="*/ 2147483646 h 89"/>
                    <a:gd name="T32" fmla="*/ 2147483646 w 61"/>
                    <a:gd name="T33" fmla="*/ 2147483646 h 89"/>
                    <a:gd name="T34" fmla="*/ 2147483646 w 61"/>
                    <a:gd name="T35" fmla="*/ 2147483646 h 89"/>
                    <a:gd name="T36" fmla="*/ 2147483646 w 61"/>
                    <a:gd name="T37" fmla="*/ 2147483646 h 89"/>
                    <a:gd name="T38" fmla="*/ 2147483646 w 61"/>
                    <a:gd name="T39" fmla="*/ 2147483646 h 89"/>
                    <a:gd name="T40" fmla="*/ 2147483646 w 61"/>
                    <a:gd name="T41" fmla="*/ 2147483646 h 89"/>
                    <a:gd name="T42" fmla="*/ 2147483646 w 61"/>
                    <a:gd name="T43" fmla="*/ 2147483646 h 89"/>
                    <a:gd name="T44" fmla="*/ 2147483646 w 61"/>
                    <a:gd name="T45" fmla="*/ 2147483646 h 89"/>
                    <a:gd name="T46" fmla="*/ 2147483646 w 61"/>
                    <a:gd name="T47" fmla="*/ 2147483646 h 89"/>
                    <a:gd name="T48" fmla="*/ 2147483646 w 61"/>
                    <a:gd name="T49" fmla="*/ 2147483646 h 89"/>
                    <a:gd name="T50" fmla="*/ 2147483646 w 61"/>
                    <a:gd name="T51" fmla="*/ 2147483646 h 89"/>
                    <a:gd name="T52" fmla="*/ 2147483646 w 61"/>
                    <a:gd name="T53" fmla="*/ 2147483646 h 89"/>
                    <a:gd name="T54" fmla="*/ 2147483646 w 61"/>
                    <a:gd name="T55" fmla="*/ 2147483646 h 89"/>
                    <a:gd name="T56" fmla="*/ 2147483646 w 61"/>
                    <a:gd name="T57" fmla="*/ 2147483646 h 89"/>
                    <a:gd name="T58" fmla="*/ 2147483646 w 61"/>
                    <a:gd name="T59" fmla="*/ 2147483646 h 89"/>
                    <a:gd name="T60" fmla="*/ 2147483646 w 61"/>
                    <a:gd name="T61" fmla="*/ 2147483646 h 89"/>
                    <a:gd name="T62" fmla="*/ 2147483646 w 61"/>
                    <a:gd name="T63" fmla="*/ 2147483646 h 89"/>
                    <a:gd name="T64" fmla="*/ 2147483646 w 61"/>
                    <a:gd name="T65" fmla="*/ 2147483646 h 89"/>
                    <a:gd name="T66" fmla="*/ 2147483646 w 61"/>
                    <a:gd name="T67" fmla="*/ 2147483646 h 89"/>
                    <a:gd name="T68" fmla="*/ 2147483646 w 61"/>
                    <a:gd name="T69" fmla="*/ 2147483646 h 89"/>
                    <a:gd name="T70" fmla="*/ 2147483646 w 61"/>
                    <a:gd name="T71" fmla="*/ 2147483646 h 89"/>
                    <a:gd name="T72" fmla="*/ 2147483646 w 61"/>
                    <a:gd name="T73" fmla="*/ 2147483646 h 89"/>
                    <a:gd name="T74" fmla="*/ 2147483646 w 61"/>
                    <a:gd name="T75" fmla="*/ 2147483646 h 89"/>
                    <a:gd name="T76" fmla="*/ 2147483646 w 61"/>
                    <a:gd name="T77" fmla="*/ 2147483646 h 89"/>
                    <a:gd name="T78" fmla="*/ 2147483646 w 61"/>
                    <a:gd name="T79" fmla="*/ 2147483646 h 89"/>
                    <a:gd name="T80" fmla="*/ 0 w 61"/>
                    <a:gd name="T81" fmla="*/ 2147483646 h 89"/>
                    <a:gd name="T82" fmla="*/ 2147483646 w 61"/>
                    <a:gd name="T83" fmla="*/ 2147483646 h 89"/>
                    <a:gd name="T84" fmla="*/ 2147483646 w 61"/>
                    <a:gd name="T85" fmla="*/ 2147483646 h 89"/>
                    <a:gd name="T86" fmla="*/ 2147483646 w 61"/>
                    <a:gd name="T87" fmla="*/ 0 h 89"/>
                    <a:gd name="T88" fmla="*/ 2147483646 w 61"/>
                    <a:gd name="T89" fmla="*/ 2147483646 h 8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1"/>
                    <a:gd name="T136" fmla="*/ 0 h 89"/>
                    <a:gd name="T137" fmla="*/ 61 w 61"/>
                    <a:gd name="T138" fmla="*/ 89 h 8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1" h="89">
                      <a:moveTo>
                        <a:pt x="20" y="1"/>
                      </a:moveTo>
                      <a:cubicBezTo>
                        <a:pt x="21" y="4"/>
                        <a:pt x="23" y="6"/>
                        <a:pt x="24" y="7"/>
                      </a:cubicBezTo>
                      <a:cubicBezTo>
                        <a:pt x="25" y="10"/>
                        <a:pt x="26" y="10"/>
                        <a:pt x="27" y="12"/>
                      </a:cubicBezTo>
                      <a:cubicBezTo>
                        <a:pt x="29" y="13"/>
                        <a:pt x="29" y="16"/>
                        <a:pt x="30" y="18"/>
                      </a:cubicBezTo>
                      <a:cubicBezTo>
                        <a:pt x="32" y="20"/>
                        <a:pt x="36" y="20"/>
                        <a:pt x="38" y="23"/>
                      </a:cubicBezTo>
                      <a:cubicBezTo>
                        <a:pt x="39" y="24"/>
                        <a:pt x="36" y="28"/>
                        <a:pt x="38" y="30"/>
                      </a:cubicBezTo>
                      <a:cubicBezTo>
                        <a:pt x="39" y="32"/>
                        <a:pt x="43" y="32"/>
                        <a:pt x="45" y="34"/>
                      </a:cubicBezTo>
                      <a:cubicBezTo>
                        <a:pt x="47" y="34"/>
                        <a:pt x="48" y="36"/>
                        <a:pt x="50" y="36"/>
                      </a:cubicBezTo>
                      <a:cubicBezTo>
                        <a:pt x="51" y="36"/>
                        <a:pt x="50" y="32"/>
                        <a:pt x="51" y="32"/>
                      </a:cubicBezTo>
                      <a:cubicBezTo>
                        <a:pt x="54" y="32"/>
                        <a:pt x="55" y="34"/>
                        <a:pt x="55" y="35"/>
                      </a:cubicBezTo>
                      <a:cubicBezTo>
                        <a:pt x="56" y="36"/>
                        <a:pt x="54" y="36"/>
                        <a:pt x="53" y="37"/>
                      </a:cubicBezTo>
                      <a:cubicBezTo>
                        <a:pt x="53" y="38"/>
                        <a:pt x="54" y="38"/>
                        <a:pt x="54" y="40"/>
                      </a:cubicBezTo>
                      <a:cubicBezTo>
                        <a:pt x="53" y="42"/>
                        <a:pt x="50" y="43"/>
                        <a:pt x="50" y="46"/>
                      </a:cubicBezTo>
                      <a:cubicBezTo>
                        <a:pt x="49" y="48"/>
                        <a:pt x="49" y="52"/>
                        <a:pt x="50" y="55"/>
                      </a:cubicBezTo>
                      <a:cubicBezTo>
                        <a:pt x="51" y="58"/>
                        <a:pt x="55" y="59"/>
                        <a:pt x="56" y="61"/>
                      </a:cubicBezTo>
                      <a:cubicBezTo>
                        <a:pt x="57" y="63"/>
                        <a:pt x="61" y="64"/>
                        <a:pt x="60" y="65"/>
                      </a:cubicBezTo>
                      <a:cubicBezTo>
                        <a:pt x="59" y="67"/>
                        <a:pt x="54" y="66"/>
                        <a:pt x="53" y="69"/>
                      </a:cubicBezTo>
                      <a:cubicBezTo>
                        <a:pt x="51" y="72"/>
                        <a:pt x="53" y="76"/>
                        <a:pt x="53" y="78"/>
                      </a:cubicBezTo>
                      <a:cubicBezTo>
                        <a:pt x="51" y="79"/>
                        <a:pt x="50" y="79"/>
                        <a:pt x="49" y="81"/>
                      </a:cubicBezTo>
                      <a:cubicBezTo>
                        <a:pt x="47" y="81"/>
                        <a:pt x="43" y="79"/>
                        <a:pt x="41" y="79"/>
                      </a:cubicBezTo>
                      <a:cubicBezTo>
                        <a:pt x="39" y="81"/>
                        <a:pt x="38" y="83"/>
                        <a:pt x="37" y="83"/>
                      </a:cubicBezTo>
                      <a:cubicBezTo>
                        <a:pt x="36" y="84"/>
                        <a:pt x="35" y="82"/>
                        <a:pt x="33" y="82"/>
                      </a:cubicBezTo>
                      <a:cubicBezTo>
                        <a:pt x="32" y="82"/>
                        <a:pt x="31" y="83"/>
                        <a:pt x="30" y="85"/>
                      </a:cubicBezTo>
                      <a:cubicBezTo>
                        <a:pt x="30" y="85"/>
                        <a:pt x="31" y="88"/>
                        <a:pt x="30" y="89"/>
                      </a:cubicBezTo>
                      <a:cubicBezTo>
                        <a:pt x="30" y="89"/>
                        <a:pt x="29" y="89"/>
                        <a:pt x="27" y="89"/>
                      </a:cubicBezTo>
                      <a:cubicBezTo>
                        <a:pt x="27" y="87"/>
                        <a:pt x="27" y="84"/>
                        <a:pt x="27" y="82"/>
                      </a:cubicBezTo>
                      <a:cubicBezTo>
                        <a:pt x="26" y="79"/>
                        <a:pt x="24" y="78"/>
                        <a:pt x="23" y="77"/>
                      </a:cubicBezTo>
                      <a:cubicBezTo>
                        <a:pt x="20" y="76"/>
                        <a:pt x="23" y="68"/>
                        <a:pt x="21" y="67"/>
                      </a:cubicBezTo>
                      <a:cubicBezTo>
                        <a:pt x="18" y="63"/>
                        <a:pt x="8" y="56"/>
                        <a:pt x="7" y="54"/>
                      </a:cubicBezTo>
                      <a:cubicBezTo>
                        <a:pt x="8" y="54"/>
                        <a:pt x="12" y="57"/>
                        <a:pt x="12" y="54"/>
                      </a:cubicBezTo>
                      <a:cubicBezTo>
                        <a:pt x="12" y="51"/>
                        <a:pt x="7" y="49"/>
                        <a:pt x="7" y="46"/>
                      </a:cubicBezTo>
                      <a:cubicBezTo>
                        <a:pt x="7" y="45"/>
                        <a:pt x="13" y="47"/>
                        <a:pt x="12" y="46"/>
                      </a:cubicBezTo>
                      <a:cubicBezTo>
                        <a:pt x="11" y="42"/>
                        <a:pt x="6" y="42"/>
                        <a:pt x="5" y="38"/>
                      </a:cubicBezTo>
                      <a:cubicBezTo>
                        <a:pt x="3" y="35"/>
                        <a:pt x="8" y="31"/>
                        <a:pt x="8" y="28"/>
                      </a:cubicBezTo>
                      <a:cubicBezTo>
                        <a:pt x="8" y="26"/>
                        <a:pt x="6" y="28"/>
                        <a:pt x="5" y="28"/>
                      </a:cubicBezTo>
                      <a:cubicBezTo>
                        <a:pt x="5" y="26"/>
                        <a:pt x="3" y="25"/>
                        <a:pt x="3" y="23"/>
                      </a:cubicBezTo>
                      <a:cubicBezTo>
                        <a:pt x="5" y="22"/>
                        <a:pt x="7" y="23"/>
                        <a:pt x="7" y="20"/>
                      </a:cubicBezTo>
                      <a:cubicBezTo>
                        <a:pt x="7" y="19"/>
                        <a:pt x="5" y="20"/>
                        <a:pt x="3" y="19"/>
                      </a:cubicBezTo>
                      <a:cubicBezTo>
                        <a:pt x="2" y="18"/>
                        <a:pt x="2" y="17"/>
                        <a:pt x="2" y="16"/>
                      </a:cubicBezTo>
                      <a:cubicBezTo>
                        <a:pt x="2" y="14"/>
                        <a:pt x="2" y="13"/>
                        <a:pt x="2" y="12"/>
                      </a:cubicBezTo>
                      <a:cubicBezTo>
                        <a:pt x="2" y="10"/>
                        <a:pt x="1" y="8"/>
                        <a:pt x="0" y="7"/>
                      </a:cubicBezTo>
                      <a:cubicBezTo>
                        <a:pt x="1" y="6"/>
                        <a:pt x="2" y="5"/>
                        <a:pt x="3" y="4"/>
                      </a:cubicBezTo>
                      <a:cubicBezTo>
                        <a:pt x="6" y="2"/>
                        <a:pt x="7" y="2"/>
                        <a:pt x="9" y="2"/>
                      </a:cubicBezTo>
                      <a:cubicBezTo>
                        <a:pt x="11" y="2"/>
                        <a:pt x="12" y="0"/>
                        <a:pt x="13" y="0"/>
                      </a:cubicBezTo>
                      <a:cubicBezTo>
                        <a:pt x="17" y="0"/>
                        <a:pt x="18" y="1"/>
                        <a:pt x="20" y="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pic>
              <p:nvPicPr>
                <p:cNvPr id="40190" name="Picture 240"/>
                <p:cNvPicPr>
                  <a:picLocks noChangeAspect="1" noChangeArrowheads="1"/>
                </p:cNvPicPr>
                <p:nvPr/>
              </p:nvPicPr>
              <p:blipFill>
                <a:blip r:embed="rId4">
                  <a:extLst>
                    <a:ext uri="{28A0092B-C50C-407E-A947-70E740481C1C}">
                      <a14:useLocalDpi xmlns:a14="http://schemas.microsoft.com/office/drawing/2010/main" val="0"/>
                    </a:ext>
                  </a:extLst>
                </a:blip>
                <a:srcRect r="23944" b="30058"/>
                <a:stretch>
                  <a:fillRect/>
                </a:stretch>
              </p:blipFill>
              <p:spPr bwMode="auto">
                <a:xfrm>
                  <a:off x="7234238" y="5167313"/>
                  <a:ext cx="1114425" cy="96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191" name="Picture 241"/>
                <p:cNvPicPr>
                  <a:picLocks noChangeAspect="1" noChangeArrowheads="1"/>
                </p:cNvPicPr>
                <p:nvPr/>
              </p:nvPicPr>
              <p:blipFill>
                <a:blip r:embed="rId5">
                  <a:extLst>
                    <a:ext uri="{28A0092B-C50C-407E-A947-70E740481C1C}">
                      <a14:useLocalDpi xmlns:a14="http://schemas.microsoft.com/office/drawing/2010/main" val="0"/>
                    </a:ext>
                  </a:extLst>
                </a:blip>
                <a:srcRect r="83870"/>
                <a:stretch>
                  <a:fillRect/>
                </a:stretch>
              </p:blipFill>
              <p:spPr bwMode="auto">
                <a:xfrm>
                  <a:off x="7905750" y="2954338"/>
                  <a:ext cx="430213" cy="145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192" name="Picture 242"/>
                <p:cNvPicPr>
                  <a:picLocks noChangeAspect="1" noChangeArrowheads="1"/>
                </p:cNvPicPr>
                <p:nvPr/>
              </p:nvPicPr>
              <p:blipFill>
                <a:blip r:embed="rId6">
                  <a:extLst>
                    <a:ext uri="{28A0092B-C50C-407E-A947-70E740481C1C}">
                      <a14:useLocalDpi xmlns:a14="http://schemas.microsoft.com/office/drawing/2010/main" val="0"/>
                    </a:ext>
                  </a:extLst>
                </a:blip>
                <a:srcRect r="61894"/>
                <a:stretch>
                  <a:fillRect/>
                </a:stretch>
              </p:blipFill>
              <p:spPr bwMode="auto">
                <a:xfrm>
                  <a:off x="7823200" y="4481513"/>
                  <a:ext cx="523875"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193" name="Rectangle 243"/>
                <p:cNvSpPr>
                  <a:spLocks noChangeArrowheads="1"/>
                </p:cNvSpPr>
                <p:nvPr/>
              </p:nvSpPr>
              <p:spPr bwMode="auto">
                <a:xfrm>
                  <a:off x="7572375" y="1858963"/>
                  <a:ext cx="216000" cy="1008000"/>
                </a:xfrm>
                <a:prstGeom prst="rect">
                  <a:avLst/>
                </a:prstGeom>
                <a:solidFill>
                  <a:srgbClr val="FF66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194" name="Rectangle 244"/>
                <p:cNvSpPr>
                  <a:spLocks noChangeArrowheads="1"/>
                </p:cNvSpPr>
                <p:nvPr/>
              </p:nvSpPr>
              <p:spPr bwMode="auto">
                <a:xfrm rot="10800000" flipV="1">
                  <a:off x="8490129" y="3043238"/>
                  <a:ext cx="10826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Ukraine (31)</a:t>
                  </a:r>
                </a:p>
              </p:txBody>
            </p:sp>
            <p:sp>
              <p:nvSpPr>
                <p:cNvPr id="40195" name="Rectangle 245"/>
                <p:cNvSpPr>
                  <a:spLocks noChangeArrowheads="1"/>
                </p:cNvSpPr>
                <p:nvPr/>
              </p:nvSpPr>
              <p:spPr bwMode="auto">
                <a:xfrm>
                  <a:off x="8492048" y="2339181"/>
                  <a:ext cx="1081088"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400" b="1">
                      <a:solidFill>
                        <a:srgbClr val="595959"/>
                      </a:solidFill>
                    </a:rPr>
                    <a:t>Russia (47)</a:t>
                  </a:r>
                  <a:endParaRPr lang="en-US" sz="1400" b="1">
                    <a:solidFill>
                      <a:srgbClr val="595959"/>
                    </a:solidFill>
                  </a:endParaRPr>
                </a:p>
              </p:txBody>
            </p:sp>
            <p:sp>
              <p:nvSpPr>
                <p:cNvPr id="40196" name="Rectangle 246"/>
                <p:cNvSpPr>
                  <a:spLocks noChangeArrowheads="1"/>
                </p:cNvSpPr>
                <p:nvPr/>
              </p:nvSpPr>
              <p:spPr bwMode="auto">
                <a:xfrm>
                  <a:off x="3803871" y="5809317"/>
                  <a:ext cx="9429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Algeria (7)</a:t>
                  </a:r>
                  <a:endParaRPr lang="en-US" sz="1400" b="1">
                    <a:solidFill>
                      <a:srgbClr val="595959"/>
                    </a:solidFill>
                  </a:endParaRPr>
                </a:p>
              </p:txBody>
            </p:sp>
            <p:sp>
              <p:nvSpPr>
                <p:cNvPr id="40197" name="Rectangle 249"/>
                <p:cNvSpPr>
                  <a:spLocks noChangeArrowheads="1"/>
                </p:cNvSpPr>
                <p:nvPr/>
              </p:nvSpPr>
              <p:spPr bwMode="auto">
                <a:xfrm rot="5400000">
                  <a:off x="8008218" y="4329239"/>
                  <a:ext cx="143995" cy="107996"/>
                </a:xfrm>
                <a:prstGeom prst="rect">
                  <a:avLst/>
                </a:prstGeom>
                <a:solidFill>
                  <a:srgbClr val="FF66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198" name="Rectangle 250"/>
                <p:cNvSpPr>
                  <a:spLocks noChangeArrowheads="1"/>
                </p:cNvSpPr>
                <p:nvPr/>
              </p:nvSpPr>
              <p:spPr bwMode="auto">
                <a:xfrm>
                  <a:off x="5693569" y="4904984"/>
                  <a:ext cx="9429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Tunisia (10)</a:t>
                  </a:r>
                  <a:endParaRPr lang="en-US" sz="1400" b="1">
                    <a:solidFill>
                      <a:srgbClr val="595959"/>
                    </a:solidFill>
                  </a:endParaRPr>
                </a:p>
              </p:txBody>
            </p:sp>
            <p:sp>
              <p:nvSpPr>
                <p:cNvPr id="40199" name="Rectangle 251"/>
                <p:cNvSpPr>
                  <a:spLocks noChangeArrowheads="1"/>
                </p:cNvSpPr>
                <p:nvPr/>
              </p:nvSpPr>
              <p:spPr bwMode="auto">
                <a:xfrm>
                  <a:off x="7799621" y="4399453"/>
                  <a:ext cx="112246" cy="179993"/>
                </a:xfrm>
                <a:prstGeom prst="rect">
                  <a:avLst/>
                </a:prstGeom>
                <a:solidFill>
                  <a:srgbClr val="FF66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00" name="Rectangle 252"/>
                <p:cNvSpPr>
                  <a:spLocks noChangeArrowheads="1"/>
                </p:cNvSpPr>
                <p:nvPr/>
              </p:nvSpPr>
              <p:spPr bwMode="auto">
                <a:xfrm>
                  <a:off x="8684874" y="3780631"/>
                  <a:ext cx="10795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Georgia (6)</a:t>
                  </a:r>
                  <a:endParaRPr lang="en-US" sz="1400" b="1">
                    <a:solidFill>
                      <a:srgbClr val="595959"/>
                    </a:solidFill>
                  </a:endParaRPr>
                </a:p>
              </p:txBody>
            </p:sp>
            <p:sp>
              <p:nvSpPr>
                <p:cNvPr id="40201" name="Rectangle 253"/>
                <p:cNvSpPr>
                  <a:spLocks noChangeArrowheads="1"/>
                </p:cNvSpPr>
                <p:nvPr/>
              </p:nvSpPr>
              <p:spPr bwMode="auto">
                <a:xfrm>
                  <a:off x="6724248" y="6098226"/>
                  <a:ext cx="863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Egypt (8)</a:t>
                  </a:r>
                  <a:endParaRPr lang="en-US" sz="1400" b="1">
                    <a:solidFill>
                      <a:srgbClr val="595959"/>
                    </a:solidFill>
                  </a:endParaRPr>
                </a:p>
              </p:txBody>
            </p:sp>
            <p:sp>
              <p:nvSpPr>
                <p:cNvPr id="40202" name="Rectangle 255"/>
                <p:cNvSpPr>
                  <a:spLocks noChangeArrowheads="1"/>
                </p:cNvSpPr>
                <p:nvPr/>
              </p:nvSpPr>
              <p:spPr bwMode="auto">
                <a:xfrm>
                  <a:off x="6938963" y="3129756"/>
                  <a:ext cx="216000" cy="576000"/>
                </a:xfrm>
                <a:prstGeom prst="rect">
                  <a:avLst/>
                </a:prstGeom>
                <a:solidFill>
                  <a:srgbClr val="FF66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03" name="Rectangle 256"/>
                <p:cNvSpPr>
                  <a:spLocks noChangeArrowheads="1"/>
                </p:cNvSpPr>
                <p:nvPr/>
              </p:nvSpPr>
              <p:spPr bwMode="auto">
                <a:xfrm>
                  <a:off x="3370263" y="4921250"/>
                  <a:ext cx="942975" cy="187325"/>
                </a:xfrm>
                <a:prstGeom prst="rect">
                  <a:avLst/>
                </a:prstGeom>
                <a:solidFill>
                  <a:schemeClr val="bg1">
                    <a:alpha val="50195"/>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Morocco (12)</a:t>
                  </a:r>
                  <a:endParaRPr lang="en-US" sz="1400" b="1">
                    <a:solidFill>
                      <a:srgbClr val="595959"/>
                    </a:solidFill>
                  </a:endParaRPr>
                </a:p>
              </p:txBody>
            </p:sp>
            <p:sp>
              <p:nvSpPr>
                <p:cNvPr id="4" name="Rectangle 257"/>
                <p:cNvSpPr>
                  <a:spLocks noChangeArrowheads="1"/>
                </p:cNvSpPr>
                <p:nvPr/>
              </p:nvSpPr>
              <p:spPr bwMode="auto">
                <a:xfrm>
                  <a:off x="4814796" y="5713904"/>
                  <a:ext cx="108906" cy="144187"/>
                </a:xfrm>
                <a:prstGeom prst="rect">
                  <a:avLst/>
                </a:prstGeom>
                <a:solidFill>
                  <a:schemeClr val="accent5">
                    <a:lumMod val="75000"/>
                  </a:schemeClr>
                </a:solidFill>
                <a:ln w="9525" algn="ctr">
                  <a:solidFill>
                    <a:srgbClr val="FF6600"/>
                  </a:solidFill>
                  <a:miter lim="800000"/>
                  <a:headEnd/>
                  <a:tailEnd/>
                </a:ln>
                <a:effectLst>
                  <a:outerShdw sy="50000" kx="-2453608" rotWithShape="0">
                    <a:schemeClr val="bg2">
                      <a:alpha val="50000"/>
                    </a:schemeClr>
                  </a:outerShdw>
                </a:effectLst>
              </p:spPr>
              <p:txBody>
                <a:bodyPr wrap="none" anchor="ctr"/>
                <a:lstStyle/>
                <a:p>
                  <a:pPr eaLnBrk="1" hangingPunct="1">
                    <a:defRPr/>
                  </a:pPr>
                  <a:endParaRPr lang="fr-BE">
                    <a:solidFill>
                      <a:srgbClr val="FF0000"/>
                    </a:solidFill>
                  </a:endParaRPr>
                </a:p>
              </p:txBody>
            </p:sp>
            <p:sp>
              <p:nvSpPr>
                <p:cNvPr id="40205" name="Rectangle 258"/>
                <p:cNvSpPr>
                  <a:spLocks noChangeArrowheads="1"/>
                </p:cNvSpPr>
                <p:nvPr/>
              </p:nvSpPr>
              <p:spPr bwMode="auto">
                <a:xfrm rot="5400000">
                  <a:off x="4377312" y="4922736"/>
                  <a:ext cx="269865" cy="169855"/>
                </a:xfrm>
                <a:prstGeom prst="rect">
                  <a:avLst/>
                </a:prstGeom>
                <a:solidFill>
                  <a:srgbClr val="FF6600"/>
                </a:solidFill>
                <a:ln>
                  <a:noFill/>
                </a:ln>
                <a:effectLst>
                  <a:outerShdw sy="50000" kx="-2453608" rotWithShape="0">
                    <a:schemeClr val="bg2">
                      <a:alpha val="50000"/>
                    </a:schemeClr>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06" name="Rectangle 259"/>
                <p:cNvSpPr>
                  <a:spLocks noChangeArrowheads="1"/>
                </p:cNvSpPr>
                <p:nvPr/>
              </p:nvSpPr>
              <p:spPr bwMode="auto">
                <a:xfrm>
                  <a:off x="2862519" y="3097845"/>
                  <a:ext cx="10795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400" b="1">
                      <a:solidFill>
                        <a:srgbClr val="595959"/>
                      </a:solidFill>
                    </a:rPr>
                    <a:t>Moldova (2)</a:t>
                  </a:r>
                  <a:endParaRPr lang="en-US" sz="1400" b="1">
                    <a:solidFill>
                      <a:srgbClr val="595959"/>
                    </a:solidFill>
                  </a:endParaRPr>
                </a:p>
              </p:txBody>
            </p:sp>
            <p:sp>
              <p:nvSpPr>
                <p:cNvPr id="40207" name="Rectangle 261"/>
                <p:cNvSpPr>
                  <a:spLocks noChangeArrowheads="1"/>
                </p:cNvSpPr>
                <p:nvPr/>
              </p:nvSpPr>
              <p:spPr bwMode="auto">
                <a:xfrm rot="5400000">
                  <a:off x="6215896" y="4186305"/>
                  <a:ext cx="359986" cy="180272"/>
                </a:xfrm>
                <a:prstGeom prst="rect">
                  <a:avLst/>
                </a:prstGeom>
                <a:solidFill>
                  <a:srgbClr val="FF6600"/>
                </a:solidFill>
                <a:ln>
                  <a:noFill/>
                </a:ln>
                <a:effectLst>
                  <a:outerShdw sy="50000" kx="-2453608" rotWithShape="0">
                    <a:schemeClr val="bg2">
                      <a:alpha val="50000"/>
                    </a:schemeClr>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08" name="Rectangle 263"/>
                <p:cNvSpPr>
                  <a:spLocks noChangeArrowheads="1"/>
                </p:cNvSpPr>
                <p:nvPr/>
              </p:nvSpPr>
              <p:spPr bwMode="auto">
                <a:xfrm>
                  <a:off x="7729538" y="5378450"/>
                  <a:ext cx="17287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sz="1400" b="1">
                    <a:solidFill>
                      <a:srgbClr val="595959"/>
                    </a:solidFill>
                  </a:endParaRPr>
                </a:p>
              </p:txBody>
            </p:sp>
            <p:sp>
              <p:nvSpPr>
                <p:cNvPr id="40209" name="Rectangle 264"/>
                <p:cNvSpPr>
                  <a:spLocks noChangeArrowheads="1"/>
                </p:cNvSpPr>
                <p:nvPr/>
              </p:nvSpPr>
              <p:spPr bwMode="auto">
                <a:xfrm>
                  <a:off x="8553017" y="4602956"/>
                  <a:ext cx="1152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Armenia (4)</a:t>
                  </a:r>
                  <a:endParaRPr lang="en-US" sz="1400" b="1">
                    <a:solidFill>
                      <a:srgbClr val="595959"/>
                    </a:solidFill>
                  </a:endParaRPr>
                </a:p>
              </p:txBody>
            </p:sp>
            <p:sp>
              <p:nvSpPr>
                <p:cNvPr id="40210" name="Rectangle 265"/>
                <p:cNvSpPr>
                  <a:spLocks noChangeArrowheads="1"/>
                </p:cNvSpPr>
                <p:nvPr/>
              </p:nvSpPr>
              <p:spPr bwMode="auto">
                <a:xfrm rot="10800000">
                  <a:off x="7297864" y="4891167"/>
                  <a:ext cx="143994" cy="179993"/>
                </a:xfrm>
                <a:prstGeom prst="rect">
                  <a:avLst/>
                </a:prstGeom>
                <a:solidFill>
                  <a:srgbClr val="FF6600"/>
                </a:solidFill>
                <a:ln>
                  <a:noFill/>
                </a:ln>
                <a:effectLst>
                  <a:outerShdw sy="50000" kx="-2453608" rotWithShape="0">
                    <a:schemeClr val="bg2">
                      <a:alpha val="50000"/>
                    </a:schemeClr>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11" name="Rectangle 266"/>
                <p:cNvSpPr>
                  <a:spLocks noChangeArrowheads="1"/>
                </p:cNvSpPr>
                <p:nvPr/>
              </p:nvSpPr>
              <p:spPr bwMode="auto">
                <a:xfrm>
                  <a:off x="8473682" y="5108574"/>
                  <a:ext cx="11525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Lebanon (7)</a:t>
                  </a:r>
                  <a:endParaRPr lang="en-US" sz="1400" b="1">
                    <a:solidFill>
                      <a:srgbClr val="595959"/>
                    </a:solidFill>
                  </a:endParaRPr>
                </a:p>
              </p:txBody>
            </p:sp>
            <p:sp>
              <p:nvSpPr>
                <p:cNvPr id="40212" name="Rectangle 267"/>
                <p:cNvSpPr>
                  <a:spLocks noChangeArrowheads="1"/>
                </p:cNvSpPr>
                <p:nvPr/>
              </p:nvSpPr>
              <p:spPr bwMode="auto">
                <a:xfrm rot="5400000">
                  <a:off x="5400025" y="4641616"/>
                  <a:ext cx="359986" cy="215991"/>
                </a:xfrm>
                <a:prstGeom prst="rect">
                  <a:avLst/>
                </a:prstGeom>
                <a:solidFill>
                  <a:srgbClr val="FF66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13" name="Rectangle 268"/>
                <p:cNvSpPr>
                  <a:spLocks noChangeArrowheads="1"/>
                </p:cNvSpPr>
                <p:nvPr/>
              </p:nvSpPr>
              <p:spPr bwMode="auto">
                <a:xfrm rot="5400000">
                  <a:off x="6502889" y="2979709"/>
                  <a:ext cx="269865" cy="150807"/>
                </a:xfrm>
                <a:prstGeom prst="rect">
                  <a:avLst/>
                </a:prstGeom>
                <a:solidFill>
                  <a:srgbClr val="FF6600"/>
                </a:solidFill>
                <a:ln>
                  <a:noFill/>
                </a:ln>
                <a:effectLst>
                  <a:outerShdw sy="50000" kx="-2453608" rotWithShape="0">
                    <a:schemeClr val="bg2">
                      <a:alpha val="50000"/>
                    </a:schemeClr>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14" name="Rectangle 269"/>
                <p:cNvSpPr>
                  <a:spLocks noChangeArrowheads="1"/>
                </p:cNvSpPr>
                <p:nvPr/>
              </p:nvSpPr>
              <p:spPr bwMode="auto">
                <a:xfrm>
                  <a:off x="6700526" y="5487070"/>
                  <a:ext cx="215891" cy="358761"/>
                </a:xfrm>
                <a:prstGeom prst="rect">
                  <a:avLst/>
                </a:prstGeom>
                <a:solidFill>
                  <a:srgbClr val="FF6600"/>
                </a:solidFill>
                <a:ln>
                  <a:noFill/>
                </a:ln>
                <a:effectLst>
                  <a:outerShdw sy="50000" kx="-2453608" rotWithShape="0">
                    <a:schemeClr val="bg2">
                      <a:alpha val="50000"/>
                    </a:schemeClr>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15" name="Rectangle 270"/>
                <p:cNvSpPr>
                  <a:spLocks noChangeArrowheads="1"/>
                </p:cNvSpPr>
                <p:nvPr/>
              </p:nvSpPr>
              <p:spPr bwMode="auto">
                <a:xfrm>
                  <a:off x="7745390" y="4170036"/>
                  <a:ext cx="107996" cy="143995"/>
                </a:xfrm>
                <a:prstGeom prst="rect">
                  <a:avLst/>
                </a:prstGeom>
                <a:solidFill>
                  <a:srgbClr val="FF66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16" name="Rectangle 271"/>
                <p:cNvSpPr>
                  <a:spLocks noChangeArrowheads="1"/>
                </p:cNvSpPr>
                <p:nvPr/>
              </p:nvSpPr>
              <p:spPr bwMode="auto">
                <a:xfrm>
                  <a:off x="6679889" y="3694851"/>
                  <a:ext cx="107996" cy="143995"/>
                </a:xfrm>
                <a:prstGeom prst="rect">
                  <a:avLst/>
                </a:prstGeom>
                <a:solidFill>
                  <a:srgbClr val="FF6600"/>
                </a:solidFill>
                <a:ln>
                  <a:noFill/>
                </a:ln>
                <a:effectLst>
                  <a:outerShdw sy="50000" kx="-2453608" rotWithShape="0">
                    <a:schemeClr val="bg2">
                      <a:alpha val="50000"/>
                    </a:schemeClr>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17" name="Rectangle 272"/>
                <p:cNvSpPr>
                  <a:spLocks noChangeArrowheads="1"/>
                </p:cNvSpPr>
                <p:nvPr/>
              </p:nvSpPr>
              <p:spPr bwMode="auto">
                <a:xfrm rot="10800000" flipV="1">
                  <a:off x="3341686" y="2362962"/>
                  <a:ext cx="1079500" cy="270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400" b="1">
                      <a:solidFill>
                        <a:srgbClr val="595959"/>
                      </a:solidFill>
                    </a:rPr>
                    <a:t>Belarus (5)</a:t>
                  </a:r>
                  <a:endParaRPr lang="en-US" sz="1400" b="1">
                    <a:solidFill>
                      <a:srgbClr val="595959"/>
                    </a:solidFill>
                  </a:endParaRPr>
                </a:p>
              </p:txBody>
            </p:sp>
            <p:sp>
              <p:nvSpPr>
                <p:cNvPr id="40218" name="Rectangle 258"/>
                <p:cNvSpPr>
                  <a:spLocks noChangeArrowheads="1"/>
                </p:cNvSpPr>
                <p:nvPr/>
              </p:nvSpPr>
              <p:spPr bwMode="auto">
                <a:xfrm rot="5400000">
                  <a:off x="6082514" y="3953667"/>
                  <a:ext cx="269865" cy="169855"/>
                </a:xfrm>
                <a:prstGeom prst="rect">
                  <a:avLst/>
                </a:prstGeom>
                <a:solidFill>
                  <a:srgbClr val="FF6600"/>
                </a:solidFill>
                <a:ln>
                  <a:noFill/>
                </a:ln>
                <a:effectLst>
                  <a:outerShdw sy="50000" kx="-2453608" rotWithShape="0">
                    <a:schemeClr val="bg2">
                      <a:alpha val="50000"/>
                    </a:schemeClr>
                  </a:outerShdw>
                </a:effectLst>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BE">
                    <a:solidFill>
                      <a:srgbClr val="000000"/>
                    </a:solidFill>
                  </a:endParaRPr>
                </a:p>
              </p:txBody>
            </p:sp>
            <p:sp>
              <p:nvSpPr>
                <p:cNvPr id="40219" name="Rectangle 260"/>
                <p:cNvSpPr>
                  <a:spLocks noChangeArrowheads="1"/>
                </p:cNvSpPr>
                <p:nvPr/>
              </p:nvSpPr>
              <p:spPr bwMode="auto">
                <a:xfrm>
                  <a:off x="2598977" y="3761334"/>
                  <a:ext cx="1076179"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BE" sz="1400" b="1">
                      <a:solidFill>
                        <a:srgbClr val="595959"/>
                      </a:solidFill>
                    </a:rPr>
                    <a:t>Montenegro (7)</a:t>
                  </a:r>
                </a:p>
                <a:p>
                  <a:pPr eaLnBrk="1" hangingPunct="1"/>
                  <a:endParaRPr lang="fr-BE" sz="1400" b="1">
                    <a:solidFill>
                      <a:srgbClr val="000000"/>
                    </a:solidFill>
                  </a:endParaRPr>
                </a:p>
                <a:p>
                  <a:pPr eaLnBrk="1" hangingPunct="1"/>
                  <a:endParaRPr lang="fr-BE" sz="1400" b="1">
                    <a:solidFill>
                      <a:srgbClr val="595959"/>
                    </a:solidFill>
                  </a:endParaRPr>
                </a:p>
                <a:p>
                  <a:pPr eaLnBrk="1" hangingPunct="1"/>
                  <a:r>
                    <a:rPr lang="fr-BE" sz="1400" b="1">
                      <a:solidFill>
                        <a:srgbClr val="595959"/>
                      </a:solidFill>
                    </a:rPr>
                    <a:t>Albania</a:t>
                  </a:r>
                  <a:r>
                    <a:rPr lang="fr-FR" sz="1400" b="1">
                      <a:solidFill>
                        <a:srgbClr val="595959"/>
                      </a:solidFill>
                    </a:rPr>
                    <a:t> (13)</a:t>
                  </a:r>
                </a:p>
              </p:txBody>
            </p:sp>
          </p:grpSp>
        </p:grpSp>
      </p:grpSp>
      <p:cxnSp>
        <p:nvCxnSpPr>
          <p:cNvPr id="267" name="Straight Connector 266"/>
          <p:cNvCxnSpPr/>
          <p:nvPr/>
        </p:nvCxnSpPr>
        <p:spPr>
          <a:xfrm>
            <a:off x="2701925" y="3363913"/>
            <a:ext cx="2573338" cy="485775"/>
          </a:xfrm>
          <a:prstGeom prst="line">
            <a:avLst/>
          </a:prstGeom>
        </p:spPr>
        <p:style>
          <a:lnRef idx="2">
            <a:schemeClr val="accent1"/>
          </a:lnRef>
          <a:fillRef idx="0">
            <a:schemeClr val="accent1"/>
          </a:fillRef>
          <a:effectRef idx="1">
            <a:schemeClr val="accent1"/>
          </a:effectRef>
          <a:fontRef idx="minor">
            <a:schemeClr val="tx1"/>
          </a:fontRef>
        </p:style>
      </p:cxnSp>
      <p:cxnSp>
        <p:nvCxnSpPr>
          <p:cNvPr id="269" name="Straight Connector 268"/>
          <p:cNvCxnSpPr>
            <a:stCxn id="40195" idx="1"/>
            <a:endCxn id="40193" idx="3"/>
          </p:cNvCxnSpPr>
          <p:nvPr/>
        </p:nvCxnSpPr>
        <p:spPr>
          <a:xfrm flipH="1" flipV="1">
            <a:off x="6386513" y="2560638"/>
            <a:ext cx="687387" cy="53975"/>
          </a:xfrm>
          <a:prstGeom prst="line">
            <a:avLst/>
          </a:prstGeom>
        </p:spPr>
        <p:style>
          <a:lnRef idx="2">
            <a:schemeClr val="accent1"/>
          </a:lnRef>
          <a:fillRef idx="0">
            <a:schemeClr val="accent1"/>
          </a:fillRef>
          <a:effectRef idx="1">
            <a:schemeClr val="accent1"/>
          </a:effectRef>
          <a:fontRef idx="minor">
            <a:schemeClr val="tx1"/>
          </a:fontRef>
        </p:style>
      </p:cxnSp>
      <p:cxnSp>
        <p:nvCxnSpPr>
          <p:cNvPr id="273" name="Straight Connector 272"/>
          <p:cNvCxnSpPr>
            <a:stCxn id="40217" idx="1"/>
            <a:endCxn id="40213" idx="2"/>
          </p:cNvCxnSpPr>
          <p:nvPr/>
        </p:nvCxnSpPr>
        <p:spPr>
          <a:xfrm>
            <a:off x="3097213" y="2689225"/>
            <a:ext cx="2092325" cy="52705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5" name="Straight Connector 274"/>
          <p:cNvCxnSpPr>
            <a:stCxn id="40194" idx="3"/>
            <a:endCxn id="40202" idx="3"/>
          </p:cNvCxnSpPr>
          <p:nvPr/>
        </p:nvCxnSpPr>
        <p:spPr>
          <a:xfrm flipH="1">
            <a:off x="5767388" y="3424238"/>
            <a:ext cx="1304925" cy="136525"/>
          </a:xfrm>
          <a:prstGeom prst="line">
            <a:avLst/>
          </a:prstGeom>
        </p:spPr>
        <p:style>
          <a:lnRef idx="2">
            <a:schemeClr val="accent1"/>
          </a:lnRef>
          <a:fillRef idx="0">
            <a:schemeClr val="accent1"/>
          </a:fillRef>
          <a:effectRef idx="1">
            <a:schemeClr val="accent1"/>
          </a:effectRef>
          <a:fontRef idx="minor">
            <a:schemeClr val="tx1"/>
          </a:fontRef>
        </p:style>
      </p:cxnSp>
      <p:sp>
        <p:nvSpPr>
          <p:cNvPr id="39944" name="Rectangle 277"/>
          <p:cNvSpPr>
            <a:spLocks noChangeArrowheads="1"/>
          </p:cNvSpPr>
          <p:nvPr/>
        </p:nvSpPr>
        <p:spPr bwMode="auto">
          <a:xfrm>
            <a:off x="7283450" y="4295775"/>
            <a:ext cx="1357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Azerbaijan (4)</a:t>
            </a:r>
            <a:endParaRPr lang="en-US" sz="1400" b="1">
              <a:solidFill>
                <a:srgbClr val="595959"/>
              </a:solidFill>
            </a:endParaRPr>
          </a:p>
        </p:txBody>
      </p:sp>
      <p:cxnSp>
        <p:nvCxnSpPr>
          <p:cNvPr id="286" name="Straight Connector 285"/>
          <p:cNvCxnSpPr/>
          <p:nvPr/>
        </p:nvCxnSpPr>
        <p:spPr>
          <a:xfrm>
            <a:off x="2738438" y="3824288"/>
            <a:ext cx="2073275" cy="498475"/>
          </a:xfrm>
          <a:prstGeom prst="line">
            <a:avLst/>
          </a:prstGeom>
        </p:spPr>
        <p:style>
          <a:lnRef idx="2">
            <a:schemeClr val="accent1"/>
          </a:lnRef>
          <a:fillRef idx="0">
            <a:schemeClr val="accent1"/>
          </a:fillRef>
          <a:effectRef idx="1">
            <a:schemeClr val="accent1"/>
          </a:effectRef>
          <a:fontRef idx="minor">
            <a:schemeClr val="tx1"/>
          </a:fontRef>
        </p:style>
      </p:cxnSp>
      <p:cxnSp>
        <p:nvCxnSpPr>
          <p:cNvPr id="288" name="Straight Connector 287"/>
          <p:cNvCxnSpPr/>
          <p:nvPr/>
        </p:nvCxnSpPr>
        <p:spPr>
          <a:xfrm flipV="1">
            <a:off x="2454275" y="4433888"/>
            <a:ext cx="2400300" cy="5715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4" name="Straight Connector 293"/>
          <p:cNvCxnSpPr/>
          <p:nvPr/>
        </p:nvCxnSpPr>
        <p:spPr>
          <a:xfrm flipH="1">
            <a:off x="6462713" y="4097338"/>
            <a:ext cx="915987" cy="217487"/>
          </a:xfrm>
          <a:prstGeom prst="line">
            <a:avLst/>
          </a:prstGeom>
        </p:spPr>
        <p:style>
          <a:lnRef idx="2">
            <a:schemeClr val="accent1"/>
          </a:lnRef>
          <a:fillRef idx="0">
            <a:schemeClr val="accent1"/>
          </a:fillRef>
          <a:effectRef idx="1">
            <a:schemeClr val="accent1"/>
          </a:effectRef>
          <a:fontRef idx="minor">
            <a:schemeClr val="tx1"/>
          </a:fontRef>
        </p:style>
      </p:cxnSp>
      <p:cxnSp>
        <p:nvCxnSpPr>
          <p:cNvPr id="297" name="Straight Connector 296"/>
          <p:cNvCxnSpPr/>
          <p:nvPr/>
        </p:nvCxnSpPr>
        <p:spPr>
          <a:xfrm flipH="1">
            <a:off x="6789738" y="4473575"/>
            <a:ext cx="493712" cy="20638"/>
          </a:xfrm>
          <a:prstGeom prst="line">
            <a:avLst/>
          </a:prstGeom>
        </p:spPr>
        <p:style>
          <a:lnRef idx="2">
            <a:schemeClr val="accent1"/>
          </a:lnRef>
          <a:fillRef idx="0">
            <a:schemeClr val="accent1"/>
          </a:fillRef>
          <a:effectRef idx="1">
            <a:schemeClr val="accent1"/>
          </a:effectRef>
          <a:fontRef idx="minor">
            <a:schemeClr val="tx1"/>
          </a:fontRef>
        </p:style>
      </p:cxnSp>
      <p:cxnSp>
        <p:nvCxnSpPr>
          <p:cNvPr id="301" name="Straight Connector 300"/>
          <p:cNvCxnSpPr>
            <a:endCxn id="40199" idx="3"/>
          </p:cNvCxnSpPr>
          <p:nvPr/>
        </p:nvCxnSpPr>
        <p:spPr>
          <a:xfrm flipH="1" flipV="1">
            <a:off x="6507163" y="4575175"/>
            <a:ext cx="612775" cy="17462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6" name="Straight Connector 305"/>
          <p:cNvCxnSpPr>
            <a:stCxn id="40211" idx="1"/>
          </p:cNvCxnSpPr>
          <p:nvPr/>
        </p:nvCxnSpPr>
        <p:spPr>
          <a:xfrm flipH="1" flipV="1">
            <a:off x="6042025" y="5191125"/>
            <a:ext cx="1012825" cy="101600"/>
          </a:xfrm>
          <a:prstGeom prst="line">
            <a:avLst/>
          </a:prstGeom>
        </p:spPr>
        <p:style>
          <a:lnRef idx="2">
            <a:schemeClr val="accent1"/>
          </a:lnRef>
          <a:fillRef idx="0">
            <a:schemeClr val="accent1"/>
          </a:fillRef>
          <a:effectRef idx="1">
            <a:schemeClr val="accent1"/>
          </a:effectRef>
          <a:fontRef idx="minor">
            <a:schemeClr val="tx1"/>
          </a:fontRef>
        </p:style>
      </p:cxnSp>
      <p:sp>
        <p:nvSpPr>
          <p:cNvPr id="39951" name="Rectangle 4"/>
          <p:cNvSpPr>
            <a:spLocks noChangeArrowheads="1"/>
          </p:cNvSpPr>
          <p:nvPr/>
        </p:nvSpPr>
        <p:spPr bwMode="auto">
          <a:xfrm>
            <a:off x="568325" y="4975225"/>
            <a:ext cx="13747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sz="1200" b="1">
                <a:solidFill>
                  <a:srgbClr val="696969"/>
                </a:solidFill>
              </a:rPr>
              <a:t>COST Countries</a:t>
            </a:r>
          </a:p>
          <a:p>
            <a:pPr eaLnBrk="1" hangingPunct="1">
              <a:spcBef>
                <a:spcPct val="50000"/>
              </a:spcBef>
            </a:pPr>
            <a:r>
              <a:rPr lang="es-ES_tradnl" sz="1200" b="1">
                <a:solidFill>
                  <a:srgbClr val="696969"/>
                </a:solidFill>
              </a:rPr>
              <a:t>NN countries</a:t>
            </a:r>
            <a:endParaRPr lang="en-GB" sz="1200" b="1">
              <a:solidFill>
                <a:srgbClr val="696969"/>
              </a:solidFill>
            </a:endParaRPr>
          </a:p>
        </p:txBody>
      </p:sp>
      <p:sp>
        <p:nvSpPr>
          <p:cNvPr id="281" name="Oval 9"/>
          <p:cNvSpPr>
            <a:spLocks noChangeArrowheads="1"/>
          </p:cNvSpPr>
          <p:nvPr/>
        </p:nvSpPr>
        <p:spPr bwMode="auto">
          <a:xfrm>
            <a:off x="315913" y="4989513"/>
            <a:ext cx="207962" cy="203200"/>
          </a:xfrm>
          <a:prstGeom prst="ellipse">
            <a:avLst/>
          </a:prstGeom>
          <a:solidFill>
            <a:srgbClr val="2A678B"/>
          </a:solidFill>
          <a:ln>
            <a:noFill/>
          </a:ln>
          <a:extLst/>
        </p:spPr>
        <p:txBody>
          <a:bodyPr wrap="none" anchor="ctr"/>
          <a:lstStyle/>
          <a:p>
            <a:pPr eaLnBrk="1" hangingPunct="1">
              <a:defRPr/>
            </a:pPr>
            <a:endParaRPr lang="en-US" kern="0">
              <a:solidFill>
                <a:srgbClr val="000000"/>
              </a:solidFill>
            </a:endParaRPr>
          </a:p>
        </p:txBody>
      </p:sp>
      <p:sp>
        <p:nvSpPr>
          <p:cNvPr id="282" name="Oval 9"/>
          <p:cNvSpPr>
            <a:spLocks noChangeArrowheads="1"/>
          </p:cNvSpPr>
          <p:nvPr/>
        </p:nvSpPr>
        <p:spPr bwMode="auto">
          <a:xfrm>
            <a:off x="315913" y="5273675"/>
            <a:ext cx="207962" cy="201613"/>
          </a:xfrm>
          <a:prstGeom prst="ellipse">
            <a:avLst/>
          </a:prstGeom>
          <a:solidFill>
            <a:schemeClr val="bg2">
              <a:lumMod val="75000"/>
            </a:schemeClr>
          </a:solidFill>
          <a:ln>
            <a:noFill/>
          </a:ln>
        </p:spPr>
        <p:txBody>
          <a:bodyPr wrap="none" anchor="ctr"/>
          <a:lstStyle/>
          <a:p>
            <a:pPr eaLnBrk="1" hangingPunct="1">
              <a:defRPr/>
            </a:pPr>
            <a:endParaRPr lang="en-US" kern="0">
              <a:solidFill>
                <a:srgbClr val="000000"/>
              </a:solidFill>
            </a:endParaRPr>
          </a:p>
        </p:txBody>
      </p:sp>
      <p:pic>
        <p:nvPicPr>
          <p:cNvPr id="3995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07088" y="5110163"/>
            <a:ext cx="261937"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p:nvCxnSpPr>
        <p:spPr>
          <a:xfrm>
            <a:off x="6002338" y="5243513"/>
            <a:ext cx="471487" cy="422275"/>
          </a:xfrm>
          <a:prstGeom prst="line">
            <a:avLst/>
          </a:prstGeom>
        </p:spPr>
        <p:style>
          <a:lnRef idx="2">
            <a:schemeClr val="accent1"/>
          </a:lnRef>
          <a:fillRef idx="0">
            <a:schemeClr val="accent1"/>
          </a:fillRef>
          <a:effectRef idx="1">
            <a:schemeClr val="accent1"/>
          </a:effectRef>
          <a:fontRef idx="minor">
            <a:schemeClr val="tx1"/>
          </a:fontRef>
        </p:style>
      </p:cxnSp>
      <p:sp>
        <p:nvSpPr>
          <p:cNvPr id="39956" name="TextBox 288"/>
          <p:cNvSpPr txBox="1">
            <a:spLocks noChangeArrowheads="1"/>
          </p:cNvSpPr>
          <p:nvPr/>
        </p:nvSpPr>
        <p:spPr bwMode="auto">
          <a:xfrm>
            <a:off x="6597650" y="5619750"/>
            <a:ext cx="1609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s-ES_tradnl" sz="1400" b="1">
                <a:solidFill>
                  <a:srgbClr val="595959"/>
                </a:solidFill>
              </a:rPr>
              <a:t>Jordan (1)</a:t>
            </a:r>
            <a:endParaRPr lang="en-GB" sz="1400" b="1">
              <a:solidFill>
                <a:srgbClr val="595959"/>
              </a:solidFill>
            </a:endParaRPr>
          </a:p>
        </p:txBody>
      </p:sp>
      <p:pic>
        <p:nvPicPr>
          <p:cNvPr id="39957" name="Picture 28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16613" y="5116513"/>
            <a:ext cx="2254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9" name="Rectangle 19"/>
          <p:cNvSpPr>
            <a:spLocks noChangeArrowheads="1"/>
          </p:cNvSpPr>
          <p:nvPr/>
        </p:nvSpPr>
        <p:spPr bwMode="auto">
          <a:xfrm>
            <a:off x="169863" y="877888"/>
            <a:ext cx="6983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77" tIns="44444" rIns="90477" bIns="44444">
            <a:spAutoFit/>
          </a:bodyPr>
          <a:lstStyle/>
          <a:p>
            <a:pPr eaLnBrk="1" hangingPunct="1">
              <a:defRPr/>
            </a:pPr>
            <a:r>
              <a:rPr lang="en-GB" sz="1600" b="1" kern="0" dirty="0">
                <a:solidFill>
                  <a:srgbClr val="000000">
                    <a:lumMod val="65000"/>
                    <a:lumOff val="35000"/>
                  </a:srgbClr>
                </a:solidFill>
              </a:rPr>
              <a:t>165 Participations in running COST Actions (16 countries) – May 2013 </a:t>
            </a:r>
          </a:p>
        </p:txBody>
      </p:sp>
      <p:sp>
        <p:nvSpPr>
          <p:cNvPr id="39959" name="Rectangle 2"/>
          <p:cNvSpPr>
            <a:spLocks noChangeArrowheads="1"/>
          </p:cNvSpPr>
          <p:nvPr/>
        </p:nvSpPr>
        <p:spPr bwMode="auto">
          <a:xfrm>
            <a:off x="7370763" y="4870450"/>
            <a:ext cx="8905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sz="1400" b="1">
                <a:solidFill>
                  <a:srgbClr val="595959"/>
                </a:solidFill>
              </a:rPr>
              <a:t>Syria (1)</a:t>
            </a:r>
            <a:endParaRPr lang="en-US" sz="1400" b="1">
              <a:solidFill>
                <a:srgbClr val="595959"/>
              </a:solidFill>
            </a:endParaRPr>
          </a:p>
        </p:txBody>
      </p:sp>
      <p:cxnSp>
        <p:nvCxnSpPr>
          <p:cNvPr id="284" name="Straight Connector 283"/>
          <p:cNvCxnSpPr/>
          <p:nvPr/>
        </p:nvCxnSpPr>
        <p:spPr>
          <a:xfrm flipH="1" flipV="1">
            <a:off x="6173788" y="4926013"/>
            <a:ext cx="1223962" cy="112712"/>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83492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9"/>
          <p:cNvSpPr>
            <a:spLocks noChangeArrowheads="1"/>
          </p:cNvSpPr>
          <p:nvPr/>
        </p:nvSpPr>
        <p:spPr bwMode="auto">
          <a:xfrm>
            <a:off x="168275" y="1030288"/>
            <a:ext cx="6348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77" tIns="44444" rIns="90477" bIns="44444">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sz="1600" b="1">
                <a:solidFill>
                  <a:srgbClr val="595959"/>
                </a:solidFill>
              </a:rPr>
              <a:t>482 Participations in running Actions (31 countries) – May 2013</a:t>
            </a:r>
          </a:p>
        </p:txBody>
      </p:sp>
      <p:sp>
        <p:nvSpPr>
          <p:cNvPr id="41987" name="Title 1251"/>
          <p:cNvSpPr txBox="1">
            <a:spLocks/>
          </p:cNvSpPr>
          <p:nvPr/>
        </p:nvSpPr>
        <p:spPr bwMode="auto">
          <a:xfrm>
            <a:off x="1739900" y="282575"/>
            <a:ext cx="72818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sz="2600" b="1">
                <a:solidFill>
                  <a:schemeClr val="bg2"/>
                </a:solidFill>
                <a:ea typeface="MS PGothic" panose="020B0600070205080204" pitchFamily="34" charset="-128"/>
              </a:rPr>
              <a:t>International Partner Countries Participation</a:t>
            </a:r>
          </a:p>
        </p:txBody>
      </p:sp>
      <p:sp>
        <p:nvSpPr>
          <p:cNvPr id="1253" name="Freeform 764"/>
          <p:cNvSpPr>
            <a:spLocks noChangeAspect="1"/>
          </p:cNvSpPr>
          <p:nvPr/>
        </p:nvSpPr>
        <p:spPr bwMode="auto">
          <a:xfrm>
            <a:off x="2498725" y="4681538"/>
            <a:ext cx="295275" cy="511175"/>
          </a:xfrm>
          <a:custGeom>
            <a:avLst/>
            <a:gdLst>
              <a:gd name="T0" fmla="*/ 78 w 168"/>
              <a:gd name="T1" fmla="*/ 1 h 269"/>
              <a:gd name="T2" fmla="*/ 87 w 168"/>
              <a:gd name="T3" fmla="*/ 9 h 269"/>
              <a:gd name="T4" fmla="*/ 96 w 168"/>
              <a:gd name="T5" fmla="*/ 18 h 269"/>
              <a:gd name="T6" fmla="*/ 103 w 168"/>
              <a:gd name="T7" fmla="*/ 24 h 269"/>
              <a:gd name="T8" fmla="*/ 102 w 168"/>
              <a:gd name="T9" fmla="*/ 32 h 269"/>
              <a:gd name="T10" fmla="*/ 115 w 168"/>
              <a:gd name="T11" fmla="*/ 34 h 269"/>
              <a:gd name="T12" fmla="*/ 126 w 168"/>
              <a:gd name="T13" fmla="*/ 34 h 269"/>
              <a:gd name="T14" fmla="*/ 139 w 168"/>
              <a:gd name="T15" fmla="*/ 32 h 269"/>
              <a:gd name="T16" fmla="*/ 143 w 168"/>
              <a:gd name="T17" fmla="*/ 36 h 269"/>
              <a:gd name="T18" fmla="*/ 141 w 168"/>
              <a:gd name="T19" fmla="*/ 52 h 269"/>
              <a:gd name="T20" fmla="*/ 144 w 168"/>
              <a:gd name="T21" fmla="*/ 57 h 269"/>
              <a:gd name="T22" fmla="*/ 140 w 168"/>
              <a:gd name="T23" fmla="*/ 61 h 269"/>
              <a:gd name="T24" fmla="*/ 123 w 168"/>
              <a:gd name="T25" fmla="*/ 66 h 269"/>
              <a:gd name="T26" fmla="*/ 109 w 168"/>
              <a:gd name="T27" fmla="*/ 74 h 269"/>
              <a:gd name="T28" fmla="*/ 104 w 168"/>
              <a:gd name="T29" fmla="*/ 88 h 269"/>
              <a:gd name="T30" fmla="*/ 96 w 168"/>
              <a:gd name="T31" fmla="*/ 99 h 269"/>
              <a:gd name="T32" fmla="*/ 96 w 168"/>
              <a:gd name="T33" fmla="*/ 114 h 269"/>
              <a:gd name="T34" fmla="*/ 109 w 168"/>
              <a:gd name="T35" fmla="*/ 130 h 269"/>
              <a:gd name="T36" fmla="*/ 116 w 168"/>
              <a:gd name="T37" fmla="*/ 139 h 269"/>
              <a:gd name="T38" fmla="*/ 128 w 168"/>
              <a:gd name="T39" fmla="*/ 147 h 269"/>
              <a:gd name="T40" fmla="*/ 138 w 168"/>
              <a:gd name="T41" fmla="*/ 138 h 269"/>
              <a:gd name="T42" fmla="*/ 148 w 168"/>
              <a:gd name="T43" fmla="*/ 159 h 269"/>
              <a:gd name="T44" fmla="*/ 168 w 168"/>
              <a:gd name="T45" fmla="*/ 182 h 269"/>
              <a:gd name="T46" fmla="*/ 162 w 168"/>
              <a:gd name="T47" fmla="*/ 193 h 269"/>
              <a:gd name="T48" fmla="*/ 160 w 168"/>
              <a:gd name="T49" fmla="*/ 200 h 269"/>
              <a:gd name="T50" fmla="*/ 158 w 168"/>
              <a:gd name="T51" fmla="*/ 218 h 269"/>
              <a:gd name="T52" fmla="*/ 160 w 168"/>
              <a:gd name="T53" fmla="*/ 241 h 269"/>
              <a:gd name="T54" fmla="*/ 154 w 168"/>
              <a:gd name="T55" fmla="*/ 251 h 269"/>
              <a:gd name="T56" fmla="*/ 152 w 168"/>
              <a:gd name="T57" fmla="*/ 258 h 269"/>
              <a:gd name="T58" fmla="*/ 145 w 168"/>
              <a:gd name="T59" fmla="*/ 269 h 269"/>
              <a:gd name="T60" fmla="*/ 132 w 168"/>
              <a:gd name="T61" fmla="*/ 255 h 269"/>
              <a:gd name="T62" fmla="*/ 109 w 168"/>
              <a:gd name="T63" fmla="*/ 240 h 269"/>
              <a:gd name="T64" fmla="*/ 81 w 168"/>
              <a:gd name="T65" fmla="*/ 221 h 269"/>
              <a:gd name="T66" fmla="*/ 69 w 168"/>
              <a:gd name="T67" fmla="*/ 206 h 269"/>
              <a:gd name="T68" fmla="*/ 72 w 168"/>
              <a:gd name="T69" fmla="*/ 196 h 269"/>
              <a:gd name="T70" fmla="*/ 51 w 168"/>
              <a:gd name="T71" fmla="*/ 164 h 269"/>
              <a:gd name="T72" fmla="*/ 35 w 168"/>
              <a:gd name="T73" fmla="*/ 124 h 269"/>
              <a:gd name="T74" fmla="*/ 26 w 168"/>
              <a:gd name="T75" fmla="*/ 102 h 269"/>
              <a:gd name="T76" fmla="*/ 14 w 168"/>
              <a:gd name="T77" fmla="*/ 95 h 269"/>
              <a:gd name="T78" fmla="*/ 4 w 168"/>
              <a:gd name="T79" fmla="*/ 83 h 269"/>
              <a:gd name="T80" fmla="*/ 6 w 168"/>
              <a:gd name="T81" fmla="*/ 77 h 269"/>
              <a:gd name="T82" fmla="*/ 4 w 168"/>
              <a:gd name="T83" fmla="*/ 71 h 269"/>
              <a:gd name="T84" fmla="*/ 9 w 168"/>
              <a:gd name="T85" fmla="*/ 52 h 269"/>
              <a:gd name="T86" fmla="*/ 17 w 168"/>
              <a:gd name="T87" fmla="*/ 53 h 269"/>
              <a:gd name="T88" fmla="*/ 11 w 168"/>
              <a:gd name="T89" fmla="*/ 57 h 269"/>
              <a:gd name="T90" fmla="*/ 13 w 168"/>
              <a:gd name="T91" fmla="*/ 64 h 269"/>
              <a:gd name="T92" fmla="*/ 25 w 168"/>
              <a:gd name="T93" fmla="*/ 63 h 269"/>
              <a:gd name="T94" fmla="*/ 29 w 168"/>
              <a:gd name="T95" fmla="*/ 71 h 269"/>
              <a:gd name="T96" fmla="*/ 37 w 168"/>
              <a:gd name="T97" fmla="*/ 48 h 269"/>
              <a:gd name="T98" fmla="*/ 61 w 168"/>
              <a:gd name="T99" fmla="*/ 36 h 269"/>
              <a:gd name="T100" fmla="*/ 68 w 168"/>
              <a:gd name="T101" fmla="*/ 27 h 269"/>
              <a:gd name="T102" fmla="*/ 74 w 168"/>
              <a:gd name="T103" fmla="*/ 15 h 269"/>
              <a:gd name="T104" fmla="*/ 77 w 168"/>
              <a:gd name="T105" fmla="*/ 7 h 269"/>
              <a:gd name="T106" fmla="*/ 74 w 168"/>
              <a:gd name="T107" fmla="*/ 0 h 2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8"/>
              <a:gd name="T163" fmla="*/ 0 h 269"/>
              <a:gd name="T164" fmla="*/ 168 w 168"/>
              <a:gd name="T165" fmla="*/ 269 h 2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8" h="269">
                <a:moveTo>
                  <a:pt x="74" y="0"/>
                </a:moveTo>
                <a:cubicBezTo>
                  <a:pt x="75" y="0"/>
                  <a:pt x="77" y="0"/>
                  <a:pt x="78" y="1"/>
                </a:cubicBezTo>
                <a:cubicBezTo>
                  <a:pt x="79" y="1"/>
                  <a:pt x="80" y="2"/>
                  <a:pt x="81" y="3"/>
                </a:cubicBezTo>
                <a:cubicBezTo>
                  <a:pt x="83" y="5"/>
                  <a:pt x="85" y="7"/>
                  <a:pt x="87" y="9"/>
                </a:cubicBezTo>
                <a:cubicBezTo>
                  <a:pt x="88" y="11"/>
                  <a:pt x="87" y="14"/>
                  <a:pt x="89" y="15"/>
                </a:cubicBezTo>
                <a:cubicBezTo>
                  <a:pt x="91" y="17"/>
                  <a:pt x="94" y="17"/>
                  <a:pt x="96" y="18"/>
                </a:cubicBezTo>
                <a:cubicBezTo>
                  <a:pt x="98" y="20"/>
                  <a:pt x="99" y="23"/>
                  <a:pt x="101" y="25"/>
                </a:cubicBezTo>
                <a:cubicBezTo>
                  <a:pt x="101" y="26"/>
                  <a:pt x="102" y="23"/>
                  <a:pt x="103" y="24"/>
                </a:cubicBezTo>
                <a:cubicBezTo>
                  <a:pt x="104" y="25"/>
                  <a:pt x="104" y="26"/>
                  <a:pt x="103" y="28"/>
                </a:cubicBezTo>
                <a:cubicBezTo>
                  <a:pt x="103" y="29"/>
                  <a:pt x="101" y="30"/>
                  <a:pt x="102" y="32"/>
                </a:cubicBezTo>
                <a:cubicBezTo>
                  <a:pt x="102" y="33"/>
                  <a:pt x="105" y="33"/>
                  <a:pt x="107" y="33"/>
                </a:cubicBezTo>
                <a:cubicBezTo>
                  <a:pt x="110" y="34"/>
                  <a:pt x="112" y="34"/>
                  <a:pt x="115" y="34"/>
                </a:cubicBezTo>
                <a:cubicBezTo>
                  <a:pt x="117" y="33"/>
                  <a:pt x="119" y="31"/>
                  <a:pt x="122" y="31"/>
                </a:cubicBezTo>
                <a:cubicBezTo>
                  <a:pt x="124" y="31"/>
                  <a:pt x="125" y="34"/>
                  <a:pt x="126" y="34"/>
                </a:cubicBezTo>
                <a:cubicBezTo>
                  <a:pt x="128" y="34"/>
                  <a:pt x="130" y="32"/>
                  <a:pt x="132" y="31"/>
                </a:cubicBezTo>
                <a:cubicBezTo>
                  <a:pt x="134" y="31"/>
                  <a:pt x="137" y="31"/>
                  <a:pt x="139" y="32"/>
                </a:cubicBezTo>
                <a:cubicBezTo>
                  <a:pt x="140" y="33"/>
                  <a:pt x="138" y="35"/>
                  <a:pt x="139" y="36"/>
                </a:cubicBezTo>
                <a:cubicBezTo>
                  <a:pt x="140" y="37"/>
                  <a:pt x="143" y="35"/>
                  <a:pt x="143" y="36"/>
                </a:cubicBezTo>
                <a:cubicBezTo>
                  <a:pt x="142" y="42"/>
                  <a:pt x="138" y="46"/>
                  <a:pt x="137" y="51"/>
                </a:cubicBezTo>
                <a:cubicBezTo>
                  <a:pt x="137" y="53"/>
                  <a:pt x="140" y="51"/>
                  <a:pt x="141" y="52"/>
                </a:cubicBezTo>
                <a:cubicBezTo>
                  <a:pt x="142" y="52"/>
                  <a:pt x="140" y="53"/>
                  <a:pt x="141" y="54"/>
                </a:cubicBezTo>
                <a:cubicBezTo>
                  <a:pt x="141" y="55"/>
                  <a:pt x="143" y="56"/>
                  <a:pt x="144" y="57"/>
                </a:cubicBezTo>
                <a:cubicBezTo>
                  <a:pt x="145" y="59"/>
                  <a:pt x="145" y="60"/>
                  <a:pt x="145" y="62"/>
                </a:cubicBezTo>
                <a:cubicBezTo>
                  <a:pt x="143" y="62"/>
                  <a:pt x="142" y="61"/>
                  <a:pt x="140" y="61"/>
                </a:cubicBezTo>
                <a:cubicBezTo>
                  <a:pt x="138" y="61"/>
                  <a:pt x="135" y="63"/>
                  <a:pt x="133" y="63"/>
                </a:cubicBezTo>
                <a:cubicBezTo>
                  <a:pt x="130" y="64"/>
                  <a:pt x="127" y="66"/>
                  <a:pt x="123" y="66"/>
                </a:cubicBezTo>
                <a:cubicBezTo>
                  <a:pt x="122" y="67"/>
                  <a:pt x="120" y="66"/>
                  <a:pt x="118" y="66"/>
                </a:cubicBezTo>
                <a:cubicBezTo>
                  <a:pt x="115" y="68"/>
                  <a:pt x="111" y="70"/>
                  <a:pt x="109" y="74"/>
                </a:cubicBezTo>
                <a:cubicBezTo>
                  <a:pt x="108" y="76"/>
                  <a:pt x="110" y="78"/>
                  <a:pt x="109" y="81"/>
                </a:cubicBezTo>
                <a:cubicBezTo>
                  <a:pt x="108" y="84"/>
                  <a:pt x="104" y="85"/>
                  <a:pt x="104" y="88"/>
                </a:cubicBezTo>
                <a:cubicBezTo>
                  <a:pt x="103" y="90"/>
                  <a:pt x="107" y="91"/>
                  <a:pt x="106" y="92"/>
                </a:cubicBezTo>
                <a:cubicBezTo>
                  <a:pt x="104" y="96"/>
                  <a:pt x="98" y="96"/>
                  <a:pt x="96" y="99"/>
                </a:cubicBezTo>
                <a:cubicBezTo>
                  <a:pt x="94" y="101"/>
                  <a:pt x="96" y="104"/>
                  <a:pt x="96" y="106"/>
                </a:cubicBezTo>
                <a:cubicBezTo>
                  <a:pt x="96" y="109"/>
                  <a:pt x="96" y="112"/>
                  <a:pt x="96" y="114"/>
                </a:cubicBezTo>
                <a:cubicBezTo>
                  <a:pt x="96" y="117"/>
                  <a:pt x="95" y="121"/>
                  <a:pt x="97" y="123"/>
                </a:cubicBezTo>
                <a:cubicBezTo>
                  <a:pt x="99" y="127"/>
                  <a:pt x="106" y="127"/>
                  <a:pt x="109" y="130"/>
                </a:cubicBezTo>
                <a:cubicBezTo>
                  <a:pt x="110" y="132"/>
                  <a:pt x="106" y="135"/>
                  <a:pt x="108" y="137"/>
                </a:cubicBezTo>
                <a:cubicBezTo>
                  <a:pt x="109" y="139"/>
                  <a:pt x="114" y="137"/>
                  <a:pt x="116" y="139"/>
                </a:cubicBezTo>
                <a:cubicBezTo>
                  <a:pt x="118" y="141"/>
                  <a:pt x="117" y="145"/>
                  <a:pt x="119" y="147"/>
                </a:cubicBezTo>
                <a:cubicBezTo>
                  <a:pt x="122" y="148"/>
                  <a:pt x="126" y="148"/>
                  <a:pt x="128" y="147"/>
                </a:cubicBezTo>
                <a:cubicBezTo>
                  <a:pt x="132" y="145"/>
                  <a:pt x="133" y="141"/>
                  <a:pt x="136" y="138"/>
                </a:cubicBezTo>
                <a:cubicBezTo>
                  <a:pt x="137" y="138"/>
                  <a:pt x="138" y="138"/>
                  <a:pt x="138" y="138"/>
                </a:cubicBezTo>
                <a:cubicBezTo>
                  <a:pt x="139" y="145"/>
                  <a:pt x="137" y="153"/>
                  <a:pt x="140" y="159"/>
                </a:cubicBezTo>
                <a:cubicBezTo>
                  <a:pt x="141" y="162"/>
                  <a:pt x="145" y="159"/>
                  <a:pt x="148" y="159"/>
                </a:cubicBezTo>
                <a:cubicBezTo>
                  <a:pt x="149" y="159"/>
                  <a:pt x="151" y="158"/>
                  <a:pt x="152" y="158"/>
                </a:cubicBezTo>
                <a:cubicBezTo>
                  <a:pt x="157" y="166"/>
                  <a:pt x="162" y="174"/>
                  <a:pt x="168" y="182"/>
                </a:cubicBezTo>
                <a:cubicBezTo>
                  <a:pt x="167" y="184"/>
                  <a:pt x="166" y="186"/>
                  <a:pt x="165" y="188"/>
                </a:cubicBezTo>
                <a:cubicBezTo>
                  <a:pt x="164" y="190"/>
                  <a:pt x="163" y="191"/>
                  <a:pt x="162" y="193"/>
                </a:cubicBezTo>
                <a:cubicBezTo>
                  <a:pt x="162" y="195"/>
                  <a:pt x="163" y="197"/>
                  <a:pt x="163" y="200"/>
                </a:cubicBezTo>
                <a:cubicBezTo>
                  <a:pt x="162" y="201"/>
                  <a:pt x="160" y="199"/>
                  <a:pt x="160" y="200"/>
                </a:cubicBezTo>
                <a:cubicBezTo>
                  <a:pt x="160" y="202"/>
                  <a:pt x="163" y="205"/>
                  <a:pt x="163" y="207"/>
                </a:cubicBezTo>
                <a:cubicBezTo>
                  <a:pt x="163" y="211"/>
                  <a:pt x="158" y="214"/>
                  <a:pt x="158" y="218"/>
                </a:cubicBezTo>
                <a:cubicBezTo>
                  <a:pt x="157" y="220"/>
                  <a:pt x="160" y="222"/>
                  <a:pt x="160" y="224"/>
                </a:cubicBezTo>
                <a:cubicBezTo>
                  <a:pt x="161" y="229"/>
                  <a:pt x="161" y="235"/>
                  <a:pt x="160" y="241"/>
                </a:cubicBezTo>
                <a:cubicBezTo>
                  <a:pt x="160" y="243"/>
                  <a:pt x="159" y="246"/>
                  <a:pt x="157" y="248"/>
                </a:cubicBezTo>
                <a:cubicBezTo>
                  <a:pt x="156" y="249"/>
                  <a:pt x="154" y="250"/>
                  <a:pt x="154" y="251"/>
                </a:cubicBezTo>
                <a:cubicBezTo>
                  <a:pt x="153" y="253"/>
                  <a:pt x="156" y="256"/>
                  <a:pt x="157" y="258"/>
                </a:cubicBezTo>
                <a:cubicBezTo>
                  <a:pt x="155" y="258"/>
                  <a:pt x="153" y="257"/>
                  <a:pt x="152" y="258"/>
                </a:cubicBezTo>
                <a:cubicBezTo>
                  <a:pt x="151" y="261"/>
                  <a:pt x="154" y="264"/>
                  <a:pt x="152" y="266"/>
                </a:cubicBezTo>
                <a:cubicBezTo>
                  <a:pt x="151" y="268"/>
                  <a:pt x="148" y="268"/>
                  <a:pt x="145" y="269"/>
                </a:cubicBezTo>
                <a:cubicBezTo>
                  <a:pt x="143" y="266"/>
                  <a:pt x="140" y="264"/>
                  <a:pt x="138" y="262"/>
                </a:cubicBezTo>
                <a:cubicBezTo>
                  <a:pt x="136" y="260"/>
                  <a:pt x="134" y="257"/>
                  <a:pt x="132" y="255"/>
                </a:cubicBezTo>
                <a:cubicBezTo>
                  <a:pt x="129" y="252"/>
                  <a:pt x="127" y="249"/>
                  <a:pt x="123" y="246"/>
                </a:cubicBezTo>
                <a:cubicBezTo>
                  <a:pt x="119" y="244"/>
                  <a:pt x="114" y="242"/>
                  <a:pt x="109" y="240"/>
                </a:cubicBezTo>
                <a:cubicBezTo>
                  <a:pt x="105" y="237"/>
                  <a:pt x="100" y="233"/>
                  <a:pt x="95" y="230"/>
                </a:cubicBezTo>
                <a:cubicBezTo>
                  <a:pt x="91" y="227"/>
                  <a:pt x="86" y="225"/>
                  <a:pt x="81" y="221"/>
                </a:cubicBezTo>
                <a:cubicBezTo>
                  <a:pt x="79" y="219"/>
                  <a:pt x="76" y="216"/>
                  <a:pt x="74" y="213"/>
                </a:cubicBezTo>
                <a:cubicBezTo>
                  <a:pt x="72" y="211"/>
                  <a:pt x="70" y="209"/>
                  <a:pt x="69" y="206"/>
                </a:cubicBezTo>
                <a:cubicBezTo>
                  <a:pt x="68" y="205"/>
                  <a:pt x="68" y="203"/>
                  <a:pt x="69" y="202"/>
                </a:cubicBezTo>
                <a:cubicBezTo>
                  <a:pt x="69" y="200"/>
                  <a:pt x="72" y="198"/>
                  <a:pt x="72" y="196"/>
                </a:cubicBezTo>
                <a:cubicBezTo>
                  <a:pt x="70" y="191"/>
                  <a:pt x="66" y="188"/>
                  <a:pt x="63" y="184"/>
                </a:cubicBezTo>
                <a:cubicBezTo>
                  <a:pt x="59" y="177"/>
                  <a:pt x="55" y="171"/>
                  <a:pt x="51" y="164"/>
                </a:cubicBezTo>
                <a:cubicBezTo>
                  <a:pt x="47" y="156"/>
                  <a:pt x="43" y="147"/>
                  <a:pt x="40" y="139"/>
                </a:cubicBezTo>
                <a:cubicBezTo>
                  <a:pt x="38" y="134"/>
                  <a:pt x="37" y="128"/>
                  <a:pt x="35" y="124"/>
                </a:cubicBezTo>
                <a:cubicBezTo>
                  <a:pt x="34" y="120"/>
                  <a:pt x="31" y="117"/>
                  <a:pt x="29" y="113"/>
                </a:cubicBezTo>
                <a:cubicBezTo>
                  <a:pt x="28" y="110"/>
                  <a:pt x="28" y="105"/>
                  <a:pt x="26" y="102"/>
                </a:cubicBezTo>
                <a:cubicBezTo>
                  <a:pt x="24" y="99"/>
                  <a:pt x="22" y="97"/>
                  <a:pt x="19" y="95"/>
                </a:cubicBezTo>
                <a:cubicBezTo>
                  <a:pt x="17" y="94"/>
                  <a:pt x="15" y="95"/>
                  <a:pt x="14" y="95"/>
                </a:cubicBezTo>
                <a:cubicBezTo>
                  <a:pt x="11" y="93"/>
                  <a:pt x="7" y="91"/>
                  <a:pt x="5" y="88"/>
                </a:cubicBezTo>
                <a:cubicBezTo>
                  <a:pt x="4" y="87"/>
                  <a:pt x="4" y="85"/>
                  <a:pt x="4" y="83"/>
                </a:cubicBezTo>
                <a:cubicBezTo>
                  <a:pt x="5" y="82"/>
                  <a:pt x="7" y="82"/>
                  <a:pt x="7" y="80"/>
                </a:cubicBezTo>
                <a:cubicBezTo>
                  <a:pt x="7" y="79"/>
                  <a:pt x="7" y="78"/>
                  <a:pt x="6" y="77"/>
                </a:cubicBezTo>
                <a:cubicBezTo>
                  <a:pt x="5" y="76"/>
                  <a:pt x="3" y="76"/>
                  <a:pt x="3" y="75"/>
                </a:cubicBezTo>
                <a:cubicBezTo>
                  <a:pt x="3" y="74"/>
                  <a:pt x="4" y="72"/>
                  <a:pt x="4" y="71"/>
                </a:cubicBezTo>
                <a:cubicBezTo>
                  <a:pt x="3" y="68"/>
                  <a:pt x="0" y="65"/>
                  <a:pt x="1" y="62"/>
                </a:cubicBezTo>
                <a:cubicBezTo>
                  <a:pt x="2" y="58"/>
                  <a:pt x="6" y="55"/>
                  <a:pt x="9" y="52"/>
                </a:cubicBezTo>
                <a:cubicBezTo>
                  <a:pt x="10" y="50"/>
                  <a:pt x="12" y="49"/>
                  <a:pt x="14" y="48"/>
                </a:cubicBezTo>
                <a:cubicBezTo>
                  <a:pt x="15" y="50"/>
                  <a:pt x="16" y="51"/>
                  <a:pt x="17" y="53"/>
                </a:cubicBezTo>
                <a:cubicBezTo>
                  <a:pt x="17" y="54"/>
                  <a:pt x="16" y="55"/>
                  <a:pt x="16" y="55"/>
                </a:cubicBezTo>
                <a:cubicBezTo>
                  <a:pt x="14" y="56"/>
                  <a:pt x="12" y="56"/>
                  <a:pt x="11" y="57"/>
                </a:cubicBezTo>
                <a:cubicBezTo>
                  <a:pt x="12" y="59"/>
                  <a:pt x="12" y="60"/>
                  <a:pt x="13" y="61"/>
                </a:cubicBezTo>
                <a:cubicBezTo>
                  <a:pt x="13" y="62"/>
                  <a:pt x="12" y="64"/>
                  <a:pt x="13" y="64"/>
                </a:cubicBezTo>
                <a:cubicBezTo>
                  <a:pt x="15" y="64"/>
                  <a:pt x="16" y="62"/>
                  <a:pt x="18" y="61"/>
                </a:cubicBezTo>
                <a:cubicBezTo>
                  <a:pt x="20" y="61"/>
                  <a:pt x="23" y="61"/>
                  <a:pt x="25" y="63"/>
                </a:cubicBezTo>
                <a:cubicBezTo>
                  <a:pt x="26" y="65"/>
                  <a:pt x="26" y="68"/>
                  <a:pt x="27" y="70"/>
                </a:cubicBezTo>
                <a:cubicBezTo>
                  <a:pt x="28" y="70"/>
                  <a:pt x="29" y="71"/>
                  <a:pt x="29" y="71"/>
                </a:cubicBezTo>
                <a:cubicBezTo>
                  <a:pt x="31" y="69"/>
                  <a:pt x="33" y="67"/>
                  <a:pt x="34" y="64"/>
                </a:cubicBezTo>
                <a:cubicBezTo>
                  <a:pt x="35" y="59"/>
                  <a:pt x="36" y="53"/>
                  <a:pt x="37" y="48"/>
                </a:cubicBezTo>
                <a:cubicBezTo>
                  <a:pt x="38" y="46"/>
                  <a:pt x="40" y="45"/>
                  <a:pt x="42" y="44"/>
                </a:cubicBezTo>
                <a:cubicBezTo>
                  <a:pt x="49" y="41"/>
                  <a:pt x="55" y="39"/>
                  <a:pt x="61" y="36"/>
                </a:cubicBezTo>
                <a:cubicBezTo>
                  <a:pt x="62" y="35"/>
                  <a:pt x="61" y="34"/>
                  <a:pt x="62" y="33"/>
                </a:cubicBezTo>
                <a:cubicBezTo>
                  <a:pt x="63" y="31"/>
                  <a:pt x="66" y="29"/>
                  <a:pt x="68" y="27"/>
                </a:cubicBezTo>
                <a:cubicBezTo>
                  <a:pt x="69" y="26"/>
                  <a:pt x="71" y="24"/>
                  <a:pt x="72" y="23"/>
                </a:cubicBezTo>
                <a:cubicBezTo>
                  <a:pt x="73" y="20"/>
                  <a:pt x="72" y="17"/>
                  <a:pt x="74" y="15"/>
                </a:cubicBezTo>
                <a:cubicBezTo>
                  <a:pt x="74" y="13"/>
                  <a:pt x="77" y="14"/>
                  <a:pt x="77" y="13"/>
                </a:cubicBezTo>
                <a:cubicBezTo>
                  <a:pt x="78" y="11"/>
                  <a:pt x="78" y="9"/>
                  <a:pt x="77" y="7"/>
                </a:cubicBezTo>
                <a:cubicBezTo>
                  <a:pt x="77" y="5"/>
                  <a:pt x="75" y="4"/>
                  <a:pt x="74" y="2"/>
                </a:cubicBezTo>
                <a:cubicBezTo>
                  <a:pt x="74" y="1"/>
                  <a:pt x="74" y="1"/>
                  <a:pt x="74" y="0"/>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grpSp>
        <p:nvGrpSpPr>
          <p:cNvPr id="41989" name="Group 10"/>
          <p:cNvGrpSpPr>
            <a:grpSpLocks/>
          </p:cNvGrpSpPr>
          <p:nvPr/>
        </p:nvGrpSpPr>
        <p:grpSpPr bwMode="auto">
          <a:xfrm>
            <a:off x="260350" y="1790700"/>
            <a:ext cx="7997825" cy="4545013"/>
            <a:chOff x="178271" y="1368425"/>
            <a:chExt cx="7997111" cy="4498976"/>
          </a:xfrm>
        </p:grpSpPr>
        <p:sp>
          <p:nvSpPr>
            <p:cNvPr id="1255" name="Freeform 2"/>
            <p:cNvSpPr>
              <a:spLocks noChangeAspect="1"/>
            </p:cNvSpPr>
            <p:nvPr/>
          </p:nvSpPr>
          <p:spPr bwMode="auto">
            <a:xfrm>
              <a:off x="289386" y="2611419"/>
              <a:ext cx="6349" cy="4714"/>
            </a:xfrm>
            <a:custGeom>
              <a:avLst/>
              <a:gdLst>
                <a:gd name="T0" fmla="*/ 2 w 4"/>
                <a:gd name="T1" fmla="*/ 3 h 3"/>
                <a:gd name="T2" fmla="*/ 1 w 4"/>
                <a:gd name="T3" fmla="*/ 2 h 3"/>
                <a:gd name="T4" fmla="*/ 1 w 4"/>
                <a:gd name="T5" fmla="*/ 1 h 3"/>
                <a:gd name="T6" fmla="*/ 4 w 4"/>
                <a:gd name="T7" fmla="*/ 1 h 3"/>
                <a:gd name="T8" fmla="*/ 2 w 4"/>
                <a:gd name="T9" fmla="*/ 3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3"/>
                  </a:moveTo>
                  <a:cubicBezTo>
                    <a:pt x="2" y="3"/>
                    <a:pt x="1" y="3"/>
                    <a:pt x="1" y="2"/>
                  </a:cubicBezTo>
                  <a:cubicBezTo>
                    <a:pt x="0" y="2"/>
                    <a:pt x="1" y="1"/>
                    <a:pt x="1" y="1"/>
                  </a:cubicBezTo>
                  <a:cubicBezTo>
                    <a:pt x="2" y="0"/>
                    <a:pt x="3" y="0"/>
                    <a:pt x="4" y="1"/>
                  </a:cubicBezTo>
                  <a:cubicBezTo>
                    <a:pt x="4" y="2"/>
                    <a:pt x="3" y="2"/>
                    <a:pt x="2"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56" name="Freeform 3"/>
            <p:cNvSpPr>
              <a:spLocks noChangeAspect="1"/>
            </p:cNvSpPr>
            <p:nvPr/>
          </p:nvSpPr>
          <p:spPr bwMode="auto">
            <a:xfrm>
              <a:off x="303673" y="2622418"/>
              <a:ext cx="4762" cy="6286"/>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0" y="2"/>
                  </a:cubicBezTo>
                  <a:cubicBezTo>
                    <a:pt x="0" y="2"/>
                    <a:pt x="1" y="1"/>
                    <a:pt x="1" y="1"/>
                  </a:cubicBezTo>
                  <a:cubicBezTo>
                    <a:pt x="1" y="1"/>
                    <a:pt x="2" y="0"/>
                    <a:pt x="3" y="1"/>
                  </a:cubicBezTo>
                  <a:cubicBezTo>
                    <a:pt x="3" y="2"/>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57" name="Freeform 4"/>
            <p:cNvSpPr>
              <a:spLocks noChangeAspect="1"/>
            </p:cNvSpPr>
            <p:nvPr/>
          </p:nvSpPr>
          <p:spPr bwMode="auto">
            <a:xfrm>
              <a:off x="421137" y="2644418"/>
              <a:ext cx="6349" cy="7858"/>
            </a:xfrm>
            <a:custGeom>
              <a:avLst/>
              <a:gdLst>
                <a:gd name="T0" fmla="*/ 2 w 3"/>
                <a:gd name="T1" fmla="*/ 3 h 4"/>
                <a:gd name="T2" fmla="*/ 0 w 3"/>
                <a:gd name="T3" fmla="*/ 3 h 4"/>
                <a:gd name="T4" fmla="*/ 0 w 3"/>
                <a:gd name="T5" fmla="*/ 2 h 4"/>
                <a:gd name="T6" fmla="*/ 2 w 3"/>
                <a:gd name="T7" fmla="*/ 1 h 4"/>
                <a:gd name="T8" fmla="*/ 2 w 3"/>
                <a:gd name="T9" fmla="*/ 3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1" y="3"/>
                    <a:pt x="1" y="4"/>
                    <a:pt x="0" y="3"/>
                  </a:cubicBezTo>
                  <a:cubicBezTo>
                    <a:pt x="0" y="3"/>
                    <a:pt x="0" y="2"/>
                    <a:pt x="0" y="2"/>
                  </a:cubicBezTo>
                  <a:cubicBezTo>
                    <a:pt x="1" y="1"/>
                    <a:pt x="2" y="0"/>
                    <a:pt x="2" y="1"/>
                  </a:cubicBezTo>
                  <a:cubicBezTo>
                    <a:pt x="3" y="1"/>
                    <a:pt x="2" y="2"/>
                    <a:pt x="2"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58" name="Freeform 5"/>
            <p:cNvSpPr>
              <a:spLocks noChangeAspect="1"/>
            </p:cNvSpPr>
            <p:nvPr/>
          </p:nvSpPr>
          <p:spPr bwMode="auto">
            <a:xfrm>
              <a:off x="395740" y="2656989"/>
              <a:ext cx="15874" cy="14143"/>
            </a:xfrm>
            <a:custGeom>
              <a:avLst/>
              <a:gdLst>
                <a:gd name="T0" fmla="*/ 2 w 9"/>
                <a:gd name="T1" fmla="*/ 0 h 8"/>
                <a:gd name="T2" fmla="*/ 9 w 9"/>
                <a:gd name="T3" fmla="*/ 7 h 8"/>
                <a:gd name="T4" fmla="*/ 7 w 9"/>
                <a:gd name="T5" fmla="*/ 7 h 8"/>
                <a:gd name="T6" fmla="*/ 0 w 9"/>
                <a:gd name="T7" fmla="*/ 1 h 8"/>
                <a:gd name="T8" fmla="*/ 2 w 9"/>
                <a:gd name="T9" fmla="*/ 0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2" y="0"/>
                  </a:moveTo>
                  <a:cubicBezTo>
                    <a:pt x="5" y="2"/>
                    <a:pt x="7" y="4"/>
                    <a:pt x="9" y="7"/>
                  </a:cubicBezTo>
                  <a:cubicBezTo>
                    <a:pt x="9" y="7"/>
                    <a:pt x="7" y="8"/>
                    <a:pt x="7" y="7"/>
                  </a:cubicBezTo>
                  <a:cubicBezTo>
                    <a:pt x="4" y="6"/>
                    <a:pt x="2" y="4"/>
                    <a:pt x="0" y="1"/>
                  </a:cubicBezTo>
                  <a:cubicBezTo>
                    <a:pt x="0" y="1"/>
                    <a:pt x="1"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59" name="Freeform 6"/>
            <p:cNvSpPr>
              <a:spLocks noChangeAspect="1"/>
            </p:cNvSpPr>
            <p:nvPr/>
          </p:nvSpPr>
          <p:spPr bwMode="auto">
            <a:xfrm>
              <a:off x="365579" y="2642847"/>
              <a:ext cx="20636" cy="10999"/>
            </a:xfrm>
            <a:custGeom>
              <a:avLst/>
              <a:gdLst>
                <a:gd name="T0" fmla="*/ 2147483647 w 12"/>
                <a:gd name="T1" fmla="*/ 2147483647 h 6"/>
                <a:gd name="T2" fmla="*/ 2147483647 w 12"/>
                <a:gd name="T3" fmla="*/ 2147483647 h 6"/>
                <a:gd name="T4" fmla="*/ 2147483647 w 12"/>
                <a:gd name="T5" fmla="*/ 2147483647 h 6"/>
                <a:gd name="T6" fmla="*/ 2147483647 w 12"/>
                <a:gd name="T7" fmla="*/ 2147483647 h 6"/>
                <a:gd name="T8" fmla="*/ 2147483647 w 12"/>
                <a:gd name="T9" fmla="*/ 2147483647 h 6"/>
                <a:gd name="T10" fmla="*/ 0 60000 65536"/>
                <a:gd name="T11" fmla="*/ 0 60000 65536"/>
                <a:gd name="T12" fmla="*/ 0 60000 65536"/>
                <a:gd name="T13" fmla="*/ 0 60000 65536"/>
                <a:gd name="T14" fmla="*/ 0 60000 65536"/>
                <a:gd name="T15" fmla="*/ 0 w 12"/>
                <a:gd name="T16" fmla="*/ 0 h 6"/>
                <a:gd name="T17" fmla="*/ 12 w 12"/>
                <a:gd name="T18" fmla="*/ 6 h 6"/>
              </a:gdLst>
              <a:ahLst/>
              <a:cxnLst>
                <a:cxn ang="T10">
                  <a:pos x="T0" y="T1"/>
                </a:cxn>
                <a:cxn ang="T11">
                  <a:pos x="T2" y="T3"/>
                </a:cxn>
                <a:cxn ang="T12">
                  <a:pos x="T4" y="T5"/>
                </a:cxn>
                <a:cxn ang="T13">
                  <a:pos x="T6" y="T7"/>
                </a:cxn>
                <a:cxn ang="T14">
                  <a:pos x="T8" y="T9"/>
                </a:cxn>
              </a:cxnLst>
              <a:rect l="T15" t="T16" r="T17" b="T18"/>
              <a:pathLst>
                <a:path w="12" h="6">
                  <a:moveTo>
                    <a:pt x="10" y="3"/>
                  </a:moveTo>
                  <a:cubicBezTo>
                    <a:pt x="11" y="3"/>
                    <a:pt x="12" y="1"/>
                    <a:pt x="11" y="1"/>
                  </a:cubicBezTo>
                  <a:cubicBezTo>
                    <a:pt x="9" y="0"/>
                    <a:pt x="8" y="1"/>
                    <a:pt x="6" y="2"/>
                  </a:cubicBezTo>
                  <a:cubicBezTo>
                    <a:pt x="5" y="3"/>
                    <a:pt x="0" y="5"/>
                    <a:pt x="2" y="5"/>
                  </a:cubicBezTo>
                  <a:cubicBezTo>
                    <a:pt x="5" y="6"/>
                    <a:pt x="8" y="4"/>
                    <a:pt x="10"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grpSp>
          <p:nvGrpSpPr>
            <p:cNvPr id="42052" name="Group 8"/>
            <p:cNvGrpSpPr>
              <a:grpSpLocks/>
            </p:cNvGrpSpPr>
            <p:nvPr/>
          </p:nvGrpSpPr>
          <p:grpSpPr bwMode="auto">
            <a:xfrm>
              <a:off x="178271" y="4852726"/>
              <a:ext cx="1793026" cy="552262"/>
              <a:chOff x="121" y="3067"/>
              <a:chExt cx="1082" cy="376"/>
            </a:xfrm>
          </p:grpSpPr>
          <p:sp>
            <p:nvSpPr>
              <p:cNvPr id="2437" name="Oval 9"/>
              <p:cNvSpPr>
                <a:spLocks noChangeArrowheads="1"/>
              </p:cNvSpPr>
              <p:nvPr/>
            </p:nvSpPr>
            <p:spPr bwMode="auto">
              <a:xfrm>
                <a:off x="121" y="3128"/>
                <a:ext cx="126" cy="136"/>
              </a:xfrm>
              <a:prstGeom prst="ellipse">
                <a:avLst/>
              </a:prstGeom>
              <a:solidFill>
                <a:srgbClr val="2A678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438" name="Text Box 11"/>
              <p:cNvSpPr txBox="1">
                <a:spLocks noChangeArrowheads="1"/>
              </p:cNvSpPr>
              <p:nvPr/>
            </p:nvSpPr>
            <p:spPr bwMode="auto">
              <a:xfrm>
                <a:off x="234" y="3106"/>
                <a:ext cx="901" cy="187"/>
              </a:xfrm>
              <a:prstGeom prst="rect">
                <a:avLst/>
              </a:prstGeom>
              <a:noFill/>
              <a:ln w="9525">
                <a:noFill/>
                <a:miter lim="800000"/>
                <a:headEnd/>
                <a:tailEnd/>
              </a:ln>
              <a:effectLst/>
            </p:spPr>
            <p:txBody>
              <a:bodyPr>
                <a:spAutoFit/>
              </a:bodyPr>
              <a:lstStyle/>
              <a:p>
                <a:pPr defTabSz="914400" eaLnBrk="1" fontAlgn="auto" hangingPunct="1">
                  <a:spcBef>
                    <a:spcPct val="50000"/>
                  </a:spcBef>
                  <a:spcAft>
                    <a:spcPts val="0"/>
                  </a:spcAft>
                  <a:defRPr/>
                </a:pPr>
                <a:r>
                  <a:rPr lang="en-GB" sz="1200" b="1" kern="0" dirty="0">
                    <a:solidFill>
                      <a:srgbClr val="696969"/>
                    </a:solidFill>
                    <a:effectLst>
                      <a:outerShdw blurRad="38100" dist="38100" dir="2700000" algn="tl">
                        <a:srgbClr val="DDDDDD"/>
                      </a:outerShdw>
                    </a:effectLst>
                    <a:latin typeface="Arial"/>
                  </a:rPr>
                  <a:t>COST Countries</a:t>
                </a:r>
              </a:p>
            </p:txBody>
          </p:sp>
          <p:sp>
            <p:nvSpPr>
              <p:cNvPr id="2439" name="Text Box 12"/>
              <p:cNvSpPr txBox="1">
                <a:spLocks noChangeArrowheads="1"/>
              </p:cNvSpPr>
              <p:nvPr/>
            </p:nvSpPr>
            <p:spPr bwMode="auto">
              <a:xfrm>
                <a:off x="348" y="3254"/>
                <a:ext cx="855" cy="189"/>
              </a:xfrm>
              <a:prstGeom prst="rect">
                <a:avLst/>
              </a:prstGeom>
              <a:noFill/>
              <a:ln w="9525">
                <a:noFill/>
                <a:miter lim="800000"/>
                <a:headEnd/>
                <a:tailEnd/>
              </a:ln>
              <a:effectLst/>
            </p:spPr>
            <p:txBody>
              <a:bodyPr>
                <a:spAutoFit/>
              </a:bodyPr>
              <a:lstStyle/>
              <a:p>
                <a:pPr defTabSz="914400" eaLnBrk="1" fontAlgn="auto" hangingPunct="1">
                  <a:spcBef>
                    <a:spcPct val="50000"/>
                  </a:spcBef>
                  <a:spcAft>
                    <a:spcPts val="0"/>
                  </a:spcAft>
                  <a:defRPr/>
                </a:pPr>
                <a:endParaRPr lang="en-GB" sz="1200" b="1" kern="0">
                  <a:solidFill>
                    <a:prstClr val="black"/>
                  </a:solidFill>
                  <a:effectLst>
                    <a:outerShdw blurRad="38100" dist="38100" dir="2700000" algn="tl">
                      <a:srgbClr val="DDDDDD"/>
                    </a:outerShdw>
                  </a:effectLst>
                  <a:latin typeface="Arial"/>
                </a:endParaRPr>
              </a:p>
            </p:txBody>
          </p:sp>
          <p:sp>
            <p:nvSpPr>
              <p:cNvPr id="2440" name="Text Box 15"/>
              <p:cNvSpPr txBox="1">
                <a:spLocks noChangeArrowheads="1"/>
              </p:cNvSpPr>
              <p:nvPr/>
            </p:nvSpPr>
            <p:spPr bwMode="auto">
              <a:xfrm>
                <a:off x="258" y="3067"/>
                <a:ext cx="855" cy="189"/>
              </a:xfrm>
              <a:prstGeom prst="rect">
                <a:avLst/>
              </a:prstGeom>
              <a:noFill/>
              <a:ln w="9525">
                <a:noFill/>
                <a:miter lim="800000"/>
                <a:headEnd/>
                <a:tailEnd/>
              </a:ln>
              <a:effectLst/>
            </p:spPr>
            <p:txBody>
              <a:bodyPr>
                <a:spAutoFit/>
              </a:bodyPr>
              <a:lstStyle/>
              <a:p>
                <a:pPr defTabSz="914400" eaLnBrk="1" fontAlgn="auto" hangingPunct="1">
                  <a:spcBef>
                    <a:spcPct val="50000"/>
                  </a:spcBef>
                  <a:spcAft>
                    <a:spcPts val="0"/>
                  </a:spcAft>
                  <a:defRPr/>
                </a:pPr>
                <a:endParaRPr lang="en-GB" sz="1200" b="1" kern="0">
                  <a:solidFill>
                    <a:prstClr val="black"/>
                  </a:solidFill>
                  <a:effectLst>
                    <a:outerShdw blurRad="38100" dist="38100" dir="2700000" algn="tl">
                      <a:srgbClr val="DDDDDD"/>
                    </a:outerShdw>
                  </a:effectLst>
                  <a:latin typeface="Arial"/>
                </a:endParaRPr>
              </a:p>
            </p:txBody>
          </p:sp>
        </p:grpSp>
        <p:sp>
          <p:nvSpPr>
            <p:cNvPr id="1261" name="Freeform 16"/>
            <p:cNvSpPr>
              <a:spLocks noChangeAspect="1"/>
            </p:cNvSpPr>
            <p:nvPr/>
          </p:nvSpPr>
          <p:spPr bwMode="auto">
            <a:xfrm>
              <a:off x="3853006" y="1644995"/>
              <a:ext cx="7936" cy="14143"/>
            </a:xfrm>
            <a:custGeom>
              <a:avLst/>
              <a:gdLst>
                <a:gd name="T0" fmla="*/ 2147483647 w 5"/>
                <a:gd name="T1" fmla="*/ 2147483647 h 7"/>
                <a:gd name="T2" fmla="*/ 2147483647 w 5"/>
                <a:gd name="T3" fmla="*/ 2147483647 h 7"/>
                <a:gd name="T4" fmla="*/ 2147483647 w 5"/>
                <a:gd name="T5" fmla="*/ 2147483647 h 7"/>
                <a:gd name="T6" fmla="*/ 2147483647 w 5"/>
                <a:gd name="T7" fmla="*/ 2147483647 h 7"/>
                <a:gd name="T8" fmla="*/ 2147483647 w 5"/>
                <a:gd name="T9" fmla="*/ 2147483647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3" y="5"/>
                  </a:moveTo>
                  <a:cubicBezTo>
                    <a:pt x="3" y="6"/>
                    <a:pt x="1" y="7"/>
                    <a:pt x="1" y="7"/>
                  </a:cubicBezTo>
                  <a:cubicBezTo>
                    <a:pt x="0" y="6"/>
                    <a:pt x="0" y="4"/>
                    <a:pt x="1" y="3"/>
                  </a:cubicBezTo>
                  <a:cubicBezTo>
                    <a:pt x="2" y="2"/>
                    <a:pt x="3" y="0"/>
                    <a:pt x="4" y="1"/>
                  </a:cubicBezTo>
                  <a:cubicBezTo>
                    <a:pt x="5" y="2"/>
                    <a:pt x="4" y="4"/>
                    <a:pt x="3" y="5"/>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62" name="Freeform 17"/>
            <p:cNvSpPr>
              <a:spLocks noChangeAspect="1"/>
            </p:cNvSpPr>
            <p:nvPr/>
          </p:nvSpPr>
          <p:spPr bwMode="auto">
            <a:xfrm>
              <a:off x="3803797" y="1440710"/>
              <a:ext cx="17461" cy="18857"/>
            </a:xfrm>
            <a:custGeom>
              <a:avLst/>
              <a:gdLst>
                <a:gd name="T0" fmla="*/ 7 w 10"/>
                <a:gd name="T1" fmla="*/ 4 h 9"/>
                <a:gd name="T2" fmla="*/ 10 w 10"/>
                <a:gd name="T3" fmla="*/ 9 h 9"/>
                <a:gd name="T4" fmla="*/ 4 w 10"/>
                <a:gd name="T5" fmla="*/ 6 h 9"/>
                <a:gd name="T6" fmla="*/ 1 w 10"/>
                <a:gd name="T7" fmla="*/ 0 h 9"/>
                <a:gd name="T8" fmla="*/ 7 w 10"/>
                <a:gd name="T9" fmla="*/ 4 h 9"/>
                <a:gd name="T10" fmla="*/ 0 60000 65536"/>
                <a:gd name="T11" fmla="*/ 0 60000 65536"/>
                <a:gd name="T12" fmla="*/ 0 60000 65536"/>
                <a:gd name="T13" fmla="*/ 0 60000 65536"/>
                <a:gd name="T14" fmla="*/ 0 60000 65536"/>
                <a:gd name="T15" fmla="*/ 0 w 10"/>
                <a:gd name="T16" fmla="*/ 0 h 9"/>
                <a:gd name="T17" fmla="*/ 10 w 10"/>
                <a:gd name="T18" fmla="*/ 9 h 9"/>
              </a:gdLst>
              <a:ahLst/>
              <a:cxnLst>
                <a:cxn ang="T10">
                  <a:pos x="T0" y="T1"/>
                </a:cxn>
                <a:cxn ang="T11">
                  <a:pos x="T2" y="T3"/>
                </a:cxn>
                <a:cxn ang="T12">
                  <a:pos x="T4" y="T5"/>
                </a:cxn>
                <a:cxn ang="T13">
                  <a:pos x="T6" y="T7"/>
                </a:cxn>
                <a:cxn ang="T14">
                  <a:pos x="T8" y="T9"/>
                </a:cxn>
              </a:cxnLst>
              <a:rect l="T15" t="T16" r="T17" b="T18"/>
              <a:pathLst>
                <a:path w="10" h="9">
                  <a:moveTo>
                    <a:pt x="7" y="4"/>
                  </a:moveTo>
                  <a:cubicBezTo>
                    <a:pt x="8" y="5"/>
                    <a:pt x="10" y="8"/>
                    <a:pt x="10" y="9"/>
                  </a:cubicBezTo>
                  <a:cubicBezTo>
                    <a:pt x="9" y="9"/>
                    <a:pt x="5" y="7"/>
                    <a:pt x="4" y="6"/>
                  </a:cubicBezTo>
                  <a:cubicBezTo>
                    <a:pt x="2" y="4"/>
                    <a:pt x="0" y="0"/>
                    <a:pt x="1" y="0"/>
                  </a:cubicBezTo>
                  <a:cubicBezTo>
                    <a:pt x="2" y="0"/>
                    <a:pt x="5" y="3"/>
                    <a:pt x="7" y="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63" name="Freeform 18"/>
            <p:cNvSpPr>
              <a:spLocks noChangeAspect="1"/>
            </p:cNvSpPr>
            <p:nvPr/>
          </p:nvSpPr>
          <p:spPr bwMode="auto">
            <a:xfrm>
              <a:off x="3829195" y="1439139"/>
              <a:ext cx="14287" cy="14142"/>
            </a:xfrm>
            <a:custGeom>
              <a:avLst/>
              <a:gdLst>
                <a:gd name="T0" fmla="*/ 2147483647 w 8"/>
                <a:gd name="T1" fmla="*/ 2147483647 h 7"/>
                <a:gd name="T2" fmla="*/ 2147483647 w 8"/>
                <a:gd name="T3" fmla="*/ 2147483647 h 7"/>
                <a:gd name="T4" fmla="*/ 2147483647 w 8"/>
                <a:gd name="T5" fmla="*/ 2147483647 h 7"/>
                <a:gd name="T6" fmla="*/ 2147483647 w 8"/>
                <a:gd name="T7" fmla="*/ 0 h 7"/>
                <a:gd name="T8" fmla="*/ 2147483647 w 8"/>
                <a:gd name="T9" fmla="*/ 2147483647 h 7"/>
                <a:gd name="T10" fmla="*/ 0 60000 65536"/>
                <a:gd name="T11" fmla="*/ 0 60000 65536"/>
                <a:gd name="T12" fmla="*/ 0 60000 65536"/>
                <a:gd name="T13" fmla="*/ 0 60000 65536"/>
                <a:gd name="T14" fmla="*/ 0 60000 65536"/>
                <a:gd name="T15" fmla="*/ 0 w 8"/>
                <a:gd name="T16" fmla="*/ 0 h 7"/>
                <a:gd name="T17" fmla="*/ 8 w 8"/>
                <a:gd name="T18" fmla="*/ 7 h 7"/>
              </a:gdLst>
              <a:ahLst/>
              <a:cxnLst>
                <a:cxn ang="T10">
                  <a:pos x="T0" y="T1"/>
                </a:cxn>
                <a:cxn ang="T11">
                  <a:pos x="T2" y="T3"/>
                </a:cxn>
                <a:cxn ang="T12">
                  <a:pos x="T4" y="T5"/>
                </a:cxn>
                <a:cxn ang="T13">
                  <a:pos x="T6" y="T7"/>
                </a:cxn>
                <a:cxn ang="T14">
                  <a:pos x="T8" y="T9"/>
                </a:cxn>
              </a:cxnLst>
              <a:rect l="T15" t="T16" r="T17" b="T18"/>
              <a:pathLst>
                <a:path w="8" h="7">
                  <a:moveTo>
                    <a:pt x="5" y="4"/>
                  </a:moveTo>
                  <a:cubicBezTo>
                    <a:pt x="6" y="5"/>
                    <a:pt x="8" y="7"/>
                    <a:pt x="7" y="7"/>
                  </a:cubicBezTo>
                  <a:cubicBezTo>
                    <a:pt x="7" y="7"/>
                    <a:pt x="5" y="6"/>
                    <a:pt x="4" y="5"/>
                  </a:cubicBezTo>
                  <a:cubicBezTo>
                    <a:pt x="2" y="3"/>
                    <a:pt x="0" y="1"/>
                    <a:pt x="1" y="0"/>
                  </a:cubicBezTo>
                  <a:cubicBezTo>
                    <a:pt x="1" y="0"/>
                    <a:pt x="4" y="3"/>
                    <a:pt x="5"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64" name="Freeform 19"/>
            <p:cNvSpPr>
              <a:spLocks noChangeAspect="1"/>
            </p:cNvSpPr>
            <p:nvPr/>
          </p:nvSpPr>
          <p:spPr bwMode="auto">
            <a:xfrm>
              <a:off x="3837132" y="1459567"/>
              <a:ext cx="9524" cy="9429"/>
            </a:xfrm>
            <a:custGeom>
              <a:avLst/>
              <a:gdLst>
                <a:gd name="T0" fmla="*/ 2147483647 w 6"/>
                <a:gd name="T1" fmla="*/ 2147483647 h 5"/>
                <a:gd name="T2" fmla="*/ 2147483647 w 6"/>
                <a:gd name="T3" fmla="*/ 2147483647 h 5"/>
                <a:gd name="T4" fmla="*/ 2147483647 w 6"/>
                <a:gd name="T5" fmla="*/ 2147483647 h 5"/>
                <a:gd name="T6" fmla="*/ 2147483647 w 6"/>
                <a:gd name="T7" fmla="*/ 0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4" y="2"/>
                  </a:moveTo>
                  <a:cubicBezTo>
                    <a:pt x="4" y="3"/>
                    <a:pt x="6" y="5"/>
                    <a:pt x="5" y="5"/>
                  </a:cubicBezTo>
                  <a:cubicBezTo>
                    <a:pt x="5" y="5"/>
                    <a:pt x="3" y="4"/>
                    <a:pt x="2" y="3"/>
                  </a:cubicBezTo>
                  <a:cubicBezTo>
                    <a:pt x="1" y="1"/>
                    <a:pt x="0" y="0"/>
                    <a:pt x="1" y="0"/>
                  </a:cubicBezTo>
                  <a:cubicBezTo>
                    <a:pt x="1" y="0"/>
                    <a:pt x="2" y="1"/>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65" name="Freeform 20"/>
            <p:cNvSpPr>
              <a:spLocks noChangeAspect="1"/>
            </p:cNvSpPr>
            <p:nvPr/>
          </p:nvSpPr>
          <p:spPr bwMode="auto">
            <a:xfrm>
              <a:off x="3827608" y="1789566"/>
              <a:ext cx="7936" cy="6286"/>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2"/>
                  </a:moveTo>
                  <a:cubicBezTo>
                    <a:pt x="3" y="3"/>
                    <a:pt x="3" y="3"/>
                    <a:pt x="2" y="3"/>
                  </a:cubicBezTo>
                  <a:cubicBezTo>
                    <a:pt x="1" y="3"/>
                    <a:pt x="0" y="2"/>
                    <a:pt x="1" y="2"/>
                  </a:cubicBezTo>
                  <a:cubicBezTo>
                    <a:pt x="1" y="1"/>
                    <a:pt x="1" y="0"/>
                    <a:pt x="2" y="0"/>
                  </a:cubicBezTo>
                  <a:cubicBezTo>
                    <a:pt x="4" y="0"/>
                    <a:pt x="3"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66" name="Freeform 21"/>
            <p:cNvSpPr>
              <a:spLocks noChangeAspect="1"/>
            </p:cNvSpPr>
            <p:nvPr/>
          </p:nvSpPr>
          <p:spPr bwMode="auto">
            <a:xfrm>
              <a:off x="3857767" y="1583710"/>
              <a:ext cx="7937" cy="10999"/>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4"/>
                  </a:moveTo>
                  <a:cubicBezTo>
                    <a:pt x="3" y="5"/>
                    <a:pt x="2" y="6"/>
                    <a:pt x="1" y="5"/>
                  </a:cubicBezTo>
                  <a:cubicBezTo>
                    <a:pt x="0" y="5"/>
                    <a:pt x="1" y="4"/>
                    <a:pt x="1" y="3"/>
                  </a:cubicBezTo>
                  <a:cubicBezTo>
                    <a:pt x="1" y="2"/>
                    <a:pt x="2" y="0"/>
                    <a:pt x="3" y="1"/>
                  </a:cubicBezTo>
                  <a:cubicBezTo>
                    <a:pt x="5" y="2"/>
                    <a:pt x="4" y="3"/>
                    <a:pt x="3"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67" name="Freeform 22"/>
            <p:cNvSpPr>
              <a:spLocks noChangeAspect="1"/>
            </p:cNvSpPr>
            <p:nvPr/>
          </p:nvSpPr>
          <p:spPr bwMode="auto">
            <a:xfrm>
              <a:off x="3824433" y="1536567"/>
              <a:ext cx="9524" cy="9429"/>
            </a:xfrm>
            <a:custGeom>
              <a:avLst/>
              <a:gdLst>
                <a:gd name="T0" fmla="*/ 2147483647 w 5"/>
                <a:gd name="T1" fmla="*/ 2147483647 h 5"/>
                <a:gd name="T2" fmla="*/ 2147483647 w 5"/>
                <a:gd name="T3" fmla="*/ 2147483647 h 5"/>
                <a:gd name="T4" fmla="*/ 2147483647 w 5"/>
                <a:gd name="T5" fmla="*/ 2147483647 h 5"/>
                <a:gd name="T6" fmla="*/ 2147483647 w 5"/>
                <a:gd name="T7" fmla="*/ 2147483647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3" y="4"/>
                  </a:moveTo>
                  <a:cubicBezTo>
                    <a:pt x="2" y="4"/>
                    <a:pt x="1" y="5"/>
                    <a:pt x="1" y="4"/>
                  </a:cubicBezTo>
                  <a:cubicBezTo>
                    <a:pt x="0" y="3"/>
                    <a:pt x="1" y="2"/>
                    <a:pt x="2" y="2"/>
                  </a:cubicBezTo>
                  <a:cubicBezTo>
                    <a:pt x="3" y="1"/>
                    <a:pt x="5" y="0"/>
                    <a:pt x="5" y="1"/>
                  </a:cubicBezTo>
                  <a:cubicBezTo>
                    <a:pt x="5" y="2"/>
                    <a:pt x="4" y="3"/>
                    <a:pt x="3"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68" name="Freeform 23"/>
            <p:cNvSpPr>
              <a:spLocks noChangeAspect="1"/>
            </p:cNvSpPr>
            <p:nvPr/>
          </p:nvSpPr>
          <p:spPr bwMode="auto">
            <a:xfrm>
              <a:off x="3803797" y="1712566"/>
              <a:ext cx="6349" cy="4714"/>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1" y="0"/>
                    <a:pt x="1" y="0"/>
                    <a:pt x="2" y="0"/>
                  </a:cubicBezTo>
                  <a:cubicBezTo>
                    <a:pt x="2" y="0"/>
                    <a:pt x="3" y="1"/>
                    <a:pt x="3" y="1"/>
                  </a:cubicBezTo>
                  <a:cubicBezTo>
                    <a:pt x="3"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69" name="Freeform 24"/>
            <p:cNvSpPr>
              <a:spLocks noChangeAspect="1"/>
            </p:cNvSpPr>
            <p:nvPr/>
          </p:nvSpPr>
          <p:spPr bwMode="auto">
            <a:xfrm>
              <a:off x="3795861" y="1707852"/>
              <a:ext cx="4762"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1"/>
                    <a:pt x="0" y="1"/>
                    <a:pt x="0" y="1"/>
                  </a:cubicBezTo>
                  <a:cubicBezTo>
                    <a:pt x="0" y="0"/>
                    <a:pt x="1" y="0"/>
                    <a:pt x="2" y="0"/>
                  </a:cubicBezTo>
                  <a:cubicBezTo>
                    <a:pt x="2" y="0"/>
                    <a:pt x="3" y="0"/>
                    <a:pt x="3" y="1"/>
                  </a:cubicBezTo>
                  <a:cubicBezTo>
                    <a:pt x="3"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70" name="Freeform 25"/>
            <p:cNvSpPr>
              <a:spLocks noChangeAspect="1"/>
            </p:cNvSpPr>
            <p:nvPr/>
          </p:nvSpPr>
          <p:spPr bwMode="auto">
            <a:xfrm>
              <a:off x="3786337" y="1703138"/>
              <a:ext cx="6349" cy="4714"/>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0" y="2"/>
                    <a:pt x="0" y="2"/>
                    <a:pt x="0" y="1"/>
                  </a:cubicBezTo>
                  <a:cubicBezTo>
                    <a:pt x="0" y="0"/>
                    <a:pt x="1" y="0"/>
                    <a:pt x="1" y="0"/>
                  </a:cubicBezTo>
                  <a:cubicBezTo>
                    <a:pt x="2" y="1"/>
                    <a:pt x="3" y="1"/>
                    <a:pt x="2" y="2"/>
                  </a:cubicBezTo>
                  <a:cubicBezTo>
                    <a:pt x="2" y="2"/>
                    <a:pt x="1"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71" name="Freeform 26"/>
            <p:cNvSpPr>
              <a:spLocks noChangeAspect="1"/>
            </p:cNvSpPr>
            <p:nvPr/>
          </p:nvSpPr>
          <p:spPr bwMode="auto">
            <a:xfrm>
              <a:off x="3838719" y="1787995"/>
              <a:ext cx="3175" cy="4714"/>
            </a:xfrm>
            <a:custGeom>
              <a:avLst/>
              <a:gdLst>
                <a:gd name="T0" fmla="*/ 2147483647 w 2"/>
                <a:gd name="T1" fmla="*/ 2147483647 h 2"/>
                <a:gd name="T2" fmla="*/ 0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2"/>
                    <a:pt x="1" y="2"/>
                    <a:pt x="0" y="2"/>
                  </a:cubicBezTo>
                  <a:cubicBezTo>
                    <a:pt x="0" y="2"/>
                    <a:pt x="0" y="1"/>
                    <a:pt x="0" y="1"/>
                  </a:cubicBezTo>
                  <a:cubicBezTo>
                    <a:pt x="0" y="0"/>
                    <a:pt x="0" y="0"/>
                    <a:pt x="1" y="0"/>
                  </a:cubicBezTo>
                  <a:cubicBezTo>
                    <a:pt x="2"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72" name="Freeform 27"/>
            <p:cNvSpPr>
              <a:spLocks noChangeAspect="1"/>
            </p:cNvSpPr>
            <p:nvPr/>
          </p:nvSpPr>
          <p:spPr bwMode="auto">
            <a:xfrm>
              <a:off x="3819671" y="1622995"/>
              <a:ext cx="1588" cy="3143"/>
            </a:xfrm>
            <a:custGeom>
              <a:avLst/>
              <a:gdLst>
                <a:gd name="T0" fmla="*/ 2147483647 w 1"/>
                <a:gd name="T1" fmla="*/ 2147483647 h 2"/>
                <a:gd name="T2" fmla="*/ 0 w 1"/>
                <a:gd name="T3" fmla="*/ 2147483647 h 2"/>
                <a:gd name="T4" fmla="*/ 0 w 1"/>
                <a:gd name="T5" fmla="*/ 2147483647 h 2"/>
                <a:gd name="T6" fmla="*/ 2147483647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2"/>
                    <a:pt x="0" y="1"/>
                  </a:cubicBezTo>
                  <a:cubicBezTo>
                    <a:pt x="0" y="1"/>
                    <a:pt x="0" y="0"/>
                    <a:pt x="1" y="0"/>
                  </a:cubicBezTo>
                  <a:cubicBezTo>
                    <a:pt x="1"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73" name="Freeform 28"/>
            <p:cNvSpPr>
              <a:spLocks noChangeAspect="1"/>
            </p:cNvSpPr>
            <p:nvPr/>
          </p:nvSpPr>
          <p:spPr bwMode="auto">
            <a:xfrm>
              <a:off x="3826020" y="1621424"/>
              <a:ext cx="3175" cy="4714"/>
            </a:xfrm>
            <a:custGeom>
              <a:avLst/>
              <a:gdLst>
                <a:gd name="T0" fmla="*/ 2 w 2"/>
                <a:gd name="T1" fmla="*/ 1 h 3"/>
                <a:gd name="T2" fmla="*/ 2 w 2"/>
                <a:gd name="T3" fmla="*/ 3 h 3"/>
                <a:gd name="T4" fmla="*/ 1 w 2"/>
                <a:gd name="T5" fmla="*/ 2 h 3"/>
                <a:gd name="T6" fmla="*/ 1 w 2"/>
                <a:gd name="T7" fmla="*/ 0 h 3"/>
                <a:gd name="T8" fmla="*/ 2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3"/>
                    <a:pt x="2" y="3"/>
                  </a:cubicBezTo>
                  <a:cubicBezTo>
                    <a:pt x="1" y="3"/>
                    <a:pt x="1" y="2"/>
                    <a:pt x="1" y="2"/>
                  </a:cubicBezTo>
                  <a:cubicBezTo>
                    <a:pt x="1" y="1"/>
                    <a:pt x="0" y="0"/>
                    <a:pt x="1" y="0"/>
                  </a:cubicBezTo>
                  <a:cubicBezTo>
                    <a:pt x="2" y="0"/>
                    <a:pt x="2"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74" name="Freeform 29"/>
            <p:cNvSpPr>
              <a:spLocks noChangeAspect="1"/>
            </p:cNvSpPr>
            <p:nvPr/>
          </p:nvSpPr>
          <p:spPr bwMode="auto">
            <a:xfrm>
              <a:off x="3833958" y="1635566"/>
              <a:ext cx="4762" cy="6286"/>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3"/>
                    <a:pt x="1" y="3"/>
                    <a:pt x="1" y="3"/>
                  </a:cubicBezTo>
                  <a:cubicBezTo>
                    <a:pt x="0" y="2"/>
                    <a:pt x="0" y="2"/>
                    <a:pt x="1" y="1"/>
                  </a:cubicBezTo>
                  <a:cubicBezTo>
                    <a:pt x="1" y="1"/>
                    <a:pt x="2" y="0"/>
                    <a:pt x="2" y="1"/>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75" name="Freeform 30"/>
            <p:cNvSpPr>
              <a:spLocks noChangeAspect="1"/>
            </p:cNvSpPr>
            <p:nvPr/>
          </p:nvSpPr>
          <p:spPr bwMode="auto">
            <a:xfrm>
              <a:off x="3806972" y="1632424"/>
              <a:ext cx="4763" cy="1572"/>
            </a:xfrm>
            <a:custGeom>
              <a:avLst/>
              <a:gdLst>
                <a:gd name="T0" fmla="*/ 2147483647 w 3"/>
                <a:gd name="T1" fmla="*/ 2147483647 h 1"/>
                <a:gd name="T2" fmla="*/ 0 w 3"/>
                <a:gd name="T3" fmla="*/ 2147483647 h 1"/>
                <a:gd name="T4" fmla="*/ 2147483647 w 3"/>
                <a:gd name="T5" fmla="*/ 0 h 1"/>
                <a:gd name="T6" fmla="*/ 2147483647 w 3"/>
                <a:gd name="T7" fmla="*/ 0 h 1"/>
                <a:gd name="T8" fmla="*/ 2147483647 w 3"/>
                <a:gd name="T9" fmla="*/ 2147483647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1" y="1"/>
                  </a:moveTo>
                  <a:cubicBezTo>
                    <a:pt x="1" y="1"/>
                    <a:pt x="0" y="1"/>
                    <a:pt x="0" y="1"/>
                  </a:cubicBezTo>
                  <a:cubicBezTo>
                    <a:pt x="0" y="0"/>
                    <a:pt x="1" y="0"/>
                    <a:pt x="1" y="0"/>
                  </a:cubicBezTo>
                  <a:cubicBezTo>
                    <a:pt x="2" y="0"/>
                    <a:pt x="3" y="0"/>
                    <a:pt x="3" y="0"/>
                  </a:cubicBezTo>
                  <a:cubicBezTo>
                    <a:pt x="3" y="1"/>
                    <a:pt x="2"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76" name="Freeform 31"/>
            <p:cNvSpPr>
              <a:spLocks noChangeAspect="1"/>
            </p:cNvSpPr>
            <p:nvPr/>
          </p:nvSpPr>
          <p:spPr bwMode="auto">
            <a:xfrm>
              <a:off x="3830783" y="1624567"/>
              <a:ext cx="6349" cy="6286"/>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3"/>
                  </a:moveTo>
                  <a:cubicBezTo>
                    <a:pt x="2" y="3"/>
                    <a:pt x="1" y="3"/>
                    <a:pt x="1" y="3"/>
                  </a:cubicBezTo>
                  <a:cubicBezTo>
                    <a:pt x="0" y="2"/>
                    <a:pt x="1" y="2"/>
                    <a:pt x="1" y="2"/>
                  </a:cubicBezTo>
                  <a:cubicBezTo>
                    <a:pt x="1" y="1"/>
                    <a:pt x="2" y="0"/>
                    <a:pt x="2" y="1"/>
                  </a:cubicBezTo>
                  <a:cubicBezTo>
                    <a:pt x="3" y="2"/>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77" name="Freeform 32"/>
            <p:cNvSpPr>
              <a:spLocks noChangeAspect="1"/>
            </p:cNvSpPr>
            <p:nvPr/>
          </p:nvSpPr>
          <p:spPr bwMode="auto">
            <a:xfrm>
              <a:off x="3846656" y="1611996"/>
              <a:ext cx="4762" cy="4714"/>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2"/>
                    <a:pt x="0" y="2"/>
                    <a:pt x="0" y="1"/>
                  </a:cubicBezTo>
                  <a:cubicBezTo>
                    <a:pt x="0" y="1"/>
                    <a:pt x="1" y="0"/>
                    <a:pt x="1" y="0"/>
                  </a:cubicBezTo>
                  <a:cubicBezTo>
                    <a:pt x="2"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78" name="Freeform 33"/>
            <p:cNvSpPr>
              <a:spLocks noChangeAspect="1"/>
            </p:cNvSpPr>
            <p:nvPr/>
          </p:nvSpPr>
          <p:spPr bwMode="auto">
            <a:xfrm>
              <a:off x="3827608" y="1597852"/>
              <a:ext cx="6349" cy="9429"/>
            </a:xfrm>
            <a:custGeom>
              <a:avLst/>
              <a:gdLst>
                <a:gd name="T0" fmla="*/ 2147483647 w 3"/>
                <a:gd name="T1" fmla="*/ 2147483647 h 4"/>
                <a:gd name="T2" fmla="*/ 2147483647 w 3"/>
                <a:gd name="T3" fmla="*/ 2147483647 h 4"/>
                <a:gd name="T4" fmla="*/ 0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2" y="3"/>
                    <a:pt x="1" y="4"/>
                    <a:pt x="1" y="4"/>
                  </a:cubicBezTo>
                  <a:cubicBezTo>
                    <a:pt x="0" y="3"/>
                    <a:pt x="0" y="3"/>
                    <a:pt x="0" y="2"/>
                  </a:cubicBezTo>
                  <a:cubicBezTo>
                    <a:pt x="1" y="1"/>
                    <a:pt x="1" y="0"/>
                    <a:pt x="2" y="1"/>
                  </a:cubicBezTo>
                  <a:cubicBezTo>
                    <a:pt x="3"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79" name="Freeform 34"/>
            <p:cNvSpPr>
              <a:spLocks noChangeAspect="1"/>
            </p:cNvSpPr>
            <p:nvPr/>
          </p:nvSpPr>
          <p:spPr bwMode="auto">
            <a:xfrm>
              <a:off x="3829195" y="1696852"/>
              <a:ext cx="9524" cy="39285"/>
            </a:xfrm>
            <a:custGeom>
              <a:avLst/>
              <a:gdLst>
                <a:gd name="T0" fmla="*/ 2 w 5"/>
                <a:gd name="T1" fmla="*/ 1 h 21"/>
                <a:gd name="T2" fmla="*/ 0 w 5"/>
                <a:gd name="T3" fmla="*/ 6 h 21"/>
                <a:gd name="T4" fmla="*/ 3 w 5"/>
                <a:gd name="T5" fmla="*/ 20 h 21"/>
                <a:gd name="T6" fmla="*/ 5 w 5"/>
                <a:gd name="T7" fmla="*/ 20 h 21"/>
                <a:gd name="T8" fmla="*/ 4 w 5"/>
                <a:gd name="T9" fmla="*/ 4 h 21"/>
                <a:gd name="T10" fmla="*/ 2 w 5"/>
                <a:gd name="T11" fmla="*/ 1 h 21"/>
                <a:gd name="T12" fmla="*/ 0 60000 65536"/>
                <a:gd name="T13" fmla="*/ 0 60000 65536"/>
                <a:gd name="T14" fmla="*/ 0 60000 65536"/>
                <a:gd name="T15" fmla="*/ 0 60000 65536"/>
                <a:gd name="T16" fmla="*/ 0 60000 65536"/>
                <a:gd name="T17" fmla="*/ 0 60000 65536"/>
                <a:gd name="T18" fmla="*/ 0 w 5"/>
                <a:gd name="T19" fmla="*/ 0 h 21"/>
                <a:gd name="T20" fmla="*/ 5 w 5"/>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5" h="21">
                  <a:moveTo>
                    <a:pt x="2" y="1"/>
                  </a:moveTo>
                  <a:cubicBezTo>
                    <a:pt x="0" y="2"/>
                    <a:pt x="0" y="4"/>
                    <a:pt x="0" y="6"/>
                  </a:cubicBezTo>
                  <a:cubicBezTo>
                    <a:pt x="0" y="11"/>
                    <a:pt x="1" y="16"/>
                    <a:pt x="3" y="20"/>
                  </a:cubicBezTo>
                  <a:cubicBezTo>
                    <a:pt x="3" y="21"/>
                    <a:pt x="5" y="20"/>
                    <a:pt x="5" y="20"/>
                  </a:cubicBezTo>
                  <a:cubicBezTo>
                    <a:pt x="5" y="14"/>
                    <a:pt x="5" y="9"/>
                    <a:pt x="4" y="4"/>
                  </a:cubicBezTo>
                  <a:cubicBezTo>
                    <a:pt x="4" y="3"/>
                    <a:pt x="3" y="0"/>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80" name="Freeform 35"/>
            <p:cNvSpPr>
              <a:spLocks noChangeAspect="1"/>
            </p:cNvSpPr>
            <p:nvPr/>
          </p:nvSpPr>
          <p:spPr bwMode="auto">
            <a:xfrm>
              <a:off x="3830783" y="1756566"/>
              <a:ext cx="33334" cy="23571"/>
            </a:xfrm>
            <a:custGeom>
              <a:avLst/>
              <a:gdLst>
                <a:gd name="T0" fmla="*/ 1 w 19"/>
                <a:gd name="T1" fmla="*/ 2 h 12"/>
                <a:gd name="T2" fmla="*/ 1 w 19"/>
                <a:gd name="T3" fmla="*/ 10 h 12"/>
                <a:gd name="T4" fmla="*/ 9 w 19"/>
                <a:gd name="T5" fmla="*/ 10 h 12"/>
                <a:gd name="T6" fmla="*/ 16 w 19"/>
                <a:gd name="T7" fmla="*/ 10 h 12"/>
                <a:gd name="T8" fmla="*/ 19 w 19"/>
                <a:gd name="T9" fmla="*/ 7 h 12"/>
                <a:gd name="T10" fmla="*/ 18 w 19"/>
                <a:gd name="T11" fmla="*/ 5 h 12"/>
                <a:gd name="T12" fmla="*/ 14 w 19"/>
                <a:gd name="T13" fmla="*/ 7 h 12"/>
                <a:gd name="T14" fmla="*/ 10 w 19"/>
                <a:gd name="T15" fmla="*/ 4 h 12"/>
                <a:gd name="T16" fmla="*/ 12 w 19"/>
                <a:gd name="T17" fmla="*/ 2 h 12"/>
                <a:gd name="T18" fmla="*/ 11 w 19"/>
                <a:gd name="T19" fmla="*/ 0 h 12"/>
                <a:gd name="T20" fmla="*/ 8 w 19"/>
                <a:gd name="T21" fmla="*/ 4 h 12"/>
                <a:gd name="T22" fmla="*/ 5 w 19"/>
                <a:gd name="T23" fmla="*/ 1 h 12"/>
                <a:gd name="T24" fmla="*/ 1 w 19"/>
                <a:gd name="T25" fmla="*/ 2 h 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12"/>
                <a:gd name="T41" fmla="*/ 19 w 19"/>
                <a:gd name="T42" fmla="*/ 12 h 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12">
                  <a:moveTo>
                    <a:pt x="1" y="2"/>
                  </a:moveTo>
                  <a:cubicBezTo>
                    <a:pt x="2" y="4"/>
                    <a:pt x="1" y="8"/>
                    <a:pt x="1" y="10"/>
                  </a:cubicBezTo>
                  <a:cubicBezTo>
                    <a:pt x="2" y="12"/>
                    <a:pt x="7" y="10"/>
                    <a:pt x="9" y="10"/>
                  </a:cubicBezTo>
                  <a:cubicBezTo>
                    <a:pt x="11" y="10"/>
                    <a:pt x="14" y="11"/>
                    <a:pt x="16" y="10"/>
                  </a:cubicBezTo>
                  <a:cubicBezTo>
                    <a:pt x="17" y="10"/>
                    <a:pt x="18" y="9"/>
                    <a:pt x="19" y="7"/>
                  </a:cubicBezTo>
                  <a:cubicBezTo>
                    <a:pt x="19" y="7"/>
                    <a:pt x="19" y="5"/>
                    <a:pt x="18" y="5"/>
                  </a:cubicBezTo>
                  <a:cubicBezTo>
                    <a:pt x="17" y="5"/>
                    <a:pt x="16" y="8"/>
                    <a:pt x="14" y="7"/>
                  </a:cubicBezTo>
                  <a:cubicBezTo>
                    <a:pt x="13" y="7"/>
                    <a:pt x="11" y="6"/>
                    <a:pt x="10" y="4"/>
                  </a:cubicBezTo>
                  <a:cubicBezTo>
                    <a:pt x="10" y="3"/>
                    <a:pt x="12" y="3"/>
                    <a:pt x="12" y="2"/>
                  </a:cubicBezTo>
                  <a:cubicBezTo>
                    <a:pt x="12" y="1"/>
                    <a:pt x="12" y="0"/>
                    <a:pt x="11" y="0"/>
                  </a:cubicBezTo>
                  <a:cubicBezTo>
                    <a:pt x="9" y="1"/>
                    <a:pt x="10" y="4"/>
                    <a:pt x="8" y="4"/>
                  </a:cubicBezTo>
                  <a:cubicBezTo>
                    <a:pt x="7" y="4"/>
                    <a:pt x="7" y="1"/>
                    <a:pt x="5" y="1"/>
                  </a:cubicBezTo>
                  <a:cubicBezTo>
                    <a:pt x="4" y="1"/>
                    <a:pt x="0" y="0"/>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81" name="Freeform 36"/>
            <p:cNvSpPr>
              <a:spLocks noChangeAspect="1"/>
            </p:cNvSpPr>
            <p:nvPr/>
          </p:nvSpPr>
          <p:spPr bwMode="auto">
            <a:xfrm>
              <a:off x="3800623" y="1773851"/>
              <a:ext cx="12699" cy="15714"/>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2147483647 w 7"/>
                <a:gd name="T11" fmla="*/ 2147483647 h 9"/>
                <a:gd name="T12" fmla="*/ 2147483647 w 7"/>
                <a:gd name="T13" fmla="*/ 2147483647 h 9"/>
                <a:gd name="T14" fmla="*/ 0 60000 65536"/>
                <a:gd name="T15" fmla="*/ 0 60000 65536"/>
                <a:gd name="T16" fmla="*/ 0 60000 65536"/>
                <a:gd name="T17" fmla="*/ 0 60000 65536"/>
                <a:gd name="T18" fmla="*/ 0 60000 65536"/>
                <a:gd name="T19" fmla="*/ 0 60000 65536"/>
                <a:gd name="T20" fmla="*/ 0 60000 65536"/>
                <a:gd name="T21" fmla="*/ 0 w 7"/>
                <a:gd name="T22" fmla="*/ 0 h 9"/>
                <a:gd name="T23" fmla="*/ 7 w 7"/>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9">
                  <a:moveTo>
                    <a:pt x="2" y="1"/>
                  </a:moveTo>
                  <a:cubicBezTo>
                    <a:pt x="1" y="3"/>
                    <a:pt x="0" y="6"/>
                    <a:pt x="1" y="8"/>
                  </a:cubicBezTo>
                  <a:cubicBezTo>
                    <a:pt x="2" y="9"/>
                    <a:pt x="4" y="9"/>
                    <a:pt x="5" y="8"/>
                  </a:cubicBezTo>
                  <a:cubicBezTo>
                    <a:pt x="6" y="8"/>
                    <a:pt x="7" y="7"/>
                    <a:pt x="7" y="6"/>
                  </a:cubicBezTo>
                  <a:cubicBezTo>
                    <a:pt x="7" y="5"/>
                    <a:pt x="6" y="5"/>
                    <a:pt x="5" y="4"/>
                  </a:cubicBezTo>
                  <a:cubicBezTo>
                    <a:pt x="5" y="3"/>
                    <a:pt x="6" y="2"/>
                    <a:pt x="6" y="2"/>
                  </a:cubicBezTo>
                  <a:cubicBezTo>
                    <a:pt x="5" y="1"/>
                    <a:pt x="3"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82" name="Freeform 37"/>
            <p:cNvSpPr>
              <a:spLocks noChangeAspect="1"/>
            </p:cNvSpPr>
            <p:nvPr/>
          </p:nvSpPr>
          <p:spPr bwMode="auto">
            <a:xfrm>
              <a:off x="3773638" y="1802137"/>
              <a:ext cx="33334" cy="18857"/>
            </a:xfrm>
            <a:custGeom>
              <a:avLst/>
              <a:gdLst>
                <a:gd name="T0" fmla="*/ 1 w 19"/>
                <a:gd name="T1" fmla="*/ 1 h 10"/>
                <a:gd name="T2" fmla="*/ 1 w 19"/>
                <a:gd name="T3" fmla="*/ 4 h 10"/>
                <a:gd name="T4" fmla="*/ 7 w 19"/>
                <a:gd name="T5" fmla="*/ 6 h 10"/>
                <a:gd name="T6" fmla="*/ 11 w 19"/>
                <a:gd name="T7" fmla="*/ 8 h 10"/>
                <a:gd name="T8" fmla="*/ 18 w 19"/>
                <a:gd name="T9" fmla="*/ 8 h 10"/>
                <a:gd name="T10" fmla="*/ 16 w 19"/>
                <a:gd name="T11" fmla="*/ 4 h 10"/>
                <a:gd name="T12" fmla="*/ 13 w 19"/>
                <a:gd name="T13" fmla="*/ 2 h 10"/>
                <a:gd name="T14" fmla="*/ 1 w 19"/>
                <a:gd name="T15" fmla="*/ 1 h 10"/>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10"/>
                <a:gd name="T26" fmla="*/ 19 w 19"/>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10">
                  <a:moveTo>
                    <a:pt x="1" y="1"/>
                  </a:moveTo>
                  <a:cubicBezTo>
                    <a:pt x="0" y="1"/>
                    <a:pt x="0" y="3"/>
                    <a:pt x="1" y="4"/>
                  </a:cubicBezTo>
                  <a:cubicBezTo>
                    <a:pt x="2" y="6"/>
                    <a:pt x="5" y="6"/>
                    <a:pt x="7" y="6"/>
                  </a:cubicBezTo>
                  <a:cubicBezTo>
                    <a:pt x="8" y="7"/>
                    <a:pt x="9" y="8"/>
                    <a:pt x="11" y="8"/>
                  </a:cubicBezTo>
                  <a:cubicBezTo>
                    <a:pt x="13" y="9"/>
                    <a:pt x="16" y="10"/>
                    <a:pt x="18" y="8"/>
                  </a:cubicBezTo>
                  <a:cubicBezTo>
                    <a:pt x="19" y="7"/>
                    <a:pt x="17" y="6"/>
                    <a:pt x="16" y="4"/>
                  </a:cubicBezTo>
                  <a:cubicBezTo>
                    <a:pt x="15" y="3"/>
                    <a:pt x="14" y="2"/>
                    <a:pt x="13" y="2"/>
                  </a:cubicBezTo>
                  <a:cubicBezTo>
                    <a:pt x="9" y="1"/>
                    <a:pt x="5"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83" name="Freeform 38"/>
            <p:cNvSpPr>
              <a:spLocks noChangeAspect="1"/>
            </p:cNvSpPr>
            <p:nvPr/>
          </p:nvSpPr>
          <p:spPr bwMode="auto">
            <a:xfrm>
              <a:off x="3713318" y="1868137"/>
              <a:ext cx="58732" cy="29857"/>
            </a:xfrm>
            <a:custGeom>
              <a:avLst/>
              <a:gdLst>
                <a:gd name="T0" fmla="*/ 1 w 33"/>
                <a:gd name="T1" fmla="*/ 1 h 16"/>
                <a:gd name="T2" fmla="*/ 1 w 33"/>
                <a:gd name="T3" fmla="*/ 4 h 16"/>
                <a:gd name="T4" fmla="*/ 9 w 33"/>
                <a:gd name="T5" fmla="*/ 9 h 16"/>
                <a:gd name="T6" fmla="*/ 16 w 33"/>
                <a:gd name="T7" fmla="*/ 10 h 16"/>
                <a:gd name="T8" fmla="*/ 30 w 33"/>
                <a:gd name="T9" fmla="*/ 16 h 16"/>
                <a:gd name="T10" fmla="*/ 30 w 33"/>
                <a:gd name="T11" fmla="*/ 14 h 16"/>
                <a:gd name="T12" fmla="*/ 21 w 33"/>
                <a:gd name="T13" fmla="*/ 9 h 16"/>
                <a:gd name="T14" fmla="*/ 23 w 33"/>
                <a:gd name="T15" fmla="*/ 8 h 16"/>
                <a:gd name="T16" fmla="*/ 32 w 33"/>
                <a:gd name="T17" fmla="*/ 11 h 16"/>
                <a:gd name="T18" fmla="*/ 31 w 33"/>
                <a:gd name="T19" fmla="*/ 8 h 16"/>
                <a:gd name="T20" fmla="*/ 18 w 33"/>
                <a:gd name="T21" fmla="*/ 3 h 16"/>
                <a:gd name="T22" fmla="*/ 9 w 33"/>
                <a:gd name="T23" fmla="*/ 1 h 16"/>
                <a:gd name="T24" fmla="*/ 1 w 33"/>
                <a:gd name="T25" fmla="*/ 1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
                <a:gd name="T40" fmla="*/ 0 h 16"/>
                <a:gd name="T41" fmla="*/ 33 w 3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 h="16">
                  <a:moveTo>
                    <a:pt x="1" y="1"/>
                  </a:moveTo>
                  <a:cubicBezTo>
                    <a:pt x="0" y="1"/>
                    <a:pt x="0" y="3"/>
                    <a:pt x="1" y="4"/>
                  </a:cubicBezTo>
                  <a:cubicBezTo>
                    <a:pt x="3" y="6"/>
                    <a:pt x="6" y="8"/>
                    <a:pt x="9" y="9"/>
                  </a:cubicBezTo>
                  <a:cubicBezTo>
                    <a:pt x="11" y="10"/>
                    <a:pt x="14" y="9"/>
                    <a:pt x="16" y="10"/>
                  </a:cubicBezTo>
                  <a:cubicBezTo>
                    <a:pt x="21" y="12"/>
                    <a:pt x="25" y="15"/>
                    <a:pt x="30" y="16"/>
                  </a:cubicBezTo>
                  <a:cubicBezTo>
                    <a:pt x="30" y="16"/>
                    <a:pt x="30" y="14"/>
                    <a:pt x="30" y="14"/>
                  </a:cubicBezTo>
                  <a:cubicBezTo>
                    <a:pt x="27" y="12"/>
                    <a:pt x="23" y="11"/>
                    <a:pt x="21" y="9"/>
                  </a:cubicBezTo>
                  <a:cubicBezTo>
                    <a:pt x="20" y="8"/>
                    <a:pt x="22" y="8"/>
                    <a:pt x="23" y="8"/>
                  </a:cubicBezTo>
                  <a:cubicBezTo>
                    <a:pt x="26" y="9"/>
                    <a:pt x="29" y="11"/>
                    <a:pt x="32" y="11"/>
                  </a:cubicBezTo>
                  <a:cubicBezTo>
                    <a:pt x="33" y="11"/>
                    <a:pt x="32" y="9"/>
                    <a:pt x="31" y="8"/>
                  </a:cubicBezTo>
                  <a:cubicBezTo>
                    <a:pt x="27" y="6"/>
                    <a:pt x="22" y="4"/>
                    <a:pt x="18" y="3"/>
                  </a:cubicBezTo>
                  <a:cubicBezTo>
                    <a:pt x="15" y="2"/>
                    <a:pt x="12" y="1"/>
                    <a:pt x="9" y="1"/>
                  </a:cubicBezTo>
                  <a:cubicBezTo>
                    <a:pt x="6" y="1"/>
                    <a:pt x="4"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84" name="Freeform 39"/>
            <p:cNvSpPr>
              <a:spLocks noChangeAspect="1"/>
            </p:cNvSpPr>
            <p:nvPr/>
          </p:nvSpPr>
          <p:spPr bwMode="auto">
            <a:xfrm>
              <a:off x="3714905" y="1860280"/>
              <a:ext cx="53970" cy="15714"/>
            </a:xfrm>
            <a:custGeom>
              <a:avLst/>
              <a:gdLst>
                <a:gd name="T0" fmla="*/ 1 w 31"/>
                <a:gd name="T1" fmla="*/ 1 h 8"/>
                <a:gd name="T2" fmla="*/ 2 w 31"/>
                <a:gd name="T3" fmla="*/ 3 h 8"/>
                <a:gd name="T4" fmla="*/ 16 w 31"/>
                <a:gd name="T5" fmla="*/ 3 h 8"/>
                <a:gd name="T6" fmla="*/ 23 w 31"/>
                <a:gd name="T7" fmla="*/ 7 h 8"/>
                <a:gd name="T8" fmla="*/ 30 w 31"/>
                <a:gd name="T9" fmla="*/ 7 h 8"/>
                <a:gd name="T10" fmla="*/ 28 w 31"/>
                <a:gd name="T11" fmla="*/ 5 h 8"/>
                <a:gd name="T12" fmla="*/ 29 w 31"/>
                <a:gd name="T13" fmla="*/ 2 h 8"/>
                <a:gd name="T14" fmla="*/ 25 w 31"/>
                <a:gd name="T15" fmla="*/ 0 h 8"/>
                <a:gd name="T16" fmla="*/ 15 w 31"/>
                <a:gd name="T17" fmla="*/ 1 h 8"/>
                <a:gd name="T18" fmla="*/ 1 w 31"/>
                <a:gd name="T19" fmla="*/ 1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8"/>
                <a:gd name="T32" fmla="*/ 31 w 31"/>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8">
                  <a:moveTo>
                    <a:pt x="1" y="1"/>
                  </a:moveTo>
                  <a:cubicBezTo>
                    <a:pt x="0" y="1"/>
                    <a:pt x="2" y="3"/>
                    <a:pt x="2" y="3"/>
                  </a:cubicBezTo>
                  <a:cubicBezTo>
                    <a:pt x="7" y="4"/>
                    <a:pt x="12" y="2"/>
                    <a:pt x="16" y="3"/>
                  </a:cubicBezTo>
                  <a:cubicBezTo>
                    <a:pt x="19" y="4"/>
                    <a:pt x="21" y="6"/>
                    <a:pt x="23" y="7"/>
                  </a:cubicBezTo>
                  <a:cubicBezTo>
                    <a:pt x="25" y="7"/>
                    <a:pt x="28" y="8"/>
                    <a:pt x="30" y="7"/>
                  </a:cubicBezTo>
                  <a:cubicBezTo>
                    <a:pt x="31" y="7"/>
                    <a:pt x="28" y="6"/>
                    <a:pt x="28" y="5"/>
                  </a:cubicBezTo>
                  <a:cubicBezTo>
                    <a:pt x="27" y="4"/>
                    <a:pt x="30" y="3"/>
                    <a:pt x="29" y="2"/>
                  </a:cubicBezTo>
                  <a:cubicBezTo>
                    <a:pt x="28" y="1"/>
                    <a:pt x="27" y="0"/>
                    <a:pt x="25" y="0"/>
                  </a:cubicBezTo>
                  <a:cubicBezTo>
                    <a:pt x="22" y="0"/>
                    <a:pt x="19" y="1"/>
                    <a:pt x="15" y="1"/>
                  </a:cubicBezTo>
                  <a:cubicBezTo>
                    <a:pt x="10" y="1"/>
                    <a:pt x="6"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85" name="Freeform 40"/>
            <p:cNvSpPr>
              <a:spLocks noChangeAspect="1"/>
            </p:cNvSpPr>
            <p:nvPr/>
          </p:nvSpPr>
          <p:spPr bwMode="auto">
            <a:xfrm>
              <a:off x="7110265" y="4204839"/>
              <a:ext cx="222230" cy="245142"/>
            </a:xfrm>
            <a:custGeom>
              <a:avLst/>
              <a:gdLst>
                <a:gd name="T0" fmla="*/ 118 w 127"/>
                <a:gd name="T1" fmla="*/ 121 h 128"/>
                <a:gd name="T2" fmla="*/ 101 w 127"/>
                <a:gd name="T3" fmla="*/ 115 h 128"/>
                <a:gd name="T4" fmla="*/ 101 w 127"/>
                <a:gd name="T5" fmla="*/ 108 h 128"/>
                <a:gd name="T6" fmla="*/ 96 w 127"/>
                <a:gd name="T7" fmla="*/ 100 h 128"/>
                <a:gd name="T8" fmla="*/ 98 w 127"/>
                <a:gd name="T9" fmla="*/ 94 h 128"/>
                <a:gd name="T10" fmla="*/ 93 w 127"/>
                <a:gd name="T11" fmla="*/ 83 h 128"/>
                <a:gd name="T12" fmla="*/ 84 w 127"/>
                <a:gd name="T13" fmla="*/ 70 h 128"/>
                <a:gd name="T14" fmla="*/ 61 w 127"/>
                <a:gd name="T15" fmla="*/ 60 h 128"/>
                <a:gd name="T16" fmla="*/ 47 w 127"/>
                <a:gd name="T17" fmla="*/ 56 h 128"/>
                <a:gd name="T18" fmla="*/ 43 w 127"/>
                <a:gd name="T19" fmla="*/ 53 h 128"/>
                <a:gd name="T20" fmla="*/ 35 w 127"/>
                <a:gd name="T21" fmla="*/ 45 h 128"/>
                <a:gd name="T22" fmla="*/ 35 w 127"/>
                <a:gd name="T23" fmla="*/ 38 h 128"/>
                <a:gd name="T24" fmla="*/ 31 w 127"/>
                <a:gd name="T25" fmla="*/ 50 h 128"/>
                <a:gd name="T26" fmla="*/ 24 w 127"/>
                <a:gd name="T27" fmla="*/ 53 h 128"/>
                <a:gd name="T28" fmla="*/ 24 w 127"/>
                <a:gd name="T29" fmla="*/ 47 h 128"/>
                <a:gd name="T30" fmla="*/ 13 w 127"/>
                <a:gd name="T31" fmla="*/ 37 h 128"/>
                <a:gd name="T32" fmla="*/ 25 w 127"/>
                <a:gd name="T33" fmla="*/ 35 h 128"/>
                <a:gd name="T34" fmla="*/ 32 w 127"/>
                <a:gd name="T35" fmla="*/ 34 h 128"/>
                <a:gd name="T36" fmla="*/ 37 w 127"/>
                <a:gd name="T37" fmla="*/ 26 h 128"/>
                <a:gd name="T38" fmla="*/ 17 w 127"/>
                <a:gd name="T39" fmla="*/ 28 h 128"/>
                <a:gd name="T40" fmla="*/ 9 w 127"/>
                <a:gd name="T41" fmla="*/ 17 h 128"/>
                <a:gd name="T42" fmla="*/ 4 w 127"/>
                <a:gd name="T43" fmla="*/ 12 h 128"/>
                <a:gd name="T44" fmla="*/ 16 w 127"/>
                <a:gd name="T45" fmla="*/ 3 h 128"/>
                <a:gd name="T46" fmla="*/ 33 w 127"/>
                <a:gd name="T47" fmla="*/ 6 h 128"/>
                <a:gd name="T48" fmla="*/ 43 w 127"/>
                <a:gd name="T49" fmla="*/ 14 h 128"/>
                <a:gd name="T50" fmla="*/ 45 w 127"/>
                <a:gd name="T51" fmla="*/ 37 h 128"/>
                <a:gd name="T52" fmla="*/ 47 w 127"/>
                <a:gd name="T53" fmla="*/ 34 h 128"/>
                <a:gd name="T54" fmla="*/ 55 w 127"/>
                <a:gd name="T55" fmla="*/ 45 h 128"/>
                <a:gd name="T56" fmla="*/ 68 w 127"/>
                <a:gd name="T57" fmla="*/ 28 h 128"/>
                <a:gd name="T58" fmla="*/ 79 w 127"/>
                <a:gd name="T59" fmla="*/ 21 h 128"/>
                <a:gd name="T60" fmla="*/ 94 w 127"/>
                <a:gd name="T61" fmla="*/ 18 h 128"/>
                <a:gd name="T62" fmla="*/ 116 w 127"/>
                <a:gd name="T63" fmla="*/ 30 h 128"/>
                <a:gd name="T64" fmla="*/ 127 w 127"/>
                <a:gd name="T65" fmla="*/ 87 h 128"/>
                <a:gd name="T66" fmla="*/ 126 w 127"/>
                <a:gd name="T67" fmla="*/ 96 h 12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7"/>
                <a:gd name="T103" fmla="*/ 0 h 128"/>
                <a:gd name="T104" fmla="*/ 127 w 127"/>
                <a:gd name="T105" fmla="*/ 128 h 12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7" h="128">
                  <a:moveTo>
                    <a:pt x="124" y="128"/>
                  </a:moveTo>
                  <a:cubicBezTo>
                    <a:pt x="122" y="127"/>
                    <a:pt x="120" y="124"/>
                    <a:pt x="118" y="121"/>
                  </a:cubicBezTo>
                  <a:cubicBezTo>
                    <a:pt x="116" y="119"/>
                    <a:pt x="114" y="116"/>
                    <a:pt x="110" y="115"/>
                  </a:cubicBezTo>
                  <a:cubicBezTo>
                    <a:pt x="107" y="114"/>
                    <a:pt x="104" y="115"/>
                    <a:pt x="101" y="115"/>
                  </a:cubicBezTo>
                  <a:cubicBezTo>
                    <a:pt x="100" y="115"/>
                    <a:pt x="98" y="115"/>
                    <a:pt x="98" y="114"/>
                  </a:cubicBezTo>
                  <a:cubicBezTo>
                    <a:pt x="98" y="112"/>
                    <a:pt x="100" y="110"/>
                    <a:pt x="101" y="108"/>
                  </a:cubicBezTo>
                  <a:cubicBezTo>
                    <a:pt x="101" y="107"/>
                    <a:pt x="101" y="105"/>
                    <a:pt x="100" y="103"/>
                  </a:cubicBezTo>
                  <a:cubicBezTo>
                    <a:pt x="99" y="102"/>
                    <a:pt x="97" y="102"/>
                    <a:pt x="96" y="100"/>
                  </a:cubicBezTo>
                  <a:cubicBezTo>
                    <a:pt x="95" y="99"/>
                    <a:pt x="94" y="97"/>
                    <a:pt x="95" y="95"/>
                  </a:cubicBezTo>
                  <a:cubicBezTo>
                    <a:pt x="95" y="94"/>
                    <a:pt x="98" y="95"/>
                    <a:pt x="98" y="94"/>
                  </a:cubicBezTo>
                  <a:cubicBezTo>
                    <a:pt x="99" y="93"/>
                    <a:pt x="97" y="93"/>
                    <a:pt x="96" y="92"/>
                  </a:cubicBezTo>
                  <a:cubicBezTo>
                    <a:pt x="95" y="89"/>
                    <a:pt x="94" y="86"/>
                    <a:pt x="93" y="83"/>
                  </a:cubicBezTo>
                  <a:cubicBezTo>
                    <a:pt x="92" y="80"/>
                    <a:pt x="90" y="78"/>
                    <a:pt x="89" y="76"/>
                  </a:cubicBezTo>
                  <a:cubicBezTo>
                    <a:pt x="87" y="74"/>
                    <a:pt x="86" y="72"/>
                    <a:pt x="84" y="70"/>
                  </a:cubicBezTo>
                  <a:cubicBezTo>
                    <a:pt x="81" y="68"/>
                    <a:pt x="77" y="67"/>
                    <a:pt x="74" y="65"/>
                  </a:cubicBezTo>
                  <a:cubicBezTo>
                    <a:pt x="70" y="63"/>
                    <a:pt x="66" y="61"/>
                    <a:pt x="61" y="60"/>
                  </a:cubicBezTo>
                  <a:cubicBezTo>
                    <a:pt x="59" y="59"/>
                    <a:pt x="57" y="60"/>
                    <a:pt x="55" y="60"/>
                  </a:cubicBezTo>
                  <a:cubicBezTo>
                    <a:pt x="52" y="59"/>
                    <a:pt x="49" y="58"/>
                    <a:pt x="47" y="56"/>
                  </a:cubicBezTo>
                  <a:cubicBezTo>
                    <a:pt x="46" y="55"/>
                    <a:pt x="48" y="53"/>
                    <a:pt x="47" y="52"/>
                  </a:cubicBezTo>
                  <a:cubicBezTo>
                    <a:pt x="46" y="51"/>
                    <a:pt x="45" y="54"/>
                    <a:pt x="43" y="53"/>
                  </a:cubicBezTo>
                  <a:cubicBezTo>
                    <a:pt x="41" y="53"/>
                    <a:pt x="40" y="52"/>
                    <a:pt x="39" y="51"/>
                  </a:cubicBezTo>
                  <a:cubicBezTo>
                    <a:pt x="37" y="49"/>
                    <a:pt x="35" y="47"/>
                    <a:pt x="35" y="45"/>
                  </a:cubicBezTo>
                  <a:cubicBezTo>
                    <a:pt x="34" y="43"/>
                    <a:pt x="37" y="42"/>
                    <a:pt x="37" y="40"/>
                  </a:cubicBezTo>
                  <a:cubicBezTo>
                    <a:pt x="37" y="39"/>
                    <a:pt x="36" y="37"/>
                    <a:pt x="35" y="38"/>
                  </a:cubicBezTo>
                  <a:cubicBezTo>
                    <a:pt x="34" y="40"/>
                    <a:pt x="33" y="43"/>
                    <a:pt x="32" y="45"/>
                  </a:cubicBezTo>
                  <a:cubicBezTo>
                    <a:pt x="32" y="47"/>
                    <a:pt x="32" y="48"/>
                    <a:pt x="31" y="50"/>
                  </a:cubicBezTo>
                  <a:cubicBezTo>
                    <a:pt x="30" y="52"/>
                    <a:pt x="28" y="53"/>
                    <a:pt x="27" y="54"/>
                  </a:cubicBezTo>
                  <a:cubicBezTo>
                    <a:pt x="26" y="54"/>
                    <a:pt x="24" y="54"/>
                    <a:pt x="24" y="53"/>
                  </a:cubicBezTo>
                  <a:cubicBezTo>
                    <a:pt x="22" y="52"/>
                    <a:pt x="22" y="50"/>
                    <a:pt x="22" y="48"/>
                  </a:cubicBezTo>
                  <a:cubicBezTo>
                    <a:pt x="22" y="47"/>
                    <a:pt x="25" y="48"/>
                    <a:pt x="24" y="47"/>
                  </a:cubicBezTo>
                  <a:cubicBezTo>
                    <a:pt x="23" y="44"/>
                    <a:pt x="22" y="41"/>
                    <a:pt x="19" y="39"/>
                  </a:cubicBezTo>
                  <a:cubicBezTo>
                    <a:pt x="18" y="37"/>
                    <a:pt x="15" y="38"/>
                    <a:pt x="13" y="37"/>
                  </a:cubicBezTo>
                  <a:cubicBezTo>
                    <a:pt x="13" y="36"/>
                    <a:pt x="15" y="35"/>
                    <a:pt x="17" y="35"/>
                  </a:cubicBezTo>
                  <a:cubicBezTo>
                    <a:pt x="19" y="34"/>
                    <a:pt x="22" y="36"/>
                    <a:pt x="25" y="35"/>
                  </a:cubicBezTo>
                  <a:cubicBezTo>
                    <a:pt x="27" y="35"/>
                    <a:pt x="27" y="31"/>
                    <a:pt x="29" y="31"/>
                  </a:cubicBezTo>
                  <a:cubicBezTo>
                    <a:pt x="30" y="31"/>
                    <a:pt x="31" y="33"/>
                    <a:pt x="32" y="34"/>
                  </a:cubicBezTo>
                  <a:cubicBezTo>
                    <a:pt x="33" y="34"/>
                    <a:pt x="35" y="33"/>
                    <a:pt x="35" y="32"/>
                  </a:cubicBezTo>
                  <a:cubicBezTo>
                    <a:pt x="36" y="31"/>
                    <a:pt x="38" y="28"/>
                    <a:pt x="37" y="26"/>
                  </a:cubicBezTo>
                  <a:cubicBezTo>
                    <a:pt x="36" y="25"/>
                    <a:pt x="33" y="27"/>
                    <a:pt x="32" y="27"/>
                  </a:cubicBezTo>
                  <a:cubicBezTo>
                    <a:pt x="27" y="27"/>
                    <a:pt x="22" y="29"/>
                    <a:pt x="17" y="28"/>
                  </a:cubicBezTo>
                  <a:cubicBezTo>
                    <a:pt x="15" y="27"/>
                    <a:pt x="15" y="25"/>
                    <a:pt x="14" y="23"/>
                  </a:cubicBezTo>
                  <a:cubicBezTo>
                    <a:pt x="13" y="21"/>
                    <a:pt x="11" y="18"/>
                    <a:pt x="9" y="17"/>
                  </a:cubicBezTo>
                  <a:cubicBezTo>
                    <a:pt x="7" y="16"/>
                    <a:pt x="3" y="18"/>
                    <a:pt x="1" y="17"/>
                  </a:cubicBezTo>
                  <a:cubicBezTo>
                    <a:pt x="0" y="15"/>
                    <a:pt x="3" y="14"/>
                    <a:pt x="4" y="12"/>
                  </a:cubicBezTo>
                  <a:cubicBezTo>
                    <a:pt x="5" y="11"/>
                    <a:pt x="5" y="8"/>
                    <a:pt x="6" y="7"/>
                  </a:cubicBezTo>
                  <a:cubicBezTo>
                    <a:pt x="9" y="4"/>
                    <a:pt x="13" y="4"/>
                    <a:pt x="16" y="3"/>
                  </a:cubicBezTo>
                  <a:cubicBezTo>
                    <a:pt x="18" y="2"/>
                    <a:pt x="20" y="0"/>
                    <a:pt x="23" y="1"/>
                  </a:cubicBezTo>
                  <a:cubicBezTo>
                    <a:pt x="27" y="1"/>
                    <a:pt x="30" y="4"/>
                    <a:pt x="33" y="6"/>
                  </a:cubicBezTo>
                  <a:cubicBezTo>
                    <a:pt x="35" y="6"/>
                    <a:pt x="37" y="4"/>
                    <a:pt x="39" y="5"/>
                  </a:cubicBezTo>
                  <a:cubicBezTo>
                    <a:pt x="41" y="7"/>
                    <a:pt x="43" y="11"/>
                    <a:pt x="43" y="14"/>
                  </a:cubicBezTo>
                  <a:cubicBezTo>
                    <a:pt x="44" y="18"/>
                    <a:pt x="40" y="22"/>
                    <a:pt x="41" y="26"/>
                  </a:cubicBezTo>
                  <a:cubicBezTo>
                    <a:pt x="41" y="30"/>
                    <a:pt x="43" y="34"/>
                    <a:pt x="45" y="37"/>
                  </a:cubicBezTo>
                  <a:cubicBezTo>
                    <a:pt x="46" y="38"/>
                    <a:pt x="46" y="35"/>
                    <a:pt x="46" y="34"/>
                  </a:cubicBezTo>
                  <a:cubicBezTo>
                    <a:pt x="46" y="33"/>
                    <a:pt x="47" y="33"/>
                    <a:pt x="47" y="34"/>
                  </a:cubicBezTo>
                  <a:cubicBezTo>
                    <a:pt x="48" y="36"/>
                    <a:pt x="47" y="40"/>
                    <a:pt x="49" y="42"/>
                  </a:cubicBezTo>
                  <a:cubicBezTo>
                    <a:pt x="50" y="44"/>
                    <a:pt x="53" y="46"/>
                    <a:pt x="55" y="45"/>
                  </a:cubicBezTo>
                  <a:cubicBezTo>
                    <a:pt x="60" y="43"/>
                    <a:pt x="64" y="38"/>
                    <a:pt x="67" y="33"/>
                  </a:cubicBezTo>
                  <a:cubicBezTo>
                    <a:pt x="68" y="32"/>
                    <a:pt x="67" y="29"/>
                    <a:pt x="68" y="28"/>
                  </a:cubicBezTo>
                  <a:cubicBezTo>
                    <a:pt x="71" y="27"/>
                    <a:pt x="74" y="29"/>
                    <a:pt x="76" y="28"/>
                  </a:cubicBezTo>
                  <a:cubicBezTo>
                    <a:pt x="78" y="27"/>
                    <a:pt x="77" y="23"/>
                    <a:pt x="79" y="21"/>
                  </a:cubicBezTo>
                  <a:cubicBezTo>
                    <a:pt x="81" y="19"/>
                    <a:pt x="84" y="18"/>
                    <a:pt x="87" y="17"/>
                  </a:cubicBezTo>
                  <a:cubicBezTo>
                    <a:pt x="89" y="17"/>
                    <a:pt x="92" y="17"/>
                    <a:pt x="94" y="18"/>
                  </a:cubicBezTo>
                  <a:cubicBezTo>
                    <a:pt x="100" y="22"/>
                    <a:pt x="105" y="27"/>
                    <a:pt x="111" y="30"/>
                  </a:cubicBezTo>
                  <a:cubicBezTo>
                    <a:pt x="112" y="31"/>
                    <a:pt x="115" y="29"/>
                    <a:pt x="116" y="30"/>
                  </a:cubicBezTo>
                  <a:cubicBezTo>
                    <a:pt x="120" y="31"/>
                    <a:pt x="124" y="32"/>
                    <a:pt x="127" y="34"/>
                  </a:cubicBezTo>
                  <a:lnTo>
                    <a:pt x="127" y="87"/>
                  </a:lnTo>
                  <a:cubicBezTo>
                    <a:pt x="127" y="89"/>
                    <a:pt x="124" y="90"/>
                    <a:pt x="124" y="92"/>
                  </a:cubicBezTo>
                  <a:cubicBezTo>
                    <a:pt x="124" y="93"/>
                    <a:pt x="126" y="95"/>
                    <a:pt x="126" y="96"/>
                  </a:cubicBezTo>
                  <a:lnTo>
                    <a:pt x="124" y="128"/>
                  </a:ln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86" name="Freeform 41"/>
            <p:cNvSpPr>
              <a:spLocks noChangeAspect="1"/>
            </p:cNvSpPr>
            <p:nvPr/>
          </p:nvSpPr>
          <p:spPr bwMode="auto">
            <a:xfrm>
              <a:off x="6935656" y="4445265"/>
              <a:ext cx="39683" cy="42429"/>
            </a:xfrm>
            <a:custGeom>
              <a:avLst/>
              <a:gdLst>
                <a:gd name="T0" fmla="*/ 20 w 23"/>
                <a:gd name="T1" fmla="*/ 0 h 23"/>
                <a:gd name="T2" fmla="*/ 16 w 23"/>
                <a:gd name="T3" fmla="*/ 4 h 23"/>
                <a:gd name="T4" fmla="*/ 9 w 23"/>
                <a:gd name="T5" fmla="*/ 6 h 23"/>
                <a:gd name="T6" fmla="*/ 4 w 23"/>
                <a:gd name="T7" fmla="*/ 10 h 23"/>
                <a:gd name="T8" fmla="*/ 3 w 23"/>
                <a:gd name="T9" fmla="*/ 17 h 23"/>
                <a:gd name="T10" fmla="*/ 0 w 23"/>
                <a:gd name="T11" fmla="*/ 21 h 23"/>
                <a:gd name="T12" fmla="*/ 3 w 23"/>
                <a:gd name="T13" fmla="*/ 22 h 23"/>
                <a:gd name="T14" fmla="*/ 11 w 23"/>
                <a:gd name="T15" fmla="*/ 19 h 23"/>
                <a:gd name="T16" fmla="*/ 14 w 23"/>
                <a:gd name="T17" fmla="*/ 18 h 23"/>
                <a:gd name="T18" fmla="*/ 20 w 23"/>
                <a:gd name="T19" fmla="*/ 12 h 23"/>
                <a:gd name="T20" fmla="*/ 23 w 23"/>
                <a:gd name="T21" fmla="*/ 8 h 23"/>
                <a:gd name="T22" fmla="*/ 23 w 23"/>
                <a:gd name="T23" fmla="*/ 3 h 23"/>
                <a:gd name="T24" fmla="*/ 20 w 23"/>
                <a:gd name="T25" fmla="*/ 0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23"/>
                <a:gd name="T41" fmla="*/ 23 w 23"/>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23">
                  <a:moveTo>
                    <a:pt x="20" y="0"/>
                  </a:moveTo>
                  <a:cubicBezTo>
                    <a:pt x="19" y="2"/>
                    <a:pt x="18" y="3"/>
                    <a:pt x="16" y="4"/>
                  </a:cubicBezTo>
                  <a:cubicBezTo>
                    <a:pt x="14" y="5"/>
                    <a:pt x="11" y="5"/>
                    <a:pt x="9" y="6"/>
                  </a:cubicBezTo>
                  <a:cubicBezTo>
                    <a:pt x="7" y="7"/>
                    <a:pt x="5" y="8"/>
                    <a:pt x="4" y="10"/>
                  </a:cubicBezTo>
                  <a:cubicBezTo>
                    <a:pt x="3" y="12"/>
                    <a:pt x="4" y="15"/>
                    <a:pt x="3" y="17"/>
                  </a:cubicBezTo>
                  <a:cubicBezTo>
                    <a:pt x="3" y="18"/>
                    <a:pt x="1" y="20"/>
                    <a:pt x="0" y="21"/>
                  </a:cubicBezTo>
                  <a:cubicBezTo>
                    <a:pt x="0" y="22"/>
                    <a:pt x="2" y="23"/>
                    <a:pt x="3" y="22"/>
                  </a:cubicBezTo>
                  <a:cubicBezTo>
                    <a:pt x="6" y="22"/>
                    <a:pt x="8" y="20"/>
                    <a:pt x="11" y="19"/>
                  </a:cubicBezTo>
                  <a:cubicBezTo>
                    <a:pt x="12" y="18"/>
                    <a:pt x="13" y="19"/>
                    <a:pt x="14" y="18"/>
                  </a:cubicBezTo>
                  <a:cubicBezTo>
                    <a:pt x="16" y="17"/>
                    <a:pt x="18" y="14"/>
                    <a:pt x="20" y="12"/>
                  </a:cubicBezTo>
                  <a:cubicBezTo>
                    <a:pt x="21" y="11"/>
                    <a:pt x="22" y="10"/>
                    <a:pt x="23" y="8"/>
                  </a:cubicBezTo>
                  <a:cubicBezTo>
                    <a:pt x="23" y="7"/>
                    <a:pt x="23" y="5"/>
                    <a:pt x="23" y="3"/>
                  </a:cubicBezTo>
                  <a:cubicBezTo>
                    <a:pt x="22" y="2"/>
                    <a:pt x="21" y="1"/>
                    <a:pt x="20"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87" name="Freeform 42"/>
            <p:cNvSpPr>
              <a:spLocks noChangeAspect="1"/>
            </p:cNvSpPr>
            <p:nvPr/>
          </p:nvSpPr>
          <p:spPr bwMode="auto">
            <a:xfrm>
              <a:off x="4554618" y="4817692"/>
              <a:ext cx="361918" cy="373998"/>
            </a:xfrm>
            <a:custGeom>
              <a:avLst/>
              <a:gdLst>
                <a:gd name="T0" fmla="*/ 2147483647 w 206"/>
                <a:gd name="T1" fmla="*/ 2147483647 h 197"/>
                <a:gd name="T2" fmla="*/ 2147483647 w 206"/>
                <a:gd name="T3" fmla="*/ 2147483647 h 197"/>
                <a:gd name="T4" fmla="*/ 2147483647 w 206"/>
                <a:gd name="T5" fmla="*/ 2147483647 h 197"/>
                <a:gd name="T6" fmla="*/ 2147483647 w 206"/>
                <a:gd name="T7" fmla="*/ 2147483647 h 197"/>
                <a:gd name="T8" fmla="*/ 2147483647 w 206"/>
                <a:gd name="T9" fmla="*/ 2147483647 h 197"/>
                <a:gd name="T10" fmla="*/ 2147483647 w 206"/>
                <a:gd name="T11" fmla="*/ 2147483647 h 197"/>
                <a:gd name="T12" fmla="*/ 2147483647 w 206"/>
                <a:gd name="T13" fmla="*/ 2147483647 h 197"/>
                <a:gd name="T14" fmla="*/ 2147483647 w 206"/>
                <a:gd name="T15" fmla="*/ 2147483647 h 197"/>
                <a:gd name="T16" fmla="*/ 2147483647 w 206"/>
                <a:gd name="T17" fmla="*/ 2147483647 h 197"/>
                <a:gd name="T18" fmla="*/ 2147483647 w 206"/>
                <a:gd name="T19" fmla="*/ 2147483647 h 197"/>
                <a:gd name="T20" fmla="*/ 2147483647 w 206"/>
                <a:gd name="T21" fmla="*/ 2147483647 h 197"/>
                <a:gd name="T22" fmla="*/ 2147483647 w 206"/>
                <a:gd name="T23" fmla="*/ 2147483647 h 197"/>
                <a:gd name="T24" fmla="*/ 2147483647 w 206"/>
                <a:gd name="T25" fmla="*/ 2147483647 h 197"/>
                <a:gd name="T26" fmla="*/ 2147483647 w 206"/>
                <a:gd name="T27" fmla="*/ 2147483647 h 197"/>
                <a:gd name="T28" fmla="*/ 2147483647 w 206"/>
                <a:gd name="T29" fmla="*/ 2147483647 h 197"/>
                <a:gd name="T30" fmla="*/ 2147483647 w 206"/>
                <a:gd name="T31" fmla="*/ 2147483647 h 197"/>
                <a:gd name="T32" fmla="*/ 2147483647 w 206"/>
                <a:gd name="T33" fmla="*/ 2147483647 h 197"/>
                <a:gd name="T34" fmla="*/ 2147483647 w 206"/>
                <a:gd name="T35" fmla="*/ 2147483647 h 197"/>
                <a:gd name="T36" fmla="*/ 2147483647 w 206"/>
                <a:gd name="T37" fmla="*/ 2147483647 h 197"/>
                <a:gd name="T38" fmla="*/ 2147483647 w 206"/>
                <a:gd name="T39" fmla="*/ 2147483647 h 197"/>
                <a:gd name="T40" fmla="*/ 2147483647 w 206"/>
                <a:gd name="T41" fmla="*/ 2147483647 h 197"/>
                <a:gd name="T42" fmla="*/ 2147483647 w 206"/>
                <a:gd name="T43" fmla="*/ 2147483647 h 197"/>
                <a:gd name="T44" fmla="*/ 2147483647 w 206"/>
                <a:gd name="T45" fmla="*/ 2147483647 h 197"/>
                <a:gd name="T46" fmla="*/ 2147483647 w 206"/>
                <a:gd name="T47" fmla="*/ 2147483647 h 197"/>
                <a:gd name="T48" fmla="*/ 2147483647 w 206"/>
                <a:gd name="T49" fmla="*/ 2147483647 h 197"/>
                <a:gd name="T50" fmla="*/ 2147483647 w 206"/>
                <a:gd name="T51" fmla="*/ 2147483647 h 197"/>
                <a:gd name="T52" fmla="*/ 2147483647 w 206"/>
                <a:gd name="T53" fmla="*/ 2147483647 h 197"/>
                <a:gd name="T54" fmla="*/ 2147483647 w 206"/>
                <a:gd name="T55" fmla="*/ 2147483647 h 197"/>
                <a:gd name="T56" fmla="*/ 2147483647 w 206"/>
                <a:gd name="T57" fmla="*/ 2147483647 h 197"/>
                <a:gd name="T58" fmla="*/ 2147483647 w 206"/>
                <a:gd name="T59" fmla="*/ 2147483647 h 197"/>
                <a:gd name="T60" fmla="*/ 2147483647 w 206"/>
                <a:gd name="T61" fmla="*/ 2147483647 h 197"/>
                <a:gd name="T62" fmla="*/ 2147483647 w 206"/>
                <a:gd name="T63" fmla="*/ 2147483647 h 197"/>
                <a:gd name="T64" fmla="*/ 2147483647 w 206"/>
                <a:gd name="T65" fmla="*/ 2147483647 h 197"/>
                <a:gd name="T66" fmla="*/ 2147483647 w 206"/>
                <a:gd name="T67" fmla="*/ 2147483647 h 197"/>
                <a:gd name="T68" fmla="*/ 2147483647 w 206"/>
                <a:gd name="T69" fmla="*/ 2147483647 h 197"/>
                <a:gd name="T70" fmla="*/ 2147483647 w 206"/>
                <a:gd name="T71" fmla="*/ 2147483647 h 197"/>
                <a:gd name="T72" fmla="*/ 2147483647 w 206"/>
                <a:gd name="T73" fmla="*/ 2147483647 h 197"/>
                <a:gd name="T74" fmla="*/ 2147483647 w 206"/>
                <a:gd name="T75" fmla="*/ 2147483647 h 197"/>
                <a:gd name="T76" fmla="*/ 2147483647 w 206"/>
                <a:gd name="T77" fmla="*/ 2147483647 h 197"/>
                <a:gd name="T78" fmla="*/ 2147483647 w 206"/>
                <a:gd name="T79" fmla="*/ 2147483647 h 197"/>
                <a:gd name="T80" fmla="*/ 2147483647 w 206"/>
                <a:gd name="T81" fmla="*/ 2147483647 h 197"/>
                <a:gd name="T82" fmla="*/ 2147483647 w 206"/>
                <a:gd name="T83" fmla="*/ 2147483647 h 197"/>
                <a:gd name="T84" fmla="*/ 2147483647 w 206"/>
                <a:gd name="T85" fmla="*/ 2147483647 h 197"/>
                <a:gd name="T86" fmla="*/ 2147483647 w 206"/>
                <a:gd name="T87" fmla="*/ 2147483647 h 197"/>
                <a:gd name="T88" fmla="*/ 2147483647 w 206"/>
                <a:gd name="T89" fmla="*/ 2147483647 h 197"/>
                <a:gd name="T90" fmla="*/ 2147483647 w 206"/>
                <a:gd name="T91" fmla="*/ 2147483647 h 197"/>
                <a:gd name="T92" fmla="*/ 2147483647 w 206"/>
                <a:gd name="T93" fmla="*/ 2147483647 h 197"/>
                <a:gd name="T94" fmla="*/ 2147483647 w 206"/>
                <a:gd name="T95" fmla="*/ 2147483647 h 197"/>
                <a:gd name="T96" fmla="*/ 2147483647 w 206"/>
                <a:gd name="T97" fmla="*/ 2147483647 h 1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6"/>
                <a:gd name="T148" fmla="*/ 0 h 197"/>
                <a:gd name="T149" fmla="*/ 206 w 206"/>
                <a:gd name="T150" fmla="*/ 197 h 1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6" h="197">
                  <a:moveTo>
                    <a:pt x="206" y="72"/>
                  </a:moveTo>
                  <a:lnTo>
                    <a:pt x="196" y="71"/>
                  </a:lnTo>
                  <a:cubicBezTo>
                    <a:pt x="196" y="74"/>
                    <a:pt x="195" y="76"/>
                    <a:pt x="194" y="77"/>
                  </a:cubicBezTo>
                  <a:cubicBezTo>
                    <a:pt x="193" y="78"/>
                    <a:pt x="192" y="79"/>
                    <a:pt x="191" y="79"/>
                  </a:cubicBezTo>
                  <a:cubicBezTo>
                    <a:pt x="189" y="79"/>
                    <a:pt x="186" y="78"/>
                    <a:pt x="185" y="77"/>
                  </a:cubicBezTo>
                  <a:cubicBezTo>
                    <a:pt x="182" y="76"/>
                    <a:pt x="180" y="74"/>
                    <a:pt x="179" y="72"/>
                  </a:cubicBezTo>
                  <a:cubicBezTo>
                    <a:pt x="178" y="70"/>
                    <a:pt x="178" y="67"/>
                    <a:pt x="179" y="65"/>
                  </a:cubicBezTo>
                  <a:cubicBezTo>
                    <a:pt x="179" y="63"/>
                    <a:pt x="181" y="61"/>
                    <a:pt x="182" y="59"/>
                  </a:cubicBezTo>
                  <a:cubicBezTo>
                    <a:pt x="184" y="57"/>
                    <a:pt x="185" y="55"/>
                    <a:pt x="187" y="55"/>
                  </a:cubicBezTo>
                  <a:cubicBezTo>
                    <a:pt x="190" y="55"/>
                    <a:pt x="193" y="58"/>
                    <a:pt x="196" y="60"/>
                  </a:cubicBezTo>
                  <a:cubicBezTo>
                    <a:pt x="195" y="58"/>
                    <a:pt x="194" y="57"/>
                    <a:pt x="194" y="56"/>
                  </a:cubicBezTo>
                  <a:cubicBezTo>
                    <a:pt x="194" y="55"/>
                    <a:pt x="194" y="54"/>
                    <a:pt x="194" y="52"/>
                  </a:cubicBezTo>
                  <a:cubicBezTo>
                    <a:pt x="195" y="47"/>
                    <a:pt x="195" y="42"/>
                    <a:pt x="195" y="37"/>
                  </a:cubicBezTo>
                  <a:cubicBezTo>
                    <a:pt x="195" y="35"/>
                    <a:pt x="194" y="32"/>
                    <a:pt x="193" y="30"/>
                  </a:cubicBezTo>
                  <a:cubicBezTo>
                    <a:pt x="192" y="27"/>
                    <a:pt x="191" y="25"/>
                    <a:pt x="191" y="22"/>
                  </a:cubicBezTo>
                  <a:cubicBezTo>
                    <a:pt x="190" y="20"/>
                    <a:pt x="191" y="18"/>
                    <a:pt x="191" y="16"/>
                  </a:cubicBezTo>
                  <a:cubicBezTo>
                    <a:pt x="191" y="15"/>
                    <a:pt x="189" y="13"/>
                    <a:pt x="189" y="12"/>
                  </a:cubicBezTo>
                  <a:cubicBezTo>
                    <a:pt x="188" y="9"/>
                    <a:pt x="188" y="7"/>
                    <a:pt x="188" y="4"/>
                  </a:cubicBezTo>
                  <a:cubicBezTo>
                    <a:pt x="187" y="4"/>
                    <a:pt x="187" y="5"/>
                    <a:pt x="186" y="4"/>
                  </a:cubicBezTo>
                  <a:cubicBezTo>
                    <a:pt x="185" y="4"/>
                    <a:pt x="184" y="2"/>
                    <a:pt x="182" y="2"/>
                  </a:cubicBezTo>
                  <a:cubicBezTo>
                    <a:pt x="180" y="2"/>
                    <a:pt x="178" y="2"/>
                    <a:pt x="177" y="2"/>
                  </a:cubicBezTo>
                  <a:cubicBezTo>
                    <a:pt x="174" y="2"/>
                    <a:pt x="171" y="1"/>
                    <a:pt x="168" y="1"/>
                  </a:cubicBezTo>
                  <a:cubicBezTo>
                    <a:pt x="166" y="0"/>
                    <a:pt x="164" y="0"/>
                    <a:pt x="161" y="0"/>
                  </a:cubicBezTo>
                  <a:cubicBezTo>
                    <a:pt x="160" y="1"/>
                    <a:pt x="158" y="2"/>
                    <a:pt x="157" y="3"/>
                  </a:cubicBezTo>
                  <a:cubicBezTo>
                    <a:pt x="156" y="4"/>
                    <a:pt x="154" y="5"/>
                    <a:pt x="153" y="5"/>
                  </a:cubicBezTo>
                  <a:cubicBezTo>
                    <a:pt x="150" y="7"/>
                    <a:pt x="148" y="9"/>
                    <a:pt x="146" y="10"/>
                  </a:cubicBezTo>
                  <a:cubicBezTo>
                    <a:pt x="142" y="14"/>
                    <a:pt x="137" y="17"/>
                    <a:pt x="134" y="21"/>
                  </a:cubicBezTo>
                  <a:cubicBezTo>
                    <a:pt x="133" y="23"/>
                    <a:pt x="134" y="27"/>
                    <a:pt x="132" y="30"/>
                  </a:cubicBezTo>
                  <a:cubicBezTo>
                    <a:pt x="131" y="32"/>
                    <a:pt x="129" y="34"/>
                    <a:pt x="126" y="36"/>
                  </a:cubicBezTo>
                  <a:cubicBezTo>
                    <a:pt x="124" y="37"/>
                    <a:pt x="121" y="37"/>
                    <a:pt x="119" y="38"/>
                  </a:cubicBezTo>
                  <a:cubicBezTo>
                    <a:pt x="117" y="41"/>
                    <a:pt x="118" y="44"/>
                    <a:pt x="117" y="47"/>
                  </a:cubicBezTo>
                  <a:cubicBezTo>
                    <a:pt x="116" y="49"/>
                    <a:pt x="116" y="51"/>
                    <a:pt x="115" y="53"/>
                  </a:cubicBezTo>
                  <a:cubicBezTo>
                    <a:pt x="112" y="54"/>
                    <a:pt x="109" y="54"/>
                    <a:pt x="106" y="54"/>
                  </a:cubicBezTo>
                  <a:cubicBezTo>
                    <a:pt x="105" y="55"/>
                    <a:pt x="104" y="55"/>
                    <a:pt x="102" y="55"/>
                  </a:cubicBezTo>
                  <a:cubicBezTo>
                    <a:pt x="100" y="55"/>
                    <a:pt x="97" y="54"/>
                    <a:pt x="95" y="53"/>
                  </a:cubicBezTo>
                  <a:cubicBezTo>
                    <a:pt x="93" y="51"/>
                    <a:pt x="93" y="48"/>
                    <a:pt x="91" y="47"/>
                  </a:cubicBezTo>
                  <a:cubicBezTo>
                    <a:pt x="90" y="46"/>
                    <a:pt x="88" y="46"/>
                    <a:pt x="86" y="47"/>
                  </a:cubicBezTo>
                  <a:cubicBezTo>
                    <a:pt x="84" y="47"/>
                    <a:pt x="82" y="48"/>
                    <a:pt x="81" y="49"/>
                  </a:cubicBezTo>
                  <a:cubicBezTo>
                    <a:pt x="80" y="52"/>
                    <a:pt x="80" y="55"/>
                    <a:pt x="78" y="57"/>
                  </a:cubicBezTo>
                  <a:cubicBezTo>
                    <a:pt x="77" y="59"/>
                    <a:pt x="76" y="61"/>
                    <a:pt x="74" y="62"/>
                  </a:cubicBezTo>
                  <a:cubicBezTo>
                    <a:pt x="72" y="64"/>
                    <a:pt x="69" y="65"/>
                    <a:pt x="67" y="67"/>
                  </a:cubicBezTo>
                  <a:cubicBezTo>
                    <a:pt x="66" y="67"/>
                    <a:pt x="67" y="70"/>
                    <a:pt x="66" y="70"/>
                  </a:cubicBezTo>
                  <a:cubicBezTo>
                    <a:pt x="63" y="71"/>
                    <a:pt x="60" y="69"/>
                    <a:pt x="57" y="69"/>
                  </a:cubicBezTo>
                  <a:cubicBezTo>
                    <a:pt x="55" y="70"/>
                    <a:pt x="53" y="72"/>
                    <a:pt x="52" y="71"/>
                  </a:cubicBezTo>
                  <a:cubicBezTo>
                    <a:pt x="50" y="70"/>
                    <a:pt x="50" y="68"/>
                    <a:pt x="50" y="66"/>
                  </a:cubicBezTo>
                  <a:cubicBezTo>
                    <a:pt x="51" y="63"/>
                    <a:pt x="54" y="61"/>
                    <a:pt x="54" y="58"/>
                  </a:cubicBezTo>
                  <a:cubicBezTo>
                    <a:pt x="54" y="56"/>
                    <a:pt x="52" y="55"/>
                    <a:pt x="51" y="53"/>
                  </a:cubicBezTo>
                  <a:cubicBezTo>
                    <a:pt x="50" y="50"/>
                    <a:pt x="51" y="47"/>
                    <a:pt x="49" y="44"/>
                  </a:cubicBezTo>
                  <a:cubicBezTo>
                    <a:pt x="48" y="42"/>
                    <a:pt x="46" y="41"/>
                    <a:pt x="45" y="40"/>
                  </a:cubicBezTo>
                  <a:lnTo>
                    <a:pt x="44" y="96"/>
                  </a:lnTo>
                  <a:cubicBezTo>
                    <a:pt x="43" y="97"/>
                    <a:pt x="42" y="98"/>
                    <a:pt x="41" y="99"/>
                  </a:cubicBezTo>
                  <a:cubicBezTo>
                    <a:pt x="39" y="100"/>
                    <a:pt x="38" y="100"/>
                    <a:pt x="37" y="101"/>
                  </a:cubicBezTo>
                  <a:cubicBezTo>
                    <a:pt x="36" y="102"/>
                    <a:pt x="35" y="104"/>
                    <a:pt x="34" y="104"/>
                  </a:cubicBezTo>
                  <a:cubicBezTo>
                    <a:pt x="32" y="105"/>
                    <a:pt x="30" y="102"/>
                    <a:pt x="28" y="102"/>
                  </a:cubicBezTo>
                  <a:cubicBezTo>
                    <a:pt x="25" y="102"/>
                    <a:pt x="23" y="104"/>
                    <a:pt x="20" y="104"/>
                  </a:cubicBezTo>
                  <a:cubicBezTo>
                    <a:pt x="18" y="103"/>
                    <a:pt x="15" y="103"/>
                    <a:pt x="13" y="101"/>
                  </a:cubicBezTo>
                  <a:cubicBezTo>
                    <a:pt x="11" y="100"/>
                    <a:pt x="12" y="97"/>
                    <a:pt x="11" y="95"/>
                  </a:cubicBezTo>
                  <a:cubicBezTo>
                    <a:pt x="10" y="93"/>
                    <a:pt x="9" y="90"/>
                    <a:pt x="7" y="90"/>
                  </a:cubicBezTo>
                  <a:cubicBezTo>
                    <a:pt x="6" y="89"/>
                    <a:pt x="4" y="91"/>
                    <a:pt x="4" y="92"/>
                  </a:cubicBezTo>
                  <a:cubicBezTo>
                    <a:pt x="3" y="94"/>
                    <a:pt x="4" y="96"/>
                    <a:pt x="4" y="98"/>
                  </a:cubicBezTo>
                  <a:cubicBezTo>
                    <a:pt x="3" y="98"/>
                    <a:pt x="1" y="98"/>
                    <a:pt x="0" y="98"/>
                  </a:cubicBezTo>
                  <a:cubicBezTo>
                    <a:pt x="1" y="102"/>
                    <a:pt x="2" y="104"/>
                    <a:pt x="3" y="108"/>
                  </a:cubicBezTo>
                  <a:cubicBezTo>
                    <a:pt x="5" y="112"/>
                    <a:pt x="6" y="116"/>
                    <a:pt x="8" y="120"/>
                  </a:cubicBezTo>
                  <a:cubicBezTo>
                    <a:pt x="11" y="127"/>
                    <a:pt x="14" y="133"/>
                    <a:pt x="16" y="140"/>
                  </a:cubicBezTo>
                  <a:cubicBezTo>
                    <a:pt x="18" y="144"/>
                    <a:pt x="21" y="148"/>
                    <a:pt x="22" y="153"/>
                  </a:cubicBezTo>
                  <a:cubicBezTo>
                    <a:pt x="22" y="156"/>
                    <a:pt x="23" y="160"/>
                    <a:pt x="21" y="163"/>
                  </a:cubicBezTo>
                  <a:cubicBezTo>
                    <a:pt x="20" y="164"/>
                    <a:pt x="18" y="159"/>
                    <a:pt x="17" y="160"/>
                  </a:cubicBezTo>
                  <a:cubicBezTo>
                    <a:pt x="15" y="161"/>
                    <a:pt x="16" y="164"/>
                    <a:pt x="17" y="166"/>
                  </a:cubicBezTo>
                  <a:cubicBezTo>
                    <a:pt x="18" y="170"/>
                    <a:pt x="21" y="173"/>
                    <a:pt x="22" y="177"/>
                  </a:cubicBezTo>
                  <a:cubicBezTo>
                    <a:pt x="23" y="178"/>
                    <a:pt x="22" y="180"/>
                    <a:pt x="22" y="181"/>
                  </a:cubicBezTo>
                  <a:cubicBezTo>
                    <a:pt x="23" y="182"/>
                    <a:pt x="24" y="182"/>
                    <a:pt x="25" y="183"/>
                  </a:cubicBezTo>
                  <a:cubicBezTo>
                    <a:pt x="26" y="184"/>
                    <a:pt x="27" y="186"/>
                    <a:pt x="28" y="187"/>
                  </a:cubicBezTo>
                  <a:cubicBezTo>
                    <a:pt x="31" y="189"/>
                    <a:pt x="33" y="190"/>
                    <a:pt x="36" y="192"/>
                  </a:cubicBezTo>
                  <a:cubicBezTo>
                    <a:pt x="38" y="193"/>
                    <a:pt x="39" y="196"/>
                    <a:pt x="41" y="196"/>
                  </a:cubicBezTo>
                  <a:cubicBezTo>
                    <a:pt x="43" y="197"/>
                    <a:pt x="44" y="194"/>
                    <a:pt x="45" y="193"/>
                  </a:cubicBezTo>
                  <a:cubicBezTo>
                    <a:pt x="48" y="191"/>
                    <a:pt x="51" y="189"/>
                    <a:pt x="54" y="188"/>
                  </a:cubicBezTo>
                  <a:cubicBezTo>
                    <a:pt x="57" y="188"/>
                    <a:pt x="60" y="189"/>
                    <a:pt x="62" y="188"/>
                  </a:cubicBezTo>
                  <a:cubicBezTo>
                    <a:pt x="64" y="188"/>
                    <a:pt x="65" y="186"/>
                    <a:pt x="67" y="185"/>
                  </a:cubicBezTo>
                  <a:cubicBezTo>
                    <a:pt x="69" y="184"/>
                    <a:pt x="70" y="182"/>
                    <a:pt x="72" y="182"/>
                  </a:cubicBezTo>
                  <a:cubicBezTo>
                    <a:pt x="75" y="182"/>
                    <a:pt x="79" y="185"/>
                    <a:pt x="83" y="185"/>
                  </a:cubicBezTo>
                  <a:cubicBezTo>
                    <a:pt x="85" y="185"/>
                    <a:pt x="86" y="181"/>
                    <a:pt x="87" y="181"/>
                  </a:cubicBezTo>
                  <a:cubicBezTo>
                    <a:pt x="92" y="181"/>
                    <a:pt x="96" y="185"/>
                    <a:pt x="101" y="185"/>
                  </a:cubicBezTo>
                  <a:cubicBezTo>
                    <a:pt x="103" y="185"/>
                    <a:pt x="102" y="182"/>
                    <a:pt x="104" y="182"/>
                  </a:cubicBezTo>
                  <a:cubicBezTo>
                    <a:pt x="106" y="181"/>
                    <a:pt x="109" y="183"/>
                    <a:pt x="112" y="182"/>
                  </a:cubicBezTo>
                  <a:cubicBezTo>
                    <a:pt x="113" y="182"/>
                    <a:pt x="113" y="179"/>
                    <a:pt x="114" y="178"/>
                  </a:cubicBezTo>
                  <a:cubicBezTo>
                    <a:pt x="117" y="177"/>
                    <a:pt x="120" y="179"/>
                    <a:pt x="123" y="178"/>
                  </a:cubicBezTo>
                  <a:cubicBezTo>
                    <a:pt x="126" y="177"/>
                    <a:pt x="128" y="176"/>
                    <a:pt x="131" y="174"/>
                  </a:cubicBezTo>
                  <a:cubicBezTo>
                    <a:pt x="135" y="172"/>
                    <a:pt x="138" y="169"/>
                    <a:pt x="141" y="167"/>
                  </a:cubicBezTo>
                  <a:cubicBezTo>
                    <a:pt x="144" y="164"/>
                    <a:pt x="146" y="161"/>
                    <a:pt x="149" y="158"/>
                  </a:cubicBezTo>
                  <a:cubicBezTo>
                    <a:pt x="153" y="154"/>
                    <a:pt x="156" y="151"/>
                    <a:pt x="159" y="148"/>
                  </a:cubicBezTo>
                  <a:cubicBezTo>
                    <a:pt x="160" y="146"/>
                    <a:pt x="162" y="144"/>
                    <a:pt x="164" y="143"/>
                  </a:cubicBezTo>
                  <a:cubicBezTo>
                    <a:pt x="167" y="140"/>
                    <a:pt x="170" y="137"/>
                    <a:pt x="172" y="134"/>
                  </a:cubicBezTo>
                  <a:cubicBezTo>
                    <a:pt x="175" y="131"/>
                    <a:pt x="177" y="126"/>
                    <a:pt x="178" y="122"/>
                  </a:cubicBezTo>
                  <a:cubicBezTo>
                    <a:pt x="180" y="118"/>
                    <a:pt x="181" y="114"/>
                    <a:pt x="183" y="111"/>
                  </a:cubicBezTo>
                  <a:cubicBezTo>
                    <a:pt x="184" y="109"/>
                    <a:pt x="186" y="107"/>
                    <a:pt x="188" y="106"/>
                  </a:cubicBezTo>
                  <a:cubicBezTo>
                    <a:pt x="190" y="104"/>
                    <a:pt x="194" y="103"/>
                    <a:pt x="196" y="101"/>
                  </a:cubicBezTo>
                  <a:cubicBezTo>
                    <a:pt x="198" y="98"/>
                    <a:pt x="199" y="96"/>
                    <a:pt x="200" y="93"/>
                  </a:cubicBezTo>
                  <a:cubicBezTo>
                    <a:pt x="201" y="89"/>
                    <a:pt x="202" y="85"/>
                    <a:pt x="203" y="81"/>
                  </a:cubicBezTo>
                  <a:cubicBezTo>
                    <a:pt x="204" y="78"/>
                    <a:pt x="205" y="75"/>
                    <a:pt x="206" y="72"/>
                  </a:cubicBezTo>
                  <a:close/>
                </a:path>
              </a:pathLst>
            </a:custGeom>
            <a:solidFill>
              <a:srgbClr val="F47729">
                <a:lumMod val="40000"/>
                <a:lumOff val="60000"/>
              </a:srgbClr>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288" name="Freeform 43"/>
            <p:cNvSpPr>
              <a:spLocks noChangeAspect="1"/>
            </p:cNvSpPr>
            <p:nvPr/>
          </p:nvSpPr>
          <p:spPr bwMode="auto">
            <a:xfrm>
              <a:off x="4867327" y="4922977"/>
              <a:ext cx="31747" cy="45572"/>
            </a:xfrm>
            <a:custGeom>
              <a:avLst/>
              <a:gdLst>
                <a:gd name="T0" fmla="*/ 18 w 18"/>
                <a:gd name="T1" fmla="*/ 16 h 24"/>
                <a:gd name="T2" fmla="*/ 18 w 18"/>
                <a:gd name="T3" fmla="*/ 11 h 24"/>
                <a:gd name="T4" fmla="*/ 18 w 18"/>
                <a:gd name="T5" fmla="*/ 5 h 24"/>
                <a:gd name="T6" fmla="*/ 9 w 18"/>
                <a:gd name="T7" fmla="*/ 0 h 24"/>
                <a:gd name="T8" fmla="*/ 4 w 18"/>
                <a:gd name="T9" fmla="*/ 4 h 24"/>
                <a:gd name="T10" fmla="*/ 1 w 18"/>
                <a:gd name="T11" fmla="*/ 10 h 24"/>
                <a:gd name="T12" fmla="*/ 1 w 18"/>
                <a:gd name="T13" fmla="*/ 17 h 24"/>
                <a:gd name="T14" fmla="*/ 7 w 18"/>
                <a:gd name="T15" fmla="*/ 22 h 24"/>
                <a:gd name="T16" fmla="*/ 13 w 18"/>
                <a:gd name="T17" fmla="*/ 24 h 24"/>
                <a:gd name="T18" fmla="*/ 16 w 18"/>
                <a:gd name="T19" fmla="*/ 22 h 24"/>
                <a:gd name="T20" fmla="*/ 18 w 18"/>
                <a:gd name="T21" fmla="*/ 16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18" y="16"/>
                  </a:moveTo>
                  <a:cubicBezTo>
                    <a:pt x="18" y="14"/>
                    <a:pt x="18" y="13"/>
                    <a:pt x="18" y="11"/>
                  </a:cubicBezTo>
                  <a:cubicBezTo>
                    <a:pt x="18" y="9"/>
                    <a:pt x="17" y="7"/>
                    <a:pt x="18" y="5"/>
                  </a:cubicBezTo>
                  <a:cubicBezTo>
                    <a:pt x="15" y="3"/>
                    <a:pt x="12" y="0"/>
                    <a:pt x="9" y="0"/>
                  </a:cubicBezTo>
                  <a:cubicBezTo>
                    <a:pt x="7" y="0"/>
                    <a:pt x="6" y="2"/>
                    <a:pt x="4" y="4"/>
                  </a:cubicBezTo>
                  <a:cubicBezTo>
                    <a:pt x="3" y="6"/>
                    <a:pt x="1" y="8"/>
                    <a:pt x="1" y="10"/>
                  </a:cubicBezTo>
                  <a:cubicBezTo>
                    <a:pt x="0" y="12"/>
                    <a:pt x="0" y="15"/>
                    <a:pt x="1" y="17"/>
                  </a:cubicBezTo>
                  <a:cubicBezTo>
                    <a:pt x="2" y="19"/>
                    <a:pt x="4" y="21"/>
                    <a:pt x="7" y="22"/>
                  </a:cubicBezTo>
                  <a:cubicBezTo>
                    <a:pt x="8" y="23"/>
                    <a:pt x="11" y="24"/>
                    <a:pt x="13" y="24"/>
                  </a:cubicBezTo>
                  <a:cubicBezTo>
                    <a:pt x="14" y="24"/>
                    <a:pt x="15" y="23"/>
                    <a:pt x="16" y="22"/>
                  </a:cubicBezTo>
                  <a:cubicBezTo>
                    <a:pt x="17" y="21"/>
                    <a:pt x="18" y="19"/>
                    <a:pt x="18" y="1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89" name="Freeform 44"/>
            <p:cNvSpPr>
              <a:spLocks noChangeAspect="1"/>
            </p:cNvSpPr>
            <p:nvPr/>
          </p:nvSpPr>
          <p:spPr bwMode="auto">
            <a:xfrm>
              <a:off x="4449853" y="4669979"/>
              <a:ext cx="300010" cy="347283"/>
            </a:xfrm>
            <a:custGeom>
              <a:avLst/>
              <a:gdLst>
                <a:gd name="T0" fmla="*/ 171 w 171"/>
                <a:gd name="T1" fmla="*/ 15 h 182"/>
                <a:gd name="T2" fmla="*/ 166 w 171"/>
                <a:gd name="T3" fmla="*/ 14 h 182"/>
                <a:gd name="T4" fmla="*/ 163 w 171"/>
                <a:gd name="T5" fmla="*/ 17 h 182"/>
                <a:gd name="T6" fmla="*/ 159 w 171"/>
                <a:gd name="T7" fmla="*/ 15 h 182"/>
                <a:gd name="T8" fmla="*/ 153 w 171"/>
                <a:gd name="T9" fmla="*/ 23 h 182"/>
                <a:gd name="T10" fmla="*/ 148 w 171"/>
                <a:gd name="T11" fmla="*/ 23 h 182"/>
                <a:gd name="T12" fmla="*/ 143 w 171"/>
                <a:gd name="T13" fmla="*/ 17 h 182"/>
                <a:gd name="T14" fmla="*/ 135 w 171"/>
                <a:gd name="T15" fmla="*/ 18 h 182"/>
                <a:gd name="T16" fmla="*/ 123 w 171"/>
                <a:gd name="T17" fmla="*/ 21 h 182"/>
                <a:gd name="T18" fmla="*/ 118 w 171"/>
                <a:gd name="T19" fmla="*/ 21 h 182"/>
                <a:gd name="T20" fmla="*/ 118 w 171"/>
                <a:gd name="T21" fmla="*/ 75 h 182"/>
                <a:gd name="T22" fmla="*/ 104 w 171"/>
                <a:gd name="T23" fmla="*/ 75 h 182"/>
                <a:gd name="T24" fmla="*/ 104 w 171"/>
                <a:gd name="T25" fmla="*/ 117 h 182"/>
                <a:gd name="T26" fmla="*/ 103 w 171"/>
                <a:gd name="T27" fmla="*/ 173 h 182"/>
                <a:gd name="T28" fmla="*/ 100 w 171"/>
                <a:gd name="T29" fmla="*/ 176 h 182"/>
                <a:gd name="T30" fmla="*/ 96 w 171"/>
                <a:gd name="T31" fmla="*/ 178 h 182"/>
                <a:gd name="T32" fmla="*/ 93 w 171"/>
                <a:gd name="T33" fmla="*/ 181 h 182"/>
                <a:gd name="T34" fmla="*/ 87 w 171"/>
                <a:gd name="T35" fmla="*/ 179 h 182"/>
                <a:gd name="T36" fmla="*/ 79 w 171"/>
                <a:gd name="T37" fmla="*/ 181 h 182"/>
                <a:gd name="T38" fmla="*/ 72 w 171"/>
                <a:gd name="T39" fmla="*/ 178 h 182"/>
                <a:gd name="T40" fmla="*/ 70 w 171"/>
                <a:gd name="T41" fmla="*/ 172 h 182"/>
                <a:gd name="T42" fmla="*/ 66 w 171"/>
                <a:gd name="T43" fmla="*/ 167 h 182"/>
                <a:gd name="T44" fmla="*/ 63 w 171"/>
                <a:gd name="T45" fmla="*/ 169 h 182"/>
                <a:gd name="T46" fmla="*/ 63 w 171"/>
                <a:gd name="T47" fmla="*/ 175 h 182"/>
                <a:gd name="T48" fmla="*/ 59 w 171"/>
                <a:gd name="T49" fmla="*/ 175 h 182"/>
                <a:gd name="T50" fmla="*/ 50 w 171"/>
                <a:gd name="T51" fmla="*/ 168 h 182"/>
                <a:gd name="T52" fmla="*/ 44 w 171"/>
                <a:gd name="T53" fmla="*/ 154 h 182"/>
                <a:gd name="T54" fmla="*/ 44 w 171"/>
                <a:gd name="T55" fmla="*/ 146 h 182"/>
                <a:gd name="T56" fmla="*/ 40 w 171"/>
                <a:gd name="T57" fmla="*/ 140 h 182"/>
                <a:gd name="T58" fmla="*/ 41 w 171"/>
                <a:gd name="T59" fmla="*/ 135 h 182"/>
                <a:gd name="T60" fmla="*/ 39 w 171"/>
                <a:gd name="T61" fmla="*/ 130 h 182"/>
                <a:gd name="T62" fmla="*/ 39 w 171"/>
                <a:gd name="T63" fmla="*/ 123 h 182"/>
                <a:gd name="T64" fmla="*/ 37 w 171"/>
                <a:gd name="T65" fmla="*/ 114 h 182"/>
                <a:gd name="T66" fmla="*/ 35 w 171"/>
                <a:gd name="T67" fmla="*/ 103 h 182"/>
                <a:gd name="T68" fmla="*/ 35 w 171"/>
                <a:gd name="T69" fmla="*/ 92 h 182"/>
                <a:gd name="T70" fmla="*/ 37 w 171"/>
                <a:gd name="T71" fmla="*/ 85 h 182"/>
                <a:gd name="T72" fmla="*/ 26 w 171"/>
                <a:gd name="T73" fmla="*/ 71 h 182"/>
                <a:gd name="T74" fmla="*/ 20 w 171"/>
                <a:gd name="T75" fmla="*/ 59 h 182"/>
                <a:gd name="T76" fmla="*/ 20 w 171"/>
                <a:gd name="T77" fmla="*/ 49 h 182"/>
                <a:gd name="T78" fmla="*/ 13 w 171"/>
                <a:gd name="T79" fmla="*/ 41 h 182"/>
                <a:gd name="T80" fmla="*/ 10 w 171"/>
                <a:gd name="T81" fmla="*/ 31 h 182"/>
                <a:gd name="T82" fmla="*/ 1 w 171"/>
                <a:gd name="T83" fmla="*/ 19 h 182"/>
                <a:gd name="T84" fmla="*/ 0 w 171"/>
                <a:gd name="T85" fmla="*/ 10 h 182"/>
                <a:gd name="T86" fmla="*/ 2 w 171"/>
                <a:gd name="T87" fmla="*/ 4 h 182"/>
                <a:gd name="T88" fmla="*/ 9 w 171"/>
                <a:gd name="T89" fmla="*/ 4 h 182"/>
                <a:gd name="T90" fmla="*/ 17 w 171"/>
                <a:gd name="T91" fmla="*/ 0 h 182"/>
                <a:gd name="T92" fmla="*/ 24 w 171"/>
                <a:gd name="T93" fmla="*/ 2 h 182"/>
                <a:gd name="T94" fmla="*/ 30 w 171"/>
                <a:gd name="T95" fmla="*/ 6 h 182"/>
                <a:gd name="T96" fmla="*/ 85 w 171"/>
                <a:gd name="T97" fmla="*/ 6 h 182"/>
                <a:gd name="T98" fmla="*/ 91 w 171"/>
                <a:gd name="T99" fmla="*/ 12 h 182"/>
                <a:gd name="T100" fmla="*/ 99 w 171"/>
                <a:gd name="T101" fmla="*/ 14 h 182"/>
                <a:gd name="T102" fmla="*/ 111 w 171"/>
                <a:gd name="T103" fmla="*/ 16 h 182"/>
                <a:gd name="T104" fmla="*/ 118 w 171"/>
                <a:gd name="T105" fmla="*/ 14 h 182"/>
                <a:gd name="T106" fmla="*/ 126 w 171"/>
                <a:gd name="T107" fmla="*/ 16 h 182"/>
                <a:gd name="T108" fmla="*/ 150 w 171"/>
                <a:gd name="T109" fmla="*/ 11 h 182"/>
                <a:gd name="T110" fmla="*/ 161 w 171"/>
                <a:gd name="T111" fmla="*/ 8 h 182"/>
                <a:gd name="T112" fmla="*/ 166 w 171"/>
                <a:gd name="T113" fmla="*/ 9 h 182"/>
                <a:gd name="T114" fmla="*/ 171 w 171"/>
                <a:gd name="T115" fmla="*/ 15 h 18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1"/>
                <a:gd name="T175" fmla="*/ 0 h 182"/>
                <a:gd name="T176" fmla="*/ 171 w 171"/>
                <a:gd name="T177" fmla="*/ 182 h 18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1" h="182">
                  <a:moveTo>
                    <a:pt x="171" y="15"/>
                  </a:moveTo>
                  <a:cubicBezTo>
                    <a:pt x="169" y="14"/>
                    <a:pt x="167" y="14"/>
                    <a:pt x="166" y="14"/>
                  </a:cubicBezTo>
                  <a:cubicBezTo>
                    <a:pt x="165" y="15"/>
                    <a:pt x="164" y="17"/>
                    <a:pt x="163" y="17"/>
                  </a:cubicBezTo>
                  <a:cubicBezTo>
                    <a:pt x="161" y="17"/>
                    <a:pt x="160" y="15"/>
                    <a:pt x="159" y="15"/>
                  </a:cubicBezTo>
                  <a:cubicBezTo>
                    <a:pt x="156" y="17"/>
                    <a:pt x="155" y="21"/>
                    <a:pt x="153" y="23"/>
                  </a:cubicBezTo>
                  <a:cubicBezTo>
                    <a:pt x="152" y="24"/>
                    <a:pt x="150" y="24"/>
                    <a:pt x="148" y="23"/>
                  </a:cubicBezTo>
                  <a:cubicBezTo>
                    <a:pt x="146" y="22"/>
                    <a:pt x="146" y="18"/>
                    <a:pt x="143" y="17"/>
                  </a:cubicBezTo>
                  <a:cubicBezTo>
                    <a:pt x="141" y="16"/>
                    <a:pt x="138" y="17"/>
                    <a:pt x="135" y="18"/>
                  </a:cubicBezTo>
                  <a:cubicBezTo>
                    <a:pt x="131" y="18"/>
                    <a:pt x="127" y="21"/>
                    <a:pt x="123" y="21"/>
                  </a:cubicBezTo>
                  <a:lnTo>
                    <a:pt x="118" y="21"/>
                  </a:lnTo>
                  <a:lnTo>
                    <a:pt x="118" y="75"/>
                  </a:lnTo>
                  <a:lnTo>
                    <a:pt x="104" y="75"/>
                  </a:lnTo>
                  <a:lnTo>
                    <a:pt x="104" y="117"/>
                  </a:lnTo>
                  <a:lnTo>
                    <a:pt x="103" y="173"/>
                  </a:lnTo>
                  <a:cubicBezTo>
                    <a:pt x="102" y="174"/>
                    <a:pt x="101" y="175"/>
                    <a:pt x="100" y="176"/>
                  </a:cubicBezTo>
                  <a:cubicBezTo>
                    <a:pt x="98" y="177"/>
                    <a:pt x="97" y="177"/>
                    <a:pt x="96" y="178"/>
                  </a:cubicBezTo>
                  <a:cubicBezTo>
                    <a:pt x="95" y="179"/>
                    <a:pt x="94" y="181"/>
                    <a:pt x="93" y="181"/>
                  </a:cubicBezTo>
                  <a:cubicBezTo>
                    <a:pt x="91" y="182"/>
                    <a:pt x="89" y="179"/>
                    <a:pt x="87" y="179"/>
                  </a:cubicBezTo>
                  <a:cubicBezTo>
                    <a:pt x="84" y="179"/>
                    <a:pt x="82" y="181"/>
                    <a:pt x="79" y="181"/>
                  </a:cubicBezTo>
                  <a:cubicBezTo>
                    <a:pt x="77" y="180"/>
                    <a:pt x="74" y="180"/>
                    <a:pt x="72" y="178"/>
                  </a:cubicBezTo>
                  <a:cubicBezTo>
                    <a:pt x="70" y="177"/>
                    <a:pt x="71" y="174"/>
                    <a:pt x="70" y="172"/>
                  </a:cubicBezTo>
                  <a:cubicBezTo>
                    <a:pt x="69" y="170"/>
                    <a:pt x="68" y="167"/>
                    <a:pt x="66" y="167"/>
                  </a:cubicBezTo>
                  <a:cubicBezTo>
                    <a:pt x="65" y="166"/>
                    <a:pt x="63" y="168"/>
                    <a:pt x="63" y="169"/>
                  </a:cubicBezTo>
                  <a:cubicBezTo>
                    <a:pt x="62" y="171"/>
                    <a:pt x="63" y="173"/>
                    <a:pt x="63" y="175"/>
                  </a:cubicBezTo>
                  <a:cubicBezTo>
                    <a:pt x="62" y="175"/>
                    <a:pt x="60" y="175"/>
                    <a:pt x="59" y="175"/>
                  </a:cubicBezTo>
                  <a:cubicBezTo>
                    <a:pt x="56" y="173"/>
                    <a:pt x="53" y="171"/>
                    <a:pt x="50" y="168"/>
                  </a:cubicBezTo>
                  <a:cubicBezTo>
                    <a:pt x="48" y="164"/>
                    <a:pt x="46" y="159"/>
                    <a:pt x="44" y="154"/>
                  </a:cubicBezTo>
                  <a:cubicBezTo>
                    <a:pt x="44" y="152"/>
                    <a:pt x="44" y="149"/>
                    <a:pt x="44" y="146"/>
                  </a:cubicBezTo>
                  <a:cubicBezTo>
                    <a:pt x="43" y="143"/>
                    <a:pt x="41" y="142"/>
                    <a:pt x="40" y="140"/>
                  </a:cubicBezTo>
                  <a:cubicBezTo>
                    <a:pt x="40" y="138"/>
                    <a:pt x="41" y="137"/>
                    <a:pt x="41" y="135"/>
                  </a:cubicBezTo>
                  <a:cubicBezTo>
                    <a:pt x="40" y="133"/>
                    <a:pt x="39" y="132"/>
                    <a:pt x="39" y="130"/>
                  </a:cubicBezTo>
                  <a:cubicBezTo>
                    <a:pt x="38" y="127"/>
                    <a:pt x="39" y="125"/>
                    <a:pt x="39" y="123"/>
                  </a:cubicBezTo>
                  <a:cubicBezTo>
                    <a:pt x="38" y="120"/>
                    <a:pt x="37" y="117"/>
                    <a:pt x="37" y="114"/>
                  </a:cubicBezTo>
                  <a:cubicBezTo>
                    <a:pt x="36" y="110"/>
                    <a:pt x="35" y="107"/>
                    <a:pt x="35" y="103"/>
                  </a:cubicBezTo>
                  <a:cubicBezTo>
                    <a:pt x="35" y="99"/>
                    <a:pt x="34" y="96"/>
                    <a:pt x="35" y="92"/>
                  </a:cubicBezTo>
                  <a:cubicBezTo>
                    <a:pt x="35" y="89"/>
                    <a:pt x="38" y="87"/>
                    <a:pt x="37" y="85"/>
                  </a:cubicBezTo>
                  <a:cubicBezTo>
                    <a:pt x="35" y="79"/>
                    <a:pt x="30" y="76"/>
                    <a:pt x="26" y="71"/>
                  </a:cubicBezTo>
                  <a:cubicBezTo>
                    <a:pt x="24" y="67"/>
                    <a:pt x="21" y="63"/>
                    <a:pt x="20" y="59"/>
                  </a:cubicBezTo>
                  <a:cubicBezTo>
                    <a:pt x="19" y="56"/>
                    <a:pt x="21" y="52"/>
                    <a:pt x="20" y="49"/>
                  </a:cubicBezTo>
                  <a:cubicBezTo>
                    <a:pt x="18" y="46"/>
                    <a:pt x="15" y="44"/>
                    <a:pt x="13" y="41"/>
                  </a:cubicBezTo>
                  <a:cubicBezTo>
                    <a:pt x="12" y="38"/>
                    <a:pt x="12" y="34"/>
                    <a:pt x="10" y="31"/>
                  </a:cubicBezTo>
                  <a:cubicBezTo>
                    <a:pt x="7" y="26"/>
                    <a:pt x="3" y="23"/>
                    <a:pt x="1" y="19"/>
                  </a:cubicBezTo>
                  <a:cubicBezTo>
                    <a:pt x="0" y="16"/>
                    <a:pt x="0" y="13"/>
                    <a:pt x="0" y="10"/>
                  </a:cubicBezTo>
                  <a:cubicBezTo>
                    <a:pt x="0" y="8"/>
                    <a:pt x="1" y="6"/>
                    <a:pt x="2" y="4"/>
                  </a:cubicBezTo>
                  <a:cubicBezTo>
                    <a:pt x="4" y="4"/>
                    <a:pt x="6" y="4"/>
                    <a:pt x="9" y="4"/>
                  </a:cubicBezTo>
                  <a:cubicBezTo>
                    <a:pt x="12" y="3"/>
                    <a:pt x="14" y="0"/>
                    <a:pt x="17" y="0"/>
                  </a:cubicBezTo>
                  <a:cubicBezTo>
                    <a:pt x="19" y="0"/>
                    <a:pt x="22" y="1"/>
                    <a:pt x="24" y="2"/>
                  </a:cubicBezTo>
                  <a:cubicBezTo>
                    <a:pt x="26" y="3"/>
                    <a:pt x="28" y="6"/>
                    <a:pt x="30" y="6"/>
                  </a:cubicBezTo>
                  <a:cubicBezTo>
                    <a:pt x="48" y="7"/>
                    <a:pt x="67" y="4"/>
                    <a:pt x="85" y="6"/>
                  </a:cubicBezTo>
                  <a:cubicBezTo>
                    <a:pt x="88" y="6"/>
                    <a:pt x="89" y="10"/>
                    <a:pt x="91" y="12"/>
                  </a:cubicBezTo>
                  <a:cubicBezTo>
                    <a:pt x="94" y="13"/>
                    <a:pt x="96" y="14"/>
                    <a:pt x="99" y="14"/>
                  </a:cubicBezTo>
                  <a:cubicBezTo>
                    <a:pt x="103" y="15"/>
                    <a:pt x="107" y="16"/>
                    <a:pt x="111" y="16"/>
                  </a:cubicBezTo>
                  <a:cubicBezTo>
                    <a:pt x="113" y="16"/>
                    <a:pt x="116" y="14"/>
                    <a:pt x="118" y="14"/>
                  </a:cubicBezTo>
                  <a:cubicBezTo>
                    <a:pt x="121" y="14"/>
                    <a:pt x="124" y="16"/>
                    <a:pt x="126" y="16"/>
                  </a:cubicBezTo>
                  <a:cubicBezTo>
                    <a:pt x="134" y="15"/>
                    <a:pt x="142" y="12"/>
                    <a:pt x="150" y="11"/>
                  </a:cubicBezTo>
                  <a:cubicBezTo>
                    <a:pt x="154" y="10"/>
                    <a:pt x="157" y="9"/>
                    <a:pt x="161" y="8"/>
                  </a:cubicBezTo>
                  <a:cubicBezTo>
                    <a:pt x="163" y="8"/>
                    <a:pt x="165" y="8"/>
                    <a:pt x="166" y="9"/>
                  </a:cubicBezTo>
                  <a:cubicBezTo>
                    <a:pt x="168" y="10"/>
                    <a:pt x="169" y="13"/>
                    <a:pt x="171" y="15"/>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0" name="Freeform 45"/>
            <p:cNvSpPr>
              <a:spLocks noChangeAspect="1"/>
            </p:cNvSpPr>
            <p:nvPr/>
          </p:nvSpPr>
          <p:spPr bwMode="auto">
            <a:xfrm>
              <a:off x="4633986" y="4696693"/>
              <a:ext cx="203182" cy="257713"/>
            </a:xfrm>
            <a:custGeom>
              <a:avLst/>
              <a:gdLst>
                <a:gd name="T0" fmla="*/ 116 w 116"/>
                <a:gd name="T1" fmla="*/ 63 h 135"/>
                <a:gd name="T2" fmla="*/ 114 w 116"/>
                <a:gd name="T3" fmla="*/ 61 h 135"/>
                <a:gd name="T4" fmla="*/ 114 w 116"/>
                <a:gd name="T5" fmla="*/ 58 h 135"/>
                <a:gd name="T6" fmla="*/ 107 w 116"/>
                <a:gd name="T7" fmla="*/ 55 h 135"/>
                <a:gd name="T8" fmla="*/ 101 w 116"/>
                <a:gd name="T9" fmla="*/ 54 h 135"/>
                <a:gd name="T10" fmla="*/ 97 w 116"/>
                <a:gd name="T11" fmla="*/ 48 h 135"/>
                <a:gd name="T12" fmla="*/ 97 w 116"/>
                <a:gd name="T13" fmla="*/ 39 h 135"/>
                <a:gd name="T14" fmla="*/ 93 w 116"/>
                <a:gd name="T15" fmla="*/ 39 h 135"/>
                <a:gd name="T16" fmla="*/ 93 w 116"/>
                <a:gd name="T17" fmla="*/ 33 h 135"/>
                <a:gd name="T18" fmla="*/ 83 w 116"/>
                <a:gd name="T19" fmla="*/ 27 h 135"/>
                <a:gd name="T20" fmla="*/ 78 w 116"/>
                <a:gd name="T21" fmla="*/ 25 h 135"/>
                <a:gd name="T22" fmla="*/ 75 w 116"/>
                <a:gd name="T23" fmla="*/ 15 h 135"/>
                <a:gd name="T24" fmla="*/ 71 w 116"/>
                <a:gd name="T25" fmla="*/ 9 h 135"/>
                <a:gd name="T26" fmla="*/ 67 w 116"/>
                <a:gd name="T27" fmla="*/ 1 h 135"/>
                <a:gd name="T28" fmla="*/ 62 w 116"/>
                <a:gd name="T29" fmla="*/ 0 h 135"/>
                <a:gd name="T30" fmla="*/ 59 w 116"/>
                <a:gd name="T31" fmla="*/ 3 h 135"/>
                <a:gd name="T32" fmla="*/ 55 w 116"/>
                <a:gd name="T33" fmla="*/ 1 h 135"/>
                <a:gd name="T34" fmla="*/ 49 w 116"/>
                <a:gd name="T35" fmla="*/ 9 h 135"/>
                <a:gd name="T36" fmla="*/ 44 w 116"/>
                <a:gd name="T37" fmla="*/ 9 h 135"/>
                <a:gd name="T38" fmla="*/ 39 w 116"/>
                <a:gd name="T39" fmla="*/ 3 h 135"/>
                <a:gd name="T40" fmla="*/ 31 w 116"/>
                <a:gd name="T41" fmla="*/ 4 h 135"/>
                <a:gd name="T42" fmla="*/ 19 w 116"/>
                <a:gd name="T43" fmla="*/ 7 h 135"/>
                <a:gd name="T44" fmla="*/ 14 w 116"/>
                <a:gd name="T45" fmla="*/ 7 h 135"/>
                <a:gd name="T46" fmla="*/ 14 w 116"/>
                <a:gd name="T47" fmla="*/ 61 h 135"/>
                <a:gd name="T48" fmla="*/ 0 w 116"/>
                <a:gd name="T49" fmla="*/ 61 h 135"/>
                <a:gd name="T50" fmla="*/ 0 w 116"/>
                <a:gd name="T51" fmla="*/ 103 h 135"/>
                <a:gd name="T52" fmla="*/ 4 w 116"/>
                <a:gd name="T53" fmla="*/ 107 h 135"/>
                <a:gd name="T54" fmla="*/ 6 w 116"/>
                <a:gd name="T55" fmla="*/ 116 h 135"/>
                <a:gd name="T56" fmla="*/ 9 w 116"/>
                <a:gd name="T57" fmla="*/ 121 h 135"/>
                <a:gd name="T58" fmla="*/ 5 w 116"/>
                <a:gd name="T59" fmla="*/ 129 h 135"/>
                <a:gd name="T60" fmla="*/ 7 w 116"/>
                <a:gd name="T61" fmla="*/ 134 h 135"/>
                <a:gd name="T62" fmla="*/ 12 w 116"/>
                <a:gd name="T63" fmla="*/ 132 h 135"/>
                <a:gd name="T64" fmla="*/ 21 w 116"/>
                <a:gd name="T65" fmla="*/ 133 h 135"/>
                <a:gd name="T66" fmla="*/ 22 w 116"/>
                <a:gd name="T67" fmla="*/ 130 h 135"/>
                <a:gd name="T68" fmla="*/ 29 w 116"/>
                <a:gd name="T69" fmla="*/ 125 h 135"/>
                <a:gd name="T70" fmla="*/ 33 w 116"/>
                <a:gd name="T71" fmla="*/ 120 h 135"/>
                <a:gd name="T72" fmla="*/ 36 w 116"/>
                <a:gd name="T73" fmla="*/ 112 h 135"/>
                <a:gd name="T74" fmla="*/ 41 w 116"/>
                <a:gd name="T75" fmla="*/ 110 h 135"/>
                <a:gd name="T76" fmla="*/ 46 w 116"/>
                <a:gd name="T77" fmla="*/ 110 h 135"/>
                <a:gd name="T78" fmla="*/ 50 w 116"/>
                <a:gd name="T79" fmla="*/ 116 h 135"/>
                <a:gd name="T80" fmla="*/ 57 w 116"/>
                <a:gd name="T81" fmla="*/ 118 h 135"/>
                <a:gd name="T82" fmla="*/ 61 w 116"/>
                <a:gd name="T83" fmla="*/ 117 h 135"/>
                <a:gd name="T84" fmla="*/ 70 w 116"/>
                <a:gd name="T85" fmla="*/ 116 h 135"/>
                <a:gd name="T86" fmla="*/ 72 w 116"/>
                <a:gd name="T87" fmla="*/ 110 h 135"/>
                <a:gd name="T88" fmla="*/ 74 w 116"/>
                <a:gd name="T89" fmla="*/ 101 h 135"/>
                <a:gd name="T90" fmla="*/ 81 w 116"/>
                <a:gd name="T91" fmla="*/ 99 h 135"/>
                <a:gd name="T92" fmla="*/ 87 w 116"/>
                <a:gd name="T93" fmla="*/ 93 h 135"/>
                <a:gd name="T94" fmla="*/ 89 w 116"/>
                <a:gd name="T95" fmla="*/ 84 h 135"/>
                <a:gd name="T96" fmla="*/ 101 w 116"/>
                <a:gd name="T97" fmla="*/ 73 h 135"/>
                <a:gd name="T98" fmla="*/ 108 w 116"/>
                <a:gd name="T99" fmla="*/ 68 h 135"/>
                <a:gd name="T100" fmla="*/ 112 w 116"/>
                <a:gd name="T101" fmla="*/ 66 h 135"/>
                <a:gd name="T102" fmla="*/ 116 w 116"/>
                <a:gd name="T103" fmla="*/ 63 h 1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6"/>
                <a:gd name="T157" fmla="*/ 0 h 135"/>
                <a:gd name="T158" fmla="*/ 116 w 116"/>
                <a:gd name="T159" fmla="*/ 135 h 13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6" h="135">
                  <a:moveTo>
                    <a:pt x="116" y="63"/>
                  </a:moveTo>
                  <a:cubicBezTo>
                    <a:pt x="115" y="63"/>
                    <a:pt x="115" y="62"/>
                    <a:pt x="114" y="61"/>
                  </a:cubicBezTo>
                  <a:cubicBezTo>
                    <a:pt x="114" y="60"/>
                    <a:pt x="115" y="58"/>
                    <a:pt x="114" y="58"/>
                  </a:cubicBezTo>
                  <a:cubicBezTo>
                    <a:pt x="112" y="56"/>
                    <a:pt x="110" y="56"/>
                    <a:pt x="107" y="55"/>
                  </a:cubicBezTo>
                  <a:cubicBezTo>
                    <a:pt x="105" y="54"/>
                    <a:pt x="103" y="56"/>
                    <a:pt x="101" y="54"/>
                  </a:cubicBezTo>
                  <a:cubicBezTo>
                    <a:pt x="99" y="53"/>
                    <a:pt x="98" y="51"/>
                    <a:pt x="97" y="48"/>
                  </a:cubicBezTo>
                  <a:cubicBezTo>
                    <a:pt x="97" y="45"/>
                    <a:pt x="99" y="41"/>
                    <a:pt x="97" y="39"/>
                  </a:cubicBezTo>
                  <a:cubicBezTo>
                    <a:pt x="97" y="37"/>
                    <a:pt x="94" y="40"/>
                    <a:pt x="93" y="39"/>
                  </a:cubicBezTo>
                  <a:cubicBezTo>
                    <a:pt x="92" y="37"/>
                    <a:pt x="94" y="35"/>
                    <a:pt x="93" y="33"/>
                  </a:cubicBezTo>
                  <a:cubicBezTo>
                    <a:pt x="90" y="31"/>
                    <a:pt x="86" y="29"/>
                    <a:pt x="83" y="27"/>
                  </a:cubicBezTo>
                  <a:cubicBezTo>
                    <a:pt x="81" y="26"/>
                    <a:pt x="79" y="27"/>
                    <a:pt x="78" y="25"/>
                  </a:cubicBezTo>
                  <a:cubicBezTo>
                    <a:pt x="76" y="22"/>
                    <a:pt x="76" y="18"/>
                    <a:pt x="75" y="15"/>
                  </a:cubicBezTo>
                  <a:cubicBezTo>
                    <a:pt x="74" y="13"/>
                    <a:pt x="73" y="11"/>
                    <a:pt x="71" y="9"/>
                  </a:cubicBezTo>
                  <a:cubicBezTo>
                    <a:pt x="70" y="6"/>
                    <a:pt x="68" y="3"/>
                    <a:pt x="67" y="1"/>
                  </a:cubicBezTo>
                  <a:cubicBezTo>
                    <a:pt x="65" y="0"/>
                    <a:pt x="63" y="0"/>
                    <a:pt x="62" y="0"/>
                  </a:cubicBezTo>
                  <a:cubicBezTo>
                    <a:pt x="61" y="1"/>
                    <a:pt x="60" y="3"/>
                    <a:pt x="59" y="3"/>
                  </a:cubicBezTo>
                  <a:cubicBezTo>
                    <a:pt x="57" y="3"/>
                    <a:pt x="56" y="1"/>
                    <a:pt x="55" y="1"/>
                  </a:cubicBezTo>
                  <a:cubicBezTo>
                    <a:pt x="52" y="3"/>
                    <a:pt x="51" y="7"/>
                    <a:pt x="49" y="9"/>
                  </a:cubicBezTo>
                  <a:cubicBezTo>
                    <a:pt x="48" y="10"/>
                    <a:pt x="46" y="10"/>
                    <a:pt x="44" y="9"/>
                  </a:cubicBezTo>
                  <a:cubicBezTo>
                    <a:pt x="42" y="8"/>
                    <a:pt x="42" y="4"/>
                    <a:pt x="39" y="3"/>
                  </a:cubicBezTo>
                  <a:cubicBezTo>
                    <a:pt x="37" y="2"/>
                    <a:pt x="34" y="3"/>
                    <a:pt x="31" y="4"/>
                  </a:cubicBezTo>
                  <a:cubicBezTo>
                    <a:pt x="27" y="4"/>
                    <a:pt x="23" y="7"/>
                    <a:pt x="19" y="7"/>
                  </a:cubicBezTo>
                  <a:lnTo>
                    <a:pt x="14" y="7"/>
                  </a:lnTo>
                  <a:lnTo>
                    <a:pt x="14" y="61"/>
                  </a:lnTo>
                  <a:lnTo>
                    <a:pt x="0" y="61"/>
                  </a:lnTo>
                  <a:lnTo>
                    <a:pt x="0" y="103"/>
                  </a:lnTo>
                  <a:cubicBezTo>
                    <a:pt x="1" y="104"/>
                    <a:pt x="3" y="105"/>
                    <a:pt x="4" y="107"/>
                  </a:cubicBezTo>
                  <a:cubicBezTo>
                    <a:pt x="6" y="110"/>
                    <a:pt x="5" y="113"/>
                    <a:pt x="6" y="116"/>
                  </a:cubicBezTo>
                  <a:cubicBezTo>
                    <a:pt x="7" y="118"/>
                    <a:pt x="9" y="119"/>
                    <a:pt x="9" y="121"/>
                  </a:cubicBezTo>
                  <a:cubicBezTo>
                    <a:pt x="9" y="124"/>
                    <a:pt x="6" y="126"/>
                    <a:pt x="5" y="129"/>
                  </a:cubicBezTo>
                  <a:cubicBezTo>
                    <a:pt x="5" y="131"/>
                    <a:pt x="5" y="133"/>
                    <a:pt x="7" y="134"/>
                  </a:cubicBezTo>
                  <a:cubicBezTo>
                    <a:pt x="8" y="135"/>
                    <a:pt x="10" y="133"/>
                    <a:pt x="12" y="132"/>
                  </a:cubicBezTo>
                  <a:cubicBezTo>
                    <a:pt x="15" y="132"/>
                    <a:pt x="18" y="134"/>
                    <a:pt x="21" y="133"/>
                  </a:cubicBezTo>
                  <a:cubicBezTo>
                    <a:pt x="22" y="133"/>
                    <a:pt x="21" y="130"/>
                    <a:pt x="22" y="130"/>
                  </a:cubicBezTo>
                  <a:cubicBezTo>
                    <a:pt x="24" y="128"/>
                    <a:pt x="27" y="127"/>
                    <a:pt x="29" y="125"/>
                  </a:cubicBezTo>
                  <a:cubicBezTo>
                    <a:pt x="31" y="124"/>
                    <a:pt x="32" y="122"/>
                    <a:pt x="33" y="120"/>
                  </a:cubicBezTo>
                  <a:cubicBezTo>
                    <a:pt x="35" y="118"/>
                    <a:pt x="35" y="115"/>
                    <a:pt x="36" y="112"/>
                  </a:cubicBezTo>
                  <a:cubicBezTo>
                    <a:pt x="37" y="111"/>
                    <a:pt x="39" y="110"/>
                    <a:pt x="41" y="110"/>
                  </a:cubicBezTo>
                  <a:cubicBezTo>
                    <a:pt x="43" y="109"/>
                    <a:pt x="45" y="109"/>
                    <a:pt x="46" y="110"/>
                  </a:cubicBezTo>
                  <a:cubicBezTo>
                    <a:pt x="48" y="111"/>
                    <a:pt x="48" y="114"/>
                    <a:pt x="50" y="116"/>
                  </a:cubicBezTo>
                  <a:cubicBezTo>
                    <a:pt x="52" y="117"/>
                    <a:pt x="55" y="118"/>
                    <a:pt x="57" y="118"/>
                  </a:cubicBezTo>
                  <a:cubicBezTo>
                    <a:pt x="59" y="118"/>
                    <a:pt x="60" y="118"/>
                    <a:pt x="61" y="117"/>
                  </a:cubicBezTo>
                  <a:cubicBezTo>
                    <a:pt x="64" y="117"/>
                    <a:pt x="67" y="117"/>
                    <a:pt x="70" y="116"/>
                  </a:cubicBezTo>
                  <a:cubicBezTo>
                    <a:pt x="71" y="114"/>
                    <a:pt x="71" y="112"/>
                    <a:pt x="72" y="110"/>
                  </a:cubicBezTo>
                  <a:cubicBezTo>
                    <a:pt x="73" y="107"/>
                    <a:pt x="72" y="104"/>
                    <a:pt x="74" y="101"/>
                  </a:cubicBezTo>
                  <a:cubicBezTo>
                    <a:pt x="76" y="100"/>
                    <a:pt x="79" y="100"/>
                    <a:pt x="81" y="99"/>
                  </a:cubicBezTo>
                  <a:cubicBezTo>
                    <a:pt x="84" y="97"/>
                    <a:pt x="86" y="95"/>
                    <a:pt x="87" y="93"/>
                  </a:cubicBezTo>
                  <a:cubicBezTo>
                    <a:pt x="89" y="90"/>
                    <a:pt x="88" y="86"/>
                    <a:pt x="89" y="84"/>
                  </a:cubicBezTo>
                  <a:cubicBezTo>
                    <a:pt x="92" y="80"/>
                    <a:pt x="97" y="77"/>
                    <a:pt x="101" y="73"/>
                  </a:cubicBezTo>
                  <a:cubicBezTo>
                    <a:pt x="103" y="72"/>
                    <a:pt x="105" y="70"/>
                    <a:pt x="108" y="68"/>
                  </a:cubicBezTo>
                  <a:cubicBezTo>
                    <a:pt x="109" y="68"/>
                    <a:pt x="111" y="67"/>
                    <a:pt x="112" y="66"/>
                  </a:cubicBezTo>
                  <a:cubicBezTo>
                    <a:pt x="113" y="65"/>
                    <a:pt x="115" y="64"/>
                    <a:pt x="116" y="6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1" name="Freeform 46"/>
            <p:cNvSpPr>
              <a:spLocks noChangeAspect="1"/>
            </p:cNvSpPr>
            <p:nvPr/>
          </p:nvSpPr>
          <p:spPr bwMode="auto">
            <a:xfrm>
              <a:off x="4749863" y="4632265"/>
              <a:ext cx="174609" cy="194856"/>
            </a:xfrm>
            <a:custGeom>
              <a:avLst/>
              <a:gdLst>
                <a:gd name="T0" fmla="*/ 76 w 98"/>
                <a:gd name="T1" fmla="*/ 101 h 102"/>
                <a:gd name="T2" fmla="*/ 90 w 98"/>
                <a:gd name="T3" fmla="*/ 85 h 102"/>
                <a:gd name="T4" fmla="*/ 90 w 98"/>
                <a:gd name="T5" fmla="*/ 76 h 102"/>
                <a:gd name="T6" fmla="*/ 92 w 98"/>
                <a:gd name="T7" fmla="*/ 73 h 102"/>
                <a:gd name="T8" fmla="*/ 94 w 98"/>
                <a:gd name="T9" fmla="*/ 68 h 102"/>
                <a:gd name="T10" fmla="*/ 97 w 98"/>
                <a:gd name="T11" fmla="*/ 63 h 102"/>
                <a:gd name="T12" fmla="*/ 93 w 98"/>
                <a:gd name="T13" fmla="*/ 60 h 102"/>
                <a:gd name="T14" fmla="*/ 94 w 98"/>
                <a:gd name="T15" fmla="*/ 56 h 102"/>
                <a:gd name="T16" fmla="*/ 91 w 98"/>
                <a:gd name="T17" fmla="*/ 51 h 102"/>
                <a:gd name="T18" fmla="*/ 93 w 98"/>
                <a:gd name="T19" fmla="*/ 49 h 102"/>
                <a:gd name="T20" fmla="*/ 98 w 98"/>
                <a:gd name="T21" fmla="*/ 43 h 102"/>
                <a:gd name="T22" fmla="*/ 96 w 98"/>
                <a:gd name="T23" fmla="*/ 37 h 102"/>
                <a:gd name="T24" fmla="*/ 96 w 98"/>
                <a:gd name="T25" fmla="*/ 27 h 102"/>
                <a:gd name="T26" fmla="*/ 92 w 98"/>
                <a:gd name="T27" fmla="*/ 18 h 102"/>
                <a:gd name="T28" fmla="*/ 84 w 98"/>
                <a:gd name="T29" fmla="*/ 16 h 102"/>
                <a:gd name="T30" fmla="*/ 81 w 98"/>
                <a:gd name="T31" fmla="*/ 12 h 102"/>
                <a:gd name="T32" fmla="*/ 78 w 98"/>
                <a:gd name="T33" fmla="*/ 8 h 102"/>
                <a:gd name="T34" fmla="*/ 72 w 98"/>
                <a:gd name="T35" fmla="*/ 6 h 102"/>
                <a:gd name="T36" fmla="*/ 65 w 98"/>
                <a:gd name="T37" fmla="*/ 6 h 102"/>
                <a:gd name="T38" fmla="*/ 63 w 98"/>
                <a:gd name="T39" fmla="*/ 4 h 102"/>
                <a:gd name="T40" fmla="*/ 65 w 98"/>
                <a:gd name="T41" fmla="*/ 1 h 102"/>
                <a:gd name="T42" fmla="*/ 58 w 98"/>
                <a:gd name="T43" fmla="*/ 1 h 102"/>
                <a:gd name="T44" fmla="*/ 47 w 98"/>
                <a:gd name="T45" fmla="*/ 7 h 102"/>
                <a:gd name="T46" fmla="*/ 46 w 98"/>
                <a:gd name="T47" fmla="*/ 14 h 102"/>
                <a:gd name="T48" fmla="*/ 36 w 98"/>
                <a:gd name="T49" fmla="*/ 20 h 102"/>
                <a:gd name="T50" fmla="*/ 30 w 98"/>
                <a:gd name="T51" fmla="*/ 25 h 102"/>
                <a:gd name="T52" fmla="*/ 27 w 98"/>
                <a:gd name="T53" fmla="*/ 31 h 102"/>
                <a:gd name="T54" fmla="*/ 22 w 98"/>
                <a:gd name="T55" fmla="*/ 36 h 102"/>
                <a:gd name="T56" fmla="*/ 15 w 98"/>
                <a:gd name="T57" fmla="*/ 37 h 102"/>
                <a:gd name="T58" fmla="*/ 11 w 98"/>
                <a:gd name="T59" fmla="*/ 35 h 102"/>
                <a:gd name="T60" fmla="*/ 4 w 98"/>
                <a:gd name="T61" fmla="*/ 34 h 102"/>
                <a:gd name="T62" fmla="*/ 0 w 98"/>
                <a:gd name="T63" fmla="*/ 35 h 102"/>
                <a:gd name="T64" fmla="*/ 4 w 98"/>
                <a:gd name="T65" fmla="*/ 43 h 102"/>
                <a:gd name="T66" fmla="*/ 8 w 98"/>
                <a:gd name="T67" fmla="*/ 49 h 102"/>
                <a:gd name="T68" fmla="*/ 11 w 98"/>
                <a:gd name="T69" fmla="*/ 59 h 102"/>
                <a:gd name="T70" fmla="*/ 16 w 98"/>
                <a:gd name="T71" fmla="*/ 61 h 102"/>
                <a:gd name="T72" fmla="*/ 26 w 98"/>
                <a:gd name="T73" fmla="*/ 67 h 102"/>
                <a:gd name="T74" fmla="*/ 26 w 98"/>
                <a:gd name="T75" fmla="*/ 73 h 102"/>
                <a:gd name="T76" fmla="*/ 30 w 98"/>
                <a:gd name="T77" fmla="*/ 73 h 102"/>
                <a:gd name="T78" fmla="*/ 30 w 98"/>
                <a:gd name="T79" fmla="*/ 82 h 102"/>
                <a:gd name="T80" fmla="*/ 34 w 98"/>
                <a:gd name="T81" fmla="*/ 88 h 102"/>
                <a:gd name="T82" fmla="*/ 40 w 98"/>
                <a:gd name="T83" fmla="*/ 89 h 102"/>
                <a:gd name="T84" fmla="*/ 47 w 98"/>
                <a:gd name="T85" fmla="*/ 92 h 102"/>
                <a:gd name="T86" fmla="*/ 47 w 98"/>
                <a:gd name="T87" fmla="*/ 95 h 102"/>
                <a:gd name="T88" fmla="*/ 49 w 98"/>
                <a:gd name="T89" fmla="*/ 97 h 102"/>
                <a:gd name="T90" fmla="*/ 56 w 98"/>
                <a:gd name="T91" fmla="*/ 98 h 102"/>
                <a:gd name="T92" fmla="*/ 65 w 98"/>
                <a:gd name="T93" fmla="*/ 99 h 102"/>
                <a:gd name="T94" fmla="*/ 70 w 98"/>
                <a:gd name="T95" fmla="*/ 99 h 102"/>
                <a:gd name="T96" fmla="*/ 74 w 98"/>
                <a:gd name="T97" fmla="*/ 101 h 102"/>
                <a:gd name="T98" fmla="*/ 76 w 98"/>
                <a:gd name="T99" fmla="*/ 101 h 10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8"/>
                <a:gd name="T151" fmla="*/ 0 h 102"/>
                <a:gd name="T152" fmla="*/ 98 w 98"/>
                <a:gd name="T153" fmla="*/ 102 h 10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8" h="102">
                  <a:moveTo>
                    <a:pt x="76" y="101"/>
                  </a:moveTo>
                  <a:cubicBezTo>
                    <a:pt x="80" y="96"/>
                    <a:pt x="86" y="91"/>
                    <a:pt x="90" y="85"/>
                  </a:cubicBezTo>
                  <a:cubicBezTo>
                    <a:pt x="91" y="83"/>
                    <a:pt x="89" y="79"/>
                    <a:pt x="90" y="76"/>
                  </a:cubicBezTo>
                  <a:cubicBezTo>
                    <a:pt x="90" y="75"/>
                    <a:pt x="91" y="74"/>
                    <a:pt x="92" y="73"/>
                  </a:cubicBezTo>
                  <a:cubicBezTo>
                    <a:pt x="93" y="72"/>
                    <a:pt x="93" y="70"/>
                    <a:pt x="94" y="68"/>
                  </a:cubicBezTo>
                  <a:cubicBezTo>
                    <a:pt x="95" y="67"/>
                    <a:pt x="97" y="65"/>
                    <a:pt x="97" y="63"/>
                  </a:cubicBezTo>
                  <a:cubicBezTo>
                    <a:pt x="97" y="62"/>
                    <a:pt x="94" y="61"/>
                    <a:pt x="93" y="60"/>
                  </a:cubicBezTo>
                  <a:cubicBezTo>
                    <a:pt x="93" y="59"/>
                    <a:pt x="94" y="57"/>
                    <a:pt x="94" y="56"/>
                  </a:cubicBezTo>
                  <a:cubicBezTo>
                    <a:pt x="93" y="54"/>
                    <a:pt x="91" y="53"/>
                    <a:pt x="91" y="51"/>
                  </a:cubicBezTo>
                  <a:cubicBezTo>
                    <a:pt x="90" y="50"/>
                    <a:pt x="92" y="50"/>
                    <a:pt x="93" y="49"/>
                  </a:cubicBezTo>
                  <a:cubicBezTo>
                    <a:pt x="94" y="47"/>
                    <a:pt x="97" y="45"/>
                    <a:pt x="98" y="43"/>
                  </a:cubicBezTo>
                  <a:cubicBezTo>
                    <a:pt x="98" y="41"/>
                    <a:pt x="96" y="39"/>
                    <a:pt x="96" y="37"/>
                  </a:cubicBezTo>
                  <a:cubicBezTo>
                    <a:pt x="96" y="33"/>
                    <a:pt x="97" y="30"/>
                    <a:pt x="96" y="27"/>
                  </a:cubicBezTo>
                  <a:cubicBezTo>
                    <a:pt x="96" y="24"/>
                    <a:pt x="95" y="20"/>
                    <a:pt x="92" y="18"/>
                  </a:cubicBezTo>
                  <a:cubicBezTo>
                    <a:pt x="90" y="16"/>
                    <a:pt x="86" y="17"/>
                    <a:pt x="84" y="16"/>
                  </a:cubicBezTo>
                  <a:cubicBezTo>
                    <a:pt x="82" y="15"/>
                    <a:pt x="82" y="13"/>
                    <a:pt x="81" y="12"/>
                  </a:cubicBezTo>
                  <a:cubicBezTo>
                    <a:pt x="80" y="10"/>
                    <a:pt x="79" y="9"/>
                    <a:pt x="78" y="8"/>
                  </a:cubicBezTo>
                  <a:cubicBezTo>
                    <a:pt x="76" y="7"/>
                    <a:pt x="74" y="7"/>
                    <a:pt x="72" y="6"/>
                  </a:cubicBezTo>
                  <a:cubicBezTo>
                    <a:pt x="70" y="6"/>
                    <a:pt x="67" y="7"/>
                    <a:pt x="65" y="6"/>
                  </a:cubicBezTo>
                  <a:cubicBezTo>
                    <a:pt x="64" y="6"/>
                    <a:pt x="63" y="5"/>
                    <a:pt x="63" y="4"/>
                  </a:cubicBezTo>
                  <a:cubicBezTo>
                    <a:pt x="64" y="3"/>
                    <a:pt x="65" y="2"/>
                    <a:pt x="65" y="1"/>
                  </a:cubicBezTo>
                  <a:cubicBezTo>
                    <a:pt x="62" y="1"/>
                    <a:pt x="60" y="0"/>
                    <a:pt x="58" y="1"/>
                  </a:cubicBezTo>
                  <a:cubicBezTo>
                    <a:pt x="54" y="2"/>
                    <a:pt x="49" y="4"/>
                    <a:pt x="47" y="7"/>
                  </a:cubicBezTo>
                  <a:cubicBezTo>
                    <a:pt x="45" y="8"/>
                    <a:pt x="48" y="12"/>
                    <a:pt x="46" y="14"/>
                  </a:cubicBezTo>
                  <a:cubicBezTo>
                    <a:pt x="43" y="17"/>
                    <a:pt x="39" y="17"/>
                    <a:pt x="36" y="20"/>
                  </a:cubicBezTo>
                  <a:cubicBezTo>
                    <a:pt x="34" y="21"/>
                    <a:pt x="32" y="23"/>
                    <a:pt x="30" y="25"/>
                  </a:cubicBezTo>
                  <a:cubicBezTo>
                    <a:pt x="29" y="27"/>
                    <a:pt x="28" y="29"/>
                    <a:pt x="27" y="31"/>
                  </a:cubicBezTo>
                  <a:cubicBezTo>
                    <a:pt x="25" y="33"/>
                    <a:pt x="24" y="35"/>
                    <a:pt x="22" y="36"/>
                  </a:cubicBezTo>
                  <a:cubicBezTo>
                    <a:pt x="20" y="37"/>
                    <a:pt x="18" y="38"/>
                    <a:pt x="15" y="37"/>
                  </a:cubicBezTo>
                  <a:cubicBezTo>
                    <a:pt x="14" y="37"/>
                    <a:pt x="13" y="36"/>
                    <a:pt x="11" y="35"/>
                  </a:cubicBezTo>
                  <a:cubicBezTo>
                    <a:pt x="9" y="35"/>
                    <a:pt x="7" y="34"/>
                    <a:pt x="4" y="34"/>
                  </a:cubicBezTo>
                  <a:cubicBezTo>
                    <a:pt x="2" y="34"/>
                    <a:pt x="1" y="34"/>
                    <a:pt x="0" y="35"/>
                  </a:cubicBezTo>
                  <a:cubicBezTo>
                    <a:pt x="1" y="37"/>
                    <a:pt x="3" y="40"/>
                    <a:pt x="4" y="43"/>
                  </a:cubicBezTo>
                  <a:cubicBezTo>
                    <a:pt x="6" y="45"/>
                    <a:pt x="7" y="47"/>
                    <a:pt x="8" y="49"/>
                  </a:cubicBezTo>
                  <a:cubicBezTo>
                    <a:pt x="9" y="52"/>
                    <a:pt x="9" y="56"/>
                    <a:pt x="11" y="59"/>
                  </a:cubicBezTo>
                  <a:cubicBezTo>
                    <a:pt x="12" y="61"/>
                    <a:pt x="14" y="60"/>
                    <a:pt x="16" y="61"/>
                  </a:cubicBezTo>
                  <a:cubicBezTo>
                    <a:pt x="19" y="63"/>
                    <a:pt x="23" y="65"/>
                    <a:pt x="26" y="67"/>
                  </a:cubicBezTo>
                  <a:cubicBezTo>
                    <a:pt x="27" y="69"/>
                    <a:pt x="25" y="71"/>
                    <a:pt x="26" y="73"/>
                  </a:cubicBezTo>
                  <a:cubicBezTo>
                    <a:pt x="27" y="74"/>
                    <a:pt x="30" y="71"/>
                    <a:pt x="30" y="73"/>
                  </a:cubicBezTo>
                  <a:cubicBezTo>
                    <a:pt x="32" y="75"/>
                    <a:pt x="30" y="79"/>
                    <a:pt x="30" y="82"/>
                  </a:cubicBezTo>
                  <a:cubicBezTo>
                    <a:pt x="31" y="85"/>
                    <a:pt x="32" y="87"/>
                    <a:pt x="34" y="88"/>
                  </a:cubicBezTo>
                  <a:cubicBezTo>
                    <a:pt x="36" y="90"/>
                    <a:pt x="38" y="88"/>
                    <a:pt x="40" y="89"/>
                  </a:cubicBezTo>
                  <a:cubicBezTo>
                    <a:pt x="43" y="90"/>
                    <a:pt x="45" y="90"/>
                    <a:pt x="47" y="92"/>
                  </a:cubicBezTo>
                  <a:cubicBezTo>
                    <a:pt x="48" y="92"/>
                    <a:pt x="47" y="94"/>
                    <a:pt x="47" y="95"/>
                  </a:cubicBezTo>
                  <a:cubicBezTo>
                    <a:pt x="48" y="96"/>
                    <a:pt x="48" y="97"/>
                    <a:pt x="49" y="97"/>
                  </a:cubicBezTo>
                  <a:cubicBezTo>
                    <a:pt x="52" y="97"/>
                    <a:pt x="54" y="97"/>
                    <a:pt x="56" y="98"/>
                  </a:cubicBezTo>
                  <a:cubicBezTo>
                    <a:pt x="59" y="98"/>
                    <a:pt x="62" y="99"/>
                    <a:pt x="65" y="99"/>
                  </a:cubicBezTo>
                  <a:cubicBezTo>
                    <a:pt x="66" y="99"/>
                    <a:pt x="68" y="99"/>
                    <a:pt x="70" y="99"/>
                  </a:cubicBezTo>
                  <a:cubicBezTo>
                    <a:pt x="72" y="99"/>
                    <a:pt x="73" y="101"/>
                    <a:pt x="74" y="101"/>
                  </a:cubicBezTo>
                  <a:cubicBezTo>
                    <a:pt x="75" y="102"/>
                    <a:pt x="75" y="101"/>
                    <a:pt x="76" y="10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2" name="Freeform 47"/>
            <p:cNvSpPr>
              <a:spLocks noChangeAspect="1"/>
            </p:cNvSpPr>
            <p:nvPr/>
          </p:nvSpPr>
          <p:spPr bwMode="auto">
            <a:xfrm>
              <a:off x="4862566" y="4484551"/>
              <a:ext cx="234929" cy="469854"/>
            </a:xfrm>
            <a:custGeom>
              <a:avLst/>
              <a:gdLst>
                <a:gd name="T0" fmla="*/ 31 w 134"/>
                <a:gd name="T1" fmla="*/ 242 h 247"/>
                <a:gd name="T2" fmla="*/ 29 w 134"/>
                <a:gd name="T3" fmla="*/ 230 h 247"/>
                <a:gd name="T4" fmla="*/ 33 w 134"/>
                <a:gd name="T5" fmla="*/ 225 h 247"/>
                <a:gd name="T6" fmla="*/ 48 w 134"/>
                <a:gd name="T7" fmla="*/ 217 h 247"/>
                <a:gd name="T8" fmla="*/ 63 w 134"/>
                <a:gd name="T9" fmla="*/ 207 h 247"/>
                <a:gd name="T10" fmla="*/ 64 w 134"/>
                <a:gd name="T11" fmla="*/ 193 h 247"/>
                <a:gd name="T12" fmla="*/ 62 w 134"/>
                <a:gd name="T13" fmla="*/ 173 h 247"/>
                <a:gd name="T14" fmla="*/ 56 w 134"/>
                <a:gd name="T15" fmla="*/ 159 h 247"/>
                <a:gd name="T16" fmla="*/ 55 w 134"/>
                <a:gd name="T17" fmla="*/ 144 h 247"/>
                <a:gd name="T18" fmla="*/ 71 w 134"/>
                <a:gd name="T19" fmla="*/ 128 h 247"/>
                <a:gd name="T20" fmla="*/ 85 w 134"/>
                <a:gd name="T21" fmla="*/ 112 h 247"/>
                <a:gd name="T22" fmla="*/ 114 w 134"/>
                <a:gd name="T23" fmla="*/ 95 h 247"/>
                <a:gd name="T24" fmla="*/ 134 w 134"/>
                <a:gd name="T25" fmla="*/ 67 h 247"/>
                <a:gd name="T26" fmla="*/ 133 w 134"/>
                <a:gd name="T27" fmla="*/ 61 h 247"/>
                <a:gd name="T28" fmla="*/ 131 w 134"/>
                <a:gd name="T29" fmla="*/ 44 h 247"/>
                <a:gd name="T30" fmla="*/ 128 w 134"/>
                <a:gd name="T31" fmla="*/ 18 h 247"/>
                <a:gd name="T32" fmla="*/ 132 w 134"/>
                <a:gd name="T33" fmla="*/ 5 h 247"/>
                <a:gd name="T34" fmla="*/ 127 w 134"/>
                <a:gd name="T35" fmla="*/ 2 h 247"/>
                <a:gd name="T36" fmla="*/ 111 w 134"/>
                <a:gd name="T37" fmla="*/ 13 h 247"/>
                <a:gd name="T38" fmla="*/ 103 w 134"/>
                <a:gd name="T39" fmla="*/ 14 h 247"/>
                <a:gd name="T40" fmla="*/ 94 w 134"/>
                <a:gd name="T41" fmla="*/ 19 h 247"/>
                <a:gd name="T42" fmla="*/ 80 w 134"/>
                <a:gd name="T43" fmla="*/ 20 h 247"/>
                <a:gd name="T44" fmla="*/ 69 w 134"/>
                <a:gd name="T45" fmla="*/ 18 h 247"/>
                <a:gd name="T46" fmla="*/ 58 w 134"/>
                <a:gd name="T47" fmla="*/ 16 h 247"/>
                <a:gd name="T48" fmla="*/ 55 w 134"/>
                <a:gd name="T49" fmla="*/ 29 h 247"/>
                <a:gd name="T50" fmla="*/ 57 w 134"/>
                <a:gd name="T51" fmla="*/ 44 h 247"/>
                <a:gd name="T52" fmla="*/ 64 w 134"/>
                <a:gd name="T53" fmla="*/ 55 h 247"/>
                <a:gd name="T54" fmla="*/ 71 w 134"/>
                <a:gd name="T55" fmla="*/ 68 h 247"/>
                <a:gd name="T56" fmla="*/ 71 w 134"/>
                <a:gd name="T57" fmla="*/ 85 h 247"/>
                <a:gd name="T58" fmla="*/ 64 w 134"/>
                <a:gd name="T59" fmla="*/ 91 h 247"/>
                <a:gd name="T60" fmla="*/ 54 w 134"/>
                <a:gd name="T61" fmla="*/ 89 h 247"/>
                <a:gd name="T62" fmla="*/ 51 w 134"/>
                <a:gd name="T63" fmla="*/ 81 h 247"/>
                <a:gd name="T64" fmla="*/ 55 w 134"/>
                <a:gd name="T65" fmla="*/ 66 h 247"/>
                <a:gd name="T66" fmla="*/ 43 w 134"/>
                <a:gd name="T67" fmla="*/ 63 h 247"/>
                <a:gd name="T68" fmla="*/ 36 w 134"/>
                <a:gd name="T69" fmla="*/ 56 h 247"/>
                <a:gd name="T70" fmla="*/ 3 w 134"/>
                <a:gd name="T71" fmla="*/ 76 h 247"/>
                <a:gd name="T72" fmla="*/ 0 w 134"/>
                <a:gd name="T73" fmla="*/ 82 h 247"/>
                <a:gd name="T74" fmla="*/ 9 w 134"/>
                <a:gd name="T75" fmla="*/ 84 h 247"/>
                <a:gd name="T76" fmla="*/ 18 w 134"/>
                <a:gd name="T77" fmla="*/ 90 h 247"/>
                <a:gd name="T78" fmla="*/ 29 w 134"/>
                <a:gd name="T79" fmla="*/ 96 h 247"/>
                <a:gd name="T80" fmla="*/ 33 w 134"/>
                <a:gd name="T81" fmla="*/ 115 h 247"/>
                <a:gd name="T82" fmla="*/ 30 w 134"/>
                <a:gd name="T83" fmla="*/ 127 h 247"/>
                <a:gd name="T84" fmla="*/ 31 w 134"/>
                <a:gd name="T85" fmla="*/ 134 h 247"/>
                <a:gd name="T86" fmla="*/ 34 w 134"/>
                <a:gd name="T87" fmla="*/ 141 h 247"/>
                <a:gd name="T88" fmla="*/ 29 w 134"/>
                <a:gd name="T89" fmla="*/ 151 h 247"/>
                <a:gd name="T90" fmla="*/ 27 w 134"/>
                <a:gd name="T91" fmla="*/ 163 h 247"/>
                <a:gd name="T92" fmla="*/ 14 w 134"/>
                <a:gd name="T93" fmla="*/ 187 h 247"/>
                <a:gd name="T94" fmla="*/ 16 w 134"/>
                <a:gd name="T95" fmla="*/ 197 h 247"/>
                <a:gd name="T96" fmla="*/ 20 w 134"/>
                <a:gd name="T97" fmla="*/ 212 h 247"/>
                <a:gd name="T98" fmla="*/ 19 w 134"/>
                <a:gd name="T99" fmla="*/ 231 h 247"/>
                <a:gd name="T100" fmla="*/ 21 w 134"/>
                <a:gd name="T101" fmla="*/ 241 h 247"/>
                <a:gd name="T102" fmla="*/ 31 w 134"/>
                <a:gd name="T103" fmla="*/ 247 h 2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4"/>
                <a:gd name="T157" fmla="*/ 0 h 247"/>
                <a:gd name="T158" fmla="*/ 134 w 134"/>
                <a:gd name="T159" fmla="*/ 247 h 24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4" h="247">
                  <a:moveTo>
                    <a:pt x="31" y="247"/>
                  </a:moveTo>
                  <a:cubicBezTo>
                    <a:pt x="31" y="246"/>
                    <a:pt x="31" y="243"/>
                    <a:pt x="31" y="242"/>
                  </a:cubicBezTo>
                  <a:cubicBezTo>
                    <a:pt x="31" y="239"/>
                    <a:pt x="29" y="237"/>
                    <a:pt x="28" y="235"/>
                  </a:cubicBezTo>
                  <a:cubicBezTo>
                    <a:pt x="28" y="234"/>
                    <a:pt x="28" y="232"/>
                    <a:pt x="29" y="230"/>
                  </a:cubicBezTo>
                  <a:cubicBezTo>
                    <a:pt x="29" y="228"/>
                    <a:pt x="30" y="226"/>
                    <a:pt x="31" y="225"/>
                  </a:cubicBezTo>
                  <a:cubicBezTo>
                    <a:pt x="31" y="224"/>
                    <a:pt x="32" y="225"/>
                    <a:pt x="33" y="225"/>
                  </a:cubicBezTo>
                  <a:cubicBezTo>
                    <a:pt x="35" y="223"/>
                    <a:pt x="37" y="222"/>
                    <a:pt x="39" y="220"/>
                  </a:cubicBezTo>
                  <a:cubicBezTo>
                    <a:pt x="42" y="219"/>
                    <a:pt x="45" y="218"/>
                    <a:pt x="48" y="217"/>
                  </a:cubicBezTo>
                  <a:cubicBezTo>
                    <a:pt x="51" y="215"/>
                    <a:pt x="55" y="214"/>
                    <a:pt x="59" y="212"/>
                  </a:cubicBezTo>
                  <a:cubicBezTo>
                    <a:pt x="60" y="210"/>
                    <a:pt x="62" y="209"/>
                    <a:pt x="63" y="207"/>
                  </a:cubicBezTo>
                  <a:cubicBezTo>
                    <a:pt x="63" y="206"/>
                    <a:pt x="63" y="204"/>
                    <a:pt x="63" y="203"/>
                  </a:cubicBezTo>
                  <a:cubicBezTo>
                    <a:pt x="64" y="199"/>
                    <a:pt x="64" y="196"/>
                    <a:pt x="64" y="193"/>
                  </a:cubicBezTo>
                  <a:cubicBezTo>
                    <a:pt x="64" y="189"/>
                    <a:pt x="64" y="185"/>
                    <a:pt x="64" y="181"/>
                  </a:cubicBezTo>
                  <a:cubicBezTo>
                    <a:pt x="63" y="178"/>
                    <a:pt x="63" y="176"/>
                    <a:pt x="62" y="173"/>
                  </a:cubicBezTo>
                  <a:cubicBezTo>
                    <a:pt x="62" y="169"/>
                    <a:pt x="61" y="165"/>
                    <a:pt x="60" y="161"/>
                  </a:cubicBezTo>
                  <a:cubicBezTo>
                    <a:pt x="59" y="160"/>
                    <a:pt x="57" y="160"/>
                    <a:pt x="56" y="159"/>
                  </a:cubicBezTo>
                  <a:cubicBezTo>
                    <a:pt x="56" y="158"/>
                    <a:pt x="58" y="157"/>
                    <a:pt x="58" y="155"/>
                  </a:cubicBezTo>
                  <a:cubicBezTo>
                    <a:pt x="58" y="151"/>
                    <a:pt x="54" y="148"/>
                    <a:pt x="55" y="144"/>
                  </a:cubicBezTo>
                  <a:cubicBezTo>
                    <a:pt x="55" y="143"/>
                    <a:pt x="58" y="142"/>
                    <a:pt x="59" y="141"/>
                  </a:cubicBezTo>
                  <a:cubicBezTo>
                    <a:pt x="63" y="137"/>
                    <a:pt x="67" y="133"/>
                    <a:pt x="71" y="128"/>
                  </a:cubicBezTo>
                  <a:cubicBezTo>
                    <a:pt x="75" y="124"/>
                    <a:pt x="78" y="120"/>
                    <a:pt x="82" y="116"/>
                  </a:cubicBezTo>
                  <a:cubicBezTo>
                    <a:pt x="83" y="115"/>
                    <a:pt x="84" y="113"/>
                    <a:pt x="85" y="112"/>
                  </a:cubicBezTo>
                  <a:cubicBezTo>
                    <a:pt x="91" y="108"/>
                    <a:pt x="96" y="105"/>
                    <a:pt x="102" y="102"/>
                  </a:cubicBezTo>
                  <a:cubicBezTo>
                    <a:pt x="106" y="99"/>
                    <a:pt x="111" y="98"/>
                    <a:pt x="114" y="95"/>
                  </a:cubicBezTo>
                  <a:cubicBezTo>
                    <a:pt x="120" y="90"/>
                    <a:pt x="124" y="84"/>
                    <a:pt x="128" y="78"/>
                  </a:cubicBezTo>
                  <a:cubicBezTo>
                    <a:pt x="130" y="74"/>
                    <a:pt x="133" y="71"/>
                    <a:pt x="134" y="67"/>
                  </a:cubicBezTo>
                  <a:cubicBezTo>
                    <a:pt x="134" y="66"/>
                    <a:pt x="131" y="66"/>
                    <a:pt x="131" y="65"/>
                  </a:cubicBezTo>
                  <a:cubicBezTo>
                    <a:pt x="131" y="64"/>
                    <a:pt x="133" y="63"/>
                    <a:pt x="133" y="61"/>
                  </a:cubicBezTo>
                  <a:cubicBezTo>
                    <a:pt x="133" y="60"/>
                    <a:pt x="130" y="59"/>
                    <a:pt x="130" y="57"/>
                  </a:cubicBezTo>
                  <a:cubicBezTo>
                    <a:pt x="129" y="53"/>
                    <a:pt x="131" y="49"/>
                    <a:pt x="131" y="44"/>
                  </a:cubicBezTo>
                  <a:cubicBezTo>
                    <a:pt x="131" y="41"/>
                    <a:pt x="130" y="37"/>
                    <a:pt x="130" y="33"/>
                  </a:cubicBezTo>
                  <a:cubicBezTo>
                    <a:pt x="129" y="28"/>
                    <a:pt x="128" y="23"/>
                    <a:pt x="128" y="18"/>
                  </a:cubicBezTo>
                  <a:cubicBezTo>
                    <a:pt x="128" y="15"/>
                    <a:pt x="128" y="12"/>
                    <a:pt x="129" y="9"/>
                  </a:cubicBezTo>
                  <a:cubicBezTo>
                    <a:pt x="129" y="8"/>
                    <a:pt x="132" y="7"/>
                    <a:pt x="132" y="5"/>
                  </a:cubicBezTo>
                  <a:cubicBezTo>
                    <a:pt x="132" y="4"/>
                    <a:pt x="132" y="2"/>
                    <a:pt x="131" y="1"/>
                  </a:cubicBezTo>
                  <a:cubicBezTo>
                    <a:pt x="130" y="0"/>
                    <a:pt x="128" y="2"/>
                    <a:pt x="127" y="2"/>
                  </a:cubicBezTo>
                  <a:cubicBezTo>
                    <a:pt x="124" y="5"/>
                    <a:pt x="121" y="9"/>
                    <a:pt x="117" y="11"/>
                  </a:cubicBezTo>
                  <a:cubicBezTo>
                    <a:pt x="116" y="12"/>
                    <a:pt x="113" y="12"/>
                    <a:pt x="111" y="13"/>
                  </a:cubicBezTo>
                  <a:cubicBezTo>
                    <a:pt x="110" y="14"/>
                    <a:pt x="108" y="15"/>
                    <a:pt x="106" y="16"/>
                  </a:cubicBezTo>
                  <a:cubicBezTo>
                    <a:pt x="105" y="16"/>
                    <a:pt x="105" y="14"/>
                    <a:pt x="103" y="14"/>
                  </a:cubicBezTo>
                  <a:cubicBezTo>
                    <a:pt x="102" y="13"/>
                    <a:pt x="100" y="13"/>
                    <a:pt x="99" y="14"/>
                  </a:cubicBezTo>
                  <a:cubicBezTo>
                    <a:pt x="96" y="15"/>
                    <a:pt x="96" y="18"/>
                    <a:pt x="94" y="19"/>
                  </a:cubicBezTo>
                  <a:cubicBezTo>
                    <a:pt x="91" y="20"/>
                    <a:pt x="90" y="17"/>
                    <a:pt x="87" y="17"/>
                  </a:cubicBezTo>
                  <a:cubicBezTo>
                    <a:pt x="85" y="17"/>
                    <a:pt x="83" y="20"/>
                    <a:pt x="80" y="20"/>
                  </a:cubicBezTo>
                  <a:cubicBezTo>
                    <a:pt x="77" y="19"/>
                    <a:pt x="77" y="14"/>
                    <a:pt x="74" y="13"/>
                  </a:cubicBezTo>
                  <a:cubicBezTo>
                    <a:pt x="72" y="13"/>
                    <a:pt x="71" y="17"/>
                    <a:pt x="69" y="18"/>
                  </a:cubicBezTo>
                  <a:cubicBezTo>
                    <a:pt x="67" y="18"/>
                    <a:pt x="64" y="18"/>
                    <a:pt x="62" y="18"/>
                  </a:cubicBezTo>
                  <a:cubicBezTo>
                    <a:pt x="61" y="17"/>
                    <a:pt x="60" y="17"/>
                    <a:pt x="58" y="16"/>
                  </a:cubicBezTo>
                  <a:cubicBezTo>
                    <a:pt x="58" y="19"/>
                    <a:pt x="57" y="21"/>
                    <a:pt x="56" y="23"/>
                  </a:cubicBezTo>
                  <a:cubicBezTo>
                    <a:pt x="56" y="25"/>
                    <a:pt x="55" y="27"/>
                    <a:pt x="55" y="29"/>
                  </a:cubicBezTo>
                  <a:cubicBezTo>
                    <a:pt x="55" y="31"/>
                    <a:pt x="55" y="34"/>
                    <a:pt x="55" y="36"/>
                  </a:cubicBezTo>
                  <a:cubicBezTo>
                    <a:pt x="56" y="38"/>
                    <a:pt x="56" y="41"/>
                    <a:pt x="57" y="44"/>
                  </a:cubicBezTo>
                  <a:cubicBezTo>
                    <a:pt x="57" y="46"/>
                    <a:pt x="57" y="48"/>
                    <a:pt x="58" y="50"/>
                  </a:cubicBezTo>
                  <a:cubicBezTo>
                    <a:pt x="59" y="52"/>
                    <a:pt x="62" y="53"/>
                    <a:pt x="64" y="55"/>
                  </a:cubicBezTo>
                  <a:cubicBezTo>
                    <a:pt x="66" y="57"/>
                    <a:pt x="66" y="59"/>
                    <a:pt x="67" y="61"/>
                  </a:cubicBezTo>
                  <a:cubicBezTo>
                    <a:pt x="69" y="64"/>
                    <a:pt x="70" y="66"/>
                    <a:pt x="71" y="68"/>
                  </a:cubicBezTo>
                  <a:cubicBezTo>
                    <a:pt x="72" y="71"/>
                    <a:pt x="71" y="75"/>
                    <a:pt x="71" y="79"/>
                  </a:cubicBezTo>
                  <a:cubicBezTo>
                    <a:pt x="71" y="81"/>
                    <a:pt x="72" y="83"/>
                    <a:pt x="71" y="85"/>
                  </a:cubicBezTo>
                  <a:cubicBezTo>
                    <a:pt x="70" y="87"/>
                    <a:pt x="67" y="85"/>
                    <a:pt x="65" y="86"/>
                  </a:cubicBezTo>
                  <a:cubicBezTo>
                    <a:pt x="64" y="87"/>
                    <a:pt x="64" y="89"/>
                    <a:pt x="64" y="91"/>
                  </a:cubicBezTo>
                  <a:cubicBezTo>
                    <a:pt x="63" y="93"/>
                    <a:pt x="64" y="98"/>
                    <a:pt x="62" y="97"/>
                  </a:cubicBezTo>
                  <a:cubicBezTo>
                    <a:pt x="58" y="96"/>
                    <a:pt x="56" y="92"/>
                    <a:pt x="54" y="89"/>
                  </a:cubicBezTo>
                  <a:cubicBezTo>
                    <a:pt x="53" y="87"/>
                    <a:pt x="52" y="86"/>
                    <a:pt x="52" y="84"/>
                  </a:cubicBezTo>
                  <a:cubicBezTo>
                    <a:pt x="51" y="83"/>
                    <a:pt x="50" y="82"/>
                    <a:pt x="51" y="81"/>
                  </a:cubicBezTo>
                  <a:cubicBezTo>
                    <a:pt x="52" y="78"/>
                    <a:pt x="54" y="77"/>
                    <a:pt x="55" y="75"/>
                  </a:cubicBezTo>
                  <a:cubicBezTo>
                    <a:pt x="56" y="72"/>
                    <a:pt x="56" y="69"/>
                    <a:pt x="55" y="66"/>
                  </a:cubicBezTo>
                  <a:cubicBezTo>
                    <a:pt x="54" y="64"/>
                    <a:pt x="54" y="61"/>
                    <a:pt x="52" y="61"/>
                  </a:cubicBezTo>
                  <a:cubicBezTo>
                    <a:pt x="49" y="60"/>
                    <a:pt x="46" y="65"/>
                    <a:pt x="43" y="63"/>
                  </a:cubicBezTo>
                  <a:cubicBezTo>
                    <a:pt x="40" y="62"/>
                    <a:pt x="41" y="57"/>
                    <a:pt x="39" y="55"/>
                  </a:cubicBezTo>
                  <a:cubicBezTo>
                    <a:pt x="39" y="54"/>
                    <a:pt x="37" y="56"/>
                    <a:pt x="36" y="56"/>
                  </a:cubicBezTo>
                  <a:lnTo>
                    <a:pt x="1" y="70"/>
                  </a:lnTo>
                  <a:lnTo>
                    <a:pt x="3" y="76"/>
                  </a:lnTo>
                  <a:lnTo>
                    <a:pt x="2" y="79"/>
                  </a:lnTo>
                  <a:cubicBezTo>
                    <a:pt x="2" y="80"/>
                    <a:pt x="1" y="81"/>
                    <a:pt x="0" y="82"/>
                  </a:cubicBezTo>
                  <a:cubicBezTo>
                    <a:pt x="0" y="83"/>
                    <a:pt x="1" y="84"/>
                    <a:pt x="2" y="84"/>
                  </a:cubicBezTo>
                  <a:cubicBezTo>
                    <a:pt x="4" y="85"/>
                    <a:pt x="7" y="84"/>
                    <a:pt x="9" y="84"/>
                  </a:cubicBezTo>
                  <a:cubicBezTo>
                    <a:pt x="11" y="85"/>
                    <a:pt x="13" y="85"/>
                    <a:pt x="15" y="86"/>
                  </a:cubicBezTo>
                  <a:cubicBezTo>
                    <a:pt x="16" y="87"/>
                    <a:pt x="17" y="88"/>
                    <a:pt x="18" y="90"/>
                  </a:cubicBezTo>
                  <a:cubicBezTo>
                    <a:pt x="19" y="91"/>
                    <a:pt x="19" y="93"/>
                    <a:pt x="21" y="94"/>
                  </a:cubicBezTo>
                  <a:cubicBezTo>
                    <a:pt x="23" y="95"/>
                    <a:pt x="27" y="94"/>
                    <a:pt x="29" y="96"/>
                  </a:cubicBezTo>
                  <a:cubicBezTo>
                    <a:pt x="32" y="98"/>
                    <a:pt x="33" y="102"/>
                    <a:pt x="33" y="105"/>
                  </a:cubicBezTo>
                  <a:cubicBezTo>
                    <a:pt x="34" y="108"/>
                    <a:pt x="33" y="111"/>
                    <a:pt x="33" y="115"/>
                  </a:cubicBezTo>
                  <a:cubicBezTo>
                    <a:pt x="33" y="117"/>
                    <a:pt x="35" y="119"/>
                    <a:pt x="35" y="121"/>
                  </a:cubicBezTo>
                  <a:cubicBezTo>
                    <a:pt x="34" y="123"/>
                    <a:pt x="31" y="125"/>
                    <a:pt x="30" y="127"/>
                  </a:cubicBezTo>
                  <a:cubicBezTo>
                    <a:pt x="29" y="128"/>
                    <a:pt x="27" y="128"/>
                    <a:pt x="28" y="129"/>
                  </a:cubicBezTo>
                  <a:cubicBezTo>
                    <a:pt x="28" y="131"/>
                    <a:pt x="30" y="132"/>
                    <a:pt x="31" y="134"/>
                  </a:cubicBezTo>
                  <a:cubicBezTo>
                    <a:pt x="31" y="135"/>
                    <a:pt x="30" y="137"/>
                    <a:pt x="30" y="138"/>
                  </a:cubicBezTo>
                  <a:cubicBezTo>
                    <a:pt x="31" y="139"/>
                    <a:pt x="34" y="140"/>
                    <a:pt x="34" y="141"/>
                  </a:cubicBezTo>
                  <a:cubicBezTo>
                    <a:pt x="34" y="143"/>
                    <a:pt x="32" y="145"/>
                    <a:pt x="31" y="146"/>
                  </a:cubicBezTo>
                  <a:cubicBezTo>
                    <a:pt x="30" y="148"/>
                    <a:pt x="30" y="150"/>
                    <a:pt x="29" y="151"/>
                  </a:cubicBezTo>
                  <a:cubicBezTo>
                    <a:pt x="28" y="152"/>
                    <a:pt x="27" y="153"/>
                    <a:pt x="27" y="154"/>
                  </a:cubicBezTo>
                  <a:cubicBezTo>
                    <a:pt x="26" y="157"/>
                    <a:pt x="28" y="161"/>
                    <a:pt x="27" y="163"/>
                  </a:cubicBezTo>
                  <a:cubicBezTo>
                    <a:pt x="23" y="169"/>
                    <a:pt x="17" y="174"/>
                    <a:pt x="13" y="179"/>
                  </a:cubicBezTo>
                  <a:cubicBezTo>
                    <a:pt x="13" y="182"/>
                    <a:pt x="13" y="184"/>
                    <a:pt x="14" y="187"/>
                  </a:cubicBezTo>
                  <a:cubicBezTo>
                    <a:pt x="14" y="188"/>
                    <a:pt x="16" y="190"/>
                    <a:pt x="16" y="191"/>
                  </a:cubicBezTo>
                  <a:cubicBezTo>
                    <a:pt x="16" y="193"/>
                    <a:pt x="15" y="195"/>
                    <a:pt x="16" y="197"/>
                  </a:cubicBezTo>
                  <a:cubicBezTo>
                    <a:pt x="16" y="200"/>
                    <a:pt x="17" y="202"/>
                    <a:pt x="18" y="205"/>
                  </a:cubicBezTo>
                  <a:cubicBezTo>
                    <a:pt x="19" y="207"/>
                    <a:pt x="20" y="210"/>
                    <a:pt x="20" y="212"/>
                  </a:cubicBezTo>
                  <a:cubicBezTo>
                    <a:pt x="20" y="217"/>
                    <a:pt x="20" y="222"/>
                    <a:pt x="19" y="227"/>
                  </a:cubicBezTo>
                  <a:cubicBezTo>
                    <a:pt x="19" y="229"/>
                    <a:pt x="19" y="230"/>
                    <a:pt x="19" y="231"/>
                  </a:cubicBezTo>
                  <a:cubicBezTo>
                    <a:pt x="19" y="232"/>
                    <a:pt x="20" y="233"/>
                    <a:pt x="21" y="235"/>
                  </a:cubicBezTo>
                  <a:cubicBezTo>
                    <a:pt x="20" y="237"/>
                    <a:pt x="21" y="239"/>
                    <a:pt x="21" y="241"/>
                  </a:cubicBezTo>
                  <a:cubicBezTo>
                    <a:pt x="21" y="243"/>
                    <a:pt x="21" y="244"/>
                    <a:pt x="21" y="246"/>
                  </a:cubicBezTo>
                  <a:lnTo>
                    <a:pt x="31" y="247"/>
                  </a:ln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3" name="Freeform 48"/>
            <p:cNvSpPr>
              <a:spLocks noChangeAspect="1"/>
            </p:cNvSpPr>
            <p:nvPr/>
          </p:nvSpPr>
          <p:spPr bwMode="auto">
            <a:xfrm>
              <a:off x="4916536" y="4456266"/>
              <a:ext cx="71431" cy="213713"/>
            </a:xfrm>
            <a:custGeom>
              <a:avLst/>
              <a:gdLst>
                <a:gd name="T0" fmla="*/ 6 w 41"/>
                <a:gd name="T1" fmla="*/ 0 h 113"/>
                <a:gd name="T2" fmla="*/ 15 w 41"/>
                <a:gd name="T3" fmla="*/ 5 h 113"/>
                <a:gd name="T4" fmla="*/ 25 w 41"/>
                <a:gd name="T5" fmla="*/ 15 h 113"/>
                <a:gd name="T6" fmla="*/ 24 w 41"/>
                <a:gd name="T7" fmla="*/ 25 h 113"/>
                <a:gd name="T8" fmla="*/ 27 w 41"/>
                <a:gd name="T9" fmla="*/ 31 h 113"/>
                <a:gd name="T10" fmla="*/ 25 w 41"/>
                <a:gd name="T11" fmla="*/ 38 h 113"/>
                <a:gd name="T12" fmla="*/ 24 w 41"/>
                <a:gd name="T13" fmla="*/ 44 h 113"/>
                <a:gd name="T14" fmla="*/ 24 w 41"/>
                <a:gd name="T15" fmla="*/ 51 h 113"/>
                <a:gd name="T16" fmla="*/ 26 w 41"/>
                <a:gd name="T17" fmla="*/ 59 h 113"/>
                <a:gd name="T18" fmla="*/ 27 w 41"/>
                <a:gd name="T19" fmla="*/ 65 h 113"/>
                <a:gd name="T20" fmla="*/ 33 w 41"/>
                <a:gd name="T21" fmla="*/ 70 h 113"/>
                <a:gd name="T22" fmla="*/ 36 w 41"/>
                <a:gd name="T23" fmla="*/ 76 h 113"/>
                <a:gd name="T24" fmla="*/ 40 w 41"/>
                <a:gd name="T25" fmla="*/ 83 h 113"/>
                <a:gd name="T26" fmla="*/ 40 w 41"/>
                <a:gd name="T27" fmla="*/ 94 h 113"/>
                <a:gd name="T28" fmla="*/ 40 w 41"/>
                <a:gd name="T29" fmla="*/ 100 h 113"/>
                <a:gd name="T30" fmla="*/ 34 w 41"/>
                <a:gd name="T31" fmla="*/ 101 h 113"/>
                <a:gd name="T32" fmla="*/ 33 w 41"/>
                <a:gd name="T33" fmla="*/ 106 h 113"/>
                <a:gd name="T34" fmla="*/ 31 w 41"/>
                <a:gd name="T35" fmla="*/ 112 h 113"/>
                <a:gd name="T36" fmla="*/ 23 w 41"/>
                <a:gd name="T37" fmla="*/ 104 h 113"/>
                <a:gd name="T38" fmla="*/ 21 w 41"/>
                <a:gd name="T39" fmla="*/ 99 h 113"/>
                <a:gd name="T40" fmla="*/ 20 w 41"/>
                <a:gd name="T41" fmla="*/ 96 h 113"/>
                <a:gd name="T42" fmla="*/ 24 w 41"/>
                <a:gd name="T43" fmla="*/ 90 h 113"/>
                <a:gd name="T44" fmla="*/ 24 w 41"/>
                <a:gd name="T45" fmla="*/ 81 h 113"/>
                <a:gd name="T46" fmla="*/ 21 w 41"/>
                <a:gd name="T47" fmla="*/ 76 h 113"/>
                <a:gd name="T48" fmla="*/ 12 w 41"/>
                <a:gd name="T49" fmla="*/ 78 h 113"/>
                <a:gd name="T50" fmla="*/ 8 w 41"/>
                <a:gd name="T51" fmla="*/ 70 h 113"/>
                <a:gd name="T52" fmla="*/ 5 w 41"/>
                <a:gd name="T53" fmla="*/ 71 h 113"/>
                <a:gd name="T54" fmla="*/ 0 w 41"/>
                <a:gd name="T55" fmla="*/ 66 h 113"/>
                <a:gd name="T56" fmla="*/ 5 w 41"/>
                <a:gd name="T57" fmla="*/ 58 h 113"/>
                <a:gd name="T58" fmla="*/ 4 w 41"/>
                <a:gd name="T59" fmla="*/ 49 h 113"/>
                <a:gd name="T60" fmla="*/ 11 w 41"/>
                <a:gd name="T61" fmla="*/ 46 h 113"/>
                <a:gd name="T62" fmla="*/ 9 w 41"/>
                <a:gd name="T63" fmla="*/ 44 h 113"/>
                <a:gd name="T64" fmla="*/ 9 w 41"/>
                <a:gd name="T65" fmla="*/ 34 h 113"/>
                <a:gd name="T66" fmla="*/ 11 w 41"/>
                <a:gd name="T67" fmla="*/ 28 h 113"/>
                <a:gd name="T68" fmla="*/ 8 w 41"/>
                <a:gd name="T69" fmla="*/ 23 h 113"/>
                <a:gd name="T70" fmla="*/ 14 w 41"/>
                <a:gd name="T71" fmla="*/ 20 h 113"/>
                <a:gd name="T72" fmla="*/ 12 w 41"/>
                <a:gd name="T73" fmla="*/ 13 h 113"/>
                <a:gd name="T74" fmla="*/ 6 w 41"/>
                <a:gd name="T75" fmla="*/ 6 h 113"/>
                <a:gd name="T76" fmla="*/ 6 w 41"/>
                <a:gd name="T77" fmla="*/ 0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1"/>
                <a:gd name="T118" fmla="*/ 0 h 113"/>
                <a:gd name="T119" fmla="*/ 41 w 41"/>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1" h="113">
                  <a:moveTo>
                    <a:pt x="6" y="0"/>
                  </a:moveTo>
                  <a:cubicBezTo>
                    <a:pt x="9" y="2"/>
                    <a:pt x="12" y="3"/>
                    <a:pt x="15" y="5"/>
                  </a:cubicBezTo>
                  <a:cubicBezTo>
                    <a:pt x="19" y="8"/>
                    <a:pt x="23" y="11"/>
                    <a:pt x="25" y="15"/>
                  </a:cubicBezTo>
                  <a:cubicBezTo>
                    <a:pt x="26" y="18"/>
                    <a:pt x="23" y="21"/>
                    <a:pt x="24" y="25"/>
                  </a:cubicBezTo>
                  <a:cubicBezTo>
                    <a:pt x="24" y="27"/>
                    <a:pt x="26" y="29"/>
                    <a:pt x="27" y="31"/>
                  </a:cubicBezTo>
                  <a:cubicBezTo>
                    <a:pt x="27" y="34"/>
                    <a:pt x="26" y="36"/>
                    <a:pt x="25" y="38"/>
                  </a:cubicBezTo>
                  <a:cubicBezTo>
                    <a:pt x="25" y="40"/>
                    <a:pt x="24" y="42"/>
                    <a:pt x="24" y="44"/>
                  </a:cubicBezTo>
                  <a:cubicBezTo>
                    <a:pt x="24" y="46"/>
                    <a:pt x="24" y="49"/>
                    <a:pt x="24" y="51"/>
                  </a:cubicBezTo>
                  <a:cubicBezTo>
                    <a:pt x="25" y="53"/>
                    <a:pt x="25" y="56"/>
                    <a:pt x="26" y="59"/>
                  </a:cubicBezTo>
                  <a:cubicBezTo>
                    <a:pt x="26" y="61"/>
                    <a:pt x="26" y="63"/>
                    <a:pt x="27" y="65"/>
                  </a:cubicBezTo>
                  <a:cubicBezTo>
                    <a:pt x="28" y="67"/>
                    <a:pt x="31" y="68"/>
                    <a:pt x="33" y="70"/>
                  </a:cubicBezTo>
                  <a:cubicBezTo>
                    <a:pt x="35" y="72"/>
                    <a:pt x="35" y="74"/>
                    <a:pt x="36" y="76"/>
                  </a:cubicBezTo>
                  <a:cubicBezTo>
                    <a:pt x="38" y="79"/>
                    <a:pt x="39" y="81"/>
                    <a:pt x="40" y="83"/>
                  </a:cubicBezTo>
                  <a:cubicBezTo>
                    <a:pt x="41" y="86"/>
                    <a:pt x="40" y="90"/>
                    <a:pt x="40" y="94"/>
                  </a:cubicBezTo>
                  <a:cubicBezTo>
                    <a:pt x="40" y="96"/>
                    <a:pt x="41" y="98"/>
                    <a:pt x="40" y="100"/>
                  </a:cubicBezTo>
                  <a:cubicBezTo>
                    <a:pt x="39" y="102"/>
                    <a:pt x="36" y="100"/>
                    <a:pt x="34" y="101"/>
                  </a:cubicBezTo>
                  <a:cubicBezTo>
                    <a:pt x="33" y="102"/>
                    <a:pt x="33" y="104"/>
                    <a:pt x="33" y="106"/>
                  </a:cubicBezTo>
                  <a:cubicBezTo>
                    <a:pt x="32" y="108"/>
                    <a:pt x="33" y="113"/>
                    <a:pt x="31" y="112"/>
                  </a:cubicBezTo>
                  <a:cubicBezTo>
                    <a:pt x="27" y="111"/>
                    <a:pt x="25" y="107"/>
                    <a:pt x="23" y="104"/>
                  </a:cubicBezTo>
                  <a:cubicBezTo>
                    <a:pt x="22" y="102"/>
                    <a:pt x="21" y="101"/>
                    <a:pt x="21" y="99"/>
                  </a:cubicBezTo>
                  <a:cubicBezTo>
                    <a:pt x="20" y="98"/>
                    <a:pt x="19" y="97"/>
                    <a:pt x="20" y="96"/>
                  </a:cubicBezTo>
                  <a:cubicBezTo>
                    <a:pt x="21" y="93"/>
                    <a:pt x="23" y="92"/>
                    <a:pt x="24" y="90"/>
                  </a:cubicBezTo>
                  <a:cubicBezTo>
                    <a:pt x="25" y="87"/>
                    <a:pt x="25" y="84"/>
                    <a:pt x="24" y="81"/>
                  </a:cubicBezTo>
                  <a:cubicBezTo>
                    <a:pt x="23" y="79"/>
                    <a:pt x="23" y="76"/>
                    <a:pt x="21" y="76"/>
                  </a:cubicBezTo>
                  <a:cubicBezTo>
                    <a:pt x="18" y="75"/>
                    <a:pt x="15" y="80"/>
                    <a:pt x="12" y="78"/>
                  </a:cubicBezTo>
                  <a:cubicBezTo>
                    <a:pt x="9" y="77"/>
                    <a:pt x="10" y="72"/>
                    <a:pt x="8" y="70"/>
                  </a:cubicBezTo>
                  <a:cubicBezTo>
                    <a:pt x="8" y="69"/>
                    <a:pt x="6" y="71"/>
                    <a:pt x="5" y="71"/>
                  </a:cubicBezTo>
                  <a:cubicBezTo>
                    <a:pt x="4" y="69"/>
                    <a:pt x="0" y="68"/>
                    <a:pt x="0" y="66"/>
                  </a:cubicBezTo>
                  <a:cubicBezTo>
                    <a:pt x="0" y="63"/>
                    <a:pt x="4" y="61"/>
                    <a:pt x="5" y="58"/>
                  </a:cubicBezTo>
                  <a:cubicBezTo>
                    <a:pt x="6" y="55"/>
                    <a:pt x="3" y="52"/>
                    <a:pt x="4" y="49"/>
                  </a:cubicBezTo>
                  <a:cubicBezTo>
                    <a:pt x="5" y="47"/>
                    <a:pt x="9" y="48"/>
                    <a:pt x="11" y="46"/>
                  </a:cubicBezTo>
                  <a:cubicBezTo>
                    <a:pt x="11" y="45"/>
                    <a:pt x="10" y="45"/>
                    <a:pt x="9" y="44"/>
                  </a:cubicBezTo>
                  <a:cubicBezTo>
                    <a:pt x="9" y="41"/>
                    <a:pt x="8" y="37"/>
                    <a:pt x="9" y="34"/>
                  </a:cubicBezTo>
                  <a:cubicBezTo>
                    <a:pt x="9" y="32"/>
                    <a:pt x="12" y="30"/>
                    <a:pt x="11" y="28"/>
                  </a:cubicBezTo>
                  <a:cubicBezTo>
                    <a:pt x="11" y="26"/>
                    <a:pt x="7" y="25"/>
                    <a:pt x="8" y="23"/>
                  </a:cubicBezTo>
                  <a:cubicBezTo>
                    <a:pt x="8" y="21"/>
                    <a:pt x="13" y="23"/>
                    <a:pt x="14" y="20"/>
                  </a:cubicBezTo>
                  <a:cubicBezTo>
                    <a:pt x="15" y="18"/>
                    <a:pt x="14" y="15"/>
                    <a:pt x="12" y="13"/>
                  </a:cubicBezTo>
                  <a:cubicBezTo>
                    <a:pt x="11" y="10"/>
                    <a:pt x="7" y="9"/>
                    <a:pt x="6" y="6"/>
                  </a:cubicBezTo>
                  <a:cubicBezTo>
                    <a:pt x="5" y="5"/>
                    <a:pt x="6" y="2"/>
                    <a:pt x="6"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4" name="Freeform 49"/>
            <p:cNvSpPr>
              <a:spLocks noChangeAspect="1"/>
            </p:cNvSpPr>
            <p:nvPr/>
          </p:nvSpPr>
          <p:spPr bwMode="auto">
            <a:xfrm>
              <a:off x="4680019" y="4426408"/>
              <a:ext cx="263501" cy="278142"/>
            </a:xfrm>
            <a:custGeom>
              <a:avLst/>
              <a:gdLst>
                <a:gd name="T0" fmla="*/ 134 w 149"/>
                <a:gd name="T1" fmla="*/ 16 h 147"/>
                <a:gd name="T2" fmla="*/ 117 w 149"/>
                <a:gd name="T3" fmla="*/ 8 h 147"/>
                <a:gd name="T4" fmla="*/ 88 w 149"/>
                <a:gd name="T5" fmla="*/ 3 h 147"/>
                <a:gd name="T6" fmla="*/ 86 w 149"/>
                <a:gd name="T7" fmla="*/ 24 h 147"/>
                <a:gd name="T8" fmla="*/ 82 w 149"/>
                <a:gd name="T9" fmla="*/ 44 h 147"/>
                <a:gd name="T10" fmla="*/ 91 w 149"/>
                <a:gd name="T11" fmla="*/ 61 h 147"/>
                <a:gd name="T12" fmla="*/ 99 w 149"/>
                <a:gd name="T13" fmla="*/ 60 h 147"/>
                <a:gd name="T14" fmla="*/ 89 w 149"/>
                <a:gd name="T15" fmla="*/ 78 h 147"/>
                <a:gd name="T16" fmla="*/ 74 w 149"/>
                <a:gd name="T17" fmla="*/ 60 h 147"/>
                <a:gd name="T18" fmla="*/ 63 w 149"/>
                <a:gd name="T19" fmla="*/ 49 h 147"/>
                <a:gd name="T20" fmla="*/ 46 w 149"/>
                <a:gd name="T21" fmla="*/ 52 h 147"/>
                <a:gd name="T22" fmla="*/ 40 w 149"/>
                <a:gd name="T23" fmla="*/ 45 h 147"/>
                <a:gd name="T24" fmla="*/ 24 w 149"/>
                <a:gd name="T25" fmla="*/ 43 h 147"/>
                <a:gd name="T26" fmla="*/ 24 w 149"/>
                <a:gd name="T27" fmla="*/ 56 h 147"/>
                <a:gd name="T28" fmla="*/ 22 w 149"/>
                <a:gd name="T29" fmla="*/ 66 h 147"/>
                <a:gd name="T30" fmla="*/ 0 w 149"/>
                <a:gd name="T31" fmla="*/ 70 h 147"/>
                <a:gd name="T32" fmla="*/ 9 w 149"/>
                <a:gd name="T33" fmla="*/ 130 h 147"/>
                <a:gd name="T34" fmla="*/ 19 w 149"/>
                <a:gd name="T35" fmla="*/ 140 h 147"/>
                <a:gd name="T36" fmla="*/ 35 w 149"/>
                <a:gd name="T37" fmla="*/ 138 h 147"/>
                <a:gd name="T38" fmla="*/ 44 w 149"/>
                <a:gd name="T39" fmla="*/ 143 h 147"/>
                <a:gd name="T40" fmla="*/ 55 w 149"/>
                <a:gd name="T41" fmla="*/ 146 h 147"/>
                <a:gd name="T42" fmla="*/ 67 w 149"/>
                <a:gd name="T43" fmla="*/ 140 h 147"/>
                <a:gd name="T44" fmla="*/ 76 w 149"/>
                <a:gd name="T45" fmla="*/ 129 h 147"/>
                <a:gd name="T46" fmla="*/ 87 w 149"/>
                <a:gd name="T47" fmla="*/ 116 h 147"/>
                <a:gd name="T48" fmla="*/ 105 w 149"/>
                <a:gd name="T49" fmla="*/ 110 h 147"/>
                <a:gd name="T50" fmla="*/ 104 w 149"/>
                <a:gd name="T51" fmla="*/ 101 h 147"/>
                <a:gd name="T52" fmla="*/ 134 w 149"/>
                <a:gd name="T53" fmla="*/ 82 h 147"/>
                <a:gd name="T54" fmla="*/ 138 w 149"/>
                <a:gd name="T55" fmla="*/ 65 h 147"/>
                <a:gd name="T56" fmla="*/ 143 w 149"/>
                <a:gd name="T57" fmla="*/ 60 h 147"/>
                <a:gd name="T58" fmla="*/ 145 w 149"/>
                <a:gd name="T59" fmla="*/ 44 h 147"/>
                <a:gd name="T60" fmla="*/ 148 w 149"/>
                <a:gd name="T61" fmla="*/ 36 h 147"/>
                <a:gd name="T62" fmla="*/ 140 w 149"/>
                <a:gd name="T63" fmla="*/ 22 h 1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9"/>
                <a:gd name="T97" fmla="*/ 0 h 147"/>
                <a:gd name="T98" fmla="*/ 149 w 149"/>
                <a:gd name="T99" fmla="*/ 147 h 14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9" h="147">
                  <a:moveTo>
                    <a:pt x="140" y="16"/>
                  </a:moveTo>
                  <a:lnTo>
                    <a:pt x="134" y="16"/>
                  </a:lnTo>
                  <a:lnTo>
                    <a:pt x="126" y="13"/>
                  </a:lnTo>
                  <a:lnTo>
                    <a:pt x="117" y="8"/>
                  </a:lnTo>
                  <a:lnTo>
                    <a:pt x="111" y="2"/>
                  </a:lnTo>
                  <a:cubicBezTo>
                    <a:pt x="103" y="3"/>
                    <a:pt x="95" y="0"/>
                    <a:pt x="88" y="3"/>
                  </a:cubicBezTo>
                  <a:cubicBezTo>
                    <a:pt x="84" y="6"/>
                    <a:pt x="85" y="13"/>
                    <a:pt x="84" y="17"/>
                  </a:cubicBezTo>
                  <a:cubicBezTo>
                    <a:pt x="84" y="20"/>
                    <a:pt x="86" y="21"/>
                    <a:pt x="86" y="24"/>
                  </a:cubicBezTo>
                  <a:cubicBezTo>
                    <a:pt x="86" y="28"/>
                    <a:pt x="85" y="33"/>
                    <a:pt x="84" y="38"/>
                  </a:cubicBezTo>
                  <a:cubicBezTo>
                    <a:pt x="84" y="40"/>
                    <a:pt x="82" y="42"/>
                    <a:pt x="82" y="44"/>
                  </a:cubicBezTo>
                  <a:cubicBezTo>
                    <a:pt x="82" y="48"/>
                    <a:pt x="82" y="51"/>
                    <a:pt x="83" y="54"/>
                  </a:cubicBezTo>
                  <a:cubicBezTo>
                    <a:pt x="85" y="57"/>
                    <a:pt x="88" y="60"/>
                    <a:pt x="91" y="61"/>
                  </a:cubicBezTo>
                  <a:cubicBezTo>
                    <a:pt x="92" y="62"/>
                    <a:pt x="93" y="62"/>
                    <a:pt x="95" y="62"/>
                  </a:cubicBezTo>
                  <a:cubicBezTo>
                    <a:pt x="96" y="62"/>
                    <a:pt x="100" y="59"/>
                    <a:pt x="99" y="60"/>
                  </a:cubicBezTo>
                  <a:cubicBezTo>
                    <a:pt x="98" y="65"/>
                    <a:pt x="98" y="72"/>
                    <a:pt x="97" y="77"/>
                  </a:cubicBezTo>
                  <a:cubicBezTo>
                    <a:pt x="96" y="80"/>
                    <a:pt x="91" y="79"/>
                    <a:pt x="89" y="78"/>
                  </a:cubicBezTo>
                  <a:cubicBezTo>
                    <a:pt x="85" y="76"/>
                    <a:pt x="84" y="71"/>
                    <a:pt x="81" y="67"/>
                  </a:cubicBezTo>
                  <a:cubicBezTo>
                    <a:pt x="78" y="65"/>
                    <a:pt x="76" y="62"/>
                    <a:pt x="74" y="60"/>
                  </a:cubicBezTo>
                  <a:cubicBezTo>
                    <a:pt x="72" y="58"/>
                    <a:pt x="70" y="57"/>
                    <a:pt x="68" y="55"/>
                  </a:cubicBezTo>
                  <a:cubicBezTo>
                    <a:pt x="66" y="53"/>
                    <a:pt x="66" y="49"/>
                    <a:pt x="63" y="49"/>
                  </a:cubicBezTo>
                  <a:cubicBezTo>
                    <a:pt x="60" y="49"/>
                    <a:pt x="60" y="54"/>
                    <a:pt x="58" y="55"/>
                  </a:cubicBezTo>
                  <a:cubicBezTo>
                    <a:pt x="54" y="55"/>
                    <a:pt x="50" y="54"/>
                    <a:pt x="46" y="52"/>
                  </a:cubicBezTo>
                  <a:cubicBezTo>
                    <a:pt x="44" y="52"/>
                    <a:pt x="43" y="50"/>
                    <a:pt x="41" y="48"/>
                  </a:cubicBezTo>
                  <a:cubicBezTo>
                    <a:pt x="41" y="47"/>
                    <a:pt x="41" y="45"/>
                    <a:pt x="40" y="45"/>
                  </a:cubicBezTo>
                  <a:cubicBezTo>
                    <a:pt x="37" y="45"/>
                    <a:pt x="34" y="48"/>
                    <a:pt x="31" y="48"/>
                  </a:cubicBezTo>
                  <a:cubicBezTo>
                    <a:pt x="28" y="47"/>
                    <a:pt x="27" y="45"/>
                    <a:pt x="24" y="43"/>
                  </a:cubicBezTo>
                  <a:cubicBezTo>
                    <a:pt x="25" y="45"/>
                    <a:pt x="26" y="47"/>
                    <a:pt x="26" y="49"/>
                  </a:cubicBezTo>
                  <a:cubicBezTo>
                    <a:pt x="26" y="51"/>
                    <a:pt x="25" y="54"/>
                    <a:pt x="24" y="56"/>
                  </a:cubicBezTo>
                  <a:cubicBezTo>
                    <a:pt x="24" y="58"/>
                    <a:pt x="24" y="60"/>
                    <a:pt x="24" y="62"/>
                  </a:cubicBezTo>
                  <a:cubicBezTo>
                    <a:pt x="24" y="64"/>
                    <a:pt x="22" y="65"/>
                    <a:pt x="22" y="66"/>
                  </a:cubicBezTo>
                  <a:cubicBezTo>
                    <a:pt x="23" y="68"/>
                    <a:pt x="28" y="70"/>
                    <a:pt x="26" y="70"/>
                  </a:cubicBezTo>
                  <a:lnTo>
                    <a:pt x="0" y="70"/>
                  </a:lnTo>
                  <a:lnTo>
                    <a:pt x="0" y="119"/>
                  </a:lnTo>
                  <a:cubicBezTo>
                    <a:pt x="3" y="123"/>
                    <a:pt x="6" y="126"/>
                    <a:pt x="9" y="130"/>
                  </a:cubicBezTo>
                  <a:cubicBezTo>
                    <a:pt x="10" y="132"/>
                    <a:pt x="11" y="135"/>
                    <a:pt x="13" y="136"/>
                  </a:cubicBezTo>
                  <a:cubicBezTo>
                    <a:pt x="15" y="138"/>
                    <a:pt x="17" y="139"/>
                    <a:pt x="19" y="140"/>
                  </a:cubicBezTo>
                  <a:cubicBezTo>
                    <a:pt x="23" y="139"/>
                    <a:pt x="26" y="138"/>
                    <a:pt x="30" y="137"/>
                  </a:cubicBezTo>
                  <a:cubicBezTo>
                    <a:pt x="32" y="137"/>
                    <a:pt x="34" y="137"/>
                    <a:pt x="35" y="138"/>
                  </a:cubicBezTo>
                  <a:cubicBezTo>
                    <a:pt x="37" y="139"/>
                    <a:pt x="38" y="142"/>
                    <a:pt x="40" y="144"/>
                  </a:cubicBezTo>
                  <a:cubicBezTo>
                    <a:pt x="41" y="143"/>
                    <a:pt x="42" y="143"/>
                    <a:pt x="44" y="143"/>
                  </a:cubicBezTo>
                  <a:cubicBezTo>
                    <a:pt x="47" y="143"/>
                    <a:pt x="49" y="144"/>
                    <a:pt x="51" y="144"/>
                  </a:cubicBezTo>
                  <a:cubicBezTo>
                    <a:pt x="53" y="145"/>
                    <a:pt x="54" y="146"/>
                    <a:pt x="55" y="146"/>
                  </a:cubicBezTo>
                  <a:cubicBezTo>
                    <a:pt x="58" y="147"/>
                    <a:pt x="60" y="146"/>
                    <a:pt x="62" y="145"/>
                  </a:cubicBezTo>
                  <a:cubicBezTo>
                    <a:pt x="64" y="144"/>
                    <a:pt x="65" y="142"/>
                    <a:pt x="67" y="140"/>
                  </a:cubicBezTo>
                  <a:cubicBezTo>
                    <a:pt x="68" y="138"/>
                    <a:pt x="69" y="136"/>
                    <a:pt x="70" y="134"/>
                  </a:cubicBezTo>
                  <a:cubicBezTo>
                    <a:pt x="72" y="132"/>
                    <a:pt x="74" y="130"/>
                    <a:pt x="76" y="129"/>
                  </a:cubicBezTo>
                  <a:cubicBezTo>
                    <a:pt x="79" y="126"/>
                    <a:pt x="83" y="126"/>
                    <a:pt x="86" y="123"/>
                  </a:cubicBezTo>
                  <a:cubicBezTo>
                    <a:pt x="88" y="121"/>
                    <a:pt x="85" y="117"/>
                    <a:pt x="87" y="116"/>
                  </a:cubicBezTo>
                  <a:cubicBezTo>
                    <a:pt x="89" y="113"/>
                    <a:pt x="94" y="111"/>
                    <a:pt x="98" y="110"/>
                  </a:cubicBezTo>
                  <a:cubicBezTo>
                    <a:pt x="100" y="109"/>
                    <a:pt x="102" y="110"/>
                    <a:pt x="105" y="110"/>
                  </a:cubicBezTo>
                  <a:lnTo>
                    <a:pt x="106" y="107"/>
                  </a:lnTo>
                  <a:lnTo>
                    <a:pt x="104" y="101"/>
                  </a:lnTo>
                  <a:lnTo>
                    <a:pt x="139" y="87"/>
                  </a:lnTo>
                  <a:cubicBezTo>
                    <a:pt x="138" y="85"/>
                    <a:pt x="134" y="84"/>
                    <a:pt x="134" y="82"/>
                  </a:cubicBezTo>
                  <a:cubicBezTo>
                    <a:pt x="134" y="79"/>
                    <a:pt x="138" y="77"/>
                    <a:pt x="139" y="74"/>
                  </a:cubicBezTo>
                  <a:cubicBezTo>
                    <a:pt x="140" y="71"/>
                    <a:pt x="137" y="68"/>
                    <a:pt x="138" y="65"/>
                  </a:cubicBezTo>
                  <a:cubicBezTo>
                    <a:pt x="139" y="63"/>
                    <a:pt x="143" y="64"/>
                    <a:pt x="145" y="62"/>
                  </a:cubicBezTo>
                  <a:cubicBezTo>
                    <a:pt x="145" y="61"/>
                    <a:pt x="144" y="61"/>
                    <a:pt x="143" y="60"/>
                  </a:cubicBezTo>
                  <a:cubicBezTo>
                    <a:pt x="143" y="57"/>
                    <a:pt x="142" y="53"/>
                    <a:pt x="143" y="50"/>
                  </a:cubicBezTo>
                  <a:cubicBezTo>
                    <a:pt x="143" y="48"/>
                    <a:pt x="146" y="46"/>
                    <a:pt x="145" y="44"/>
                  </a:cubicBezTo>
                  <a:cubicBezTo>
                    <a:pt x="145" y="42"/>
                    <a:pt x="141" y="41"/>
                    <a:pt x="142" y="39"/>
                  </a:cubicBezTo>
                  <a:cubicBezTo>
                    <a:pt x="142" y="37"/>
                    <a:pt x="147" y="39"/>
                    <a:pt x="148" y="36"/>
                  </a:cubicBezTo>
                  <a:cubicBezTo>
                    <a:pt x="149" y="34"/>
                    <a:pt x="148" y="31"/>
                    <a:pt x="146" y="29"/>
                  </a:cubicBezTo>
                  <a:cubicBezTo>
                    <a:pt x="145" y="26"/>
                    <a:pt x="141" y="25"/>
                    <a:pt x="140" y="22"/>
                  </a:cubicBezTo>
                  <a:cubicBezTo>
                    <a:pt x="139" y="21"/>
                    <a:pt x="140" y="18"/>
                    <a:pt x="140" y="16"/>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5" name="Freeform 50"/>
            <p:cNvSpPr>
              <a:spLocks noChangeAspect="1"/>
            </p:cNvSpPr>
            <p:nvPr/>
          </p:nvSpPr>
          <p:spPr bwMode="auto">
            <a:xfrm>
              <a:off x="4453027" y="4358838"/>
              <a:ext cx="276200" cy="342570"/>
            </a:xfrm>
            <a:custGeom>
              <a:avLst/>
              <a:gdLst>
                <a:gd name="T0" fmla="*/ 9 w 157"/>
                <a:gd name="T1" fmla="*/ 5 h 180"/>
                <a:gd name="T2" fmla="*/ 10 w 157"/>
                <a:gd name="T3" fmla="*/ 13 h 180"/>
                <a:gd name="T4" fmla="*/ 21 w 157"/>
                <a:gd name="T5" fmla="*/ 40 h 180"/>
                <a:gd name="T6" fmla="*/ 18 w 157"/>
                <a:gd name="T7" fmla="*/ 53 h 180"/>
                <a:gd name="T8" fmla="*/ 27 w 157"/>
                <a:gd name="T9" fmla="*/ 78 h 180"/>
                <a:gd name="T10" fmla="*/ 19 w 157"/>
                <a:gd name="T11" fmla="*/ 100 h 180"/>
                <a:gd name="T12" fmla="*/ 8 w 157"/>
                <a:gd name="T13" fmla="*/ 120 h 180"/>
                <a:gd name="T14" fmla="*/ 1 w 157"/>
                <a:gd name="T15" fmla="*/ 150 h 180"/>
                <a:gd name="T16" fmla="*/ 7 w 157"/>
                <a:gd name="T17" fmla="*/ 168 h 180"/>
                <a:gd name="T18" fmla="*/ 22 w 157"/>
                <a:gd name="T19" fmla="*/ 166 h 180"/>
                <a:gd name="T20" fmla="*/ 83 w 157"/>
                <a:gd name="T21" fmla="*/ 170 h 180"/>
                <a:gd name="T22" fmla="*/ 97 w 157"/>
                <a:gd name="T23" fmla="*/ 178 h 180"/>
                <a:gd name="T24" fmla="*/ 116 w 157"/>
                <a:gd name="T25" fmla="*/ 178 h 180"/>
                <a:gd name="T26" fmla="*/ 148 w 157"/>
                <a:gd name="T27" fmla="*/ 175 h 180"/>
                <a:gd name="T28" fmla="*/ 138 w 157"/>
                <a:gd name="T29" fmla="*/ 165 h 180"/>
                <a:gd name="T30" fmla="*/ 129 w 157"/>
                <a:gd name="T31" fmla="*/ 105 h 180"/>
                <a:gd name="T32" fmla="*/ 151 w 157"/>
                <a:gd name="T33" fmla="*/ 101 h 180"/>
                <a:gd name="T34" fmla="*/ 153 w 157"/>
                <a:gd name="T35" fmla="*/ 91 h 180"/>
                <a:gd name="T36" fmla="*/ 153 w 157"/>
                <a:gd name="T37" fmla="*/ 78 h 180"/>
                <a:gd name="T38" fmla="*/ 142 w 157"/>
                <a:gd name="T39" fmla="*/ 78 h 180"/>
                <a:gd name="T40" fmla="*/ 132 w 157"/>
                <a:gd name="T41" fmla="*/ 77 h 180"/>
                <a:gd name="T42" fmla="*/ 133 w 157"/>
                <a:gd name="T43" fmla="*/ 61 h 180"/>
                <a:gd name="T44" fmla="*/ 128 w 157"/>
                <a:gd name="T45" fmla="*/ 37 h 180"/>
                <a:gd name="T46" fmla="*/ 127 w 157"/>
                <a:gd name="T47" fmla="*/ 26 h 180"/>
                <a:gd name="T48" fmla="*/ 113 w 157"/>
                <a:gd name="T49" fmla="*/ 21 h 180"/>
                <a:gd name="T50" fmla="*/ 108 w 157"/>
                <a:gd name="T51" fmla="*/ 18 h 180"/>
                <a:gd name="T52" fmla="*/ 99 w 157"/>
                <a:gd name="T53" fmla="*/ 26 h 180"/>
                <a:gd name="T54" fmla="*/ 97 w 157"/>
                <a:gd name="T55" fmla="*/ 33 h 180"/>
                <a:gd name="T56" fmla="*/ 85 w 157"/>
                <a:gd name="T57" fmla="*/ 33 h 180"/>
                <a:gd name="T58" fmla="*/ 66 w 157"/>
                <a:gd name="T59" fmla="*/ 22 h 180"/>
                <a:gd name="T60" fmla="*/ 63 w 157"/>
                <a:gd name="T61" fmla="*/ 6 h 180"/>
                <a:gd name="T62" fmla="*/ 20 w 157"/>
                <a:gd name="T63" fmla="*/ 1 h 180"/>
                <a:gd name="T64" fmla="*/ 10 w 157"/>
                <a:gd name="T65" fmla="*/ 3 h 1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7"/>
                <a:gd name="T100" fmla="*/ 0 h 180"/>
                <a:gd name="T101" fmla="*/ 157 w 157"/>
                <a:gd name="T102" fmla="*/ 180 h 18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7" h="180">
                  <a:moveTo>
                    <a:pt x="6" y="0"/>
                  </a:moveTo>
                  <a:cubicBezTo>
                    <a:pt x="6" y="1"/>
                    <a:pt x="9" y="3"/>
                    <a:pt x="9" y="5"/>
                  </a:cubicBezTo>
                  <a:cubicBezTo>
                    <a:pt x="9" y="6"/>
                    <a:pt x="6" y="5"/>
                    <a:pt x="7" y="6"/>
                  </a:cubicBezTo>
                  <a:cubicBezTo>
                    <a:pt x="7" y="9"/>
                    <a:pt x="9" y="11"/>
                    <a:pt x="10" y="13"/>
                  </a:cubicBezTo>
                  <a:cubicBezTo>
                    <a:pt x="12" y="16"/>
                    <a:pt x="14" y="18"/>
                    <a:pt x="15" y="21"/>
                  </a:cubicBezTo>
                  <a:cubicBezTo>
                    <a:pt x="17" y="27"/>
                    <a:pt x="21" y="33"/>
                    <a:pt x="21" y="40"/>
                  </a:cubicBezTo>
                  <a:cubicBezTo>
                    <a:pt x="21" y="42"/>
                    <a:pt x="17" y="43"/>
                    <a:pt x="16" y="46"/>
                  </a:cubicBezTo>
                  <a:cubicBezTo>
                    <a:pt x="16" y="48"/>
                    <a:pt x="17" y="51"/>
                    <a:pt x="18" y="53"/>
                  </a:cubicBezTo>
                  <a:cubicBezTo>
                    <a:pt x="19" y="57"/>
                    <a:pt x="21" y="61"/>
                    <a:pt x="22" y="65"/>
                  </a:cubicBezTo>
                  <a:cubicBezTo>
                    <a:pt x="24" y="69"/>
                    <a:pt x="27" y="73"/>
                    <a:pt x="27" y="78"/>
                  </a:cubicBezTo>
                  <a:cubicBezTo>
                    <a:pt x="27" y="83"/>
                    <a:pt x="26" y="89"/>
                    <a:pt x="24" y="93"/>
                  </a:cubicBezTo>
                  <a:cubicBezTo>
                    <a:pt x="23" y="96"/>
                    <a:pt x="21" y="98"/>
                    <a:pt x="19" y="100"/>
                  </a:cubicBezTo>
                  <a:cubicBezTo>
                    <a:pt x="17" y="103"/>
                    <a:pt x="13" y="106"/>
                    <a:pt x="11" y="110"/>
                  </a:cubicBezTo>
                  <a:cubicBezTo>
                    <a:pt x="9" y="113"/>
                    <a:pt x="9" y="116"/>
                    <a:pt x="8" y="120"/>
                  </a:cubicBezTo>
                  <a:cubicBezTo>
                    <a:pt x="7" y="125"/>
                    <a:pt x="6" y="131"/>
                    <a:pt x="5" y="137"/>
                  </a:cubicBezTo>
                  <a:cubicBezTo>
                    <a:pt x="4" y="142"/>
                    <a:pt x="2" y="146"/>
                    <a:pt x="1" y="150"/>
                  </a:cubicBezTo>
                  <a:cubicBezTo>
                    <a:pt x="0" y="156"/>
                    <a:pt x="0" y="162"/>
                    <a:pt x="0" y="168"/>
                  </a:cubicBezTo>
                  <a:cubicBezTo>
                    <a:pt x="2" y="168"/>
                    <a:pt x="4" y="168"/>
                    <a:pt x="7" y="168"/>
                  </a:cubicBezTo>
                  <a:cubicBezTo>
                    <a:pt x="10" y="167"/>
                    <a:pt x="12" y="164"/>
                    <a:pt x="15" y="164"/>
                  </a:cubicBezTo>
                  <a:cubicBezTo>
                    <a:pt x="17" y="164"/>
                    <a:pt x="20" y="165"/>
                    <a:pt x="22" y="166"/>
                  </a:cubicBezTo>
                  <a:cubicBezTo>
                    <a:pt x="24" y="167"/>
                    <a:pt x="26" y="170"/>
                    <a:pt x="28" y="170"/>
                  </a:cubicBezTo>
                  <a:cubicBezTo>
                    <a:pt x="46" y="171"/>
                    <a:pt x="65" y="168"/>
                    <a:pt x="83" y="170"/>
                  </a:cubicBezTo>
                  <a:cubicBezTo>
                    <a:pt x="86" y="170"/>
                    <a:pt x="87" y="174"/>
                    <a:pt x="89" y="176"/>
                  </a:cubicBezTo>
                  <a:cubicBezTo>
                    <a:pt x="92" y="177"/>
                    <a:pt x="94" y="178"/>
                    <a:pt x="97" y="178"/>
                  </a:cubicBezTo>
                  <a:cubicBezTo>
                    <a:pt x="101" y="179"/>
                    <a:pt x="105" y="180"/>
                    <a:pt x="109" y="180"/>
                  </a:cubicBezTo>
                  <a:cubicBezTo>
                    <a:pt x="111" y="180"/>
                    <a:pt x="114" y="178"/>
                    <a:pt x="116" y="178"/>
                  </a:cubicBezTo>
                  <a:cubicBezTo>
                    <a:pt x="119" y="178"/>
                    <a:pt x="122" y="180"/>
                    <a:pt x="124" y="180"/>
                  </a:cubicBezTo>
                  <a:cubicBezTo>
                    <a:pt x="132" y="179"/>
                    <a:pt x="140" y="176"/>
                    <a:pt x="148" y="175"/>
                  </a:cubicBezTo>
                  <a:cubicBezTo>
                    <a:pt x="146" y="174"/>
                    <a:pt x="144" y="173"/>
                    <a:pt x="142" y="171"/>
                  </a:cubicBezTo>
                  <a:cubicBezTo>
                    <a:pt x="140" y="170"/>
                    <a:pt x="139" y="167"/>
                    <a:pt x="138" y="165"/>
                  </a:cubicBezTo>
                  <a:cubicBezTo>
                    <a:pt x="135" y="161"/>
                    <a:pt x="132" y="158"/>
                    <a:pt x="129" y="154"/>
                  </a:cubicBezTo>
                  <a:lnTo>
                    <a:pt x="129" y="105"/>
                  </a:lnTo>
                  <a:lnTo>
                    <a:pt x="155" y="105"/>
                  </a:lnTo>
                  <a:cubicBezTo>
                    <a:pt x="157" y="105"/>
                    <a:pt x="152" y="103"/>
                    <a:pt x="151" y="101"/>
                  </a:cubicBezTo>
                  <a:cubicBezTo>
                    <a:pt x="151" y="100"/>
                    <a:pt x="153" y="99"/>
                    <a:pt x="153" y="97"/>
                  </a:cubicBezTo>
                  <a:cubicBezTo>
                    <a:pt x="153" y="95"/>
                    <a:pt x="153" y="93"/>
                    <a:pt x="153" y="91"/>
                  </a:cubicBezTo>
                  <a:cubicBezTo>
                    <a:pt x="154" y="89"/>
                    <a:pt x="155" y="86"/>
                    <a:pt x="155" y="84"/>
                  </a:cubicBezTo>
                  <a:cubicBezTo>
                    <a:pt x="155" y="82"/>
                    <a:pt x="154" y="80"/>
                    <a:pt x="153" y="78"/>
                  </a:cubicBezTo>
                  <a:cubicBezTo>
                    <a:pt x="153" y="77"/>
                    <a:pt x="153" y="76"/>
                    <a:pt x="152" y="76"/>
                  </a:cubicBezTo>
                  <a:cubicBezTo>
                    <a:pt x="149" y="76"/>
                    <a:pt x="145" y="77"/>
                    <a:pt x="142" y="78"/>
                  </a:cubicBezTo>
                  <a:cubicBezTo>
                    <a:pt x="139" y="79"/>
                    <a:pt x="135" y="81"/>
                    <a:pt x="132" y="81"/>
                  </a:cubicBezTo>
                  <a:cubicBezTo>
                    <a:pt x="130" y="81"/>
                    <a:pt x="131" y="79"/>
                    <a:pt x="132" y="77"/>
                  </a:cubicBezTo>
                  <a:cubicBezTo>
                    <a:pt x="132" y="76"/>
                    <a:pt x="133" y="74"/>
                    <a:pt x="133" y="72"/>
                  </a:cubicBezTo>
                  <a:cubicBezTo>
                    <a:pt x="133" y="68"/>
                    <a:pt x="134" y="64"/>
                    <a:pt x="133" y="61"/>
                  </a:cubicBezTo>
                  <a:cubicBezTo>
                    <a:pt x="132" y="58"/>
                    <a:pt x="127" y="58"/>
                    <a:pt x="127" y="55"/>
                  </a:cubicBezTo>
                  <a:cubicBezTo>
                    <a:pt x="126" y="50"/>
                    <a:pt x="128" y="43"/>
                    <a:pt x="128" y="37"/>
                  </a:cubicBezTo>
                  <a:cubicBezTo>
                    <a:pt x="128" y="35"/>
                    <a:pt x="127" y="33"/>
                    <a:pt x="126" y="30"/>
                  </a:cubicBezTo>
                  <a:cubicBezTo>
                    <a:pt x="126" y="29"/>
                    <a:pt x="128" y="28"/>
                    <a:pt x="127" y="26"/>
                  </a:cubicBezTo>
                  <a:cubicBezTo>
                    <a:pt x="127" y="24"/>
                    <a:pt x="127" y="21"/>
                    <a:pt x="125" y="20"/>
                  </a:cubicBezTo>
                  <a:cubicBezTo>
                    <a:pt x="121" y="18"/>
                    <a:pt x="117" y="21"/>
                    <a:pt x="113" y="21"/>
                  </a:cubicBezTo>
                  <a:cubicBezTo>
                    <a:pt x="112" y="20"/>
                    <a:pt x="112" y="18"/>
                    <a:pt x="111" y="18"/>
                  </a:cubicBezTo>
                  <a:cubicBezTo>
                    <a:pt x="110" y="17"/>
                    <a:pt x="109" y="18"/>
                    <a:pt x="108" y="18"/>
                  </a:cubicBezTo>
                  <a:cubicBezTo>
                    <a:pt x="105" y="18"/>
                    <a:pt x="102" y="18"/>
                    <a:pt x="100" y="20"/>
                  </a:cubicBezTo>
                  <a:cubicBezTo>
                    <a:pt x="98" y="21"/>
                    <a:pt x="100" y="24"/>
                    <a:pt x="99" y="26"/>
                  </a:cubicBezTo>
                  <a:cubicBezTo>
                    <a:pt x="99" y="27"/>
                    <a:pt x="98" y="28"/>
                    <a:pt x="98" y="29"/>
                  </a:cubicBezTo>
                  <a:cubicBezTo>
                    <a:pt x="97" y="30"/>
                    <a:pt x="98" y="32"/>
                    <a:pt x="97" y="33"/>
                  </a:cubicBezTo>
                  <a:cubicBezTo>
                    <a:pt x="95" y="34"/>
                    <a:pt x="93" y="33"/>
                    <a:pt x="92" y="33"/>
                  </a:cubicBezTo>
                  <a:cubicBezTo>
                    <a:pt x="89" y="33"/>
                    <a:pt x="87" y="33"/>
                    <a:pt x="85" y="33"/>
                  </a:cubicBezTo>
                  <a:cubicBezTo>
                    <a:pt x="80" y="33"/>
                    <a:pt x="76" y="35"/>
                    <a:pt x="72" y="33"/>
                  </a:cubicBezTo>
                  <a:cubicBezTo>
                    <a:pt x="68" y="31"/>
                    <a:pt x="67" y="26"/>
                    <a:pt x="66" y="22"/>
                  </a:cubicBezTo>
                  <a:cubicBezTo>
                    <a:pt x="65" y="19"/>
                    <a:pt x="64" y="16"/>
                    <a:pt x="64" y="14"/>
                  </a:cubicBezTo>
                  <a:cubicBezTo>
                    <a:pt x="64" y="11"/>
                    <a:pt x="64" y="9"/>
                    <a:pt x="63" y="6"/>
                  </a:cubicBezTo>
                  <a:cubicBezTo>
                    <a:pt x="63" y="4"/>
                    <a:pt x="64" y="1"/>
                    <a:pt x="62" y="1"/>
                  </a:cubicBezTo>
                  <a:lnTo>
                    <a:pt x="20" y="1"/>
                  </a:lnTo>
                  <a:cubicBezTo>
                    <a:pt x="18" y="1"/>
                    <a:pt x="16" y="1"/>
                    <a:pt x="14" y="1"/>
                  </a:cubicBezTo>
                  <a:cubicBezTo>
                    <a:pt x="12" y="1"/>
                    <a:pt x="11" y="3"/>
                    <a:pt x="10" y="3"/>
                  </a:cubicBezTo>
                  <a:cubicBezTo>
                    <a:pt x="8" y="3"/>
                    <a:pt x="7" y="1"/>
                    <a:pt x="6" y="0"/>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6" name="Freeform 51"/>
            <p:cNvSpPr>
              <a:spLocks noChangeAspect="1"/>
            </p:cNvSpPr>
            <p:nvPr/>
          </p:nvSpPr>
          <p:spPr bwMode="auto">
            <a:xfrm>
              <a:off x="4848279" y="4218981"/>
              <a:ext cx="236517" cy="303285"/>
            </a:xfrm>
            <a:custGeom>
              <a:avLst/>
              <a:gdLst>
                <a:gd name="T0" fmla="*/ 15 w 134"/>
                <a:gd name="T1" fmla="*/ 110 h 159"/>
                <a:gd name="T2" fmla="*/ 21 w 134"/>
                <a:gd name="T3" fmla="*/ 116 h 159"/>
                <a:gd name="T4" fmla="*/ 30 w 134"/>
                <a:gd name="T5" fmla="*/ 121 h 159"/>
                <a:gd name="T6" fmla="*/ 38 w 134"/>
                <a:gd name="T7" fmla="*/ 124 h 159"/>
                <a:gd name="T8" fmla="*/ 44 w 134"/>
                <a:gd name="T9" fmla="*/ 124 h 159"/>
                <a:gd name="T10" fmla="*/ 53 w 134"/>
                <a:gd name="T11" fmla="*/ 129 h 159"/>
                <a:gd name="T12" fmla="*/ 63 w 134"/>
                <a:gd name="T13" fmla="*/ 139 h 159"/>
                <a:gd name="T14" fmla="*/ 62 w 134"/>
                <a:gd name="T15" fmla="*/ 149 h 159"/>
                <a:gd name="T16" fmla="*/ 65 w 134"/>
                <a:gd name="T17" fmla="*/ 155 h 159"/>
                <a:gd name="T18" fmla="*/ 69 w 134"/>
                <a:gd name="T19" fmla="*/ 157 h 159"/>
                <a:gd name="T20" fmla="*/ 76 w 134"/>
                <a:gd name="T21" fmla="*/ 157 h 159"/>
                <a:gd name="T22" fmla="*/ 81 w 134"/>
                <a:gd name="T23" fmla="*/ 152 h 159"/>
                <a:gd name="T24" fmla="*/ 87 w 134"/>
                <a:gd name="T25" fmla="*/ 159 h 159"/>
                <a:gd name="T26" fmla="*/ 94 w 134"/>
                <a:gd name="T27" fmla="*/ 156 h 159"/>
                <a:gd name="T28" fmla="*/ 101 w 134"/>
                <a:gd name="T29" fmla="*/ 158 h 159"/>
                <a:gd name="T30" fmla="*/ 106 w 134"/>
                <a:gd name="T31" fmla="*/ 153 h 159"/>
                <a:gd name="T32" fmla="*/ 110 w 134"/>
                <a:gd name="T33" fmla="*/ 153 h 159"/>
                <a:gd name="T34" fmla="*/ 113 w 134"/>
                <a:gd name="T35" fmla="*/ 155 h 159"/>
                <a:gd name="T36" fmla="*/ 118 w 134"/>
                <a:gd name="T37" fmla="*/ 152 h 159"/>
                <a:gd name="T38" fmla="*/ 124 w 134"/>
                <a:gd name="T39" fmla="*/ 150 h 159"/>
                <a:gd name="T40" fmla="*/ 134 w 134"/>
                <a:gd name="T41" fmla="*/ 141 h 159"/>
                <a:gd name="T42" fmla="*/ 132 w 134"/>
                <a:gd name="T43" fmla="*/ 136 h 159"/>
                <a:gd name="T44" fmla="*/ 129 w 134"/>
                <a:gd name="T45" fmla="*/ 129 h 159"/>
                <a:gd name="T46" fmla="*/ 127 w 134"/>
                <a:gd name="T47" fmla="*/ 122 h 159"/>
                <a:gd name="T48" fmla="*/ 122 w 134"/>
                <a:gd name="T49" fmla="*/ 110 h 159"/>
                <a:gd name="T50" fmla="*/ 123 w 134"/>
                <a:gd name="T51" fmla="*/ 103 h 159"/>
                <a:gd name="T52" fmla="*/ 123 w 134"/>
                <a:gd name="T53" fmla="*/ 95 h 159"/>
                <a:gd name="T54" fmla="*/ 125 w 134"/>
                <a:gd name="T55" fmla="*/ 90 h 159"/>
                <a:gd name="T56" fmla="*/ 121 w 134"/>
                <a:gd name="T57" fmla="*/ 80 h 159"/>
                <a:gd name="T58" fmla="*/ 116 w 134"/>
                <a:gd name="T59" fmla="*/ 76 h 159"/>
                <a:gd name="T60" fmla="*/ 116 w 134"/>
                <a:gd name="T61" fmla="*/ 70 h 159"/>
                <a:gd name="T62" fmla="*/ 119 w 134"/>
                <a:gd name="T63" fmla="*/ 63 h 159"/>
                <a:gd name="T64" fmla="*/ 123 w 134"/>
                <a:gd name="T65" fmla="*/ 58 h 159"/>
                <a:gd name="T66" fmla="*/ 102 w 134"/>
                <a:gd name="T67" fmla="*/ 39 h 159"/>
                <a:gd name="T68" fmla="*/ 101 w 134"/>
                <a:gd name="T69" fmla="*/ 33 h 159"/>
                <a:gd name="T70" fmla="*/ 51 w 134"/>
                <a:gd name="T71" fmla="*/ 0 h 159"/>
                <a:gd name="T72" fmla="*/ 46 w 134"/>
                <a:gd name="T73" fmla="*/ 3 h 159"/>
                <a:gd name="T74" fmla="*/ 34 w 134"/>
                <a:gd name="T75" fmla="*/ 3 h 159"/>
                <a:gd name="T76" fmla="*/ 19 w 134"/>
                <a:gd name="T77" fmla="*/ 2 h 159"/>
                <a:gd name="T78" fmla="*/ 11 w 134"/>
                <a:gd name="T79" fmla="*/ 4 h 159"/>
                <a:gd name="T80" fmla="*/ 16 w 134"/>
                <a:gd name="T81" fmla="*/ 10 h 159"/>
                <a:gd name="T82" fmla="*/ 16 w 134"/>
                <a:gd name="T83" fmla="*/ 17 h 159"/>
                <a:gd name="T84" fmla="*/ 18 w 134"/>
                <a:gd name="T85" fmla="*/ 22 h 159"/>
                <a:gd name="T86" fmla="*/ 13 w 134"/>
                <a:gd name="T87" fmla="*/ 27 h 159"/>
                <a:gd name="T88" fmla="*/ 13 w 134"/>
                <a:gd name="T89" fmla="*/ 30 h 159"/>
                <a:gd name="T90" fmla="*/ 17 w 134"/>
                <a:gd name="T91" fmla="*/ 33 h 159"/>
                <a:gd name="T92" fmla="*/ 17 w 134"/>
                <a:gd name="T93" fmla="*/ 37 h 159"/>
                <a:gd name="T94" fmla="*/ 12 w 134"/>
                <a:gd name="T95" fmla="*/ 42 h 159"/>
                <a:gd name="T96" fmla="*/ 9 w 134"/>
                <a:gd name="T97" fmla="*/ 47 h 159"/>
                <a:gd name="T98" fmla="*/ 0 w 134"/>
                <a:gd name="T99" fmla="*/ 57 h 159"/>
                <a:gd name="T100" fmla="*/ 1 w 134"/>
                <a:gd name="T101" fmla="*/ 65 h 159"/>
                <a:gd name="T102" fmla="*/ 1 w 134"/>
                <a:gd name="T103" fmla="*/ 72 h 159"/>
                <a:gd name="T104" fmla="*/ 2 w 134"/>
                <a:gd name="T105" fmla="*/ 81 h 159"/>
                <a:gd name="T106" fmla="*/ 7 w 134"/>
                <a:gd name="T107" fmla="*/ 88 h 159"/>
                <a:gd name="T108" fmla="*/ 12 w 134"/>
                <a:gd name="T109" fmla="*/ 98 h 159"/>
                <a:gd name="T110" fmla="*/ 15 w 134"/>
                <a:gd name="T111" fmla="*/ 110 h 15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34"/>
                <a:gd name="T169" fmla="*/ 0 h 159"/>
                <a:gd name="T170" fmla="*/ 134 w 134"/>
                <a:gd name="T171" fmla="*/ 159 h 15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34" h="159">
                  <a:moveTo>
                    <a:pt x="15" y="110"/>
                  </a:moveTo>
                  <a:lnTo>
                    <a:pt x="21" y="116"/>
                  </a:lnTo>
                  <a:lnTo>
                    <a:pt x="30" y="121"/>
                  </a:lnTo>
                  <a:lnTo>
                    <a:pt x="38" y="124"/>
                  </a:lnTo>
                  <a:lnTo>
                    <a:pt x="44" y="124"/>
                  </a:lnTo>
                  <a:cubicBezTo>
                    <a:pt x="47" y="126"/>
                    <a:pt x="50" y="127"/>
                    <a:pt x="53" y="129"/>
                  </a:cubicBezTo>
                  <a:cubicBezTo>
                    <a:pt x="57" y="132"/>
                    <a:pt x="61" y="135"/>
                    <a:pt x="63" y="139"/>
                  </a:cubicBezTo>
                  <a:cubicBezTo>
                    <a:pt x="64" y="142"/>
                    <a:pt x="61" y="145"/>
                    <a:pt x="62" y="149"/>
                  </a:cubicBezTo>
                  <a:cubicBezTo>
                    <a:pt x="62" y="151"/>
                    <a:pt x="64" y="153"/>
                    <a:pt x="65" y="155"/>
                  </a:cubicBezTo>
                  <a:cubicBezTo>
                    <a:pt x="67" y="156"/>
                    <a:pt x="68" y="156"/>
                    <a:pt x="69" y="157"/>
                  </a:cubicBezTo>
                  <a:cubicBezTo>
                    <a:pt x="71" y="157"/>
                    <a:pt x="74" y="157"/>
                    <a:pt x="76" y="157"/>
                  </a:cubicBezTo>
                  <a:cubicBezTo>
                    <a:pt x="78" y="156"/>
                    <a:pt x="79" y="152"/>
                    <a:pt x="81" y="152"/>
                  </a:cubicBezTo>
                  <a:cubicBezTo>
                    <a:pt x="84" y="153"/>
                    <a:pt x="84" y="158"/>
                    <a:pt x="87" y="159"/>
                  </a:cubicBezTo>
                  <a:cubicBezTo>
                    <a:pt x="90" y="159"/>
                    <a:pt x="92" y="156"/>
                    <a:pt x="94" y="156"/>
                  </a:cubicBezTo>
                  <a:cubicBezTo>
                    <a:pt x="97" y="156"/>
                    <a:pt x="98" y="159"/>
                    <a:pt x="101" y="158"/>
                  </a:cubicBezTo>
                  <a:cubicBezTo>
                    <a:pt x="103" y="157"/>
                    <a:pt x="103" y="154"/>
                    <a:pt x="106" y="153"/>
                  </a:cubicBezTo>
                  <a:cubicBezTo>
                    <a:pt x="107" y="152"/>
                    <a:pt x="109" y="152"/>
                    <a:pt x="110" y="153"/>
                  </a:cubicBezTo>
                  <a:cubicBezTo>
                    <a:pt x="112" y="153"/>
                    <a:pt x="112" y="155"/>
                    <a:pt x="113" y="155"/>
                  </a:cubicBezTo>
                  <a:cubicBezTo>
                    <a:pt x="115" y="154"/>
                    <a:pt x="117" y="153"/>
                    <a:pt x="118" y="152"/>
                  </a:cubicBezTo>
                  <a:cubicBezTo>
                    <a:pt x="120" y="151"/>
                    <a:pt x="123" y="151"/>
                    <a:pt x="124" y="150"/>
                  </a:cubicBezTo>
                  <a:cubicBezTo>
                    <a:pt x="128" y="148"/>
                    <a:pt x="131" y="144"/>
                    <a:pt x="134" y="141"/>
                  </a:cubicBezTo>
                  <a:cubicBezTo>
                    <a:pt x="134" y="139"/>
                    <a:pt x="133" y="138"/>
                    <a:pt x="132" y="136"/>
                  </a:cubicBezTo>
                  <a:cubicBezTo>
                    <a:pt x="131" y="134"/>
                    <a:pt x="129" y="132"/>
                    <a:pt x="129" y="129"/>
                  </a:cubicBezTo>
                  <a:cubicBezTo>
                    <a:pt x="128" y="127"/>
                    <a:pt x="128" y="124"/>
                    <a:pt x="127" y="122"/>
                  </a:cubicBezTo>
                  <a:cubicBezTo>
                    <a:pt x="126" y="118"/>
                    <a:pt x="123" y="114"/>
                    <a:pt x="122" y="110"/>
                  </a:cubicBezTo>
                  <a:cubicBezTo>
                    <a:pt x="122" y="108"/>
                    <a:pt x="123" y="105"/>
                    <a:pt x="123" y="103"/>
                  </a:cubicBezTo>
                  <a:cubicBezTo>
                    <a:pt x="124" y="100"/>
                    <a:pt x="123" y="97"/>
                    <a:pt x="123" y="95"/>
                  </a:cubicBezTo>
                  <a:cubicBezTo>
                    <a:pt x="124" y="93"/>
                    <a:pt x="125" y="92"/>
                    <a:pt x="125" y="90"/>
                  </a:cubicBezTo>
                  <a:cubicBezTo>
                    <a:pt x="124" y="86"/>
                    <a:pt x="123" y="83"/>
                    <a:pt x="121" y="80"/>
                  </a:cubicBezTo>
                  <a:cubicBezTo>
                    <a:pt x="120" y="78"/>
                    <a:pt x="117" y="78"/>
                    <a:pt x="116" y="76"/>
                  </a:cubicBezTo>
                  <a:cubicBezTo>
                    <a:pt x="115" y="74"/>
                    <a:pt x="116" y="72"/>
                    <a:pt x="116" y="70"/>
                  </a:cubicBezTo>
                  <a:cubicBezTo>
                    <a:pt x="117" y="67"/>
                    <a:pt x="118" y="65"/>
                    <a:pt x="119" y="63"/>
                  </a:cubicBezTo>
                  <a:cubicBezTo>
                    <a:pt x="120" y="61"/>
                    <a:pt x="122" y="59"/>
                    <a:pt x="123" y="58"/>
                  </a:cubicBezTo>
                  <a:lnTo>
                    <a:pt x="102" y="39"/>
                  </a:lnTo>
                  <a:lnTo>
                    <a:pt x="101" y="33"/>
                  </a:lnTo>
                  <a:lnTo>
                    <a:pt x="51" y="0"/>
                  </a:lnTo>
                  <a:cubicBezTo>
                    <a:pt x="49" y="1"/>
                    <a:pt x="48" y="2"/>
                    <a:pt x="46" y="3"/>
                  </a:cubicBezTo>
                  <a:cubicBezTo>
                    <a:pt x="42" y="4"/>
                    <a:pt x="38" y="4"/>
                    <a:pt x="34" y="3"/>
                  </a:cubicBezTo>
                  <a:cubicBezTo>
                    <a:pt x="29" y="3"/>
                    <a:pt x="24" y="2"/>
                    <a:pt x="19" y="2"/>
                  </a:cubicBezTo>
                  <a:cubicBezTo>
                    <a:pt x="16" y="2"/>
                    <a:pt x="14" y="4"/>
                    <a:pt x="11" y="4"/>
                  </a:cubicBezTo>
                  <a:cubicBezTo>
                    <a:pt x="13" y="6"/>
                    <a:pt x="15" y="7"/>
                    <a:pt x="16" y="10"/>
                  </a:cubicBezTo>
                  <a:cubicBezTo>
                    <a:pt x="17" y="12"/>
                    <a:pt x="16" y="14"/>
                    <a:pt x="16" y="17"/>
                  </a:cubicBezTo>
                  <a:cubicBezTo>
                    <a:pt x="16" y="18"/>
                    <a:pt x="18" y="20"/>
                    <a:pt x="18" y="22"/>
                  </a:cubicBezTo>
                  <a:cubicBezTo>
                    <a:pt x="17" y="24"/>
                    <a:pt x="14" y="25"/>
                    <a:pt x="13" y="27"/>
                  </a:cubicBezTo>
                  <a:lnTo>
                    <a:pt x="13" y="30"/>
                  </a:lnTo>
                  <a:lnTo>
                    <a:pt x="17" y="33"/>
                  </a:lnTo>
                  <a:lnTo>
                    <a:pt x="17" y="37"/>
                  </a:lnTo>
                  <a:lnTo>
                    <a:pt x="12" y="42"/>
                  </a:lnTo>
                  <a:lnTo>
                    <a:pt x="9" y="47"/>
                  </a:lnTo>
                  <a:lnTo>
                    <a:pt x="0" y="57"/>
                  </a:lnTo>
                  <a:cubicBezTo>
                    <a:pt x="0" y="60"/>
                    <a:pt x="1" y="63"/>
                    <a:pt x="1" y="65"/>
                  </a:cubicBezTo>
                  <a:cubicBezTo>
                    <a:pt x="1" y="68"/>
                    <a:pt x="1" y="70"/>
                    <a:pt x="1" y="72"/>
                  </a:cubicBezTo>
                  <a:cubicBezTo>
                    <a:pt x="1" y="75"/>
                    <a:pt x="1" y="78"/>
                    <a:pt x="2" y="81"/>
                  </a:cubicBezTo>
                  <a:cubicBezTo>
                    <a:pt x="3" y="84"/>
                    <a:pt x="5" y="86"/>
                    <a:pt x="7" y="88"/>
                  </a:cubicBezTo>
                  <a:cubicBezTo>
                    <a:pt x="9" y="92"/>
                    <a:pt x="11" y="95"/>
                    <a:pt x="12" y="98"/>
                  </a:cubicBezTo>
                  <a:cubicBezTo>
                    <a:pt x="14" y="102"/>
                    <a:pt x="14" y="106"/>
                    <a:pt x="15" y="11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7" name="Freeform 52"/>
            <p:cNvSpPr>
              <a:spLocks noChangeAspect="1"/>
            </p:cNvSpPr>
            <p:nvPr/>
          </p:nvSpPr>
          <p:spPr bwMode="auto">
            <a:xfrm>
              <a:off x="4837168" y="4261410"/>
              <a:ext cx="42858" cy="66000"/>
            </a:xfrm>
            <a:custGeom>
              <a:avLst/>
              <a:gdLst>
                <a:gd name="T0" fmla="*/ 7 w 24"/>
                <a:gd name="T1" fmla="*/ 34 h 34"/>
                <a:gd name="T2" fmla="*/ 5 w 24"/>
                <a:gd name="T3" fmla="*/ 26 h 34"/>
                <a:gd name="T4" fmla="*/ 3 w 24"/>
                <a:gd name="T5" fmla="*/ 13 h 34"/>
                <a:gd name="T6" fmla="*/ 4 w 24"/>
                <a:gd name="T7" fmla="*/ 9 h 34"/>
                <a:gd name="T8" fmla="*/ 0 w 24"/>
                <a:gd name="T9" fmla="*/ 5 h 34"/>
                <a:gd name="T10" fmla="*/ 4 w 24"/>
                <a:gd name="T11" fmla="*/ 4 h 34"/>
                <a:gd name="T12" fmla="*/ 6 w 24"/>
                <a:gd name="T13" fmla="*/ 6 h 34"/>
                <a:gd name="T14" fmla="*/ 10 w 24"/>
                <a:gd name="T15" fmla="*/ 6 h 34"/>
                <a:gd name="T16" fmla="*/ 12 w 24"/>
                <a:gd name="T17" fmla="*/ 1 h 34"/>
                <a:gd name="T18" fmla="*/ 17 w 24"/>
                <a:gd name="T19" fmla="*/ 2 h 34"/>
                <a:gd name="T20" fmla="*/ 20 w 24"/>
                <a:gd name="T21" fmla="*/ 4 h 34"/>
                <a:gd name="T22" fmla="*/ 20 w 24"/>
                <a:gd name="T23" fmla="*/ 7 h 34"/>
                <a:gd name="T24" fmla="*/ 24 w 24"/>
                <a:gd name="T25" fmla="*/ 10 h 34"/>
                <a:gd name="T26" fmla="*/ 24 w 24"/>
                <a:gd name="T27" fmla="*/ 14 h 34"/>
                <a:gd name="T28" fmla="*/ 19 w 24"/>
                <a:gd name="T29" fmla="*/ 19 h 34"/>
                <a:gd name="T30" fmla="*/ 16 w 24"/>
                <a:gd name="T31" fmla="*/ 24 h 34"/>
                <a:gd name="T32" fmla="*/ 7 w 24"/>
                <a:gd name="T33" fmla="*/ 34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34"/>
                <a:gd name="T53" fmla="*/ 24 w 24"/>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34">
                  <a:moveTo>
                    <a:pt x="7" y="34"/>
                  </a:moveTo>
                  <a:cubicBezTo>
                    <a:pt x="6" y="31"/>
                    <a:pt x="5" y="29"/>
                    <a:pt x="5" y="26"/>
                  </a:cubicBezTo>
                  <a:cubicBezTo>
                    <a:pt x="4" y="22"/>
                    <a:pt x="3" y="17"/>
                    <a:pt x="3" y="13"/>
                  </a:cubicBezTo>
                  <a:cubicBezTo>
                    <a:pt x="3" y="12"/>
                    <a:pt x="4" y="11"/>
                    <a:pt x="4" y="9"/>
                  </a:cubicBezTo>
                  <a:cubicBezTo>
                    <a:pt x="3" y="8"/>
                    <a:pt x="2" y="6"/>
                    <a:pt x="0" y="5"/>
                  </a:cubicBezTo>
                  <a:cubicBezTo>
                    <a:pt x="2" y="4"/>
                    <a:pt x="3" y="4"/>
                    <a:pt x="4" y="4"/>
                  </a:cubicBezTo>
                  <a:cubicBezTo>
                    <a:pt x="5" y="4"/>
                    <a:pt x="5" y="6"/>
                    <a:pt x="6" y="6"/>
                  </a:cubicBezTo>
                  <a:cubicBezTo>
                    <a:pt x="7" y="6"/>
                    <a:pt x="9" y="6"/>
                    <a:pt x="10" y="6"/>
                  </a:cubicBezTo>
                  <a:cubicBezTo>
                    <a:pt x="11" y="5"/>
                    <a:pt x="11" y="2"/>
                    <a:pt x="12" y="1"/>
                  </a:cubicBezTo>
                  <a:cubicBezTo>
                    <a:pt x="14" y="0"/>
                    <a:pt x="16" y="1"/>
                    <a:pt x="17" y="2"/>
                  </a:cubicBezTo>
                  <a:cubicBezTo>
                    <a:pt x="19" y="2"/>
                    <a:pt x="19" y="3"/>
                    <a:pt x="20" y="4"/>
                  </a:cubicBezTo>
                  <a:lnTo>
                    <a:pt x="20" y="7"/>
                  </a:lnTo>
                  <a:lnTo>
                    <a:pt x="24" y="10"/>
                  </a:lnTo>
                  <a:lnTo>
                    <a:pt x="24" y="14"/>
                  </a:lnTo>
                  <a:lnTo>
                    <a:pt x="19" y="19"/>
                  </a:lnTo>
                  <a:lnTo>
                    <a:pt x="16" y="24"/>
                  </a:lnTo>
                  <a:lnTo>
                    <a:pt x="7" y="34"/>
                  </a:ln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8" name="Freeform 53"/>
            <p:cNvSpPr>
              <a:spLocks noChangeAspect="1"/>
            </p:cNvSpPr>
            <p:nvPr/>
          </p:nvSpPr>
          <p:spPr bwMode="auto">
            <a:xfrm>
              <a:off x="4835580" y="4226839"/>
              <a:ext cx="46034" cy="48714"/>
            </a:xfrm>
            <a:custGeom>
              <a:avLst/>
              <a:gdLst>
                <a:gd name="T0" fmla="*/ 1 w 26"/>
                <a:gd name="T1" fmla="*/ 24 h 25"/>
                <a:gd name="T2" fmla="*/ 0 w 26"/>
                <a:gd name="T3" fmla="*/ 20 h 25"/>
                <a:gd name="T4" fmla="*/ 4 w 26"/>
                <a:gd name="T5" fmla="*/ 8 h 25"/>
                <a:gd name="T6" fmla="*/ 8 w 26"/>
                <a:gd name="T7" fmla="*/ 3 h 25"/>
                <a:gd name="T8" fmla="*/ 14 w 26"/>
                <a:gd name="T9" fmla="*/ 4 h 25"/>
                <a:gd name="T10" fmla="*/ 19 w 26"/>
                <a:gd name="T11" fmla="*/ 0 h 25"/>
                <a:gd name="T12" fmla="*/ 24 w 26"/>
                <a:gd name="T13" fmla="*/ 6 h 25"/>
                <a:gd name="T14" fmla="*/ 24 w 26"/>
                <a:gd name="T15" fmla="*/ 13 h 25"/>
                <a:gd name="T16" fmla="*/ 26 w 26"/>
                <a:gd name="T17" fmla="*/ 18 h 25"/>
                <a:gd name="T18" fmla="*/ 21 w 26"/>
                <a:gd name="T19" fmla="*/ 23 h 25"/>
                <a:gd name="T20" fmla="*/ 18 w 26"/>
                <a:gd name="T21" fmla="*/ 21 h 25"/>
                <a:gd name="T22" fmla="*/ 13 w 26"/>
                <a:gd name="T23" fmla="*/ 20 h 25"/>
                <a:gd name="T24" fmla="*/ 11 w 26"/>
                <a:gd name="T25" fmla="*/ 25 h 25"/>
                <a:gd name="T26" fmla="*/ 7 w 26"/>
                <a:gd name="T27" fmla="*/ 25 h 25"/>
                <a:gd name="T28" fmla="*/ 5 w 26"/>
                <a:gd name="T29" fmla="*/ 23 h 25"/>
                <a:gd name="T30" fmla="*/ 1 w 26"/>
                <a:gd name="T31" fmla="*/ 24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
                <a:gd name="T49" fmla="*/ 0 h 25"/>
                <a:gd name="T50" fmla="*/ 26 w 26"/>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 h="25">
                  <a:moveTo>
                    <a:pt x="1" y="24"/>
                  </a:moveTo>
                  <a:cubicBezTo>
                    <a:pt x="1" y="22"/>
                    <a:pt x="0" y="21"/>
                    <a:pt x="0" y="20"/>
                  </a:cubicBezTo>
                  <a:cubicBezTo>
                    <a:pt x="1" y="16"/>
                    <a:pt x="3" y="12"/>
                    <a:pt x="4" y="8"/>
                  </a:cubicBezTo>
                  <a:cubicBezTo>
                    <a:pt x="5" y="6"/>
                    <a:pt x="7" y="5"/>
                    <a:pt x="8" y="3"/>
                  </a:cubicBezTo>
                  <a:cubicBezTo>
                    <a:pt x="10" y="4"/>
                    <a:pt x="12" y="5"/>
                    <a:pt x="14" y="4"/>
                  </a:cubicBezTo>
                  <a:cubicBezTo>
                    <a:pt x="17" y="4"/>
                    <a:pt x="18" y="1"/>
                    <a:pt x="19" y="0"/>
                  </a:cubicBezTo>
                  <a:cubicBezTo>
                    <a:pt x="21" y="2"/>
                    <a:pt x="23" y="3"/>
                    <a:pt x="24" y="6"/>
                  </a:cubicBezTo>
                  <a:cubicBezTo>
                    <a:pt x="25" y="8"/>
                    <a:pt x="24" y="10"/>
                    <a:pt x="24" y="13"/>
                  </a:cubicBezTo>
                  <a:cubicBezTo>
                    <a:pt x="24" y="14"/>
                    <a:pt x="26" y="16"/>
                    <a:pt x="26" y="18"/>
                  </a:cubicBezTo>
                  <a:cubicBezTo>
                    <a:pt x="25" y="20"/>
                    <a:pt x="22" y="21"/>
                    <a:pt x="21" y="23"/>
                  </a:cubicBezTo>
                  <a:cubicBezTo>
                    <a:pt x="20" y="22"/>
                    <a:pt x="20" y="21"/>
                    <a:pt x="18" y="21"/>
                  </a:cubicBezTo>
                  <a:cubicBezTo>
                    <a:pt x="17" y="20"/>
                    <a:pt x="15" y="19"/>
                    <a:pt x="13" y="20"/>
                  </a:cubicBezTo>
                  <a:cubicBezTo>
                    <a:pt x="12" y="21"/>
                    <a:pt x="12" y="24"/>
                    <a:pt x="11" y="25"/>
                  </a:cubicBezTo>
                  <a:cubicBezTo>
                    <a:pt x="10" y="25"/>
                    <a:pt x="8" y="25"/>
                    <a:pt x="7" y="25"/>
                  </a:cubicBezTo>
                  <a:cubicBezTo>
                    <a:pt x="6" y="25"/>
                    <a:pt x="6" y="23"/>
                    <a:pt x="5" y="23"/>
                  </a:cubicBezTo>
                  <a:cubicBezTo>
                    <a:pt x="4" y="23"/>
                    <a:pt x="3" y="23"/>
                    <a:pt x="1" y="2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299" name="Freeform 54"/>
            <p:cNvSpPr>
              <a:spLocks noChangeAspect="1"/>
            </p:cNvSpPr>
            <p:nvPr/>
          </p:nvSpPr>
          <p:spPr bwMode="auto">
            <a:xfrm>
              <a:off x="4459377" y="4319552"/>
              <a:ext cx="25398" cy="40857"/>
            </a:xfrm>
            <a:custGeom>
              <a:avLst/>
              <a:gdLst>
                <a:gd name="T0" fmla="*/ 2147483647 w 14"/>
                <a:gd name="T1" fmla="*/ 2147483647 h 21"/>
                <a:gd name="T2" fmla="*/ 2147483647 w 14"/>
                <a:gd name="T3" fmla="*/ 2147483647 h 21"/>
                <a:gd name="T4" fmla="*/ 0 w 14"/>
                <a:gd name="T5" fmla="*/ 2147483647 h 21"/>
                <a:gd name="T6" fmla="*/ 2147483647 w 14"/>
                <a:gd name="T7" fmla="*/ 2147483647 h 21"/>
                <a:gd name="T8" fmla="*/ 2147483647 w 14"/>
                <a:gd name="T9" fmla="*/ 2147483647 h 21"/>
                <a:gd name="T10" fmla="*/ 2147483647 w 14"/>
                <a:gd name="T11" fmla="*/ 2147483647 h 21"/>
                <a:gd name="T12" fmla="*/ 2147483647 w 14"/>
                <a:gd name="T13" fmla="*/ 2147483647 h 21"/>
                <a:gd name="T14" fmla="*/ 2147483647 w 14"/>
                <a:gd name="T15" fmla="*/ 2147483647 h 21"/>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21"/>
                <a:gd name="T26" fmla="*/ 14 w 14"/>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21">
                  <a:moveTo>
                    <a:pt x="3" y="20"/>
                  </a:moveTo>
                  <a:cubicBezTo>
                    <a:pt x="3" y="18"/>
                    <a:pt x="3" y="16"/>
                    <a:pt x="3" y="14"/>
                  </a:cubicBezTo>
                  <a:cubicBezTo>
                    <a:pt x="2" y="12"/>
                    <a:pt x="1" y="10"/>
                    <a:pt x="0" y="8"/>
                  </a:cubicBezTo>
                  <a:cubicBezTo>
                    <a:pt x="3" y="6"/>
                    <a:pt x="6" y="2"/>
                    <a:pt x="10" y="1"/>
                  </a:cubicBezTo>
                  <a:cubicBezTo>
                    <a:pt x="11" y="0"/>
                    <a:pt x="13" y="3"/>
                    <a:pt x="14" y="4"/>
                  </a:cubicBezTo>
                  <a:cubicBezTo>
                    <a:pt x="11" y="5"/>
                    <a:pt x="8" y="7"/>
                    <a:pt x="6" y="9"/>
                  </a:cubicBezTo>
                  <a:cubicBezTo>
                    <a:pt x="5" y="12"/>
                    <a:pt x="8" y="16"/>
                    <a:pt x="7" y="19"/>
                  </a:cubicBezTo>
                  <a:cubicBezTo>
                    <a:pt x="6" y="21"/>
                    <a:pt x="4" y="20"/>
                    <a:pt x="3" y="2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00" name="Freeform 55"/>
            <p:cNvSpPr>
              <a:spLocks noChangeAspect="1"/>
            </p:cNvSpPr>
            <p:nvPr/>
          </p:nvSpPr>
          <p:spPr bwMode="auto">
            <a:xfrm>
              <a:off x="4464138" y="4052410"/>
              <a:ext cx="423825" cy="524854"/>
            </a:xfrm>
            <a:custGeom>
              <a:avLst/>
              <a:gdLst>
                <a:gd name="T0" fmla="*/ 18 w 241"/>
                <a:gd name="T1" fmla="*/ 142 h 275"/>
                <a:gd name="T2" fmla="*/ 33 w 241"/>
                <a:gd name="T3" fmla="*/ 145 h 275"/>
                <a:gd name="T4" fmla="*/ 51 w 241"/>
                <a:gd name="T5" fmla="*/ 121 h 275"/>
                <a:gd name="T6" fmla="*/ 59 w 241"/>
                <a:gd name="T7" fmla="*/ 95 h 275"/>
                <a:gd name="T8" fmla="*/ 72 w 241"/>
                <a:gd name="T9" fmla="*/ 85 h 275"/>
                <a:gd name="T10" fmla="*/ 73 w 241"/>
                <a:gd name="T11" fmla="*/ 54 h 275"/>
                <a:gd name="T12" fmla="*/ 81 w 241"/>
                <a:gd name="T13" fmla="*/ 24 h 275"/>
                <a:gd name="T14" fmla="*/ 89 w 241"/>
                <a:gd name="T15" fmla="*/ 3 h 275"/>
                <a:gd name="T16" fmla="*/ 114 w 241"/>
                <a:gd name="T17" fmla="*/ 13 h 275"/>
                <a:gd name="T18" fmla="*/ 135 w 241"/>
                <a:gd name="T19" fmla="*/ 6 h 275"/>
                <a:gd name="T20" fmla="*/ 155 w 241"/>
                <a:gd name="T21" fmla="*/ 2 h 275"/>
                <a:gd name="T22" fmla="*/ 167 w 241"/>
                <a:gd name="T23" fmla="*/ 0 h 275"/>
                <a:gd name="T24" fmla="*/ 180 w 241"/>
                <a:gd name="T25" fmla="*/ 6 h 275"/>
                <a:gd name="T26" fmla="*/ 197 w 241"/>
                <a:gd name="T27" fmla="*/ 9 h 275"/>
                <a:gd name="T28" fmla="*/ 214 w 241"/>
                <a:gd name="T29" fmla="*/ 10 h 275"/>
                <a:gd name="T30" fmla="*/ 230 w 241"/>
                <a:gd name="T31" fmla="*/ 23 h 275"/>
                <a:gd name="T32" fmla="*/ 233 w 241"/>
                <a:gd name="T33" fmla="*/ 33 h 275"/>
                <a:gd name="T34" fmla="*/ 241 w 241"/>
                <a:gd name="T35" fmla="*/ 45 h 275"/>
                <a:gd name="T36" fmla="*/ 230 w 241"/>
                <a:gd name="T37" fmla="*/ 58 h 275"/>
                <a:gd name="T38" fmla="*/ 221 w 241"/>
                <a:gd name="T39" fmla="*/ 77 h 275"/>
                <a:gd name="T40" fmla="*/ 215 w 241"/>
                <a:gd name="T41" fmla="*/ 99 h 275"/>
                <a:gd name="T42" fmla="*/ 216 w 241"/>
                <a:gd name="T43" fmla="*/ 119 h 275"/>
                <a:gd name="T44" fmla="*/ 219 w 241"/>
                <a:gd name="T45" fmla="*/ 144 h 275"/>
                <a:gd name="T46" fmla="*/ 221 w 241"/>
                <a:gd name="T47" fmla="*/ 168 h 275"/>
                <a:gd name="T48" fmla="*/ 234 w 241"/>
                <a:gd name="T49" fmla="*/ 197 h 275"/>
                <a:gd name="T50" fmla="*/ 209 w 241"/>
                <a:gd name="T51" fmla="*/ 219 h 275"/>
                <a:gd name="T52" fmla="*/ 206 w 241"/>
                <a:gd name="T53" fmla="*/ 249 h 275"/>
                <a:gd name="T54" fmla="*/ 222 w 241"/>
                <a:gd name="T55" fmla="*/ 255 h 275"/>
                <a:gd name="T56" fmla="*/ 204 w 241"/>
                <a:gd name="T57" fmla="*/ 262 h 275"/>
                <a:gd name="T58" fmla="*/ 186 w 241"/>
                <a:gd name="T59" fmla="*/ 244 h 275"/>
                <a:gd name="T60" fmla="*/ 164 w 241"/>
                <a:gd name="T61" fmla="*/ 243 h 275"/>
                <a:gd name="T62" fmla="*/ 147 w 241"/>
                <a:gd name="T63" fmla="*/ 238 h 275"/>
                <a:gd name="T64" fmla="*/ 126 w 241"/>
                <a:gd name="T65" fmla="*/ 241 h 275"/>
                <a:gd name="T66" fmla="*/ 127 w 241"/>
                <a:gd name="T67" fmla="*/ 221 h 275"/>
                <a:gd name="T68" fmla="*/ 120 w 241"/>
                <a:gd name="T69" fmla="*/ 190 h 275"/>
                <a:gd name="T70" fmla="*/ 107 w 241"/>
                <a:gd name="T71" fmla="*/ 181 h 275"/>
                <a:gd name="T72" fmla="*/ 94 w 241"/>
                <a:gd name="T73" fmla="*/ 180 h 275"/>
                <a:gd name="T74" fmla="*/ 91 w 241"/>
                <a:gd name="T75" fmla="*/ 193 h 275"/>
                <a:gd name="T76" fmla="*/ 66 w 241"/>
                <a:gd name="T77" fmla="*/ 193 h 275"/>
                <a:gd name="T78" fmla="*/ 57 w 241"/>
                <a:gd name="T79" fmla="*/ 166 h 275"/>
                <a:gd name="T80" fmla="*/ 8 w 241"/>
                <a:gd name="T81" fmla="*/ 161 h 275"/>
                <a:gd name="T82" fmla="*/ 4 w 241"/>
                <a:gd name="T83" fmla="*/ 159 h 2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41"/>
                <a:gd name="T127" fmla="*/ 0 h 275"/>
                <a:gd name="T128" fmla="*/ 241 w 241"/>
                <a:gd name="T129" fmla="*/ 275 h 2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41" h="275">
                  <a:moveTo>
                    <a:pt x="11" y="144"/>
                  </a:moveTo>
                  <a:cubicBezTo>
                    <a:pt x="12" y="144"/>
                    <a:pt x="14" y="147"/>
                    <a:pt x="16" y="147"/>
                  </a:cubicBezTo>
                  <a:cubicBezTo>
                    <a:pt x="17" y="146"/>
                    <a:pt x="17" y="143"/>
                    <a:pt x="18" y="142"/>
                  </a:cubicBezTo>
                  <a:cubicBezTo>
                    <a:pt x="21" y="140"/>
                    <a:pt x="24" y="138"/>
                    <a:pt x="27" y="138"/>
                  </a:cubicBezTo>
                  <a:cubicBezTo>
                    <a:pt x="29" y="138"/>
                    <a:pt x="26" y="142"/>
                    <a:pt x="27" y="144"/>
                  </a:cubicBezTo>
                  <a:cubicBezTo>
                    <a:pt x="28" y="145"/>
                    <a:pt x="31" y="146"/>
                    <a:pt x="33" y="145"/>
                  </a:cubicBezTo>
                  <a:cubicBezTo>
                    <a:pt x="36" y="144"/>
                    <a:pt x="36" y="140"/>
                    <a:pt x="38" y="138"/>
                  </a:cubicBezTo>
                  <a:cubicBezTo>
                    <a:pt x="40" y="136"/>
                    <a:pt x="45" y="137"/>
                    <a:pt x="47" y="134"/>
                  </a:cubicBezTo>
                  <a:cubicBezTo>
                    <a:pt x="49" y="130"/>
                    <a:pt x="50" y="126"/>
                    <a:pt x="51" y="121"/>
                  </a:cubicBezTo>
                  <a:cubicBezTo>
                    <a:pt x="52" y="117"/>
                    <a:pt x="49" y="113"/>
                    <a:pt x="50" y="110"/>
                  </a:cubicBezTo>
                  <a:cubicBezTo>
                    <a:pt x="51" y="106"/>
                    <a:pt x="55" y="104"/>
                    <a:pt x="57" y="101"/>
                  </a:cubicBezTo>
                  <a:cubicBezTo>
                    <a:pt x="58" y="99"/>
                    <a:pt x="57" y="96"/>
                    <a:pt x="59" y="95"/>
                  </a:cubicBezTo>
                  <a:cubicBezTo>
                    <a:pt x="61" y="93"/>
                    <a:pt x="64" y="94"/>
                    <a:pt x="66" y="93"/>
                  </a:cubicBezTo>
                  <a:cubicBezTo>
                    <a:pt x="67" y="92"/>
                    <a:pt x="65" y="89"/>
                    <a:pt x="66" y="88"/>
                  </a:cubicBezTo>
                  <a:cubicBezTo>
                    <a:pt x="67" y="87"/>
                    <a:pt x="71" y="87"/>
                    <a:pt x="72" y="85"/>
                  </a:cubicBezTo>
                  <a:cubicBezTo>
                    <a:pt x="73" y="82"/>
                    <a:pt x="71" y="78"/>
                    <a:pt x="72" y="75"/>
                  </a:cubicBezTo>
                  <a:cubicBezTo>
                    <a:pt x="72" y="71"/>
                    <a:pt x="72" y="67"/>
                    <a:pt x="72" y="63"/>
                  </a:cubicBezTo>
                  <a:cubicBezTo>
                    <a:pt x="72" y="60"/>
                    <a:pt x="73" y="57"/>
                    <a:pt x="73" y="54"/>
                  </a:cubicBezTo>
                  <a:cubicBezTo>
                    <a:pt x="74" y="49"/>
                    <a:pt x="75" y="45"/>
                    <a:pt x="77" y="41"/>
                  </a:cubicBezTo>
                  <a:cubicBezTo>
                    <a:pt x="78" y="37"/>
                    <a:pt x="81" y="34"/>
                    <a:pt x="81" y="30"/>
                  </a:cubicBezTo>
                  <a:cubicBezTo>
                    <a:pt x="82" y="28"/>
                    <a:pt x="81" y="26"/>
                    <a:pt x="81" y="24"/>
                  </a:cubicBezTo>
                  <a:cubicBezTo>
                    <a:pt x="81" y="21"/>
                    <a:pt x="80" y="18"/>
                    <a:pt x="81" y="14"/>
                  </a:cubicBezTo>
                  <a:cubicBezTo>
                    <a:pt x="81" y="12"/>
                    <a:pt x="83" y="9"/>
                    <a:pt x="84" y="7"/>
                  </a:cubicBezTo>
                  <a:cubicBezTo>
                    <a:pt x="85" y="5"/>
                    <a:pt x="87" y="4"/>
                    <a:pt x="89" y="3"/>
                  </a:cubicBezTo>
                  <a:cubicBezTo>
                    <a:pt x="90" y="3"/>
                    <a:pt x="93" y="2"/>
                    <a:pt x="94" y="3"/>
                  </a:cubicBezTo>
                  <a:cubicBezTo>
                    <a:pt x="98" y="5"/>
                    <a:pt x="101" y="9"/>
                    <a:pt x="105" y="11"/>
                  </a:cubicBezTo>
                  <a:cubicBezTo>
                    <a:pt x="108" y="13"/>
                    <a:pt x="111" y="12"/>
                    <a:pt x="114" y="13"/>
                  </a:cubicBezTo>
                  <a:cubicBezTo>
                    <a:pt x="119" y="14"/>
                    <a:pt x="123" y="17"/>
                    <a:pt x="127" y="16"/>
                  </a:cubicBezTo>
                  <a:cubicBezTo>
                    <a:pt x="130" y="16"/>
                    <a:pt x="130" y="11"/>
                    <a:pt x="131" y="9"/>
                  </a:cubicBezTo>
                  <a:cubicBezTo>
                    <a:pt x="132" y="8"/>
                    <a:pt x="134" y="6"/>
                    <a:pt x="135" y="6"/>
                  </a:cubicBezTo>
                  <a:cubicBezTo>
                    <a:pt x="138" y="6"/>
                    <a:pt x="140" y="9"/>
                    <a:pt x="142" y="9"/>
                  </a:cubicBezTo>
                  <a:cubicBezTo>
                    <a:pt x="145" y="9"/>
                    <a:pt x="149" y="7"/>
                    <a:pt x="152" y="6"/>
                  </a:cubicBezTo>
                  <a:cubicBezTo>
                    <a:pt x="153" y="5"/>
                    <a:pt x="154" y="2"/>
                    <a:pt x="155" y="2"/>
                  </a:cubicBezTo>
                  <a:cubicBezTo>
                    <a:pt x="157" y="2"/>
                    <a:pt x="157" y="5"/>
                    <a:pt x="158" y="5"/>
                  </a:cubicBezTo>
                  <a:cubicBezTo>
                    <a:pt x="160" y="6"/>
                    <a:pt x="162" y="6"/>
                    <a:pt x="164" y="5"/>
                  </a:cubicBezTo>
                  <a:cubicBezTo>
                    <a:pt x="166" y="4"/>
                    <a:pt x="165" y="0"/>
                    <a:pt x="167" y="0"/>
                  </a:cubicBezTo>
                  <a:cubicBezTo>
                    <a:pt x="170" y="0"/>
                    <a:pt x="171" y="4"/>
                    <a:pt x="173" y="4"/>
                  </a:cubicBezTo>
                  <a:cubicBezTo>
                    <a:pt x="175" y="4"/>
                    <a:pt x="176" y="2"/>
                    <a:pt x="177" y="2"/>
                  </a:cubicBezTo>
                  <a:cubicBezTo>
                    <a:pt x="179" y="2"/>
                    <a:pt x="178" y="6"/>
                    <a:pt x="180" y="6"/>
                  </a:cubicBezTo>
                  <a:cubicBezTo>
                    <a:pt x="183" y="5"/>
                    <a:pt x="184" y="2"/>
                    <a:pt x="187" y="2"/>
                  </a:cubicBezTo>
                  <a:cubicBezTo>
                    <a:pt x="188" y="2"/>
                    <a:pt x="190" y="4"/>
                    <a:pt x="191" y="5"/>
                  </a:cubicBezTo>
                  <a:cubicBezTo>
                    <a:pt x="193" y="6"/>
                    <a:pt x="195" y="8"/>
                    <a:pt x="197" y="9"/>
                  </a:cubicBezTo>
                  <a:cubicBezTo>
                    <a:pt x="199" y="10"/>
                    <a:pt x="202" y="12"/>
                    <a:pt x="204" y="12"/>
                  </a:cubicBezTo>
                  <a:cubicBezTo>
                    <a:pt x="206" y="12"/>
                    <a:pt x="207" y="10"/>
                    <a:pt x="208" y="10"/>
                  </a:cubicBezTo>
                  <a:cubicBezTo>
                    <a:pt x="210" y="9"/>
                    <a:pt x="212" y="10"/>
                    <a:pt x="214" y="10"/>
                  </a:cubicBezTo>
                  <a:cubicBezTo>
                    <a:pt x="216" y="9"/>
                    <a:pt x="216" y="7"/>
                    <a:pt x="218" y="7"/>
                  </a:cubicBezTo>
                  <a:cubicBezTo>
                    <a:pt x="221" y="9"/>
                    <a:pt x="224" y="13"/>
                    <a:pt x="226" y="17"/>
                  </a:cubicBezTo>
                  <a:cubicBezTo>
                    <a:pt x="228" y="18"/>
                    <a:pt x="228" y="21"/>
                    <a:pt x="230" y="23"/>
                  </a:cubicBezTo>
                  <a:cubicBezTo>
                    <a:pt x="231" y="24"/>
                    <a:pt x="232" y="25"/>
                    <a:pt x="233" y="26"/>
                  </a:cubicBezTo>
                  <a:cubicBezTo>
                    <a:pt x="234" y="27"/>
                    <a:pt x="236" y="29"/>
                    <a:pt x="235" y="30"/>
                  </a:cubicBezTo>
                  <a:cubicBezTo>
                    <a:pt x="235" y="31"/>
                    <a:pt x="233" y="32"/>
                    <a:pt x="233" y="33"/>
                  </a:cubicBezTo>
                  <a:cubicBezTo>
                    <a:pt x="233" y="35"/>
                    <a:pt x="236" y="35"/>
                    <a:pt x="237" y="36"/>
                  </a:cubicBezTo>
                  <a:cubicBezTo>
                    <a:pt x="237" y="39"/>
                    <a:pt x="234" y="41"/>
                    <a:pt x="235" y="43"/>
                  </a:cubicBezTo>
                  <a:cubicBezTo>
                    <a:pt x="236" y="44"/>
                    <a:pt x="240" y="43"/>
                    <a:pt x="241" y="45"/>
                  </a:cubicBezTo>
                  <a:cubicBezTo>
                    <a:pt x="241" y="47"/>
                    <a:pt x="237" y="47"/>
                    <a:pt x="236" y="49"/>
                  </a:cubicBezTo>
                  <a:cubicBezTo>
                    <a:pt x="234" y="50"/>
                    <a:pt x="232" y="51"/>
                    <a:pt x="231" y="53"/>
                  </a:cubicBezTo>
                  <a:cubicBezTo>
                    <a:pt x="230" y="54"/>
                    <a:pt x="231" y="56"/>
                    <a:pt x="230" y="58"/>
                  </a:cubicBezTo>
                  <a:cubicBezTo>
                    <a:pt x="229" y="59"/>
                    <a:pt x="227" y="59"/>
                    <a:pt x="227" y="61"/>
                  </a:cubicBezTo>
                  <a:cubicBezTo>
                    <a:pt x="225" y="63"/>
                    <a:pt x="225" y="65"/>
                    <a:pt x="224" y="68"/>
                  </a:cubicBezTo>
                  <a:cubicBezTo>
                    <a:pt x="223" y="71"/>
                    <a:pt x="222" y="74"/>
                    <a:pt x="221" y="77"/>
                  </a:cubicBezTo>
                  <a:cubicBezTo>
                    <a:pt x="220" y="79"/>
                    <a:pt x="220" y="81"/>
                    <a:pt x="220" y="83"/>
                  </a:cubicBezTo>
                  <a:cubicBezTo>
                    <a:pt x="220" y="87"/>
                    <a:pt x="219" y="90"/>
                    <a:pt x="219" y="94"/>
                  </a:cubicBezTo>
                  <a:cubicBezTo>
                    <a:pt x="218" y="96"/>
                    <a:pt x="216" y="97"/>
                    <a:pt x="215" y="99"/>
                  </a:cubicBezTo>
                  <a:cubicBezTo>
                    <a:pt x="214" y="103"/>
                    <a:pt x="212" y="107"/>
                    <a:pt x="211" y="111"/>
                  </a:cubicBezTo>
                  <a:cubicBezTo>
                    <a:pt x="211" y="112"/>
                    <a:pt x="212" y="113"/>
                    <a:pt x="212" y="115"/>
                  </a:cubicBezTo>
                  <a:cubicBezTo>
                    <a:pt x="214" y="116"/>
                    <a:pt x="215" y="118"/>
                    <a:pt x="216" y="119"/>
                  </a:cubicBezTo>
                  <a:cubicBezTo>
                    <a:pt x="216" y="121"/>
                    <a:pt x="215" y="122"/>
                    <a:pt x="215" y="123"/>
                  </a:cubicBezTo>
                  <a:cubicBezTo>
                    <a:pt x="215" y="127"/>
                    <a:pt x="216" y="132"/>
                    <a:pt x="217" y="136"/>
                  </a:cubicBezTo>
                  <a:cubicBezTo>
                    <a:pt x="217" y="139"/>
                    <a:pt x="218" y="141"/>
                    <a:pt x="219" y="144"/>
                  </a:cubicBezTo>
                  <a:cubicBezTo>
                    <a:pt x="219" y="147"/>
                    <a:pt x="220" y="150"/>
                    <a:pt x="220" y="152"/>
                  </a:cubicBezTo>
                  <a:cubicBezTo>
                    <a:pt x="220" y="155"/>
                    <a:pt x="220" y="157"/>
                    <a:pt x="220" y="159"/>
                  </a:cubicBezTo>
                  <a:cubicBezTo>
                    <a:pt x="220" y="162"/>
                    <a:pt x="220" y="165"/>
                    <a:pt x="221" y="168"/>
                  </a:cubicBezTo>
                  <a:cubicBezTo>
                    <a:pt x="222" y="171"/>
                    <a:pt x="224" y="173"/>
                    <a:pt x="226" y="175"/>
                  </a:cubicBezTo>
                  <a:cubicBezTo>
                    <a:pt x="228" y="179"/>
                    <a:pt x="230" y="182"/>
                    <a:pt x="231" y="185"/>
                  </a:cubicBezTo>
                  <a:cubicBezTo>
                    <a:pt x="233" y="189"/>
                    <a:pt x="233" y="193"/>
                    <a:pt x="234" y="197"/>
                  </a:cubicBezTo>
                  <a:cubicBezTo>
                    <a:pt x="226" y="198"/>
                    <a:pt x="218" y="195"/>
                    <a:pt x="211" y="198"/>
                  </a:cubicBezTo>
                  <a:cubicBezTo>
                    <a:pt x="207" y="201"/>
                    <a:pt x="208" y="208"/>
                    <a:pt x="207" y="212"/>
                  </a:cubicBezTo>
                  <a:cubicBezTo>
                    <a:pt x="207" y="215"/>
                    <a:pt x="209" y="216"/>
                    <a:pt x="209" y="219"/>
                  </a:cubicBezTo>
                  <a:cubicBezTo>
                    <a:pt x="209" y="223"/>
                    <a:pt x="208" y="228"/>
                    <a:pt x="207" y="233"/>
                  </a:cubicBezTo>
                  <a:cubicBezTo>
                    <a:pt x="207" y="235"/>
                    <a:pt x="205" y="237"/>
                    <a:pt x="205" y="239"/>
                  </a:cubicBezTo>
                  <a:cubicBezTo>
                    <a:pt x="205" y="243"/>
                    <a:pt x="205" y="246"/>
                    <a:pt x="206" y="249"/>
                  </a:cubicBezTo>
                  <a:cubicBezTo>
                    <a:pt x="208" y="252"/>
                    <a:pt x="211" y="255"/>
                    <a:pt x="214" y="256"/>
                  </a:cubicBezTo>
                  <a:cubicBezTo>
                    <a:pt x="215" y="257"/>
                    <a:pt x="216" y="257"/>
                    <a:pt x="218" y="257"/>
                  </a:cubicBezTo>
                  <a:cubicBezTo>
                    <a:pt x="219" y="257"/>
                    <a:pt x="223" y="254"/>
                    <a:pt x="222" y="255"/>
                  </a:cubicBezTo>
                  <a:cubicBezTo>
                    <a:pt x="221" y="260"/>
                    <a:pt x="221" y="267"/>
                    <a:pt x="220" y="272"/>
                  </a:cubicBezTo>
                  <a:cubicBezTo>
                    <a:pt x="219" y="275"/>
                    <a:pt x="214" y="274"/>
                    <a:pt x="212" y="273"/>
                  </a:cubicBezTo>
                  <a:cubicBezTo>
                    <a:pt x="208" y="271"/>
                    <a:pt x="207" y="266"/>
                    <a:pt x="204" y="262"/>
                  </a:cubicBezTo>
                  <a:cubicBezTo>
                    <a:pt x="201" y="260"/>
                    <a:pt x="199" y="257"/>
                    <a:pt x="197" y="255"/>
                  </a:cubicBezTo>
                  <a:cubicBezTo>
                    <a:pt x="195" y="253"/>
                    <a:pt x="193" y="252"/>
                    <a:pt x="191" y="250"/>
                  </a:cubicBezTo>
                  <a:cubicBezTo>
                    <a:pt x="189" y="248"/>
                    <a:pt x="189" y="244"/>
                    <a:pt x="186" y="244"/>
                  </a:cubicBezTo>
                  <a:cubicBezTo>
                    <a:pt x="183" y="244"/>
                    <a:pt x="183" y="249"/>
                    <a:pt x="181" y="250"/>
                  </a:cubicBezTo>
                  <a:cubicBezTo>
                    <a:pt x="177" y="250"/>
                    <a:pt x="173" y="249"/>
                    <a:pt x="169" y="247"/>
                  </a:cubicBezTo>
                  <a:cubicBezTo>
                    <a:pt x="167" y="247"/>
                    <a:pt x="166" y="245"/>
                    <a:pt x="164" y="243"/>
                  </a:cubicBezTo>
                  <a:cubicBezTo>
                    <a:pt x="164" y="242"/>
                    <a:pt x="164" y="240"/>
                    <a:pt x="163" y="240"/>
                  </a:cubicBezTo>
                  <a:cubicBezTo>
                    <a:pt x="160" y="240"/>
                    <a:pt x="157" y="243"/>
                    <a:pt x="154" y="243"/>
                  </a:cubicBezTo>
                  <a:cubicBezTo>
                    <a:pt x="151" y="242"/>
                    <a:pt x="150" y="240"/>
                    <a:pt x="147" y="238"/>
                  </a:cubicBezTo>
                  <a:cubicBezTo>
                    <a:pt x="147" y="237"/>
                    <a:pt x="147" y="236"/>
                    <a:pt x="146" y="236"/>
                  </a:cubicBezTo>
                  <a:cubicBezTo>
                    <a:pt x="143" y="236"/>
                    <a:pt x="139" y="237"/>
                    <a:pt x="136" y="238"/>
                  </a:cubicBezTo>
                  <a:cubicBezTo>
                    <a:pt x="133" y="239"/>
                    <a:pt x="129" y="241"/>
                    <a:pt x="126" y="241"/>
                  </a:cubicBezTo>
                  <a:cubicBezTo>
                    <a:pt x="124" y="241"/>
                    <a:pt x="125" y="239"/>
                    <a:pt x="126" y="237"/>
                  </a:cubicBezTo>
                  <a:cubicBezTo>
                    <a:pt x="126" y="236"/>
                    <a:pt x="127" y="234"/>
                    <a:pt x="127" y="232"/>
                  </a:cubicBezTo>
                  <a:cubicBezTo>
                    <a:pt x="127" y="228"/>
                    <a:pt x="128" y="224"/>
                    <a:pt x="127" y="221"/>
                  </a:cubicBezTo>
                  <a:cubicBezTo>
                    <a:pt x="126" y="218"/>
                    <a:pt x="121" y="218"/>
                    <a:pt x="121" y="215"/>
                  </a:cubicBezTo>
                  <a:cubicBezTo>
                    <a:pt x="120" y="210"/>
                    <a:pt x="122" y="203"/>
                    <a:pt x="122" y="197"/>
                  </a:cubicBezTo>
                  <a:cubicBezTo>
                    <a:pt x="122" y="195"/>
                    <a:pt x="121" y="193"/>
                    <a:pt x="120" y="190"/>
                  </a:cubicBezTo>
                  <a:cubicBezTo>
                    <a:pt x="120" y="189"/>
                    <a:pt x="122" y="188"/>
                    <a:pt x="121" y="186"/>
                  </a:cubicBezTo>
                  <a:cubicBezTo>
                    <a:pt x="121" y="184"/>
                    <a:pt x="121" y="181"/>
                    <a:pt x="119" y="180"/>
                  </a:cubicBezTo>
                  <a:cubicBezTo>
                    <a:pt x="115" y="178"/>
                    <a:pt x="111" y="181"/>
                    <a:pt x="107" y="181"/>
                  </a:cubicBezTo>
                  <a:cubicBezTo>
                    <a:pt x="106" y="180"/>
                    <a:pt x="106" y="178"/>
                    <a:pt x="105" y="178"/>
                  </a:cubicBezTo>
                  <a:cubicBezTo>
                    <a:pt x="104" y="177"/>
                    <a:pt x="103" y="178"/>
                    <a:pt x="102" y="178"/>
                  </a:cubicBezTo>
                  <a:cubicBezTo>
                    <a:pt x="99" y="178"/>
                    <a:pt x="96" y="178"/>
                    <a:pt x="94" y="180"/>
                  </a:cubicBezTo>
                  <a:cubicBezTo>
                    <a:pt x="92" y="181"/>
                    <a:pt x="94" y="184"/>
                    <a:pt x="93" y="186"/>
                  </a:cubicBezTo>
                  <a:cubicBezTo>
                    <a:pt x="93" y="187"/>
                    <a:pt x="92" y="188"/>
                    <a:pt x="92" y="189"/>
                  </a:cubicBezTo>
                  <a:cubicBezTo>
                    <a:pt x="91" y="190"/>
                    <a:pt x="92" y="192"/>
                    <a:pt x="91" y="193"/>
                  </a:cubicBezTo>
                  <a:cubicBezTo>
                    <a:pt x="89" y="194"/>
                    <a:pt x="87" y="193"/>
                    <a:pt x="86" y="193"/>
                  </a:cubicBezTo>
                  <a:cubicBezTo>
                    <a:pt x="83" y="193"/>
                    <a:pt x="81" y="193"/>
                    <a:pt x="79" y="193"/>
                  </a:cubicBezTo>
                  <a:cubicBezTo>
                    <a:pt x="74" y="193"/>
                    <a:pt x="70" y="195"/>
                    <a:pt x="66" y="193"/>
                  </a:cubicBezTo>
                  <a:cubicBezTo>
                    <a:pt x="62" y="191"/>
                    <a:pt x="61" y="186"/>
                    <a:pt x="60" y="182"/>
                  </a:cubicBezTo>
                  <a:cubicBezTo>
                    <a:pt x="59" y="179"/>
                    <a:pt x="58" y="176"/>
                    <a:pt x="58" y="174"/>
                  </a:cubicBezTo>
                  <a:cubicBezTo>
                    <a:pt x="58" y="171"/>
                    <a:pt x="58" y="169"/>
                    <a:pt x="57" y="166"/>
                  </a:cubicBezTo>
                  <a:cubicBezTo>
                    <a:pt x="57" y="164"/>
                    <a:pt x="58" y="161"/>
                    <a:pt x="56" y="161"/>
                  </a:cubicBezTo>
                  <a:lnTo>
                    <a:pt x="14" y="161"/>
                  </a:lnTo>
                  <a:cubicBezTo>
                    <a:pt x="12" y="161"/>
                    <a:pt x="10" y="161"/>
                    <a:pt x="8" y="161"/>
                  </a:cubicBezTo>
                  <a:cubicBezTo>
                    <a:pt x="6" y="161"/>
                    <a:pt x="5" y="163"/>
                    <a:pt x="4" y="163"/>
                  </a:cubicBezTo>
                  <a:cubicBezTo>
                    <a:pt x="2" y="163"/>
                    <a:pt x="1" y="161"/>
                    <a:pt x="0" y="160"/>
                  </a:cubicBezTo>
                  <a:cubicBezTo>
                    <a:pt x="1" y="160"/>
                    <a:pt x="3" y="161"/>
                    <a:pt x="4" y="159"/>
                  </a:cubicBezTo>
                  <a:cubicBezTo>
                    <a:pt x="5" y="156"/>
                    <a:pt x="2" y="152"/>
                    <a:pt x="3" y="149"/>
                  </a:cubicBezTo>
                  <a:cubicBezTo>
                    <a:pt x="5" y="147"/>
                    <a:pt x="8" y="145"/>
                    <a:pt x="11" y="14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01" name="Freeform 56"/>
            <p:cNvSpPr>
              <a:spLocks noChangeAspect="1"/>
            </p:cNvSpPr>
            <p:nvPr/>
          </p:nvSpPr>
          <p:spPr bwMode="auto">
            <a:xfrm>
              <a:off x="4440328" y="4096410"/>
              <a:ext cx="168260" cy="238856"/>
            </a:xfrm>
            <a:custGeom>
              <a:avLst/>
              <a:gdLst>
                <a:gd name="T0" fmla="*/ 11 w 96"/>
                <a:gd name="T1" fmla="*/ 125 h 125"/>
                <a:gd name="T2" fmla="*/ 5 w 96"/>
                <a:gd name="T3" fmla="*/ 117 h 125"/>
                <a:gd name="T4" fmla="*/ 0 w 96"/>
                <a:gd name="T5" fmla="*/ 110 h 125"/>
                <a:gd name="T6" fmla="*/ 2 w 96"/>
                <a:gd name="T7" fmla="*/ 105 h 125"/>
                <a:gd name="T8" fmla="*/ 8 w 96"/>
                <a:gd name="T9" fmla="*/ 106 h 125"/>
                <a:gd name="T10" fmla="*/ 9 w 96"/>
                <a:gd name="T11" fmla="*/ 99 h 125"/>
                <a:gd name="T12" fmla="*/ 4 w 96"/>
                <a:gd name="T13" fmla="*/ 94 h 125"/>
                <a:gd name="T14" fmla="*/ 5 w 96"/>
                <a:gd name="T15" fmla="*/ 87 h 125"/>
                <a:gd name="T16" fmla="*/ 14 w 96"/>
                <a:gd name="T17" fmla="*/ 88 h 125"/>
                <a:gd name="T18" fmla="*/ 16 w 96"/>
                <a:gd name="T19" fmla="*/ 81 h 125"/>
                <a:gd name="T20" fmla="*/ 22 w 96"/>
                <a:gd name="T21" fmla="*/ 86 h 125"/>
                <a:gd name="T22" fmla="*/ 30 w 96"/>
                <a:gd name="T23" fmla="*/ 85 h 125"/>
                <a:gd name="T24" fmla="*/ 32 w 96"/>
                <a:gd name="T25" fmla="*/ 88 h 125"/>
                <a:gd name="T26" fmla="*/ 36 w 96"/>
                <a:gd name="T27" fmla="*/ 88 h 125"/>
                <a:gd name="T28" fmla="*/ 37 w 96"/>
                <a:gd name="T29" fmla="*/ 79 h 125"/>
                <a:gd name="T30" fmla="*/ 37 w 96"/>
                <a:gd name="T31" fmla="*/ 69 h 125"/>
                <a:gd name="T32" fmla="*/ 39 w 96"/>
                <a:gd name="T33" fmla="*/ 62 h 125"/>
                <a:gd name="T34" fmla="*/ 33 w 96"/>
                <a:gd name="T35" fmla="*/ 60 h 125"/>
                <a:gd name="T36" fmla="*/ 35 w 96"/>
                <a:gd name="T37" fmla="*/ 49 h 125"/>
                <a:gd name="T38" fmla="*/ 42 w 96"/>
                <a:gd name="T39" fmla="*/ 45 h 125"/>
                <a:gd name="T40" fmla="*/ 42 w 96"/>
                <a:gd name="T41" fmla="*/ 35 h 125"/>
                <a:gd name="T42" fmla="*/ 28 w 96"/>
                <a:gd name="T43" fmla="*/ 34 h 125"/>
                <a:gd name="T44" fmla="*/ 26 w 96"/>
                <a:gd name="T45" fmla="*/ 29 h 125"/>
                <a:gd name="T46" fmla="*/ 29 w 96"/>
                <a:gd name="T47" fmla="*/ 22 h 125"/>
                <a:gd name="T48" fmla="*/ 43 w 96"/>
                <a:gd name="T49" fmla="*/ 22 h 125"/>
                <a:gd name="T50" fmla="*/ 63 w 96"/>
                <a:gd name="T51" fmla="*/ 29 h 125"/>
                <a:gd name="T52" fmla="*/ 63 w 96"/>
                <a:gd name="T53" fmla="*/ 24 h 125"/>
                <a:gd name="T54" fmla="*/ 64 w 96"/>
                <a:gd name="T55" fmla="*/ 18 h 125"/>
                <a:gd name="T56" fmla="*/ 67 w 96"/>
                <a:gd name="T57" fmla="*/ 15 h 125"/>
                <a:gd name="T58" fmla="*/ 68 w 96"/>
                <a:gd name="T59" fmla="*/ 7 h 125"/>
                <a:gd name="T60" fmla="*/ 69 w 96"/>
                <a:gd name="T61" fmla="*/ 2 h 125"/>
                <a:gd name="T62" fmla="*/ 78 w 96"/>
                <a:gd name="T63" fmla="*/ 2 h 125"/>
                <a:gd name="T64" fmla="*/ 82 w 96"/>
                <a:gd name="T65" fmla="*/ 0 h 125"/>
                <a:gd name="T66" fmla="*/ 88 w 96"/>
                <a:gd name="T67" fmla="*/ 2 h 125"/>
                <a:gd name="T68" fmla="*/ 95 w 96"/>
                <a:gd name="T69" fmla="*/ 1 h 125"/>
                <a:gd name="T70" fmla="*/ 95 w 96"/>
                <a:gd name="T71" fmla="*/ 7 h 125"/>
                <a:gd name="T72" fmla="*/ 91 w 96"/>
                <a:gd name="T73" fmla="*/ 18 h 125"/>
                <a:gd name="T74" fmla="*/ 87 w 96"/>
                <a:gd name="T75" fmla="*/ 31 h 125"/>
                <a:gd name="T76" fmla="*/ 86 w 96"/>
                <a:gd name="T77" fmla="*/ 40 h 125"/>
                <a:gd name="T78" fmla="*/ 86 w 96"/>
                <a:gd name="T79" fmla="*/ 52 h 125"/>
                <a:gd name="T80" fmla="*/ 86 w 96"/>
                <a:gd name="T81" fmla="*/ 62 h 125"/>
                <a:gd name="T82" fmla="*/ 80 w 96"/>
                <a:gd name="T83" fmla="*/ 65 h 125"/>
                <a:gd name="T84" fmla="*/ 80 w 96"/>
                <a:gd name="T85" fmla="*/ 70 h 125"/>
                <a:gd name="T86" fmla="*/ 73 w 96"/>
                <a:gd name="T87" fmla="*/ 72 h 125"/>
                <a:gd name="T88" fmla="*/ 71 w 96"/>
                <a:gd name="T89" fmla="*/ 78 h 125"/>
                <a:gd name="T90" fmla="*/ 64 w 96"/>
                <a:gd name="T91" fmla="*/ 87 h 125"/>
                <a:gd name="T92" fmla="*/ 65 w 96"/>
                <a:gd name="T93" fmla="*/ 98 h 125"/>
                <a:gd name="T94" fmla="*/ 61 w 96"/>
                <a:gd name="T95" fmla="*/ 111 h 125"/>
                <a:gd name="T96" fmla="*/ 52 w 96"/>
                <a:gd name="T97" fmla="*/ 115 h 125"/>
                <a:gd name="T98" fmla="*/ 47 w 96"/>
                <a:gd name="T99" fmla="*/ 122 h 125"/>
                <a:gd name="T100" fmla="*/ 41 w 96"/>
                <a:gd name="T101" fmla="*/ 121 h 125"/>
                <a:gd name="T102" fmla="*/ 41 w 96"/>
                <a:gd name="T103" fmla="*/ 115 h 125"/>
                <a:gd name="T104" fmla="*/ 32 w 96"/>
                <a:gd name="T105" fmla="*/ 119 h 125"/>
                <a:gd name="T106" fmla="*/ 30 w 96"/>
                <a:gd name="T107" fmla="*/ 124 h 125"/>
                <a:gd name="T108" fmla="*/ 25 w 96"/>
                <a:gd name="T109" fmla="*/ 121 h 125"/>
                <a:gd name="T110" fmla="*/ 21 w 96"/>
                <a:gd name="T111" fmla="*/ 118 h 125"/>
                <a:gd name="T112" fmla="*/ 11 w 96"/>
                <a:gd name="T113" fmla="*/ 125 h 1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6"/>
                <a:gd name="T172" fmla="*/ 0 h 125"/>
                <a:gd name="T173" fmla="*/ 96 w 96"/>
                <a:gd name="T174" fmla="*/ 125 h 12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6" h="125">
                  <a:moveTo>
                    <a:pt x="11" y="125"/>
                  </a:moveTo>
                  <a:lnTo>
                    <a:pt x="5" y="117"/>
                  </a:lnTo>
                  <a:lnTo>
                    <a:pt x="0" y="110"/>
                  </a:lnTo>
                  <a:cubicBezTo>
                    <a:pt x="1" y="108"/>
                    <a:pt x="1" y="106"/>
                    <a:pt x="2" y="105"/>
                  </a:cubicBezTo>
                  <a:cubicBezTo>
                    <a:pt x="4" y="104"/>
                    <a:pt x="7" y="107"/>
                    <a:pt x="8" y="106"/>
                  </a:cubicBezTo>
                  <a:cubicBezTo>
                    <a:pt x="9" y="104"/>
                    <a:pt x="9" y="101"/>
                    <a:pt x="9" y="99"/>
                  </a:cubicBezTo>
                  <a:cubicBezTo>
                    <a:pt x="8" y="97"/>
                    <a:pt x="4" y="96"/>
                    <a:pt x="4" y="94"/>
                  </a:cubicBezTo>
                  <a:cubicBezTo>
                    <a:pt x="3" y="91"/>
                    <a:pt x="3" y="88"/>
                    <a:pt x="5" y="87"/>
                  </a:cubicBezTo>
                  <a:cubicBezTo>
                    <a:pt x="8" y="85"/>
                    <a:pt x="12" y="90"/>
                    <a:pt x="14" y="88"/>
                  </a:cubicBezTo>
                  <a:cubicBezTo>
                    <a:pt x="16" y="87"/>
                    <a:pt x="14" y="82"/>
                    <a:pt x="16" y="81"/>
                  </a:cubicBezTo>
                  <a:cubicBezTo>
                    <a:pt x="19" y="80"/>
                    <a:pt x="20" y="85"/>
                    <a:pt x="22" y="86"/>
                  </a:cubicBezTo>
                  <a:cubicBezTo>
                    <a:pt x="25" y="87"/>
                    <a:pt x="28" y="85"/>
                    <a:pt x="30" y="85"/>
                  </a:cubicBezTo>
                  <a:cubicBezTo>
                    <a:pt x="31" y="86"/>
                    <a:pt x="31" y="88"/>
                    <a:pt x="32" y="88"/>
                  </a:cubicBezTo>
                  <a:cubicBezTo>
                    <a:pt x="33" y="89"/>
                    <a:pt x="35" y="90"/>
                    <a:pt x="36" y="88"/>
                  </a:cubicBezTo>
                  <a:cubicBezTo>
                    <a:pt x="38" y="86"/>
                    <a:pt x="37" y="82"/>
                    <a:pt x="37" y="79"/>
                  </a:cubicBezTo>
                  <a:cubicBezTo>
                    <a:pt x="37" y="76"/>
                    <a:pt x="37" y="72"/>
                    <a:pt x="37" y="69"/>
                  </a:cubicBezTo>
                  <a:cubicBezTo>
                    <a:pt x="37" y="67"/>
                    <a:pt x="40" y="64"/>
                    <a:pt x="39" y="62"/>
                  </a:cubicBezTo>
                  <a:cubicBezTo>
                    <a:pt x="38" y="60"/>
                    <a:pt x="34" y="62"/>
                    <a:pt x="33" y="60"/>
                  </a:cubicBezTo>
                  <a:cubicBezTo>
                    <a:pt x="32" y="56"/>
                    <a:pt x="33" y="52"/>
                    <a:pt x="35" y="49"/>
                  </a:cubicBezTo>
                  <a:cubicBezTo>
                    <a:pt x="36" y="47"/>
                    <a:pt x="40" y="47"/>
                    <a:pt x="42" y="45"/>
                  </a:cubicBezTo>
                  <a:cubicBezTo>
                    <a:pt x="43" y="42"/>
                    <a:pt x="45" y="37"/>
                    <a:pt x="42" y="35"/>
                  </a:cubicBezTo>
                  <a:cubicBezTo>
                    <a:pt x="39" y="32"/>
                    <a:pt x="32" y="36"/>
                    <a:pt x="28" y="34"/>
                  </a:cubicBezTo>
                  <a:cubicBezTo>
                    <a:pt x="26" y="34"/>
                    <a:pt x="26" y="31"/>
                    <a:pt x="26" y="29"/>
                  </a:cubicBezTo>
                  <a:cubicBezTo>
                    <a:pt x="26" y="27"/>
                    <a:pt x="28" y="24"/>
                    <a:pt x="29" y="22"/>
                  </a:cubicBezTo>
                  <a:cubicBezTo>
                    <a:pt x="34" y="22"/>
                    <a:pt x="38" y="21"/>
                    <a:pt x="43" y="22"/>
                  </a:cubicBezTo>
                  <a:cubicBezTo>
                    <a:pt x="50" y="23"/>
                    <a:pt x="56" y="28"/>
                    <a:pt x="63" y="29"/>
                  </a:cubicBezTo>
                  <a:cubicBezTo>
                    <a:pt x="64" y="29"/>
                    <a:pt x="62" y="26"/>
                    <a:pt x="63" y="24"/>
                  </a:cubicBezTo>
                  <a:cubicBezTo>
                    <a:pt x="63" y="22"/>
                    <a:pt x="63" y="20"/>
                    <a:pt x="64" y="18"/>
                  </a:cubicBezTo>
                  <a:cubicBezTo>
                    <a:pt x="65" y="17"/>
                    <a:pt x="67" y="17"/>
                    <a:pt x="67" y="15"/>
                  </a:cubicBezTo>
                  <a:cubicBezTo>
                    <a:pt x="68" y="13"/>
                    <a:pt x="68" y="10"/>
                    <a:pt x="68" y="7"/>
                  </a:cubicBezTo>
                  <a:cubicBezTo>
                    <a:pt x="68" y="6"/>
                    <a:pt x="68" y="3"/>
                    <a:pt x="69" y="2"/>
                  </a:cubicBezTo>
                  <a:cubicBezTo>
                    <a:pt x="72" y="1"/>
                    <a:pt x="75" y="2"/>
                    <a:pt x="78" y="2"/>
                  </a:cubicBezTo>
                  <a:cubicBezTo>
                    <a:pt x="79" y="2"/>
                    <a:pt x="80" y="0"/>
                    <a:pt x="82" y="0"/>
                  </a:cubicBezTo>
                  <a:cubicBezTo>
                    <a:pt x="84" y="1"/>
                    <a:pt x="86" y="2"/>
                    <a:pt x="88" y="2"/>
                  </a:cubicBezTo>
                  <a:cubicBezTo>
                    <a:pt x="90" y="3"/>
                    <a:pt x="92" y="2"/>
                    <a:pt x="95" y="1"/>
                  </a:cubicBezTo>
                  <a:cubicBezTo>
                    <a:pt x="95" y="3"/>
                    <a:pt x="96" y="5"/>
                    <a:pt x="95" y="7"/>
                  </a:cubicBezTo>
                  <a:cubicBezTo>
                    <a:pt x="95" y="11"/>
                    <a:pt x="92" y="14"/>
                    <a:pt x="91" y="18"/>
                  </a:cubicBezTo>
                  <a:cubicBezTo>
                    <a:pt x="89" y="22"/>
                    <a:pt x="88" y="26"/>
                    <a:pt x="87" y="31"/>
                  </a:cubicBezTo>
                  <a:cubicBezTo>
                    <a:pt x="87" y="34"/>
                    <a:pt x="86" y="37"/>
                    <a:pt x="86" y="40"/>
                  </a:cubicBezTo>
                  <a:cubicBezTo>
                    <a:pt x="86" y="44"/>
                    <a:pt x="86" y="48"/>
                    <a:pt x="86" y="52"/>
                  </a:cubicBezTo>
                  <a:cubicBezTo>
                    <a:pt x="85" y="55"/>
                    <a:pt x="87" y="59"/>
                    <a:pt x="86" y="62"/>
                  </a:cubicBezTo>
                  <a:cubicBezTo>
                    <a:pt x="85" y="64"/>
                    <a:pt x="81" y="64"/>
                    <a:pt x="80" y="65"/>
                  </a:cubicBezTo>
                  <a:cubicBezTo>
                    <a:pt x="79" y="66"/>
                    <a:pt x="81" y="69"/>
                    <a:pt x="80" y="70"/>
                  </a:cubicBezTo>
                  <a:cubicBezTo>
                    <a:pt x="78" y="71"/>
                    <a:pt x="75" y="70"/>
                    <a:pt x="73" y="72"/>
                  </a:cubicBezTo>
                  <a:cubicBezTo>
                    <a:pt x="71" y="73"/>
                    <a:pt x="72" y="76"/>
                    <a:pt x="71" y="78"/>
                  </a:cubicBezTo>
                  <a:cubicBezTo>
                    <a:pt x="69" y="81"/>
                    <a:pt x="65" y="83"/>
                    <a:pt x="64" y="87"/>
                  </a:cubicBezTo>
                  <a:cubicBezTo>
                    <a:pt x="63" y="90"/>
                    <a:pt x="66" y="94"/>
                    <a:pt x="65" y="98"/>
                  </a:cubicBezTo>
                  <a:cubicBezTo>
                    <a:pt x="64" y="103"/>
                    <a:pt x="63" y="107"/>
                    <a:pt x="61" y="111"/>
                  </a:cubicBezTo>
                  <a:cubicBezTo>
                    <a:pt x="59" y="114"/>
                    <a:pt x="54" y="113"/>
                    <a:pt x="52" y="115"/>
                  </a:cubicBezTo>
                  <a:cubicBezTo>
                    <a:pt x="50" y="117"/>
                    <a:pt x="50" y="121"/>
                    <a:pt x="47" y="122"/>
                  </a:cubicBezTo>
                  <a:cubicBezTo>
                    <a:pt x="45" y="123"/>
                    <a:pt x="42" y="122"/>
                    <a:pt x="41" y="121"/>
                  </a:cubicBezTo>
                  <a:cubicBezTo>
                    <a:pt x="40" y="119"/>
                    <a:pt x="43" y="115"/>
                    <a:pt x="41" y="115"/>
                  </a:cubicBezTo>
                  <a:cubicBezTo>
                    <a:pt x="38" y="115"/>
                    <a:pt x="35" y="117"/>
                    <a:pt x="32" y="119"/>
                  </a:cubicBezTo>
                  <a:cubicBezTo>
                    <a:pt x="31" y="120"/>
                    <a:pt x="31" y="123"/>
                    <a:pt x="30" y="124"/>
                  </a:cubicBezTo>
                  <a:cubicBezTo>
                    <a:pt x="28" y="124"/>
                    <a:pt x="26" y="121"/>
                    <a:pt x="25" y="121"/>
                  </a:cubicBezTo>
                  <a:cubicBezTo>
                    <a:pt x="24" y="120"/>
                    <a:pt x="22" y="117"/>
                    <a:pt x="21" y="118"/>
                  </a:cubicBezTo>
                  <a:cubicBezTo>
                    <a:pt x="17" y="119"/>
                    <a:pt x="14" y="123"/>
                    <a:pt x="11" y="125"/>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02" name="Freeform 57"/>
            <p:cNvSpPr>
              <a:spLocks noChangeAspect="1"/>
            </p:cNvSpPr>
            <p:nvPr/>
          </p:nvSpPr>
          <p:spPr bwMode="auto">
            <a:xfrm>
              <a:off x="3816496" y="3423842"/>
              <a:ext cx="180959" cy="190142"/>
            </a:xfrm>
            <a:custGeom>
              <a:avLst/>
              <a:gdLst>
                <a:gd name="T0" fmla="*/ 1 w 104"/>
                <a:gd name="T1" fmla="*/ 100 h 100"/>
                <a:gd name="T2" fmla="*/ 1 w 104"/>
                <a:gd name="T3" fmla="*/ 86 h 100"/>
                <a:gd name="T4" fmla="*/ 4 w 104"/>
                <a:gd name="T5" fmla="*/ 79 h 100"/>
                <a:gd name="T6" fmla="*/ 9 w 104"/>
                <a:gd name="T7" fmla="*/ 69 h 100"/>
                <a:gd name="T8" fmla="*/ 15 w 104"/>
                <a:gd name="T9" fmla="*/ 59 h 100"/>
                <a:gd name="T10" fmla="*/ 20 w 104"/>
                <a:gd name="T11" fmla="*/ 50 h 100"/>
                <a:gd name="T12" fmla="*/ 27 w 104"/>
                <a:gd name="T13" fmla="*/ 43 h 100"/>
                <a:gd name="T14" fmla="*/ 30 w 104"/>
                <a:gd name="T15" fmla="*/ 23 h 100"/>
                <a:gd name="T16" fmla="*/ 42 w 104"/>
                <a:gd name="T17" fmla="*/ 16 h 100"/>
                <a:gd name="T18" fmla="*/ 45 w 104"/>
                <a:gd name="T19" fmla="*/ 3 h 100"/>
                <a:gd name="T20" fmla="*/ 48 w 104"/>
                <a:gd name="T21" fmla="*/ 0 h 100"/>
                <a:gd name="T22" fmla="*/ 104 w 104"/>
                <a:gd name="T23" fmla="*/ 0 h 100"/>
                <a:gd name="T24" fmla="*/ 104 w 104"/>
                <a:gd name="T25" fmla="*/ 5 h 100"/>
                <a:gd name="T26" fmla="*/ 104 w 104"/>
                <a:gd name="T27" fmla="*/ 26 h 100"/>
                <a:gd name="T28" fmla="*/ 63 w 104"/>
                <a:gd name="T29" fmla="*/ 26 h 100"/>
                <a:gd name="T30" fmla="*/ 63 w 104"/>
                <a:gd name="T31" fmla="*/ 63 h 100"/>
                <a:gd name="T32" fmla="*/ 59 w 104"/>
                <a:gd name="T33" fmla="*/ 65 h 100"/>
                <a:gd name="T34" fmla="*/ 54 w 104"/>
                <a:gd name="T35" fmla="*/ 66 h 100"/>
                <a:gd name="T36" fmla="*/ 47 w 104"/>
                <a:gd name="T37" fmla="*/ 74 h 100"/>
                <a:gd name="T38" fmla="*/ 49 w 104"/>
                <a:gd name="T39" fmla="*/ 92 h 100"/>
                <a:gd name="T40" fmla="*/ 47 w 104"/>
                <a:gd name="T41" fmla="*/ 95 h 100"/>
                <a:gd name="T42" fmla="*/ 5 w 104"/>
                <a:gd name="T43" fmla="*/ 94 h 100"/>
                <a:gd name="T44" fmla="*/ 1 w 104"/>
                <a:gd name="T45" fmla="*/ 100 h 1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4"/>
                <a:gd name="T70" fmla="*/ 0 h 100"/>
                <a:gd name="T71" fmla="*/ 104 w 104"/>
                <a:gd name="T72" fmla="*/ 100 h 1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4" h="100">
                  <a:moveTo>
                    <a:pt x="1" y="100"/>
                  </a:moveTo>
                  <a:cubicBezTo>
                    <a:pt x="1" y="95"/>
                    <a:pt x="0" y="91"/>
                    <a:pt x="1" y="86"/>
                  </a:cubicBezTo>
                  <a:cubicBezTo>
                    <a:pt x="1" y="84"/>
                    <a:pt x="3" y="81"/>
                    <a:pt x="4" y="79"/>
                  </a:cubicBezTo>
                  <a:cubicBezTo>
                    <a:pt x="6" y="76"/>
                    <a:pt x="8" y="72"/>
                    <a:pt x="9" y="69"/>
                  </a:cubicBezTo>
                  <a:cubicBezTo>
                    <a:pt x="11" y="66"/>
                    <a:pt x="13" y="62"/>
                    <a:pt x="15" y="59"/>
                  </a:cubicBezTo>
                  <a:cubicBezTo>
                    <a:pt x="16" y="56"/>
                    <a:pt x="18" y="53"/>
                    <a:pt x="20" y="50"/>
                  </a:cubicBezTo>
                  <a:cubicBezTo>
                    <a:pt x="22" y="47"/>
                    <a:pt x="26" y="46"/>
                    <a:pt x="27" y="43"/>
                  </a:cubicBezTo>
                  <a:cubicBezTo>
                    <a:pt x="30" y="37"/>
                    <a:pt x="27" y="29"/>
                    <a:pt x="30" y="23"/>
                  </a:cubicBezTo>
                  <a:cubicBezTo>
                    <a:pt x="32" y="19"/>
                    <a:pt x="39" y="19"/>
                    <a:pt x="42" y="16"/>
                  </a:cubicBezTo>
                  <a:cubicBezTo>
                    <a:pt x="44" y="12"/>
                    <a:pt x="43" y="7"/>
                    <a:pt x="45" y="3"/>
                  </a:cubicBezTo>
                  <a:cubicBezTo>
                    <a:pt x="45" y="2"/>
                    <a:pt x="47" y="1"/>
                    <a:pt x="48" y="0"/>
                  </a:cubicBezTo>
                  <a:lnTo>
                    <a:pt x="104" y="0"/>
                  </a:lnTo>
                  <a:lnTo>
                    <a:pt x="104" y="5"/>
                  </a:lnTo>
                  <a:lnTo>
                    <a:pt x="104" y="26"/>
                  </a:lnTo>
                  <a:lnTo>
                    <a:pt x="63" y="26"/>
                  </a:lnTo>
                  <a:lnTo>
                    <a:pt x="63" y="63"/>
                  </a:lnTo>
                  <a:lnTo>
                    <a:pt x="59" y="65"/>
                  </a:lnTo>
                  <a:cubicBezTo>
                    <a:pt x="57" y="65"/>
                    <a:pt x="55" y="65"/>
                    <a:pt x="54" y="66"/>
                  </a:cubicBezTo>
                  <a:cubicBezTo>
                    <a:pt x="51" y="68"/>
                    <a:pt x="49" y="71"/>
                    <a:pt x="47" y="74"/>
                  </a:cubicBezTo>
                  <a:cubicBezTo>
                    <a:pt x="47" y="80"/>
                    <a:pt x="49" y="86"/>
                    <a:pt x="49" y="92"/>
                  </a:cubicBezTo>
                  <a:cubicBezTo>
                    <a:pt x="49" y="94"/>
                    <a:pt x="47" y="94"/>
                    <a:pt x="47" y="95"/>
                  </a:cubicBezTo>
                  <a:lnTo>
                    <a:pt x="5" y="94"/>
                  </a:lnTo>
                  <a:lnTo>
                    <a:pt x="1" y="100"/>
                  </a:ln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03" name="Freeform 58"/>
            <p:cNvSpPr>
              <a:spLocks noChangeAspect="1"/>
            </p:cNvSpPr>
            <p:nvPr/>
          </p:nvSpPr>
          <p:spPr bwMode="auto">
            <a:xfrm>
              <a:off x="3900627" y="3177130"/>
              <a:ext cx="263501" cy="246712"/>
            </a:xfrm>
            <a:custGeom>
              <a:avLst/>
              <a:gdLst>
                <a:gd name="T0" fmla="*/ 2147483647 w 150"/>
                <a:gd name="T1" fmla="*/ 2147483647 h 130"/>
                <a:gd name="T2" fmla="*/ 2147483647 w 150"/>
                <a:gd name="T3" fmla="*/ 2147483647 h 130"/>
                <a:gd name="T4" fmla="*/ 2147483647 w 150"/>
                <a:gd name="T5" fmla="*/ 2147483647 h 130"/>
                <a:gd name="T6" fmla="*/ 2147483647 w 150"/>
                <a:gd name="T7" fmla="*/ 2147483647 h 130"/>
                <a:gd name="T8" fmla="*/ 2147483647 w 150"/>
                <a:gd name="T9" fmla="*/ 2147483647 h 130"/>
                <a:gd name="T10" fmla="*/ 2147483647 w 150"/>
                <a:gd name="T11" fmla="*/ 2147483647 h 130"/>
                <a:gd name="T12" fmla="*/ 2147483647 w 150"/>
                <a:gd name="T13" fmla="*/ 2147483647 h 130"/>
                <a:gd name="T14" fmla="*/ 2147483647 w 150"/>
                <a:gd name="T15" fmla="*/ 2147483647 h 130"/>
                <a:gd name="T16" fmla="*/ 2147483647 w 150"/>
                <a:gd name="T17" fmla="*/ 2147483647 h 130"/>
                <a:gd name="T18" fmla="*/ 2147483647 w 150"/>
                <a:gd name="T19" fmla="*/ 2147483647 h 130"/>
                <a:gd name="T20" fmla="*/ 2147483647 w 150"/>
                <a:gd name="T21" fmla="*/ 2147483647 h 130"/>
                <a:gd name="T22" fmla="*/ 2147483647 w 150"/>
                <a:gd name="T23" fmla="*/ 2147483647 h 130"/>
                <a:gd name="T24" fmla="*/ 2147483647 w 150"/>
                <a:gd name="T25" fmla="*/ 2147483647 h 130"/>
                <a:gd name="T26" fmla="*/ 2147483647 w 150"/>
                <a:gd name="T27" fmla="*/ 2147483647 h 130"/>
                <a:gd name="T28" fmla="*/ 2147483647 w 150"/>
                <a:gd name="T29" fmla="*/ 2147483647 h 130"/>
                <a:gd name="T30" fmla="*/ 2147483647 w 150"/>
                <a:gd name="T31" fmla="*/ 2147483647 h 130"/>
                <a:gd name="T32" fmla="*/ 2147483647 w 150"/>
                <a:gd name="T33" fmla="*/ 2147483647 h 130"/>
                <a:gd name="T34" fmla="*/ 2147483647 w 150"/>
                <a:gd name="T35" fmla="*/ 2147483647 h 130"/>
                <a:gd name="T36" fmla="*/ 2147483647 w 150"/>
                <a:gd name="T37" fmla="*/ 2147483647 h 130"/>
                <a:gd name="T38" fmla="*/ 2147483647 w 150"/>
                <a:gd name="T39" fmla="*/ 2147483647 h 130"/>
                <a:gd name="T40" fmla="*/ 2147483647 w 150"/>
                <a:gd name="T41" fmla="*/ 2147483647 h 130"/>
                <a:gd name="T42" fmla="*/ 2147483647 w 150"/>
                <a:gd name="T43" fmla="*/ 2147483647 h 130"/>
                <a:gd name="T44" fmla="*/ 2147483647 w 150"/>
                <a:gd name="T45" fmla="*/ 2147483647 h 130"/>
                <a:gd name="T46" fmla="*/ 2147483647 w 150"/>
                <a:gd name="T47" fmla="*/ 2147483647 h 130"/>
                <a:gd name="T48" fmla="*/ 0 w 150"/>
                <a:gd name="T49" fmla="*/ 2147483647 h 130"/>
                <a:gd name="T50" fmla="*/ 2147483647 w 150"/>
                <a:gd name="T51" fmla="*/ 2147483647 h 130"/>
                <a:gd name="T52" fmla="*/ 2147483647 w 150"/>
                <a:gd name="T53" fmla="*/ 2147483647 h 130"/>
                <a:gd name="T54" fmla="*/ 2147483647 w 150"/>
                <a:gd name="T55" fmla="*/ 2147483647 h 130"/>
                <a:gd name="T56" fmla="*/ 2147483647 w 150"/>
                <a:gd name="T57" fmla="*/ 2147483647 h 130"/>
                <a:gd name="T58" fmla="*/ 2147483647 w 150"/>
                <a:gd name="T59" fmla="*/ 2147483647 h 130"/>
                <a:gd name="T60" fmla="*/ 2147483647 w 150"/>
                <a:gd name="T61" fmla="*/ 2147483647 h 130"/>
                <a:gd name="T62" fmla="*/ 2147483647 w 150"/>
                <a:gd name="T63" fmla="*/ 2147483647 h 130"/>
                <a:gd name="T64" fmla="*/ 2147483647 w 150"/>
                <a:gd name="T65" fmla="*/ 2147483647 h 130"/>
                <a:gd name="T66" fmla="*/ 2147483647 w 150"/>
                <a:gd name="T67" fmla="*/ 2147483647 h 130"/>
                <a:gd name="T68" fmla="*/ 2147483647 w 150"/>
                <a:gd name="T69" fmla="*/ 2147483647 h 130"/>
                <a:gd name="T70" fmla="*/ 2147483647 w 150"/>
                <a:gd name="T71" fmla="*/ 2147483647 h 130"/>
                <a:gd name="T72" fmla="*/ 2147483647 w 150"/>
                <a:gd name="T73" fmla="*/ 2147483647 h 130"/>
                <a:gd name="T74" fmla="*/ 2147483647 w 150"/>
                <a:gd name="T75" fmla="*/ 2147483647 h 130"/>
                <a:gd name="T76" fmla="*/ 2147483647 w 150"/>
                <a:gd name="T77" fmla="*/ 2147483647 h 130"/>
                <a:gd name="T78" fmla="*/ 2147483647 w 150"/>
                <a:gd name="T79" fmla="*/ 2147483647 h 130"/>
                <a:gd name="T80" fmla="*/ 2147483647 w 150"/>
                <a:gd name="T81" fmla="*/ 2147483647 h 130"/>
                <a:gd name="T82" fmla="*/ 2147483647 w 150"/>
                <a:gd name="T83" fmla="*/ 2147483647 h 130"/>
                <a:gd name="T84" fmla="*/ 2147483647 w 150"/>
                <a:gd name="T85" fmla="*/ 2147483647 h 130"/>
                <a:gd name="T86" fmla="*/ 2147483647 w 150"/>
                <a:gd name="T87" fmla="*/ 2147483647 h 130"/>
                <a:gd name="T88" fmla="*/ 2147483647 w 150"/>
                <a:gd name="T89" fmla="*/ 2147483647 h 130"/>
                <a:gd name="T90" fmla="*/ 2147483647 w 150"/>
                <a:gd name="T91" fmla="*/ 2147483647 h 130"/>
                <a:gd name="T92" fmla="*/ 2147483647 w 150"/>
                <a:gd name="T93" fmla="*/ 2147483647 h 130"/>
                <a:gd name="T94" fmla="*/ 2147483647 w 150"/>
                <a:gd name="T95" fmla="*/ 2147483647 h 13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0"/>
                <a:gd name="T145" fmla="*/ 0 h 130"/>
                <a:gd name="T146" fmla="*/ 150 w 150"/>
                <a:gd name="T147" fmla="*/ 130 h 13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0" h="130">
                  <a:moveTo>
                    <a:pt x="138" y="14"/>
                  </a:moveTo>
                  <a:lnTo>
                    <a:pt x="131" y="13"/>
                  </a:lnTo>
                  <a:cubicBezTo>
                    <a:pt x="129" y="13"/>
                    <a:pt x="128" y="10"/>
                    <a:pt x="126" y="10"/>
                  </a:cubicBezTo>
                  <a:cubicBezTo>
                    <a:pt x="124" y="9"/>
                    <a:pt x="121" y="11"/>
                    <a:pt x="118" y="11"/>
                  </a:cubicBezTo>
                  <a:cubicBezTo>
                    <a:pt x="115" y="12"/>
                    <a:pt x="111" y="13"/>
                    <a:pt x="107" y="12"/>
                  </a:cubicBezTo>
                  <a:cubicBezTo>
                    <a:pt x="104" y="11"/>
                    <a:pt x="102" y="8"/>
                    <a:pt x="101" y="5"/>
                  </a:cubicBezTo>
                  <a:cubicBezTo>
                    <a:pt x="100" y="4"/>
                    <a:pt x="103" y="2"/>
                    <a:pt x="102" y="1"/>
                  </a:cubicBezTo>
                  <a:cubicBezTo>
                    <a:pt x="99" y="0"/>
                    <a:pt x="95" y="1"/>
                    <a:pt x="93" y="3"/>
                  </a:cubicBezTo>
                  <a:cubicBezTo>
                    <a:pt x="91" y="5"/>
                    <a:pt x="90" y="9"/>
                    <a:pt x="88" y="12"/>
                  </a:cubicBezTo>
                  <a:cubicBezTo>
                    <a:pt x="86" y="16"/>
                    <a:pt x="85" y="21"/>
                    <a:pt x="82" y="26"/>
                  </a:cubicBezTo>
                  <a:cubicBezTo>
                    <a:pt x="80" y="29"/>
                    <a:pt x="79" y="33"/>
                    <a:pt x="76" y="35"/>
                  </a:cubicBezTo>
                  <a:cubicBezTo>
                    <a:pt x="73" y="38"/>
                    <a:pt x="68" y="38"/>
                    <a:pt x="65" y="40"/>
                  </a:cubicBezTo>
                  <a:cubicBezTo>
                    <a:pt x="62" y="41"/>
                    <a:pt x="60" y="43"/>
                    <a:pt x="58" y="45"/>
                  </a:cubicBezTo>
                  <a:cubicBezTo>
                    <a:pt x="55" y="48"/>
                    <a:pt x="51" y="51"/>
                    <a:pt x="49" y="54"/>
                  </a:cubicBezTo>
                  <a:cubicBezTo>
                    <a:pt x="48" y="55"/>
                    <a:pt x="49" y="57"/>
                    <a:pt x="49" y="58"/>
                  </a:cubicBezTo>
                  <a:cubicBezTo>
                    <a:pt x="47" y="62"/>
                    <a:pt x="44" y="64"/>
                    <a:pt x="43" y="68"/>
                  </a:cubicBezTo>
                  <a:cubicBezTo>
                    <a:pt x="41" y="73"/>
                    <a:pt x="41" y="79"/>
                    <a:pt x="42" y="84"/>
                  </a:cubicBezTo>
                  <a:cubicBezTo>
                    <a:pt x="43" y="86"/>
                    <a:pt x="46" y="88"/>
                    <a:pt x="46" y="90"/>
                  </a:cubicBezTo>
                  <a:cubicBezTo>
                    <a:pt x="44" y="94"/>
                    <a:pt x="40" y="96"/>
                    <a:pt x="38" y="100"/>
                  </a:cubicBezTo>
                  <a:cubicBezTo>
                    <a:pt x="37" y="101"/>
                    <a:pt x="37" y="104"/>
                    <a:pt x="35" y="105"/>
                  </a:cubicBezTo>
                  <a:cubicBezTo>
                    <a:pt x="33" y="108"/>
                    <a:pt x="28" y="110"/>
                    <a:pt x="25" y="113"/>
                  </a:cubicBezTo>
                  <a:cubicBezTo>
                    <a:pt x="23" y="115"/>
                    <a:pt x="23" y="118"/>
                    <a:pt x="21" y="120"/>
                  </a:cubicBezTo>
                  <a:cubicBezTo>
                    <a:pt x="19" y="121"/>
                    <a:pt x="17" y="119"/>
                    <a:pt x="15" y="120"/>
                  </a:cubicBezTo>
                  <a:cubicBezTo>
                    <a:pt x="12" y="121"/>
                    <a:pt x="8" y="123"/>
                    <a:pt x="5" y="125"/>
                  </a:cubicBezTo>
                  <a:cubicBezTo>
                    <a:pt x="3" y="126"/>
                    <a:pt x="2" y="128"/>
                    <a:pt x="0" y="130"/>
                  </a:cubicBezTo>
                  <a:lnTo>
                    <a:pt x="56" y="130"/>
                  </a:lnTo>
                  <a:lnTo>
                    <a:pt x="56" y="115"/>
                  </a:lnTo>
                  <a:cubicBezTo>
                    <a:pt x="56" y="112"/>
                    <a:pt x="63" y="110"/>
                    <a:pt x="66" y="107"/>
                  </a:cubicBezTo>
                  <a:cubicBezTo>
                    <a:pt x="68" y="105"/>
                    <a:pt x="71" y="103"/>
                    <a:pt x="74" y="102"/>
                  </a:cubicBezTo>
                  <a:cubicBezTo>
                    <a:pt x="76" y="101"/>
                    <a:pt x="79" y="102"/>
                    <a:pt x="81" y="100"/>
                  </a:cubicBezTo>
                  <a:cubicBezTo>
                    <a:pt x="82" y="100"/>
                    <a:pt x="82" y="97"/>
                    <a:pt x="84" y="97"/>
                  </a:cubicBezTo>
                  <a:cubicBezTo>
                    <a:pt x="86" y="96"/>
                    <a:pt x="89" y="97"/>
                    <a:pt x="92" y="97"/>
                  </a:cubicBezTo>
                  <a:cubicBezTo>
                    <a:pt x="95" y="96"/>
                    <a:pt x="98" y="96"/>
                    <a:pt x="100" y="95"/>
                  </a:cubicBezTo>
                  <a:cubicBezTo>
                    <a:pt x="103" y="92"/>
                    <a:pt x="103" y="88"/>
                    <a:pt x="106" y="86"/>
                  </a:cubicBezTo>
                  <a:cubicBezTo>
                    <a:pt x="109" y="83"/>
                    <a:pt x="114" y="84"/>
                    <a:pt x="118" y="83"/>
                  </a:cubicBezTo>
                  <a:cubicBezTo>
                    <a:pt x="120" y="82"/>
                    <a:pt x="121" y="80"/>
                    <a:pt x="121" y="79"/>
                  </a:cubicBezTo>
                  <a:cubicBezTo>
                    <a:pt x="120" y="77"/>
                    <a:pt x="116" y="77"/>
                    <a:pt x="116" y="75"/>
                  </a:cubicBezTo>
                  <a:cubicBezTo>
                    <a:pt x="116" y="73"/>
                    <a:pt x="118" y="70"/>
                    <a:pt x="120" y="69"/>
                  </a:cubicBezTo>
                  <a:cubicBezTo>
                    <a:pt x="123" y="67"/>
                    <a:pt x="126" y="67"/>
                    <a:pt x="129" y="67"/>
                  </a:cubicBezTo>
                  <a:cubicBezTo>
                    <a:pt x="133" y="66"/>
                    <a:pt x="137" y="64"/>
                    <a:pt x="141" y="64"/>
                  </a:cubicBezTo>
                  <a:cubicBezTo>
                    <a:pt x="143" y="63"/>
                    <a:pt x="145" y="64"/>
                    <a:pt x="147" y="63"/>
                  </a:cubicBezTo>
                  <a:cubicBezTo>
                    <a:pt x="148" y="61"/>
                    <a:pt x="150" y="59"/>
                    <a:pt x="150" y="56"/>
                  </a:cubicBezTo>
                  <a:cubicBezTo>
                    <a:pt x="150" y="54"/>
                    <a:pt x="147" y="54"/>
                    <a:pt x="146" y="52"/>
                  </a:cubicBezTo>
                  <a:cubicBezTo>
                    <a:pt x="146" y="51"/>
                    <a:pt x="147" y="49"/>
                    <a:pt x="146" y="48"/>
                  </a:cubicBezTo>
                  <a:cubicBezTo>
                    <a:pt x="146" y="46"/>
                    <a:pt x="144" y="46"/>
                    <a:pt x="143" y="44"/>
                  </a:cubicBezTo>
                  <a:cubicBezTo>
                    <a:pt x="143" y="41"/>
                    <a:pt x="144" y="37"/>
                    <a:pt x="144" y="33"/>
                  </a:cubicBezTo>
                  <a:cubicBezTo>
                    <a:pt x="144" y="29"/>
                    <a:pt x="144" y="24"/>
                    <a:pt x="143" y="20"/>
                  </a:cubicBezTo>
                  <a:cubicBezTo>
                    <a:pt x="142" y="18"/>
                    <a:pt x="140" y="16"/>
                    <a:pt x="138" y="1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04" name="Freeform 59"/>
            <p:cNvSpPr>
              <a:spLocks noChangeAspect="1"/>
            </p:cNvSpPr>
            <p:nvPr/>
          </p:nvSpPr>
          <p:spPr bwMode="auto">
            <a:xfrm>
              <a:off x="3816496" y="3433271"/>
              <a:ext cx="266676" cy="356713"/>
            </a:xfrm>
            <a:custGeom>
              <a:avLst/>
              <a:gdLst>
                <a:gd name="T0" fmla="*/ 58 w 151"/>
                <a:gd name="T1" fmla="*/ 186 h 187"/>
                <a:gd name="T2" fmla="*/ 63 w 151"/>
                <a:gd name="T3" fmla="*/ 185 h 187"/>
                <a:gd name="T4" fmla="*/ 66 w 151"/>
                <a:gd name="T5" fmla="*/ 177 h 187"/>
                <a:gd name="T6" fmla="*/ 70 w 151"/>
                <a:gd name="T7" fmla="*/ 177 h 187"/>
                <a:gd name="T8" fmla="*/ 75 w 151"/>
                <a:gd name="T9" fmla="*/ 183 h 187"/>
                <a:gd name="T10" fmla="*/ 79 w 151"/>
                <a:gd name="T11" fmla="*/ 178 h 187"/>
                <a:gd name="T12" fmla="*/ 92 w 151"/>
                <a:gd name="T13" fmla="*/ 178 h 187"/>
                <a:gd name="T14" fmla="*/ 95 w 151"/>
                <a:gd name="T15" fmla="*/ 174 h 187"/>
                <a:gd name="T16" fmla="*/ 97 w 151"/>
                <a:gd name="T17" fmla="*/ 178 h 187"/>
                <a:gd name="T18" fmla="*/ 144 w 151"/>
                <a:gd name="T19" fmla="*/ 178 h 187"/>
                <a:gd name="T20" fmla="*/ 147 w 151"/>
                <a:gd name="T21" fmla="*/ 164 h 187"/>
                <a:gd name="T22" fmla="*/ 143 w 151"/>
                <a:gd name="T23" fmla="*/ 162 h 187"/>
                <a:gd name="T24" fmla="*/ 132 w 151"/>
                <a:gd name="T25" fmla="*/ 35 h 187"/>
                <a:gd name="T26" fmla="*/ 151 w 151"/>
                <a:gd name="T27" fmla="*/ 35 h 187"/>
                <a:gd name="T28" fmla="*/ 103 w 151"/>
                <a:gd name="T29" fmla="*/ 0 h 187"/>
                <a:gd name="T30" fmla="*/ 103 w 151"/>
                <a:gd name="T31" fmla="*/ 21 h 187"/>
                <a:gd name="T32" fmla="*/ 62 w 151"/>
                <a:gd name="T33" fmla="*/ 21 h 187"/>
                <a:gd name="T34" fmla="*/ 62 w 151"/>
                <a:gd name="T35" fmla="*/ 58 h 187"/>
                <a:gd name="T36" fmla="*/ 58 w 151"/>
                <a:gd name="T37" fmla="*/ 60 h 187"/>
                <a:gd name="T38" fmla="*/ 53 w 151"/>
                <a:gd name="T39" fmla="*/ 61 h 187"/>
                <a:gd name="T40" fmla="*/ 46 w 151"/>
                <a:gd name="T41" fmla="*/ 69 h 187"/>
                <a:gd name="T42" fmla="*/ 48 w 151"/>
                <a:gd name="T43" fmla="*/ 87 h 187"/>
                <a:gd name="T44" fmla="*/ 46 w 151"/>
                <a:gd name="T45" fmla="*/ 90 h 187"/>
                <a:gd name="T46" fmla="*/ 4 w 151"/>
                <a:gd name="T47" fmla="*/ 89 h 187"/>
                <a:gd name="T48" fmla="*/ 0 w 151"/>
                <a:gd name="T49" fmla="*/ 95 h 187"/>
                <a:gd name="T50" fmla="*/ 4 w 151"/>
                <a:gd name="T51" fmla="*/ 99 h 187"/>
                <a:gd name="T52" fmla="*/ 6 w 151"/>
                <a:gd name="T53" fmla="*/ 99 h 187"/>
                <a:gd name="T54" fmla="*/ 8 w 151"/>
                <a:gd name="T55" fmla="*/ 107 h 187"/>
                <a:gd name="T56" fmla="*/ 5 w 151"/>
                <a:gd name="T57" fmla="*/ 121 h 187"/>
                <a:gd name="T58" fmla="*/ 7 w 151"/>
                <a:gd name="T59" fmla="*/ 124 h 187"/>
                <a:gd name="T60" fmla="*/ 9 w 151"/>
                <a:gd name="T61" fmla="*/ 135 h 187"/>
                <a:gd name="T62" fmla="*/ 7 w 151"/>
                <a:gd name="T63" fmla="*/ 149 h 187"/>
                <a:gd name="T64" fmla="*/ 3 w 151"/>
                <a:gd name="T65" fmla="*/ 164 h 187"/>
                <a:gd name="T66" fmla="*/ 8 w 151"/>
                <a:gd name="T67" fmla="*/ 159 h 187"/>
                <a:gd name="T68" fmla="*/ 21 w 151"/>
                <a:gd name="T69" fmla="*/ 159 h 187"/>
                <a:gd name="T70" fmla="*/ 23 w 151"/>
                <a:gd name="T71" fmla="*/ 157 h 187"/>
                <a:gd name="T72" fmla="*/ 31 w 151"/>
                <a:gd name="T73" fmla="*/ 158 h 187"/>
                <a:gd name="T74" fmla="*/ 37 w 151"/>
                <a:gd name="T75" fmla="*/ 166 h 187"/>
                <a:gd name="T76" fmla="*/ 43 w 151"/>
                <a:gd name="T77" fmla="*/ 166 h 187"/>
                <a:gd name="T78" fmla="*/ 46 w 151"/>
                <a:gd name="T79" fmla="*/ 176 h 187"/>
                <a:gd name="T80" fmla="*/ 51 w 151"/>
                <a:gd name="T81" fmla="*/ 182 h 187"/>
                <a:gd name="T82" fmla="*/ 58 w 151"/>
                <a:gd name="T83" fmla="*/ 186 h 1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1"/>
                <a:gd name="T127" fmla="*/ 0 h 187"/>
                <a:gd name="T128" fmla="*/ 151 w 151"/>
                <a:gd name="T129" fmla="*/ 187 h 1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1" h="187">
                  <a:moveTo>
                    <a:pt x="58" y="186"/>
                  </a:moveTo>
                  <a:cubicBezTo>
                    <a:pt x="60" y="186"/>
                    <a:pt x="62" y="187"/>
                    <a:pt x="63" y="185"/>
                  </a:cubicBezTo>
                  <a:cubicBezTo>
                    <a:pt x="65" y="183"/>
                    <a:pt x="64" y="179"/>
                    <a:pt x="66" y="177"/>
                  </a:cubicBezTo>
                  <a:cubicBezTo>
                    <a:pt x="66" y="176"/>
                    <a:pt x="69" y="176"/>
                    <a:pt x="70" y="177"/>
                  </a:cubicBezTo>
                  <a:cubicBezTo>
                    <a:pt x="72" y="178"/>
                    <a:pt x="72" y="182"/>
                    <a:pt x="75" y="183"/>
                  </a:cubicBezTo>
                  <a:cubicBezTo>
                    <a:pt x="77" y="183"/>
                    <a:pt x="77" y="178"/>
                    <a:pt x="79" y="178"/>
                  </a:cubicBezTo>
                  <a:cubicBezTo>
                    <a:pt x="83" y="176"/>
                    <a:pt x="88" y="179"/>
                    <a:pt x="92" y="178"/>
                  </a:cubicBezTo>
                  <a:cubicBezTo>
                    <a:pt x="94" y="177"/>
                    <a:pt x="93" y="174"/>
                    <a:pt x="95" y="174"/>
                  </a:cubicBezTo>
                  <a:cubicBezTo>
                    <a:pt x="96" y="174"/>
                    <a:pt x="96" y="178"/>
                    <a:pt x="97" y="178"/>
                  </a:cubicBezTo>
                  <a:lnTo>
                    <a:pt x="144" y="178"/>
                  </a:lnTo>
                  <a:lnTo>
                    <a:pt x="147" y="164"/>
                  </a:lnTo>
                  <a:lnTo>
                    <a:pt x="143" y="162"/>
                  </a:lnTo>
                  <a:lnTo>
                    <a:pt x="132" y="35"/>
                  </a:lnTo>
                  <a:cubicBezTo>
                    <a:pt x="131" y="29"/>
                    <a:pt x="144" y="35"/>
                    <a:pt x="151" y="35"/>
                  </a:cubicBezTo>
                  <a:lnTo>
                    <a:pt x="103" y="0"/>
                  </a:lnTo>
                  <a:lnTo>
                    <a:pt x="103" y="21"/>
                  </a:lnTo>
                  <a:lnTo>
                    <a:pt x="62" y="21"/>
                  </a:lnTo>
                  <a:lnTo>
                    <a:pt x="62" y="58"/>
                  </a:lnTo>
                  <a:lnTo>
                    <a:pt x="58" y="60"/>
                  </a:lnTo>
                  <a:cubicBezTo>
                    <a:pt x="56" y="60"/>
                    <a:pt x="54" y="60"/>
                    <a:pt x="53" y="61"/>
                  </a:cubicBezTo>
                  <a:cubicBezTo>
                    <a:pt x="50" y="63"/>
                    <a:pt x="48" y="66"/>
                    <a:pt x="46" y="69"/>
                  </a:cubicBezTo>
                  <a:cubicBezTo>
                    <a:pt x="46" y="75"/>
                    <a:pt x="48" y="81"/>
                    <a:pt x="48" y="87"/>
                  </a:cubicBezTo>
                  <a:cubicBezTo>
                    <a:pt x="48" y="89"/>
                    <a:pt x="46" y="89"/>
                    <a:pt x="46" y="90"/>
                  </a:cubicBezTo>
                  <a:lnTo>
                    <a:pt x="4" y="89"/>
                  </a:lnTo>
                  <a:lnTo>
                    <a:pt x="0" y="95"/>
                  </a:lnTo>
                  <a:cubicBezTo>
                    <a:pt x="1" y="96"/>
                    <a:pt x="2" y="98"/>
                    <a:pt x="4" y="99"/>
                  </a:cubicBezTo>
                  <a:cubicBezTo>
                    <a:pt x="4" y="99"/>
                    <a:pt x="6" y="98"/>
                    <a:pt x="6" y="99"/>
                  </a:cubicBezTo>
                  <a:cubicBezTo>
                    <a:pt x="7" y="101"/>
                    <a:pt x="8" y="104"/>
                    <a:pt x="8" y="107"/>
                  </a:cubicBezTo>
                  <a:cubicBezTo>
                    <a:pt x="8" y="111"/>
                    <a:pt x="6" y="116"/>
                    <a:pt x="5" y="121"/>
                  </a:cubicBezTo>
                  <a:cubicBezTo>
                    <a:pt x="5" y="122"/>
                    <a:pt x="7" y="123"/>
                    <a:pt x="7" y="124"/>
                  </a:cubicBezTo>
                  <a:cubicBezTo>
                    <a:pt x="8" y="127"/>
                    <a:pt x="9" y="131"/>
                    <a:pt x="9" y="135"/>
                  </a:cubicBezTo>
                  <a:cubicBezTo>
                    <a:pt x="9" y="139"/>
                    <a:pt x="8" y="144"/>
                    <a:pt x="7" y="149"/>
                  </a:cubicBezTo>
                  <a:cubicBezTo>
                    <a:pt x="6" y="154"/>
                    <a:pt x="4" y="160"/>
                    <a:pt x="3" y="164"/>
                  </a:cubicBezTo>
                  <a:cubicBezTo>
                    <a:pt x="5" y="163"/>
                    <a:pt x="6" y="160"/>
                    <a:pt x="8" y="159"/>
                  </a:cubicBezTo>
                  <a:cubicBezTo>
                    <a:pt x="12" y="158"/>
                    <a:pt x="17" y="160"/>
                    <a:pt x="21" y="159"/>
                  </a:cubicBezTo>
                  <a:cubicBezTo>
                    <a:pt x="22" y="159"/>
                    <a:pt x="22" y="157"/>
                    <a:pt x="23" y="157"/>
                  </a:cubicBezTo>
                  <a:cubicBezTo>
                    <a:pt x="26" y="157"/>
                    <a:pt x="29" y="156"/>
                    <a:pt x="31" y="158"/>
                  </a:cubicBezTo>
                  <a:cubicBezTo>
                    <a:pt x="34" y="159"/>
                    <a:pt x="34" y="164"/>
                    <a:pt x="37" y="166"/>
                  </a:cubicBezTo>
                  <a:cubicBezTo>
                    <a:pt x="39" y="167"/>
                    <a:pt x="41" y="165"/>
                    <a:pt x="43" y="166"/>
                  </a:cubicBezTo>
                  <a:cubicBezTo>
                    <a:pt x="45" y="169"/>
                    <a:pt x="45" y="173"/>
                    <a:pt x="46" y="176"/>
                  </a:cubicBezTo>
                  <a:cubicBezTo>
                    <a:pt x="47" y="178"/>
                    <a:pt x="49" y="181"/>
                    <a:pt x="51" y="182"/>
                  </a:cubicBezTo>
                  <a:cubicBezTo>
                    <a:pt x="53" y="184"/>
                    <a:pt x="56" y="185"/>
                    <a:pt x="58" y="18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05" name="Freeform 60"/>
            <p:cNvSpPr>
              <a:spLocks noChangeAspect="1"/>
            </p:cNvSpPr>
            <p:nvPr/>
          </p:nvSpPr>
          <p:spPr bwMode="auto">
            <a:xfrm>
              <a:off x="3800623" y="3731841"/>
              <a:ext cx="134926" cy="121000"/>
            </a:xfrm>
            <a:custGeom>
              <a:avLst/>
              <a:gdLst>
                <a:gd name="T0" fmla="*/ 10 w 78"/>
                <a:gd name="T1" fmla="*/ 64 h 64"/>
                <a:gd name="T2" fmla="*/ 9 w 78"/>
                <a:gd name="T3" fmla="*/ 59 h 64"/>
                <a:gd name="T4" fmla="*/ 9 w 78"/>
                <a:gd name="T5" fmla="*/ 54 h 64"/>
                <a:gd name="T6" fmla="*/ 20 w 78"/>
                <a:gd name="T7" fmla="*/ 54 h 64"/>
                <a:gd name="T8" fmla="*/ 30 w 78"/>
                <a:gd name="T9" fmla="*/ 51 h 64"/>
                <a:gd name="T10" fmla="*/ 39 w 78"/>
                <a:gd name="T11" fmla="*/ 52 h 64"/>
                <a:gd name="T12" fmla="*/ 46 w 78"/>
                <a:gd name="T13" fmla="*/ 51 h 64"/>
                <a:gd name="T14" fmla="*/ 47 w 78"/>
                <a:gd name="T15" fmla="*/ 47 h 64"/>
                <a:gd name="T16" fmla="*/ 36 w 78"/>
                <a:gd name="T17" fmla="*/ 45 h 64"/>
                <a:gd name="T18" fmla="*/ 29 w 78"/>
                <a:gd name="T19" fmla="*/ 44 h 64"/>
                <a:gd name="T20" fmla="*/ 26 w 78"/>
                <a:gd name="T21" fmla="*/ 47 h 64"/>
                <a:gd name="T22" fmla="*/ 14 w 78"/>
                <a:gd name="T23" fmla="*/ 48 h 64"/>
                <a:gd name="T24" fmla="*/ 11 w 78"/>
                <a:gd name="T25" fmla="*/ 41 h 64"/>
                <a:gd name="T26" fmla="*/ 8 w 78"/>
                <a:gd name="T27" fmla="*/ 33 h 64"/>
                <a:gd name="T28" fmla="*/ 0 w 78"/>
                <a:gd name="T29" fmla="*/ 31 h 64"/>
                <a:gd name="T30" fmla="*/ 8 w 78"/>
                <a:gd name="T31" fmla="*/ 23 h 64"/>
                <a:gd name="T32" fmla="*/ 14 w 78"/>
                <a:gd name="T33" fmla="*/ 16 h 64"/>
                <a:gd name="T34" fmla="*/ 13 w 78"/>
                <a:gd name="T35" fmla="*/ 8 h 64"/>
                <a:gd name="T36" fmla="*/ 18 w 78"/>
                <a:gd name="T37" fmla="*/ 3 h 64"/>
                <a:gd name="T38" fmla="*/ 31 w 78"/>
                <a:gd name="T39" fmla="*/ 3 h 64"/>
                <a:gd name="T40" fmla="*/ 33 w 78"/>
                <a:gd name="T41" fmla="*/ 1 h 64"/>
                <a:gd name="T42" fmla="*/ 41 w 78"/>
                <a:gd name="T43" fmla="*/ 2 h 64"/>
                <a:gd name="T44" fmla="*/ 47 w 78"/>
                <a:gd name="T45" fmla="*/ 10 h 64"/>
                <a:gd name="T46" fmla="*/ 53 w 78"/>
                <a:gd name="T47" fmla="*/ 10 h 64"/>
                <a:gd name="T48" fmla="*/ 56 w 78"/>
                <a:gd name="T49" fmla="*/ 20 h 64"/>
                <a:gd name="T50" fmla="*/ 61 w 78"/>
                <a:gd name="T51" fmla="*/ 26 h 64"/>
                <a:gd name="T52" fmla="*/ 68 w 78"/>
                <a:gd name="T53" fmla="*/ 30 h 64"/>
                <a:gd name="T54" fmla="*/ 71 w 78"/>
                <a:gd name="T55" fmla="*/ 38 h 64"/>
                <a:gd name="T56" fmla="*/ 69 w 78"/>
                <a:gd name="T57" fmla="*/ 47 h 64"/>
                <a:gd name="T58" fmla="*/ 72 w 78"/>
                <a:gd name="T59" fmla="*/ 51 h 64"/>
                <a:gd name="T60" fmla="*/ 75 w 78"/>
                <a:gd name="T61" fmla="*/ 51 h 64"/>
                <a:gd name="T62" fmla="*/ 78 w 78"/>
                <a:gd name="T63" fmla="*/ 57 h 64"/>
                <a:gd name="T64" fmla="*/ 76 w 78"/>
                <a:gd name="T65" fmla="*/ 63 h 64"/>
                <a:gd name="T66" fmla="*/ 68 w 78"/>
                <a:gd name="T67" fmla="*/ 64 h 64"/>
                <a:gd name="T68" fmla="*/ 60 w 78"/>
                <a:gd name="T69" fmla="*/ 63 h 64"/>
                <a:gd name="T70" fmla="*/ 57 w 78"/>
                <a:gd name="T71" fmla="*/ 63 h 64"/>
                <a:gd name="T72" fmla="*/ 55 w 78"/>
                <a:gd name="T73" fmla="*/ 61 h 64"/>
                <a:gd name="T74" fmla="*/ 48 w 78"/>
                <a:gd name="T75" fmla="*/ 61 h 64"/>
                <a:gd name="T76" fmla="*/ 33 w 78"/>
                <a:gd name="T77" fmla="*/ 60 h 64"/>
                <a:gd name="T78" fmla="*/ 25 w 78"/>
                <a:gd name="T79" fmla="*/ 64 h 64"/>
                <a:gd name="T80" fmla="*/ 16 w 78"/>
                <a:gd name="T81" fmla="*/ 63 h 64"/>
                <a:gd name="T82" fmla="*/ 10 w 78"/>
                <a:gd name="T83" fmla="*/ 64 h 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8"/>
                <a:gd name="T127" fmla="*/ 0 h 64"/>
                <a:gd name="T128" fmla="*/ 78 w 78"/>
                <a:gd name="T129" fmla="*/ 64 h 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8" h="64">
                  <a:moveTo>
                    <a:pt x="10" y="64"/>
                  </a:moveTo>
                  <a:cubicBezTo>
                    <a:pt x="10" y="62"/>
                    <a:pt x="9" y="61"/>
                    <a:pt x="9" y="59"/>
                  </a:cubicBezTo>
                  <a:cubicBezTo>
                    <a:pt x="9" y="57"/>
                    <a:pt x="9" y="56"/>
                    <a:pt x="9" y="54"/>
                  </a:cubicBezTo>
                  <a:cubicBezTo>
                    <a:pt x="13" y="54"/>
                    <a:pt x="16" y="55"/>
                    <a:pt x="20" y="54"/>
                  </a:cubicBezTo>
                  <a:cubicBezTo>
                    <a:pt x="23" y="54"/>
                    <a:pt x="26" y="51"/>
                    <a:pt x="30" y="51"/>
                  </a:cubicBezTo>
                  <a:cubicBezTo>
                    <a:pt x="33" y="51"/>
                    <a:pt x="36" y="52"/>
                    <a:pt x="39" y="52"/>
                  </a:cubicBezTo>
                  <a:cubicBezTo>
                    <a:pt x="42" y="52"/>
                    <a:pt x="44" y="52"/>
                    <a:pt x="46" y="51"/>
                  </a:cubicBezTo>
                  <a:cubicBezTo>
                    <a:pt x="47" y="50"/>
                    <a:pt x="48" y="48"/>
                    <a:pt x="47" y="47"/>
                  </a:cubicBezTo>
                  <a:cubicBezTo>
                    <a:pt x="44" y="46"/>
                    <a:pt x="39" y="45"/>
                    <a:pt x="36" y="45"/>
                  </a:cubicBezTo>
                  <a:cubicBezTo>
                    <a:pt x="33" y="44"/>
                    <a:pt x="31" y="44"/>
                    <a:pt x="29" y="44"/>
                  </a:cubicBezTo>
                  <a:cubicBezTo>
                    <a:pt x="28" y="45"/>
                    <a:pt x="27" y="47"/>
                    <a:pt x="26" y="47"/>
                  </a:cubicBezTo>
                  <a:cubicBezTo>
                    <a:pt x="22" y="48"/>
                    <a:pt x="18" y="48"/>
                    <a:pt x="14" y="48"/>
                  </a:cubicBezTo>
                  <a:cubicBezTo>
                    <a:pt x="13" y="46"/>
                    <a:pt x="12" y="43"/>
                    <a:pt x="11" y="41"/>
                  </a:cubicBezTo>
                  <a:cubicBezTo>
                    <a:pt x="10" y="38"/>
                    <a:pt x="10" y="35"/>
                    <a:pt x="8" y="33"/>
                  </a:cubicBezTo>
                  <a:cubicBezTo>
                    <a:pt x="6" y="32"/>
                    <a:pt x="0" y="34"/>
                    <a:pt x="0" y="31"/>
                  </a:cubicBezTo>
                  <a:cubicBezTo>
                    <a:pt x="0" y="27"/>
                    <a:pt x="6" y="26"/>
                    <a:pt x="8" y="23"/>
                  </a:cubicBezTo>
                  <a:cubicBezTo>
                    <a:pt x="10" y="21"/>
                    <a:pt x="13" y="19"/>
                    <a:pt x="14" y="16"/>
                  </a:cubicBezTo>
                  <a:cubicBezTo>
                    <a:pt x="14" y="14"/>
                    <a:pt x="13" y="11"/>
                    <a:pt x="13" y="8"/>
                  </a:cubicBezTo>
                  <a:cubicBezTo>
                    <a:pt x="15" y="7"/>
                    <a:pt x="16" y="4"/>
                    <a:pt x="18" y="3"/>
                  </a:cubicBezTo>
                  <a:cubicBezTo>
                    <a:pt x="22" y="2"/>
                    <a:pt x="27" y="4"/>
                    <a:pt x="31" y="3"/>
                  </a:cubicBezTo>
                  <a:cubicBezTo>
                    <a:pt x="32" y="3"/>
                    <a:pt x="32" y="1"/>
                    <a:pt x="33" y="1"/>
                  </a:cubicBezTo>
                  <a:cubicBezTo>
                    <a:pt x="36" y="1"/>
                    <a:pt x="39" y="0"/>
                    <a:pt x="41" y="2"/>
                  </a:cubicBezTo>
                  <a:cubicBezTo>
                    <a:pt x="44" y="3"/>
                    <a:pt x="44" y="8"/>
                    <a:pt x="47" y="10"/>
                  </a:cubicBezTo>
                  <a:cubicBezTo>
                    <a:pt x="49" y="11"/>
                    <a:pt x="51" y="9"/>
                    <a:pt x="53" y="10"/>
                  </a:cubicBezTo>
                  <a:cubicBezTo>
                    <a:pt x="55" y="13"/>
                    <a:pt x="55" y="17"/>
                    <a:pt x="56" y="20"/>
                  </a:cubicBezTo>
                  <a:cubicBezTo>
                    <a:pt x="57" y="22"/>
                    <a:pt x="59" y="25"/>
                    <a:pt x="61" y="26"/>
                  </a:cubicBezTo>
                  <a:cubicBezTo>
                    <a:pt x="63" y="28"/>
                    <a:pt x="66" y="29"/>
                    <a:pt x="68" y="30"/>
                  </a:cubicBezTo>
                  <a:lnTo>
                    <a:pt x="71" y="38"/>
                  </a:lnTo>
                  <a:lnTo>
                    <a:pt x="69" y="47"/>
                  </a:lnTo>
                  <a:lnTo>
                    <a:pt x="72" y="51"/>
                  </a:lnTo>
                  <a:lnTo>
                    <a:pt x="75" y="51"/>
                  </a:lnTo>
                  <a:lnTo>
                    <a:pt x="78" y="57"/>
                  </a:lnTo>
                  <a:lnTo>
                    <a:pt x="76" y="63"/>
                  </a:lnTo>
                  <a:cubicBezTo>
                    <a:pt x="73" y="63"/>
                    <a:pt x="71" y="64"/>
                    <a:pt x="68" y="64"/>
                  </a:cubicBezTo>
                  <a:cubicBezTo>
                    <a:pt x="66" y="63"/>
                    <a:pt x="63" y="63"/>
                    <a:pt x="60" y="63"/>
                  </a:cubicBezTo>
                  <a:cubicBezTo>
                    <a:pt x="59" y="63"/>
                    <a:pt x="58" y="64"/>
                    <a:pt x="57" y="63"/>
                  </a:cubicBezTo>
                  <a:cubicBezTo>
                    <a:pt x="56" y="63"/>
                    <a:pt x="56" y="61"/>
                    <a:pt x="55" y="61"/>
                  </a:cubicBezTo>
                  <a:cubicBezTo>
                    <a:pt x="53" y="60"/>
                    <a:pt x="50" y="61"/>
                    <a:pt x="48" y="61"/>
                  </a:cubicBezTo>
                  <a:cubicBezTo>
                    <a:pt x="43" y="60"/>
                    <a:pt x="38" y="59"/>
                    <a:pt x="33" y="60"/>
                  </a:cubicBezTo>
                  <a:cubicBezTo>
                    <a:pt x="30" y="60"/>
                    <a:pt x="28" y="63"/>
                    <a:pt x="25" y="64"/>
                  </a:cubicBezTo>
                  <a:cubicBezTo>
                    <a:pt x="22" y="64"/>
                    <a:pt x="19" y="63"/>
                    <a:pt x="16" y="63"/>
                  </a:cubicBezTo>
                  <a:cubicBezTo>
                    <a:pt x="14" y="63"/>
                    <a:pt x="12" y="63"/>
                    <a:pt x="10" y="6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06" name="Freeform 61"/>
            <p:cNvSpPr>
              <a:spLocks noChangeAspect="1"/>
            </p:cNvSpPr>
            <p:nvPr/>
          </p:nvSpPr>
          <p:spPr bwMode="auto">
            <a:xfrm>
              <a:off x="3816496" y="3843412"/>
              <a:ext cx="74606" cy="51856"/>
            </a:xfrm>
            <a:custGeom>
              <a:avLst/>
              <a:gdLst>
                <a:gd name="T0" fmla="*/ 22 w 42"/>
                <a:gd name="T1" fmla="*/ 27 h 27"/>
                <a:gd name="T2" fmla="*/ 26 w 42"/>
                <a:gd name="T3" fmla="*/ 18 h 27"/>
                <a:gd name="T4" fmla="*/ 33 w 42"/>
                <a:gd name="T5" fmla="*/ 15 h 27"/>
                <a:gd name="T6" fmla="*/ 40 w 42"/>
                <a:gd name="T7" fmla="*/ 14 h 27"/>
                <a:gd name="T8" fmla="*/ 38 w 42"/>
                <a:gd name="T9" fmla="*/ 8 h 27"/>
                <a:gd name="T10" fmla="*/ 39 w 42"/>
                <a:gd name="T11" fmla="*/ 5 h 27"/>
                <a:gd name="T12" fmla="*/ 38 w 42"/>
                <a:gd name="T13" fmla="*/ 2 h 27"/>
                <a:gd name="T14" fmla="*/ 23 w 42"/>
                <a:gd name="T15" fmla="*/ 1 h 27"/>
                <a:gd name="T16" fmla="*/ 15 w 42"/>
                <a:gd name="T17" fmla="*/ 5 h 27"/>
                <a:gd name="T18" fmla="*/ 6 w 42"/>
                <a:gd name="T19" fmla="*/ 4 h 27"/>
                <a:gd name="T20" fmla="*/ 0 w 42"/>
                <a:gd name="T21" fmla="*/ 5 h 27"/>
                <a:gd name="T22" fmla="*/ 5 w 42"/>
                <a:gd name="T23" fmla="*/ 12 h 27"/>
                <a:gd name="T24" fmla="*/ 22 w 42"/>
                <a:gd name="T25" fmla="*/ 12 h 27"/>
                <a:gd name="T26" fmla="*/ 14 w 42"/>
                <a:gd name="T27" fmla="*/ 15 h 27"/>
                <a:gd name="T28" fmla="*/ 18 w 42"/>
                <a:gd name="T29" fmla="*/ 20 h 27"/>
                <a:gd name="T30" fmla="*/ 22 w 42"/>
                <a:gd name="T31" fmla="*/ 27 h 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2"/>
                <a:gd name="T49" fmla="*/ 0 h 27"/>
                <a:gd name="T50" fmla="*/ 42 w 42"/>
                <a:gd name="T51" fmla="*/ 27 h 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2" h="27">
                  <a:moveTo>
                    <a:pt x="22" y="27"/>
                  </a:moveTo>
                  <a:cubicBezTo>
                    <a:pt x="23" y="24"/>
                    <a:pt x="23" y="21"/>
                    <a:pt x="26" y="18"/>
                  </a:cubicBezTo>
                  <a:cubicBezTo>
                    <a:pt x="27" y="16"/>
                    <a:pt x="31" y="16"/>
                    <a:pt x="33" y="15"/>
                  </a:cubicBezTo>
                  <a:cubicBezTo>
                    <a:pt x="36" y="15"/>
                    <a:pt x="39" y="16"/>
                    <a:pt x="40" y="14"/>
                  </a:cubicBezTo>
                  <a:cubicBezTo>
                    <a:pt x="42" y="12"/>
                    <a:pt x="38" y="10"/>
                    <a:pt x="38" y="8"/>
                  </a:cubicBezTo>
                  <a:cubicBezTo>
                    <a:pt x="38" y="7"/>
                    <a:pt x="39" y="6"/>
                    <a:pt x="39" y="5"/>
                  </a:cubicBezTo>
                  <a:cubicBezTo>
                    <a:pt x="39" y="4"/>
                    <a:pt x="39" y="3"/>
                    <a:pt x="38" y="2"/>
                  </a:cubicBezTo>
                  <a:cubicBezTo>
                    <a:pt x="33" y="1"/>
                    <a:pt x="28" y="0"/>
                    <a:pt x="23" y="1"/>
                  </a:cubicBezTo>
                  <a:cubicBezTo>
                    <a:pt x="20" y="1"/>
                    <a:pt x="18" y="4"/>
                    <a:pt x="15" y="5"/>
                  </a:cubicBezTo>
                  <a:cubicBezTo>
                    <a:pt x="12" y="5"/>
                    <a:pt x="9" y="4"/>
                    <a:pt x="6" y="4"/>
                  </a:cubicBezTo>
                  <a:cubicBezTo>
                    <a:pt x="4" y="4"/>
                    <a:pt x="2" y="4"/>
                    <a:pt x="0" y="5"/>
                  </a:cubicBezTo>
                  <a:cubicBezTo>
                    <a:pt x="1" y="7"/>
                    <a:pt x="2" y="11"/>
                    <a:pt x="5" y="12"/>
                  </a:cubicBezTo>
                  <a:cubicBezTo>
                    <a:pt x="11" y="14"/>
                    <a:pt x="16" y="10"/>
                    <a:pt x="22" y="12"/>
                  </a:cubicBezTo>
                  <a:cubicBezTo>
                    <a:pt x="24" y="12"/>
                    <a:pt x="15" y="12"/>
                    <a:pt x="14" y="15"/>
                  </a:cubicBezTo>
                  <a:cubicBezTo>
                    <a:pt x="14" y="16"/>
                    <a:pt x="17" y="18"/>
                    <a:pt x="18" y="20"/>
                  </a:cubicBezTo>
                  <a:cubicBezTo>
                    <a:pt x="20" y="22"/>
                    <a:pt x="21" y="24"/>
                    <a:pt x="22" y="2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07" name="Freeform 62"/>
            <p:cNvSpPr>
              <a:spLocks noChangeAspect="1"/>
            </p:cNvSpPr>
            <p:nvPr/>
          </p:nvSpPr>
          <p:spPr bwMode="auto">
            <a:xfrm>
              <a:off x="3816496" y="3815126"/>
              <a:ext cx="66669" cy="22000"/>
            </a:xfrm>
            <a:custGeom>
              <a:avLst/>
              <a:gdLst>
                <a:gd name="T0" fmla="*/ 0 w 39"/>
                <a:gd name="T1" fmla="*/ 10 h 11"/>
                <a:gd name="T2" fmla="*/ 14 w 39"/>
                <a:gd name="T3" fmla="*/ 7 h 11"/>
                <a:gd name="T4" fmla="*/ 5 w 39"/>
                <a:gd name="T5" fmla="*/ 4 h 11"/>
                <a:gd name="T6" fmla="*/ 17 w 39"/>
                <a:gd name="T7" fmla="*/ 3 h 11"/>
                <a:gd name="T8" fmla="*/ 20 w 39"/>
                <a:gd name="T9" fmla="*/ 0 h 11"/>
                <a:gd name="T10" fmla="*/ 27 w 39"/>
                <a:gd name="T11" fmla="*/ 1 h 11"/>
                <a:gd name="T12" fmla="*/ 38 w 39"/>
                <a:gd name="T13" fmla="*/ 3 h 11"/>
                <a:gd name="T14" fmla="*/ 37 w 39"/>
                <a:gd name="T15" fmla="*/ 7 h 11"/>
                <a:gd name="T16" fmla="*/ 30 w 39"/>
                <a:gd name="T17" fmla="*/ 8 h 11"/>
                <a:gd name="T18" fmla="*/ 21 w 39"/>
                <a:gd name="T19" fmla="*/ 7 h 11"/>
                <a:gd name="T20" fmla="*/ 11 w 39"/>
                <a:gd name="T21" fmla="*/ 10 h 11"/>
                <a:gd name="T22" fmla="*/ 0 w 39"/>
                <a:gd name="T23" fmla="*/ 10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
                <a:gd name="T37" fmla="*/ 0 h 11"/>
                <a:gd name="T38" fmla="*/ 39 w 39"/>
                <a:gd name="T39" fmla="*/ 11 h 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 h="11">
                  <a:moveTo>
                    <a:pt x="0" y="10"/>
                  </a:moveTo>
                  <a:cubicBezTo>
                    <a:pt x="5" y="9"/>
                    <a:pt x="9" y="8"/>
                    <a:pt x="14" y="7"/>
                  </a:cubicBezTo>
                  <a:cubicBezTo>
                    <a:pt x="11" y="5"/>
                    <a:pt x="8" y="5"/>
                    <a:pt x="5" y="4"/>
                  </a:cubicBezTo>
                  <a:cubicBezTo>
                    <a:pt x="9" y="4"/>
                    <a:pt x="13" y="4"/>
                    <a:pt x="17" y="3"/>
                  </a:cubicBezTo>
                  <a:cubicBezTo>
                    <a:pt x="18" y="3"/>
                    <a:pt x="19" y="1"/>
                    <a:pt x="20" y="0"/>
                  </a:cubicBezTo>
                  <a:cubicBezTo>
                    <a:pt x="22" y="0"/>
                    <a:pt x="24" y="0"/>
                    <a:pt x="27" y="1"/>
                  </a:cubicBezTo>
                  <a:cubicBezTo>
                    <a:pt x="30" y="1"/>
                    <a:pt x="35" y="2"/>
                    <a:pt x="38" y="3"/>
                  </a:cubicBezTo>
                  <a:cubicBezTo>
                    <a:pt x="39" y="4"/>
                    <a:pt x="38" y="6"/>
                    <a:pt x="37" y="7"/>
                  </a:cubicBezTo>
                  <a:cubicBezTo>
                    <a:pt x="35" y="8"/>
                    <a:pt x="33" y="8"/>
                    <a:pt x="30" y="8"/>
                  </a:cubicBezTo>
                  <a:cubicBezTo>
                    <a:pt x="27" y="8"/>
                    <a:pt x="24" y="7"/>
                    <a:pt x="21" y="7"/>
                  </a:cubicBezTo>
                  <a:cubicBezTo>
                    <a:pt x="17" y="7"/>
                    <a:pt x="14" y="10"/>
                    <a:pt x="11" y="10"/>
                  </a:cubicBezTo>
                  <a:cubicBezTo>
                    <a:pt x="7" y="11"/>
                    <a:pt x="4" y="10"/>
                    <a:pt x="0" y="1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08" name="Freeform 63"/>
            <p:cNvSpPr>
              <a:spLocks noChangeAspect="1"/>
            </p:cNvSpPr>
            <p:nvPr/>
          </p:nvSpPr>
          <p:spPr bwMode="auto">
            <a:xfrm>
              <a:off x="3854593" y="3846555"/>
              <a:ext cx="169848" cy="153999"/>
            </a:xfrm>
            <a:custGeom>
              <a:avLst/>
              <a:gdLst>
                <a:gd name="T0" fmla="*/ 85 w 96"/>
                <a:gd name="T1" fmla="*/ 32 h 81"/>
                <a:gd name="T2" fmla="*/ 80 w 96"/>
                <a:gd name="T3" fmla="*/ 27 h 81"/>
                <a:gd name="T4" fmla="*/ 80 w 96"/>
                <a:gd name="T5" fmla="*/ 15 h 81"/>
                <a:gd name="T6" fmla="*/ 71 w 96"/>
                <a:gd name="T7" fmla="*/ 5 h 81"/>
                <a:gd name="T8" fmla="*/ 67 w 96"/>
                <a:gd name="T9" fmla="*/ 9 h 81"/>
                <a:gd name="T10" fmla="*/ 56 w 96"/>
                <a:gd name="T11" fmla="*/ 12 h 81"/>
                <a:gd name="T12" fmla="*/ 49 w 96"/>
                <a:gd name="T13" fmla="*/ 9 h 81"/>
                <a:gd name="T14" fmla="*/ 44 w 96"/>
                <a:gd name="T15" fmla="*/ 3 h 81"/>
                <a:gd name="T16" fmla="*/ 28 w 96"/>
                <a:gd name="T17" fmla="*/ 3 h 81"/>
                <a:gd name="T18" fmla="*/ 23 w 96"/>
                <a:gd name="T19" fmla="*/ 1 h 81"/>
                <a:gd name="T20" fmla="*/ 17 w 96"/>
                <a:gd name="T21" fmla="*/ 4 h 81"/>
                <a:gd name="T22" fmla="*/ 18 w 96"/>
                <a:gd name="T23" fmla="*/ 13 h 81"/>
                <a:gd name="T24" fmla="*/ 4 w 96"/>
                <a:gd name="T25" fmla="*/ 17 h 81"/>
                <a:gd name="T26" fmla="*/ 6 w 96"/>
                <a:gd name="T27" fmla="*/ 26 h 81"/>
                <a:gd name="T28" fmla="*/ 12 w 96"/>
                <a:gd name="T29" fmla="*/ 37 h 81"/>
                <a:gd name="T30" fmla="*/ 21 w 96"/>
                <a:gd name="T31" fmla="*/ 47 h 81"/>
                <a:gd name="T32" fmla="*/ 28 w 96"/>
                <a:gd name="T33" fmla="*/ 48 h 81"/>
                <a:gd name="T34" fmla="*/ 39 w 96"/>
                <a:gd name="T35" fmla="*/ 42 h 81"/>
                <a:gd name="T36" fmla="*/ 47 w 96"/>
                <a:gd name="T37" fmla="*/ 40 h 81"/>
                <a:gd name="T38" fmla="*/ 52 w 96"/>
                <a:gd name="T39" fmla="*/ 46 h 81"/>
                <a:gd name="T40" fmla="*/ 55 w 96"/>
                <a:gd name="T41" fmla="*/ 53 h 81"/>
                <a:gd name="T42" fmla="*/ 55 w 96"/>
                <a:gd name="T43" fmla="*/ 63 h 81"/>
                <a:gd name="T44" fmla="*/ 62 w 96"/>
                <a:gd name="T45" fmla="*/ 62 h 81"/>
                <a:gd name="T46" fmla="*/ 67 w 96"/>
                <a:gd name="T47" fmla="*/ 61 h 81"/>
                <a:gd name="T48" fmla="*/ 71 w 96"/>
                <a:gd name="T49" fmla="*/ 67 h 81"/>
                <a:gd name="T50" fmla="*/ 71 w 96"/>
                <a:gd name="T51" fmla="*/ 74 h 81"/>
                <a:gd name="T52" fmla="*/ 74 w 96"/>
                <a:gd name="T53" fmla="*/ 81 h 81"/>
                <a:gd name="T54" fmla="*/ 81 w 96"/>
                <a:gd name="T55" fmla="*/ 74 h 81"/>
                <a:gd name="T56" fmla="*/ 88 w 96"/>
                <a:gd name="T57" fmla="*/ 75 h 81"/>
                <a:gd name="T58" fmla="*/ 91 w 96"/>
                <a:gd name="T59" fmla="*/ 67 h 81"/>
                <a:gd name="T60" fmla="*/ 95 w 96"/>
                <a:gd name="T61" fmla="*/ 62 h 81"/>
                <a:gd name="T62" fmla="*/ 93 w 96"/>
                <a:gd name="T63" fmla="*/ 55 h 81"/>
                <a:gd name="T64" fmla="*/ 88 w 96"/>
                <a:gd name="T65" fmla="*/ 43 h 8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6"/>
                <a:gd name="T100" fmla="*/ 0 h 81"/>
                <a:gd name="T101" fmla="*/ 96 w 96"/>
                <a:gd name="T102" fmla="*/ 81 h 8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6" h="81">
                  <a:moveTo>
                    <a:pt x="92" y="38"/>
                  </a:moveTo>
                  <a:cubicBezTo>
                    <a:pt x="90" y="36"/>
                    <a:pt x="86" y="35"/>
                    <a:pt x="85" y="32"/>
                  </a:cubicBezTo>
                  <a:cubicBezTo>
                    <a:pt x="84" y="31"/>
                    <a:pt x="86" y="28"/>
                    <a:pt x="85" y="26"/>
                  </a:cubicBezTo>
                  <a:cubicBezTo>
                    <a:pt x="84" y="25"/>
                    <a:pt x="80" y="28"/>
                    <a:pt x="80" y="27"/>
                  </a:cubicBezTo>
                  <a:cubicBezTo>
                    <a:pt x="80" y="24"/>
                    <a:pt x="84" y="22"/>
                    <a:pt x="84" y="19"/>
                  </a:cubicBezTo>
                  <a:cubicBezTo>
                    <a:pt x="84" y="17"/>
                    <a:pt x="81" y="17"/>
                    <a:pt x="80" y="15"/>
                  </a:cubicBezTo>
                  <a:cubicBezTo>
                    <a:pt x="79" y="13"/>
                    <a:pt x="80" y="9"/>
                    <a:pt x="79" y="7"/>
                  </a:cubicBezTo>
                  <a:cubicBezTo>
                    <a:pt x="77" y="5"/>
                    <a:pt x="74" y="4"/>
                    <a:pt x="71" y="5"/>
                  </a:cubicBezTo>
                  <a:cubicBezTo>
                    <a:pt x="70" y="5"/>
                    <a:pt x="72" y="7"/>
                    <a:pt x="71" y="8"/>
                  </a:cubicBezTo>
                  <a:cubicBezTo>
                    <a:pt x="70" y="9"/>
                    <a:pt x="69" y="9"/>
                    <a:pt x="67" y="9"/>
                  </a:cubicBezTo>
                  <a:cubicBezTo>
                    <a:pt x="66" y="9"/>
                    <a:pt x="64" y="7"/>
                    <a:pt x="63" y="8"/>
                  </a:cubicBezTo>
                  <a:cubicBezTo>
                    <a:pt x="60" y="8"/>
                    <a:pt x="58" y="12"/>
                    <a:pt x="56" y="12"/>
                  </a:cubicBezTo>
                  <a:cubicBezTo>
                    <a:pt x="54" y="11"/>
                    <a:pt x="54" y="7"/>
                    <a:pt x="52" y="6"/>
                  </a:cubicBezTo>
                  <a:cubicBezTo>
                    <a:pt x="51" y="6"/>
                    <a:pt x="50" y="8"/>
                    <a:pt x="49" y="9"/>
                  </a:cubicBezTo>
                  <a:cubicBezTo>
                    <a:pt x="48" y="9"/>
                    <a:pt x="46" y="10"/>
                    <a:pt x="45" y="9"/>
                  </a:cubicBezTo>
                  <a:cubicBezTo>
                    <a:pt x="44" y="8"/>
                    <a:pt x="44" y="5"/>
                    <a:pt x="44" y="3"/>
                  </a:cubicBezTo>
                  <a:cubicBezTo>
                    <a:pt x="41" y="3"/>
                    <a:pt x="39" y="4"/>
                    <a:pt x="36" y="4"/>
                  </a:cubicBezTo>
                  <a:cubicBezTo>
                    <a:pt x="34" y="3"/>
                    <a:pt x="31" y="3"/>
                    <a:pt x="28" y="3"/>
                  </a:cubicBezTo>
                  <a:cubicBezTo>
                    <a:pt x="27" y="3"/>
                    <a:pt x="26" y="4"/>
                    <a:pt x="25" y="3"/>
                  </a:cubicBezTo>
                  <a:cubicBezTo>
                    <a:pt x="24" y="3"/>
                    <a:pt x="24" y="1"/>
                    <a:pt x="23" y="1"/>
                  </a:cubicBezTo>
                  <a:cubicBezTo>
                    <a:pt x="21" y="0"/>
                    <a:pt x="18" y="1"/>
                    <a:pt x="16" y="1"/>
                  </a:cubicBezTo>
                  <a:cubicBezTo>
                    <a:pt x="17" y="2"/>
                    <a:pt x="17" y="3"/>
                    <a:pt x="17" y="4"/>
                  </a:cubicBezTo>
                  <a:cubicBezTo>
                    <a:pt x="17" y="5"/>
                    <a:pt x="16" y="6"/>
                    <a:pt x="16" y="7"/>
                  </a:cubicBezTo>
                  <a:cubicBezTo>
                    <a:pt x="16" y="9"/>
                    <a:pt x="20" y="11"/>
                    <a:pt x="18" y="13"/>
                  </a:cubicBezTo>
                  <a:cubicBezTo>
                    <a:pt x="17" y="15"/>
                    <a:pt x="14" y="14"/>
                    <a:pt x="11" y="14"/>
                  </a:cubicBezTo>
                  <a:cubicBezTo>
                    <a:pt x="9" y="15"/>
                    <a:pt x="5" y="15"/>
                    <a:pt x="4" y="17"/>
                  </a:cubicBezTo>
                  <a:cubicBezTo>
                    <a:pt x="1" y="20"/>
                    <a:pt x="1" y="23"/>
                    <a:pt x="0" y="26"/>
                  </a:cubicBezTo>
                  <a:cubicBezTo>
                    <a:pt x="2" y="26"/>
                    <a:pt x="4" y="25"/>
                    <a:pt x="6" y="26"/>
                  </a:cubicBezTo>
                  <a:cubicBezTo>
                    <a:pt x="7" y="26"/>
                    <a:pt x="6" y="29"/>
                    <a:pt x="7" y="30"/>
                  </a:cubicBezTo>
                  <a:cubicBezTo>
                    <a:pt x="9" y="33"/>
                    <a:pt x="11" y="35"/>
                    <a:pt x="12" y="37"/>
                  </a:cubicBezTo>
                  <a:cubicBezTo>
                    <a:pt x="13" y="39"/>
                    <a:pt x="13" y="41"/>
                    <a:pt x="15" y="42"/>
                  </a:cubicBezTo>
                  <a:cubicBezTo>
                    <a:pt x="16" y="44"/>
                    <a:pt x="19" y="45"/>
                    <a:pt x="21" y="47"/>
                  </a:cubicBezTo>
                  <a:cubicBezTo>
                    <a:pt x="22" y="49"/>
                    <a:pt x="24" y="50"/>
                    <a:pt x="25" y="52"/>
                  </a:cubicBezTo>
                  <a:cubicBezTo>
                    <a:pt x="26" y="51"/>
                    <a:pt x="26" y="49"/>
                    <a:pt x="28" y="48"/>
                  </a:cubicBezTo>
                  <a:cubicBezTo>
                    <a:pt x="29" y="45"/>
                    <a:pt x="31" y="43"/>
                    <a:pt x="34" y="42"/>
                  </a:cubicBezTo>
                  <a:cubicBezTo>
                    <a:pt x="35" y="41"/>
                    <a:pt x="37" y="42"/>
                    <a:pt x="39" y="42"/>
                  </a:cubicBezTo>
                  <a:cubicBezTo>
                    <a:pt x="40" y="42"/>
                    <a:pt x="40" y="40"/>
                    <a:pt x="41" y="40"/>
                  </a:cubicBezTo>
                  <a:cubicBezTo>
                    <a:pt x="43" y="39"/>
                    <a:pt x="45" y="39"/>
                    <a:pt x="47" y="40"/>
                  </a:cubicBezTo>
                  <a:cubicBezTo>
                    <a:pt x="49" y="40"/>
                    <a:pt x="50" y="41"/>
                    <a:pt x="51" y="42"/>
                  </a:cubicBezTo>
                  <a:cubicBezTo>
                    <a:pt x="52" y="43"/>
                    <a:pt x="52" y="45"/>
                    <a:pt x="52" y="46"/>
                  </a:cubicBezTo>
                  <a:cubicBezTo>
                    <a:pt x="53" y="47"/>
                    <a:pt x="55" y="48"/>
                    <a:pt x="56" y="49"/>
                  </a:cubicBezTo>
                  <a:cubicBezTo>
                    <a:pt x="56" y="50"/>
                    <a:pt x="55" y="52"/>
                    <a:pt x="55" y="53"/>
                  </a:cubicBezTo>
                  <a:cubicBezTo>
                    <a:pt x="56" y="55"/>
                    <a:pt x="58" y="57"/>
                    <a:pt x="58" y="59"/>
                  </a:cubicBezTo>
                  <a:cubicBezTo>
                    <a:pt x="58" y="60"/>
                    <a:pt x="56" y="61"/>
                    <a:pt x="55" y="63"/>
                  </a:cubicBezTo>
                  <a:cubicBezTo>
                    <a:pt x="55" y="64"/>
                    <a:pt x="57" y="65"/>
                    <a:pt x="57" y="65"/>
                  </a:cubicBezTo>
                  <a:cubicBezTo>
                    <a:pt x="59" y="64"/>
                    <a:pt x="60" y="63"/>
                    <a:pt x="62" y="62"/>
                  </a:cubicBezTo>
                  <a:cubicBezTo>
                    <a:pt x="63" y="62"/>
                    <a:pt x="65" y="63"/>
                    <a:pt x="66" y="63"/>
                  </a:cubicBezTo>
                  <a:cubicBezTo>
                    <a:pt x="67" y="63"/>
                    <a:pt x="66" y="61"/>
                    <a:pt x="67" y="61"/>
                  </a:cubicBezTo>
                  <a:cubicBezTo>
                    <a:pt x="69" y="61"/>
                    <a:pt x="70" y="61"/>
                    <a:pt x="71" y="62"/>
                  </a:cubicBezTo>
                  <a:cubicBezTo>
                    <a:pt x="72" y="64"/>
                    <a:pt x="70" y="66"/>
                    <a:pt x="71" y="67"/>
                  </a:cubicBezTo>
                  <a:cubicBezTo>
                    <a:pt x="72" y="69"/>
                    <a:pt x="75" y="70"/>
                    <a:pt x="75" y="72"/>
                  </a:cubicBezTo>
                  <a:cubicBezTo>
                    <a:pt x="75" y="74"/>
                    <a:pt x="72" y="73"/>
                    <a:pt x="71" y="74"/>
                  </a:cubicBezTo>
                  <a:cubicBezTo>
                    <a:pt x="70" y="76"/>
                    <a:pt x="70" y="78"/>
                    <a:pt x="70" y="80"/>
                  </a:cubicBezTo>
                  <a:cubicBezTo>
                    <a:pt x="71" y="81"/>
                    <a:pt x="73" y="81"/>
                    <a:pt x="74" y="81"/>
                  </a:cubicBezTo>
                  <a:cubicBezTo>
                    <a:pt x="76" y="81"/>
                    <a:pt x="77" y="80"/>
                    <a:pt x="78" y="79"/>
                  </a:cubicBezTo>
                  <a:cubicBezTo>
                    <a:pt x="79" y="78"/>
                    <a:pt x="79" y="74"/>
                    <a:pt x="81" y="74"/>
                  </a:cubicBezTo>
                  <a:cubicBezTo>
                    <a:pt x="83" y="74"/>
                    <a:pt x="84" y="77"/>
                    <a:pt x="86" y="79"/>
                  </a:cubicBezTo>
                  <a:cubicBezTo>
                    <a:pt x="87" y="78"/>
                    <a:pt x="88" y="77"/>
                    <a:pt x="88" y="75"/>
                  </a:cubicBezTo>
                  <a:cubicBezTo>
                    <a:pt x="89" y="74"/>
                    <a:pt x="87" y="73"/>
                    <a:pt x="87" y="72"/>
                  </a:cubicBezTo>
                  <a:cubicBezTo>
                    <a:pt x="87" y="70"/>
                    <a:pt x="91" y="69"/>
                    <a:pt x="91" y="67"/>
                  </a:cubicBezTo>
                  <a:cubicBezTo>
                    <a:pt x="91" y="66"/>
                    <a:pt x="85" y="66"/>
                    <a:pt x="86" y="65"/>
                  </a:cubicBezTo>
                  <a:cubicBezTo>
                    <a:pt x="88" y="62"/>
                    <a:pt x="93" y="64"/>
                    <a:pt x="95" y="62"/>
                  </a:cubicBezTo>
                  <a:cubicBezTo>
                    <a:pt x="96" y="60"/>
                    <a:pt x="91" y="60"/>
                    <a:pt x="90" y="58"/>
                  </a:cubicBezTo>
                  <a:cubicBezTo>
                    <a:pt x="90" y="57"/>
                    <a:pt x="92" y="57"/>
                    <a:pt x="93" y="55"/>
                  </a:cubicBezTo>
                  <a:cubicBezTo>
                    <a:pt x="93" y="54"/>
                    <a:pt x="93" y="52"/>
                    <a:pt x="92" y="50"/>
                  </a:cubicBezTo>
                  <a:cubicBezTo>
                    <a:pt x="92" y="48"/>
                    <a:pt x="89" y="46"/>
                    <a:pt x="88" y="43"/>
                  </a:cubicBezTo>
                  <a:cubicBezTo>
                    <a:pt x="88" y="41"/>
                    <a:pt x="91" y="40"/>
                    <a:pt x="92" y="3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09" name="Freeform 64"/>
            <p:cNvSpPr>
              <a:spLocks noChangeAspect="1"/>
            </p:cNvSpPr>
            <p:nvPr/>
          </p:nvSpPr>
          <p:spPr bwMode="auto">
            <a:xfrm>
              <a:off x="3895864" y="3918840"/>
              <a:ext cx="63494" cy="89570"/>
            </a:xfrm>
            <a:custGeom>
              <a:avLst/>
              <a:gdLst>
                <a:gd name="T0" fmla="*/ 34 w 36"/>
                <a:gd name="T1" fmla="*/ 26 h 46"/>
                <a:gd name="T2" fmla="*/ 35 w 36"/>
                <a:gd name="T3" fmla="*/ 34 h 46"/>
                <a:gd name="T4" fmla="*/ 28 w 36"/>
                <a:gd name="T5" fmla="*/ 38 h 46"/>
                <a:gd name="T6" fmla="*/ 26 w 36"/>
                <a:gd name="T7" fmla="*/ 42 h 46"/>
                <a:gd name="T8" fmla="*/ 23 w 36"/>
                <a:gd name="T9" fmla="*/ 46 h 46"/>
                <a:gd name="T10" fmla="*/ 11 w 36"/>
                <a:gd name="T11" fmla="*/ 40 h 46"/>
                <a:gd name="T12" fmla="*/ 11 w 36"/>
                <a:gd name="T13" fmla="*/ 36 h 46"/>
                <a:gd name="T14" fmla="*/ 4 w 36"/>
                <a:gd name="T15" fmla="*/ 32 h 46"/>
                <a:gd name="T16" fmla="*/ 4 w 36"/>
                <a:gd name="T17" fmla="*/ 26 h 46"/>
                <a:gd name="T18" fmla="*/ 0 w 36"/>
                <a:gd name="T19" fmla="*/ 23 h 46"/>
                <a:gd name="T20" fmla="*/ 1 w 36"/>
                <a:gd name="T21" fmla="*/ 17 h 46"/>
                <a:gd name="T22" fmla="*/ 2 w 36"/>
                <a:gd name="T23" fmla="*/ 13 h 46"/>
                <a:gd name="T24" fmla="*/ 5 w 36"/>
                <a:gd name="T25" fmla="*/ 9 h 46"/>
                <a:gd name="T26" fmla="*/ 11 w 36"/>
                <a:gd name="T27" fmla="*/ 3 h 46"/>
                <a:gd name="T28" fmla="*/ 16 w 36"/>
                <a:gd name="T29" fmla="*/ 3 h 46"/>
                <a:gd name="T30" fmla="*/ 18 w 36"/>
                <a:gd name="T31" fmla="*/ 1 h 46"/>
                <a:gd name="T32" fmla="*/ 24 w 36"/>
                <a:gd name="T33" fmla="*/ 1 h 46"/>
                <a:gd name="T34" fmla="*/ 28 w 36"/>
                <a:gd name="T35" fmla="*/ 3 h 46"/>
                <a:gd name="T36" fmla="*/ 29 w 36"/>
                <a:gd name="T37" fmla="*/ 7 h 46"/>
                <a:gd name="T38" fmla="*/ 33 w 36"/>
                <a:gd name="T39" fmla="*/ 10 h 46"/>
                <a:gd name="T40" fmla="*/ 32 w 36"/>
                <a:gd name="T41" fmla="*/ 14 h 46"/>
                <a:gd name="T42" fmla="*/ 35 w 36"/>
                <a:gd name="T43" fmla="*/ 20 h 46"/>
                <a:gd name="T44" fmla="*/ 32 w 36"/>
                <a:gd name="T45" fmla="*/ 24 h 46"/>
                <a:gd name="T46" fmla="*/ 34 w 36"/>
                <a:gd name="T47" fmla="*/ 26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6"/>
                <a:gd name="T73" fmla="*/ 0 h 46"/>
                <a:gd name="T74" fmla="*/ 36 w 36"/>
                <a:gd name="T75" fmla="*/ 46 h 4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6" h="46">
                  <a:moveTo>
                    <a:pt x="34" y="26"/>
                  </a:moveTo>
                  <a:cubicBezTo>
                    <a:pt x="34" y="29"/>
                    <a:pt x="36" y="31"/>
                    <a:pt x="35" y="34"/>
                  </a:cubicBezTo>
                  <a:cubicBezTo>
                    <a:pt x="33" y="36"/>
                    <a:pt x="30" y="36"/>
                    <a:pt x="28" y="38"/>
                  </a:cubicBezTo>
                  <a:cubicBezTo>
                    <a:pt x="27" y="39"/>
                    <a:pt x="27" y="41"/>
                    <a:pt x="26" y="42"/>
                  </a:cubicBezTo>
                  <a:cubicBezTo>
                    <a:pt x="25" y="44"/>
                    <a:pt x="24" y="45"/>
                    <a:pt x="23" y="46"/>
                  </a:cubicBezTo>
                  <a:cubicBezTo>
                    <a:pt x="19" y="45"/>
                    <a:pt x="15" y="43"/>
                    <a:pt x="11" y="40"/>
                  </a:cubicBezTo>
                  <a:cubicBezTo>
                    <a:pt x="10" y="39"/>
                    <a:pt x="12" y="37"/>
                    <a:pt x="11" y="36"/>
                  </a:cubicBezTo>
                  <a:cubicBezTo>
                    <a:pt x="9" y="34"/>
                    <a:pt x="6" y="34"/>
                    <a:pt x="4" y="32"/>
                  </a:cubicBezTo>
                  <a:cubicBezTo>
                    <a:pt x="3" y="30"/>
                    <a:pt x="5" y="27"/>
                    <a:pt x="4" y="26"/>
                  </a:cubicBezTo>
                  <a:cubicBezTo>
                    <a:pt x="3" y="24"/>
                    <a:pt x="1" y="24"/>
                    <a:pt x="0" y="23"/>
                  </a:cubicBezTo>
                  <a:cubicBezTo>
                    <a:pt x="0" y="21"/>
                    <a:pt x="1" y="19"/>
                    <a:pt x="1" y="17"/>
                  </a:cubicBezTo>
                  <a:cubicBezTo>
                    <a:pt x="1" y="16"/>
                    <a:pt x="2" y="15"/>
                    <a:pt x="2" y="13"/>
                  </a:cubicBezTo>
                  <a:cubicBezTo>
                    <a:pt x="3" y="12"/>
                    <a:pt x="3" y="10"/>
                    <a:pt x="5" y="9"/>
                  </a:cubicBezTo>
                  <a:cubicBezTo>
                    <a:pt x="6" y="6"/>
                    <a:pt x="8" y="4"/>
                    <a:pt x="11" y="3"/>
                  </a:cubicBezTo>
                  <a:cubicBezTo>
                    <a:pt x="12" y="2"/>
                    <a:pt x="14" y="3"/>
                    <a:pt x="16" y="3"/>
                  </a:cubicBezTo>
                  <a:cubicBezTo>
                    <a:pt x="17" y="3"/>
                    <a:pt x="17" y="1"/>
                    <a:pt x="18" y="1"/>
                  </a:cubicBezTo>
                  <a:cubicBezTo>
                    <a:pt x="20" y="0"/>
                    <a:pt x="22" y="0"/>
                    <a:pt x="24" y="1"/>
                  </a:cubicBezTo>
                  <a:cubicBezTo>
                    <a:pt x="26" y="1"/>
                    <a:pt x="27" y="2"/>
                    <a:pt x="28" y="3"/>
                  </a:cubicBezTo>
                  <a:cubicBezTo>
                    <a:pt x="29" y="4"/>
                    <a:pt x="29" y="6"/>
                    <a:pt x="29" y="7"/>
                  </a:cubicBezTo>
                  <a:cubicBezTo>
                    <a:pt x="30" y="8"/>
                    <a:pt x="32" y="9"/>
                    <a:pt x="33" y="10"/>
                  </a:cubicBezTo>
                  <a:cubicBezTo>
                    <a:pt x="33" y="11"/>
                    <a:pt x="32" y="13"/>
                    <a:pt x="32" y="14"/>
                  </a:cubicBezTo>
                  <a:cubicBezTo>
                    <a:pt x="33" y="16"/>
                    <a:pt x="35" y="18"/>
                    <a:pt x="35" y="20"/>
                  </a:cubicBezTo>
                  <a:cubicBezTo>
                    <a:pt x="35" y="21"/>
                    <a:pt x="33" y="22"/>
                    <a:pt x="32" y="24"/>
                  </a:cubicBezTo>
                  <a:cubicBezTo>
                    <a:pt x="32" y="25"/>
                    <a:pt x="34" y="26"/>
                    <a:pt x="34" y="26"/>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0" name="Freeform 65"/>
            <p:cNvSpPr>
              <a:spLocks noChangeAspect="1"/>
            </p:cNvSpPr>
            <p:nvPr/>
          </p:nvSpPr>
          <p:spPr bwMode="auto">
            <a:xfrm>
              <a:off x="3935549" y="3962840"/>
              <a:ext cx="93654" cy="116285"/>
            </a:xfrm>
            <a:custGeom>
              <a:avLst/>
              <a:gdLst>
                <a:gd name="T0" fmla="*/ 49 w 52"/>
                <a:gd name="T1" fmla="*/ 62 h 62"/>
                <a:gd name="T2" fmla="*/ 43 w 52"/>
                <a:gd name="T3" fmla="*/ 58 h 62"/>
                <a:gd name="T4" fmla="*/ 35 w 52"/>
                <a:gd name="T5" fmla="*/ 54 h 62"/>
                <a:gd name="T6" fmla="*/ 25 w 52"/>
                <a:gd name="T7" fmla="*/ 47 h 62"/>
                <a:gd name="T8" fmla="*/ 16 w 52"/>
                <a:gd name="T9" fmla="*/ 38 h 62"/>
                <a:gd name="T10" fmla="*/ 8 w 52"/>
                <a:gd name="T11" fmla="*/ 32 h 62"/>
                <a:gd name="T12" fmla="*/ 1 w 52"/>
                <a:gd name="T13" fmla="*/ 28 h 62"/>
                <a:gd name="T14" fmla="*/ 0 w 52"/>
                <a:gd name="T15" fmla="*/ 24 h 62"/>
                <a:gd name="T16" fmla="*/ 3 w 52"/>
                <a:gd name="T17" fmla="*/ 20 h 62"/>
                <a:gd name="T18" fmla="*/ 5 w 52"/>
                <a:gd name="T19" fmla="*/ 16 h 62"/>
                <a:gd name="T20" fmla="*/ 12 w 52"/>
                <a:gd name="T21" fmla="*/ 12 h 62"/>
                <a:gd name="T22" fmla="*/ 11 w 52"/>
                <a:gd name="T23" fmla="*/ 4 h 62"/>
                <a:gd name="T24" fmla="*/ 16 w 52"/>
                <a:gd name="T25" fmla="*/ 1 h 62"/>
                <a:gd name="T26" fmla="*/ 20 w 52"/>
                <a:gd name="T27" fmla="*/ 2 h 62"/>
                <a:gd name="T28" fmla="*/ 21 w 52"/>
                <a:gd name="T29" fmla="*/ 0 h 62"/>
                <a:gd name="T30" fmla="*/ 25 w 52"/>
                <a:gd name="T31" fmla="*/ 1 h 62"/>
                <a:gd name="T32" fmla="*/ 25 w 52"/>
                <a:gd name="T33" fmla="*/ 6 h 62"/>
                <a:gd name="T34" fmla="*/ 29 w 52"/>
                <a:gd name="T35" fmla="*/ 11 h 62"/>
                <a:gd name="T36" fmla="*/ 25 w 52"/>
                <a:gd name="T37" fmla="*/ 13 h 62"/>
                <a:gd name="T38" fmla="*/ 24 w 52"/>
                <a:gd name="T39" fmla="*/ 19 h 62"/>
                <a:gd name="T40" fmla="*/ 28 w 52"/>
                <a:gd name="T41" fmla="*/ 20 h 62"/>
                <a:gd name="T42" fmla="*/ 32 w 52"/>
                <a:gd name="T43" fmla="*/ 18 h 62"/>
                <a:gd name="T44" fmla="*/ 35 w 52"/>
                <a:gd name="T45" fmla="*/ 13 h 62"/>
                <a:gd name="T46" fmla="*/ 40 w 52"/>
                <a:gd name="T47" fmla="*/ 18 h 62"/>
                <a:gd name="T48" fmla="*/ 41 w 52"/>
                <a:gd name="T49" fmla="*/ 23 h 62"/>
                <a:gd name="T50" fmla="*/ 37 w 52"/>
                <a:gd name="T51" fmla="*/ 28 h 62"/>
                <a:gd name="T52" fmla="*/ 41 w 52"/>
                <a:gd name="T53" fmla="*/ 33 h 62"/>
                <a:gd name="T54" fmla="*/ 46 w 52"/>
                <a:gd name="T55" fmla="*/ 34 h 62"/>
                <a:gd name="T56" fmla="*/ 46 w 52"/>
                <a:gd name="T57" fmla="*/ 38 h 62"/>
                <a:gd name="T58" fmla="*/ 51 w 52"/>
                <a:gd name="T59" fmla="*/ 39 h 62"/>
                <a:gd name="T60" fmla="*/ 51 w 52"/>
                <a:gd name="T61" fmla="*/ 46 h 62"/>
                <a:gd name="T62" fmla="*/ 48 w 52"/>
                <a:gd name="T63" fmla="*/ 51 h 62"/>
                <a:gd name="T64" fmla="*/ 49 w 52"/>
                <a:gd name="T65" fmla="*/ 62 h 6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2"/>
                <a:gd name="T100" fmla="*/ 0 h 62"/>
                <a:gd name="T101" fmla="*/ 52 w 52"/>
                <a:gd name="T102" fmla="*/ 62 h 6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2" h="62">
                  <a:moveTo>
                    <a:pt x="49" y="62"/>
                  </a:moveTo>
                  <a:cubicBezTo>
                    <a:pt x="47" y="61"/>
                    <a:pt x="45" y="59"/>
                    <a:pt x="43" y="58"/>
                  </a:cubicBezTo>
                  <a:cubicBezTo>
                    <a:pt x="40" y="57"/>
                    <a:pt x="38" y="56"/>
                    <a:pt x="35" y="54"/>
                  </a:cubicBezTo>
                  <a:cubicBezTo>
                    <a:pt x="32" y="52"/>
                    <a:pt x="28" y="50"/>
                    <a:pt x="25" y="47"/>
                  </a:cubicBezTo>
                  <a:cubicBezTo>
                    <a:pt x="21" y="44"/>
                    <a:pt x="19" y="41"/>
                    <a:pt x="16" y="38"/>
                  </a:cubicBezTo>
                  <a:cubicBezTo>
                    <a:pt x="14" y="36"/>
                    <a:pt x="11" y="33"/>
                    <a:pt x="8" y="32"/>
                  </a:cubicBezTo>
                  <a:cubicBezTo>
                    <a:pt x="6" y="30"/>
                    <a:pt x="3" y="30"/>
                    <a:pt x="1" y="28"/>
                  </a:cubicBezTo>
                  <a:cubicBezTo>
                    <a:pt x="0" y="28"/>
                    <a:pt x="0" y="26"/>
                    <a:pt x="0" y="24"/>
                  </a:cubicBezTo>
                  <a:cubicBezTo>
                    <a:pt x="1" y="23"/>
                    <a:pt x="2" y="22"/>
                    <a:pt x="3" y="20"/>
                  </a:cubicBezTo>
                  <a:cubicBezTo>
                    <a:pt x="4" y="19"/>
                    <a:pt x="4" y="17"/>
                    <a:pt x="5" y="16"/>
                  </a:cubicBezTo>
                  <a:cubicBezTo>
                    <a:pt x="7" y="14"/>
                    <a:pt x="10" y="14"/>
                    <a:pt x="12" y="12"/>
                  </a:cubicBezTo>
                  <a:cubicBezTo>
                    <a:pt x="13" y="9"/>
                    <a:pt x="11" y="7"/>
                    <a:pt x="11" y="4"/>
                  </a:cubicBezTo>
                  <a:cubicBezTo>
                    <a:pt x="13" y="3"/>
                    <a:pt x="14" y="2"/>
                    <a:pt x="16" y="1"/>
                  </a:cubicBezTo>
                  <a:cubicBezTo>
                    <a:pt x="17" y="1"/>
                    <a:pt x="19" y="2"/>
                    <a:pt x="20" y="2"/>
                  </a:cubicBezTo>
                  <a:cubicBezTo>
                    <a:pt x="21" y="2"/>
                    <a:pt x="20" y="0"/>
                    <a:pt x="21" y="0"/>
                  </a:cubicBezTo>
                  <a:cubicBezTo>
                    <a:pt x="23" y="0"/>
                    <a:pt x="24" y="0"/>
                    <a:pt x="25" y="1"/>
                  </a:cubicBezTo>
                  <a:cubicBezTo>
                    <a:pt x="26" y="3"/>
                    <a:pt x="24" y="5"/>
                    <a:pt x="25" y="6"/>
                  </a:cubicBezTo>
                  <a:cubicBezTo>
                    <a:pt x="26" y="8"/>
                    <a:pt x="29" y="9"/>
                    <a:pt x="29" y="11"/>
                  </a:cubicBezTo>
                  <a:cubicBezTo>
                    <a:pt x="29" y="13"/>
                    <a:pt x="26" y="12"/>
                    <a:pt x="25" y="13"/>
                  </a:cubicBezTo>
                  <a:cubicBezTo>
                    <a:pt x="24" y="15"/>
                    <a:pt x="24" y="17"/>
                    <a:pt x="24" y="19"/>
                  </a:cubicBezTo>
                  <a:cubicBezTo>
                    <a:pt x="25" y="20"/>
                    <a:pt x="27" y="20"/>
                    <a:pt x="28" y="20"/>
                  </a:cubicBezTo>
                  <a:cubicBezTo>
                    <a:pt x="30" y="20"/>
                    <a:pt x="31" y="19"/>
                    <a:pt x="32" y="18"/>
                  </a:cubicBezTo>
                  <a:cubicBezTo>
                    <a:pt x="33" y="17"/>
                    <a:pt x="33" y="13"/>
                    <a:pt x="35" y="13"/>
                  </a:cubicBezTo>
                  <a:cubicBezTo>
                    <a:pt x="37" y="13"/>
                    <a:pt x="38" y="16"/>
                    <a:pt x="40" y="18"/>
                  </a:cubicBezTo>
                  <a:cubicBezTo>
                    <a:pt x="40" y="20"/>
                    <a:pt x="41" y="21"/>
                    <a:pt x="41" y="23"/>
                  </a:cubicBezTo>
                  <a:cubicBezTo>
                    <a:pt x="40" y="25"/>
                    <a:pt x="37" y="26"/>
                    <a:pt x="37" y="28"/>
                  </a:cubicBezTo>
                  <a:cubicBezTo>
                    <a:pt x="37" y="30"/>
                    <a:pt x="39" y="32"/>
                    <a:pt x="41" y="33"/>
                  </a:cubicBezTo>
                  <a:cubicBezTo>
                    <a:pt x="43" y="34"/>
                    <a:pt x="45" y="33"/>
                    <a:pt x="46" y="34"/>
                  </a:cubicBezTo>
                  <a:cubicBezTo>
                    <a:pt x="47" y="35"/>
                    <a:pt x="45" y="37"/>
                    <a:pt x="46" y="38"/>
                  </a:cubicBezTo>
                  <a:cubicBezTo>
                    <a:pt x="47" y="39"/>
                    <a:pt x="50" y="38"/>
                    <a:pt x="51" y="39"/>
                  </a:cubicBezTo>
                  <a:cubicBezTo>
                    <a:pt x="52" y="41"/>
                    <a:pt x="51" y="44"/>
                    <a:pt x="51" y="46"/>
                  </a:cubicBezTo>
                  <a:cubicBezTo>
                    <a:pt x="50" y="48"/>
                    <a:pt x="48" y="49"/>
                    <a:pt x="48" y="51"/>
                  </a:cubicBezTo>
                  <a:cubicBezTo>
                    <a:pt x="48" y="54"/>
                    <a:pt x="49" y="58"/>
                    <a:pt x="49" y="6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1" name="Freeform 66"/>
            <p:cNvSpPr>
              <a:spLocks noChangeAspect="1"/>
            </p:cNvSpPr>
            <p:nvPr/>
          </p:nvSpPr>
          <p:spPr bwMode="auto">
            <a:xfrm>
              <a:off x="4002218" y="3904697"/>
              <a:ext cx="133338" cy="174428"/>
            </a:xfrm>
            <a:custGeom>
              <a:avLst/>
              <a:gdLst>
                <a:gd name="T0" fmla="*/ 72 w 76"/>
                <a:gd name="T1" fmla="*/ 81 h 92"/>
                <a:gd name="T2" fmla="*/ 60 w 76"/>
                <a:gd name="T3" fmla="*/ 79 h 92"/>
                <a:gd name="T4" fmla="*/ 57 w 76"/>
                <a:gd name="T5" fmla="*/ 81 h 92"/>
                <a:gd name="T6" fmla="*/ 53 w 76"/>
                <a:gd name="T7" fmla="*/ 79 h 92"/>
                <a:gd name="T8" fmla="*/ 38 w 76"/>
                <a:gd name="T9" fmla="*/ 80 h 92"/>
                <a:gd name="T10" fmla="*/ 23 w 76"/>
                <a:gd name="T11" fmla="*/ 85 h 92"/>
                <a:gd name="T12" fmla="*/ 12 w 76"/>
                <a:gd name="T13" fmla="*/ 92 h 92"/>
                <a:gd name="T14" fmla="*/ 11 w 76"/>
                <a:gd name="T15" fmla="*/ 81 h 92"/>
                <a:gd name="T16" fmla="*/ 14 w 76"/>
                <a:gd name="T17" fmla="*/ 76 h 92"/>
                <a:gd name="T18" fmla="*/ 14 w 76"/>
                <a:gd name="T19" fmla="*/ 69 h 92"/>
                <a:gd name="T20" fmla="*/ 9 w 76"/>
                <a:gd name="T21" fmla="*/ 68 h 92"/>
                <a:gd name="T22" fmla="*/ 9 w 76"/>
                <a:gd name="T23" fmla="*/ 64 h 92"/>
                <a:gd name="T24" fmla="*/ 4 w 76"/>
                <a:gd name="T25" fmla="*/ 63 h 92"/>
                <a:gd name="T26" fmla="*/ 0 w 76"/>
                <a:gd name="T27" fmla="*/ 58 h 92"/>
                <a:gd name="T28" fmla="*/ 4 w 76"/>
                <a:gd name="T29" fmla="*/ 53 h 92"/>
                <a:gd name="T30" fmla="*/ 3 w 76"/>
                <a:gd name="T31" fmla="*/ 48 h 92"/>
                <a:gd name="T32" fmla="*/ 5 w 76"/>
                <a:gd name="T33" fmla="*/ 44 h 92"/>
                <a:gd name="T34" fmla="*/ 4 w 76"/>
                <a:gd name="T35" fmla="*/ 41 h 92"/>
                <a:gd name="T36" fmla="*/ 8 w 76"/>
                <a:gd name="T37" fmla="*/ 36 h 92"/>
                <a:gd name="T38" fmla="*/ 3 w 76"/>
                <a:gd name="T39" fmla="*/ 34 h 92"/>
                <a:gd name="T40" fmla="*/ 12 w 76"/>
                <a:gd name="T41" fmla="*/ 31 h 92"/>
                <a:gd name="T42" fmla="*/ 7 w 76"/>
                <a:gd name="T43" fmla="*/ 27 h 92"/>
                <a:gd name="T44" fmla="*/ 10 w 76"/>
                <a:gd name="T45" fmla="*/ 24 h 92"/>
                <a:gd name="T46" fmla="*/ 9 w 76"/>
                <a:gd name="T47" fmla="*/ 19 h 92"/>
                <a:gd name="T48" fmla="*/ 5 w 76"/>
                <a:gd name="T49" fmla="*/ 12 h 92"/>
                <a:gd name="T50" fmla="*/ 9 w 76"/>
                <a:gd name="T51" fmla="*/ 7 h 92"/>
                <a:gd name="T52" fmla="*/ 11 w 76"/>
                <a:gd name="T53" fmla="*/ 3 h 92"/>
                <a:gd name="T54" fmla="*/ 16 w 76"/>
                <a:gd name="T55" fmla="*/ 4 h 92"/>
                <a:gd name="T56" fmla="*/ 21 w 76"/>
                <a:gd name="T57" fmla="*/ 5 h 92"/>
                <a:gd name="T58" fmla="*/ 22 w 76"/>
                <a:gd name="T59" fmla="*/ 0 h 92"/>
                <a:gd name="T60" fmla="*/ 25 w 76"/>
                <a:gd name="T61" fmla="*/ 2 h 92"/>
                <a:gd name="T62" fmla="*/ 29 w 76"/>
                <a:gd name="T63" fmla="*/ 0 h 92"/>
                <a:gd name="T64" fmla="*/ 29 w 76"/>
                <a:gd name="T65" fmla="*/ 6 h 92"/>
                <a:gd name="T66" fmla="*/ 33 w 76"/>
                <a:gd name="T67" fmla="*/ 5 h 92"/>
                <a:gd name="T68" fmla="*/ 41 w 76"/>
                <a:gd name="T69" fmla="*/ 3 h 92"/>
                <a:gd name="T70" fmla="*/ 41 w 76"/>
                <a:gd name="T71" fmla="*/ 7 h 92"/>
                <a:gd name="T72" fmla="*/ 44 w 76"/>
                <a:gd name="T73" fmla="*/ 8 h 92"/>
                <a:gd name="T74" fmla="*/ 44 w 76"/>
                <a:gd name="T75" fmla="*/ 12 h 92"/>
                <a:gd name="T76" fmla="*/ 47 w 76"/>
                <a:gd name="T77" fmla="*/ 13 h 92"/>
                <a:gd name="T78" fmla="*/ 50 w 76"/>
                <a:gd name="T79" fmla="*/ 14 h 92"/>
                <a:gd name="T80" fmla="*/ 56 w 76"/>
                <a:gd name="T81" fmla="*/ 12 h 92"/>
                <a:gd name="T82" fmla="*/ 64 w 76"/>
                <a:gd name="T83" fmla="*/ 11 h 92"/>
                <a:gd name="T84" fmla="*/ 69 w 76"/>
                <a:gd name="T85" fmla="*/ 12 h 92"/>
                <a:gd name="T86" fmla="*/ 72 w 76"/>
                <a:gd name="T87" fmla="*/ 15 h 92"/>
                <a:gd name="T88" fmla="*/ 73 w 76"/>
                <a:gd name="T89" fmla="*/ 21 h 92"/>
                <a:gd name="T90" fmla="*/ 74 w 76"/>
                <a:gd name="T91" fmla="*/ 25 h 92"/>
                <a:gd name="T92" fmla="*/ 75 w 76"/>
                <a:gd name="T93" fmla="*/ 30 h 92"/>
                <a:gd name="T94" fmla="*/ 75 w 76"/>
                <a:gd name="T95" fmla="*/ 35 h 92"/>
                <a:gd name="T96" fmla="*/ 73 w 76"/>
                <a:gd name="T97" fmla="*/ 40 h 92"/>
                <a:gd name="T98" fmla="*/ 72 w 76"/>
                <a:gd name="T99" fmla="*/ 49 h 92"/>
                <a:gd name="T100" fmla="*/ 68 w 76"/>
                <a:gd name="T101" fmla="*/ 55 h 92"/>
                <a:gd name="T102" fmla="*/ 70 w 76"/>
                <a:gd name="T103" fmla="*/ 63 h 92"/>
                <a:gd name="T104" fmla="*/ 69 w 76"/>
                <a:gd name="T105" fmla="*/ 70 h 92"/>
                <a:gd name="T106" fmla="*/ 73 w 76"/>
                <a:gd name="T107" fmla="*/ 73 h 92"/>
                <a:gd name="T108" fmla="*/ 73 w 76"/>
                <a:gd name="T109" fmla="*/ 79 h 92"/>
                <a:gd name="T110" fmla="*/ 72 w 76"/>
                <a:gd name="T111" fmla="*/ 81 h 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6"/>
                <a:gd name="T169" fmla="*/ 0 h 92"/>
                <a:gd name="T170" fmla="*/ 76 w 76"/>
                <a:gd name="T171" fmla="*/ 92 h 9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6" h="92">
                  <a:moveTo>
                    <a:pt x="72" y="81"/>
                  </a:moveTo>
                  <a:cubicBezTo>
                    <a:pt x="68" y="80"/>
                    <a:pt x="64" y="79"/>
                    <a:pt x="60" y="79"/>
                  </a:cubicBezTo>
                  <a:cubicBezTo>
                    <a:pt x="59" y="79"/>
                    <a:pt x="58" y="81"/>
                    <a:pt x="57" y="81"/>
                  </a:cubicBezTo>
                  <a:cubicBezTo>
                    <a:pt x="56" y="81"/>
                    <a:pt x="54" y="79"/>
                    <a:pt x="53" y="79"/>
                  </a:cubicBezTo>
                  <a:cubicBezTo>
                    <a:pt x="48" y="79"/>
                    <a:pt x="42" y="79"/>
                    <a:pt x="38" y="80"/>
                  </a:cubicBezTo>
                  <a:cubicBezTo>
                    <a:pt x="32" y="81"/>
                    <a:pt x="28" y="83"/>
                    <a:pt x="23" y="85"/>
                  </a:cubicBezTo>
                  <a:cubicBezTo>
                    <a:pt x="19" y="87"/>
                    <a:pt x="16" y="89"/>
                    <a:pt x="12" y="92"/>
                  </a:cubicBezTo>
                  <a:cubicBezTo>
                    <a:pt x="12" y="88"/>
                    <a:pt x="11" y="84"/>
                    <a:pt x="11" y="81"/>
                  </a:cubicBezTo>
                  <a:cubicBezTo>
                    <a:pt x="11" y="79"/>
                    <a:pt x="13" y="78"/>
                    <a:pt x="14" y="76"/>
                  </a:cubicBezTo>
                  <a:cubicBezTo>
                    <a:pt x="14" y="74"/>
                    <a:pt x="15" y="71"/>
                    <a:pt x="14" y="69"/>
                  </a:cubicBezTo>
                  <a:cubicBezTo>
                    <a:pt x="13" y="68"/>
                    <a:pt x="10" y="69"/>
                    <a:pt x="9" y="68"/>
                  </a:cubicBezTo>
                  <a:cubicBezTo>
                    <a:pt x="8" y="67"/>
                    <a:pt x="10" y="65"/>
                    <a:pt x="9" y="64"/>
                  </a:cubicBezTo>
                  <a:cubicBezTo>
                    <a:pt x="8" y="63"/>
                    <a:pt x="6" y="64"/>
                    <a:pt x="4" y="63"/>
                  </a:cubicBezTo>
                  <a:cubicBezTo>
                    <a:pt x="2" y="62"/>
                    <a:pt x="0" y="60"/>
                    <a:pt x="0" y="58"/>
                  </a:cubicBezTo>
                  <a:cubicBezTo>
                    <a:pt x="0" y="56"/>
                    <a:pt x="3" y="55"/>
                    <a:pt x="4" y="53"/>
                  </a:cubicBezTo>
                  <a:cubicBezTo>
                    <a:pt x="4" y="51"/>
                    <a:pt x="3" y="50"/>
                    <a:pt x="3" y="48"/>
                  </a:cubicBezTo>
                  <a:cubicBezTo>
                    <a:pt x="4" y="47"/>
                    <a:pt x="5" y="46"/>
                    <a:pt x="5" y="44"/>
                  </a:cubicBezTo>
                  <a:cubicBezTo>
                    <a:pt x="6" y="43"/>
                    <a:pt x="4" y="42"/>
                    <a:pt x="4" y="41"/>
                  </a:cubicBezTo>
                  <a:cubicBezTo>
                    <a:pt x="4" y="39"/>
                    <a:pt x="8" y="38"/>
                    <a:pt x="8" y="36"/>
                  </a:cubicBezTo>
                  <a:cubicBezTo>
                    <a:pt x="8" y="35"/>
                    <a:pt x="2" y="35"/>
                    <a:pt x="3" y="34"/>
                  </a:cubicBezTo>
                  <a:cubicBezTo>
                    <a:pt x="5" y="31"/>
                    <a:pt x="10" y="33"/>
                    <a:pt x="12" y="31"/>
                  </a:cubicBezTo>
                  <a:cubicBezTo>
                    <a:pt x="13" y="29"/>
                    <a:pt x="8" y="29"/>
                    <a:pt x="7" y="27"/>
                  </a:cubicBezTo>
                  <a:cubicBezTo>
                    <a:pt x="7" y="26"/>
                    <a:pt x="9" y="26"/>
                    <a:pt x="10" y="24"/>
                  </a:cubicBezTo>
                  <a:cubicBezTo>
                    <a:pt x="10" y="23"/>
                    <a:pt x="10" y="21"/>
                    <a:pt x="9" y="19"/>
                  </a:cubicBezTo>
                  <a:cubicBezTo>
                    <a:pt x="9" y="17"/>
                    <a:pt x="6" y="15"/>
                    <a:pt x="5" y="12"/>
                  </a:cubicBezTo>
                  <a:cubicBezTo>
                    <a:pt x="5" y="10"/>
                    <a:pt x="8" y="9"/>
                    <a:pt x="9" y="7"/>
                  </a:cubicBezTo>
                  <a:cubicBezTo>
                    <a:pt x="10" y="6"/>
                    <a:pt x="10" y="4"/>
                    <a:pt x="11" y="3"/>
                  </a:cubicBezTo>
                  <a:cubicBezTo>
                    <a:pt x="13" y="3"/>
                    <a:pt x="15" y="4"/>
                    <a:pt x="16" y="4"/>
                  </a:cubicBezTo>
                  <a:cubicBezTo>
                    <a:pt x="18" y="5"/>
                    <a:pt x="19" y="6"/>
                    <a:pt x="21" y="5"/>
                  </a:cubicBezTo>
                  <a:cubicBezTo>
                    <a:pt x="22" y="4"/>
                    <a:pt x="21" y="1"/>
                    <a:pt x="22" y="0"/>
                  </a:cubicBezTo>
                  <a:cubicBezTo>
                    <a:pt x="23" y="0"/>
                    <a:pt x="24" y="2"/>
                    <a:pt x="25" y="2"/>
                  </a:cubicBezTo>
                  <a:cubicBezTo>
                    <a:pt x="27" y="2"/>
                    <a:pt x="28" y="0"/>
                    <a:pt x="29" y="0"/>
                  </a:cubicBezTo>
                  <a:cubicBezTo>
                    <a:pt x="30" y="2"/>
                    <a:pt x="28" y="5"/>
                    <a:pt x="29" y="6"/>
                  </a:cubicBezTo>
                  <a:cubicBezTo>
                    <a:pt x="30" y="7"/>
                    <a:pt x="32" y="5"/>
                    <a:pt x="33" y="5"/>
                  </a:cubicBezTo>
                  <a:cubicBezTo>
                    <a:pt x="36" y="4"/>
                    <a:pt x="39" y="4"/>
                    <a:pt x="41" y="3"/>
                  </a:cubicBezTo>
                  <a:cubicBezTo>
                    <a:pt x="41" y="4"/>
                    <a:pt x="40" y="6"/>
                    <a:pt x="41" y="7"/>
                  </a:cubicBezTo>
                  <a:cubicBezTo>
                    <a:pt x="41" y="8"/>
                    <a:pt x="43" y="7"/>
                    <a:pt x="44" y="8"/>
                  </a:cubicBezTo>
                  <a:cubicBezTo>
                    <a:pt x="44" y="9"/>
                    <a:pt x="43" y="11"/>
                    <a:pt x="44" y="12"/>
                  </a:cubicBezTo>
                  <a:cubicBezTo>
                    <a:pt x="44" y="13"/>
                    <a:pt x="46" y="12"/>
                    <a:pt x="47" y="13"/>
                  </a:cubicBezTo>
                  <a:cubicBezTo>
                    <a:pt x="48" y="13"/>
                    <a:pt x="49" y="15"/>
                    <a:pt x="50" y="14"/>
                  </a:cubicBezTo>
                  <a:cubicBezTo>
                    <a:pt x="52" y="14"/>
                    <a:pt x="54" y="12"/>
                    <a:pt x="56" y="12"/>
                  </a:cubicBezTo>
                  <a:cubicBezTo>
                    <a:pt x="58" y="11"/>
                    <a:pt x="61" y="11"/>
                    <a:pt x="64" y="11"/>
                  </a:cubicBezTo>
                  <a:cubicBezTo>
                    <a:pt x="66" y="11"/>
                    <a:pt x="68" y="11"/>
                    <a:pt x="69" y="12"/>
                  </a:cubicBezTo>
                  <a:cubicBezTo>
                    <a:pt x="70" y="13"/>
                    <a:pt x="71" y="14"/>
                    <a:pt x="72" y="15"/>
                  </a:cubicBezTo>
                  <a:cubicBezTo>
                    <a:pt x="72" y="17"/>
                    <a:pt x="72" y="19"/>
                    <a:pt x="73" y="21"/>
                  </a:cubicBezTo>
                  <a:cubicBezTo>
                    <a:pt x="73" y="22"/>
                    <a:pt x="73" y="23"/>
                    <a:pt x="74" y="25"/>
                  </a:cubicBezTo>
                  <a:cubicBezTo>
                    <a:pt x="74" y="27"/>
                    <a:pt x="75" y="28"/>
                    <a:pt x="75" y="30"/>
                  </a:cubicBezTo>
                  <a:cubicBezTo>
                    <a:pt x="76" y="32"/>
                    <a:pt x="76" y="34"/>
                    <a:pt x="75" y="35"/>
                  </a:cubicBezTo>
                  <a:cubicBezTo>
                    <a:pt x="75" y="37"/>
                    <a:pt x="73" y="38"/>
                    <a:pt x="73" y="40"/>
                  </a:cubicBezTo>
                  <a:cubicBezTo>
                    <a:pt x="72" y="43"/>
                    <a:pt x="73" y="46"/>
                    <a:pt x="72" y="49"/>
                  </a:cubicBezTo>
                  <a:cubicBezTo>
                    <a:pt x="71" y="51"/>
                    <a:pt x="68" y="53"/>
                    <a:pt x="68" y="55"/>
                  </a:cubicBezTo>
                  <a:cubicBezTo>
                    <a:pt x="67" y="58"/>
                    <a:pt x="70" y="60"/>
                    <a:pt x="70" y="63"/>
                  </a:cubicBezTo>
                  <a:cubicBezTo>
                    <a:pt x="70" y="65"/>
                    <a:pt x="69" y="68"/>
                    <a:pt x="69" y="70"/>
                  </a:cubicBezTo>
                  <a:cubicBezTo>
                    <a:pt x="70" y="71"/>
                    <a:pt x="72" y="71"/>
                    <a:pt x="73" y="73"/>
                  </a:cubicBezTo>
                  <a:cubicBezTo>
                    <a:pt x="74" y="75"/>
                    <a:pt x="73" y="77"/>
                    <a:pt x="73" y="79"/>
                  </a:cubicBezTo>
                  <a:cubicBezTo>
                    <a:pt x="73" y="79"/>
                    <a:pt x="72" y="80"/>
                    <a:pt x="72" y="81"/>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2" name="Freeform 67"/>
            <p:cNvSpPr>
              <a:spLocks noChangeAspect="1"/>
            </p:cNvSpPr>
            <p:nvPr/>
          </p:nvSpPr>
          <p:spPr bwMode="auto">
            <a:xfrm>
              <a:off x="3918087" y="3489842"/>
              <a:ext cx="366680" cy="427426"/>
            </a:xfrm>
            <a:custGeom>
              <a:avLst/>
              <a:gdLst>
                <a:gd name="T0" fmla="*/ 80 w 208"/>
                <a:gd name="T1" fmla="*/ 223 h 225"/>
                <a:gd name="T2" fmla="*/ 76 w 208"/>
                <a:gd name="T3" fmla="*/ 218 h 225"/>
                <a:gd name="T4" fmla="*/ 69 w 208"/>
                <a:gd name="T5" fmla="*/ 218 h 225"/>
                <a:gd name="T6" fmla="*/ 63 w 208"/>
                <a:gd name="T7" fmla="*/ 222 h 225"/>
                <a:gd name="T8" fmla="*/ 56 w 208"/>
                <a:gd name="T9" fmla="*/ 225 h 225"/>
                <a:gd name="T10" fmla="*/ 49 w 208"/>
                <a:gd name="T11" fmla="*/ 213 h 225"/>
                <a:gd name="T12" fmla="*/ 48 w 208"/>
                <a:gd name="T13" fmla="*/ 206 h 225"/>
                <a:gd name="T14" fmla="*/ 43 w 208"/>
                <a:gd name="T15" fmla="*/ 194 h 225"/>
                <a:gd name="T16" fmla="*/ 35 w 208"/>
                <a:gd name="T17" fmla="*/ 195 h 225"/>
                <a:gd name="T18" fmla="*/ 27 w 208"/>
                <a:gd name="T19" fmla="*/ 195 h 225"/>
                <a:gd name="T20" fmla="*/ 16 w 208"/>
                <a:gd name="T21" fmla="*/ 193 h 225"/>
                <a:gd name="T22" fmla="*/ 9 w 208"/>
                <a:gd name="T23" fmla="*/ 196 h 225"/>
                <a:gd name="T24" fmla="*/ 10 w 208"/>
                <a:gd name="T25" fmla="*/ 184 h 225"/>
                <a:gd name="T26" fmla="*/ 4 w 208"/>
                <a:gd name="T27" fmla="*/ 178 h 225"/>
                <a:gd name="T28" fmla="*/ 3 w 208"/>
                <a:gd name="T29" fmla="*/ 165 h 225"/>
                <a:gd name="T30" fmla="*/ 5 w 208"/>
                <a:gd name="T31" fmla="*/ 156 h 225"/>
                <a:gd name="T32" fmla="*/ 12 w 208"/>
                <a:gd name="T33" fmla="*/ 148 h 225"/>
                <a:gd name="T34" fmla="*/ 21 w 208"/>
                <a:gd name="T35" fmla="*/ 149 h 225"/>
                <a:gd name="T36" fmla="*/ 37 w 208"/>
                <a:gd name="T37" fmla="*/ 145 h 225"/>
                <a:gd name="T38" fmla="*/ 86 w 208"/>
                <a:gd name="T39" fmla="*/ 149 h 225"/>
                <a:gd name="T40" fmla="*/ 85 w 208"/>
                <a:gd name="T41" fmla="*/ 133 h 225"/>
                <a:gd name="T42" fmla="*/ 93 w 208"/>
                <a:gd name="T43" fmla="*/ 6 h 225"/>
                <a:gd name="T44" fmla="*/ 169 w 208"/>
                <a:gd name="T45" fmla="*/ 72 h 225"/>
                <a:gd name="T46" fmla="*/ 179 w 208"/>
                <a:gd name="T47" fmla="*/ 79 h 225"/>
                <a:gd name="T48" fmla="*/ 194 w 208"/>
                <a:gd name="T49" fmla="*/ 85 h 225"/>
                <a:gd name="T50" fmla="*/ 196 w 208"/>
                <a:gd name="T51" fmla="*/ 97 h 225"/>
                <a:gd name="T52" fmla="*/ 208 w 208"/>
                <a:gd name="T53" fmla="*/ 139 h 225"/>
                <a:gd name="T54" fmla="*/ 202 w 208"/>
                <a:gd name="T55" fmla="*/ 144 h 225"/>
                <a:gd name="T56" fmla="*/ 196 w 208"/>
                <a:gd name="T57" fmla="*/ 149 h 225"/>
                <a:gd name="T58" fmla="*/ 165 w 208"/>
                <a:gd name="T59" fmla="*/ 156 h 225"/>
                <a:gd name="T60" fmla="*/ 147 w 208"/>
                <a:gd name="T61" fmla="*/ 153 h 225"/>
                <a:gd name="T62" fmla="*/ 129 w 208"/>
                <a:gd name="T63" fmla="*/ 167 h 225"/>
                <a:gd name="T64" fmla="*/ 120 w 208"/>
                <a:gd name="T65" fmla="*/ 170 h 225"/>
                <a:gd name="T66" fmla="*/ 115 w 208"/>
                <a:gd name="T67" fmla="*/ 174 h 225"/>
                <a:gd name="T68" fmla="*/ 111 w 208"/>
                <a:gd name="T69" fmla="*/ 181 h 225"/>
                <a:gd name="T70" fmla="*/ 101 w 208"/>
                <a:gd name="T71" fmla="*/ 180 h 225"/>
                <a:gd name="T72" fmla="*/ 99 w 208"/>
                <a:gd name="T73" fmla="*/ 189 h 225"/>
                <a:gd name="T74" fmla="*/ 98 w 208"/>
                <a:gd name="T75" fmla="*/ 193 h 225"/>
                <a:gd name="T76" fmla="*/ 86 w 208"/>
                <a:gd name="T77" fmla="*/ 199 h 225"/>
                <a:gd name="T78" fmla="*/ 87 w 208"/>
                <a:gd name="T79" fmla="*/ 212 h 22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8"/>
                <a:gd name="T121" fmla="*/ 0 h 225"/>
                <a:gd name="T122" fmla="*/ 208 w 208"/>
                <a:gd name="T123" fmla="*/ 225 h 22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8" h="225">
                  <a:moveTo>
                    <a:pt x="88" y="221"/>
                  </a:moveTo>
                  <a:cubicBezTo>
                    <a:pt x="86" y="222"/>
                    <a:pt x="83" y="222"/>
                    <a:pt x="80" y="223"/>
                  </a:cubicBezTo>
                  <a:cubicBezTo>
                    <a:pt x="79" y="223"/>
                    <a:pt x="77" y="225"/>
                    <a:pt x="76" y="224"/>
                  </a:cubicBezTo>
                  <a:cubicBezTo>
                    <a:pt x="75" y="223"/>
                    <a:pt x="77" y="220"/>
                    <a:pt x="76" y="218"/>
                  </a:cubicBezTo>
                  <a:cubicBezTo>
                    <a:pt x="75" y="218"/>
                    <a:pt x="74" y="220"/>
                    <a:pt x="72" y="220"/>
                  </a:cubicBezTo>
                  <a:cubicBezTo>
                    <a:pt x="71" y="220"/>
                    <a:pt x="70" y="218"/>
                    <a:pt x="69" y="218"/>
                  </a:cubicBezTo>
                  <a:cubicBezTo>
                    <a:pt x="68" y="219"/>
                    <a:pt x="69" y="222"/>
                    <a:pt x="68" y="223"/>
                  </a:cubicBezTo>
                  <a:cubicBezTo>
                    <a:pt x="66" y="224"/>
                    <a:pt x="65" y="223"/>
                    <a:pt x="63" y="222"/>
                  </a:cubicBezTo>
                  <a:cubicBezTo>
                    <a:pt x="62" y="222"/>
                    <a:pt x="60" y="221"/>
                    <a:pt x="58" y="221"/>
                  </a:cubicBezTo>
                  <a:cubicBezTo>
                    <a:pt x="57" y="222"/>
                    <a:pt x="57" y="224"/>
                    <a:pt x="56" y="225"/>
                  </a:cubicBezTo>
                  <a:cubicBezTo>
                    <a:pt x="54" y="223"/>
                    <a:pt x="50" y="222"/>
                    <a:pt x="49" y="219"/>
                  </a:cubicBezTo>
                  <a:cubicBezTo>
                    <a:pt x="48" y="218"/>
                    <a:pt x="50" y="215"/>
                    <a:pt x="49" y="213"/>
                  </a:cubicBezTo>
                  <a:cubicBezTo>
                    <a:pt x="48" y="212"/>
                    <a:pt x="44" y="215"/>
                    <a:pt x="44" y="214"/>
                  </a:cubicBezTo>
                  <a:cubicBezTo>
                    <a:pt x="44" y="211"/>
                    <a:pt x="48" y="209"/>
                    <a:pt x="48" y="206"/>
                  </a:cubicBezTo>
                  <a:cubicBezTo>
                    <a:pt x="48" y="204"/>
                    <a:pt x="45" y="204"/>
                    <a:pt x="44" y="202"/>
                  </a:cubicBezTo>
                  <a:cubicBezTo>
                    <a:pt x="43" y="200"/>
                    <a:pt x="44" y="196"/>
                    <a:pt x="43" y="194"/>
                  </a:cubicBezTo>
                  <a:cubicBezTo>
                    <a:pt x="41" y="192"/>
                    <a:pt x="38" y="191"/>
                    <a:pt x="35" y="192"/>
                  </a:cubicBezTo>
                  <a:cubicBezTo>
                    <a:pt x="34" y="192"/>
                    <a:pt x="36" y="194"/>
                    <a:pt x="35" y="195"/>
                  </a:cubicBezTo>
                  <a:cubicBezTo>
                    <a:pt x="34" y="196"/>
                    <a:pt x="33" y="196"/>
                    <a:pt x="31" y="196"/>
                  </a:cubicBezTo>
                  <a:cubicBezTo>
                    <a:pt x="30" y="196"/>
                    <a:pt x="28" y="194"/>
                    <a:pt x="27" y="195"/>
                  </a:cubicBezTo>
                  <a:cubicBezTo>
                    <a:pt x="24" y="195"/>
                    <a:pt x="22" y="199"/>
                    <a:pt x="20" y="199"/>
                  </a:cubicBezTo>
                  <a:cubicBezTo>
                    <a:pt x="18" y="198"/>
                    <a:pt x="18" y="194"/>
                    <a:pt x="16" y="193"/>
                  </a:cubicBezTo>
                  <a:cubicBezTo>
                    <a:pt x="15" y="193"/>
                    <a:pt x="14" y="195"/>
                    <a:pt x="13" y="196"/>
                  </a:cubicBezTo>
                  <a:cubicBezTo>
                    <a:pt x="12" y="196"/>
                    <a:pt x="10" y="197"/>
                    <a:pt x="9" y="196"/>
                  </a:cubicBezTo>
                  <a:cubicBezTo>
                    <a:pt x="8" y="195"/>
                    <a:pt x="8" y="192"/>
                    <a:pt x="8" y="190"/>
                  </a:cubicBezTo>
                  <a:lnTo>
                    <a:pt x="10" y="184"/>
                  </a:lnTo>
                  <a:lnTo>
                    <a:pt x="7" y="178"/>
                  </a:lnTo>
                  <a:lnTo>
                    <a:pt x="4" y="178"/>
                  </a:lnTo>
                  <a:lnTo>
                    <a:pt x="1" y="174"/>
                  </a:lnTo>
                  <a:lnTo>
                    <a:pt x="3" y="165"/>
                  </a:lnTo>
                  <a:lnTo>
                    <a:pt x="0" y="157"/>
                  </a:lnTo>
                  <a:cubicBezTo>
                    <a:pt x="2" y="157"/>
                    <a:pt x="4" y="158"/>
                    <a:pt x="5" y="156"/>
                  </a:cubicBezTo>
                  <a:cubicBezTo>
                    <a:pt x="7" y="154"/>
                    <a:pt x="6" y="150"/>
                    <a:pt x="8" y="148"/>
                  </a:cubicBezTo>
                  <a:cubicBezTo>
                    <a:pt x="8" y="147"/>
                    <a:pt x="11" y="147"/>
                    <a:pt x="12" y="148"/>
                  </a:cubicBezTo>
                  <a:cubicBezTo>
                    <a:pt x="14" y="149"/>
                    <a:pt x="14" y="153"/>
                    <a:pt x="17" y="154"/>
                  </a:cubicBezTo>
                  <a:cubicBezTo>
                    <a:pt x="19" y="154"/>
                    <a:pt x="19" y="149"/>
                    <a:pt x="21" y="149"/>
                  </a:cubicBezTo>
                  <a:cubicBezTo>
                    <a:pt x="25" y="147"/>
                    <a:pt x="30" y="150"/>
                    <a:pt x="34" y="149"/>
                  </a:cubicBezTo>
                  <a:cubicBezTo>
                    <a:pt x="36" y="148"/>
                    <a:pt x="35" y="145"/>
                    <a:pt x="37" y="145"/>
                  </a:cubicBezTo>
                  <a:cubicBezTo>
                    <a:pt x="38" y="145"/>
                    <a:pt x="38" y="149"/>
                    <a:pt x="39" y="149"/>
                  </a:cubicBezTo>
                  <a:lnTo>
                    <a:pt x="86" y="149"/>
                  </a:lnTo>
                  <a:lnTo>
                    <a:pt x="89" y="135"/>
                  </a:lnTo>
                  <a:lnTo>
                    <a:pt x="85" y="133"/>
                  </a:lnTo>
                  <a:lnTo>
                    <a:pt x="74" y="6"/>
                  </a:lnTo>
                  <a:cubicBezTo>
                    <a:pt x="73" y="0"/>
                    <a:pt x="86" y="6"/>
                    <a:pt x="93" y="6"/>
                  </a:cubicBezTo>
                  <a:lnTo>
                    <a:pt x="169" y="65"/>
                  </a:lnTo>
                  <a:cubicBezTo>
                    <a:pt x="169" y="68"/>
                    <a:pt x="168" y="70"/>
                    <a:pt x="169" y="72"/>
                  </a:cubicBezTo>
                  <a:cubicBezTo>
                    <a:pt x="170" y="74"/>
                    <a:pt x="173" y="73"/>
                    <a:pt x="175" y="74"/>
                  </a:cubicBezTo>
                  <a:cubicBezTo>
                    <a:pt x="176" y="76"/>
                    <a:pt x="177" y="78"/>
                    <a:pt x="179" y="79"/>
                  </a:cubicBezTo>
                  <a:cubicBezTo>
                    <a:pt x="181" y="80"/>
                    <a:pt x="183" y="79"/>
                    <a:pt x="185" y="80"/>
                  </a:cubicBezTo>
                  <a:cubicBezTo>
                    <a:pt x="188" y="81"/>
                    <a:pt x="192" y="82"/>
                    <a:pt x="194" y="85"/>
                  </a:cubicBezTo>
                  <a:cubicBezTo>
                    <a:pt x="195" y="88"/>
                    <a:pt x="192" y="92"/>
                    <a:pt x="193" y="96"/>
                  </a:cubicBezTo>
                  <a:cubicBezTo>
                    <a:pt x="193" y="97"/>
                    <a:pt x="195" y="97"/>
                    <a:pt x="196" y="97"/>
                  </a:cubicBezTo>
                  <a:cubicBezTo>
                    <a:pt x="201" y="97"/>
                    <a:pt x="204" y="95"/>
                    <a:pt x="208" y="94"/>
                  </a:cubicBezTo>
                  <a:lnTo>
                    <a:pt x="208" y="139"/>
                  </a:lnTo>
                  <a:cubicBezTo>
                    <a:pt x="207" y="139"/>
                    <a:pt x="205" y="139"/>
                    <a:pt x="204" y="140"/>
                  </a:cubicBezTo>
                  <a:cubicBezTo>
                    <a:pt x="203" y="141"/>
                    <a:pt x="203" y="143"/>
                    <a:pt x="202" y="144"/>
                  </a:cubicBezTo>
                  <a:cubicBezTo>
                    <a:pt x="201" y="145"/>
                    <a:pt x="199" y="144"/>
                    <a:pt x="198" y="145"/>
                  </a:cubicBezTo>
                  <a:lnTo>
                    <a:pt x="196" y="149"/>
                  </a:lnTo>
                  <a:lnTo>
                    <a:pt x="169" y="152"/>
                  </a:lnTo>
                  <a:cubicBezTo>
                    <a:pt x="168" y="153"/>
                    <a:pt x="167" y="156"/>
                    <a:pt x="165" y="156"/>
                  </a:cubicBezTo>
                  <a:lnTo>
                    <a:pt x="156" y="155"/>
                  </a:lnTo>
                  <a:cubicBezTo>
                    <a:pt x="153" y="155"/>
                    <a:pt x="150" y="152"/>
                    <a:pt x="147" y="153"/>
                  </a:cubicBezTo>
                  <a:cubicBezTo>
                    <a:pt x="141" y="155"/>
                    <a:pt x="136" y="159"/>
                    <a:pt x="131" y="162"/>
                  </a:cubicBezTo>
                  <a:cubicBezTo>
                    <a:pt x="130" y="163"/>
                    <a:pt x="131" y="166"/>
                    <a:pt x="129" y="167"/>
                  </a:cubicBezTo>
                  <a:cubicBezTo>
                    <a:pt x="128" y="168"/>
                    <a:pt x="127" y="165"/>
                    <a:pt x="126" y="166"/>
                  </a:cubicBezTo>
                  <a:cubicBezTo>
                    <a:pt x="124" y="166"/>
                    <a:pt x="121" y="168"/>
                    <a:pt x="120" y="170"/>
                  </a:cubicBezTo>
                  <a:cubicBezTo>
                    <a:pt x="119" y="171"/>
                    <a:pt x="122" y="174"/>
                    <a:pt x="120" y="175"/>
                  </a:cubicBezTo>
                  <a:cubicBezTo>
                    <a:pt x="119" y="176"/>
                    <a:pt x="117" y="173"/>
                    <a:pt x="115" y="174"/>
                  </a:cubicBezTo>
                  <a:cubicBezTo>
                    <a:pt x="114" y="175"/>
                    <a:pt x="116" y="177"/>
                    <a:pt x="115" y="179"/>
                  </a:cubicBezTo>
                  <a:cubicBezTo>
                    <a:pt x="114" y="180"/>
                    <a:pt x="112" y="181"/>
                    <a:pt x="111" y="181"/>
                  </a:cubicBezTo>
                  <a:cubicBezTo>
                    <a:pt x="108" y="181"/>
                    <a:pt x="107" y="177"/>
                    <a:pt x="105" y="177"/>
                  </a:cubicBezTo>
                  <a:cubicBezTo>
                    <a:pt x="103" y="177"/>
                    <a:pt x="103" y="179"/>
                    <a:pt x="101" y="180"/>
                  </a:cubicBezTo>
                  <a:cubicBezTo>
                    <a:pt x="100" y="181"/>
                    <a:pt x="97" y="180"/>
                    <a:pt x="97" y="182"/>
                  </a:cubicBezTo>
                  <a:cubicBezTo>
                    <a:pt x="96" y="184"/>
                    <a:pt x="100" y="186"/>
                    <a:pt x="99" y="189"/>
                  </a:cubicBezTo>
                  <a:cubicBezTo>
                    <a:pt x="99" y="190"/>
                    <a:pt x="97" y="188"/>
                    <a:pt x="96" y="189"/>
                  </a:cubicBezTo>
                  <a:cubicBezTo>
                    <a:pt x="96" y="190"/>
                    <a:pt x="99" y="191"/>
                    <a:pt x="98" y="193"/>
                  </a:cubicBezTo>
                  <a:cubicBezTo>
                    <a:pt x="97" y="195"/>
                    <a:pt x="95" y="197"/>
                    <a:pt x="93" y="199"/>
                  </a:cubicBezTo>
                  <a:cubicBezTo>
                    <a:pt x="91" y="200"/>
                    <a:pt x="87" y="197"/>
                    <a:pt x="86" y="199"/>
                  </a:cubicBezTo>
                  <a:cubicBezTo>
                    <a:pt x="85" y="201"/>
                    <a:pt x="89" y="202"/>
                    <a:pt x="89" y="205"/>
                  </a:cubicBezTo>
                  <a:cubicBezTo>
                    <a:pt x="89" y="207"/>
                    <a:pt x="87" y="210"/>
                    <a:pt x="87" y="212"/>
                  </a:cubicBezTo>
                  <a:cubicBezTo>
                    <a:pt x="87" y="215"/>
                    <a:pt x="88" y="218"/>
                    <a:pt x="88" y="221"/>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3" name="Freeform 68"/>
            <p:cNvSpPr>
              <a:spLocks noChangeAspect="1"/>
            </p:cNvSpPr>
            <p:nvPr/>
          </p:nvSpPr>
          <p:spPr bwMode="auto">
            <a:xfrm>
              <a:off x="4067299" y="3778983"/>
              <a:ext cx="174609" cy="153999"/>
            </a:xfrm>
            <a:custGeom>
              <a:avLst/>
              <a:gdLst>
                <a:gd name="T0" fmla="*/ 34 w 99"/>
                <a:gd name="T1" fmla="*/ 81 h 81"/>
                <a:gd name="T2" fmla="*/ 31 w 99"/>
                <a:gd name="T3" fmla="*/ 78 h 81"/>
                <a:gd name="T4" fmla="*/ 26 w 99"/>
                <a:gd name="T5" fmla="*/ 77 h 81"/>
                <a:gd name="T6" fmla="*/ 18 w 99"/>
                <a:gd name="T7" fmla="*/ 78 h 81"/>
                <a:gd name="T8" fmla="*/ 12 w 99"/>
                <a:gd name="T9" fmla="*/ 80 h 81"/>
                <a:gd name="T10" fmla="*/ 9 w 99"/>
                <a:gd name="T11" fmla="*/ 79 h 81"/>
                <a:gd name="T12" fmla="*/ 6 w 99"/>
                <a:gd name="T13" fmla="*/ 78 h 81"/>
                <a:gd name="T14" fmla="*/ 6 w 99"/>
                <a:gd name="T15" fmla="*/ 74 h 81"/>
                <a:gd name="T16" fmla="*/ 3 w 99"/>
                <a:gd name="T17" fmla="*/ 73 h 81"/>
                <a:gd name="T18" fmla="*/ 3 w 99"/>
                <a:gd name="T19" fmla="*/ 69 h 81"/>
                <a:gd name="T20" fmla="*/ 2 w 99"/>
                <a:gd name="T21" fmla="*/ 60 h 81"/>
                <a:gd name="T22" fmla="*/ 4 w 99"/>
                <a:gd name="T23" fmla="*/ 53 h 81"/>
                <a:gd name="T24" fmla="*/ 1 w 99"/>
                <a:gd name="T25" fmla="*/ 47 h 81"/>
                <a:gd name="T26" fmla="*/ 8 w 99"/>
                <a:gd name="T27" fmla="*/ 47 h 81"/>
                <a:gd name="T28" fmla="*/ 13 w 99"/>
                <a:gd name="T29" fmla="*/ 41 h 81"/>
                <a:gd name="T30" fmla="*/ 11 w 99"/>
                <a:gd name="T31" fmla="*/ 37 h 81"/>
                <a:gd name="T32" fmla="*/ 14 w 99"/>
                <a:gd name="T33" fmla="*/ 37 h 81"/>
                <a:gd name="T34" fmla="*/ 12 w 99"/>
                <a:gd name="T35" fmla="*/ 30 h 81"/>
                <a:gd name="T36" fmla="*/ 16 w 99"/>
                <a:gd name="T37" fmla="*/ 28 h 81"/>
                <a:gd name="T38" fmla="*/ 20 w 99"/>
                <a:gd name="T39" fmla="*/ 25 h 81"/>
                <a:gd name="T40" fmla="*/ 26 w 99"/>
                <a:gd name="T41" fmla="*/ 29 h 81"/>
                <a:gd name="T42" fmla="*/ 30 w 99"/>
                <a:gd name="T43" fmla="*/ 27 h 81"/>
                <a:gd name="T44" fmla="*/ 30 w 99"/>
                <a:gd name="T45" fmla="*/ 22 h 81"/>
                <a:gd name="T46" fmla="*/ 35 w 99"/>
                <a:gd name="T47" fmla="*/ 23 h 81"/>
                <a:gd name="T48" fmla="*/ 35 w 99"/>
                <a:gd name="T49" fmla="*/ 18 h 81"/>
                <a:gd name="T50" fmla="*/ 41 w 99"/>
                <a:gd name="T51" fmla="*/ 14 h 81"/>
                <a:gd name="T52" fmla="*/ 44 w 99"/>
                <a:gd name="T53" fmla="*/ 15 h 81"/>
                <a:gd name="T54" fmla="*/ 46 w 99"/>
                <a:gd name="T55" fmla="*/ 10 h 81"/>
                <a:gd name="T56" fmla="*/ 62 w 99"/>
                <a:gd name="T57" fmla="*/ 1 h 81"/>
                <a:gd name="T58" fmla="*/ 71 w 99"/>
                <a:gd name="T59" fmla="*/ 3 h 81"/>
                <a:gd name="T60" fmla="*/ 70 w 99"/>
                <a:gd name="T61" fmla="*/ 12 h 81"/>
                <a:gd name="T62" fmla="*/ 72 w 99"/>
                <a:gd name="T63" fmla="*/ 19 h 81"/>
                <a:gd name="T64" fmla="*/ 78 w 99"/>
                <a:gd name="T65" fmla="*/ 24 h 81"/>
                <a:gd name="T66" fmla="*/ 81 w 99"/>
                <a:gd name="T67" fmla="*/ 25 h 81"/>
                <a:gd name="T68" fmla="*/ 78 w 99"/>
                <a:gd name="T69" fmla="*/ 32 h 81"/>
                <a:gd name="T70" fmla="*/ 90 w 99"/>
                <a:gd name="T71" fmla="*/ 37 h 81"/>
                <a:gd name="T72" fmla="*/ 94 w 99"/>
                <a:gd name="T73" fmla="*/ 36 h 81"/>
                <a:gd name="T74" fmla="*/ 98 w 99"/>
                <a:gd name="T75" fmla="*/ 39 h 81"/>
                <a:gd name="T76" fmla="*/ 96 w 99"/>
                <a:gd name="T77" fmla="*/ 42 h 81"/>
                <a:gd name="T78" fmla="*/ 97 w 99"/>
                <a:gd name="T79" fmla="*/ 48 h 81"/>
                <a:gd name="T80" fmla="*/ 99 w 99"/>
                <a:gd name="T81" fmla="*/ 49 h 81"/>
                <a:gd name="T82" fmla="*/ 98 w 99"/>
                <a:gd name="T83" fmla="*/ 53 h 81"/>
                <a:gd name="T84" fmla="*/ 93 w 99"/>
                <a:gd name="T85" fmla="*/ 55 h 81"/>
                <a:gd name="T86" fmla="*/ 87 w 99"/>
                <a:gd name="T87" fmla="*/ 55 h 81"/>
                <a:gd name="T88" fmla="*/ 83 w 99"/>
                <a:gd name="T89" fmla="*/ 56 h 81"/>
                <a:gd name="T90" fmla="*/ 83 w 99"/>
                <a:gd name="T91" fmla="*/ 61 h 81"/>
                <a:gd name="T92" fmla="*/ 80 w 99"/>
                <a:gd name="T93" fmla="*/ 60 h 81"/>
                <a:gd name="T94" fmla="*/ 79 w 99"/>
                <a:gd name="T95" fmla="*/ 64 h 81"/>
                <a:gd name="T96" fmla="*/ 74 w 99"/>
                <a:gd name="T97" fmla="*/ 63 h 81"/>
                <a:gd name="T98" fmla="*/ 69 w 99"/>
                <a:gd name="T99" fmla="*/ 61 h 81"/>
                <a:gd name="T100" fmla="*/ 65 w 99"/>
                <a:gd name="T101" fmla="*/ 59 h 81"/>
                <a:gd name="T102" fmla="*/ 61 w 99"/>
                <a:gd name="T103" fmla="*/ 61 h 81"/>
                <a:gd name="T104" fmla="*/ 44 w 99"/>
                <a:gd name="T105" fmla="*/ 61 h 81"/>
                <a:gd name="T106" fmla="*/ 34 w 99"/>
                <a:gd name="T107" fmla="*/ 61 h 81"/>
                <a:gd name="T108" fmla="*/ 32 w 99"/>
                <a:gd name="T109" fmla="*/ 65 h 81"/>
                <a:gd name="T110" fmla="*/ 34 w 99"/>
                <a:gd name="T111" fmla="*/ 68 h 81"/>
                <a:gd name="T112" fmla="*/ 33 w 99"/>
                <a:gd name="T113" fmla="*/ 70 h 81"/>
                <a:gd name="T114" fmla="*/ 35 w 99"/>
                <a:gd name="T115" fmla="*/ 72 h 81"/>
                <a:gd name="T116" fmla="*/ 33 w 99"/>
                <a:gd name="T117" fmla="*/ 73 h 81"/>
                <a:gd name="T118" fmla="*/ 34 w 99"/>
                <a:gd name="T119" fmla="*/ 81 h 8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9"/>
                <a:gd name="T181" fmla="*/ 0 h 81"/>
                <a:gd name="T182" fmla="*/ 99 w 99"/>
                <a:gd name="T183" fmla="*/ 81 h 8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9" h="81">
                  <a:moveTo>
                    <a:pt x="34" y="81"/>
                  </a:moveTo>
                  <a:cubicBezTo>
                    <a:pt x="33" y="80"/>
                    <a:pt x="32" y="79"/>
                    <a:pt x="31" y="78"/>
                  </a:cubicBezTo>
                  <a:cubicBezTo>
                    <a:pt x="30" y="77"/>
                    <a:pt x="28" y="77"/>
                    <a:pt x="26" y="77"/>
                  </a:cubicBezTo>
                  <a:cubicBezTo>
                    <a:pt x="23" y="77"/>
                    <a:pt x="20" y="77"/>
                    <a:pt x="18" y="78"/>
                  </a:cubicBezTo>
                  <a:cubicBezTo>
                    <a:pt x="16" y="78"/>
                    <a:pt x="14" y="80"/>
                    <a:pt x="12" y="80"/>
                  </a:cubicBezTo>
                  <a:cubicBezTo>
                    <a:pt x="11" y="81"/>
                    <a:pt x="10" y="79"/>
                    <a:pt x="9" y="79"/>
                  </a:cubicBezTo>
                  <a:cubicBezTo>
                    <a:pt x="8" y="78"/>
                    <a:pt x="6" y="79"/>
                    <a:pt x="6" y="78"/>
                  </a:cubicBezTo>
                  <a:cubicBezTo>
                    <a:pt x="5" y="77"/>
                    <a:pt x="6" y="75"/>
                    <a:pt x="6" y="74"/>
                  </a:cubicBezTo>
                  <a:cubicBezTo>
                    <a:pt x="5" y="73"/>
                    <a:pt x="3" y="74"/>
                    <a:pt x="3" y="73"/>
                  </a:cubicBezTo>
                  <a:cubicBezTo>
                    <a:pt x="2" y="72"/>
                    <a:pt x="3" y="70"/>
                    <a:pt x="3" y="69"/>
                  </a:cubicBezTo>
                  <a:cubicBezTo>
                    <a:pt x="3" y="66"/>
                    <a:pt x="2" y="63"/>
                    <a:pt x="2" y="60"/>
                  </a:cubicBezTo>
                  <a:cubicBezTo>
                    <a:pt x="2" y="58"/>
                    <a:pt x="4" y="55"/>
                    <a:pt x="4" y="53"/>
                  </a:cubicBezTo>
                  <a:cubicBezTo>
                    <a:pt x="4" y="50"/>
                    <a:pt x="0" y="49"/>
                    <a:pt x="1" y="47"/>
                  </a:cubicBezTo>
                  <a:cubicBezTo>
                    <a:pt x="2" y="45"/>
                    <a:pt x="6" y="48"/>
                    <a:pt x="8" y="47"/>
                  </a:cubicBezTo>
                  <a:cubicBezTo>
                    <a:pt x="10" y="45"/>
                    <a:pt x="12" y="43"/>
                    <a:pt x="13" y="41"/>
                  </a:cubicBezTo>
                  <a:cubicBezTo>
                    <a:pt x="14" y="39"/>
                    <a:pt x="11" y="38"/>
                    <a:pt x="11" y="37"/>
                  </a:cubicBezTo>
                  <a:cubicBezTo>
                    <a:pt x="12" y="36"/>
                    <a:pt x="14" y="38"/>
                    <a:pt x="14" y="37"/>
                  </a:cubicBezTo>
                  <a:cubicBezTo>
                    <a:pt x="15" y="34"/>
                    <a:pt x="11" y="32"/>
                    <a:pt x="12" y="30"/>
                  </a:cubicBezTo>
                  <a:cubicBezTo>
                    <a:pt x="12" y="28"/>
                    <a:pt x="15" y="29"/>
                    <a:pt x="16" y="28"/>
                  </a:cubicBezTo>
                  <a:cubicBezTo>
                    <a:pt x="18" y="27"/>
                    <a:pt x="18" y="25"/>
                    <a:pt x="20" y="25"/>
                  </a:cubicBezTo>
                  <a:cubicBezTo>
                    <a:pt x="22" y="25"/>
                    <a:pt x="23" y="29"/>
                    <a:pt x="26" y="29"/>
                  </a:cubicBezTo>
                  <a:cubicBezTo>
                    <a:pt x="27" y="29"/>
                    <a:pt x="29" y="28"/>
                    <a:pt x="30" y="27"/>
                  </a:cubicBezTo>
                  <a:cubicBezTo>
                    <a:pt x="31" y="25"/>
                    <a:pt x="29" y="23"/>
                    <a:pt x="30" y="22"/>
                  </a:cubicBezTo>
                  <a:cubicBezTo>
                    <a:pt x="32" y="21"/>
                    <a:pt x="34" y="24"/>
                    <a:pt x="35" y="23"/>
                  </a:cubicBezTo>
                  <a:cubicBezTo>
                    <a:pt x="37" y="22"/>
                    <a:pt x="34" y="19"/>
                    <a:pt x="35" y="18"/>
                  </a:cubicBezTo>
                  <a:cubicBezTo>
                    <a:pt x="36" y="16"/>
                    <a:pt x="39" y="14"/>
                    <a:pt x="41" y="14"/>
                  </a:cubicBezTo>
                  <a:cubicBezTo>
                    <a:pt x="42" y="13"/>
                    <a:pt x="43" y="16"/>
                    <a:pt x="44" y="15"/>
                  </a:cubicBezTo>
                  <a:cubicBezTo>
                    <a:pt x="46" y="14"/>
                    <a:pt x="45" y="11"/>
                    <a:pt x="46" y="10"/>
                  </a:cubicBezTo>
                  <a:cubicBezTo>
                    <a:pt x="51" y="7"/>
                    <a:pt x="56" y="3"/>
                    <a:pt x="62" y="1"/>
                  </a:cubicBezTo>
                  <a:cubicBezTo>
                    <a:pt x="65" y="0"/>
                    <a:pt x="68" y="3"/>
                    <a:pt x="71" y="3"/>
                  </a:cubicBezTo>
                  <a:cubicBezTo>
                    <a:pt x="70" y="6"/>
                    <a:pt x="70" y="9"/>
                    <a:pt x="70" y="12"/>
                  </a:cubicBezTo>
                  <a:cubicBezTo>
                    <a:pt x="70" y="15"/>
                    <a:pt x="71" y="17"/>
                    <a:pt x="72" y="19"/>
                  </a:cubicBezTo>
                  <a:cubicBezTo>
                    <a:pt x="74" y="21"/>
                    <a:pt x="76" y="22"/>
                    <a:pt x="78" y="24"/>
                  </a:cubicBezTo>
                  <a:cubicBezTo>
                    <a:pt x="79" y="25"/>
                    <a:pt x="81" y="24"/>
                    <a:pt x="81" y="25"/>
                  </a:cubicBezTo>
                  <a:cubicBezTo>
                    <a:pt x="82" y="28"/>
                    <a:pt x="77" y="30"/>
                    <a:pt x="78" y="32"/>
                  </a:cubicBezTo>
                  <a:cubicBezTo>
                    <a:pt x="81" y="36"/>
                    <a:pt x="86" y="36"/>
                    <a:pt x="90" y="37"/>
                  </a:cubicBezTo>
                  <a:cubicBezTo>
                    <a:pt x="91" y="38"/>
                    <a:pt x="93" y="35"/>
                    <a:pt x="94" y="36"/>
                  </a:cubicBezTo>
                  <a:cubicBezTo>
                    <a:pt x="96" y="36"/>
                    <a:pt x="97" y="38"/>
                    <a:pt x="98" y="39"/>
                  </a:cubicBezTo>
                  <a:cubicBezTo>
                    <a:pt x="98" y="40"/>
                    <a:pt x="96" y="41"/>
                    <a:pt x="96" y="42"/>
                  </a:cubicBezTo>
                  <a:cubicBezTo>
                    <a:pt x="96" y="44"/>
                    <a:pt x="96" y="46"/>
                    <a:pt x="97" y="48"/>
                  </a:cubicBezTo>
                  <a:cubicBezTo>
                    <a:pt x="97" y="49"/>
                    <a:pt x="98" y="48"/>
                    <a:pt x="99" y="49"/>
                  </a:cubicBezTo>
                  <a:cubicBezTo>
                    <a:pt x="99" y="50"/>
                    <a:pt x="99" y="52"/>
                    <a:pt x="98" y="53"/>
                  </a:cubicBezTo>
                  <a:cubicBezTo>
                    <a:pt x="97" y="55"/>
                    <a:pt x="95" y="55"/>
                    <a:pt x="93" y="55"/>
                  </a:cubicBezTo>
                  <a:cubicBezTo>
                    <a:pt x="91" y="55"/>
                    <a:pt x="89" y="54"/>
                    <a:pt x="87" y="55"/>
                  </a:cubicBezTo>
                  <a:cubicBezTo>
                    <a:pt x="85" y="55"/>
                    <a:pt x="84" y="55"/>
                    <a:pt x="83" y="56"/>
                  </a:cubicBezTo>
                  <a:cubicBezTo>
                    <a:pt x="82" y="58"/>
                    <a:pt x="84" y="60"/>
                    <a:pt x="83" y="61"/>
                  </a:cubicBezTo>
                  <a:cubicBezTo>
                    <a:pt x="82" y="62"/>
                    <a:pt x="81" y="60"/>
                    <a:pt x="80" y="60"/>
                  </a:cubicBezTo>
                  <a:cubicBezTo>
                    <a:pt x="79" y="61"/>
                    <a:pt x="79" y="62"/>
                    <a:pt x="79" y="64"/>
                  </a:cubicBezTo>
                  <a:cubicBezTo>
                    <a:pt x="77" y="63"/>
                    <a:pt x="76" y="63"/>
                    <a:pt x="74" y="63"/>
                  </a:cubicBezTo>
                  <a:cubicBezTo>
                    <a:pt x="72" y="62"/>
                    <a:pt x="71" y="62"/>
                    <a:pt x="69" y="61"/>
                  </a:cubicBezTo>
                  <a:cubicBezTo>
                    <a:pt x="68" y="60"/>
                    <a:pt x="67" y="59"/>
                    <a:pt x="65" y="59"/>
                  </a:cubicBezTo>
                  <a:cubicBezTo>
                    <a:pt x="63" y="59"/>
                    <a:pt x="62" y="61"/>
                    <a:pt x="61" y="61"/>
                  </a:cubicBezTo>
                  <a:cubicBezTo>
                    <a:pt x="55" y="62"/>
                    <a:pt x="49" y="61"/>
                    <a:pt x="44" y="61"/>
                  </a:cubicBezTo>
                  <a:cubicBezTo>
                    <a:pt x="41" y="61"/>
                    <a:pt x="37" y="60"/>
                    <a:pt x="34" y="61"/>
                  </a:cubicBezTo>
                  <a:cubicBezTo>
                    <a:pt x="33" y="61"/>
                    <a:pt x="32" y="63"/>
                    <a:pt x="32" y="65"/>
                  </a:cubicBezTo>
                  <a:cubicBezTo>
                    <a:pt x="32" y="66"/>
                    <a:pt x="34" y="67"/>
                    <a:pt x="34" y="68"/>
                  </a:cubicBezTo>
                  <a:cubicBezTo>
                    <a:pt x="34" y="69"/>
                    <a:pt x="33" y="70"/>
                    <a:pt x="33" y="70"/>
                  </a:cubicBezTo>
                  <a:cubicBezTo>
                    <a:pt x="33" y="71"/>
                    <a:pt x="35" y="71"/>
                    <a:pt x="35" y="72"/>
                  </a:cubicBezTo>
                  <a:cubicBezTo>
                    <a:pt x="35" y="73"/>
                    <a:pt x="33" y="73"/>
                    <a:pt x="33" y="73"/>
                  </a:cubicBezTo>
                  <a:cubicBezTo>
                    <a:pt x="33" y="76"/>
                    <a:pt x="34" y="78"/>
                    <a:pt x="34" y="8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4" name="Freeform 69"/>
            <p:cNvSpPr>
              <a:spLocks noChangeAspect="1"/>
            </p:cNvSpPr>
            <p:nvPr/>
          </p:nvSpPr>
          <p:spPr bwMode="auto">
            <a:xfrm>
              <a:off x="4119682" y="3890555"/>
              <a:ext cx="101591" cy="175999"/>
            </a:xfrm>
            <a:custGeom>
              <a:avLst/>
              <a:gdLst>
                <a:gd name="T0" fmla="*/ 5 w 58"/>
                <a:gd name="T1" fmla="*/ 88 h 92"/>
                <a:gd name="T2" fmla="*/ 17 w 58"/>
                <a:gd name="T3" fmla="*/ 92 h 92"/>
                <a:gd name="T4" fmla="*/ 21 w 58"/>
                <a:gd name="T5" fmla="*/ 88 h 92"/>
                <a:gd name="T6" fmla="*/ 29 w 58"/>
                <a:gd name="T7" fmla="*/ 88 h 92"/>
                <a:gd name="T8" fmla="*/ 34 w 58"/>
                <a:gd name="T9" fmla="*/ 85 h 92"/>
                <a:gd name="T10" fmla="*/ 38 w 58"/>
                <a:gd name="T11" fmla="*/ 81 h 92"/>
                <a:gd name="T12" fmla="*/ 47 w 58"/>
                <a:gd name="T13" fmla="*/ 79 h 92"/>
                <a:gd name="T14" fmla="*/ 52 w 58"/>
                <a:gd name="T15" fmla="*/ 76 h 92"/>
                <a:gd name="T16" fmla="*/ 58 w 58"/>
                <a:gd name="T17" fmla="*/ 74 h 92"/>
                <a:gd name="T18" fmla="*/ 49 w 58"/>
                <a:gd name="T19" fmla="*/ 69 h 92"/>
                <a:gd name="T20" fmla="*/ 46 w 58"/>
                <a:gd name="T21" fmla="*/ 65 h 92"/>
                <a:gd name="T22" fmla="*/ 48 w 58"/>
                <a:gd name="T23" fmla="*/ 58 h 92"/>
                <a:gd name="T24" fmla="*/ 47 w 58"/>
                <a:gd name="T25" fmla="*/ 54 h 92"/>
                <a:gd name="T26" fmla="*/ 48 w 58"/>
                <a:gd name="T27" fmla="*/ 46 h 92"/>
                <a:gd name="T28" fmla="*/ 49 w 58"/>
                <a:gd name="T29" fmla="*/ 42 h 92"/>
                <a:gd name="T30" fmla="*/ 47 w 58"/>
                <a:gd name="T31" fmla="*/ 37 h 92"/>
                <a:gd name="T32" fmla="*/ 47 w 58"/>
                <a:gd name="T33" fmla="*/ 26 h 92"/>
                <a:gd name="T34" fmla="*/ 44 w 58"/>
                <a:gd name="T35" fmla="*/ 23 h 92"/>
                <a:gd name="T36" fmla="*/ 45 w 58"/>
                <a:gd name="T37" fmla="*/ 14 h 92"/>
                <a:gd name="T38" fmla="*/ 42 w 58"/>
                <a:gd name="T39" fmla="*/ 12 h 92"/>
                <a:gd name="T40" fmla="*/ 42 w 58"/>
                <a:gd name="T41" fmla="*/ 9 h 92"/>
                <a:gd name="T42" fmla="*/ 39 w 58"/>
                <a:gd name="T43" fmla="*/ 6 h 92"/>
                <a:gd name="T44" fmla="*/ 40 w 58"/>
                <a:gd name="T45" fmla="*/ 2 h 92"/>
                <a:gd name="T46" fmla="*/ 36 w 58"/>
                <a:gd name="T47" fmla="*/ 0 h 92"/>
                <a:gd name="T48" fmla="*/ 32 w 58"/>
                <a:gd name="T49" fmla="*/ 2 h 92"/>
                <a:gd name="T50" fmla="*/ 15 w 58"/>
                <a:gd name="T51" fmla="*/ 2 h 92"/>
                <a:gd name="T52" fmla="*/ 5 w 58"/>
                <a:gd name="T53" fmla="*/ 2 h 92"/>
                <a:gd name="T54" fmla="*/ 3 w 58"/>
                <a:gd name="T55" fmla="*/ 6 h 92"/>
                <a:gd name="T56" fmla="*/ 5 w 58"/>
                <a:gd name="T57" fmla="*/ 9 h 92"/>
                <a:gd name="T58" fmla="*/ 4 w 58"/>
                <a:gd name="T59" fmla="*/ 11 h 92"/>
                <a:gd name="T60" fmla="*/ 6 w 58"/>
                <a:gd name="T61" fmla="*/ 13 h 92"/>
                <a:gd name="T62" fmla="*/ 4 w 58"/>
                <a:gd name="T63" fmla="*/ 14 h 92"/>
                <a:gd name="T64" fmla="*/ 5 w 58"/>
                <a:gd name="T65" fmla="*/ 22 h 92"/>
                <a:gd name="T66" fmla="*/ 6 w 58"/>
                <a:gd name="T67" fmla="*/ 28 h 92"/>
                <a:gd name="T68" fmla="*/ 7 w 58"/>
                <a:gd name="T69" fmla="*/ 32 h 92"/>
                <a:gd name="T70" fmla="*/ 8 w 58"/>
                <a:gd name="T71" fmla="*/ 37 h 92"/>
                <a:gd name="T72" fmla="*/ 8 w 58"/>
                <a:gd name="T73" fmla="*/ 42 h 92"/>
                <a:gd name="T74" fmla="*/ 6 w 58"/>
                <a:gd name="T75" fmla="*/ 47 h 92"/>
                <a:gd name="T76" fmla="*/ 5 w 58"/>
                <a:gd name="T77" fmla="*/ 56 h 92"/>
                <a:gd name="T78" fmla="*/ 1 w 58"/>
                <a:gd name="T79" fmla="*/ 62 h 92"/>
                <a:gd name="T80" fmla="*/ 3 w 58"/>
                <a:gd name="T81" fmla="*/ 70 h 92"/>
                <a:gd name="T82" fmla="*/ 2 w 58"/>
                <a:gd name="T83" fmla="*/ 77 h 92"/>
                <a:gd name="T84" fmla="*/ 6 w 58"/>
                <a:gd name="T85" fmla="*/ 80 h 92"/>
                <a:gd name="T86" fmla="*/ 6 w 58"/>
                <a:gd name="T87" fmla="*/ 86 h 92"/>
                <a:gd name="T88" fmla="*/ 5 w 58"/>
                <a:gd name="T89" fmla="*/ 88 h 9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8"/>
                <a:gd name="T136" fmla="*/ 0 h 92"/>
                <a:gd name="T137" fmla="*/ 58 w 58"/>
                <a:gd name="T138" fmla="*/ 92 h 9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8" h="92">
                  <a:moveTo>
                    <a:pt x="5" y="88"/>
                  </a:moveTo>
                  <a:cubicBezTo>
                    <a:pt x="9" y="89"/>
                    <a:pt x="13" y="92"/>
                    <a:pt x="17" y="92"/>
                  </a:cubicBezTo>
                  <a:cubicBezTo>
                    <a:pt x="19" y="92"/>
                    <a:pt x="19" y="88"/>
                    <a:pt x="21" y="88"/>
                  </a:cubicBezTo>
                  <a:cubicBezTo>
                    <a:pt x="24" y="87"/>
                    <a:pt x="27" y="88"/>
                    <a:pt x="29" y="88"/>
                  </a:cubicBezTo>
                  <a:cubicBezTo>
                    <a:pt x="31" y="87"/>
                    <a:pt x="32" y="86"/>
                    <a:pt x="34" y="85"/>
                  </a:cubicBezTo>
                  <a:cubicBezTo>
                    <a:pt x="35" y="84"/>
                    <a:pt x="36" y="82"/>
                    <a:pt x="38" y="81"/>
                  </a:cubicBezTo>
                  <a:cubicBezTo>
                    <a:pt x="41" y="80"/>
                    <a:pt x="44" y="80"/>
                    <a:pt x="47" y="79"/>
                  </a:cubicBezTo>
                  <a:cubicBezTo>
                    <a:pt x="49" y="79"/>
                    <a:pt x="51" y="77"/>
                    <a:pt x="52" y="76"/>
                  </a:cubicBezTo>
                  <a:cubicBezTo>
                    <a:pt x="54" y="75"/>
                    <a:pt x="56" y="75"/>
                    <a:pt x="58" y="74"/>
                  </a:cubicBezTo>
                  <a:cubicBezTo>
                    <a:pt x="55" y="73"/>
                    <a:pt x="51" y="71"/>
                    <a:pt x="49" y="69"/>
                  </a:cubicBezTo>
                  <a:cubicBezTo>
                    <a:pt x="47" y="68"/>
                    <a:pt x="46" y="66"/>
                    <a:pt x="46" y="65"/>
                  </a:cubicBezTo>
                  <a:cubicBezTo>
                    <a:pt x="46" y="62"/>
                    <a:pt x="48" y="60"/>
                    <a:pt x="48" y="58"/>
                  </a:cubicBezTo>
                  <a:cubicBezTo>
                    <a:pt x="48" y="57"/>
                    <a:pt x="47" y="55"/>
                    <a:pt x="47" y="54"/>
                  </a:cubicBezTo>
                  <a:cubicBezTo>
                    <a:pt x="47" y="51"/>
                    <a:pt x="47" y="48"/>
                    <a:pt x="48" y="46"/>
                  </a:cubicBezTo>
                  <a:cubicBezTo>
                    <a:pt x="48" y="45"/>
                    <a:pt x="49" y="44"/>
                    <a:pt x="49" y="42"/>
                  </a:cubicBezTo>
                  <a:cubicBezTo>
                    <a:pt x="49" y="40"/>
                    <a:pt x="47" y="39"/>
                    <a:pt x="47" y="37"/>
                  </a:cubicBezTo>
                  <a:cubicBezTo>
                    <a:pt x="46" y="33"/>
                    <a:pt x="48" y="30"/>
                    <a:pt x="47" y="26"/>
                  </a:cubicBezTo>
                  <a:cubicBezTo>
                    <a:pt x="47" y="25"/>
                    <a:pt x="45" y="25"/>
                    <a:pt x="44" y="23"/>
                  </a:cubicBezTo>
                  <a:cubicBezTo>
                    <a:pt x="44" y="20"/>
                    <a:pt x="45" y="17"/>
                    <a:pt x="45" y="14"/>
                  </a:cubicBezTo>
                  <a:cubicBezTo>
                    <a:pt x="44" y="13"/>
                    <a:pt x="42" y="13"/>
                    <a:pt x="42" y="12"/>
                  </a:cubicBezTo>
                  <a:cubicBezTo>
                    <a:pt x="41" y="11"/>
                    <a:pt x="42" y="10"/>
                    <a:pt x="42" y="9"/>
                  </a:cubicBezTo>
                  <a:cubicBezTo>
                    <a:pt x="41" y="8"/>
                    <a:pt x="40" y="7"/>
                    <a:pt x="39" y="6"/>
                  </a:cubicBezTo>
                  <a:cubicBezTo>
                    <a:pt x="39" y="5"/>
                    <a:pt x="40" y="3"/>
                    <a:pt x="40" y="2"/>
                  </a:cubicBezTo>
                  <a:cubicBezTo>
                    <a:pt x="39" y="1"/>
                    <a:pt x="38" y="0"/>
                    <a:pt x="36" y="0"/>
                  </a:cubicBezTo>
                  <a:cubicBezTo>
                    <a:pt x="34" y="0"/>
                    <a:pt x="33" y="2"/>
                    <a:pt x="32" y="2"/>
                  </a:cubicBezTo>
                  <a:cubicBezTo>
                    <a:pt x="26" y="3"/>
                    <a:pt x="20" y="2"/>
                    <a:pt x="15" y="2"/>
                  </a:cubicBezTo>
                  <a:cubicBezTo>
                    <a:pt x="12" y="2"/>
                    <a:pt x="8" y="1"/>
                    <a:pt x="5" y="2"/>
                  </a:cubicBezTo>
                  <a:cubicBezTo>
                    <a:pt x="4" y="2"/>
                    <a:pt x="3" y="4"/>
                    <a:pt x="3" y="6"/>
                  </a:cubicBezTo>
                  <a:cubicBezTo>
                    <a:pt x="3" y="7"/>
                    <a:pt x="5" y="8"/>
                    <a:pt x="5" y="9"/>
                  </a:cubicBezTo>
                  <a:cubicBezTo>
                    <a:pt x="5" y="10"/>
                    <a:pt x="4" y="11"/>
                    <a:pt x="4" y="11"/>
                  </a:cubicBezTo>
                  <a:cubicBezTo>
                    <a:pt x="4" y="12"/>
                    <a:pt x="6" y="12"/>
                    <a:pt x="6" y="13"/>
                  </a:cubicBezTo>
                  <a:cubicBezTo>
                    <a:pt x="6" y="14"/>
                    <a:pt x="4" y="14"/>
                    <a:pt x="4" y="14"/>
                  </a:cubicBezTo>
                  <a:cubicBezTo>
                    <a:pt x="4" y="17"/>
                    <a:pt x="5" y="19"/>
                    <a:pt x="5" y="22"/>
                  </a:cubicBezTo>
                  <a:cubicBezTo>
                    <a:pt x="5" y="24"/>
                    <a:pt x="5" y="26"/>
                    <a:pt x="6" y="28"/>
                  </a:cubicBezTo>
                  <a:cubicBezTo>
                    <a:pt x="6" y="29"/>
                    <a:pt x="6" y="30"/>
                    <a:pt x="7" y="32"/>
                  </a:cubicBezTo>
                  <a:cubicBezTo>
                    <a:pt x="7" y="34"/>
                    <a:pt x="8" y="35"/>
                    <a:pt x="8" y="37"/>
                  </a:cubicBezTo>
                  <a:cubicBezTo>
                    <a:pt x="9" y="39"/>
                    <a:pt x="9" y="41"/>
                    <a:pt x="8" y="42"/>
                  </a:cubicBezTo>
                  <a:cubicBezTo>
                    <a:pt x="8" y="44"/>
                    <a:pt x="6" y="45"/>
                    <a:pt x="6" y="47"/>
                  </a:cubicBezTo>
                  <a:cubicBezTo>
                    <a:pt x="5" y="50"/>
                    <a:pt x="6" y="53"/>
                    <a:pt x="5" y="56"/>
                  </a:cubicBezTo>
                  <a:cubicBezTo>
                    <a:pt x="4" y="58"/>
                    <a:pt x="1" y="60"/>
                    <a:pt x="1" y="62"/>
                  </a:cubicBezTo>
                  <a:cubicBezTo>
                    <a:pt x="0" y="65"/>
                    <a:pt x="3" y="67"/>
                    <a:pt x="3" y="70"/>
                  </a:cubicBezTo>
                  <a:cubicBezTo>
                    <a:pt x="3" y="72"/>
                    <a:pt x="2" y="75"/>
                    <a:pt x="2" y="77"/>
                  </a:cubicBezTo>
                  <a:cubicBezTo>
                    <a:pt x="3" y="78"/>
                    <a:pt x="5" y="78"/>
                    <a:pt x="6" y="80"/>
                  </a:cubicBezTo>
                  <a:cubicBezTo>
                    <a:pt x="7" y="82"/>
                    <a:pt x="6" y="84"/>
                    <a:pt x="6" y="86"/>
                  </a:cubicBezTo>
                  <a:cubicBezTo>
                    <a:pt x="6" y="86"/>
                    <a:pt x="5" y="87"/>
                    <a:pt x="5" y="8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5" name="Freeform 70"/>
            <p:cNvSpPr>
              <a:spLocks noChangeAspect="1"/>
            </p:cNvSpPr>
            <p:nvPr/>
          </p:nvSpPr>
          <p:spPr bwMode="auto">
            <a:xfrm>
              <a:off x="4187938" y="3895268"/>
              <a:ext cx="42859" cy="136714"/>
            </a:xfrm>
            <a:custGeom>
              <a:avLst/>
              <a:gdLst>
                <a:gd name="T0" fmla="*/ 19 w 24"/>
                <a:gd name="T1" fmla="*/ 72 h 72"/>
                <a:gd name="T2" fmla="*/ 10 w 24"/>
                <a:gd name="T3" fmla="*/ 67 h 72"/>
                <a:gd name="T4" fmla="*/ 7 w 24"/>
                <a:gd name="T5" fmla="*/ 63 h 72"/>
                <a:gd name="T6" fmla="*/ 9 w 24"/>
                <a:gd name="T7" fmla="*/ 56 h 72"/>
                <a:gd name="T8" fmla="*/ 8 w 24"/>
                <a:gd name="T9" fmla="*/ 52 h 72"/>
                <a:gd name="T10" fmla="*/ 9 w 24"/>
                <a:gd name="T11" fmla="*/ 44 h 72"/>
                <a:gd name="T12" fmla="*/ 10 w 24"/>
                <a:gd name="T13" fmla="*/ 40 h 72"/>
                <a:gd name="T14" fmla="*/ 8 w 24"/>
                <a:gd name="T15" fmla="*/ 35 h 72"/>
                <a:gd name="T16" fmla="*/ 8 w 24"/>
                <a:gd name="T17" fmla="*/ 24 h 72"/>
                <a:gd name="T18" fmla="*/ 5 w 24"/>
                <a:gd name="T19" fmla="*/ 21 h 72"/>
                <a:gd name="T20" fmla="*/ 6 w 24"/>
                <a:gd name="T21" fmla="*/ 12 h 72"/>
                <a:gd name="T22" fmla="*/ 3 w 24"/>
                <a:gd name="T23" fmla="*/ 10 h 72"/>
                <a:gd name="T24" fmla="*/ 3 w 24"/>
                <a:gd name="T25" fmla="*/ 7 h 72"/>
                <a:gd name="T26" fmla="*/ 0 w 24"/>
                <a:gd name="T27" fmla="*/ 4 h 72"/>
                <a:gd name="T28" fmla="*/ 1 w 24"/>
                <a:gd name="T29" fmla="*/ 0 h 72"/>
                <a:gd name="T30" fmla="*/ 6 w 24"/>
                <a:gd name="T31" fmla="*/ 2 h 72"/>
                <a:gd name="T32" fmla="*/ 11 w 24"/>
                <a:gd name="T33" fmla="*/ 3 h 72"/>
                <a:gd name="T34" fmla="*/ 12 w 24"/>
                <a:gd name="T35" fmla="*/ 9 h 72"/>
                <a:gd name="T36" fmla="*/ 17 w 24"/>
                <a:gd name="T37" fmla="*/ 15 h 72"/>
                <a:gd name="T38" fmla="*/ 18 w 24"/>
                <a:gd name="T39" fmla="*/ 24 h 72"/>
                <a:gd name="T40" fmla="*/ 21 w 24"/>
                <a:gd name="T41" fmla="*/ 28 h 72"/>
                <a:gd name="T42" fmla="*/ 21 w 24"/>
                <a:gd name="T43" fmla="*/ 62 h 72"/>
                <a:gd name="T44" fmla="*/ 24 w 24"/>
                <a:gd name="T45" fmla="*/ 69 h 72"/>
                <a:gd name="T46" fmla="*/ 19 w 24"/>
                <a:gd name="T47" fmla="*/ 72 h 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
                <a:gd name="T73" fmla="*/ 0 h 72"/>
                <a:gd name="T74" fmla="*/ 24 w 24"/>
                <a:gd name="T75" fmla="*/ 72 h 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 h="72">
                  <a:moveTo>
                    <a:pt x="19" y="72"/>
                  </a:moveTo>
                  <a:cubicBezTo>
                    <a:pt x="16" y="71"/>
                    <a:pt x="12" y="69"/>
                    <a:pt x="10" y="67"/>
                  </a:cubicBezTo>
                  <a:cubicBezTo>
                    <a:pt x="8" y="66"/>
                    <a:pt x="7" y="64"/>
                    <a:pt x="7" y="63"/>
                  </a:cubicBezTo>
                  <a:cubicBezTo>
                    <a:pt x="7" y="60"/>
                    <a:pt x="9" y="58"/>
                    <a:pt x="9" y="56"/>
                  </a:cubicBezTo>
                  <a:cubicBezTo>
                    <a:pt x="9" y="55"/>
                    <a:pt x="8" y="53"/>
                    <a:pt x="8" y="52"/>
                  </a:cubicBezTo>
                  <a:cubicBezTo>
                    <a:pt x="8" y="49"/>
                    <a:pt x="8" y="46"/>
                    <a:pt x="9" y="44"/>
                  </a:cubicBezTo>
                  <a:cubicBezTo>
                    <a:pt x="9" y="43"/>
                    <a:pt x="10" y="42"/>
                    <a:pt x="10" y="40"/>
                  </a:cubicBezTo>
                  <a:cubicBezTo>
                    <a:pt x="10" y="38"/>
                    <a:pt x="8" y="37"/>
                    <a:pt x="8" y="35"/>
                  </a:cubicBezTo>
                  <a:cubicBezTo>
                    <a:pt x="7" y="31"/>
                    <a:pt x="9" y="28"/>
                    <a:pt x="8" y="24"/>
                  </a:cubicBezTo>
                  <a:cubicBezTo>
                    <a:pt x="8" y="23"/>
                    <a:pt x="6" y="23"/>
                    <a:pt x="5" y="21"/>
                  </a:cubicBezTo>
                  <a:cubicBezTo>
                    <a:pt x="5" y="18"/>
                    <a:pt x="6" y="15"/>
                    <a:pt x="6" y="12"/>
                  </a:cubicBezTo>
                  <a:cubicBezTo>
                    <a:pt x="5" y="11"/>
                    <a:pt x="3" y="11"/>
                    <a:pt x="3" y="10"/>
                  </a:cubicBezTo>
                  <a:cubicBezTo>
                    <a:pt x="2" y="9"/>
                    <a:pt x="3" y="8"/>
                    <a:pt x="3" y="7"/>
                  </a:cubicBezTo>
                  <a:cubicBezTo>
                    <a:pt x="2" y="6"/>
                    <a:pt x="1" y="5"/>
                    <a:pt x="0" y="4"/>
                  </a:cubicBezTo>
                  <a:cubicBezTo>
                    <a:pt x="0" y="3"/>
                    <a:pt x="1" y="1"/>
                    <a:pt x="1" y="0"/>
                  </a:cubicBezTo>
                  <a:cubicBezTo>
                    <a:pt x="3" y="1"/>
                    <a:pt x="4" y="1"/>
                    <a:pt x="6" y="2"/>
                  </a:cubicBezTo>
                  <a:cubicBezTo>
                    <a:pt x="8" y="2"/>
                    <a:pt x="9" y="2"/>
                    <a:pt x="11" y="3"/>
                  </a:cubicBezTo>
                  <a:cubicBezTo>
                    <a:pt x="11" y="5"/>
                    <a:pt x="11" y="7"/>
                    <a:pt x="12" y="9"/>
                  </a:cubicBezTo>
                  <a:cubicBezTo>
                    <a:pt x="13" y="12"/>
                    <a:pt x="16" y="13"/>
                    <a:pt x="17" y="15"/>
                  </a:cubicBezTo>
                  <a:cubicBezTo>
                    <a:pt x="18" y="18"/>
                    <a:pt x="17" y="21"/>
                    <a:pt x="18" y="24"/>
                  </a:cubicBezTo>
                  <a:cubicBezTo>
                    <a:pt x="18" y="26"/>
                    <a:pt x="21" y="27"/>
                    <a:pt x="21" y="28"/>
                  </a:cubicBezTo>
                  <a:cubicBezTo>
                    <a:pt x="22" y="39"/>
                    <a:pt x="20" y="51"/>
                    <a:pt x="21" y="62"/>
                  </a:cubicBezTo>
                  <a:cubicBezTo>
                    <a:pt x="21" y="64"/>
                    <a:pt x="23" y="67"/>
                    <a:pt x="24" y="69"/>
                  </a:cubicBezTo>
                  <a:cubicBezTo>
                    <a:pt x="22" y="70"/>
                    <a:pt x="20" y="71"/>
                    <a:pt x="19" y="7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6" name="Freeform 71"/>
            <p:cNvSpPr>
              <a:spLocks noChangeAspect="1"/>
            </p:cNvSpPr>
            <p:nvPr/>
          </p:nvSpPr>
          <p:spPr bwMode="auto">
            <a:xfrm>
              <a:off x="4206986" y="3852841"/>
              <a:ext cx="69844" cy="174427"/>
            </a:xfrm>
            <a:custGeom>
              <a:avLst/>
              <a:gdLst>
                <a:gd name="T0" fmla="*/ 13 w 39"/>
                <a:gd name="T1" fmla="*/ 91 h 91"/>
                <a:gd name="T2" fmla="*/ 19 w 39"/>
                <a:gd name="T3" fmla="*/ 90 h 91"/>
                <a:gd name="T4" fmla="*/ 26 w 39"/>
                <a:gd name="T5" fmla="*/ 90 h 91"/>
                <a:gd name="T6" fmla="*/ 24 w 39"/>
                <a:gd name="T7" fmla="*/ 73 h 91"/>
                <a:gd name="T8" fmla="*/ 25 w 39"/>
                <a:gd name="T9" fmla="*/ 63 h 91"/>
                <a:gd name="T10" fmla="*/ 26 w 39"/>
                <a:gd name="T11" fmla="*/ 50 h 91"/>
                <a:gd name="T12" fmla="*/ 30 w 39"/>
                <a:gd name="T13" fmla="*/ 49 h 91"/>
                <a:gd name="T14" fmla="*/ 33 w 39"/>
                <a:gd name="T15" fmla="*/ 41 h 91"/>
                <a:gd name="T16" fmla="*/ 37 w 39"/>
                <a:gd name="T17" fmla="*/ 36 h 91"/>
                <a:gd name="T18" fmla="*/ 35 w 39"/>
                <a:gd name="T19" fmla="*/ 31 h 91"/>
                <a:gd name="T20" fmla="*/ 39 w 39"/>
                <a:gd name="T21" fmla="*/ 29 h 91"/>
                <a:gd name="T22" fmla="*/ 36 w 39"/>
                <a:gd name="T23" fmla="*/ 24 h 91"/>
                <a:gd name="T24" fmla="*/ 34 w 39"/>
                <a:gd name="T25" fmla="*/ 17 h 91"/>
                <a:gd name="T26" fmla="*/ 37 w 39"/>
                <a:gd name="T27" fmla="*/ 10 h 91"/>
                <a:gd name="T28" fmla="*/ 33 w 39"/>
                <a:gd name="T29" fmla="*/ 9 h 91"/>
                <a:gd name="T30" fmla="*/ 26 w 39"/>
                <a:gd name="T31" fmla="*/ 1 h 91"/>
                <a:gd name="T32" fmla="*/ 22 w 39"/>
                <a:gd name="T33" fmla="*/ 3 h 91"/>
                <a:gd name="T34" fmla="*/ 21 w 39"/>
                <a:gd name="T35" fmla="*/ 8 h 91"/>
                <a:gd name="T36" fmla="*/ 20 w 39"/>
                <a:gd name="T37" fmla="*/ 10 h 91"/>
                <a:gd name="T38" fmla="*/ 19 w 39"/>
                <a:gd name="T39" fmla="*/ 14 h 91"/>
                <a:gd name="T40" fmla="*/ 14 w 39"/>
                <a:gd name="T41" fmla="*/ 16 h 91"/>
                <a:gd name="T42" fmla="*/ 8 w 39"/>
                <a:gd name="T43" fmla="*/ 16 h 91"/>
                <a:gd name="T44" fmla="*/ 4 w 39"/>
                <a:gd name="T45" fmla="*/ 17 h 91"/>
                <a:gd name="T46" fmla="*/ 4 w 39"/>
                <a:gd name="T47" fmla="*/ 22 h 91"/>
                <a:gd name="T48" fmla="*/ 1 w 39"/>
                <a:gd name="T49" fmla="*/ 21 h 91"/>
                <a:gd name="T50" fmla="*/ 0 w 39"/>
                <a:gd name="T51" fmla="*/ 25 h 91"/>
                <a:gd name="T52" fmla="*/ 1 w 39"/>
                <a:gd name="T53" fmla="*/ 31 h 91"/>
                <a:gd name="T54" fmla="*/ 6 w 39"/>
                <a:gd name="T55" fmla="*/ 37 h 91"/>
                <a:gd name="T56" fmla="*/ 7 w 39"/>
                <a:gd name="T57" fmla="*/ 46 h 91"/>
                <a:gd name="T58" fmla="*/ 10 w 39"/>
                <a:gd name="T59" fmla="*/ 50 h 91"/>
                <a:gd name="T60" fmla="*/ 10 w 39"/>
                <a:gd name="T61" fmla="*/ 84 h 91"/>
                <a:gd name="T62" fmla="*/ 13 w 39"/>
                <a:gd name="T63" fmla="*/ 91 h 9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9"/>
                <a:gd name="T97" fmla="*/ 0 h 91"/>
                <a:gd name="T98" fmla="*/ 39 w 39"/>
                <a:gd name="T99" fmla="*/ 91 h 9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9" h="91">
                  <a:moveTo>
                    <a:pt x="13" y="91"/>
                  </a:moveTo>
                  <a:cubicBezTo>
                    <a:pt x="15" y="91"/>
                    <a:pt x="17" y="90"/>
                    <a:pt x="19" y="90"/>
                  </a:cubicBezTo>
                  <a:cubicBezTo>
                    <a:pt x="21" y="89"/>
                    <a:pt x="23" y="90"/>
                    <a:pt x="26" y="90"/>
                  </a:cubicBezTo>
                  <a:cubicBezTo>
                    <a:pt x="25" y="84"/>
                    <a:pt x="25" y="79"/>
                    <a:pt x="24" y="73"/>
                  </a:cubicBezTo>
                  <a:cubicBezTo>
                    <a:pt x="24" y="70"/>
                    <a:pt x="25" y="66"/>
                    <a:pt x="25" y="63"/>
                  </a:cubicBezTo>
                  <a:cubicBezTo>
                    <a:pt x="25" y="59"/>
                    <a:pt x="24" y="54"/>
                    <a:pt x="26" y="50"/>
                  </a:cubicBezTo>
                  <a:cubicBezTo>
                    <a:pt x="26" y="49"/>
                    <a:pt x="30" y="50"/>
                    <a:pt x="30" y="49"/>
                  </a:cubicBezTo>
                  <a:cubicBezTo>
                    <a:pt x="32" y="46"/>
                    <a:pt x="31" y="43"/>
                    <a:pt x="33" y="41"/>
                  </a:cubicBezTo>
                  <a:cubicBezTo>
                    <a:pt x="34" y="39"/>
                    <a:pt x="37" y="38"/>
                    <a:pt x="37" y="36"/>
                  </a:cubicBezTo>
                  <a:cubicBezTo>
                    <a:pt x="38" y="34"/>
                    <a:pt x="34" y="33"/>
                    <a:pt x="35" y="31"/>
                  </a:cubicBezTo>
                  <a:cubicBezTo>
                    <a:pt x="35" y="29"/>
                    <a:pt x="39" y="31"/>
                    <a:pt x="39" y="29"/>
                  </a:cubicBezTo>
                  <a:cubicBezTo>
                    <a:pt x="39" y="27"/>
                    <a:pt x="36" y="26"/>
                    <a:pt x="36" y="24"/>
                  </a:cubicBezTo>
                  <a:cubicBezTo>
                    <a:pt x="35" y="22"/>
                    <a:pt x="34" y="20"/>
                    <a:pt x="34" y="17"/>
                  </a:cubicBezTo>
                  <a:cubicBezTo>
                    <a:pt x="34" y="15"/>
                    <a:pt x="36" y="13"/>
                    <a:pt x="37" y="10"/>
                  </a:cubicBezTo>
                  <a:cubicBezTo>
                    <a:pt x="35" y="10"/>
                    <a:pt x="34" y="10"/>
                    <a:pt x="33" y="9"/>
                  </a:cubicBezTo>
                  <a:cubicBezTo>
                    <a:pt x="30" y="7"/>
                    <a:pt x="29" y="2"/>
                    <a:pt x="26" y="1"/>
                  </a:cubicBezTo>
                  <a:cubicBezTo>
                    <a:pt x="25" y="0"/>
                    <a:pt x="23" y="1"/>
                    <a:pt x="22" y="3"/>
                  </a:cubicBezTo>
                  <a:cubicBezTo>
                    <a:pt x="21" y="4"/>
                    <a:pt x="22" y="7"/>
                    <a:pt x="21" y="8"/>
                  </a:cubicBezTo>
                  <a:cubicBezTo>
                    <a:pt x="21" y="9"/>
                    <a:pt x="20" y="9"/>
                    <a:pt x="20" y="10"/>
                  </a:cubicBezTo>
                  <a:cubicBezTo>
                    <a:pt x="20" y="11"/>
                    <a:pt x="20" y="13"/>
                    <a:pt x="19" y="14"/>
                  </a:cubicBezTo>
                  <a:cubicBezTo>
                    <a:pt x="18" y="16"/>
                    <a:pt x="16" y="16"/>
                    <a:pt x="14" y="16"/>
                  </a:cubicBezTo>
                  <a:cubicBezTo>
                    <a:pt x="12" y="16"/>
                    <a:pt x="10" y="15"/>
                    <a:pt x="8" y="16"/>
                  </a:cubicBezTo>
                  <a:cubicBezTo>
                    <a:pt x="6" y="16"/>
                    <a:pt x="5" y="16"/>
                    <a:pt x="4" y="17"/>
                  </a:cubicBezTo>
                  <a:cubicBezTo>
                    <a:pt x="3" y="19"/>
                    <a:pt x="5" y="21"/>
                    <a:pt x="4" y="22"/>
                  </a:cubicBezTo>
                  <a:cubicBezTo>
                    <a:pt x="3" y="23"/>
                    <a:pt x="2" y="21"/>
                    <a:pt x="1" y="21"/>
                  </a:cubicBezTo>
                  <a:cubicBezTo>
                    <a:pt x="0" y="22"/>
                    <a:pt x="0" y="23"/>
                    <a:pt x="0" y="25"/>
                  </a:cubicBezTo>
                  <a:cubicBezTo>
                    <a:pt x="0" y="27"/>
                    <a:pt x="0" y="29"/>
                    <a:pt x="1" y="31"/>
                  </a:cubicBezTo>
                  <a:cubicBezTo>
                    <a:pt x="2" y="34"/>
                    <a:pt x="5" y="35"/>
                    <a:pt x="6" y="37"/>
                  </a:cubicBezTo>
                  <a:cubicBezTo>
                    <a:pt x="7" y="40"/>
                    <a:pt x="6" y="43"/>
                    <a:pt x="7" y="46"/>
                  </a:cubicBezTo>
                  <a:cubicBezTo>
                    <a:pt x="7" y="48"/>
                    <a:pt x="10" y="49"/>
                    <a:pt x="10" y="50"/>
                  </a:cubicBezTo>
                  <a:cubicBezTo>
                    <a:pt x="11" y="61"/>
                    <a:pt x="9" y="73"/>
                    <a:pt x="10" y="84"/>
                  </a:cubicBezTo>
                  <a:cubicBezTo>
                    <a:pt x="10" y="86"/>
                    <a:pt x="12" y="89"/>
                    <a:pt x="13" y="9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7" name="Freeform 72"/>
            <p:cNvSpPr>
              <a:spLocks noChangeAspect="1"/>
            </p:cNvSpPr>
            <p:nvPr/>
          </p:nvSpPr>
          <p:spPr bwMode="auto">
            <a:xfrm>
              <a:off x="4249845" y="3819840"/>
              <a:ext cx="269851" cy="259285"/>
            </a:xfrm>
            <a:custGeom>
              <a:avLst/>
              <a:gdLst>
                <a:gd name="T0" fmla="*/ 78 w 153"/>
                <a:gd name="T1" fmla="*/ 124 h 137"/>
                <a:gd name="T2" fmla="*/ 81 w 153"/>
                <a:gd name="T3" fmla="*/ 108 h 137"/>
                <a:gd name="T4" fmla="*/ 94 w 153"/>
                <a:gd name="T5" fmla="*/ 97 h 137"/>
                <a:gd name="T6" fmla="*/ 100 w 153"/>
                <a:gd name="T7" fmla="*/ 99 h 137"/>
                <a:gd name="T8" fmla="*/ 107 w 153"/>
                <a:gd name="T9" fmla="*/ 104 h 137"/>
                <a:gd name="T10" fmla="*/ 117 w 153"/>
                <a:gd name="T11" fmla="*/ 95 h 137"/>
                <a:gd name="T12" fmla="*/ 121 w 153"/>
                <a:gd name="T13" fmla="*/ 80 h 137"/>
                <a:gd name="T14" fmla="*/ 130 w 153"/>
                <a:gd name="T15" fmla="*/ 63 h 137"/>
                <a:gd name="T16" fmla="*/ 134 w 153"/>
                <a:gd name="T17" fmla="*/ 54 h 137"/>
                <a:gd name="T18" fmla="*/ 142 w 153"/>
                <a:gd name="T19" fmla="*/ 37 h 137"/>
                <a:gd name="T20" fmla="*/ 150 w 153"/>
                <a:gd name="T21" fmla="*/ 23 h 137"/>
                <a:gd name="T22" fmla="*/ 146 w 153"/>
                <a:gd name="T23" fmla="*/ 14 h 137"/>
                <a:gd name="T24" fmla="*/ 138 w 153"/>
                <a:gd name="T25" fmla="*/ 2 h 137"/>
                <a:gd name="T26" fmla="*/ 126 w 153"/>
                <a:gd name="T27" fmla="*/ 7 h 137"/>
                <a:gd name="T28" fmla="*/ 107 w 153"/>
                <a:gd name="T29" fmla="*/ 7 h 137"/>
                <a:gd name="T30" fmla="*/ 87 w 153"/>
                <a:gd name="T31" fmla="*/ 14 h 137"/>
                <a:gd name="T32" fmla="*/ 73 w 153"/>
                <a:gd name="T33" fmla="*/ 9 h 137"/>
                <a:gd name="T34" fmla="*/ 56 w 153"/>
                <a:gd name="T35" fmla="*/ 9 h 137"/>
                <a:gd name="T36" fmla="*/ 32 w 153"/>
                <a:gd name="T37" fmla="*/ 0 h 137"/>
                <a:gd name="T38" fmla="*/ 16 w 153"/>
                <a:gd name="T39" fmla="*/ 12 h 137"/>
                <a:gd name="T40" fmla="*/ 13 w 153"/>
                <a:gd name="T41" fmla="*/ 28 h 137"/>
                <a:gd name="T42" fmla="*/ 12 w 153"/>
                <a:gd name="T43" fmla="*/ 42 h 137"/>
                <a:gd name="T44" fmla="*/ 11 w 153"/>
                <a:gd name="T45" fmla="*/ 49 h 137"/>
                <a:gd name="T46" fmla="*/ 9 w 153"/>
                <a:gd name="T47" fmla="*/ 59 h 137"/>
                <a:gd name="T48" fmla="*/ 2 w 153"/>
                <a:gd name="T49" fmla="*/ 68 h 137"/>
                <a:gd name="T50" fmla="*/ 0 w 153"/>
                <a:gd name="T51" fmla="*/ 91 h 137"/>
                <a:gd name="T52" fmla="*/ 12 w 153"/>
                <a:gd name="T53" fmla="*/ 106 h 137"/>
                <a:gd name="T54" fmla="*/ 30 w 153"/>
                <a:gd name="T55" fmla="*/ 113 h 137"/>
                <a:gd name="T56" fmla="*/ 36 w 153"/>
                <a:gd name="T57" fmla="*/ 122 h 137"/>
                <a:gd name="T58" fmla="*/ 37 w 153"/>
                <a:gd name="T59" fmla="*/ 134 h 137"/>
                <a:gd name="T60" fmla="*/ 56 w 153"/>
                <a:gd name="T61" fmla="*/ 136 h 137"/>
                <a:gd name="T62" fmla="*/ 69 w 153"/>
                <a:gd name="T63" fmla="*/ 128 h 1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3"/>
                <a:gd name="T97" fmla="*/ 0 h 137"/>
                <a:gd name="T98" fmla="*/ 153 w 153"/>
                <a:gd name="T99" fmla="*/ 137 h 13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3" h="137">
                  <a:moveTo>
                    <a:pt x="73" y="130"/>
                  </a:moveTo>
                  <a:cubicBezTo>
                    <a:pt x="75" y="128"/>
                    <a:pt x="77" y="126"/>
                    <a:pt x="78" y="124"/>
                  </a:cubicBezTo>
                  <a:cubicBezTo>
                    <a:pt x="78" y="121"/>
                    <a:pt x="76" y="117"/>
                    <a:pt x="77" y="114"/>
                  </a:cubicBezTo>
                  <a:cubicBezTo>
                    <a:pt x="78" y="112"/>
                    <a:pt x="80" y="110"/>
                    <a:pt x="81" y="108"/>
                  </a:cubicBezTo>
                  <a:cubicBezTo>
                    <a:pt x="83" y="106"/>
                    <a:pt x="86" y="105"/>
                    <a:pt x="88" y="104"/>
                  </a:cubicBezTo>
                  <a:cubicBezTo>
                    <a:pt x="90" y="102"/>
                    <a:pt x="91" y="98"/>
                    <a:pt x="94" y="97"/>
                  </a:cubicBezTo>
                  <a:cubicBezTo>
                    <a:pt x="95" y="97"/>
                    <a:pt x="96" y="99"/>
                    <a:pt x="98" y="100"/>
                  </a:cubicBezTo>
                  <a:cubicBezTo>
                    <a:pt x="99" y="100"/>
                    <a:pt x="100" y="100"/>
                    <a:pt x="100" y="99"/>
                  </a:cubicBezTo>
                  <a:cubicBezTo>
                    <a:pt x="101" y="99"/>
                    <a:pt x="101" y="96"/>
                    <a:pt x="101" y="97"/>
                  </a:cubicBezTo>
                  <a:cubicBezTo>
                    <a:pt x="104" y="98"/>
                    <a:pt x="105" y="102"/>
                    <a:pt x="107" y="104"/>
                  </a:cubicBezTo>
                  <a:cubicBezTo>
                    <a:pt x="108" y="105"/>
                    <a:pt x="111" y="106"/>
                    <a:pt x="112" y="105"/>
                  </a:cubicBezTo>
                  <a:cubicBezTo>
                    <a:pt x="115" y="103"/>
                    <a:pt x="116" y="98"/>
                    <a:pt x="117" y="95"/>
                  </a:cubicBezTo>
                  <a:cubicBezTo>
                    <a:pt x="119" y="92"/>
                    <a:pt x="120" y="89"/>
                    <a:pt x="121" y="86"/>
                  </a:cubicBezTo>
                  <a:cubicBezTo>
                    <a:pt x="121" y="84"/>
                    <a:pt x="120" y="82"/>
                    <a:pt x="121" y="80"/>
                  </a:cubicBezTo>
                  <a:cubicBezTo>
                    <a:pt x="123" y="77"/>
                    <a:pt x="126" y="76"/>
                    <a:pt x="128" y="73"/>
                  </a:cubicBezTo>
                  <a:cubicBezTo>
                    <a:pt x="129" y="70"/>
                    <a:pt x="128" y="66"/>
                    <a:pt x="130" y="63"/>
                  </a:cubicBezTo>
                  <a:cubicBezTo>
                    <a:pt x="131" y="61"/>
                    <a:pt x="133" y="60"/>
                    <a:pt x="134" y="58"/>
                  </a:cubicBezTo>
                  <a:cubicBezTo>
                    <a:pt x="135" y="57"/>
                    <a:pt x="134" y="55"/>
                    <a:pt x="134" y="54"/>
                  </a:cubicBezTo>
                  <a:cubicBezTo>
                    <a:pt x="134" y="52"/>
                    <a:pt x="136" y="50"/>
                    <a:pt x="137" y="48"/>
                  </a:cubicBezTo>
                  <a:cubicBezTo>
                    <a:pt x="138" y="44"/>
                    <a:pt x="139" y="40"/>
                    <a:pt x="142" y="37"/>
                  </a:cubicBezTo>
                  <a:cubicBezTo>
                    <a:pt x="144" y="35"/>
                    <a:pt x="150" y="36"/>
                    <a:pt x="152" y="33"/>
                  </a:cubicBezTo>
                  <a:cubicBezTo>
                    <a:pt x="153" y="30"/>
                    <a:pt x="151" y="26"/>
                    <a:pt x="150" y="23"/>
                  </a:cubicBezTo>
                  <a:cubicBezTo>
                    <a:pt x="149" y="21"/>
                    <a:pt x="145" y="22"/>
                    <a:pt x="144" y="20"/>
                  </a:cubicBezTo>
                  <a:cubicBezTo>
                    <a:pt x="144" y="18"/>
                    <a:pt x="145" y="15"/>
                    <a:pt x="146" y="14"/>
                  </a:cubicBezTo>
                  <a:cubicBezTo>
                    <a:pt x="145" y="13"/>
                    <a:pt x="144" y="11"/>
                    <a:pt x="143" y="10"/>
                  </a:cubicBezTo>
                  <a:cubicBezTo>
                    <a:pt x="141" y="8"/>
                    <a:pt x="140" y="4"/>
                    <a:pt x="138" y="2"/>
                  </a:cubicBezTo>
                  <a:cubicBezTo>
                    <a:pt x="136" y="2"/>
                    <a:pt x="133" y="2"/>
                    <a:pt x="131" y="3"/>
                  </a:cubicBezTo>
                  <a:cubicBezTo>
                    <a:pt x="129" y="4"/>
                    <a:pt x="127" y="6"/>
                    <a:pt x="126" y="7"/>
                  </a:cubicBezTo>
                  <a:cubicBezTo>
                    <a:pt x="124" y="8"/>
                    <a:pt x="122" y="9"/>
                    <a:pt x="120" y="9"/>
                  </a:cubicBezTo>
                  <a:cubicBezTo>
                    <a:pt x="115" y="9"/>
                    <a:pt x="111" y="7"/>
                    <a:pt x="107" y="7"/>
                  </a:cubicBezTo>
                  <a:cubicBezTo>
                    <a:pt x="103" y="6"/>
                    <a:pt x="98" y="6"/>
                    <a:pt x="95" y="8"/>
                  </a:cubicBezTo>
                  <a:cubicBezTo>
                    <a:pt x="92" y="9"/>
                    <a:pt x="90" y="13"/>
                    <a:pt x="87" y="14"/>
                  </a:cubicBezTo>
                  <a:cubicBezTo>
                    <a:pt x="85" y="15"/>
                    <a:pt x="83" y="15"/>
                    <a:pt x="81" y="15"/>
                  </a:cubicBezTo>
                  <a:cubicBezTo>
                    <a:pt x="78" y="13"/>
                    <a:pt x="76" y="10"/>
                    <a:pt x="73" y="9"/>
                  </a:cubicBezTo>
                  <a:cubicBezTo>
                    <a:pt x="70" y="7"/>
                    <a:pt x="66" y="7"/>
                    <a:pt x="63" y="7"/>
                  </a:cubicBezTo>
                  <a:cubicBezTo>
                    <a:pt x="60" y="7"/>
                    <a:pt x="58" y="10"/>
                    <a:pt x="56" y="9"/>
                  </a:cubicBezTo>
                  <a:cubicBezTo>
                    <a:pt x="53" y="9"/>
                    <a:pt x="51" y="6"/>
                    <a:pt x="48" y="5"/>
                  </a:cubicBezTo>
                  <a:cubicBezTo>
                    <a:pt x="43" y="3"/>
                    <a:pt x="38" y="1"/>
                    <a:pt x="32" y="0"/>
                  </a:cubicBezTo>
                  <a:cubicBezTo>
                    <a:pt x="28" y="0"/>
                    <a:pt x="23" y="0"/>
                    <a:pt x="19" y="2"/>
                  </a:cubicBezTo>
                  <a:cubicBezTo>
                    <a:pt x="17" y="4"/>
                    <a:pt x="18" y="9"/>
                    <a:pt x="16" y="12"/>
                  </a:cubicBezTo>
                  <a:cubicBezTo>
                    <a:pt x="15" y="15"/>
                    <a:pt x="12" y="16"/>
                    <a:pt x="12" y="18"/>
                  </a:cubicBezTo>
                  <a:cubicBezTo>
                    <a:pt x="11" y="21"/>
                    <a:pt x="12" y="25"/>
                    <a:pt x="13" y="28"/>
                  </a:cubicBezTo>
                  <a:cubicBezTo>
                    <a:pt x="12" y="31"/>
                    <a:pt x="10" y="33"/>
                    <a:pt x="10" y="35"/>
                  </a:cubicBezTo>
                  <a:cubicBezTo>
                    <a:pt x="10" y="38"/>
                    <a:pt x="11" y="40"/>
                    <a:pt x="12" y="42"/>
                  </a:cubicBezTo>
                  <a:cubicBezTo>
                    <a:pt x="12" y="44"/>
                    <a:pt x="15" y="45"/>
                    <a:pt x="15" y="47"/>
                  </a:cubicBezTo>
                  <a:cubicBezTo>
                    <a:pt x="15" y="49"/>
                    <a:pt x="11" y="47"/>
                    <a:pt x="11" y="49"/>
                  </a:cubicBezTo>
                  <a:cubicBezTo>
                    <a:pt x="10" y="51"/>
                    <a:pt x="14" y="52"/>
                    <a:pt x="13" y="54"/>
                  </a:cubicBezTo>
                  <a:cubicBezTo>
                    <a:pt x="13" y="56"/>
                    <a:pt x="10" y="57"/>
                    <a:pt x="9" y="59"/>
                  </a:cubicBezTo>
                  <a:cubicBezTo>
                    <a:pt x="7" y="61"/>
                    <a:pt x="8" y="64"/>
                    <a:pt x="6" y="67"/>
                  </a:cubicBezTo>
                  <a:cubicBezTo>
                    <a:pt x="6" y="68"/>
                    <a:pt x="2" y="67"/>
                    <a:pt x="2" y="68"/>
                  </a:cubicBezTo>
                  <a:cubicBezTo>
                    <a:pt x="0" y="72"/>
                    <a:pt x="1" y="77"/>
                    <a:pt x="1" y="81"/>
                  </a:cubicBezTo>
                  <a:cubicBezTo>
                    <a:pt x="1" y="84"/>
                    <a:pt x="0" y="88"/>
                    <a:pt x="0" y="91"/>
                  </a:cubicBezTo>
                  <a:cubicBezTo>
                    <a:pt x="1" y="97"/>
                    <a:pt x="1" y="102"/>
                    <a:pt x="2" y="108"/>
                  </a:cubicBezTo>
                  <a:cubicBezTo>
                    <a:pt x="5" y="107"/>
                    <a:pt x="8" y="106"/>
                    <a:pt x="12" y="106"/>
                  </a:cubicBezTo>
                  <a:cubicBezTo>
                    <a:pt x="15" y="106"/>
                    <a:pt x="18" y="107"/>
                    <a:pt x="21" y="108"/>
                  </a:cubicBezTo>
                  <a:cubicBezTo>
                    <a:pt x="25" y="109"/>
                    <a:pt x="28" y="111"/>
                    <a:pt x="30" y="113"/>
                  </a:cubicBezTo>
                  <a:cubicBezTo>
                    <a:pt x="32" y="115"/>
                    <a:pt x="32" y="119"/>
                    <a:pt x="34" y="122"/>
                  </a:cubicBezTo>
                  <a:cubicBezTo>
                    <a:pt x="34" y="122"/>
                    <a:pt x="36" y="121"/>
                    <a:pt x="36" y="122"/>
                  </a:cubicBezTo>
                  <a:cubicBezTo>
                    <a:pt x="36" y="123"/>
                    <a:pt x="34" y="124"/>
                    <a:pt x="34" y="125"/>
                  </a:cubicBezTo>
                  <a:cubicBezTo>
                    <a:pt x="34" y="128"/>
                    <a:pt x="35" y="132"/>
                    <a:pt x="37" y="134"/>
                  </a:cubicBezTo>
                  <a:cubicBezTo>
                    <a:pt x="39" y="136"/>
                    <a:pt x="42" y="136"/>
                    <a:pt x="44" y="136"/>
                  </a:cubicBezTo>
                  <a:cubicBezTo>
                    <a:pt x="48" y="137"/>
                    <a:pt x="52" y="137"/>
                    <a:pt x="56" y="136"/>
                  </a:cubicBezTo>
                  <a:cubicBezTo>
                    <a:pt x="61" y="136"/>
                    <a:pt x="66" y="136"/>
                    <a:pt x="71" y="133"/>
                  </a:cubicBezTo>
                  <a:cubicBezTo>
                    <a:pt x="72" y="132"/>
                    <a:pt x="68" y="129"/>
                    <a:pt x="69" y="128"/>
                  </a:cubicBezTo>
                  <a:cubicBezTo>
                    <a:pt x="70" y="127"/>
                    <a:pt x="72" y="129"/>
                    <a:pt x="73" y="130"/>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8" name="Freeform 73"/>
            <p:cNvSpPr>
              <a:spLocks noChangeAspect="1"/>
            </p:cNvSpPr>
            <p:nvPr/>
          </p:nvSpPr>
          <p:spPr bwMode="auto">
            <a:xfrm>
              <a:off x="4191113" y="3544842"/>
              <a:ext cx="352394" cy="326855"/>
            </a:xfrm>
            <a:custGeom>
              <a:avLst/>
              <a:gdLst>
                <a:gd name="T0" fmla="*/ 171 w 200"/>
                <a:gd name="T1" fmla="*/ 146 h 172"/>
                <a:gd name="T2" fmla="*/ 171 w 200"/>
                <a:gd name="T3" fmla="*/ 131 h 172"/>
                <a:gd name="T4" fmla="*/ 194 w 200"/>
                <a:gd name="T5" fmla="*/ 102 h 172"/>
                <a:gd name="T6" fmla="*/ 193 w 200"/>
                <a:gd name="T7" fmla="*/ 82 h 172"/>
                <a:gd name="T8" fmla="*/ 193 w 200"/>
                <a:gd name="T9" fmla="*/ 60 h 172"/>
                <a:gd name="T10" fmla="*/ 200 w 200"/>
                <a:gd name="T11" fmla="*/ 46 h 172"/>
                <a:gd name="T12" fmla="*/ 193 w 200"/>
                <a:gd name="T13" fmla="*/ 41 h 172"/>
                <a:gd name="T14" fmla="*/ 194 w 200"/>
                <a:gd name="T15" fmla="*/ 35 h 172"/>
                <a:gd name="T16" fmla="*/ 190 w 200"/>
                <a:gd name="T17" fmla="*/ 30 h 172"/>
                <a:gd name="T18" fmla="*/ 191 w 200"/>
                <a:gd name="T19" fmla="*/ 21 h 172"/>
                <a:gd name="T20" fmla="*/ 187 w 200"/>
                <a:gd name="T21" fmla="*/ 9 h 172"/>
                <a:gd name="T22" fmla="*/ 173 w 200"/>
                <a:gd name="T23" fmla="*/ 15 h 172"/>
                <a:gd name="T24" fmla="*/ 167 w 200"/>
                <a:gd name="T25" fmla="*/ 6 h 172"/>
                <a:gd name="T26" fmla="*/ 155 w 200"/>
                <a:gd name="T27" fmla="*/ 5 h 172"/>
                <a:gd name="T28" fmla="*/ 148 w 200"/>
                <a:gd name="T29" fmla="*/ 0 h 172"/>
                <a:gd name="T30" fmla="*/ 69 w 200"/>
                <a:gd name="T31" fmla="*/ 59 h 172"/>
                <a:gd name="T32" fmla="*/ 53 w 200"/>
                <a:gd name="T33" fmla="*/ 65 h 172"/>
                <a:gd name="T34" fmla="*/ 53 w 200"/>
                <a:gd name="T35" fmla="*/ 110 h 172"/>
                <a:gd name="T36" fmla="*/ 49 w 200"/>
                <a:gd name="T37" fmla="*/ 111 h 172"/>
                <a:gd name="T38" fmla="*/ 47 w 200"/>
                <a:gd name="T39" fmla="*/ 115 h 172"/>
                <a:gd name="T40" fmla="*/ 43 w 200"/>
                <a:gd name="T41" fmla="*/ 116 h 172"/>
                <a:gd name="T42" fmla="*/ 41 w 200"/>
                <a:gd name="T43" fmla="*/ 120 h 172"/>
                <a:gd name="T44" fmla="*/ 14 w 200"/>
                <a:gd name="T45" fmla="*/ 123 h 172"/>
                <a:gd name="T46" fmla="*/ 10 w 200"/>
                <a:gd name="T47" fmla="*/ 127 h 172"/>
                <a:gd name="T48" fmla="*/ 1 w 200"/>
                <a:gd name="T49" fmla="*/ 126 h 172"/>
                <a:gd name="T50" fmla="*/ 0 w 200"/>
                <a:gd name="T51" fmla="*/ 135 h 172"/>
                <a:gd name="T52" fmla="*/ 2 w 200"/>
                <a:gd name="T53" fmla="*/ 142 h 172"/>
                <a:gd name="T54" fmla="*/ 8 w 200"/>
                <a:gd name="T55" fmla="*/ 147 h 172"/>
                <a:gd name="T56" fmla="*/ 11 w 200"/>
                <a:gd name="T57" fmla="*/ 148 h 172"/>
                <a:gd name="T58" fmla="*/ 8 w 200"/>
                <a:gd name="T59" fmla="*/ 155 h 172"/>
                <a:gd name="T60" fmla="*/ 20 w 200"/>
                <a:gd name="T61" fmla="*/ 160 h 172"/>
                <a:gd name="T62" fmla="*/ 24 w 200"/>
                <a:gd name="T63" fmla="*/ 159 h 172"/>
                <a:gd name="T64" fmla="*/ 28 w 200"/>
                <a:gd name="T65" fmla="*/ 162 h 172"/>
                <a:gd name="T66" fmla="*/ 26 w 200"/>
                <a:gd name="T67" fmla="*/ 165 h 172"/>
                <a:gd name="T68" fmla="*/ 27 w 200"/>
                <a:gd name="T69" fmla="*/ 171 h 172"/>
                <a:gd name="T70" fmla="*/ 29 w 200"/>
                <a:gd name="T71" fmla="*/ 172 h 172"/>
                <a:gd name="T72" fmla="*/ 30 w 200"/>
                <a:gd name="T73" fmla="*/ 170 h 172"/>
                <a:gd name="T74" fmla="*/ 31 w 200"/>
                <a:gd name="T75" fmla="*/ 165 h 172"/>
                <a:gd name="T76" fmla="*/ 35 w 200"/>
                <a:gd name="T77" fmla="*/ 163 h 172"/>
                <a:gd name="T78" fmla="*/ 42 w 200"/>
                <a:gd name="T79" fmla="*/ 171 h 172"/>
                <a:gd name="T80" fmla="*/ 46 w 200"/>
                <a:gd name="T81" fmla="*/ 172 h 172"/>
                <a:gd name="T82" fmla="*/ 45 w 200"/>
                <a:gd name="T83" fmla="*/ 162 h 172"/>
                <a:gd name="T84" fmla="*/ 49 w 200"/>
                <a:gd name="T85" fmla="*/ 156 h 172"/>
                <a:gd name="T86" fmla="*/ 52 w 200"/>
                <a:gd name="T87" fmla="*/ 146 h 172"/>
                <a:gd name="T88" fmla="*/ 65 w 200"/>
                <a:gd name="T89" fmla="*/ 144 h 172"/>
                <a:gd name="T90" fmla="*/ 81 w 200"/>
                <a:gd name="T91" fmla="*/ 149 h 172"/>
                <a:gd name="T92" fmla="*/ 89 w 200"/>
                <a:gd name="T93" fmla="*/ 153 h 172"/>
                <a:gd name="T94" fmla="*/ 96 w 200"/>
                <a:gd name="T95" fmla="*/ 151 h 172"/>
                <a:gd name="T96" fmla="*/ 106 w 200"/>
                <a:gd name="T97" fmla="*/ 153 h 172"/>
                <a:gd name="T98" fmla="*/ 114 w 200"/>
                <a:gd name="T99" fmla="*/ 159 h 172"/>
                <a:gd name="T100" fmla="*/ 120 w 200"/>
                <a:gd name="T101" fmla="*/ 158 h 172"/>
                <a:gd name="T102" fmla="*/ 128 w 200"/>
                <a:gd name="T103" fmla="*/ 152 h 172"/>
                <a:gd name="T104" fmla="*/ 140 w 200"/>
                <a:gd name="T105" fmla="*/ 151 h 172"/>
                <a:gd name="T106" fmla="*/ 153 w 200"/>
                <a:gd name="T107" fmla="*/ 153 h 172"/>
                <a:gd name="T108" fmla="*/ 159 w 200"/>
                <a:gd name="T109" fmla="*/ 151 h 172"/>
                <a:gd name="T110" fmla="*/ 164 w 200"/>
                <a:gd name="T111" fmla="*/ 147 h 172"/>
                <a:gd name="T112" fmla="*/ 171 w 200"/>
                <a:gd name="T113" fmla="*/ 146 h 1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00"/>
                <a:gd name="T172" fmla="*/ 0 h 172"/>
                <a:gd name="T173" fmla="*/ 200 w 200"/>
                <a:gd name="T174" fmla="*/ 172 h 1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00" h="172">
                  <a:moveTo>
                    <a:pt x="171" y="146"/>
                  </a:moveTo>
                  <a:lnTo>
                    <a:pt x="171" y="131"/>
                  </a:lnTo>
                  <a:lnTo>
                    <a:pt x="194" y="102"/>
                  </a:lnTo>
                  <a:lnTo>
                    <a:pt x="193" y="82"/>
                  </a:lnTo>
                  <a:lnTo>
                    <a:pt x="193" y="60"/>
                  </a:lnTo>
                  <a:lnTo>
                    <a:pt x="200" y="46"/>
                  </a:lnTo>
                  <a:lnTo>
                    <a:pt x="193" y="41"/>
                  </a:lnTo>
                  <a:lnTo>
                    <a:pt x="194" y="35"/>
                  </a:lnTo>
                  <a:lnTo>
                    <a:pt x="190" y="30"/>
                  </a:lnTo>
                  <a:lnTo>
                    <a:pt x="191" y="21"/>
                  </a:lnTo>
                  <a:lnTo>
                    <a:pt x="187" y="9"/>
                  </a:lnTo>
                  <a:cubicBezTo>
                    <a:pt x="182" y="11"/>
                    <a:pt x="178" y="14"/>
                    <a:pt x="173" y="15"/>
                  </a:cubicBezTo>
                  <a:cubicBezTo>
                    <a:pt x="172" y="13"/>
                    <a:pt x="171" y="8"/>
                    <a:pt x="167" y="6"/>
                  </a:cubicBezTo>
                  <a:cubicBezTo>
                    <a:pt x="164" y="4"/>
                    <a:pt x="159" y="7"/>
                    <a:pt x="155" y="5"/>
                  </a:cubicBezTo>
                  <a:cubicBezTo>
                    <a:pt x="152" y="5"/>
                    <a:pt x="150" y="2"/>
                    <a:pt x="148" y="0"/>
                  </a:cubicBezTo>
                  <a:lnTo>
                    <a:pt x="69" y="59"/>
                  </a:lnTo>
                  <a:lnTo>
                    <a:pt x="53" y="65"/>
                  </a:lnTo>
                  <a:lnTo>
                    <a:pt x="53" y="110"/>
                  </a:lnTo>
                  <a:cubicBezTo>
                    <a:pt x="52" y="110"/>
                    <a:pt x="50" y="110"/>
                    <a:pt x="49" y="111"/>
                  </a:cubicBezTo>
                  <a:cubicBezTo>
                    <a:pt x="48" y="112"/>
                    <a:pt x="48" y="114"/>
                    <a:pt x="47" y="115"/>
                  </a:cubicBezTo>
                  <a:cubicBezTo>
                    <a:pt x="46" y="116"/>
                    <a:pt x="44" y="115"/>
                    <a:pt x="43" y="116"/>
                  </a:cubicBezTo>
                  <a:lnTo>
                    <a:pt x="41" y="120"/>
                  </a:lnTo>
                  <a:lnTo>
                    <a:pt x="14" y="123"/>
                  </a:lnTo>
                  <a:cubicBezTo>
                    <a:pt x="13" y="124"/>
                    <a:pt x="12" y="127"/>
                    <a:pt x="10" y="127"/>
                  </a:cubicBezTo>
                  <a:lnTo>
                    <a:pt x="1" y="126"/>
                  </a:lnTo>
                  <a:cubicBezTo>
                    <a:pt x="0" y="129"/>
                    <a:pt x="0" y="132"/>
                    <a:pt x="0" y="135"/>
                  </a:cubicBezTo>
                  <a:cubicBezTo>
                    <a:pt x="0" y="138"/>
                    <a:pt x="1" y="140"/>
                    <a:pt x="2" y="142"/>
                  </a:cubicBezTo>
                  <a:cubicBezTo>
                    <a:pt x="4" y="144"/>
                    <a:pt x="6" y="145"/>
                    <a:pt x="8" y="147"/>
                  </a:cubicBezTo>
                  <a:cubicBezTo>
                    <a:pt x="9" y="148"/>
                    <a:pt x="11" y="147"/>
                    <a:pt x="11" y="148"/>
                  </a:cubicBezTo>
                  <a:cubicBezTo>
                    <a:pt x="12" y="151"/>
                    <a:pt x="7" y="153"/>
                    <a:pt x="8" y="155"/>
                  </a:cubicBezTo>
                  <a:cubicBezTo>
                    <a:pt x="11" y="159"/>
                    <a:pt x="16" y="159"/>
                    <a:pt x="20" y="160"/>
                  </a:cubicBezTo>
                  <a:cubicBezTo>
                    <a:pt x="21" y="161"/>
                    <a:pt x="23" y="158"/>
                    <a:pt x="24" y="159"/>
                  </a:cubicBezTo>
                  <a:cubicBezTo>
                    <a:pt x="26" y="159"/>
                    <a:pt x="27" y="161"/>
                    <a:pt x="28" y="162"/>
                  </a:cubicBezTo>
                  <a:cubicBezTo>
                    <a:pt x="28" y="163"/>
                    <a:pt x="26" y="164"/>
                    <a:pt x="26" y="165"/>
                  </a:cubicBezTo>
                  <a:cubicBezTo>
                    <a:pt x="26" y="167"/>
                    <a:pt x="26" y="169"/>
                    <a:pt x="27" y="171"/>
                  </a:cubicBezTo>
                  <a:cubicBezTo>
                    <a:pt x="27" y="172"/>
                    <a:pt x="28" y="171"/>
                    <a:pt x="29" y="172"/>
                  </a:cubicBezTo>
                  <a:cubicBezTo>
                    <a:pt x="29" y="171"/>
                    <a:pt x="30" y="171"/>
                    <a:pt x="30" y="170"/>
                  </a:cubicBezTo>
                  <a:cubicBezTo>
                    <a:pt x="31" y="169"/>
                    <a:pt x="30" y="166"/>
                    <a:pt x="31" y="165"/>
                  </a:cubicBezTo>
                  <a:cubicBezTo>
                    <a:pt x="32" y="163"/>
                    <a:pt x="34" y="162"/>
                    <a:pt x="35" y="163"/>
                  </a:cubicBezTo>
                  <a:cubicBezTo>
                    <a:pt x="38" y="164"/>
                    <a:pt x="39" y="169"/>
                    <a:pt x="42" y="171"/>
                  </a:cubicBezTo>
                  <a:cubicBezTo>
                    <a:pt x="43" y="172"/>
                    <a:pt x="44" y="172"/>
                    <a:pt x="46" y="172"/>
                  </a:cubicBezTo>
                  <a:cubicBezTo>
                    <a:pt x="45" y="169"/>
                    <a:pt x="44" y="165"/>
                    <a:pt x="45" y="162"/>
                  </a:cubicBezTo>
                  <a:cubicBezTo>
                    <a:pt x="45" y="160"/>
                    <a:pt x="48" y="159"/>
                    <a:pt x="49" y="156"/>
                  </a:cubicBezTo>
                  <a:cubicBezTo>
                    <a:pt x="51" y="153"/>
                    <a:pt x="50" y="148"/>
                    <a:pt x="52" y="146"/>
                  </a:cubicBezTo>
                  <a:cubicBezTo>
                    <a:pt x="56" y="144"/>
                    <a:pt x="61" y="144"/>
                    <a:pt x="65" y="144"/>
                  </a:cubicBezTo>
                  <a:cubicBezTo>
                    <a:pt x="71" y="145"/>
                    <a:pt x="76" y="147"/>
                    <a:pt x="81" y="149"/>
                  </a:cubicBezTo>
                  <a:cubicBezTo>
                    <a:pt x="84" y="150"/>
                    <a:pt x="86" y="153"/>
                    <a:pt x="89" y="153"/>
                  </a:cubicBezTo>
                  <a:cubicBezTo>
                    <a:pt x="91" y="154"/>
                    <a:pt x="93" y="151"/>
                    <a:pt x="96" y="151"/>
                  </a:cubicBezTo>
                  <a:cubicBezTo>
                    <a:pt x="99" y="151"/>
                    <a:pt x="103" y="151"/>
                    <a:pt x="106" y="153"/>
                  </a:cubicBezTo>
                  <a:cubicBezTo>
                    <a:pt x="109" y="154"/>
                    <a:pt x="111" y="157"/>
                    <a:pt x="114" y="159"/>
                  </a:cubicBezTo>
                  <a:cubicBezTo>
                    <a:pt x="116" y="159"/>
                    <a:pt x="118" y="159"/>
                    <a:pt x="120" y="158"/>
                  </a:cubicBezTo>
                  <a:cubicBezTo>
                    <a:pt x="123" y="157"/>
                    <a:pt x="125" y="153"/>
                    <a:pt x="128" y="152"/>
                  </a:cubicBezTo>
                  <a:cubicBezTo>
                    <a:pt x="131" y="150"/>
                    <a:pt x="136" y="150"/>
                    <a:pt x="140" y="151"/>
                  </a:cubicBezTo>
                  <a:cubicBezTo>
                    <a:pt x="144" y="151"/>
                    <a:pt x="148" y="153"/>
                    <a:pt x="153" y="153"/>
                  </a:cubicBezTo>
                  <a:cubicBezTo>
                    <a:pt x="155" y="153"/>
                    <a:pt x="157" y="152"/>
                    <a:pt x="159" y="151"/>
                  </a:cubicBezTo>
                  <a:cubicBezTo>
                    <a:pt x="160" y="150"/>
                    <a:pt x="162" y="148"/>
                    <a:pt x="164" y="147"/>
                  </a:cubicBezTo>
                  <a:cubicBezTo>
                    <a:pt x="166" y="146"/>
                    <a:pt x="169" y="146"/>
                    <a:pt x="171" y="14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19" name="Freeform 74"/>
            <p:cNvSpPr>
              <a:spLocks noChangeAspect="1"/>
            </p:cNvSpPr>
            <p:nvPr/>
          </p:nvSpPr>
          <p:spPr bwMode="auto">
            <a:xfrm>
              <a:off x="3997455" y="3144130"/>
              <a:ext cx="455572" cy="531140"/>
            </a:xfrm>
            <a:custGeom>
              <a:avLst/>
              <a:gdLst>
                <a:gd name="T0" fmla="*/ 2147483647 w 258"/>
                <a:gd name="T1" fmla="*/ 2147483647 h 278"/>
                <a:gd name="T2" fmla="*/ 2147483647 w 258"/>
                <a:gd name="T3" fmla="*/ 2147483647 h 278"/>
                <a:gd name="T4" fmla="*/ 2147483647 w 258"/>
                <a:gd name="T5" fmla="*/ 2147483647 h 278"/>
                <a:gd name="T6" fmla="*/ 2147483647 w 258"/>
                <a:gd name="T7" fmla="*/ 2147483647 h 278"/>
                <a:gd name="T8" fmla="*/ 2147483647 w 258"/>
                <a:gd name="T9" fmla="*/ 2147483647 h 278"/>
                <a:gd name="T10" fmla="*/ 2147483647 w 258"/>
                <a:gd name="T11" fmla="*/ 2147483647 h 278"/>
                <a:gd name="T12" fmla="*/ 0 w 258"/>
                <a:gd name="T13" fmla="*/ 2147483647 h 278"/>
                <a:gd name="T14" fmla="*/ 2147483647 w 258"/>
                <a:gd name="T15" fmla="*/ 2147483647 h 278"/>
                <a:gd name="T16" fmla="*/ 2147483647 w 258"/>
                <a:gd name="T17" fmla="*/ 2147483647 h 278"/>
                <a:gd name="T18" fmla="*/ 2147483647 w 258"/>
                <a:gd name="T19" fmla="*/ 2147483647 h 278"/>
                <a:gd name="T20" fmla="*/ 2147483647 w 258"/>
                <a:gd name="T21" fmla="*/ 2147483647 h 278"/>
                <a:gd name="T22" fmla="*/ 2147483647 w 258"/>
                <a:gd name="T23" fmla="*/ 2147483647 h 278"/>
                <a:gd name="T24" fmla="*/ 2147483647 w 258"/>
                <a:gd name="T25" fmla="*/ 2147483647 h 278"/>
                <a:gd name="T26" fmla="*/ 2147483647 w 258"/>
                <a:gd name="T27" fmla="*/ 2147483647 h 278"/>
                <a:gd name="T28" fmla="*/ 2147483647 w 258"/>
                <a:gd name="T29" fmla="*/ 2147483647 h 278"/>
                <a:gd name="T30" fmla="*/ 2147483647 w 258"/>
                <a:gd name="T31" fmla="*/ 2147483647 h 278"/>
                <a:gd name="T32" fmla="*/ 2147483647 w 258"/>
                <a:gd name="T33" fmla="*/ 2147483647 h 278"/>
                <a:gd name="T34" fmla="*/ 2147483647 w 258"/>
                <a:gd name="T35" fmla="*/ 2147483647 h 278"/>
                <a:gd name="T36" fmla="*/ 2147483647 w 258"/>
                <a:gd name="T37" fmla="*/ 2147483647 h 278"/>
                <a:gd name="T38" fmla="*/ 2147483647 w 258"/>
                <a:gd name="T39" fmla="*/ 2147483647 h 278"/>
                <a:gd name="T40" fmla="*/ 2147483647 w 258"/>
                <a:gd name="T41" fmla="*/ 2147483647 h 278"/>
                <a:gd name="T42" fmla="*/ 2147483647 w 258"/>
                <a:gd name="T43" fmla="*/ 2147483647 h 278"/>
                <a:gd name="T44" fmla="*/ 2147483647 w 258"/>
                <a:gd name="T45" fmla="*/ 2147483647 h 278"/>
                <a:gd name="T46" fmla="*/ 2147483647 w 258"/>
                <a:gd name="T47" fmla="*/ 2147483647 h 278"/>
                <a:gd name="T48" fmla="*/ 2147483647 w 258"/>
                <a:gd name="T49" fmla="*/ 0 h 278"/>
                <a:gd name="T50" fmla="*/ 2147483647 w 258"/>
                <a:gd name="T51" fmla="*/ 0 h 278"/>
                <a:gd name="T52" fmla="*/ 2147483647 w 258"/>
                <a:gd name="T53" fmla="*/ 2147483647 h 278"/>
                <a:gd name="T54" fmla="*/ 2147483647 w 258"/>
                <a:gd name="T55" fmla="*/ 2147483647 h 278"/>
                <a:gd name="T56" fmla="*/ 2147483647 w 258"/>
                <a:gd name="T57" fmla="*/ 2147483647 h 278"/>
                <a:gd name="T58" fmla="*/ 2147483647 w 258"/>
                <a:gd name="T59" fmla="*/ 2147483647 h 278"/>
                <a:gd name="T60" fmla="*/ 2147483647 w 258"/>
                <a:gd name="T61" fmla="*/ 2147483647 h 278"/>
                <a:gd name="T62" fmla="*/ 2147483647 w 258"/>
                <a:gd name="T63" fmla="*/ 2147483647 h 278"/>
                <a:gd name="T64" fmla="*/ 2147483647 w 258"/>
                <a:gd name="T65" fmla="*/ 2147483647 h 278"/>
                <a:gd name="T66" fmla="*/ 2147483647 w 258"/>
                <a:gd name="T67" fmla="*/ 2147483647 h 278"/>
                <a:gd name="T68" fmla="*/ 2147483647 w 258"/>
                <a:gd name="T69" fmla="*/ 2147483647 h 278"/>
                <a:gd name="T70" fmla="*/ 2147483647 w 258"/>
                <a:gd name="T71" fmla="*/ 2147483647 h 278"/>
                <a:gd name="T72" fmla="*/ 2147483647 w 258"/>
                <a:gd name="T73" fmla="*/ 2147483647 h 278"/>
                <a:gd name="T74" fmla="*/ 2147483647 w 258"/>
                <a:gd name="T75" fmla="*/ 2147483647 h 278"/>
                <a:gd name="T76" fmla="*/ 2147483647 w 258"/>
                <a:gd name="T77" fmla="*/ 2147483647 h 278"/>
                <a:gd name="T78" fmla="*/ 2147483647 w 258"/>
                <a:gd name="T79" fmla="*/ 2147483647 h 27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58"/>
                <a:gd name="T121" fmla="*/ 0 h 278"/>
                <a:gd name="T122" fmla="*/ 258 w 258"/>
                <a:gd name="T123" fmla="*/ 278 h 27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58" h="278">
                  <a:moveTo>
                    <a:pt x="258" y="210"/>
                  </a:moveTo>
                  <a:lnTo>
                    <a:pt x="179" y="269"/>
                  </a:lnTo>
                  <a:lnTo>
                    <a:pt x="163" y="275"/>
                  </a:lnTo>
                  <a:cubicBezTo>
                    <a:pt x="159" y="276"/>
                    <a:pt x="156" y="278"/>
                    <a:pt x="151" y="278"/>
                  </a:cubicBezTo>
                  <a:cubicBezTo>
                    <a:pt x="150" y="278"/>
                    <a:pt x="148" y="278"/>
                    <a:pt x="148" y="277"/>
                  </a:cubicBezTo>
                  <a:cubicBezTo>
                    <a:pt x="147" y="273"/>
                    <a:pt x="150" y="269"/>
                    <a:pt x="149" y="266"/>
                  </a:cubicBezTo>
                  <a:cubicBezTo>
                    <a:pt x="147" y="263"/>
                    <a:pt x="143" y="262"/>
                    <a:pt x="140" y="261"/>
                  </a:cubicBezTo>
                  <a:cubicBezTo>
                    <a:pt x="138" y="260"/>
                    <a:pt x="136" y="261"/>
                    <a:pt x="134" y="260"/>
                  </a:cubicBezTo>
                  <a:cubicBezTo>
                    <a:pt x="132" y="259"/>
                    <a:pt x="131" y="257"/>
                    <a:pt x="130" y="255"/>
                  </a:cubicBezTo>
                  <a:cubicBezTo>
                    <a:pt x="128" y="254"/>
                    <a:pt x="125" y="255"/>
                    <a:pt x="124" y="253"/>
                  </a:cubicBezTo>
                  <a:cubicBezTo>
                    <a:pt x="123" y="251"/>
                    <a:pt x="124" y="249"/>
                    <a:pt x="124" y="246"/>
                  </a:cubicBezTo>
                  <a:lnTo>
                    <a:pt x="48" y="187"/>
                  </a:lnTo>
                  <a:lnTo>
                    <a:pt x="0" y="152"/>
                  </a:lnTo>
                  <a:lnTo>
                    <a:pt x="0" y="147"/>
                  </a:lnTo>
                  <a:lnTo>
                    <a:pt x="0" y="132"/>
                  </a:lnTo>
                  <a:cubicBezTo>
                    <a:pt x="0" y="129"/>
                    <a:pt x="7" y="127"/>
                    <a:pt x="10" y="124"/>
                  </a:cubicBezTo>
                  <a:cubicBezTo>
                    <a:pt x="12" y="122"/>
                    <a:pt x="15" y="120"/>
                    <a:pt x="18" y="119"/>
                  </a:cubicBezTo>
                  <a:cubicBezTo>
                    <a:pt x="20" y="118"/>
                    <a:pt x="23" y="119"/>
                    <a:pt x="25" y="117"/>
                  </a:cubicBezTo>
                  <a:cubicBezTo>
                    <a:pt x="26" y="117"/>
                    <a:pt x="26" y="114"/>
                    <a:pt x="28" y="114"/>
                  </a:cubicBezTo>
                  <a:cubicBezTo>
                    <a:pt x="30" y="113"/>
                    <a:pt x="33" y="114"/>
                    <a:pt x="36" y="114"/>
                  </a:cubicBezTo>
                  <a:cubicBezTo>
                    <a:pt x="39" y="113"/>
                    <a:pt x="42" y="113"/>
                    <a:pt x="44" y="112"/>
                  </a:cubicBezTo>
                  <a:cubicBezTo>
                    <a:pt x="47" y="109"/>
                    <a:pt x="47" y="105"/>
                    <a:pt x="50" y="103"/>
                  </a:cubicBezTo>
                  <a:cubicBezTo>
                    <a:pt x="53" y="100"/>
                    <a:pt x="58" y="101"/>
                    <a:pt x="62" y="100"/>
                  </a:cubicBezTo>
                  <a:cubicBezTo>
                    <a:pt x="64" y="99"/>
                    <a:pt x="65" y="97"/>
                    <a:pt x="65" y="96"/>
                  </a:cubicBezTo>
                  <a:cubicBezTo>
                    <a:pt x="64" y="94"/>
                    <a:pt x="60" y="94"/>
                    <a:pt x="60" y="92"/>
                  </a:cubicBezTo>
                  <a:cubicBezTo>
                    <a:pt x="60" y="90"/>
                    <a:pt x="62" y="87"/>
                    <a:pt x="64" y="86"/>
                  </a:cubicBezTo>
                  <a:cubicBezTo>
                    <a:pt x="67" y="84"/>
                    <a:pt x="70" y="84"/>
                    <a:pt x="73" y="84"/>
                  </a:cubicBezTo>
                  <a:cubicBezTo>
                    <a:pt x="77" y="83"/>
                    <a:pt x="81" y="81"/>
                    <a:pt x="85" y="81"/>
                  </a:cubicBezTo>
                  <a:cubicBezTo>
                    <a:pt x="87" y="80"/>
                    <a:pt x="89" y="81"/>
                    <a:pt x="91" y="80"/>
                  </a:cubicBezTo>
                  <a:cubicBezTo>
                    <a:pt x="92" y="78"/>
                    <a:pt x="94" y="76"/>
                    <a:pt x="94" y="73"/>
                  </a:cubicBezTo>
                  <a:cubicBezTo>
                    <a:pt x="94" y="71"/>
                    <a:pt x="91" y="71"/>
                    <a:pt x="90" y="69"/>
                  </a:cubicBezTo>
                  <a:cubicBezTo>
                    <a:pt x="90" y="68"/>
                    <a:pt x="91" y="66"/>
                    <a:pt x="90" y="65"/>
                  </a:cubicBezTo>
                  <a:cubicBezTo>
                    <a:pt x="90" y="63"/>
                    <a:pt x="88" y="63"/>
                    <a:pt x="87" y="61"/>
                  </a:cubicBezTo>
                  <a:cubicBezTo>
                    <a:pt x="87" y="58"/>
                    <a:pt x="88" y="54"/>
                    <a:pt x="88" y="50"/>
                  </a:cubicBezTo>
                  <a:cubicBezTo>
                    <a:pt x="88" y="46"/>
                    <a:pt x="88" y="41"/>
                    <a:pt x="87" y="37"/>
                  </a:cubicBezTo>
                  <a:cubicBezTo>
                    <a:pt x="86" y="35"/>
                    <a:pt x="84" y="33"/>
                    <a:pt x="82" y="31"/>
                  </a:cubicBezTo>
                  <a:cubicBezTo>
                    <a:pt x="85" y="31"/>
                    <a:pt x="87" y="31"/>
                    <a:pt x="89" y="29"/>
                  </a:cubicBezTo>
                  <a:cubicBezTo>
                    <a:pt x="91" y="28"/>
                    <a:pt x="91" y="24"/>
                    <a:pt x="93" y="23"/>
                  </a:cubicBezTo>
                  <a:cubicBezTo>
                    <a:pt x="95" y="21"/>
                    <a:pt x="97" y="20"/>
                    <a:pt x="100" y="19"/>
                  </a:cubicBezTo>
                  <a:cubicBezTo>
                    <a:pt x="102" y="19"/>
                    <a:pt x="105" y="19"/>
                    <a:pt x="107" y="18"/>
                  </a:cubicBezTo>
                  <a:cubicBezTo>
                    <a:pt x="110" y="16"/>
                    <a:pt x="111" y="13"/>
                    <a:pt x="114" y="11"/>
                  </a:cubicBezTo>
                  <a:cubicBezTo>
                    <a:pt x="118" y="9"/>
                    <a:pt x="121" y="8"/>
                    <a:pt x="125" y="7"/>
                  </a:cubicBezTo>
                  <a:cubicBezTo>
                    <a:pt x="128" y="6"/>
                    <a:pt x="132" y="6"/>
                    <a:pt x="135" y="5"/>
                  </a:cubicBezTo>
                  <a:cubicBezTo>
                    <a:pt x="140" y="5"/>
                    <a:pt x="145" y="4"/>
                    <a:pt x="151" y="3"/>
                  </a:cubicBezTo>
                  <a:cubicBezTo>
                    <a:pt x="156" y="3"/>
                    <a:pt x="161" y="2"/>
                    <a:pt x="166" y="2"/>
                  </a:cubicBezTo>
                  <a:cubicBezTo>
                    <a:pt x="168" y="2"/>
                    <a:pt x="169" y="3"/>
                    <a:pt x="171" y="4"/>
                  </a:cubicBezTo>
                  <a:cubicBezTo>
                    <a:pt x="173" y="4"/>
                    <a:pt x="174" y="6"/>
                    <a:pt x="175" y="6"/>
                  </a:cubicBezTo>
                  <a:cubicBezTo>
                    <a:pt x="177" y="6"/>
                    <a:pt x="178" y="4"/>
                    <a:pt x="180" y="3"/>
                  </a:cubicBezTo>
                  <a:cubicBezTo>
                    <a:pt x="182" y="2"/>
                    <a:pt x="185" y="2"/>
                    <a:pt x="187" y="1"/>
                  </a:cubicBezTo>
                  <a:cubicBezTo>
                    <a:pt x="189" y="1"/>
                    <a:pt x="190" y="0"/>
                    <a:pt x="192" y="0"/>
                  </a:cubicBezTo>
                  <a:cubicBezTo>
                    <a:pt x="193" y="1"/>
                    <a:pt x="194" y="2"/>
                    <a:pt x="195" y="2"/>
                  </a:cubicBezTo>
                  <a:cubicBezTo>
                    <a:pt x="197" y="2"/>
                    <a:pt x="198" y="0"/>
                    <a:pt x="200" y="0"/>
                  </a:cubicBezTo>
                  <a:cubicBezTo>
                    <a:pt x="202" y="0"/>
                    <a:pt x="205" y="3"/>
                    <a:pt x="207" y="2"/>
                  </a:cubicBezTo>
                  <a:lnTo>
                    <a:pt x="214" y="2"/>
                  </a:lnTo>
                  <a:cubicBezTo>
                    <a:pt x="214" y="2"/>
                    <a:pt x="214" y="4"/>
                    <a:pt x="214" y="5"/>
                  </a:cubicBezTo>
                  <a:cubicBezTo>
                    <a:pt x="213" y="6"/>
                    <a:pt x="212" y="7"/>
                    <a:pt x="211" y="8"/>
                  </a:cubicBezTo>
                  <a:cubicBezTo>
                    <a:pt x="211" y="9"/>
                    <a:pt x="209" y="9"/>
                    <a:pt x="209" y="10"/>
                  </a:cubicBezTo>
                  <a:cubicBezTo>
                    <a:pt x="209" y="11"/>
                    <a:pt x="211" y="12"/>
                    <a:pt x="212" y="14"/>
                  </a:cubicBezTo>
                  <a:cubicBezTo>
                    <a:pt x="212" y="16"/>
                    <a:pt x="211" y="17"/>
                    <a:pt x="211" y="18"/>
                  </a:cubicBezTo>
                  <a:cubicBezTo>
                    <a:pt x="211" y="22"/>
                    <a:pt x="212" y="25"/>
                    <a:pt x="212" y="29"/>
                  </a:cubicBezTo>
                  <a:cubicBezTo>
                    <a:pt x="212" y="32"/>
                    <a:pt x="212" y="36"/>
                    <a:pt x="210" y="38"/>
                  </a:cubicBezTo>
                  <a:cubicBezTo>
                    <a:pt x="210" y="40"/>
                    <a:pt x="207" y="41"/>
                    <a:pt x="206" y="42"/>
                  </a:cubicBezTo>
                  <a:cubicBezTo>
                    <a:pt x="204" y="44"/>
                    <a:pt x="202" y="46"/>
                    <a:pt x="201" y="48"/>
                  </a:cubicBezTo>
                  <a:cubicBezTo>
                    <a:pt x="200" y="50"/>
                    <a:pt x="200" y="52"/>
                    <a:pt x="201" y="53"/>
                  </a:cubicBezTo>
                  <a:cubicBezTo>
                    <a:pt x="201" y="56"/>
                    <a:pt x="202" y="59"/>
                    <a:pt x="204" y="61"/>
                  </a:cubicBezTo>
                  <a:cubicBezTo>
                    <a:pt x="206" y="63"/>
                    <a:pt x="209" y="64"/>
                    <a:pt x="211" y="66"/>
                  </a:cubicBezTo>
                  <a:cubicBezTo>
                    <a:pt x="212" y="68"/>
                    <a:pt x="210" y="70"/>
                    <a:pt x="211" y="72"/>
                  </a:cubicBezTo>
                  <a:cubicBezTo>
                    <a:pt x="212" y="74"/>
                    <a:pt x="214" y="75"/>
                    <a:pt x="216" y="76"/>
                  </a:cubicBezTo>
                  <a:cubicBezTo>
                    <a:pt x="217" y="77"/>
                    <a:pt x="220" y="77"/>
                    <a:pt x="221" y="78"/>
                  </a:cubicBezTo>
                  <a:lnTo>
                    <a:pt x="226" y="107"/>
                  </a:lnTo>
                  <a:cubicBezTo>
                    <a:pt x="225" y="107"/>
                    <a:pt x="223" y="107"/>
                    <a:pt x="223" y="109"/>
                  </a:cubicBezTo>
                  <a:cubicBezTo>
                    <a:pt x="225" y="116"/>
                    <a:pt x="230" y="123"/>
                    <a:pt x="231" y="130"/>
                  </a:cubicBezTo>
                  <a:cubicBezTo>
                    <a:pt x="232" y="136"/>
                    <a:pt x="229" y="143"/>
                    <a:pt x="230" y="149"/>
                  </a:cubicBezTo>
                  <a:cubicBezTo>
                    <a:pt x="230" y="154"/>
                    <a:pt x="234" y="159"/>
                    <a:pt x="233" y="164"/>
                  </a:cubicBezTo>
                  <a:cubicBezTo>
                    <a:pt x="232" y="167"/>
                    <a:pt x="225" y="166"/>
                    <a:pt x="226" y="169"/>
                  </a:cubicBezTo>
                  <a:cubicBezTo>
                    <a:pt x="226" y="176"/>
                    <a:pt x="233" y="181"/>
                    <a:pt x="235" y="187"/>
                  </a:cubicBezTo>
                  <a:cubicBezTo>
                    <a:pt x="236" y="190"/>
                    <a:pt x="234" y="195"/>
                    <a:pt x="236" y="198"/>
                  </a:cubicBezTo>
                  <a:cubicBezTo>
                    <a:pt x="238" y="200"/>
                    <a:pt x="242" y="197"/>
                    <a:pt x="244" y="197"/>
                  </a:cubicBezTo>
                  <a:cubicBezTo>
                    <a:pt x="248" y="198"/>
                    <a:pt x="252" y="199"/>
                    <a:pt x="254" y="202"/>
                  </a:cubicBezTo>
                  <a:cubicBezTo>
                    <a:pt x="255" y="203"/>
                    <a:pt x="251" y="204"/>
                    <a:pt x="251" y="205"/>
                  </a:cubicBezTo>
                  <a:cubicBezTo>
                    <a:pt x="252" y="208"/>
                    <a:pt x="256" y="209"/>
                    <a:pt x="258" y="210"/>
                  </a:cubicBezTo>
                  <a:close/>
                </a:path>
              </a:pathLst>
            </a:custGeom>
            <a:solidFill>
              <a:srgbClr val="FDD1A7"/>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20" name="Freeform 75"/>
            <p:cNvSpPr>
              <a:spLocks noChangeAspect="1"/>
            </p:cNvSpPr>
            <p:nvPr/>
          </p:nvSpPr>
          <p:spPr bwMode="auto">
            <a:xfrm>
              <a:off x="4351436" y="3136273"/>
              <a:ext cx="92067" cy="212141"/>
            </a:xfrm>
            <a:custGeom>
              <a:avLst/>
              <a:gdLst>
                <a:gd name="T0" fmla="*/ 2147483647 w 53"/>
                <a:gd name="T1" fmla="*/ 2147483647 h 111"/>
                <a:gd name="T2" fmla="*/ 2147483647 w 53"/>
                <a:gd name="T3" fmla="*/ 2147483647 h 111"/>
                <a:gd name="T4" fmla="*/ 2147483647 w 53"/>
                <a:gd name="T5" fmla="*/ 2147483647 h 111"/>
                <a:gd name="T6" fmla="*/ 2147483647 w 53"/>
                <a:gd name="T7" fmla="*/ 2147483647 h 111"/>
                <a:gd name="T8" fmla="*/ 2147483647 w 53"/>
                <a:gd name="T9" fmla="*/ 2147483647 h 111"/>
                <a:gd name="T10" fmla="*/ 2147483647 w 53"/>
                <a:gd name="T11" fmla="*/ 2147483647 h 111"/>
                <a:gd name="T12" fmla="*/ 2147483647 w 53"/>
                <a:gd name="T13" fmla="*/ 2147483647 h 111"/>
                <a:gd name="T14" fmla="*/ 2147483647 w 53"/>
                <a:gd name="T15" fmla="*/ 2147483647 h 111"/>
                <a:gd name="T16" fmla="*/ 2147483647 w 53"/>
                <a:gd name="T17" fmla="*/ 2147483647 h 111"/>
                <a:gd name="T18" fmla="*/ 2147483647 w 53"/>
                <a:gd name="T19" fmla="*/ 2147483647 h 111"/>
                <a:gd name="T20" fmla="*/ 2147483647 w 53"/>
                <a:gd name="T21" fmla="*/ 2147483647 h 111"/>
                <a:gd name="T22" fmla="*/ 2147483647 w 53"/>
                <a:gd name="T23" fmla="*/ 2147483647 h 111"/>
                <a:gd name="T24" fmla="*/ 2147483647 w 53"/>
                <a:gd name="T25" fmla="*/ 2147483647 h 111"/>
                <a:gd name="T26" fmla="*/ 2147483647 w 53"/>
                <a:gd name="T27" fmla="*/ 2147483647 h 111"/>
                <a:gd name="T28" fmla="*/ 2147483647 w 53"/>
                <a:gd name="T29" fmla="*/ 2147483647 h 111"/>
                <a:gd name="T30" fmla="*/ 2147483647 w 53"/>
                <a:gd name="T31" fmla="*/ 2147483647 h 111"/>
                <a:gd name="T32" fmla="*/ 2147483647 w 53"/>
                <a:gd name="T33" fmla="*/ 2147483647 h 111"/>
                <a:gd name="T34" fmla="*/ 2147483647 w 53"/>
                <a:gd name="T35" fmla="*/ 2147483647 h 111"/>
                <a:gd name="T36" fmla="*/ 2147483647 w 53"/>
                <a:gd name="T37" fmla="*/ 2147483647 h 111"/>
                <a:gd name="T38" fmla="*/ 2147483647 w 53"/>
                <a:gd name="T39" fmla="*/ 2147483647 h 111"/>
                <a:gd name="T40" fmla="*/ 2147483647 w 53"/>
                <a:gd name="T41" fmla="*/ 2147483647 h 111"/>
                <a:gd name="T42" fmla="*/ 2147483647 w 53"/>
                <a:gd name="T43" fmla="*/ 2147483647 h 111"/>
                <a:gd name="T44" fmla="*/ 2147483647 w 53"/>
                <a:gd name="T45" fmla="*/ 2147483647 h 111"/>
                <a:gd name="T46" fmla="*/ 2147483647 w 53"/>
                <a:gd name="T47" fmla="*/ 2147483647 h 111"/>
                <a:gd name="T48" fmla="*/ 2147483647 w 53"/>
                <a:gd name="T49" fmla="*/ 2147483647 h 111"/>
                <a:gd name="T50" fmla="*/ 2147483647 w 53"/>
                <a:gd name="T51" fmla="*/ 2147483647 h 111"/>
                <a:gd name="T52" fmla="*/ 2147483647 w 53"/>
                <a:gd name="T53" fmla="*/ 2147483647 h 111"/>
                <a:gd name="T54" fmla="*/ 2147483647 w 53"/>
                <a:gd name="T55" fmla="*/ 2147483647 h 111"/>
                <a:gd name="T56" fmla="*/ 2147483647 w 53"/>
                <a:gd name="T57" fmla="*/ 2147483647 h 111"/>
                <a:gd name="T58" fmla="*/ 2147483647 w 53"/>
                <a:gd name="T59" fmla="*/ 2147483647 h 111"/>
                <a:gd name="T60" fmla="*/ 2147483647 w 53"/>
                <a:gd name="T61" fmla="*/ 2147483647 h 111"/>
                <a:gd name="T62" fmla="*/ 2147483647 w 53"/>
                <a:gd name="T63" fmla="*/ 2147483647 h 111"/>
                <a:gd name="T64" fmla="*/ 2147483647 w 53"/>
                <a:gd name="T65" fmla="*/ 2147483647 h 111"/>
                <a:gd name="T66" fmla="*/ 2147483647 w 53"/>
                <a:gd name="T67" fmla="*/ 2147483647 h 111"/>
                <a:gd name="T68" fmla="*/ 2147483647 w 53"/>
                <a:gd name="T69" fmla="*/ 2147483647 h 111"/>
                <a:gd name="T70" fmla="*/ 2147483647 w 53"/>
                <a:gd name="T71" fmla="*/ 2147483647 h 111"/>
                <a:gd name="T72" fmla="*/ 2147483647 w 53"/>
                <a:gd name="T73" fmla="*/ 2147483647 h 111"/>
                <a:gd name="T74" fmla="*/ 2147483647 w 53"/>
                <a:gd name="T75" fmla="*/ 2147483647 h 111"/>
                <a:gd name="T76" fmla="*/ 2147483647 w 53"/>
                <a:gd name="T77" fmla="*/ 2147483647 h 111"/>
                <a:gd name="T78" fmla="*/ 2147483647 w 53"/>
                <a:gd name="T79" fmla="*/ 2147483647 h 111"/>
                <a:gd name="T80" fmla="*/ 2147483647 w 53"/>
                <a:gd name="T81" fmla="*/ 2147483647 h 111"/>
                <a:gd name="T82" fmla="*/ 2147483647 w 53"/>
                <a:gd name="T83" fmla="*/ 2147483647 h 1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3"/>
                <a:gd name="T127" fmla="*/ 0 h 111"/>
                <a:gd name="T128" fmla="*/ 53 w 53"/>
                <a:gd name="T129" fmla="*/ 111 h 1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3" h="111">
                  <a:moveTo>
                    <a:pt x="26" y="111"/>
                  </a:moveTo>
                  <a:cubicBezTo>
                    <a:pt x="28" y="110"/>
                    <a:pt x="31" y="109"/>
                    <a:pt x="33" y="107"/>
                  </a:cubicBezTo>
                  <a:cubicBezTo>
                    <a:pt x="34" y="105"/>
                    <a:pt x="35" y="103"/>
                    <a:pt x="35" y="101"/>
                  </a:cubicBezTo>
                  <a:cubicBezTo>
                    <a:pt x="35" y="97"/>
                    <a:pt x="33" y="94"/>
                    <a:pt x="33" y="90"/>
                  </a:cubicBezTo>
                  <a:cubicBezTo>
                    <a:pt x="34" y="88"/>
                    <a:pt x="37" y="89"/>
                    <a:pt x="38" y="87"/>
                  </a:cubicBezTo>
                  <a:cubicBezTo>
                    <a:pt x="40" y="86"/>
                    <a:pt x="42" y="83"/>
                    <a:pt x="44" y="81"/>
                  </a:cubicBezTo>
                  <a:cubicBezTo>
                    <a:pt x="46" y="79"/>
                    <a:pt x="50" y="78"/>
                    <a:pt x="52" y="76"/>
                  </a:cubicBezTo>
                  <a:cubicBezTo>
                    <a:pt x="53" y="75"/>
                    <a:pt x="50" y="74"/>
                    <a:pt x="50" y="73"/>
                  </a:cubicBezTo>
                  <a:cubicBezTo>
                    <a:pt x="49" y="70"/>
                    <a:pt x="50" y="67"/>
                    <a:pt x="51" y="65"/>
                  </a:cubicBezTo>
                  <a:cubicBezTo>
                    <a:pt x="47" y="63"/>
                    <a:pt x="42" y="61"/>
                    <a:pt x="38" y="58"/>
                  </a:cubicBezTo>
                  <a:cubicBezTo>
                    <a:pt x="37" y="58"/>
                    <a:pt x="35" y="57"/>
                    <a:pt x="34" y="55"/>
                  </a:cubicBezTo>
                  <a:cubicBezTo>
                    <a:pt x="33" y="53"/>
                    <a:pt x="31" y="51"/>
                    <a:pt x="32" y="48"/>
                  </a:cubicBezTo>
                  <a:cubicBezTo>
                    <a:pt x="33" y="46"/>
                    <a:pt x="37" y="47"/>
                    <a:pt x="39" y="45"/>
                  </a:cubicBezTo>
                  <a:cubicBezTo>
                    <a:pt x="41" y="42"/>
                    <a:pt x="43" y="39"/>
                    <a:pt x="44" y="35"/>
                  </a:cubicBezTo>
                  <a:cubicBezTo>
                    <a:pt x="45" y="32"/>
                    <a:pt x="46" y="28"/>
                    <a:pt x="44" y="25"/>
                  </a:cubicBezTo>
                  <a:cubicBezTo>
                    <a:pt x="43" y="22"/>
                    <a:pt x="39" y="23"/>
                    <a:pt x="38" y="21"/>
                  </a:cubicBezTo>
                  <a:cubicBezTo>
                    <a:pt x="36" y="20"/>
                    <a:pt x="36" y="18"/>
                    <a:pt x="37" y="17"/>
                  </a:cubicBezTo>
                  <a:cubicBezTo>
                    <a:pt x="38" y="15"/>
                    <a:pt x="41" y="15"/>
                    <a:pt x="42" y="14"/>
                  </a:cubicBezTo>
                  <a:cubicBezTo>
                    <a:pt x="43" y="12"/>
                    <a:pt x="45" y="10"/>
                    <a:pt x="45" y="8"/>
                  </a:cubicBezTo>
                  <a:cubicBezTo>
                    <a:pt x="45" y="7"/>
                    <a:pt x="46" y="3"/>
                    <a:pt x="44" y="4"/>
                  </a:cubicBezTo>
                  <a:cubicBezTo>
                    <a:pt x="42" y="4"/>
                    <a:pt x="41" y="8"/>
                    <a:pt x="39" y="9"/>
                  </a:cubicBezTo>
                  <a:cubicBezTo>
                    <a:pt x="38" y="10"/>
                    <a:pt x="35" y="10"/>
                    <a:pt x="34" y="8"/>
                  </a:cubicBezTo>
                  <a:cubicBezTo>
                    <a:pt x="33" y="7"/>
                    <a:pt x="37" y="5"/>
                    <a:pt x="36" y="3"/>
                  </a:cubicBezTo>
                  <a:cubicBezTo>
                    <a:pt x="35" y="1"/>
                    <a:pt x="32" y="2"/>
                    <a:pt x="30" y="1"/>
                  </a:cubicBezTo>
                  <a:cubicBezTo>
                    <a:pt x="27" y="1"/>
                    <a:pt x="25" y="0"/>
                    <a:pt x="22" y="1"/>
                  </a:cubicBezTo>
                  <a:cubicBezTo>
                    <a:pt x="19" y="2"/>
                    <a:pt x="17" y="4"/>
                    <a:pt x="14" y="6"/>
                  </a:cubicBezTo>
                  <a:cubicBezTo>
                    <a:pt x="14" y="6"/>
                    <a:pt x="14" y="8"/>
                    <a:pt x="14" y="9"/>
                  </a:cubicBezTo>
                  <a:cubicBezTo>
                    <a:pt x="13" y="10"/>
                    <a:pt x="12" y="11"/>
                    <a:pt x="11" y="12"/>
                  </a:cubicBezTo>
                  <a:cubicBezTo>
                    <a:pt x="11" y="13"/>
                    <a:pt x="9" y="13"/>
                    <a:pt x="9" y="14"/>
                  </a:cubicBezTo>
                  <a:cubicBezTo>
                    <a:pt x="9" y="15"/>
                    <a:pt x="11" y="16"/>
                    <a:pt x="12" y="18"/>
                  </a:cubicBezTo>
                  <a:cubicBezTo>
                    <a:pt x="12" y="20"/>
                    <a:pt x="11" y="21"/>
                    <a:pt x="11" y="22"/>
                  </a:cubicBezTo>
                  <a:cubicBezTo>
                    <a:pt x="11" y="26"/>
                    <a:pt x="12" y="29"/>
                    <a:pt x="12" y="33"/>
                  </a:cubicBezTo>
                  <a:cubicBezTo>
                    <a:pt x="12" y="36"/>
                    <a:pt x="12" y="40"/>
                    <a:pt x="10" y="42"/>
                  </a:cubicBezTo>
                  <a:cubicBezTo>
                    <a:pt x="10" y="44"/>
                    <a:pt x="7" y="45"/>
                    <a:pt x="6" y="46"/>
                  </a:cubicBezTo>
                  <a:cubicBezTo>
                    <a:pt x="4" y="48"/>
                    <a:pt x="2" y="50"/>
                    <a:pt x="1" y="52"/>
                  </a:cubicBezTo>
                  <a:cubicBezTo>
                    <a:pt x="0" y="54"/>
                    <a:pt x="0" y="56"/>
                    <a:pt x="1" y="57"/>
                  </a:cubicBezTo>
                  <a:cubicBezTo>
                    <a:pt x="1" y="60"/>
                    <a:pt x="2" y="63"/>
                    <a:pt x="4" y="65"/>
                  </a:cubicBezTo>
                  <a:cubicBezTo>
                    <a:pt x="6" y="67"/>
                    <a:pt x="9" y="68"/>
                    <a:pt x="11" y="70"/>
                  </a:cubicBezTo>
                  <a:cubicBezTo>
                    <a:pt x="12" y="72"/>
                    <a:pt x="10" y="74"/>
                    <a:pt x="11" y="76"/>
                  </a:cubicBezTo>
                  <a:cubicBezTo>
                    <a:pt x="12" y="78"/>
                    <a:pt x="14" y="79"/>
                    <a:pt x="16" y="80"/>
                  </a:cubicBezTo>
                  <a:cubicBezTo>
                    <a:pt x="17" y="81"/>
                    <a:pt x="20" y="81"/>
                    <a:pt x="21" y="82"/>
                  </a:cubicBezTo>
                  <a:lnTo>
                    <a:pt x="26" y="111"/>
                  </a:ln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21" name="Freeform 76"/>
            <p:cNvSpPr>
              <a:spLocks noChangeAspect="1"/>
            </p:cNvSpPr>
            <p:nvPr/>
          </p:nvSpPr>
          <p:spPr bwMode="auto">
            <a:xfrm>
              <a:off x="4391120" y="4135696"/>
              <a:ext cx="128577" cy="171284"/>
            </a:xfrm>
            <a:custGeom>
              <a:avLst/>
              <a:gdLst>
                <a:gd name="T0" fmla="*/ 57 w 73"/>
                <a:gd name="T1" fmla="*/ 2 h 90"/>
                <a:gd name="T2" fmla="*/ 50 w 73"/>
                <a:gd name="T3" fmla="*/ 0 h 90"/>
                <a:gd name="T4" fmla="*/ 30 w 73"/>
                <a:gd name="T5" fmla="*/ 0 h 90"/>
                <a:gd name="T6" fmla="*/ 29 w 73"/>
                <a:gd name="T7" fmla="*/ 3 h 90"/>
                <a:gd name="T8" fmla="*/ 30 w 73"/>
                <a:gd name="T9" fmla="*/ 16 h 90"/>
                <a:gd name="T10" fmla="*/ 27 w 73"/>
                <a:gd name="T11" fmla="*/ 18 h 90"/>
                <a:gd name="T12" fmla="*/ 9 w 73"/>
                <a:gd name="T13" fmla="*/ 17 h 90"/>
                <a:gd name="T14" fmla="*/ 8 w 73"/>
                <a:gd name="T15" fmla="*/ 25 h 90"/>
                <a:gd name="T16" fmla="*/ 6 w 73"/>
                <a:gd name="T17" fmla="*/ 34 h 90"/>
                <a:gd name="T18" fmla="*/ 3 w 73"/>
                <a:gd name="T19" fmla="*/ 45 h 90"/>
                <a:gd name="T20" fmla="*/ 0 w 73"/>
                <a:gd name="T21" fmla="*/ 43 h 90"/>
                <a:gd name="T22" fmla="*/ 3 w 73"/>
                <a:gd name="T23" fmla="*/ 52 h 90"/>
                <a:gd name="T24" fmla="*/ 9 w 73"/>
                <a:gd name="T25" fmla="*/ 57 h 90"/>
                <a:gd name="T26" fmla="*/ 5 w 73"/>
                <a:gd name="T27" fmla="*/ 58 h 90"/>
                <a:gd name="T28" fmla="*/ 9 w 73"/>
                <a:gd name="T29" fmla="*/ 62 h 90"/>
                <a:gd name="T30" fmla="*/ 8 w 73"/>
                <a:gd name="T31" fmla="*/ 66 h 90"/>
                <a:gd name="T32" fmla="*/ 15 w 73"/>
                <a:gd name="T33" fmla="*/ 70 h 90"/>
                <a:gd name="T34" fmla="*/ 12 w 73"/>
                <a:gd name="T35" fmla="*/ 71 h 90"/>
                <a:gd name="T36" fmla="*/ 17 w 73"/>
                <a:gd name="T37" fmla="*/ 77 h 90"/>
                <a:gd name="T38" fmla="*/ 23 w 73"/>
                <a:gd name="T39" fmla="*/ 86 h 90"/>
                <a:gd name="T40" fmla="*/ 28 w 73"/>
                <a:gd name="T41" fmla="*/ 90 h 90"/>
                <a:gd name="T42" fmla="*/ 30 w 73"/>
                <a:gd name="T43" fmla="*/ 85 h 90"/>
                <a:gd name="T44" fmla="*/ 36 w 73"/>
                <a:gd name="T45" fmla="*/ 86 h 90"/>
                <a:gd name="T46" fmla="*/ 37 w 73"/>
                <a:gd name="T47" fmla="*/ 79 h 90"/>
                <a:gd name="T48" fmla="*/ 32 w 73"/>
                <a:gd name="T49" fmla="*/ 74 h 90"/>
                <a:gd name="T50" fmla="*/ 33 w 73"/>
                <a:gd name="T51" fmla="*/ 67 h 90"/>
                <a:gd name="T52" fmla="*/ 42 w 73"/>
                <a:gd name="T53" fmla="*/ 68 h 90"/>
                <a:gd name="T54" fmla="*/ 44 w 73"/>
                <a:gd name="T55" fmla="*/ 61 h 90"/>
                <a:gd name="T56" fmla="*/ 50 w 73"/>
                <a:gd name="T57" fmla="*/ 66 h 90"/>
                <a:gd name="T58" fmla="*/ 58 w 73"/>
                <a:gd name="T59" fmla="*/ 65 h 90"/>
                <a:gd name="T60" fmla="*/ 60 w 73"/>
                <a:gd name="T61" fmla="*/ 68 h 90"/>
                <a:gd name="T62" fmla="*/ 64 w 73"/>
                <a:gd name="T63" fmla="*/ 68 h 90"/>
                <a:gd name="T64" fmla="*/ 65 w 73"/>
                <a:gd name="T65" fmla="*/ 59 h 90"/>
                <a:gd name="T66" fmla="*/ 65 w 73"/>
                <a:gd name="T67" fmla="*/ 49 h 90"/>
                <a:gd name="T68" fmla="*/ 67 w 73"/>
                <a:gd name="T69" fmla="*/ 42 h 90"/>
                <a:gd name="T70" fmla="*/ 61 w 73"/>
                <a:gd name="T71" fmla="*/ 40 h 90"/>
                <a:gd name="T72" fmla="*/ 63 w 73"/>
                <a:gd name="T73" fmla="*/ 29 h 90"/>
                <a:gd name="T74" fmla="*/ 70 w 73"/>
                <a:gd name="T75" fmla="*/ 25 h 90"/>
                <a:gd name="T76" fmla="*/ 70 w 73"/>
                <a:gd name="T77" fmla="*/ 15 h 90"/>
                <a:gd name="T78" fmla="*/ 56 w 73"/>
                <a:gd name="T79" fmla="*/ 14 h 90"/>
                <a:gd name="T80" fmla="*/ 54 w 73"/>
                <a:gd name="T81" fmla="*/ 9 h 90"/>
                <a:gd name="T82" fmla="*/ 57 w 73"/>
                <a:gd name="T83" fmla="*/ 2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
                <a:gd name="T127" fmla="*/ 0 h 90"/>
                <a:gd name="T128" fmla="*/ 73 w 73"/>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 h="90">
                  <a:moveTo>
                    <a:pt x="57" y="2"/>
                  </a:moveTo>
                  <a:cubicBezTo>
                    <a:pt x="54" y="1"/>
                    <a:pt x="52" y="1"/>
                    <a:pt x="50" y="0"/>
                  </a:cubicBezTo>
                  <a:cubicBezTo>
                    <a:pt x="43" y="0"/>
                    <a:pt x="36" y="0"/>
                    <a:pt x="30" y="0"/>
                  </a:cubicBezTo>
                  <a:cubicBezTo>
                    <a:pt x="29" y="1"/>
                    <a:pt x="29" y="2"/>
                    <a:pt x="29" y="3"/>
                  </a:cubicBezTo>
                  <a:cubicBezTo>
                    <a:pt x="29" y="7"/>
                    <a:pt x="31" y="12"/>
                    <a:pt x="30" y="16"/>
                  </a:cubicBezTo>
                  <a:cubicBezTo>
                    <a:pt x="29" y="17"/>
                    <a:pt x="28" y="18"/>
                    <a:pt x="27" y="18"/>
                  </a:cubicBezTo>
                  <a:cubicBezTo>
                    <a:pt x="21" y="18"/>
                    <a:pt x="15" y="17"/>
                    <a:pt x="9" y="17"/>
                  </a:cubicBezTo>
                  <a:cubicBezTo>
                    <a:pt x="9" y="20"/>
                    <a:pt x="9" y="22"/>
                    <a:pt x="8" y="25"/>
                  </a:cubicBezTo>
                  <a:cubicBezTo>
                    <a:pt x="8" y="28"/>
                    <a:pt x="7" y="31"/>
                    <a:pt x="6" y="34"/>
                  </a:cubicBezTo>
                  <a:cubicBezTo>
                    <a:pt x="5" y="38"/>
                    <a:pt x="5" y="42"/>
                    <a:pt x="3" y="45"/>
                  </a:cubicBezTo>
                  <a:cubicBezTo>
                    <a:pt x="2" y="46"/>
                    <a:pt x="0" y="42"/>
                    <a:pt x="0" y="43"/>
                  </a:cubicBezTo>
                  <a:cubicBezTo>
                    <a:pt x="0" y="47"/>
                    <a:pt x="1" y="50"/>
                    <a:pt x="3" y="52"/>
                  </a:cubicBezTo>
                  <a:cubicBezTo>
                    <a:pt x="4" y="54"/>
                    <a:pt x="8" y="55"/>
                    <a:pt x="9" y="57"/>
                  </a:cubicBezTo>
                  <a:cubicBezTo>
                    <a:pt x="9" y="58"/>
                    <a:pt x="5" y="57"/>
                    <a:pt x="5" y="58"/>
                  </a:cubicBezTo>
                  <a:cubicBezTo>
                    <a:pt x="5" y="60"/>
                    <a:pt x="8" y="61"/>
                    <a:pt x="9" y="62"/>
                  </a:cubicBezTo>
                  <a:cubicBezTo>
                    <a:pt x="9" y="64"/>
                    <a:pt x="7" y="65"/>
                    <a:pt x="8" y="66"/>
                  </a:cubicBezTo>
                  <a:cubicBezTo>
                    <a:pt x="10" y="68"/>
                    <a:pt x="13" y="68"/>
                    <a:pt x="15" y="70"/>
                  </a:cubicBezTo>
                  <a:cubicBezTo>
                    <a:pt x="15" y="71"/>
                    <a:pt x="11" y="70"/>
                    <a:pt x="12" y="71"/>
                  </a:cubicBezTo>
                  <a:cubicBezTo>
                    <a:pt x="12" y="74"/>
                    <a:pt x="15" y="75"/>
                    <a:pt x="17" y="77"/>
                  </a:cubicBezTo>
                  <a:cubicBezTo>
                    <a:pt x="19" y="80"/>
                    <a:pt x="21" y="83"/>
                    <a:pt x="23" y="86"/>
                  </a:cubicBezTo>
                  <a:cubicBezTo>
                    <a:pt x="25" y="88"/>
                    <a:pt x="26" y="88"/>
                    <a:pt x="28" y="90"/>
                  </a:cubicBezTo>
                  <a:cubicBezTo>
                    <a:pt x="29" y="88"/>
                    <a:pt x="29" y="86"/>
                    <a:pt x="30" y="85"/>
                  </a:cubicBezTo>
                  <a:cubicBezTo>
                    <a:pt x="32" y="84"/>
                    <a:pt x="35" y="87"/>
                    <a:pt x="36" y="86"/>
                  </a:cubicBezTo>
                  <a:cubicBezTo>
                    <a:pt x="37" y="84"/>
                    <a:pt x="37" y="81"/>
                    <a:pt x="37" y="79"/>
                  </a:cubicBezTo>
                  <a:cubicBezTo>
                    <a:pt x="36" y="77"/>
                    <a:pt x="32" y="76"/>
                    <a:pt x="32" y="74"/>
                  </a:cubicBezTo>
                  <a:cubicBezTo>
                    <a:pt x="31" y="71"/>
                    <a:pt x="31" y="68"/>
                    <a:pt x="33" y="67"/>
                  </a:cubicBezTo>
                  <a:cubicBezTo>
                    <a:pt x="36" y="65"/>
                    <a:pt x="40" y="70"/>
                    <a:pt x="42" y="68"/>
                  </a:cubicBezTo>
                  <a:cubicBezTo>
                    <a:pt x="44" y="67"/>
                    <a:pt x="42" y="62"/>
                    <a:pt x="44" y="61"/>
                  </a:cubicBezTo>
                  <a:cubicBezTo>
                    <a:pt x="47" y="60"/>
                    <a:pt x="48" y="65"/>
                    <a:pt x="50" y="66"/>
                  </a:cubicBezTo>
                  <a:cubicBezTo>
                    <a:pt x="53" y="67"/>
                    <a:pt x="56" y="65"/>
                    <a:pt x="58" y="65"/>
                  </a:cubicBezTo>
                  <a:cubicBezTo>
                    <a:pt x="59" y="66"/>
                    <a:pt x="59" y="68"/>
                    <a:pt x="60" y="68"/>
                  </a:cubicBezTo>
                  <a:cubicBezTo>
                    <a:pt x="61" y="69"/>
                    <a:pt x="63" y="70"/>
                    <a:pt x="64" y="68"/>
                  </a:cubicBezTo>
                  <a:cubicBezTo>
                    <a:pt x="66" y="66"/>
                    <a:pt x="65" y="62"/>
                    <a:pt x="65" y="59"/>
                  </a:cubicBezTo>
                  <a:cubicBezTo>
                    <a:pt x="65" y="56"/>
                    <a:pt x="65" y="52"/>
                    <a:pt x="65" y="49"/>
                  </a:cubicBezTo>
                  <a:cubicBezTo>
                    <a:pt x="65" y="47"/>
                    <a:pt x="68" y="44"/>
                    <a:pt x="67" y="42"/>
                  </a:cubicBezTo>
                  <a:cubicBezTo>
                    <a:pt x="66" y="40"/>
                    <a:pt x="62" y="42"/>
                    <a:pt x="61" y="40"/>
                  </a:cubicBezTo>
                  <a:cubicBezTo>
                    <a:pt x="60" y="36"/>
                    <a:pt x="61" y="32"/>
                    <a:pt x="63" y="29"/>
                  </a:cubicBezTo>
                  <a:cubicBezTo>
                    <a:pt x="64" y="27"/>
                    <a:pt x="68" y="27"/>
                    <a:pt x="70" y="25"/>
                  </a:cubicBezTo>
                  <a:cubicBezTo>
                    <a:pt x="71" y="22"/>
                    <a:pt x="73" y="17"/>
                    <a:pt x="70" y="15"/>
                  </a:cubicBezTo>
                  <a:cubicBezTo>
                    <a:pt x="67" y="12"/>
                    <a:pt x="60" y="16"/>
                    <a:pt x="56" y="14"/>
                  </a:cubicBezTo>
                  <a:cubicBezTo>
                    <a:pt x="54" y="14"/>
                    <a:pt x="54" y="11"/>
                    <a:pt x="54" y="9"/>
                  </a:cubicBezTo>
                  <a:cubicBezTo>
                    <a:pt x="54" y="7"/>
                    <a:pt x="56" y="4"/>
                    <a:pt x="57"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22" name="Freeform 77"/>
            <p:cNvSpPr>
              <a:spLocks noChangeAspect="1"/>
            </p:cNvSpPr>
            <p:nvPr/>
          </p:nvSpPr>
          <p:spPr bwMode="auto">
            <a:xfrm>
              <a:off x="4405407" y="4138839"/>
              <a:ext cx="38097" cy="31428"/>
            </a:xfrm>
            <a:custGeom>
              <a:avLst/>
              <a:gdLst>
                <a:gd name="T0" fmla="*/ 1 w 23"/>
                <a:gd name="T1" fmla="*/ 15 h 16"/>
                <a:gd name="T2" fmla="*/ 1 w 23"/>
                <a:gd name="T3" fmla="*/ 6 h 16"/>
                <a:gd name="T4" fmla="*/ 2 w 23"/>
                <a:gd name="T5" fmla="*/ 0 h 16"/>
                <a:gd name="T6" fmla="*/ 21 w 23"/>
                <a:gd name="T7" fmla="*/ 1 h 16"/>
                <a:gd name="T8" fmla="*/ 22 w 23"/>
                <a:gd name="T9" fmla="*/ 14 h 16"/>
                <a:gd name="T10" fmla="*/ 19 w 23"/>
                <a:gd name="T11" fmla="*/ 16 h 16"/>
                <a:gd name="T12" fmla="*/ 1 w 23"/>
                <a:gd name="T13" fmla="*/ 15 h 16"/>
                <a:gd name="T14" fmla="*/ 0 60000 65536"/>
                <a:gd name="T15" fmla="*/ 0 60000 65536"/>
                <a:gd name="T16" fmla="*/ 0 60000 65536"/>
                <a:gd name="T17" fmla="*/ 0 60000 65536"/>
                <a:gd name="T18" fmla="*/ 0 60000 65536"/>
                <a:gd name="T19" fmla="*/ 0 60000 65536"/>
                <a:gd name="T20" fmla="*/ 0 60000 65536"/>
                <a:gd name="T21" fmla="*/ 0 w 23"/>
                <a:gd name="T22" fmla="*/ 0 h 16"/>
                <a:gd name="T23" fmla="*/ 23 w 23"/>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 h="16">
                  <a:moveTo>
                    <a:pt x="1" y="15"/>
                  </a:moveTo>
                  <a:cubicBezTo>
                    <a:pt x="1" y="12"/>
                    <a:pt x="0" y="9"/>
                    <a:pt x="1" y="6"/>
                  </a:cubicBezTo>
                  <a:cubicBezTo>
                    <a:pt x="1" y="4"/>
                    <a:pt x="2" y="2"/>
                    <a:pt x="2" y="0"/>
                  </a:cubicBezTo>
                  <a:lnTo>
                    <a:pt x="21" y="1"/>
                  </a:lnTo>
                  <a:cubicBezTo>
                    <a:pt x="21" y="5"/>
                    <a:pt x="23" y="10"/>
                    <a:pt x="22" y="14"/>
                  </a:cubicBezTo>
                  <a:cubicBezTo>
                    <a:pt x="21" y="15"/>
                    <a:pt x="20" y="16"/>
                    <a:pt x="19" y="16"/>
                  </a:cubicBezTo>
                  <a:cubicBezTo>
                    <a:pt x="13" y="16"/>
                    <a:pt x="7" y="15"/>
                    <a:pt x="1" y="1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23" name="Freeform 78"/>
            <p:cNvSpPr>
              <a:spLocks noChangeAspect="1"/>
            </p:cNvSpPr>
            <p:nvPr/>
          </p:nvSpPr>
          <p:spPr bwMode="auto">
            <a:xfrm>
              <a:off x="4378421" y="3843412"/>
              <a:ext cx="174609" cy="309569"/>
            </a:xfrm>
            <a:custGeom>
              <a:avLst/>
              <a:gdLst>
                <a:gd name="T0" fmla="*/ 19 w 99"/>
                <a:gd name="T1" fmla="*/ 145 h 162"/>
                <a:gd name="T2" fmla="*/ 16 w 99"/>
                <a:gd name="T3" fmla="*/ 131 h 162"/>
                <a:gd name="T4" fmla="*/ 13 w 99"/>
                <a:gd name="T5" fmla="*/ 130 h 162"/>
                <a:gd name="T6" fmla="*/ 6 w 99"/>
                <a:gd name="T7" fmla="*/ 120 h 162"/>
                <a:gd name="T8" fmla="*/ 0 w 99"/>
                <a:gd name="T9" fmla="*/ 117 h 162"/>
                <a:gd name="T10" fmla="*/ 4 w 99"/>
                <a:gd name="T11" fmla="*/ 101 h 162"/>
                <a:gd name="T12" fmla="*/ 15 w 99"/>
                <a:gd name="T13" fmla="*/ 91 h 162"/>
                <a:gd name="T14" fmla="*/ 25 w 99"/>
                <a:gd name="T15" fmla="*/ 87 h 162"/>
                <a:gd name="T16" fmla="*/ 28 w 99"/>
                <a:gd name="T17" fmla="*/ 84 h 162"/>
                <a:gd name="T18" fmla="*/ 39 w 99"/>
                <a:gd name="T19" fmla="*/ 92 h 162"/>
                <a:gd name="T20" fmla="*/ 48 w 99"/>
                <a:gd name="T21" fmla="*/ 73 h 162"/>
                <a:gd name="T22" fmla="*/ 55 w 99"/>
                <a:gd name="T23" fmla="*/ 60 h 162"/>
                <a:gd name="T24" fmla="*/ 61 w 99"/>
                <a:gd name="T25" fmla="*/ 45 h 162"/>
                <a:gd name="T26" fmla="*/ 64 w 99"/>
                <a:gd name="T27" fmla="*/ 35 h 162"/>
                <a:gd name="T28" fmla="*/ 79 w 99"/>
                <a:gd name="T29" fmla="*/ 20 h 162"/>
                <a:gd name="T30" fmla="*/ 71 w 99"/>
                <a:gd name="T31" fmla="*/ 7 h 162"/>
                <a:gd name="T32" fmla="*/ 77 w 99"/>
                <a:gd name="T33" fmla="*/ 0 h 162"/>
                <a:gd name="T34" fmla="*/ 84 w 99"/>
                <a:gd name="T35" fmla="*/ 25 h 162"/>
                <a:gd name="T36" fmla="*/ 93 w 99"/>
                <a:gd name="T37" fmla="*/ 43 h 162"/>
                <a:gd name="T38" fmla="*/ 81 w 99"/>
                <a:gd name="T39" fmla="*/ 42 h 162"/>
                <a:gd name="T40" fmla="*/ 71 w 99"/>
                <a:gd name="T41" fmla="*/ 47 h 162"/>
                <a:gd name="T42" fmla="*/ 84 w 99"/>
                <a:gd name="T43" fmla="*/ 62 h 162"/>
                <a:gd name="T44" fmla="*/ 91 w 99"/>
                <a:gd name="T45" fmla="*/ 75 h 162"/>
                <a:gd name="T46" fmla="*/ 86 w 99"/>
                <a:gd name="T47" fmla="*/ 85 h 162"/>
                <a:gd name="T48" fmla="*/ 77 w 99"/>
                <a:gd name="T49" fmla="*/ 99 h 162"/>
                <a:gd name="T50" fmla="*/ 80 w 99"/>
                <a:gd name="T51" fmla="*/ 120 h 162"/>
                <a:gd name="T52" fmla="*/ 87 w 99"/>
                <a:gd name="T53" fmla="*/ 127 h 162"/>
                <a:gd name="T54" fmla="*/ 91 w 99"/>
                <a:gd name="T55" fmla="*/ 141 h 162"/>
                <a:gd name="T56" fmla="*/ 99 w 99"/>
                <a:gd name="T57" fmla="*/ 151 h 162"/>
                <a:gd name="T58" fmla="*/ 98 w 99"/>
                <a:gd name="T59" fmla="*/ 162 h 162"/>
                <a:gd name="T60" fmla="*/ 64 w 99"/>
                <a:gd name="T61" fmla="*/ 155 h 162"/>
                <a:gd name="T62" fmla="*/ 37 w 99"/>
                <a:gd name="T63" fmla="*/ 153 h 162"/>
                <a:gd name="T64" fmla="*/ 17 w 99"/>
                <a:gd name="T65" fmla="*/ 155 h 16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9"/>
                <a:gd name="T100" fmla="*/ 0 h 162"/>
                <a:gd name="T101" fmla="*/ 99 w 99"/>
                <a:gd name="T102" fmla="*/ 162 h 16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9" h="162">
                  <a:moveTo>
                    <a:pt x="17" y="155"/>
                  </a:moveTo>
                  <a:cubicBezTo>
                    <a:pt x="18" y="152"/>
                    <a:pt x="18" y="149"/>
                    <a:pt x="19" y="145"/>
                  </a:cubicBezTo>
                  <a:cubicBezTo>
                    <a:pt x="19" y="143"/>
                    <a:pt x="18" y="141"/>
                    <a:pt x="18" y="139"/>
                  </a:cubicBezTo>
                  <a:cubicBezTo>
                    <a:pt x="18" y="137"/>
                    <a:pt x="16" y="134"/>
                    <a:pt x="16" y="131"/>
                  </a:cubicBezTo>
                  <a:cubicBezTo>
                    <a:pt x="16" y="130"/>
                    <a:pt x="17" y="128"/>
                    <a:pt x="16" y="128"/>
                  </a:cubicBezTo>
                  <a:cubicBezTo>
                    <a:pt x="15" y="127"/>
                    <a:pt x="14" y="130"/>
                    <a:pt x="13" y="130"/>
                  </a:cubicBezTo>
                  <a:cubicBezTo>
                    <a:pt x="11" y="129"/>
                    <a:pt x="8" y="128"/>
                    <a:pt x="7" y="127"/>
                  </a:cubicBezTo>
                  <a:cubicBezTo>
                    <a:pt x="6" y="125"/>
                    <a:pt x="8" y="121"/>
                    <a:pt x="6" y="120"/>
                  </a:cubicBezTo>
                  <a:cubicBezTo>
                    <a:pt x="5" y="119"/>
                    <a:pt x="3" y="123"/>
                    <a:pt x="2" y="122"/>
                  </a:cubicBezTo>
                  <a:cubicBezTo>
                    <a:pt x="0" y="121"/>
                    <a:pt x="1" y="119"/>
                    <a:pt x="0" y="117"/>
                  </a:cubicBezTo>
                  <a:cubicBezTo>
                    <a:pt x="2" y="115"/>
                    <a:pt x="4" y="113"/>
                    <a:pt x="5" y="111"/>
                  </a:cubicBezTo>
                  <a:cubicBezTo>
                    <a:pt x="5" y="108"/>
                    <a:pt x="3" y="104"/>
                    <a:pt x="4" y="101"/>
                  </a:cubicBezTo>
                  <a:cubicBezTo>
                    <a:pt x="5" y="99"/>
                    <a:pt x="7" y="97"/>
                    <a:pt x="8" y="95"/>
                  </a:cubicBezTo>
                  <a:cubicBezTo>
                    <a:pt x="10" y="93"/>
                    <a:pt x="13" y="92"/>
                    <a:pt x="15" y="91"/>
                  </a:cubicBezTo>
                  <a:cubicBezTo>
                    <a:pt x="17" y="89"/>
                    <a:pt x="18" y="85"/>
                    <a:pt x="21" y="84"/>
                  </a:cubicBezTo>
                  <a:cubicBezTo>
                    <a:pt x="22" y="84"/>
                    <a:pt x="23" y="86"/>
                    <a:pt x="25" y="87"/>
                  </a:cubicBezTo>
                  <a:cubicBezTo>
                    <a:pt x="26" y="87"/>
                    <a:pt x="27" y="87"/>
                    <a:pt x="27" y="86"/>
                  </a:cubicBezTo>
                  <a:cubicBezTo>
                    <a:pt x="28" y="86"/>
                    <a:pt x="28" y="83"/>
                    <a:pt x="28" y="84"/>
                  </a:cubicBezTo>
                  <a:cubicBezTo>
                    <a:pt x="31" y="85"/>
                    <a:pt x="32" y="89"/>
                    <a:pt x="34" y="91"/>
                  </a:cubicBezTo>
                  <a:cubicBezTo>
                    <a:pt x="35" y="92"/>
                    <a:pt x="38" y="93"/>
                    <a:pt x="39" y="92"/>
                  </a:cubicBezTo>
                  <a:cubicBezTo>
                    <a:pt x="42" y="90"/>
                    <a:pt x="43" y="85"/>
                    <a:pt x="44" y="82"/>
                  </a:cubicBezTo>
                  <a:cubicBezTo>
                    <a:pt x="46" y="79"/>
                    <a:pt x="47" y="76"/>
                    <a:pt x="48" y="73"/>
                  </a:cubicBezTo>
                  <a:cubicBezTo>
                    <a:pt x="48" y="71"/>
                    <a:pt x="47" y="69"/>
                    <a:pt x="48" y="67"/>
                  </a:cubicBezTo>
                  <a:cubicBezTo>
                    <a:pt x="50" y="64"/>
                    <a:pt x="53" y="63"/>
                    <a:pt x="55" y="60"/>
                  </a:cubicBezTo>
                  <a:cubicBezTo>
                    <a:pt x="56" y="57"/>
                    <a:pt x="55" y="53"/>
                    <a:pt x="57" y="50"/>
                  </a:cubicBezTo>
                  <a:cubicBezTo>
                    <a:pt x="58" y="48"/>
                    <a:pt x="60" y="47"/>
                    <a:pt x="61" y="45"/>
                  </a:cubicBezTo>
                  <a:cubicBezTo>
                    <a:pt x="62" y="44"/>
                    <a:pt x="61" y="42"/>
                    <a:pt x="61" y="41"/>
                  </a:cubicBezTo>
                  <a:cubicBezTo>
                    <a:pt x="61" y="39"/>
                    <a:pt x="63" y="37"/>
                    <a:pt x="64" y="35"/>
                  </a:cubicBezTo>
                  <a:cubicBezTo>
                    <a:pt x="65" y="31"/>
                    <a:pt x="66" y="27"/>
                    <a:pt x="69" y="24"/>
                  </a:cubicBezTo>
                  <a:cubicBezTo>
                    <a:pt x="71" y="22"/>
                    <a:pt x="77" y="23"/>
                    <a:pt x="79" y="20"/>
                  </a:cubicBezTo>
                  <a:cubicBezTo>
                    <a:pt x="80" y="17"/>
                    <a:pt x="78" y="13"/>
                    <a:pt x="77" y="10"/>
                  </a:cubicBezTo>
                  <a:cubicBezTo>
                    <a:pt x="76" y="8"/>
                    <a:pt x="72" y="9"/>
                    <a:pt x="71" y="7"/>
                  </a:cubicBezTo>
                  <a:cubicBezTo>
                    <a:pt x="71" y="5"/>
                    <a:pt x="72" y="2"/>
                    <a:pt x="73" y="1"/>
                  </a:cubicBezTo>
                  <a:cubicBezTo>
                    <a:pt x="74" y="1"/>
                    <a:pt x="76" y="0"/>
                    <a:pt x="77" y="0"/>
                  </a:cubicBezTo>
                  <a:cubicBezTo>
                    <a:pt x="80" y="4"/>
                    <a:pt x="82" y="8"/>
                    <a:pt x="83" y="12"/>
                  </a:cubicBezTo>
                  <a:cubicBezTo>
                    <a:pt x="84" y="16"/>
                    <a:pt x="83" y="21"/>
                    <a:pt x="84" y="25"/>
                  </a:cubicBezTo>
                  <a:cubicBezTo>
                    <a:pt x="84" y="29"/>
                    <a:pt x="84" y="32"/>
                    <a:pt x="86" y="35"/>
                  </a:cubicBezTo>
                  <a:cubicBezTo>
                    <a:pt x="88" y="38"/>
                    <a:pt x="91" y="39"/>
                    <a:pt x="93" y="43"/>
                  </a:cubicBezTo>
                  <a:cubicBezTo>
                    <a:pt x="90" y="43"/>
                    <a:pt x="87" y="42"/>
                    <a:pt x="84" y="42"/>
                  </a:cubicBezTo>
                  <a:cubicBezTo>
                    <a:pt x="83" y="42"/>
                    <a:pt x="82" y="43"/>
                    <a:pt x="81" y="42"/>
                  </a:cubicBezTo>
                  <a:cubicBezTo>
                    <a:pt x="78" y="42"/>
                    <a:pt x="76" y="40"/>
                    <a:pt x="73" y="41"/>
                  </a:cubicBezTo>
                  <a:cubicBezTo>
                    <a:pt x="71" y="42"/>
                    <a:pt x="70" y="45"/>
                    <a:pt x="71" y="47"/>
                  </a:cubicBezTo>
                  <a:cubicBezTo>
                    <a:pt x="71" y="49"/>
                    <a:pt x="75" y="51"/>
                    <a:pt x="76" y="53"/>
                  </a:cubicBezTo>
                  <a:cubicBezTo>
                    <a:pt x="79" y="56"/>
                    <a:pt x="81" y="59"/>
                    <a:pt x="84" y="62"/>
                  </a:cubicBezTo>
                  <a:cubicBezTo>
                    <a:pt x="85" y="64"/>
                    <a:pt x="87" y="66"/>
                    <a:pt x="88" y="69"/>
                  </a:cubicBezTo>
                  <a:cubicBezTo>
                    <a:pt x="89" y="71"/>
                    <a:pt x="90" y="73"/>
                    <a:pt x="91" y="75"/>
                  </a:cubicBezTo>
                  <a:cubicBezTo>
                    <a:pt x="91" y="75"/>
                    <a:pt x="91" y="76"/>
                    <a:pt x="91" y="77"/>
                  </a:cubicBezTo>
                  <a:cubicBezTo>
                    <a:pt x="89" y="79"/>
                    <a:pt x="88" y="82"/>
                    <a:pt x="86" y="85"/>
                  </a:cubicBezTo>
                  <a:cubicBezTo>
                    <a:pt x="85" y="89"/>
                    <a:pt x="85" y="93"/>
                    <a:pt x="82" y="96"/>
                  </a:cubicBezTo>
                  <a:cubicBezTo>
                    <a:pt x="81" y="98"/>
                    <a:pt x="77" y="97"/>
                    <a:pt x="77" y="99"/>
                  </a:cubicBezTo>
                  <a:cubicBezTo>
                    <a:pt x="76" y="102"/>
                    <a:pt x="80" y="103"/>
                    <a:pt x="81" y="105"/>
                  </a:cubicBezTo>
                  <a:cubicBezTo>
                    <a:pt x="81" y="110"/>
                    <a:pt x="79" y="115"/>
                    <a:pt x="80" y="120"/>
                  </a:cubicBezTo>
                  <a:cubicBezTo>
                    <a:pt x="80" y="122"/>
                    <a:pt x="81" y="123"/>
                    <a:pt x="82" y="124"/>
                  </a:cubicBezTo>
                  <a:cubicBezTo>
                    <a:pt x="83" y="125"/>
                    <a:pt x="86" y="125"/>
                    <a:pt x="87" y="127"/>
                  </a:cubicBezTo>
                  <a:cubicBezTo>
                    <a:pt x="88" y="128"/>
                    <a:pt x="87" y="130"/>
                    <a:pt x="87" y="131"/>
                  </a:cubicBezTo>
                  <a:cubicBezTo>
                    <a:pt x="88" y="135"/>
                    <a:pt x="89" y="138"/>
                    <a:pt x="91" y="141"/>
                  </a:cubicBezTo>
                  <a:cubicBezTo>
                    <a:pt x="92" y="142"/>
                    <a:pt x="95" y="142"/>
                    <a:pt x="95" y="143"/>
                  </a:cubicBezTo>
                  <a:cubicBezTo>
                    <a:pt x="97" y="145"/>
                    <a:pt x="98" y="148"/>
                    <a:pt x="99" y="151"/>
                  </a:cubicBezTo>
                  <a:cubicBezTo>
                    <a:pt x="98" y="153"/>
                    <a:pt x="98" y="155"/>
                    <a:pt x="98" y="157"/>
                  </a:cubicBezTo>
                  <a:cubicBezTo>
                    <a:pt x="97" y="159"/>
                    <a:pt x="99" y="162"/>
                    <a:pt x="98" y="162"/>
                  </a:cubicBezTo>
                  <a:cubicBezTo>
                    <a:pt x="91" y="161"/>
                    <a:pt x="85" y="156"/>
                    <a:pt x="78" y="155"/>
                  </a:cubicBezTo>
                  <a:cubicBezTo>
                    <a:pt x="73" y="154"/>
                    <a:pt x="69" y="155"/>
                    <a:pt x="64" y="155"/>
                  </a:cubicBezTo>
                  <a:cubicBezTo>
                    <a:pt x="61" y="154"/>
                    <a:pt x="59" y="154"/>
                    <a:pt x="57" y="153"/>
                  </a:cubicBezTo>
                  <a:cubicBezTo>
                    <a:pt x="50" y="153"/>
                    <a:pt x="43" y="153"/>
                    <a:pt x="37" y="153"/>
                  </a:cubicBezTo>
                  <a:cubicBezTo>
                    <a:pt x="36" y="154"/>
                    <a:pt x="36" y="155"/>
                    <a:pt x="36" y="156"/>
                  </a:cubicBezTo>
                  <a:lnTo>
                    <a:pt x="17" y="155"/>
                  </a:ln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24" name="Freeform 79"/>
            <p:cNvSpPr>
              <a:spLocks noChangeAspect="1"/>
            </p:cNvSpPr>
            <p:nvPr/>
          </p:nvSpPr>
          <p:spPr bwMode="auto">
            <a:xfrm>
              <a:off x="4492711" y="3547985"/>
              <a:ext cx="228580" cy="443140"/>
            </a:xfrm>
            <a:custGeom>
              <a:avLst/>
              <a:gdLst>
                <a:gd name="T0" fmla="*/ 26 w 130"/>
                <a:gd name="T1" fmla="*/ 232 h 232"/>
                <a:gd name="T2" fmla="*/ 33 w 130"/>
                <a:gd name="T3" fmla="*/ 231 h 232"/>
                <a:gd name="T4" fmla="*/ 39 w 130"/>
                <a:gd name="T5" fmla="*/ 228 h 232"/>
                <a:gd name="T6" fmla="*/ 45 w 130"/>
                <a:gd name="T7" fmla="*/ 231 h 232"/>
                <a:gd name="T8" fmla="*/ 48 w 130"/>
                <a:gd name="T9" fmla="*/ 227 h 232"/>
                <a:gd name="T10" fmla="*/ 59 w 130"/>
                <a:gd name="T11" fmla="*/ 225 h 232"/>
                <a:gd name="T12" fmla="*/ 63 w 130"/>
                <a:gd name="T13" fmla="*/ 225 h 232"/>
                <a:gd name="T14" fmla="*/ 67 w 130"/>
                <a:gd name="T15" fmla="*/ 221 h 232"/>
                <a:gd name="T16" fmla="*/ 71 w 130"/>
                <a:gd name="T17" fmla="*/ 216 h 232"/>
                <a:gd name="T18" fmla="*/ 67 w 130"/>
                <a:gd name="T19" fmla="*/ 214 h 232"/>
                <a:gd name="T20" fmla="*/ 71 w 130"/>
                <a:gd name="T21" fmla="*/ 211 h 232"/>
                <a:gd name="T22" fmla="*/ 82 w 130"/>
                <a:gd name="T23" fmla="*/ 211 h 232"/>
                <a:gd name="T24" fmla="*/ 93 w 130"/>
                <a:gd name="T25" fmla="*/ 206 h 232"/>
                <a:gd name="T26" fmla="*/ 95 w 130"/>
                <a:gd name="T27" fmla="*/ 198 h 232"/>
                <a:gd name="T28" fmla="*/ 100 w 130"/>
                <a:gd name="T29" fmla="*/ 198 h 232"/>
                <a:gd name="T30" fmla="*/ 105 w 130"/>
                <a:gd name="T31" fmla="*/ 192 h 232"/>
                <a:gd name="T32" fmla="*/ 105 w 130"/>
                <a:gd name="T33" fmla="*/ 185 h 232"/>
                <a:gd name="T34" fmla="*/ 116 w 130"/>
                <a:gd name="T35" fmla="*/ 183 h 232"/>
                <a:gd name="T36" fmla="*/ 117 w 130"/>
                <a:gd name="T37" fmla="*/ 179 h 232"/>
                <a:gd name="T38" fmla="*/ 112 w 130"/>
                <a:gd name="T39" fmla="*/ 173 h 232"/>
                <a:gd name="T40" fmla="*/ 115 w 130"/>
                <a:gd name="T41" fmla="*/ 169 h 232"/>
                <a:gd name="T42" fmla="*/ 112 w 130"/>
                <a:gd name="T43" fmla="*/ 168 h 232"/>
                <a:gd name="T44" fmla="*/ 111 w 130"/>
                <a:gd name="T45" fmla="*/ 158 h 232"/>
                <a:gd name="T46" fmla="*/ 104 w 130"/>
                <a:gd name="T47" fmla="*/ 160 h 232"/>
                <a:gd name="T48" fmla="*/ 104 w 130"/>
                <a:gd name="T49" fmla="*/ 155 h 232"/>
                <a:gd name="T50" fmla="*/ 109 w 130"/>
                <a:gd name="T51" fmla="*/ 149 h 232"/>
                <a:gd name="T52" fmla="*/ 108 w 130"/>
                <a:gd name="T53" fmla="*/ 140 h 232"/>
                <a:gd name="T54" fmla="*/ 113 w 130"/>
                <a:gd name="T55" fmla="*/ 137 h 232"/>
                <a:gd name="T56" fmla="*/ 110 w 130"/>
                <a:gd name="T57" fmla="*/ 131 h 232"/>
                <a:gd name="T58" fmla="*/ 113 w 130"/>
                <a:gd name="T59" fmla="*/ 128 h 232"/>
                <a:gd name="T60" fmla="*/ 118 w 130"/>
                <a:gd name="T61" fmla="*/ 121 h 232"/>
                <a:gd name="T62" fmla="*/ 117 w 130"/>
                <a:gd name="T63" fmla="*/ 116 h 232"/>
                <a:gd name="T64" fmla="*/ 122 w 130"/>
                <a:gd name="T65" fmla="*/ 113 h 232"/>
                <a:gd name="T66" fmla="*/ 128 w 130"/>
                <a:gd name="T67" fmla="*/ 113 h 232"/>
                <a:gd name="T68" fmla="*/ 128 w 130"/>
                <a:gd name="T69" fmla="*/ 60 h 232"/>
                <a:gd name="T70" fmla="*/ 24 w 130"/>
                <a:gd name="T71" fmla="*/ 0 h 232"/>
                <a:gd name="T72" fmla="*/ 16 w 130"/>
                <a:gd name="T73" fmla="*/ 7 h 232"/>
                <a:gd name="T74" fmla="*/ 20 w 130"/>
                <a:gd name="T75" fmla="*/ 19 h 232"/>
                <a:gd name="T76" fmla="*/ 19 w 130"/>
                <a:gd name="T77" fmla="*/ 28 h 232"/>
                <a:gd name="T78" fmla="*/ 23 w 130"/>
                <a:gd name="T79" fmla="*/ 33 h 232"/>
                <a:gd name="T80" fmla="*/ 22 w 130"/>
                <a:gd name="T81" fmla="*/ 39 h 232"/>
                <a:gd name="T82" fmla="*/ 29 w 130"/>
                <a:gd name="T83" fmla="*/ 44 h 232"/>
                <a:gd name="T84" fmla="*/ 22 w 130"/>
                <a:gd name="T85" fmla="*/ 58 h 232"/>
                <a:gd name="T86" fmla="*/ 22 w 130"/>
                <a:gd name="T87" fmla="*/ 80 h 232"/>
                <a:gd name="T88" fmla="*/ 23 w 130"/>
                <a:gd name="T89" fmla="*/ 100 h 232"/>
                <a:gd name="T90" fmla="*/ 0 w 130"/>
                <a:gd name="T91" fmla="*/ 129 h 232"/>
                <a:gd name="T92" fmla="*/ 0 w 130"/>
                <a:gd name="T93" fmla="*/ 144 h 232"/>
                <a:gd name="T94" fmla="*/ 5 w 130"/>
                <a:gd name="T95" fmla="*/ 152 h 232"/>
                <a:gd name="T96" fmla="*/ 8 w 130"/>
                <a:gd name="T97" fmla="*/ 156 h 232"/>
                <a:gd name="T98" fmla="*/ 12 w 130"/>
                <a:gd name="T99" fmla="*/ 155 h 232"/>
                <a:gd name="T100" fmla="*/ 18 w 130"/>
                <a:gd name="T101" fmla="*/ 167 h 232"/>
                <a:gd name="T102" fmla="*/ 19 w 130"/>
                <a:gd name="T103" fmla="*/ 180 h 232"/>
                <a:gd name="T104" fmla="*/ 21 w 130"/>
                <a:gd name="T105" fmla="*/ 190 h 232"/>
                <a:gd name="T106" fmla="*/ 28 w 130"/>
                <a:gd name="T107" fmla="*/ 198 h 232"/>
                <a:gd name="T108" fmla="*/ 19 w 130"/>
                <a:gd name="T109" fmla="*/ 197 h 232"/>
                <a:gd name="T110" fmla="*/ 16 w 130"/>
                <a:gd name="T111" fmla="*/ 197 h 232"/>
                <a:gd name="T112" fmla="*/ 8 w 130"/>
                <a:gd name="T113" fmla="*/ 196 h 232"/>
                <a:gd name="T114" fmla="*/ 6 w 130"/>
                <a:gd name="T115" fmla="*/ 202 h 232"/>
                <a:gd name="T116" fmla="*/ 11 w 130"/>
                <a:gd name="T117" fmla="*/ 208 h 232"/>
                <a:gd name="T118" fmla="*/ 19 w 130"/>
                <a:gd name="T119" fmla="*/ 217 h 232"/>
                <a:gd name="T120" fmla="*/ 23 w 130"/>
                <a:gd name="T121" fmla="*/ 224 h 232"/>
                <a:gd name="T122" fmla="*/ 26 w 130"/>
                <a:gd name="T123" fmla="*/ 230 h 232"/>
                <a:gd name="T124" fmla="*/ 26 w 130"/>
                <a:gd name="T125" fmla="*/ 232 h 2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0"/>
                <a:gd name="T190" fmla="*/ 0 h 232"/>
                <a:gd name="T191" fmla="*/ 130 w 130"/>
                <a:gd name="T192" fmla="*/ 232 h 23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0" h="232">
                  <a:moveTo>
                    <a:pt x="26" y="232"/>
                  </a:moveTo>
                  <a:cubicBezTo>
                    <a:pt x="28" y="231"/>
                    <a:pt x="31" y="231"/>
                    <a:pt x="33" y="231"/>
                  </a:cubicBezTo>
                  <a:cubicBezTo>
                    <a:pt x="35" y="230"/>
                    <a:pt x="37" y="228"/>
                    <a:pt x="39" y="228"/>
                  </a:cubicBezTo>
                  <a:cubicBezTo>
                    <a:pt x="41" y="228"/>
                    <a:pt x="43" y="231"/>
                    <a:pt x="45" y="231"/>
                  </a:cubicBezTo>
                  <a:cubicBezTo>
                    <a:pt x="47" y="231"/>
                    <a:pt x="47" y="228"/>
                    <a:pt x="48" y="227"/>
                  </a:cubicBezTo>
                  <a:cubicBezTo>
                    <a:pt x="52" y="226"/>
                    <a:pt x="55" y="225"/>
                    <a:pt x="59" y="225"/>
                  </a:cubicBezTo>
                  <a:cubicBezTo>
                    <a:pt x="60" y="225"/>
                    <a:pt x="61" y="225"/>
                    <a:pt x="63" y="225"/>
                  </a:cubicBezTo>
                  <a:cubicBezTo>
                    <a:pt x="64" y="224"/>
                    <a:pt x="65" y="223"/>
                    <a:pt x="67" y="221"/>
                  </a:cubicBezTo>
                  <a:cubicBezTo>
                    <a:pt x="68" y="220"/>
                    <a:pt x="71" y="218"/>
                    <a:pt x="71" y="216"/>
                  </a:cubicBezTo>
                  <a:cubicBezTo>
                    <a:pt x="71" y="214"/>
                    <a:pt x="67" y="215"/>
                    <a:pt x="67" y="214"/>
                  </a:cubicBezTo>
                  <a:cubicBezTo>
                    <a:pt x="67" y="212"/>
                    <a:pt x="70" y="212"/>
                    <a:pt x="71" y="211"/>
                  </a:cubicBezTo>
                  <a:cubicBezTo>
                    <a:pt x="75" y="211"/>
                    <a:pt x="78" y="212"/>
                    <a:pt x="82" y="211"/>
                  </a:cubicBezTo>
                  <a:cubicBezTo>
                    <a:pt x="86" y="210"/>
                    <a:pt x="90" y="209"/>
                    <a:pt x="93" y="206"/>
                  </a:cubicBezTo>
                  <a:cubicBezTo>
                    <a:pt x="95" y="204"/>
                    <a:pt x="93" y="200"/>
                    <a:pt x="95" y="198"/>
                  </a:cubicBezTo>
                  <a:cubicBezTo>
                    <a:pt x="96" y="197"/>
                    <a:pt x="99" y="199"/>
                    <a:pt x="100" y="198"/>
                  </a:cubicBezTo>
                  <a:cubicBezTo>
                    <a:pt x="102" y="197"/>
                    <a:pt x="104" y="195"/>
                    <a:pt x="105" y="192"/>
                  </a:cubicBezTo>
                  <a:cubicBezTo>
                    <a:pt x="106" y="190"/>
                    <a:pt x="103" y="186"/>
                    <a:pt x="105" y="185"/>
                  </a:cubicBezTo>
                  <a:cubicBezTo>
                    <a:pt x="108" y="182"/>
                    <a:pt x="113" y="184"/>
                    <a:pt x="116" y="183"/>
                  </a:cubicBezTo>
                  <a:cubicBezTo>
                    <a:pt x="117" y="182"/>
                    <a:pt x="118" y="180"/>
                    <a:pt x="117" y="179"/>
                  </a:cubicBezTo>
                  <a:cubicBezTo>
                    <a:pt x="116" y="177"/>
                    <a:pt x="113" y="176"/>
                    <a:pt x="112" y="173"/>
                  </a:cubicBezTo>
                  <a:cubicBezTo>
                    <a:pt x="112" y="171"/>
                    <a:pt x="115" y="170"/>
                    <a:pt x="115" y="169"/>
                  </a:cubicBezTo>
                  <a:cubicBezTo>
                    <a:pt x="115" y="168"/>
                    <a:pt x="113" y="169"/>
                    <a:pt x="112" y="168"/>
                  </a:cubicBezTo>
                  <a:cubicBezTo>
                    <a:pt x="111" y="165"/>
                    <a:pt x="113" y="161"/>
                    <a:pt x="111" y="158"/>
                  </a:cubicBezTo>
                  <a:cubicBezTo>
                    <a:pt x="109" y="157"/>
                    <a:pt x="106" y="161"/>
                    <a:pt x="104" y="160"/>
                  </a:cubicBezTo>
                  <a:cubicBezTo>
                    <a:pt x="103" y="159"/>
                    <a:pt x="103" y="156"/>
                    <a:pt x="104" y="155"/>
                  </a:cubicBezTo>
                  <a:cubicBezTo>
                    <a:pt x="105" y="153"/>
                    <a:pt x="109" y="152"/>
                    <a:pt x="109" y="149"/>
                  </a:cubicBezTo>
                  <a:cubicBezTo>
                    <a:pt x="110" y="146"/>
                    <a:pt x="107" y="143"/>
                    <a:pt x="108" y="140"/>
                  </a:cubicBezTo>
                  <a:cubicBezTo>
                    <a:pt x="108" y="138"/>
                    <a:pt x="113" y="139"/>
                    <a:pt x="113" y="137"/>
                  </a:cubicBezTo>
                  <a:cubicBezTo>
                    <a:pt x="114" y="135"/>
                    <a:pt x="110" y="133"/>
                    <a:pt x="110" y="131"/>
                  </a:cubicBezTo>
                  <a:cubicBezTo>
                    <a:pt x="109" y="130"/>
                    <a:pt x="112" y="129"/>
                    <a:pt x="113" y="128"/>
                  </a:cubicBezTo>
                  <a:cubicBezTo>
                    <a:pt x="115" y="126"/>
                    <a:pt x="117" y="124"/>
                    <a:pt x="118" y="121"/>
                  </a:cubicBezTo>
                  <a:cubicBezTo>
                    <a:pt x="119" y="119"/>
                    <a:pt x="116" y="117"/>
                    <a:pt x="117" y="116"/>
                  </a:cubicBezTo>
                  <a:cubicBezTo>
                    <a:pt x="118" y="114"/>
                    <a:pt x="120" y="113"/>
                    <a:pt x="122" y="113"/>
                  </a:cubicBezTo>
                  <a:cubicBezTo>
                    <a:pt x="124" y="112"/>
                    <a:pt x="128" y="115"/>
                    <a:pt x="128" y="113"/>
                  </a:cubicBezTo>
                  <a:cubicBezTo>
                    <a:pt x="130" y="96"/>
                    <a:pt x="128" y="78"/>
                    <a:pt x="128" y="60"/>
                  </a:cubicBezTo>
                  <a:lnTo>
                    <a:pt x="24" y="0"/>
                  </a:lnTo>
                  <a:lnTo>
                    <a:pt x="16" y="7"/>
                  </a:lnTo>
                  <a:lnTo>
                    <a:pt x="20" y="19"/>
                  </a:lnTo>
                  <a:lnTo>
                    <a:pt x="19" y="28"/>
                  </a:lnTo>
                  <a:lnTo>
                    <a:pt x="23" y="33"/>
                  </a:lnTo>
                  <a:lnTo>
                    <a:pt x="22" y="39"/>
                  </a:lnTo>
                  <a:lnTo>
                    <a:pt x="29" y="44"/>
                  </a:lnTo>
                  <a:lnTo>
                    <a:pt x="22" y="58"/>
                  </a:lnTo>
                  <a:lnTo>
                    <a:pt x="22" y="80"/>
                  </a:lnTo>
                  <a:lnTo>
                    <a:pt x="23" y="100"/>
                  </a:lnTo>
                  <a:lnTo>
                    <a:pt x="0" y="129"/>
                  </a:lnTo>
                  <a:lnTo>
                    <a:pt x="0" y="144"/>
                  </a:lnTo>
                  <a:cubicBezTo>
                    <a:pt x="2" y="146"/>
                    <a:pt x="3" y="150"/>
                    <a:pt x="5" y="152"/>
                  </a:cubicBezTo>
                  <a:cubicBezTo>
                    <a:pt x="6" y="153"/>
                    <a:pt x="7" y="155"/>
                    <a:pt x="8" y="156"/>
                  </a:cubicBezTo>
                  <a:cubicBezTo>
                    <a:pt x="9" y="156"/>
                    <a:pt x="11" y="155"/>
                    <a:pt x="12" y="155"/>
                  </a:cubicBezTo>
                  <a:cubicBezTo>
                    <a:pt x="15" y="159"/>
                    <a:pt x="17" y="163"/>
                    <a:pt x="18" y="167"/>
                  </a:cubicBezTo>
                  <a:cubicBezTo>
                    <a:pt x="19" y="171"/>
                    <a:pt x="18" y="176"/>
                    <a:pt x="19" y="180"/>
                  </a:cubicBezTo>
                  <a:cubicBezTo>
                    <a:pt x="19" y="184"/>
                    <a:pt x="19" y="187"/>
                    <a:pt x="21" y="190"/>
                  </a:cubicBezTo>
                  <a:cubicBezTo>
                    <a:pt x="23" y="193"/>
                    <a:pt x="26" y="194"/>
                    <a:pt x="28" y="198"/>
                  </a:cubicBezTo>
                  <a:cubicBezTo>
                    <a:pt x="25" y="198"/>
                    <a:pt x="22" y="197"/>
                    <a:pt x="19" y="197"/>
                  </a:cubicBezTo>
                  <a:cubicBezTo>
                    <a:pt x="18" y="197"/>
                    <a:pt x="17" y="198"/>
                    <a:pt x="16" y="197"/>
                  </a:cubicBezTo>
                  <a:cubicBezTo>
                    <a:pt x="13" y="197"/>
                    <a:pt x="11" y="195"/>
                    <a:pt x="8" y="196"/>
                  </a:cubicBezTo>
                  <a:cubicBezTo>
                    <a:pt x="6" y="197"/>
                    <a:pt x="5" y="200"/>
                    <a:pt x="6" y="202"/>
                  </a:cubicBezTo>
                  <a:cubicBezTo>
                    <a:pt x="6" y="204"/>
                    <a:pt x="10" y="206"/>
                    <a:pt x="11" y="208"/>
                  </a:cubicBezTo>
                  <a:cubicBezTo>
                    <a:pt x="14" y="211"/>
                    <a:pt x="16" y="214"/>
                    <a:pt x="19" y="217"/>
                  </a:cubicBezTo>
                  <a:cubicBezTo>
                    <a:pt x="20" y="219"/>
                    <a:pt x="22" y="221"/>
                    <a:pt x="23" y="224"/>
                  </a:cubicBezTo>
                  <a:cubicBezTo>
                    <a:pt x="24" y="226"/>
                    <a:pt x="25" y="228"/>
                    <a:pt x="26" y="230"/>
                  </a:cubicBezTo>
                  <a:cubicBezTo>
                    <a:pt x="26" y="230"/>
                    <a:pt x="26" y="231"/>
                    <a:pt x="26" y="23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25" name="Freeform 80"/>
            <p:cNvSpPr>
              <a:spLocks noChangeAspect="1"/>
            </p:cNvSpPr>
            <p:nvPr/>
          </p:nvSpPr>
          <p:spPr bwMode="auto">
            <a:xfrm>
              <a:off x="4511759" y="3895268"/>
              <a:ext cx="290487" cy="237285"/>
            </a:xfrm>
            <a:custGeom>
              <a:avLst/>
              <a:gdLst>
                <a:gd name="T0" fmla="*/ 165 w 165"/>
                <a:gd name="T1" fmla="*/ 81 h 124"/>
                <a:gd name="T2" fmla="*/ 158 w 165"/>
                <a:gd name="T3" fmla="*/ 72 h 124"/>
                <a:gd name="T4" fmla="*/ 154 w 165"/>
                <a:gd name="T5" fmla="*/ 65 h 124"/>
                <a:gd name="T6" fmla="*/ 142 w 165"/>
                <a:gd name="T7" fmla="*/ 57 h 124"/>
                <a:gd name="T8" fmla="*/ 138 w 165"/>
                <a:gd name="T9" fmla="*/ 46 h 124"/>
                <a:gd name="T10" fmla="*/ 133 w 165"/>
                <a:gd name="T11" fmla="*/ 41 h 124"/>
                <a:gd name="T12" fmla="*/ 124 w 165"/>
                <a:gd name="T13" fmla="*/ 34 h 124"/>
                <a:gd name="T14" fmla="*/ 113 w 165"/>
                <a:gd name="T15" fmla="*/ 29 h 124"/>
                <a:gd name="T16" fmla="*/ 117 w 165"/>
                <a:gd name="T17" fmla="*/ 18 h 124"/>
                <a:gd name="T18" fmla="*/ 105 w 165"/>
                <a:gd name="T19" fmla="*/ 1 h 124"/>
                <a:gd name="T20" fmla="*/ 94 w 165"/>
                <a:gd name="T21" fmla="*/ 10 h 124"/>
                <a:gd name="T22" fmla="*/ 84 w 165"/>
                <a:gd name="T23" fmla="*/ 16 h 124"/>
                <a:gd name="T24" fmla="*/ 71 w 165"/>
                <a:gd name="T25" fmla="*/ 29 h 124"/>
                <a:gd name="T26" fmla="*/ 56 w 165"/>
                <a:gd name="T27" fmla="*/ 32 h 124"/>
                <a:gd name="T28" fmla="*/ 56 w 165"/>
                <a:gd name="T29" fmla="*/ 39 h 124"/>
                <a:gd name="T30" fmla="*/ 48 w 165"/>
                <a:gd name="T31" fmla="*/ 43 h 124"/>
                <a:gd name="T32" fmla="*/ 34 w 165"/>
                <a:gd name="T33" fmla="*/ 49 h 124"/>
                <a:gd name="T34" fmla="*/ 22 w 165"/>
                <a:gd name="T35" fmla="*/ 49 h 124"/>
                <a:gd name="T36" fmla="*/ 10 w 165"/>
                <a:gd name="T37" fmla="*/ 58 h 124"/>
                <a:gd name="T38" fmla="*/ 1 w 165"/>
                <a:gd name="T39" fmla="*/ 72 h 124"/>
                <a:gd name="T40" fmla="*/ 4 w 165"/>
                <a:gd name="T41" fmla="*/ 93 h 124"/>
                <a:gd name="T42" fmla="*/ 11 w 165"/>
                <a:gd name="T43" fmla="*/ 100 h 124"/>
                <a:gd name="T44" fmla="*/ 15 w 165"/>
                <a:gd name="T45" fmla="*/ 114 h 124"/>
                <a:gd name="T46" fmla="*/ 23 w 165"/>
                <a:gd name="T47" fmla="*/ 124 h 124"/>
                <a:gd name="T48" fmla="*/ 27 w 165"/>
                <a:gd name="T49" fmla="*/ 113 h 124"/>
                <a:gd name="T50" fmla="*/ 37 w 165"/>
                <a:gd name="T51" fmla="*/ 108 h 124"/>
                <a:gd name="T52" fmla="*/ 47 w 165"/>
                <a:gd name="T53" fmla="*/ 108 h 124"/>
                <a:gd name="T54" fmla="*/ 54 w 165"/>
                <a:gd name="T55" fmla="*/ 97 h 124"/>
                <a:gd name="T56" fmla="*/ 62 w 165"/>
                <a:gd name="T57" fmla="*/ 86 h 124"/>
                <a:gd name="T58" fmla="*/ 78 w 165"/>
                <a:gd name="T59" fmla="*/ 94 h 124"/>
                <a:gd name="T60" fmla="*/ 100 w 165"/>
                <a:gd name="T61" fmla="*/ 99 h 124"/>
                <a:gd name="T62" fmla="*/ 108 w 165"/>
                <a:gd name="T63" fmla="*/ 89 h 124"/>
                <a:gd name="T64" fmla="*/ 125 w 165"/>
                <a:gd name="T65" fmla="*/ 89 h 124"/>
                <a:gd name="T66" fmla="*/ 131 w 165"/>
                <a:gd name="T67" fmla="*/ 88 h 124"/>
                <a:gd name="T68" fmla="*/ 140 w 165"/>
                <a:gd name="T69" fmla="*/ 83 h 124"/>
                <a:gd name="T70" fmla="*/ 150 w 165"/>
                <a:gd name="T71" fmla="*/ 85 h 124"/>
                <a:gd name="T72" fmla="*/ 160 w 165"/>
                <a:gd name="T73" fmla="*/ 85 h 1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5"/>
                <a:gd name="T112" fmla="*/ 0 h 124"/>
                <a:gd name="T113" fmla="*/ 165 w 165"/>
                <a:gd name="T114" fmla="*/ 124 h 1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5" h="124">
                  <a:moveTo>
                    <a:pt x="164" y="88"/>
                  </a:moveTo>
                  <a:cubicBezTo>
                    <a:pt x="164" y="85"/>
                    <a:pt x="165" y="83"/>
                    <a:pt x="165" y="81"/>
                  </a:cubicBezTo>
                  <a:cubicBezTo>
                    <a:pt x="165" y="78"/>
                    <a:pt x="163" y="76"/>
                    <a:pt x="162" y="74"/>
                  </a:cubicBezTo>
                  <a:cubicBezTo>
                    <a:pt x="161" y="73"/>
                    <a:pt x="159" y="72"/>
                    <a:pt x="158" y="72"/>
                  </a:cubicBezTo>
                  <a:cubicBezTo>
                    <a:pt x="156" y="70"/>
                    <a:pt x="153" y="70"/>
                    <a:pt x="151" y="67"/>
                  </a:cubicBezTo>
                  <a:cubicBezTo>
                    <a:pt x="151" y="66"/>
                    <a:pt x="155" y="66"/>
                    <a:pt x="154" y="65"/>
                  </a:cubicBezTo>
                  <a:cubicBezTo>
                    <a:pt x="153" y="63"/>
                    <a:pt x="149" y="61"/>
                    <a:pt x="147" y="57"/>
                  </a:cubicBezTo>
                  <a:cubicBezTo>
                    <a:pt x="146" y="56"/>
                    <a:pt x="144" y="58"/>
                    <a:pt x="142" y="57"/>
                  </a:cubicBezTo>
                  <a:cubicBezTo>
                    <a:pt x="140" y="55"/>
                    <a:pt x="138" y="53"/>
                    <a:pt x="137" y="51"/>
                  </a:cubicBezTo>
                  <a:cubicBezTo>
                    <a:pt x="137" y="50"/>
                    <a:pt x="139" y="47"/>
                    <a:pt x="138" y="46"/>
                  </a:cubicBezTo>
                  <a:cubicBezTo>
                    <a:pt x="137" y="45"/>
                    <a:pt x="135" y="47"/>
                    <a:pt x="134" y="46"/>
                  </a:cubicBezTo>
                  <a:cubicBezTo>
                    <a:pt x="133" y="45"/>
                    <a:pt x="134" y="42"/>
                    <a:pt x="133" y="41"/>
                  </a:cubicBezTo>
                  <a:cubicBezTo>
                    <a:pt x="130" y="39"/>
                    <a:pt x="126" y="41"/>
                    <a:pt x="123" y="39"/>
                  </a:cubicBezTo>
                  <a:cubicBezTo>
                    <a:pt x="122" y="37"/>
                    <a:pt x="126" y="35"/>
                    <a:pt x="124" y="34"/>
                  </a:cubicBezTo>
                  <a:cubicBezTo>
                    <a:pt x="122" y="32"/>
                    <a:pt x="119" y="35"/>
                    <a:pt x="117" y="34"/>
                  </a:cubicBezTo>
                  <a:cubicBezTo>
                    <a:pt x="115" y="33"/>
                    <a:pt x="113" y="31"/>
                    <a:pt x="113" y="29"/>
                  </a:cubicBezTo>
                  <a:cubicBezTo>
                    <a:pt x="113" y="28"/>
                    <a:pt x="116" y="27"/>
                    <a:pt x="117" y="25"/>
                  </a:cubicBezTo>
                  <a:cubicBezTo>
                    <a:pt x="117" y="23"/>
                    <a:pt x="118" y="20"/>
                    <a:pt x="117" y="18"/>
                  </a:cubicBezTo>
                  <a:cubicBezTo>
                    <a:pt x="116" y="14"/>
                    <a:pt x="114" y="10"/>
                    <a:pt x="111" y="7"/>
                  </a:cubicBezTo>
                  <a:cubicBezTo>
                    <a:pt x="110" y="5"/>
                    <a:pt x="107" y="3"/>
                    <a:pt x="105" y="1"/>
                  </a:cubicBezTo>
                  <a:cubicBezTo>
                    <a:pt x="102" y="2"/>
                    <a:pt x="97" y="0"/>
                    <a:pt x="94" y="3"/>
                  </a:cubicBezTo>
                  <a:cubicBezTo>
                    <a:pt x="92" y="4"/>
                    <a:pt x="95" y="8"/>
                    <a:pt x="94" y="10"/>
                  </a:cubicBezTo>
                  <a:cubicBezTo>
                    <a:pt x="93" y="13"/>
                    <a:pt x="91" y="15"/>
                    <a:pt x="89" y="16"/>
                  </a:cubicBezTo>
                  <a:cubicBezTo>
                    <a:pt x="88" y="17"/>
                    <a:pt x="85" y="15"/>
                    <a:pt x="84" y="16"/>
                  </a:cubicBezTo>
                  <a:cubicBezTo>
                    <a:pt x="82" y="18"/>
                    <a:pt x="84" y="22"/>
                    <a:pt x="82" y="24"/>
                  </a:cubicBezTo>
                  <a:cubicBezTo>
                    <a:pt x="79" y="27"/>
                    <a:pt x="75" y="28"/>
                    <a:pt x="71" y="29"/>
                  </a:cubicBezTo>
                  <a:cubicBezTo>
                    <a:pt x="67" y="30"/>
                    <a:pt x="64" y="29"/>
                    <a:pt x="60" y="29"/>
                  </a:cubicBezTo>
                  <a:cubicBezTo>
                    <a:pt x="59" y="30"/>
                    <a:pt x="56" y="30"/>
                    <a:pt x="56" y="32"/>
                  </a:cubicBezTo>
                  <a:cubicBezTo>
                    <a:pt x="56" y="33"/>
                    <a:pt x="60" y="32"/>
                    <a:pt x="60" y="34"/>
                  </a:cubicBezTo>
                  <a:cubicBezTo>
                    <a:pt x="60" y="36"/>
                    <a:pt x="57" y="38"/>
                    <a:pt x="56" y="39"/>
                  </a:cubicBezTo>
                  <a:cubicBezTo>
                    <a:pt x="54" y="41"/>
                    <a:pt x="53" y="42"/>
                    <a:pt x="52" y="43"/>
                  </a:cubicBezTo>
                  <a:cubicBezTo>
                    <a:pt x="50" y="43"/>
                    <a:pt x="49" y="43"/>
                    <a:pt x="48" y="43"/>
                  </a:cubicBezTo>
                  <a:cubicBezTo>
                    <a:pt x="44" y="43"/>
                    <a:pt x="41" y="44"/>
                    <a:pt x="37" y="45"/>
                  </a:cubicBezTo>
                  <a:cubicBezTo>
                    <a:pt x="36" y="46"/>
                    <a:pt x="36" y="49"/>
                    <a:pt x="34" y="49"/>
                  </a:cubicBezTo>
                  <a:cubicBezTo>
                    <a:pt x="32" y="49"/>
                    <a:pt x="30" y="46"/>
                    <a:pt x="28" y="46"/>
                  </a:cubicBezTo>
                  <a:cubicBezTo>
                    <a:pt x="26" y="46"/>
                    <a:pt x="24" y="48"/>
                    <a:pt x="22" y="49"/>
                  </a:cubicBezTo>
                  <a:cubicBezTo>
                    <a:pt x="20" y="49"/>
                    <a:pt x="17" y="49"/>
                    <a:pt x="15" y="50"/>
                  </a:cubicBezTo>
                  <a:cubicBezTo>
                    <a:pt x="13" y="52"/>
                    <a:pt x="12" y="55"/>
                    <a:pt x="10" y="58"/>
                  </a:cubicBezTo>
                  <a:cubicBezTo>
                    <a:pt x="9" y="62"/>
                    <a:pt x="9" y="66"/>
                    <a:pt x="6" y="69"/>
                  </a:cubicBezTo>
                  <a:cubicBezTo>
                    <a:pt x="5" y="71"/>
                    <a:pt x="1" y="70"/>
                    <a:pt x="1" y="72"/>
                  </a:cubicBezTo>
                  <a:cubicBezTo>
                    <a:pt x="0" y="75"/>
                    <a:pt x="4" y="76"/>
                    <a:pt x="5" y="78"/>
                  </a:cubicBezTo>
                  <a:cubicBezTo>
                    <a:pt x="5" y="83"/>
                    <a:pt x="3" y="88"/>
                    <a:pt x="4" y="93"/>
                  </a:cubicBezTo>
                  <a:cubicBezTo>
                    <a:pt x="4" y="95"/>
                    <a:pt x="5" y="96"/>
                    <a:pt x="6" y="97"/>
                  </a:cubicBezTo>
                  <a:cubicBezTo>
                    <a:pt x="7" y="98"/>
                    <a:pt x="10" y="98"/>
                    <a:pt x="11" y="100"/>
                  </a:cubicBezTo>
                  <a:cubicBezTo>
                    <a:pt x="12" y="101"/>
                    <a:pt x="11" y="103"/>
                    <a:pt x="11" y="104"/>
                  </a:cubicBezTo>
                  <a:cubicBezTo>
                    <a:pt x="12" y="108"/>
                    <a:pt x="13" y="111"/>
                    <a:pt x="15" y="114"/>
                  </a:cubicBezTo>
                  <a:cubicBezTo>
                    <a:pt x="16" y="115"/>
                    <a:pt x="19" y="115"/>
                    <a:pt x="19" y="116"/>
                  </a:cubicBezTo>
                  <a:cubicBezTo>
                    <a:pt x="21" y="118"/>
                    <a:pt x="22" y="121"/>
                    <a:pt x="23" y="124"/>
                  </a:cubicBezTo>
                  <a:cubicBezTo>
                    <a:pt x="24" y="123"/>
                    <a:pt x="26" y="123"/>
                    <a:pt x="26" y="121"/>
                  </a:cubicBezTo>
                  <a:cubicBezTo>
                    <a:pt x="27" y="119"/>
                    <a:pt x="27" y="116"/>
                    <a:pt x="27" y="113"/>
                  </a:cubicBezTo>
                  <a:cubicBezTo>
                    <a:pt x="27" y="112"/>
                    <a:pt x="27" y="109"/>
                    <a:pt x="28" y="108"/>
                  </a:cubicBezTo>
                  <a:cubicBezTo>
                    <a:pt x="31" y="107"/>
                    <a:pt x="34" y="108"/>
                    <a:pt x="37" y="108"/>
                  </a:cubicBezTo>
                  <a:cubicBezTo>
                    <a:pt x="38" y="108"/>
                    <a:pt x="39" y="106"/>
                    <a:pt x="41" y="106"/>
                  </a:cubicBezTo>
                  <a:cubicBezTo>
                    <a:pt x="43" y="107"/>
                    <a:pt x="45" y="108"/>
                    <a:pt x="47" y="108"/>
                  </a:cubicBezTo>
                  <a:cubicBezTo>
                    <a:pt x="49" y="109"/>
                    <a:pt x="51" y="108"/>
                    <a:pt x="54" y="107"/>
                  </a:cubicBezTo>
                  <a:cubicBezTo>
                    <a:pt x="54" y="104"/>
                    <a:pt x="53" y="101"/>
                    <a:pt x="54" y="97"/>
                  </a:cubicBezTo>
                  <a:cubicBezTo>
                    <a:pt x="54" y="95"/>
                    <a:pt x="56" y="92"/>
                    <a:pt x="57" y="90"/>
                  </a:cubicBezTo>
                  <a:cubicBezTo>
                    <a:pt x="58" y="88"/>
                    <a:pt x="60" y="87"/>
                    <a:pt x="62" y="86"/>
                  </a:cubicBezTo>
                  <a:cubicBezTo>
                    <a:pt x="63" y="86"/>
                    <a:pt x="66" y="85"/>
                    <a:pt x="67" y="86"/>
                  </a:cubicBezTo>
                  <a:cubicBezTo>
                    <a:pt x="71" y="88"/>
                    <a:pt x="74" y="92"/>
                    <a:pt x="78" y="94"/>
                  </a:cubicBezTo>
                  <a:cubicBezTo>
                    <a:pt x="81" y="96"/>
                    <a:pt x="84" y="95"/>
                    <a:pt x="87" y="96"/>
                  </a:cubicBezTo>
                  <a:cubicBezTo>
                    <a:pt x="92" y="97"/>
                    <a:pt x="96" y="100"/>
                    <a:pt x="100" y="99"/>
                  </a:cubicBezTo>
                  <a:cubicBezTo>
                    <a:pt x="103" y="99"/>
                    <a:pt x="103" y="94"/>
                    <a:pt x="104" y="92"/>
                  </a:cubicBezTo>
                  <a:cubicBezTo>
                    <a:pt x="105" y="91"/>
                    <a:pt x="107" y="89"/>
                    <a:pt x="108" y="89"/>
                  </a:cubicBezTo>
                  <a:cubicBezTo>
                    <a:pt x="111" y="89"/>
                    <a:pt x="113" y="92"/>
                    <a:pt x="115" y="92"/>
                  </a:cubicBezTo>
                  <a:cubicBezTo>
                    <a:pt x="118" y="92"/>
                    <a:pt x="122" y="90"/>
                    <a:pt x="125" y="89"/>
                  </a:cubicBezTo>
                  <a:cubicBezTo>
                    <a:pt x="126" y="88"/>
                    <a:pt x="127" y="85"/>
                    <a:pt x="128" y="85"/>
                  </a:cubicBezTo>
                  <a:cubicBezTo>
                    <a:pt x="130" y="85"/>
                    <a:pt x="130" y="88"/>
                    <a:pt x="131" y="88"/>
                  </a:cubicBezTo>
                  <a:cubicBezTo>
                    <a:pt x="133" y="89"/>
                    <a:pt x="135" y="89"/>
                    <a:pt x="137" y="88"/>
                  </a:cubicBezTo>
                  <a:cubicBezTo>
                    <a:pt x="139" y="87"/>
                    <a:pt x="138" y="83"/>
                    <a:pt x="140" y="83"/>
                  </a:cubicBezTo>
                  <a:cubicBezTo>
                    <a:pt x="143" y="83"/>
                    <a:pt x="144" y="87"/>
                    <a:pt x="146" y="87"/>
                  </a:cubicBezTo>
                  <a:cubicBezTo>
                    <a:pt x="148" y="87"/>
                    <a:pt x="149" y="85"/>
                    <a:pt x="150" y="85"/>
                  </a:cubicBezTo>
                  <a:cubicBezTo>
                    <a:pt x="152" y="85"/>
                    <a:pt x="151" y="89"/>
                    <a:pt x="153" y="89"/>
                  </a:cubicBezTo>
                  <a:cubicBezTo>
                    <a:pt x="156" y="88"/>
                    <a:pt x="157" y="85"/>
                    <a:pt x="160" y="85"/>
                  </a:cubicBezTo>
                  <a:cubicBezTo>
                    <a:pt x="161" y="85"/>
                    <a:pt x="163" y="87"/>
                    <a:pt x="164" y="88"/>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26" name="Freeform 81"/>
            <p:cNvSpPr>
              <a:spLocks noChangeAspect="1"/>
            </p:cNvSpPr>
            <p:nvPr/>
          </p:nvSpPr>
          <p:spPr bwMode="auto">
            <a:xfrm>
              <a:off x="4938759" y="4049268"/>
              <a:ext cx="177784" cy="279713"/>
            </a:xfrm>
            <a:custGeom>
              <a:avLst/>
              <a:gdLst>
                <a:gd name="T0" fmla="*/ 101 w 101"/>
                <a:gd name="T1" fmla="*/ 22 h 147"/>
                <a:gd name="T2" fmla="*/ 96 w 101"/>
                <a:gd name="T3" fmla="*/ 22 h 147"/>
                <a:gd name="T4" fmla="*/ 90 w 101"/>
                <a:gd name="T5" fmla="*/ 16 h 147"/>
                <a:gd name="T6" fmla="*/ 78 w 101"/>
                <a:gd name="T7" fmla="*/ 22 h 147"/>
                <a:gd name="T8" fmla="*/ 76 w 101"/>
                <a:gd name="T9" fmla="*/ 28 h 147"/>
                <a:gd name="T10" fmla="*/ 58 w 101"/>
                <a:gd name="T11" fmla="*/ 27 h 147"/>
                <a:gd name="T12" fmla="*/ 44 w 101"/>
                <a:gd name="T13" fmla="*/ 15 h 147"/>
                <a:gd name="T14" fmla="*/ 36 w 101"/>
                <a:gd name="T15" fmla="*/ 14 h 147"/>
                <a:gd name="T16" fmla="*/ 29 w 101"/>
                <a:gd name="T17" fmla="*/ 12 h 147"/>
                <a:gd name="T18" fmla="*/ 28 w 101"/>
                <a:gd name="T19" fmla="*/ 2 h 147"/>
                <a:gd name="T20" fmla="*/ 21 w 101"/>
                <a:gd name="T21" fmla="*/ 0 h 147"/>
                <a:gd name="T22" fmla="*/ 5 w 101"/>
                <a:gd name="T23" fmla="*/ 17 h 147"/>
                <a:gd name="T24" fmla="*/ 7 w 101"/>
                <a:gd name="T25" fmla="*/ 22 h 147"/>
                <a:gd name="T26" fmla="*/ 11 w 101"/>
                <a:gd name="T27" fmla="*/ 24 h 147"/>
                <a:gd name="T28" fmla="*/ 12 w 101"/>
                <a:gd name="T29" fmla="*/ 33 h 147"/>
                <a:gd name="T30" fmla="*/ 18 w 101"/>
                <a:gd name="T31" fmla="*/ 42 h 147"/>
                <a:gd name="T32" fmla="*/ 19 w 101"/>
                <a:gd name="T33" fmla="*/ 53 h 147"/>
                <a:gd name="T34" fmla="*/ 13 w 101"/>
                <a:gd name="T35" fmla="*/ 62 h 147"/>
                <a:gd name="T36" fmla="*/ 5 w 101"/>
                <a:gd name="T37" fmla="*/ 72 h 147"/>
                <a:gd name="T38" fmla="*/ 0 w 101"/>
                <a:gd name="T39" fmla="*/ 89 h 147"/>
                <a:gd name="T40" fmla="*/ 50 w 101"/>
                <a:gd name="T41" fmla="*/ 122 h 147"/>
                <a:gd name="T42" fmla="*/ 51 w 101"/>
                <a:gd name="T43" fmla="*/ 128 h 147"/>
                <a:gd name="T44" fmla="*/ 72 w 101"/>
                <a:gd name="T45" fmla="*/ 147 h 147"/>
                <a:gd name="T46" fmla="*/ 73 w 101"/>
                <a:gd name="T47" fmla="*/ 142 h 147"/>
                <a:gd name="T48" fmla="*/ 75 w 101"/>
                <a:gd name="T49" fmla="*/ 136 h 147"/>
                <a:gd name="T50" fmla="*/ 80 w 101"/>
                <a:gd name="T51" fmla="*/ 127 h 147"/>
                <a:gd name="T52" fmla="*/ 83 w 101"/>
                <a:gd name="T53" fmla="*/ 120 h 147"/>
                <a:gd name="T54" fmla="*/ 83 w 101"/>
                <a:gd name="T55" fmla="*/ 115 h 147"/>
                <a:gd name="T56" fmla="*/ 88 w 101"/>
                <a:gd name="T57" fmla="*/ 114 h 147"/>
                <a:gd name="T58" fmla="*/ 91 w 101"/>
                <a:gd name="T59" fmla="*/ 109 h 147"/>
                <a:gd name="T60" fmla="*/ 95 w 101"/>
                <a:gd name="T61" fmla="*/ 105 h 147"/>
                <a:gd name="T62" fmla="*/ 100 w 101"/>
                <a:gd name="T63" fmla="*/ 102 h 147"/>
                <a:gd name="T64" fmla="*/ 92 w 101"/>
                <a:gd name="T65" fmla="*/ 92 h 147"/>
                <a:gd name="T66" fmla="*/ 92 w 101"/>
                <a:gd name="T67" fmla="*/ 38 h 147"/>
                <a:gd name="T68" fmla="*/ 98 w 101"/>
                <a:gd name="T69" fmla="*/ 31 h 147"/>
                <a:gd name="T70" fmla="*/ 101 w 101"/>
                <a:gd name="T71" fmla="*/ 22 h 1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1"/>
                <a:gd name="T109" fmla="*/ 0 h 147"/>
                <a:gd name="T110" fmla="*/ 101 w 101"/>
                <a:gd name="T111" fmla="*/ 147 h 1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1" h="147">
                  <a:moveTo>
                    <a:pt x="101" y="22"/>
                  </a:moveTo>
                  <a:cubicBezTo>
                    <a:pt x="100" y="22"/>
                    <a:pt x="97" y="23"/>
                    <a:pt x="96" y="22"/>
                  </a:cubicBezTo>
                  <a:cubicBezTo>
                    <a:pt x="93" y="21"/>
                    <a:pt x="93" y="16"/>
                    <a:pt x="90" y="16"/>
                  </a:cubicBezTo>
                  <a:cubicBezTo>
                    <a:pt x="85" y="16"/>
                    <a:pt x="82" y="19"/>
                    <a:pt x="78" y="22"/>
                  </a:cubicBezTo>
                  <a:cubicBezTo>
                    <a:pt x="77" y="23"/>
                    <a:pt x="78" y="28"/>
                    <a:pt x="76" y="28"/>
                  </a:cubicBezTo>
                  <a:lnTo>
                    <a:pt x="58" y="27"/>
                  </a:lnTo>
                  <a:cubicBezTo>
                    <a:pt x="52" y="26"/>
                    <a:pt x="49" y="18"/>
                    <a:pt x="44" y="15"/>
                  </a:cubicBezTo>
                  <a:cubicBezTo>
                    <a:pt x="41" y="14"/>
                    <a:pt x="38" y="15"/>
                    <a:pt x="36" y="14"/>
                  </a:cubicBezTo>
                  <a:cubicBezTo>
                    <a:pt x="33" y="14"/>
                    <a:pt x="30" y="14"/>
                    <a:pt x="29" y="12"/>
                  </a:cubicBezTo>
                  <a:cubicBezTo>
                    <a:pt x="27" y="9"/>
                    <a:pt x="30" y="5"/>
                    <a:pt x="28" y="2"/>
                  </a:cubicBezTo>
                  <a:cubicBezTo>
                    <a:pt x="27" y="0"/>
                    <a:pt x="23" y="1"/>
                    <a:pt x="21" y="0"/>
                  </a:cubicBezTo>
                  <a:lnTo>
                    <a:pt x="5" y="17"/>
                  </a:lnTo>
                  <a:cubicBezTo>
                    <a:pt x="6" y="19"/>
                    <a:pt x="6" y="20"/>
                    <a:pt x="7" y="22"/>
                  </a:cubicBezTo>
                  <a:cubicBezTo>
                    <a:pt x="8" y="23"/>
                    <a:pt x="10" y="23"/>
                    <a:pt x="11" y="24"/>
                  </a:cubicBezTo>
                  <a:cubicBezTo>
                    <a:pt x="12" y="27"/>
                    <a:pt x="11" y="30"/>
                    <a:pt x="12" y="33"/>
                  </a:cubicBezTo>
                  <a:cubicBezTo>
                    <a:pt x="13" y="36"/>
                    <a:pt x="17" y="39"/>
                    <a:pt x="18" y="42"/>
                  </a:cubicBezTo>
                  <a:cubicBezTo>
                    <a:pt x="19" y="46"/>
                    <a:pt x="20" y="50"/>
                    <a:pt x="19" y="53"/>
                  </a:cubicBezTo>
                  <a:cubicBezTo>
                    <a:pt x="18" y="57"/>
                    <a:pt x="15" y="59"/>
                    <a:pt x="13" y="62"/>
                  </a:cubicBezTo>
                  <a:cubicBezTo>
                    <a:pt x="11" y="65"/>
                    <a:pt x="7" y="69"/>
                    <a:pt x="5" y="72"/>
                  </a:cubicBezTo>
                  <a:cubicBezTo>
                    <a:pt x="3" y="77"/>
                    <a:pt x="2" y="83"/>
                    <a:pt x="0" y="89"/>
                  </a:cubicBezTo>
                  <a:lnTo>
                    <a:pt x="50" y="122"/>
                  </a:lnTo>
                  <a:lnTo>
                    <a:pt x="51" y="128"/>
                  </a:lnTo>
                  <a:lnTo>
                    <a:pt x="72" y="147"/>
                  </a:lnTo>
                  <a:cubicBezTo>
                    <a:pt x="72" y="145"/>
                    <a:pt x="72" y="144"/>
                    <a:pt x="73" y="142"/>
                  </a:cubicBezTo>
                  <a:cubicBezTo>
                    <a:pt x="73" y="140"/>
                    <a:pt x="74" y="138"/>
                    <a:pt x="75" y="136"/>
                  </a:cubicBezTo>
                  <a:cubicBezTo>
                    <a:pt x="77" y="133"/>
                    <a:pt x="78" y="130"/>
                    <a:pt x="80" y="127"/>
                  </a:cubicBezTo>
                  <a:cubicBezTo>
                    <a:pt x="81" y="124"/>
                    <a:pt x="82" y="122"/>
                    <a:pt x="83" y="120"/>
                  </a:cubicBezTo>
                  <a:cubicBezTo>
                    <a:pt x="83" y="118"/>
                    <a:pt x="81" y="116"/>
                    <a:pt x="83" y="115"/>
                  </a:cubicBezTo>
                  <a:cubicBezTo>
                    <a:pt x="84" y="113"/>
                    <a:pt x="86" y="115"/>
                    <a:pt x="88" y="114"/>
                  </a:cubicBezTo>
                  <a:cubicBezTo>
                    <a:pt x="89" y="113"/>
                    <a:pt x="89" y="110"/>
                    <a:pt x="91" y="109"/>
                  </a:cubicBezTo>
                  <a:cubicBezTo>
                    <a:pt x="92" y="107"/>
                    <a:pt x="94" y="106"/>
                    <a:pt x="95" y="105"/>
                  </a:cubicBezTo>
                  <a:cubicBezTo>
                    <a:pt x="96" y="104"/>
                    <a:pt x="98" y="103"/>
                    <a:pt x="100" y="102"/>
                  </a:cubicBezTo>
                  <a:lnTo>
                    <a:pt x="92" y="92"/>
                  </a:lnTo>
                  <a:lnTo>
                    <a:pt x="92" y="38"/>
                  </a:lnTo>
                  <a:lnTo>
                    <a:pt x="98" y="31"/>
                  </a:lnTo>
                  <a:cubicBezTo>
                    <a:pt x="101" y="29"/>
                    <a:pt x="100" y="25"/>
                    <a:pt x="101" y="22"/>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27" name="Freeform 82"/>
            <p:cNvSpPr>
              <a:spLocks noChangeAspect="1"/>
            </p:cNvSpPr>
            <p:nvPr/>
          </p:nvSpPr>
          <p:spPr bwMode="auto">
            <a:xfrm>
              <a:off x="4848279" y="4080696"/>
              <a:ext cx="126989" cy="155571"/>
            </a:xfrm>
            <a:custGeom>
              <a:avLst/>
              <a:gdLst>
                <a:gd name="T0" fmla="*/ 51 w 71"/>
                <a:gd name="T1" fmla="*/ 72 h 81"/>
                <a:gd name="T2" fmla="*/ 46 w 71"/>
                <a:gd name="T3" fmla="*/ 75 h 81"/>
                <a:gd name="T4" fmla="*/ 34 w 71"/>
                <a:gd name="T5" fmla="*/ 75 h 81"/>
                <a:gd name="T6" fmla="*/ 19 w 71"/>
                <a:gd name="T7" fmla="*/ 74 h 81"/>
                <a:gd name="T8" fmla="*/ 11 w 71"/>
                <a:gd name="T9" fmla="*/ 76 h 81"/>
                <a:gd name="T10" fmla="*/ 6 w 71"/>
                <a:gd name="T11" fmla="*/ 80 h 81"/>
                <a:gd name="T12" fmla="*/ 0 w 71"/>
                <a:gd name="T13" fmla="*/ 79 h 81"/>
                <a:gd name="T14" fmla="*/ 1 w 71"/>
                <a:gd name="T15" fmla="*/ 68 h 81"/>
                <a:gd name="T16" fmla="*/ 2 w 71"/>
                <a:gd name="T17" fmla="*/ 62 h 81"/>
                <a:gd name="T18" fmla="*/ 5 w 71"/>
                <a:gd name="T19" fmla="*/ 53 h 81"/>
                <a:gd name="T20" fmla="*/ 8 w 71"/>
                <a:gd name="T21" fmla="*/ 46 h 81"/>
                <a:gd name="T22" fmla="*/ 11 w 71"/>
                <a:gd name="T23" fmla="*/ 43 h 81"/>
                <a:gd name="T24" fmla="*/ 12 w 71"/>
                <a:gd name="T25" fmla="*/ 38 h 81"/>
                <a:gd name="T26" fmla="*/ 17 w 71"/>
                <a:gd name="T27" fmla="*/ 34 h 81"/>
                <a:gd name="T28" fmla="*/ 22 w 71"/>
                <a:gd name="T29" fmla="*/ 30 h 81"/>
                <a:gd name="T30" fmla="*/ 16 w 71"/>
                <a:gd name="T31" fmla="*/ 28 h 81"/>
                <a:gd name="T32" fmla="*/ 18 w 71"/>
                <a:gd name="T33" fmla="*/ 21 h 81"/>
                <a:gd name="T34" fmla="*/ 14 w 71"/>
                <a:gd name="T35" fmla="*/ 18 h 81"/>
                <a:gd name="T36" fmla="*/ 16 w 71"/>
                <a:gd name="T37" fmla="*/ 15 h 81"/>
                <a:gd name="T38" fmla="*/ 14 w 71"/>
                <a:gd name="T39" fmla="*/ 11 h 81"/>
                <a:gd name="T40" fmla="*/ 17 w 71"/>
                <a:gd name="T41" fmla="*/ 8 h 81"/>
                <a:gd name="T42" fmla="*/ 24 w 71"/>
                <a:gd name="T43" fmla="*/ 8 h 81"/>
                <a:gd name="T44" fmla="*/ 29 w 71"/>
                <a:gd name="T45" fmla="*/ 5 h 81"/>
                <a:gd name="T46" fmla="*/ 32 w 71"/>
                <a:gd name="T47" fmla="*/ 9 h 81"/>
                <a:gd name="T48" fmla="*/ 36 w 71"/>
                <a:gd name="T49" fmla="*/ 7 h 81"/>
                <a:gd name="T50" fmla="*/ 43 w 71"/>
                <a:gd name="T51" fmla="*/ 4 h 81"/>
                <a:gd name="T52" fmla="*/ 46 w 71"/>
                <a:gd name="T53" fmla="*/ 6 h 81"/>
                <a:gd name="T54" fmla="*/ 51 w 71"/>
                <a:gd name="T55" fmla="*/ 6 h 81"/>
                <a:gd name="T56" fmla="*/ 56 w 71"/>
                <a:gd name="T57" fmla="*/ 0 h 81"/>
                <a:gd name="T58" fmla="*/ 58 w 71"/>
                <a:gd name="T59" fmla="*/ 5 h 81"/>
                <a:gd name="T60" fmla="*/ 62 w 71"/>
                <a:gd name="T61" fmla="*/ 7 h 81"/>
                <a:gd name="T62" fmla="*/ 63 w 71"/>
                <a:gd name="T63" fmla="*/ 16 h 81"/>
                <a:gd name="T64" fmla="*/ 69 w 71"/>
                <a:gd name="T65" fmla="*/ 25 h 81"/>
                <a:gd name="T66" fmla="*/ 70 w 71"/>
                <a:gd name="T67" fmla="*/ 36 h 81"/>
                <a:gd name="T68" fmla="*/ 64 w 71"/>
                <a:gd name="T69" fmla="*/ 45 h 81"/>
                <a:gd name="T70" fmla="*/ 56 w 71"/>
                <a:gd name="T71" fmla="*/ 55 h 81"/>
                <a:gd name="T72" fmla="*/ 51 w 71"/>
                <a:gd name="T73" fmla="*/ 72 h 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1"/>
                <a:gd name="T112" fmla="*/ 0 h 81"/>
                <a:gd name="T113" fmla="*/ 71 w 71"/>
                <a:gd name="T114" fmla="*/ 81 h 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1" h="81">
                  <a:moveTo>
                    <a:pt x="51" y="72"/>
                  </a:moveTo>
                  <a:cubicBezTo>
                    <a:pt x="49" y="73"/>
                    <a:pt x="48" y="74"/>
                    <a:pt x="46" y="75"/>
                  </a:cubicBezTo>
                  <a:cubicBezTo>
                    <a:pt x="42" y="76"/>
                    <a:pt x="38" y="76"/>
                    <a:pt x="34" y="75"/>
                  </a:cubicBezTo>
                  <a:cubicBezTo>
                    <a:pt x="29" y="75"/>
                    <a:pt x="24" y="74"/>
                    <a:pt x="19" y="74"/>
                  </a:cubicBezTo>
                  <a:cubicBezTo>
                    <a:pt x="16" y="74"/>
                    <a:pt x="14" y="76"/>
                    <a:pt x="11" y="76"/>
                  </a:cubicBezTo>
                  <a:cubicBezTo>
                    <a:pt x="10" y="77"/>
                    <a:pt x="9" y="80"/>
                    <a:pt x="6" y="80"/>
                  </a:cubicBezTo>
                  <a:cubicBezTo>
                    <a:pt x="4" y="81"/>
                    <a:pt x="2" y="80"/>
                    <a:pt x="0" y="79"/>
                  </a:cubicBezTo>
                  <a:cubicBezTo>
                    <a:pt x="0" y="75"/>
                    <a:pt x="1" y="72"/>
                    <a:pt x="1" y="68"/>
                  </a:cubicBezTo>
                  <a:cubicBezTo>
                    <a:pt x="1" y="66"/>
                    <a:pt x="1" y="64"/>
                    <a:pt x="2" y="62"/>
                  </a:cubicBezTo>
                  <a:cubicBezTo>
                    <a:pt x="3" y="59"/>
                    <a:pt x="4" y="56"/>
                    <a:pt x="5" y="53"/>
                  </a:cubicBezTo>
                  <a:cubicBezTo>
                    <a:pt x="6" y="50"/>
                    <a:pt x="6" y="48"/>
                    <a:pt x="8" y="46"/>
                  </a:cubicBezTo>
                  <a:cubicBezTo>
                    <a:pt x="8" y="44"/>
                    <a:pt x="10" y="44"/>
                    <a:pt x="11" y="43"/>
                  </a:cubicBezTo>
                  <a:cubicBezTo>
                    <a:pt x="12" y="41"/>
                    <a:pt x="11" y="39"/>
                    <a:pt x="12" y="38"/>
                  </a:cubicBezTo>
                  <a:cubicBezTo>
                    <a:pt x="13" y="36"/>
                    <a:pt x="15" y="35"/>
                    <a:pt x="17" y="34"/>
                  </a:cubicBezTo>
                  <a:cubicBezTo>
                    <a:pt x="18" y="32"/>
                    <a:pt x="22" y="32"/>
                    <a:pt x="22" y="30"/>
                  </a:cubicBezTo>
                  <a:cubicBezTo>
                    <a:pt x="21" y="28"/>
                    <a:pt x="17" y="29"/>
                    <a:pt x="16" y="28"/>
                  </a:cubicBezTo>
                  <a:cubicBezTo>
                    <a:pt x="15" y="26"/>
                    <a:pt x="18" y="24"/>
                    <a:pt x="18" y="21"/>
                  </a:cubicBezTo>
                  <a:cubicBezTo>
                    <a:pt x="17" y="20"/>
                    <a:pt x="14" y="20"/>
                    <a:pt x="14" y="18"/>
                  </a:cubicBezTo>
                  <a:cubicBezTo>
                    <a:pt x="14" y="17"/>
                    <a:pt x="16" y="16"/>
                    <a:pt x="16" y="15"/>
                  </a:cubicBezTo>
                  <a:cubicBezTo>
                    <a:pt x="17" y="14"/>
                    <a:pt x="15" y="12"/>
                    <a:pt x="14" y="11"/>
                  </a:cubicBezTo>
                  <a:cubicBezTo>
                    <a:pt x="15" y="10"/>
                    <a:pt x="15" y="8"/>
                    <a:pt x="17" y="8"/>
                  </a:cubicBezTo>
                  <a:cubicBezTo>
                    <a:pt x="19" y="7"/>
                    <a:pt x="22" y="8"/>
                    <a:pt x="24" y="8"/>
                  </a:cubicBezTo>
                  <a:cubicBezTo>
                    <a:pt x="26" y="7"/>
                    <a:pt x="27" y="4"/>
                    <a:pt x="29" y="5"/>
                  </a:cubicBezTo>
                  <a:cubicBezTo>
                    <a:pt x="31" y="5"/>
                    <a:pt x="30" y="9"/>
                    <a:pt x="32" y="9"/>
                  </a:cubicBezTo>
                  <a:cubicBezTo>
                    <a:pt x="33" y="10"/>
                    <a:pt x="34" y="7"/>
                    <a:pt x="36" y="7"/>
                  </a:cubicBezTo>
                  <a:cubicBezTo>
                    <a:pt x="38" y="5"/>
                    <a:pt x="40" y="4"/>
                    <a:pt x="43" y="4"/>
                  </a:cubicBezTo>
                  <a:cubicBezTo>
                    <a:pt x="44" y="4"/>
                    <a:pt x="45" y="6"/>
                    <a:pt x="46" y="6"/>
                  </a:cubicBezTo>
                  <a:cubicBezTo>
                    <a:pt x="48" y="6"/>
                    <a:pt x="50" y="7"/>
                    <a:pt x="51" y="6"/>
                  </a:cubicBezTo>
                  <a:cubicBezTo>
                    <a:pt x="54" y="5"/>
                    <a:pt x="55" y="2"/>
                    <a:pt x="56" y="0"/>
                  </a:cubicBezTo>
                  <a:cubicBezTo>
                    <a:pt x="57" y="2"/>
                    <a:pt x="57" y="3"/>
                    <a:pt x="58" y="5"/>
                  </a:cubicBezTo>
                  <a:cubicBezTo>
                    <a:pt x="59" y="6"/>
                    <a:pt x="61" y="6"/>
                    <a:pt x="62" y="7"/>
                  </a:cubicBezTo>
                  <a:cubicBezTo>
                    <a:pt x="63" y="10"/>
                    <a:pt x="62" y="13"/>
                    <a:pt x="63" y="16"/>
                  </a:cubicBezTo>
                  <a:cubicBezTo>
                    <a:pt x="64" y="19"/>
                    <a:pt x="68" y="22"/>
                    <a:pt x="69" y="25"/>
                  </a:cubicBezTo>
                  <a:cubicBezTo>
                    <a:pt x="70" y="29"/>
                    <a:pt x="71" y="33"/>
                    <a:pt x="70" y="36"/>
                  </a:cubicBezTo>
                  <a:cubicBezTo>
                    <a:pt x="69" y="40"/>
                    <a:pt x="66" y="42"/>
                    <a:pt x="64" y="45"/>
                  </a:cubicBezTo>
                  <a:cubicBezTo>
                    <a:pt x="62" y="48"/>
                    <a:pt x="58" y="52"/>
                    <a:pt x="56" y="55"/>
                  </a:cubicBezTo>
                  <a:cubicBezTo>
                    <a:pt x="54" y="60"/>
                    <a:pt x="53" y="66"/>
                    <a:pt x="51" y="72"/>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28" name="Freeform 83"/>
            <p:cNvSpPr>
              <a:spLocks noChangeAspect="1"/>
            </p:cNvSpPr>
            <p:nvPr/>
          </p:nvSpPr>
          <p:spPr bwMode="auto">
            <a:xfrm>
              <a:off x="4919711" y="3782126"/>
              <a:ext cx="339695" cy="320570"/>
            </a:xfrm>
            <a:custGeom>
              <a:avLst/>
              <a:gdLst>
                <a:gd name="T0" fmla="*/ 116 w 193"/>
                <a:gd name="T1" fmla="*/ 46 h 168"/>
                <a:gd name="T2" fmla="*/ 112 w 193"/>
                <a:gd name="T3" fmla="*/ 60 h 168"/>
                <a:gd name="T4" fmla="*/ 120 w 193"/>
                <a:gd name="T5" fmla="*/ 60 h 168"/>
                <a:gd name="T6" fmla="*/ 121 w 193"/>
                <a:gd name="T7" fmla="*/ 69 h 168"/>
                <a:gd name="T8" fmla="*/ 131 w 193"/>
                <a:gd name="T9" fmla="*/ 82 h 168"/>
                <a:gd name="T10" fmla="*/ 178 w 193"/>
                <a:gd name="T11" fmla="*/ 104 h 168"/>
                <a:gd name="T12" fmla="*/ 153 w 193"/>
                <a:gd name="T13" fmla="*/ 147 h 168"/>
                <a:gd name="T14" fmla="*/ 125 w 193"/>
                <a:gd name="T15" fmla="*/ 154 h 168"/>
                <a:gd name="T16" fmla="*/ 107 w 193"/>
                <a:gd name="T17" fmla="*/ 162 h 168"/>
                <a:gd name="T18" fmla="*/ 89 w 193"/>
                <a:gd name="T19" fmla="*/ 162 h 168"/>
                <a:gd name="T20" fmla="*/ 69 w 193"/>
                <a:gd name="T21" fmla="*/ 167 h 168"/>
                <a:gd name="T22" fmla="*/ 47 w 193"/>
                <a:gd name="T23" fmla="*/ 154 h 168"/>
                <a:gd name="T24" fmla="*/ 39 w 193"/>
                <a:gd name="T25" fmla="*/ 142 h 168"/>
                <a:gd name="T26" fmla="*/ 29 w 193"/>
                <a:gd name="T27" fmla="*/ 135 h 168"/>
                <a:gd name="T28" fmla="*/ 20 w 193"/>
                <a:gd name="T29" fmla="*/ 117 h 168"/>
                <a:gd name="T30" fmla="*/ 2 w 193"/>
                <a:gd name="T31" fmla="*/ 106 h 168"/>
                <a:gd name="T32" fmla="*/ 11 w 193"/>
                <a:gd name="T33" fmla="*/ 97 h 168"/>
                <a:gd name="T34" fmla="*/ 16 w 193"/>
                <a:gd name="T35" fmla="*/ 83 h 168"/>
                <a:gd name="T36" fmla="*/ 16 w 193"/>
                <a:gd name="T37" fmla="*/ 67 h 168"/>
                <a:gd name="T38" fmla="*/ 23 w 193"/>
                <a:gd name="T39" fmla="*/ 64 h 168"/>
                <a:gd name="T40" fmla="*/ 27 w 193"/>
                <a:gd name="T41" fmla="*/ 46 h 168"/>
                <a:gd name="T42" fmla="*/ 34 w 193"/>
                <a:gd name="T43" fmla="*/ 34 h 168"/>
                <a:gd name="T44" fmla="*/ 41 w 193"/>
                <a:gd name="T45" fmla="*/ 29 h 168"/>
                <a:gd name="T46" fmla="*/ 44 w 193"/>
                <a:gd name="T47" fmla="*/ 16 h 168"/>
                <a:gd name="T48" fmla="*/ 52 w 193"/>
                <a:gd name="T49" fmla="*/ 12 h 168"/>
                <a:gd name="T50" fmla="*/ 59 w 193"/>
                <a:gd name="T51" fmla="*/ 13 h 168"/>
                <a:gd name="T52" fmla="*/ 66 w 193"/>
                <a:gd name="T53" fmla="*/ 6 h 168"/>
                <a:gd name="T54" fmla="*/ 75 w 193"/>
                <a:gd name="T55" fmla="*/ 8 h 168"/>
                <a:gd name="T56" fmla="*/ 82 w 193"/>
                <a:gd name="T57" fmla="*/ 9 h 168"/>
                <a:gd name="T58" fmla="*/ 100 w 193"/>
                <a:gd name="T59" fmla="*/ 15 h 168"/>
                <a:gd name="T60" fmla="*/ 113 w 193"/>
                <a:gd name="T61" fmla="*/ 30 h 168"/>
                <a:gd name="T62" fmla="*/ 119 w 193"/>
                <a:gd name="T63" fmla="*/ 39 h 1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3"/>
                <a:gd name="T97" fmla="*/ 0 h 168"/>
                <a:gd name="T98" fmla="*/ 193 w 193"/>
                <a:gd name="T99" fmla="*/ 168 h 1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3" h="168">
                  <a:moveTo>
                    <a:pt x="119" y="39"/>
                  </a:moveTo>
                  <a:cubicBezTo>
                    <a:pt x="118" y="41"/>
                    <a:pt x="117" y="44"/>
                    <a:pt x="116" y="46"/>
                  </a:cubicBezTo>
                  <a:cubicBezTo>
                    <a:pt x="115" y="48"/>
                    <a:pt x="113" y="50"/>
                    <a:pt x="112" y="52"/>
                  </a:cubicBezTo>
                  <a:cubicBezTo>
                    <a:pt x="112" y="55"/>
                    <a:pt x="112" y="57"/>
                    <a:pt x="112" y="60"/>
                  </a:cubicBezTo>
                  <a:cubicBezTo>
                    <a:pt x="113" y="61"/>
                    <a:pt x="114" y="62"/>
                    <a:pt x="115" y="62"/>
                  </a:cubicBezTo>
                  <a:cubicBezTo>
                    <a:pt x="117" y="62"/>
                    <a:pt x="118" y="60"/>
                    <a:pt x="120" y="60"/>
                  </a:cubicBezTo>
                  <a:cubicBezTo>
                    <a:pt x="122" y="60"/>
                    <a:pt x="124" y="60"/>
                    <a:pt x="126" y="60"/>
                  </a:cubicBezTo>
                  <a:cubicBezTo>
                    <a:pt x="124" y="63"/>
                    <a:pt x="120" y="66"/>
                    <a:pt x="121" y="69"/>
                  </a:cubicBezTo>
                  <a:cubicBezTo>
                    <a:pt x="122" y="73"/>
                    <a:pt x="127" y="74"/>
                    <a:pt x="129" y="77"/>
                  </a:cubicBezTo>
                  <a:cubicBezTo>
                    <a:pt x="130" y="78"/>
                    <a:pt x="130" y="80"/>
                    <a:pt x="131" y="82"/>
                  </a:cubicBezTo>
                  <a:cubicBezTo>
                    <a:pt x="133" y="84"/>
                    <a:pt x="134" y="87"/>
                    <a:pt x="137" y="88"/>
                  </a:cubicBezTo>
                  <a:lnTo>
                    <a:pt x="178" y="104"/>
                  </a:lnTo>
                  <a:cubicBezTo>
                    <a:pt x="182" y="105"/>
                    <a:pt x="193" y="99"/>
                    <a:pt x="190" y="102"/>
                  </a:cubicBezTo>
                  <a:lnTo>
                    <a:pt x="153" y="147"/>
                  </a:lnTo>
                  <a:cubicBezTo>
                    <a:pt x="150" y="151"/>
                    <a:pt x="143" y="147"/>
                    <a:pt x="139" y="148"/>
                  </a:cubicBezTo>
                  <a:cubicBezTo>
                    <a:pt x="134" y="149"/>
                    <a:pt x="130" y="152"/>
                    <a:pt x="125" y="154"/>
                  </a:cubicBezTo>
                  <a:cubicBezTo>
                    <a:pt x="121" y="156"/>
                    <a:pt x="116" y="160"/>
                    <a:pt x="112" y="162"/>
                  </a:cubicBezTo>
                  <a:cubicBezTo>
                    <a:pt x="111" y="162"/>
                    <a:pt x="108" y="163"/>
                    <a:pt x="107" y="162"/>
                  </a:cubicBezTo>
                  <a:cubicBezTo>
                    <a:pt x="104" y="161"/>
                    <a:pt x="104" y="156"/>
                    <a:pt x="101" y="156"/>
                  </a:cubicBezTo>
                  <a:cubicBezTo>
                    <a:pt x="96" y="156"/>
                    <a:pt x="93" y="159"/>
                    <a:pt x="89" y="162"/>
                  </a:cubicBezTo>
                  <a:cubicBezTo>
                    <a:pt x="88" y="163"/>
                    <a:pt x="89" y="168"/>
                    <a:pt x="87" y="168"/>
                  </a:cubicBezTo>
                  <a:lnTo>
                    <a:pt x="69" y="167"/>
                  </a:lnTo>
                  <a:cubicBezTo>
                    <a:pt x="63" y="166"/>
                    <a:pt x="60" y="158"/>
                    <a:pt x="55" y="155"/>
                  </a:cubicBezTo>
                  <a:cubicBezTo>
                    <a:pt x="52" y="154"/>
                    <a:pt x="49" y="155"/>
                    <a:pt x="47" y="154"/>
                  </a:cubicBezTo>
                  <a:cubicBezTo>
                    <a:pt x="44" y="154"/>
                    <a:pt x="41" y="154"/>
                    <a:pt x="40" y="152"/>
                  </a:cubicBezTo>
                  <a:cubicBezTo>
                    <a:pt x="38" y="149"/>
                    <a:pt x="41" y="145"/>
                    <a:pt x="39" y="142"/>
                  </a:cubicBezTo>
                  <a:cubicBezTo>
                    <a:pt x="38" y="140"/>
                    <a:pt x="34" y="141"/>
                    <a:pt x="32" y="140"/>
                  </a:cubicBezTo>
                  <a:cubicBezTo>
                    <a:pt x="31" y="138"/>
                    <a:pt x="29" y="137"/>
                    <a:pt x="29" y="135"/>
                  </a:cubicBezTo>
                  <a:cubicBezTo>
                    <a:pt x="27" y="132"/>
                    <a:pt x="28" y="128"/>
                    <a:pt x="26" y="125"/>
                  </a:cubicBezTo>
                  <a:cubicBezTo>
                    <a:pt x="25" y="122"/>
                    <a:pt x="22" y="120"/>
                    <a:pt x="20" y="117"/>
                  </a:cubicBezTo>
                  <a:cubicBezTo>
                    <a:pt x="17" y="114"/>
                    <a:pt x="16" y="109"/>
                    <a:pt x="12" y="107"/>
                  </a:cubicBezTo>
                  <a:cubicBezTo>
                    <a:pt x="9" y="105"/>
                    <a:pt x="5" y="108"/>
                    <a:pt x="2" y="106"/>
                  </a:cubicBezTo>
                  <a:cubicBezTo>
                    <a:pt x="0" y="104"/>
                    <a:pt x="1" y="100"/>
                    <a:pt x="3" y="98"/>
                  </a:cubicBezTo>
                  <a:cubicBezTo>
                    <a:pt x="5" y="96"/>
                    <a:pt x="9" y="98"/>
                    <a:pt x="11" y="97"/>
                  </a:cubicBezTo>
                  <a:cubicBezTo>
                    <a:pt x="13" y="97"/>
                    <a:pt x="16" y="97"/>
                    <a:pt x="16" y="96"/>
                  </a:cubicBezTo>
                  <a:cubicBezTo>
                    <a:pt x="18" y="92"/>
                    <a:pt x="15" y="87"/>
                    <a:pt x="16" y="83"/>
                  </a:cubicBezTo>
                  <a:cubicBezTo>
                    <a:pt x="16" y="79"/>
                    <a:pt x="18" y="75"/>
                    <a:pt x="18" y="71"/>
                  </a:cubicBezTo>
                  <a:cubicBezTo>
                    <a:pt x="18" y="70"/>
                    <a:pt x="16" y="69"/>
                    <a:pt x="16" y="67"/>
                  </a:cubicBezTo>
                  <a:cubicBezTo>
                    <a:pt x="16" y="65"/>
                    <a:pt x="17" y="64"/>
                    <a:pt x="19" y="63"/>
                  </a:cubicBezTo>
                  <a:cubicBezTo>
                    <a:pt x="20" y="63"/>
                    <a:pt x="21" y="64"/>
                    <a:pt x="23" y="64"/>
                  </a:cubicBezTo>
                  <a:cubicBezTo>
                    <a:pt x="24" y="64"/>
                    <a:pt x="26" y="65"/>
                    <a:pt x="26" y="64"/>
                  </a:cubicBezTo>
                  <a:cubicBezTo>
                    <a:pt x="27" y="58"/>
                    <a:pt x="25" y="52"/>
                    <a:pt x="27" y="46"/>
                  </a:cubicBezTo>
                  <a:cubicBezTo>
                    <a:pt x="27" y="44"/>
                    <a:pt x="30" y="44"/>
                    <a:pt x="31" y="43"/>
                  </a:cubicBezTo>
                  <a:cubicBezTo>
                    <a:pt x="32" y="40"/>
                    <a:pt x="32" y="36"/>
                    <a:pt x="34" y="34"/>
                  </a:cubicBezTo>
                  <a:cubicBezTo>
                    <a:pt x="36" y="32"/>
                    <a:pt x="39" y="33"/>
                    <a:pt x="41" y="32"/>
                  </a:cubicBezTo>
                  <a:cubicBezTo>
                    <a:pt x="42" y="31"/>
                    <a:pt x="40" y="30"/>
                    <a:pt x="41" y="29"/>
                  </a:cubicBezTo>
                  <a:cubicBezTo>
                    <a:pt x="42" y="26"/>
                    <a:pt x="44" y="24"/>
                    <a:pt x="44" y="22"/>
                  </a:cubicBezTo>
                  <a:cubicBezTo>
                    <a:pt x="45" y="20"/>
                    <a:pt x="43" y="18"/>
                    <a:pt x="44" y="16"/>
                  </a:cubicBezTo>
                  <a:cubicBezTo>
                    <a:pt x="44" y="14"/>
                    <a:pt x="46" y="13"/>
                    <a:pt x="47" y="12"/>
                  </a:cubicBezTo>
                  <a:cubicBezTo>
                    <a:pt x="48" y="12"/>
                    <a:pt x="50" y="12"/>
                    <a:pt x="52" y="12"/>
                  </a:cubicBezTo>
                  <a:cubicBezTo>
                    <a:pt x="53" y="12"/>
                    <a:pt x="54" y="9"/>
                    <a:pt x="55" y="9"/>
                  </a:cubicBezTo>
                  <a:cubicBezTo>
                    <a:pt x="57" y="9"/>
                    <a:pt x="58" y="15"/>
                    <a:pt x="59" y="13"/>
                  </a:cubicBezTo>
                  <a:cubicBezTo>
                    <a:pt x="62" y="11"/>
                    <a:pt x="60" y="5"/>
                    <a:pt x="62" y="2"/>
                  </a:cubicBezTo>
                  <a:cubicBezTo>
                    <a:pt x="63" y="0"/>
                    <a:pt x="64" y="5"/>
                    <a:pt x="66" y="6"/>
                  </a:cubicBezTo>
                  <a:cubicBezTo>
                    <a:pt x="67" y="7"/>
                    <a:pt x="68" y="8"/>
                    <a:pt x="69" y="9"/>
                  </a:cubicBezTo>
                  <a:cubicBezTo>
                    <a:pt x="71" y="9"/>
                    <a:pt x="73" y="8"/>
                    <a:pt x="75" y="8"/>
                  </a:cubicBezTo>
                  <a:cubicBezTo>
                    <a:pt x="76" y="8"/>
                    <a:pt x="77" y="6"/>
                    <a:pt x="78" y="6"/>
                  </a:cubicBezTo>
                  <a:cubicBezTo>
                    <a:pt x="79" y="6"/>
                    <a:pt x="80" y="8"/>
                    <a:pt x="82" y="9"/>
                  </a:cubicBezTo>
                  <a:cubicBezTo>
                    <a:pt x="86" y="10"/>
                    <a:pt x="89" y="9"/>
                    <a:pt x="93" y="10"/>
                  </a:cubicBezTo>
                  <a:cubicBezTo>
                    <a:pt x="95" y="11"/>
                    <a:pt x="98" y="13"/>
                    <a:pt x="100" y="15"/>
                  </a:cubicBezTo>
                  <a:cubicBezTo>
                    <a:pt x="102" y="17"/>
                    <a:pt x="102" y="20"/>
                    <a:pt x="104" y="22"/>
                  </a:cubicBezTo>
                  <a:cubicBezTo>
                    <a:pt x="107" y="25"/>
                    <a:pt x="110" y="27"/>
                    <a:pt x="113" y="30"/>
                  </a:cubicBezTo>
                  <a:cubicBezTo>
                    <a:pt x="114" y="31"/>
                    <a:pt x="114" y="33"/>
                    <a:pt x="115" y="35"/>
                  </a:cubicBezTo>
                  <a:cubicBezTo>
                    <a:pt x="116" y="36"/>
                    <a:pt x="118" y="38"/>
                    <a:pt x="119" y="39"/>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29" name="Freeform 84"/>
            <p:cNvSpPr>
              <a:spLocks noChangeAspect="1"/>
            </p:cNvSpPr>
            <p:nvPr/>
          </p:nvSpPr>
          <p:spPr bwMode="auto">
            <a:xfrm>
              <a:off x="5116543" y="3851269"/>
              <a:ext cx="38097" cy="48715"/>
            </a:xfrm>
            <a:custGeom>
              <a:avLst/>
              <a:gdLst>
                <a:gd name="T0" fmla="*/ 14 w 22"/>
                <a:gd name="T1" fmla="*/ 24 h 26"/>
                <a:gd name="T2" fmla="*/ 8 w 22"/>
                <a:gd name="T3" fmla="*/ 24 h 26"/>
                <a:gd name="T4" fmla="*/ 3 w 22"/>
                <a:gd name="T5" fmla="*/ 26 h 26"/>
                <a:gd name="T6" fmla="*/ 0 w 22"/>
                <a:gd name="T7" fmla="*/ 24 h 26"/>
                <a:gd name="T8" fmla="*/ 0 w 22"/>
                <a:gd name="T9" fmla="*/ 16 h 26"/>
                <a:gd name="T10" fmla="*/ 4 w 22"/>
                <a:gd name="T11" fmla="*/ 10 h 26"/>
                <a:gd name="T12" fmla="*/ 7 w 22"/>
                <a:gd name="T13" fmla="*/ 3 h 26"/>
                <a:gd name="T14" fmla="*/ 12 w 22"/>
                <a:gd name="T15" fmla="*/ 4 h 26"/>
                <a:gd name="T16" fmla="*/ 14 w 22"/>
                <a:gd name="T17" fmla="*/ 1 h 26"/>
                <a:gd name="T18" fmla="*/ 17 w 22"/>
                <a:gd name="T19" fmla="*/ 1 h 26"/>
                <a:gd name="T20" fmla="*/ 19 w 22"/>
                <a:gd name="T21" fmla="*/ 5 h 26"/>
                <a:gd name="T22" fmla="*/ 21 w 22"/>
                <a:gd name="T23" fmla="*/ 10 h 26"/>
                <a:gd name="T24" fmla="*/ 15 w 22"/>
                <a:gd name="T25" fmla="*/ 13 h 26"/>
                <a:gd name="T26" fmla="*/ 8 w 22"/>
                <a:gd name="T27" fmla="*/ 19 h 26"/>
                <a:gd name="T28" fmla="*/ 15 w 22"/>
                <a:gd name="T29" fmla="*/ 18 h 26"/>
                <a:gd name="T30" fmla="*/ 20 w 22"/>
                <a:gd name="T31" fmla="*/ 20 h 26"/>
                <a:gd name="T32" fmla="*/ 17 w 22"/>
                <a:gd name="T33" fmla="*/ 22 h 26"/>
                <a:gd name="T34" fmla="*/ 14 w 22"/>
                <a:gd name="T35" fmla="*/ 24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
                <a:gd name="T55" fmla="*/ 0 h 26"/>
                <a:gd name="T56" fmla="*/ 22 w 22"/>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 h="26">
                  <a:moveTo>
                    <a:pt x="14" y="24"/>
                  </a:moveTo>
                  <a:cubicBezTo>
                    <a:pt x="12" y="24"/>
                    <a:pt x="10" y="24"/>
                    <a:pt x="8" y="24"/>
                  </a:cubicBezTo>
                  <a:cubicBezTo>
                    <a:pt x="6" y="24"/>
                    <a:pt x="5" y="26"/>
                    <a:pt x="3" y="26"/>
                  </a:cubicBezTo>
                  <a:cubicBezTo>
                    <a:pt x="2" y="26"/>
                    <a:pt x="1" y="25"/>
                    <a:pt x="0" y="24"/>
                  </a:cubicBezTo>
                  <a:cubicBezTo>
                    <a:pt x="0" y="21"/>
                    <a:pt x="0" y="19"/>
                    <a:pt x="0" y="16"/>
                  </a:cubicBezTo>
                  <a:cubicBezTo>
                    <a:pt x="1" y="14"/>
                    <a:pt x="3" y="12"/>
                    <a:pt x="4" y="10"/>
                  </a:cubicBezTo>
                  <a:cubicBezTo>
                    <a:pt x="5" y="8"/>
                    <a:pt x="6" y="5"/>
                    <a:pt x="7" y="3"/>
                  </a:cubicBezTo>
                  <a:cubicBezTo>
                    <a:pt x="9" y="3"/>
                    <a:pt x="10" y="5"/>
                    <a:pt x="12" y="4"/>
                  </a:cubicBezTo>
                  <a:cubicBezTo>
                    <a:pt x="13" y="4"/>
                    <a:pt x="13" y="2"/>
                    <a:pt x="14" y="1"/>
                  </a:cubicBezTo>
                  <a:cubicBezTo>
                    <a:pt x="14" y="0"/>
                    <a:pt x="16" y="1"/>
                    <a:pt x="17" y="1"/>
                  </a:cubicBezTo>
                  <a:cubicBezTo>
                    <a:pt x="18" y="2"/>
                    <a:pt x="18" y="4"/>
                    <a:pt x="19" y="5"/>
                  </a:cubicBezTo>
                  <a:cubicBezTo>
                    <a:pt x="20" y="6"/>
                    <a:pt x="22" y="8"/>
                    <a:pt x="21" y="10"/>
                  </a:cubicBezTo>
                  <a:cubicBezTo>
                    <a:pt x="20" y="12"/>
                    <a:pt x="17" y="12"/>
                    <a:pt x="15" y="13"/>
                  </a:cubicBezTo>
                  <a:cubicBezTo>
                    <a:pt x="12" y="15"/>
                    <a:pt x="8" y="16"/>
                    <a:pt x="8" y="19"/>
                  </a:cubicBezTo>
                  <a:cubicBezTo>
                    <a:pt x="8" y="21"/>
                    <a:pt x="12" y="18"/>
                    <a:pt x="15" y="18"/>
                  </a:cubicBezTo>
                  <a:cubicBezTo>
                    <a:pt x="16" y="19"/>
                    <a:pt x="18" y="19"/>
                    <a:pt x="20" y="20"/>
                  </a:cubicBezTo>
                  <a:cubicBezTo>
                    <a:pt x="19" y="21"/>
                    <a:pt x="18" y="21"/>
                    <a:pt x="17" y="22"/>
                  </a:cubicBezTo>
                  <a:cubicBezTo>
                    <a:pt x="16" y="23"/>
                    <a:pt x="15" y="24"/>
                    <a:pt x="14" y="2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30" name="Freeform 85"/>
            <p:cNvSpPr>
              <a:spLocks noChangeAspect="1"/>
            </p:cNvSpPr>
            <p:nvPr/>
          </p:nvSpPr>
          <p:spPr bwMode="auto">
            <a:xfrm>
              <a:off x="4995904" y="3705127"/>
              <a:ext cx="150799" cy="155570"/>
            </a:xfrm>
            <a:custGeom>
              <a:avLst/>
              <a:gdLst>
                <a:gd name="T0" fmla="*/ 86 w 86"/>
                <a:gd name="T1" fmla="*/ 78 h 82"/>
                <a:gd name="T2" fmla="*/ 82 w 86"/>
                <a:gd name="T3" fmla="*/ 74 h 82"/>
                <a:gd name="T4" fmla="*/ 77 w 86"/>
                <a:gd name="T5" fmla="*/ 68 h 82"/>
                <a:gd name="T6" fmla="*/ 75 w 86"/>
                <a:gd name="T7" fmla="*/ 65 h 82"/>
                <a:gd name="T8" fmla="*/ 67 w 86"/>
                <a:gd name="T9" fmla="*/ 58 h 82"/>
                <a:gd name="T10" fmla="*/ 61 w 86"/>
                <a:gd name="T11" fmla="*/ 50 h 82"/>
                <a:gd name="T12" fmla="*/ 56 w 86"/>
                <a:gd name="T13" fmla="*/ 47 h 82"/>
                <a:gd name="T14" fmla="*/ 54 w 86"/>
                <a:gd name="T15" fmla="*/ 44 h 82"/>
                <a:gd name="T16" fmla="*/ 50 w 86"/>
                <a:gd name="T17" fmla="*/ 44 h 82"/>
                <a:gd name="T18" fmla="*/ 46 w 86"/>
                <a:gd name="T19" fmla="*/ 42 h 82"/>
                <a:gd name="T20" fmla="*/ 43 w 86"/>
                <a:gd name="T21" fmla="*/ 37 h 82"/>
                <a:gd name="T22" fmla="*/ 40 w 86"/>
                <a:gd name="T23" fmla="*/ 40 h 82"/>
                <a:gd name="T24" fmla="*/ 37 w 86"/>
                <a:gd name="T25" fmla="*/ 33 h 82"/>
                <a:gd name="T26" fmla="*/ 35 w 86"/>
                <a:gd name="T27" fmla="*/ 25 h 82"/>
                <a:gd name="T28" fmla="*/ 32 w 86"/>
                <a:gd name="T29" fmla="*/ 14 h 82"/>
                <a:gd name="T30" fmla="*/ 28 w 86"/>
                <a:gd name="T31" fmla="*/ 0 h 82"/>
                <a:gd name="T32" fmla="*/ 22 w 86"/>
                <a:gd name="T33" fmla="*/ 3 h 82"/>
                <a:gd name="T34" fmla="*/ 18 w 86"/>
                <a:gd name="T35" fmla="*/ 6 h 82"/>
                <a:gd name="T36" fmla="*/ 14 w 86"/>
                <a:gd name="T37" fmla="*/ 4 h 82"/>
                <a:gd name="T38" fmla="*/ 12 w 86"/>
                <a:gd name="T39" fmla="*/ 10 h 82"/>
                <a:gd name="T40" fmla="*/ 7 w 86"/>
                <a:gd name="T41" fmla="*/ 10 h 82"/>
                <a:gd name="T42" fmla="*/ 6 w 86"/>
                <a:gd name="T43" fmla="*/ 15 h 82"/>
                <a:gd name="T44" fmla="*/ 4 w 86"/>
                <a:gd name="T45" fmla="*/ 19 h 82"/>
                <a:gd name="T46" fmla="*/ 7 w 86"/>
                <a:gd name="T47" fmla="*/ 23 h 82"/>
                <a:gd name="T48" fmla="*/ 4 w 86"/>
                <a:gd name="T49" fmla="*/ 32 h 82"/>
                <a:gd name="T50" fmla="*/ 1 w 86"/>
                <a:gd name="T51" fmla="*/ 38 h 82"/>
                <a:gd name="T52" fmla="*/ 2 w 86"/>
                <a:gd name="T53" fmla="*/ 48 h 82"/>
                <a:gd name="T54" fmla="*/ 4 w 86"/>
                <a:gd name="T55" fmla="*/ 53 h 82"/>
                <a:gd name="T56" fmla="*/ 9 w 86"/>
                <a:gd name="T57" fmla="*/ 53 h 82"/>
                <a:gd name="T58" fmla="*/ 12 w 86"/>
                <a:gd name="T59" fmla="*/ 50 h 82"/>
                <a:gd name="T60" fmla="*/ 16 w 86"/>
                <a:gd name="T61" fmla="*/ 54 h 82"/>
                <a:gd name="T62" fmla="*/ 19 w 86"/>
                <a:gd name="T63" fmla="*/ 43 h 82"/>
                <a:gd name="T64" fmla="*/ 23 w 86"/>
                <a:gd name="T65" fmla="*/ 47 h 82"/>
                <a:gd name="T66" fmla="*/ 26 w 86"/>
                <a:gd name="T67" fmla="*/ 50 h 82"/>
                <a:gd name="T68" fmla="*/ 32 w 86"/>
                <a:gd name="T69" fmla="*/ 49 h 82"/>
                <a:gd name="T70" fmla="*/ 35 w 86"/>
                <a:gd name="T71" fmla="*/ 47 h 82"/>
                <a:gd name="T72" fmla="*/ 39 w 86"/>
                <a:gd name="T73" fmla="*/ 50 h 82"/>
                <a:gd name="T74" fmla="*/ 50 w 86"/>
                <a:gd name="T75" fmla="*/ 51 h 82"/>
                <a:gd name="T76" fmla="*/ 57 w 86"/>
                <a:gd name="T77" fmla="*/ 56 h 82"/>
                <a:gd name="T78" fmla="*/ 61 w 86"/>
                <a:gd name="T79" fmla="*/ 63 h 82"/>
                <a:gd name="T80" fmla="*/ 70 w 86"/>
                <a:gd name="T81" fmla="*/ 71 h 82"/>
                <a:gd name="T82" fmla="*/ 72 w 86"/>
                <a:gd name="T83" fmla="*/ 76 h 82"/>
                <a:gd name="T84" fmla="*/ 76 w 86"/>
                <a:gd name="T85" fmla="*/ 80 h 82"/>
                <a:gd name="T86" fmla="*/ 81 w 86"/>
                <a:gd name="T87" fmla="*/ 81 h 82"/>
                <a:gd name="T88" fmla="*/ 83 w 86"/>
                <a:gd name="T89" fmla="*/ 78 h 82"/>
                <a:gd name="T90" fmla="*/ 86 w 86"/>
                <a:gd name="T91" fmla="*/ 78 h 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82"/>
                <a:gd name="T140" fmla="*/ 86 w 86"/>
                <a:gd name="T141" fmla="*/ 82 h 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82">
                  <a:moveTo>
                    <a:pt x="86" y="78"/>
                  </a:moveTo>
                  <a:cubicBezTo>
                    <a:pt x="85" y="77"/>
                    <a:pt x="83" y="76"/>
                    <a:pt x="82" y="74"/>
                  </a:cubicBezTo>
                  <a:cubicBezTo>
                    <a:pt x="80" y="72"/>
                    <a:pt x="79" y="70"/>
                    <a:pt x="77" y="68"/>
                  </a:cubicBezTo>
                  <a:cubicBezTo>
                    <a:pt x="77" y="67"/>
                    <a:pt x="76" y="66"/>
                    <a:pt x="75" y="65"/>
                  </a:cubicBezTo>
                  <a:cubicBezTo>
                    <a:pt x="73" y="62"/>
                    <a:pt x="69" y="61"/>
                    <a:pt x="67" y="58"/>
                  </a:cubicBezTo>
                  <a:cubicBezTo>
                    <a:pt x="65" y="56"/>
                    <a:pt x="64" y="53"/>
                    <a:pt x="61" y="50"/>
                  </a:cubicBezTo>
                  <a:cubicBezTo>
                    <a:pt x="60" y="49"/>
                    <a:pt x="58" y="49"/>
                    <a:pt x="56" y="47"/>
                  </a:cubicBezTo>
                  <a:cubicBezTo>
                    <a:pt x="55" y="46"/>
                    <a:pt x="55" y="45"/>
                    <a:pt x="54" y="44"/>
                  </a:cubicBezTo>
                  <a:cubicBezTo>
                    <a:pt x="53" y="43"/>
                    <a:pt x="51" y="45"/>
                    <a:pt x="50" y="44"/>
                  </a:cubicBezTo>
                  <a:cubicBezTo>
                    <a:pt x="48" y="44"/>
                    <a:pt x="47" y="43"/>
                    <a:pt x="46" y="42"/>
                  </a:cubicBezTo>
                  <a:cubicBezTo>
                    <a:pt x="45" y="41"/>
                    <a:pt x="45" y="38"/>
                    <a:pt x="43" y="37"/>
                  </a:cubicBezTo>
                  <a:cubicBezTo>
                    <a:pt x="42" y="37"/>
                    <a:pt x="41" y="41"/>
                    <a:pt x="40" y="40"/>
                  </a:cubicBezTo>
                  <a:cubicBezTo>
                    <a:pt x="38" y="39"/>
                    <a:pt x="38" y="36"/>
                    <a:pt x="37" y="33"/>
                  </a:cubicBezTo>
                  <a:cubicBezTo>
                    <a:pt x="37" y="31"/>
                    <a:pt x="36" y="28"/>
                    <a:pt x="35" y="25"/>
                  </a:cubicBezTo>
                  <a:cubicBezTo>
                    <a:pt x="34" y="21"/>
                    <a:pt x="33" y="17"/>
                    <a:pt x="32" y="14"/>
                  </a:cubicBezTo>
                  <a:cubicBezTo>
                    <a:pt x="31" y="9"/>
                    <a:pt x="29" y="4"/>
                    <a:pt x="28" y="0"/>
                  </a:cubicBezTo>
                  <a:cubicBezTo>
                    <a:pt x="26" y="1"/>
                    <a:pt x="24" y="2"/>
                    <a:pt x="22" y="3"/>
                  </a:cubicBezTo>
                  <a:cubicBezTo>
                    <a:pt x="20" y="3"/>
                    <a:pt x="19" y="5"/>
                    <a:pt x="18" y="6"/>
                  </a:cubicBezTo>
                  <a:cubicBezTo>
                    <a:pt x="16" y="6"/>
                    <a:pt x="15" y="3"/>
                    <a:pt x="14" y="4"/>
                  </a:cubicBezTo>
                  <a:cubicBezTo>
                    <a:pt x="13" y="5"/>
                    <a:pt x="14" y="9"/>
                    <a:pt x="12" y="10"/>
                  </a:cubicBezTo>
                  <a:cubicBezTo>
                    <a:pt x="10" y="11"/>
                    <a:pt x="8" y="9"/>
                    <a:pt x="7" y="10"/>
                  </a:cubicBezTo>
                  <a:cubicBezTo>
                    <a:pt x="6" y="11"/>
                    <a:pt x="7" y="13"/>
                    <a:pt x="6" y="15"/>
                  </a:cubicBezTo>
                  <a:cubicBezTo>
                    <a:pt x="6" y="16"/>
                    <a:pt x="4" y="18"/>
                    <a:pt x="4" y="19"/>
                  </a:cubicBezTo>
                  <a:cubicBezTo>
                    <a:pt x="4" y="21"/>
                    <a:pt x="6" y="22"/>
                    <a:pt x="7" y="23"/>
                  </a:cubicBezTo>
                  <a:cubicBezTo>
                    <a:pt x="7" y="26"/>
                    <a:pt x="6" y="29"/>
                    <a:pt x="4" y="32"/>
                  </a:cubicBezTo>
                  <a:cubicBezTo>
                    <a:pt x="4" y="35"/>
                    <a:pt x="1" y="36"/>
                    <a:pt x="1" y="38"/>
                  </a:cubicBezTo>
                  <a:cubicBezTo>
                    <a:pt x="0" y="41"/>
                    <a:pt x="1" y="45"/>
                    <a:pt x="2" y="48"/>
                  </a:cubicBezTo>
                  <a:cubicBezTo>
                    <a:pt x="2" y="50"/>
                    <a:pt x="3" y="51"/>
                    <a:pt x="4" y="53"/>
                  </a:cubicBezTo>
                  <a:cubicBezTo>
                    <a:pt x="5" y="53"/>
                    <a:pt x="7" y="53"/>
                    <a:pt x="9" y="53"/>
                  </a:cubicBezTo>
                  <a:cubicBezTo>
                    <a:pt x="10" y="53"/>
                    <a:pt x="11" y="50"/>
                    <a:pt x="12" y="50"/>
                  </a:cubicBezTo>
                  <a:cubicBezTo>
                    <a:pt x="14" y="50"/>
                    <a:pt x="15" y="56"/>
                    <a:pt x="16" y="54"/>
                  </a:cubicBezTo>
                  <a:cubicBezTo>
                    <a:pt x="19" y="52"/>
                    <a:pt x="17" y="46"/>
                    <a:pt x="19" y="43"/>
                  </a:cubicBezTo>
                  <a:cubicBezTo>
                    <a:pt x="20" y="41"/>
                    <a:pt x="21" y="46"/>
                    <a:pt x="23" y="47"/>
                  </a:cubicBezTo>
                  <a:cubicBezTo>
                    <a:pt x="24" y="48"/>
                    <a:pt x="25" y="49"/>
                    <a:pt x="26" y="50"/>
                  </a:cubicBezTo>
                  <a:cubicBezTo>
                    <a:pt x="28" y="50"/>
                    <a:pt x="30" y="49"/>
                    <a:pt x="32" y="49"/>
                  </a:cubicBezTo>
                  <a:cubicBezTo>
                    <a:pt x="33" y="49"/>
                    <a:pt x="34" y="47"/>
                    <a:pt x="35" y="47"/>
                  </a:cubicBezTo>
                  <a:cubicBezTo>
                    <a:pt x="36" y="47"/>
                    <a:pt x="37" y="49"/>
                    <a:pt x="39" y="50"/>
                  </a:cubicBezTo>
                  <a:cubicBezTo>
                    <a:pt x="43" y="51"/>
                    <a:pt x="46" y="50"/>
                    <a:pt x="50" y="51"/>
                  </a:cubicBezTo>
                  <a:cubicBezTo>
                    <a:pt x="52" y="52"/>
                    <a:pt x="55" y="54"/>
                    <a:pt x="57" y="56"/>
                  </a:cubicBezTo>
                  <a:cubicBezTo>
                    <a:pt x="59" y="58"/>
                    <a:pt x="59" y="61"/>
                    <a:pt x="61" y="63"/>
                  </a:cubicBezTo>
                  <a:cubicBezTo>
                    <a:pt x="64" y="66"/>
                    <a:pt x="67" y="68"/>
                    <a:pt x="70" y="71"/>
                  </a:cubicBezTo>
                  <a:cubicBezTo>
                    <a:pt x="71" y="72"/>
                    <a:pt x="71" y="74"/>
                    <a:pt x="72" y="76"/>
                  </a:cubicBezTo>
                  <a:cubicBezTo>
                    <a:pt x="73" y="77"/>
                    <a:pt x="75" y="79"/>
                    <a:pt x="76" y="80"/>
                  </a:cubicBezTo>
                  <a:cubicBezTo>
                    <a:pt x="78" y="80"/>
                    <a:pt x="79" y="82"/>
                    <a:pt x="81" y="81"/>
                  </a:cubicBezTo>
                  <a:cubicBezTo>
                    <a:pt x="82" y="81"/>
                    <a:pt x="82" y="79"/>
                    <a:pt x="83" y="78"/>
                  </a:cubicBezTo>
                  <a:cubicBezTo>
                    <a:pt x="83" y="77"/>
                    <a:pt x="85" y="78"/>
                    <a:pt x="86" y="7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31" name="Freeform 86"/>
            <p:cNvSpPr>
              <a:spLocks noChangeAspect="1"/>
            </p:cNvSpPr>
            <p:nvPr/>
          </p:nvSpPr>
          <p:spPr bwMode="auto">
            <a:xfrm>
              <a:off x="4672083" y="3557414"/>
              <a:ext cx="373029" cy="545282"/>
            </a:xfrm>
            <a:custGeom>
              <a:avLst/>
              <a:gdLst>
                <a:gd name="T0" fmla="*/ 185 w 211"/>
                <a:gd name="T1" fmla="*/ 125 h 286"/>
                <a:gd name="T2" fmla="*/ 187 w 211"/>
                <a:gd name="T3" fmla="*/ 109 h 286"/>
                <a:gd name="T4" fmla="*/ 187 w 211"/>
                <a:gd name="T5" fmla="*/ 96 h 286"/>
                <a:gd name="T6" fmla="*/ 190 w 211"/>
                <a:gd name="T7" fmla="*/ 87 h 286"/>
                <a:gd name="T8" fmla="*/ 197 w 211"/>
                <a:gd name="T9" fmla="*/ 81 h 286"/>
                <a:gd name="T10" fmla="*/ 205 w 211"/>
                <a:gd name="T11" fmla="*/ 80 h 286"/>
                <a:gd name="T12" fmla="*/ 203 w 211"/>
                <a:gd name="T13" fmla="*/ 72 h 286"/>
                <a:gd name="T14" fmla="*/ 197 w 211"/>
                <a:gd name="T15" fmla="*/ 64 h 286"/>
                <a:gd name="T16" fmla="*/ 191 w 211"/>
                <a:gd name="T17" fmla="*/ 43 h 286"/>
                <a:gd name="T18" fmla="*/ 187 w 211"/>
                <a:gd name="T19" fmla="*/ 22 h 286"/>
                <a:gd name="T20" fmla="*/ 179 w 211"/>
                <a:gd name="T21" fmla="*/ 5 h 286"/>
                <a:gd name="T22" fmla="*/ 171 w 211"/>
                <a:gd name="T23" fmla="*/ 0 h 286"/>
                <a:gd name="T24" fmla="*/ 160 w 211"/>
                <a:gd name="T25" fmla="*/ 6 h 286"/>
                <a:gd name="T26" fmla="*/ 153 w 211"/>
                <a:gd name="T27" fmla="*/ 13 h 286"/>
                <a:gd name="T28" fmla="*/ 146 w 211"/>
                <a:gd name="T29" fmla="*/ 22 h 286"/>
                <a:gd name="T30" fmla="*/ 38 w 211"/>
                <a:gd name="T31" fmla="*/ 16 h 286"/>
                <a:gd name="T32" fmla="*/ 26 w 211"/>
                <a:gd name="T33" fmla="*/ 48 h 286"/>
                <a:gd name="T34" fmla="*/ 25 w 211"/>
                <a:gd name="T35" fmla="*/ 108 h 286"/>
                <a:gd name="T36" fmla="*/ 14 w 211"/>
                <a:gd name="T37" fmla="*/ 111 h 286"/>
                <a:gd name="T38" fmla="*/ 10 w 211"/>
                <a:gd name="T39" fmla="*/ 123 h 286"/>
                <a:gd name="T40" fmla="*/ 10 w 211"/>
                <a:gd name="T41" fmla="*/ 132 h 286"/>
                <a:gd name="T42" fmla="*/ 6 w 211"/>
                <a:gd name="T43" fmla="*/ 144 h 286"/>
                <a:gd name="T44" fmla="*/ 1 w 211"/>
                <a:gd name="T45" fmla="*/ 155 h 286"/>
                <a:gd name="T46" fmla="*/ 9 w 211"/>
                <a:gd name="T47" fmla="*/ 163 h 286"/>
                <a:gd name="T48" fmla="*/ 9 w 211"/>
                <a:gd name="T49" fmla="*/ 168 h 286"/>
                <a:gd name="T50" fmla="*/ 13 w 211"/>
                <a:gd name="T51" fmla="*/ 178 h 286"/>
                <a:gd name="T52" fmla="*/ 25 w 211"/>
                <a:gd name="T53" fmla="*/ 195 h 286"/>
                <a:gd name="T54" fmla="*/ 21 w 211"/>
                <a:gd name="T55" fmla="*/ 206 h 286"/>
                <a:gd name="T56" fmla="*/ 32 w 211"/>
                <a:gd name="T57" fmla="*/ 211 h 286"/>
                <a:gd name="T58" fmla="*/ 41 w 211"/>
                <a:gd name="T59" fmla="*/ 218 h 286"/>
                <a:gd name="T60" fmla="*/ 46 w 211"/>
                <a:gd name="T61" fmla="*/ 223 h 286"/>
                <a:gd name="T62" fmla="*/ 50 w 211"/>
                <a:gd name="T63" fmla="*/ 234 h 286"/>
                <a:gd name="T64" fmla="*/ 62 w 211"/>
                <a:gd name="T65" fmla="*/ 242 h 286"/>
                <a:gd name="T66" fmla="*/ 66 w 211"/>
                <a:gd name="T67" fmla="*/ 249 h 286"/>
                <a:gd name="T68" fmla="*/ 73 w 211"/>
                <a:gd name="T69" fmla="*/ 258 h 286"/>
                <a:gd name="T70" fmla="*/ 78 w 211"/>
                <a:gd name="T71" fmla="*/ 269 h 286"/>
                <a:gd name="T72" fmla="*/ 89 w 211"/>
                <a:gd name="T73" fmla="*/ 270 h 286"/>
                <a:gd name="T74" fmla="*/ 99 w 211"/>
                <a:gd name="T75" fmla="*/ 267 h 286"/>
                <a:gd name="T76" fmla="*/ 111 w 211"/>
                <a:gd name="T77" fmla="*/ 283 h 286"/>
                <a:gd name="T78" fmla="*/ 117 w 211"/>
                <a:gd name="T79" fmla="*/ 283 h 286"/>
                <a:gd name="T80" fmla="*/ 129 w 211"/>
                <a:gd name="T81" fmla="*/ 280 h 286"/>
                <a:gd name="T82" fmla="*/ 136 w 211"/>
                <a:gd name="T83" fmla="*/ 282 h 286"/>
                <a:gd name="T84" fmla="*/ 146 w 211"/>
                <a:gd name="T85" fmla="*/ 281 h 286"/>
                <a:gd name="T86" fmla="*/ 156 w 211"/>
                <a:gd name="T87" fmla="*/ 275 h 286"/>
                <a:gd name="T88" fmla="*/ 169 w 211"/>
                <a:gd name="T89" fmla="*/ 253 h 286"/>
                <a:gd name="T90" fmla="*/ 160 w 211"/>
                <a:gd name="T91" fmla="*/ 235 h 286"/>
                <a:gd name="T92" fmla="*/ 142 w 211"/>
                <a:gd name="T93" fmla="*/ 224 h 286"/>
                <a:gd name="T94" fmla="*/ 151 w 211"/>
                <a:gd name="T95" fmla="*/ 215 h 286"/>
                <a:gd name="T96" fmla="*/ 156 w 211"/>
                <a:gd name="T97" fmla="*/ 201 h 286"/>
                <a:gd name="T98" fmla="*/ 156 w 211"/>
                <a:gd name="T99" fmla="*/ 185 h 286"/>
                <a:gd name="T100" fmla="*/ 163 w 211"/>
                <a:gd name="T101" fmla="*/ 182 h 286"/>
                <a:gd name="T102" fmla="*/ 167 w 211"/>
                <a:gd name="T103" fmla="*/ 164 h 286"/>
                <a:gd name="T104" fmla="*/ 174 w 211"/>
                <a:gd name="T105" fmla="*/ 152 h 286"/>
                <a:gd name="T106" fmla="*/ 181 w 211"/>
                <a:gd name="T107" fmla="*/ 147 h 286"/>
                <a:gd name="T108" fmla="*/ 184 w 211"/>
                <a:gd name="T109" fmla="*/ 134 h 28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11"/>
                <a:gd name="T166" fmla="*/ 0 h 286"/>
                <a:gd name="T167" fmla="*/ 211 w 211"/>
                <a:gd name="T168" fmla="*/ 286 h 28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11" h="286">
                  <a:moveTo>
                    <a:pt x="187" y="130"/>
                  </a:moveTo>
                  <a:cubicBezTo>
                    <a:pt x="186" y="128"/>
                    <a:pt x="185" y="127"/>
                    <a:pt x="185" y="125"/>
                  </a:cubicBezTo>
                  <a:cubicBezTo>
                    <a:pt x="184" y="122"/>
                    <a:pt x="183" y="118"/>
                    <a:pt x="184" y="115"/>
                  </a:cubicBezTo>
                  <a:cubicBezTo>
                    <a:pt x="184" y="113"/>
                    <a:pt x="187" y="112"/>
                    <a:pt x="187" y="109"/>
                  </a:cubicBezTo>
                  <a:cubicBezTo>
                    <a:pt x="189" y="106"/>
                    <a:pt x="190" y="103"/>
                    <a:pt x="190" y="100"/>
                  </a:cubicBezTo>
                  <a:cubicBezTo>
                    <a:pt x="189" y="99"/>
                    <a:pt x="187" y="98"/>
                    <a:pt x="187" y="96"/>
                  </a:cubicBezTo>
                  <a:cubicBezTo>
                    <a:pt x="187" y="95"/>
                    <a:pt x="189" y="93"/>
                    <a:pt x="189" y="92"/>
                  </a:cubicBezTo>
                  <a:cubicBezTo>
                    <a:pt x="190" y="90"/>
                    <a:pt x="189" y="88"/>
                    <a:pt x="190" y="87"/>
                  </a:cubicBezTo>
                  <a:cubicBezTo>
                    <a:pt x="191" y="86"/>
                    <a:pt x="193" y="88"/>
                    <a:pt x="195" y="87"/>
                  </a:cubicBezTo>
                  <a:cubicBezTo>
                    <a:pt x="197" y="86"/>
                    <a:pt x="196" y="82"/>
                    <a:pt x="197" y="81"/>
                  </a:cubicBezTo>
                  <a:cubicBezTo>
                    <a:pt x="198" y="80"/>
                    <a:pt x="199" y="83"/>
                    <a:pt x="201" y="83"/>
                  </a:cubicBezTo>
                  <a:cubicBezTo>
                    <a:pt x="202" y="82"/>
                    <a:pt x="203" y="80"/>
                    <a:pt x="205" y="80"/>
                  </a:cubicBezTo>
                  <a:cubicBezTo>
                    <a:pt x="207" y="79"/>
                    <a:pt x="209" y="78"/>
                    <a:pt x="211" y="77"/>
                  </a:cubicBezTo>
                  <a:cubicBezTo>
                    <a:pt x="208" y="75"/>
                    <a:pt x="205" y="74"/>
                    <a:pt x="203" y="72"/>
                  </a:cubicBezTo>
                  <a:cubicBezTo>
                    <a:pt x="203" y="71"/>
                    <a:pt x="204" y="69"/>
                    <a:pt x="203" y="69"/>
                  </a:cubicBezTo>
                  <a:cubicBezTo>
                    <a:pt x="202" y="67"/>
                    <a:pt x="198" y="66"/>
                    <a:pt x="197" y="64"/>
                  </a:cubicBezTo>
                  <a:cubicBezTo>
                    <a:pt x="195" y="62"/>
                    <a:pt x="193" y="60"/>
                    <a:pt x="192" y="57"/>
                  </a:cubicBezTo>
                  <a:cubicBezTo>
                    <a:pt x="191" y="52"/>
                    <a:pt x="191" y="47"/>
                    <a:pt x="191" y="43"/>
                  </a:cubicBezTo>
                  <a:cubicBezTo>
                    <a:pt x="191" y="38"/>
                    <a:pt x="192" y="34"/>
                    <a:pt x="191" y="30"/>
                  </a:cubicBezTo>
                  <a:cubicBezTo>
                    <a:pt x="191" y="27"/>
                    <a:pt x="187" y="25"/>
                    <a:pt x="187" y="22"/>
                  </a:cubicBezTo>
                  <a:cubicBezTo>
                    <a:pt x="186" y="19"/>
                    <a:pt x="189" y="17"/>
                    <a:pt x="188" y="15"/>
                  </a:cubicBezTo>
                  <a:cubicBezTo>
                    <a:pt x="186" y="11"/>
                    <a:pt x="183" y="8"/>
                    <a:pt x="179" y="5"/>
                  </a:cubicBezTo>
                  <a:cubicBezTo>
                    <a:pt x="178" y="5"/>
                    <a:pt x="176" y="6"/>
                    <a:pt x="175" y="5"/>
                  </a:cubicBezTo>
                  <a:cubicBezTo>
                    <a:pt x="174" y="4"/>
                    <a:pt x="173" y="2"/>
                    <a:pt x="171" y="0"/>
                  </a:cubicBezTo>
                  <a:cubicBezTo>
                    <a:pt x="170" y="2"/>
                    <a:pt x="168" y="4"/>
                    <a:pt x="166" y="6"/>
                  </a:cubicBezTo>
                  <a:cubicBezTo>
                    <a:pt x="164" y="7"/>
                    <a:pt x="162" y="5"/>
                    <a:pt x="160" y="6"/>
                  </a:cubicBezTo>
                  <a:cubicBezTo>
                    <a:pt x="159" y="7"/>
                    <a:pt x="159" y="9"/>
                    <a:pt x="158" y="11"/>
                  </a:cubicBezTo>
                  <a:cubicBezTo>
                    <a:pt x="156" y="12"/>
                    <a:pt x="154" y="11"/>
                    <a:pt x="153" y="13"/>
                  </a:cubicBezTo>
                  <a:cubicBezTo>
                    <a:pt x="152" y="15"/>
                    <a:pt x="153" y="17"/>
                    <a:pt x="152" y="19"/>
                  </a:cubicBezTo>
                  <a:cubicBezTo>
                    <a:pt x="151" y="21"/>
                    <a:pt x="148" y="23"/>
                    <a:pt x="146" y="22"/>
                  </a:cubicBezTo>
                  <a:cubicBezTo>
                    <a:pt x="144" y="21"/>
                    <a:pt x="145" y="16"/>
                    <a:pt x="142" y="16"/>
                  </a:cubicBezTo>
                  <a:cubicBezTo>
                    <a:pt x="107" y="14"/>
                    <a:pt x="73" y="16"/>
                    <a:pt x="38" y="16"/>
                  </a:cubicBezTo>
                  <a:lnTo>
                    <a:pt x="37" y="48"/>
                  </a:lnTo>
                  <a:lnTo>
                    <a:pt x="26" y="48"/>
                  </a:lnTo>
                  <a:lnTo>
                    <a:pt x="25" y="55"/>
                  </a:lnTo>
                  <a:cubicBezTo>
                    <a:pt x="25" y="73"/>
                    <a:pt x="27" y="91"/>
                    <a:pt x="25" y="108"/>
                  </a:cubicBezTo>
                  <a:cubicBezTo>
                    <a:pt x="25" y="110"/>
                    <a:pt x="21" y="107"/>
                    <a:pt x="19" y="108"/>
                  </a:cubicBezTo>
                  <a:cubicBezTo>
                    <a:pt x="17" y="108"/>
                    <a:pt x="15" y="109"/>
                    <a:pt x="14" y="111"/>
                  </a:cubicBezTo>
                  <a:cubicBezTo>
                    <a:pt x="13" y="112"/>
                    <a:pt x="16" y="114"/>
                    <a:pt x="15" y="116"/>
                  </a:cubicBezTo>
                  <a:cubicBezTo>
                    <a:pt x="14" y="119"/>
                    <a:pt x="12" y="121"/>
                    <a:pt x="10" y="123"/>
                  </a:cubicBezTo>
                  <a:cubicBezTo>
                    <a:pt x="9" y="124"/>
                    <a:pt x="6" y="125"/>
                    <a:pt x="7" y="126"/>
                  </a:cubicBezTo>
                  <a:cubicBezTo>
                    <a:pt x="7" y="128"/>
                    <a:pt x="11" y="130"/>
                    <a:pt x="10" y="132"/>
                  </a:cubicBezTo>
                  <a:cubicBezTo>
                    <a:pt x="10" y="134"/>
                    <a:pt x="5" y="133"/>
                    <a:pt x="5" y="135"/>
                  </a:cubicBezTo>
                  <a:cubicBezTo>
                    <a:pt x="4" y="138"/>
                    <a:pt x="7" y="141"/>
                    <a:pt x="6" y="144"/>
                  </a:cubicBezTo>
                  <a:cubicBezTo>
                    <a:pt x="6" y="147"/>
                    <a:pt x="2" y="148"/>
                    <a:pt x="1" y="150"/>
                  </a:cubicBezTo>
                  <a:cubicBezTo>
                    <a:pt x="0" y="151"/>
                    <a:pt x="0" y="154"/>
                    <a:pt x="1" y="155"/>
                  </a:cubicBezTo>
                  <a:cubicBezTo>
                    <a:pt x="3" y="156"/>
                    <a:pt x="6" y="152"/>
                    <a:pt x="8" y="153"/>
                  </a:cubicBezTo>
                  <a:cubicBezTo>
                    <a:pt x="10" y="156"/>
                    <a:pt x="8" y="160"/>
                    <a:pt x="9" y="163"/>
                  </a:cubicBezTo>
                  <a:cubicBezTo>
                    <a:pt x="10" y="164"/>
                    <a:pt x="12" y="163"/>
                    <a:pt x="12" y="164"/>
                  </a:cubicBezTo>
                  <a:cubicBezTo>
                    <a:pt x="12" y="165"/>
                    <a:pt x="9" y="166"/>
                    <a:pt x="9" y="168"/>
                  </a:cubicBezTo>
                  <a:cubicBezTo>
                    <a:pt x="10" y="171"/>
                    <a:pt x="13" y="172"/>
                    <a:pt x="14" y="174"/>
                  </a:cubicBezTo>
                  <a:cubicBezTo>
                    <a:pt x="15" y="175"/>
                    <a:pt x="14" y="177"/>
                    <a:pt x="13" y="178"/>
                  </a:cubicBezTo>
                  <a:cubicBezTo>
                    <a:pt x="15" y="180"/>
                    <a:pt x="18" y="182"/>
                    <a:pt x="19" y="184"/>
                  </a:cubicBezTo>
                  <a:cubicBezTo>
                    <a:pt x="22" y="187"/>
                    <a:pt x="24" y="191"/>
                    <a:pt x="25" y="195"/>
                  </a:cubicBezTo>
                  <a:cubicBezTo>
                    <a:pt x="26" y="197"/>
                    <a:pt x="25" y="200"/>
                    <a:pt x="25" y="202"/>
                  </a:cubicBezTo>
                  <a:cubicBezTo>
                    <a:pt x="24" y="204"/>
                    <a:pt x="21" y="205"/>
                    <a:pt x="21" y="206"/>
                  </a:cubicBezTo>
                  <a:cubicBezTo>
                    <a:pt x="21" y="208"/>
                    <a:pt x="23" y="210"/>
                    <a:pt x="25" y="211"/>
                  </a:cubicBezTo>
                  <a:cubicBezTo>
                    <a:pt x="27" y="212"/>
                    <a:pt x="30" y="209"/>
                    <a:pt x="32" y="211"/>
                  </a:cubicBezTo>
                  <a:cubicBezTo>
                    <a:pt x="34" y="212"/>
                    <a:pt x="30" y="214"/>
                    <a:pt x="31" y="216"/>
                  </a:cubicBezTo>
                  <a:cubicBezTo>
                    <a:pt x="34" y="218"/>
                    <a:pt x="38" y="216"/>
                    <a:pt x="41" y="218"/>
                  </a:cubicBezTo>
                  <a:cubicBezTo>
                    <a:pt x="42" y="219"/>
                    <a:pt x="41" y="222"/>
                    <a:pt x="42" y="223"/>
                  </a:cubicBezTo>
                  <a:cubicBezTo>
                    <a:pt x="43" y="224"/>
                    <a:pt x="45" y="222"/>
                    <a:pt x="46" y="223"/>
                  </a:cubicBezTo>
                  <a:cubicBezTo>
                    <a:pt x="47" y="224"/>
                    <a:pt x="45" y="227"/>
                    <a:pt x="45" y="228"/>
                  </a:cubicBezTo>
                  <a:cubicBezTo>
                    <a:pt x="46" y="230"/>
                    <a:pt x="48" y="232"/>
                    <a:pt x="50" y="234"/>
                  </a:cubicBezTo>
                  <a:cubicBezTo>
                    <a:pt x="52" y="235"/>
                    <a:pt x="54" y="233"/>
                    <a:pt x="55" y="234"/>
                  </a:cubicBezTo>
                  <a:cubicBezTo>
                    <a:pt x="57" y="238"/>
                    <a:pt x="61" y="240"/>
                    <a:pt x="62" y="242"/>
                  </a:cubicBezTo>
                  <a:cubicBezTo>
                    <a:pt x="63" y="243"/>
                    <a:pt x="59" y="243"/>
                    <a:pt x="59" y="244"/>
                  </a:cubicBezTo>
                  <a:cubicBezTo>
                    <a:pt x="61" y="247"/>
                    <a:pt x="64" y="247"/>
                    <a:pt x="66" y="249"/>
                  </a:cubicBezTo>
                  <a:cubicBezTo>
                    <a:pt x="67" y="249"/>
                    <a:pt x="69" y="250"/>
                    <a:pt x="70" y="251"/>
                  </a:cubicBezTo>
                  <a:cubicBezTo>
                    <a:pt x="71" y="253"/>
                    <a:pt x="73" y="255"/>
                    <a:pt x="73" y="258"/>
                  </a:cubicBezTo>
                  <a:cubicBezTo>
                    <a:pt x="73" y="260"/>
                    <a:pt x="72" y="262"/>
                    <a:pt x="72" y="265"/>
                  </a:cubicBezTo>
                  <a:cubicBezTo>
                    <a:pt x="74" y="266"/>
                    <a:pt x="76" y="268"/>
                    <a:pt x="78" y="269"/>
                  </a:cubicBezTo>
                  <a:cubicBezTo>
                    <a:pt x="80" y="270"/>
                    <a:pt x="83" y="272"/>
                    <a:pt x="85" y="272"/>
                  </a:cubicBezTo>
                  <a:cubicBezTo>
                    <a:pt x="87" y="272"/>
                    <a:pt x="88" y="270"/>
                    <a:pt x="89" y="270"/>
                  </a:cubicBezTo>
                  <a:cubicBezTo>
                    <a:pt x="91" y="269"/>
                    <a:pt x="93" y="270"/>
                    <a:pt x="95" y="270"/>
                  </a:cubicBezTo>
                  <a:cubicBezTo>
                    <a:pt x="97" y="269"/>
                    <a:pt x="97" y="267"/>
                    <a:pt x="99" y="267"/>
                  </a:cubicBezTo>
                  <a:cubicBezTo>
                    <a:pt x="102" y="269"/>
                    <a:pt x="105" y="273"/>
                    <a:pt x="107" y="277"/>
                  </a:cubicBezTo>
                  <a:cubicBezTo>
                    <a:pt x="109" y="278"/>
                    <a:pt x="109" y="281"/>
                    <a:pt x="111" y="283"/>
                  </a:cubicBezTo>
                  <a:cubicBezTo>
                    <a:pt x="112" y="284"/>
                    <a:pt x="113" y="285"/>
                    <a:pt x="114" y="286"/>
                  </a:cubicBezTo>
                  <a:cubicBezTo>
                    <a:pt x="115" y="285"/>
                    <a:pt x="115" y="283"/>
                    <a:pt x="117" y="283"/>
                  </a:cubicBezTo>
                  <a:cubicBezTo>
                    <a:pt x="119" y="282"/>
                    <a:pt x="122" y="283"/>
                    <a:pt x="124" y="283"/>
                  </a:cubicBezTo>
                  <a:cubicBezTo>
                    <a:pt x="126" y="282"/>
                    <a:pt x="127" y="279"/>
                    <a:pt x="129" y="280"/>
                  </a:cubicBezTo>
                  <a:cubicBezTo>
                    <a:pt x="131" y="280"/>
                    <a:pt x="130" y="284"/>
                    <a:pt x="132" y="284"/>
                  </a:cubicBezTo>
                  <a:cubicBezTo>
                    <a:pt x="133" y="285"/>
                    <a:pt x="134" y="282"/>
                    <a:pt x="136" y="282"/>
                  </a:cubicBezTo>
                  <a:cubicBezTo>
                    <a:pt x="138" y="280"/>
                    <a:pt x="140" y="279"/>
                    <a:pt x="143" y="279"/>
                  </a:cubicBezTo>
                  <a:cubicBezTo>
                    <a:pt x="144" y="279"/>
                    <a:pt x="145" y="281"/>
                    <a:pt x="146" y="281"/>
                  </a:cubicBezTo>
                  <a:cubicBezTo>
                    <a:pt x="148" y="281"/>
                    <a:pt x="150" y="282"/>
                    <a:pt x="151" y="281"/>
                  </a:cubicBezTo>
                  <a:cubicBezTo>
                    <a:pt x="154" y="280"/>
                    <a:pt x="155" y="277"/>
                    <a:pt x="156" y="275"/>
                  </a:cubicBezTo>
                  <a:lnTo>
                    <a:pt x="172" y="258"/>
                  </a:lnTo>
                  <a:cubicBezTo>
                    <a:pt x="171" y="256"/>
                    <a:pt x="169" y="255"/>
                    <a:pt x="169" y="253"/>
                  </a:cubicBezTo>
                  <a:cubicBezTo>
                    <a:pt x="167" y="250"/>
                    <a:pt x="168" y="246"/>
                    <a:pt x="166" y="243"/>
                  </a:cubicBezTo>
                  <a:cubicBezTo>
                    <a:pt x="165" y="240"/>
                    <a:pt x="162" y="238"/>
                    <a:pt x="160" y="235"/>
                  </a:cubicBezTo>
                  <a:cubicBezTo>
                    <a:pt x="157" y="232"/>
                    <a:pt x="156" y="227"/>
                    <a:pt x="152" y="225"/>
                  </a:cubicBezTo>
                  <a:cubicBezTo>
                    <a:pt x="149" y="223"/>
                    <a:pt x="145" y="226"/>
                    <a:pt x="142" y="224"/>
                  </a:cubicBezTo>
                  <a:cubicBezTo>
                    <a:pt x="140" y="222"/>
                    <a:pt x="141" y="218"/>
                    <a:pt x="143" y="216"/>
                  </a:cubicBezTo>
                  <a:cubicBezTo>
                    <a:pt x="145" y="214"/>
                    <a:pt x="149" y="216"/>
                    <a:pt x="151" y="215"/>
                  </a:cubicBezTo>
                  <a:cubicBezTo>
                    <a:pt x="153" y="215"/>
                    <a:pt x="156" y="215"/>
                    <a:pt x="156" y="214"/>
                  </a:cubicBezTo>
                  <a:cubicBezTo>
                    <a:pt x="158" y="210"/>
                    <a:pt x="155" y="205"/>
                    <a:pt x="156" y="201"/>
                  </a:cubicBezTo>
                  <a:cubicBezTo>
                    <a:pt x="156" y="197"/>
                    <a:pt x="158" y="193"/>
                    <a:pt x="158" y="189"/>
                  </a:cubicBezTo>
                  <a:cubicBezTo>
                    <a:pt x="158" y="188"/>
                    <a:pt x="156" y="187"/>
                    <a:pt x="156" y="185"/>
                  </a:cubicBezTo>
                  <a:cubicBezTo>
                    <a:pt x="156" y="183"/>
                    <a:pt x="157" y="182"/>
                    <a:pt x="159" y="181"/>
                  </a:cubicBezTo>
                  <a:cubicBezTo>
                    <a:pt x="160" y="181"/>
                    <a:pt x="161" y="182"/>
                    <a:pt x="163" y="182"/>
                  </a:cubicBezTo>
                  <a:cubicBezTo>
                    <a:pt x="164" y="182"/>
                    <a:pt x="166" y="183"/>
                    <a:pt x="166" y="182"/>
                  </a:cubicBezTo>
                  <a:cubicBezTo>
                    <a:pt x="167" y="176"/>
                    <a:pt x="165" y="170"/>
                    <a:pt x="167" y="164"/>
                  </a:cubicBezTo>
                  <a:cubicBezTo>
                    <a:pt x="167" y="162"/>
                    <a:pt x="170" y="162"/>
                    <a:pt x="171" y="161"/>
                  </a:cubicBezTo>
                  <a:cubicBezTo>
                    <a:pt x="172" y="158"/>
                    <a:pt x="172" y="154"/>
                    <a:pt x="174" y="152"/>
                  </a:cubicBezTo>
                  <a:cubicBezTo>
                    <a:pt x="176" y="150"/>
                    <a:pt x="179" y="151"/>
                    <a:pt x="181" y="150"/>
                  </a:cubicBezTo>
                  <a:cubicBezTo>
                    <a:pt x="182" y="149"/>
                    <a:pt x="180" y="148"/>
                    <a:pt x="181" y="147"/>
                  </a:cubicBezTo>
                  <a:cubicBezTo>
                    <a:pt x="182" y="144"/>
                    <a:pt x="184" y="142"/>
                    <a:pt x="184" y="140"/>
                  </a:cubicBezTo>
                  <a:cubicBezTo>
                    <a:pt x="185" y="138"/>
                    <a:pt x="183" y="136"/>
                    <a:pt x="184" y="134"/>
                  </a:cubicBezTo>
                  <a:cubicBezTo>
                    <a:pt x="184" y="132"/>
                    <a:pt x="186" y="131"/>
                    <a:pt x="187" y="130"/>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32" name="Freeform 87"/>
            <p:cNvSpPr>
              <a:spLocks noChangeAspect="1"/>
            </p:cNvSpPr>
            <p:nvPr/>
          </p:nvSpPr>
          <p:spPr bwMode="auto">
            <a:xfrm>
              <a:off x="4392708" y="3260415"/>
              <a:ext cx="347631" cy="402284"/>
            </a:xfrm>
            <a:custGeom>
              <a:avLst/>
              <a:gdLst>
                <a:gd name="T0" fmla="*/ 2147483647 w 199"/>
                <a:gd name="T1" fmla="*/ 2147483647 h 211"/>
                <a:gd name="T2" fmla="*/ 2147483647 w 199"/>
                <a:gd name="T3" fmla="*/ 2147483647 h 211"/>
                <a:gd name="T4" fmla="*/ 2147483647 w 199"/>
                <a:gd name="T5" fmla="*/ 2147483647 h 211"/>
                <a:gd name="T6" fmla="*/ 2147483647 w 199"/>
                <a:gd name="T7" fmla="*/ 2147483647 h 211"/>
                <a:gd name="T8" fmla="*/ 2147483647 w 199"/>
                <a:gd name="T9" fmla="*/ 2147483647 h 211"/>
                <a:gd name="T10" fmla="*/ 2147483647 w 199"/>
                <a:gd name="T11" fmla="*/ 2147483647 h 211"/>
                <a:gd name="T12" fmla="*/ 2147483647 w 199"/>
                <a:gd name="T13" fmla="*/ 2147483647 h 211"/>
                <a:gd name="T14" fmla="*/ 2147483647 w 199"/>
                <a:gd name="T15" fmla="*/ 2147483647 h 211"/>
                <a:gd name="T16" fmla="*/ 2147483647 w 199"/>
                <a:gd name="T17" fmla="*/ 2147483647 h 211"/>
                <a:gd name="T18" fmla="*/ 2147483647 w 199"/>
                <a:gd name="T19" fmla="*/ 2147483647 h 211"/>
                <a:gd name="T20" fmla="*/ 2147483647 w 199"/>
                <a:gd name="T21" fmla="*/ 2147483647 h 211"/>
                <a:gd name="T22" fmla="*/ 2147483647 w 199"/>
                <a:gd name="T23" fmla="*/ 2147483647 h 211"/>
                <a:gd name="T24" fmla="*/ 2147483647 w 199"/>
                <a:gd name="T25" fmla="*/ 2147483647 h 211"/>
                <a:gd name="T26" fmla="*/ 2147483647 w 199"/>
                <a:gd name="T27" fmla="*/ 2147483647 h 211"/>
                <a:gd name="T28" fmla="*/ 2147483647 w 199"/>
                <a:gd name="T29" fmla="*/ 2147483647 h 211"/>
                <a:gd name="T30" fmla="*/ 2147483647 w 199"/>
                <a:gd name="T31" fmla="*/ 2147483647 h 211"/>
                <a:gd name="T32" fmla="*/ 2147483647 w 199"/>
                <a:gd name="T33" fmla="*/ 2147483647 h 211"/>
                <a:gd name="T34" fmla="*/ 2147483647 w 199"/>
                <a:gd name="T35" fmla="*/ 2147483647 h 211"/>
                <a:gd name="T36" fmla="*/ 2147483647 w 199"/>
                <a:gd name="T37" fmla="*/ 2147483647 h 211"/>
                <a:gd name="T38" fmla="*/ 0 w 199"/>
                <a:gd name="T39" fmla="*/ 2147483647 h 211"/>
                <a:gd name="T40" fmla="*/ 2147483647 w 199"/>
                <a:gd name="T41" fmla="*/ 2147483647 h 211"/>
                <a:gd name="T42" fmla="*/ 2147483647 w 199"/>
                <a:gd name="T43" fmla="*/ 2147483647 h 211"/>
                <a:gd name="T44" fmla="*/ 2147483647 w 199"/>
                <a:gd name="T45" fmla="*/ 2147483647 h 211"/>
                <a:gd name="T46" fmla="*/ 2147483647 w 199"/>
                <a:gd name="T47" fmla="*/ 2147483647 h 211"/>
                <a:gd name="T48" fmla="*/ 2147483647 w 199"/>
                <a:gd name="T49" fmla="*/ 2147483647 h 211"/>
                <a:gd name="T50" fmla="*/ 2147483647 w 199"/>
                <a:gd name="T51" fmla="*/ 2147483647 h 211"/>
                <a:gd name="T52" fmla="*/ 2147483647 w 199"/>
                <a:gd name="T53" fmla="*/ 2147483647 h 211"/>
                <a:gd name="T54" fmla="*/ 2147483647 w 199"/>
                <a:gd name="T55" fmla="*/ 2147483647 h 211"/>
                <a:gd name="T56" fmla="*/ 2147483647 w 199"/>
                <a:gd name="T57" fmla="*/ 0 h 211"/>
                <a:gd name="T58" fmla="*/ 2147483647 w 199"/>
                <a:gd name="T59" fmla="*/ 2147483647 h 211"/>
                <a:gd name="T60" fmla="*/ 2147483647 w 199"/>
                <a:gd name="T61" fmla="*/ 2147483647 h 211"/>
                <a:gd name="T62" fmla="*/ 2147483647 w 199"/>
                <a:gd name="T63" fmla="*/ 2147483647 h 211"/>
                <a:gd name="T64" fmla="*/ 2147483647 w 199"/>
                <a:gd name="T65" fmla="*/ 2147483647 h 211"/>
                <a:gd name="T66" fmla="*/ 2147483647 w 199"/>
                <a:gd name="T67" fmla="*/ 2147483647 h 211"/>
                <a:gd name="T68" fmla="*/ 2147483647 w 199"/>
                <a:gd name="T69" fmla="*/ 2147483647 h 211"/>
                <a:gd name="T70" fmla="*/ 2147483647 w 199"/>
                <a:gd name="T71" fmla="*/ 2147483647 h 211"/>
                <a:gd name="T72" fmla="*/ 2147483647 w 199"/>
                <a:gd name="T73" fmla="*/ 2147483647 h 211"/>
                <a:gd name="T74" fmla="*/ 2147483647 w 199"/>
                <a:gd name="T75" fmla="*/ 2147483647 h 211"/>
                <a:gd name="T76" fmla="*/ 2147483647 w 199"/>
                <a:gd name="T77" fmla="*/ 2147483647 h 211"/>
                <a:gd name="T78" fmla="*/ 2147483647 w 199"/>
                <a:gd name="T79" fmla="*/ 2147483647 h 211"/>
                <a:gd name="T80" fmla="*/ 2147483647 w 199"/>
                <a:gd name="T81" fmla="*/ 2147483647 h 211"/>
                <a:gd name="T82" fmla="*/ 2147483647 w 199"/>
                <a:gd name="T83" fmla="*/ 2147483647 h 211"/>
                <a:gd name="T84" fmla="*/ 2147483647 w 199"/>
                <a:gd name="T85" fmla="*/ 2147483647 h 211"/>
                <a:gd name="T86" fmla="*/ 2147483647 w 199"/>
                <a:gd name="T87" fmla="*/ 2147483647 h 211"/>
                <a:gd name="T88" fmla="*/ 2147483647 w 199"/>
                <a:gd name="T89" fmla="*/ 2147483647 h 211"/>
                <a:gd name="T90" fmla="*/ 2147483647 w 199"/>
                <a:gd name="T91" fmla="*/ 2147483647 h 211"/>
                <a:gd name="T92" fmla="*/ 2147483647 w 199"/>
                <a:gd name="T93" fmla="*/ 2147483647 h 211"/>
                <a:gd name="T94" fmla="*/ 2147483647 w 199"/>
                <a:gd name="T95" fmla="*/ 2147483647 h 211"/>
                <a:gd name="T96" fmla="*/ 2147483647 w 199"/>
                <a:gd name="T97" fmla="*/ 2147483647 h 211"/>
                <a:gd name="T98" fmla="*/ 2147483647 w 199"/>
                <a:gd name="T99" fmla="*/ 2147483647 h 211"/>
                <a:gd name="T100" fmla="*/ 2147483647 w 199"/>
                <a:gd name="T101" fmla="*/ 2147483647 h 211"/>
                <a:gd name="T102" fmla="*/ 2147483647 w 199"/>
                <a:gd name="T103" fmla="*/ 2147483647 h 211"/>
                <a:gd name="T104" fmla="*/ 2147483647 w 199"/>
                <a:gd name="T105" fmla="*/ 2147483647 h 211"/>
                <a:gd name="T106" fmla="*/ 2147483647 w 199"/>
                <a:gd name="T107" fmla="*/ 2147483647 h 211"/>
                <a:gd name="T108" fmla="*/ 2147483647 w 199"/>
                <a:gd name="T109" fmla="*/ 2147483647 h 211"/>
                <a:gd name="T110" fmla="*/ 2147483647 w 199"/>
                <a:gd name="T111" fmla="*/ 2147483647 h 211"/>
                <a:gd name="T112" fmla="*/ 2147483647 w 199"/>
                <a:gd name="T113" fmla="*/ 2147483647 h 211"/>
                <a:gd name="T114" fmla="*/ 2147483647 w 199"/>
                <a:gd name="T115" fmla="*/ 2147483647 h 21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99"/>
                <a:gd name="T175" fmla="*/ 0 h 211"/>
                <a:gd name="T176" fmla="*/ 199 w 199"/>
                <a:gd name="T177" fmla="*/ 211 h 21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99" h="211">
                  <a:moveTo>
                    <a:pt x="199" y="172"/>
                  </a:moveTo>
                  <a:lnTo>
                    <a:pt x="198" y="204"/>
                  </a:lnTo>
                  <a:lnTo>
                    <a:pt x="187" y="204"/>
                  </a:lnTo>
                  <a:lnTo>
                    <a:pt x="186" y="211"/>
                  </a:lnTo>
                  <a:lnTo>
                    <a:pt x="82" y="151"/>
                  </a:lnTo>
                  <a:lnTo>
                    <a:pt x="74" y="158"/>
                  </a:lnTo>
                  <a:cubicBezTo>
                    <a:pt x="69" y="160"/>
                    <a:pt x="65" y="163"/>
                    <a:pt x="60" y="164"/>
                  </a:cubicBezTo>
                  <a:cubicBezTo>
                    <a:pt x="59" y="162"/>
                    <a:pt x="58" y="157"/>
                    <a:pt x="54" y="155"/>
                  </a:cubicBezTo>
                  <a:cubicBezTo>
                    <a:pt x="51" y="153"/>
                    <a:pt x="46" y="156"/>
                    <a:pt x="42" y="154"/>
                  </a:cubicBezTo>
                  <a:cubicBezTo>
                    <a:pt x="39" y="154"/>
                    <a:pt x="37" y="151"/>
                    <a:pt x="35" y="149"/>
                  </a:cubicBezTo>
                  <a:cubicBezTo>
                    <a:pt x="33" y="148"/>
                    <a:pt x="29" y="147"/>
                    <a:pt x="28" y="144"/>
                  </a:cubicBezTo>
                  <a:cubicBezTo>
                    <a:pt x="28" y="143"/>
                    <a:pt x="32" y="142"/>
                    <a:pt x="31" y="141"/>
                  </a:cubicBezTo>
                  <a:cubicBezTo>
                    <a:pt x="29" y="138"/>
                    <a:pt x="25" y="137"/>
                    <a:pt x="21" y="136"/>
                  </a:cubicBezTo>
                  <a:cubicBezTo>
                    <a:pt x="19" y="136"/>
                    <a:pt x="15" y="139"/>
                    <a:pt x="13" y="137"/>
                  </a:cubicBezTo>
                  <a:cubicBezTo>
                    <a:pt x="11" y="134"/>
                    <a:pt x="13" y="129"/>
                    <a:pt x="12" y="126"/>
                  </a:cubicBezTo>
                  <a:cubicBezTo>
                    <a:pt x="10" y="120"/>
                    <a:pt x="3" y="115"/>
                    <a:pt x="3" y="108"/>
                  </a:cubicBezTo>
                  <a:cubicBezTo>
                    <a:pt x="2" y="105"/>
                    <a:pt x="9" y="106"/>
                    <a:pt x="10" y="103"/>
                  </a:cubicBezTo>
                  <a:cubicBezTo>
                    <a:pt x="11" y="98"/>
                    <a:pt x="7" y="93"/>
                    <a:pt x="7" y="88"/>
                  </a:cubicBezTo>
                  <a:cubicBezTo>
                    <a:pt x="6" y="82"/>
                    <a:pt x="9" y="75"/>
                    <a:pt x="8" y="69"/>
                  </a:cubicBezTo>
                  <a:cubicBezTo>
                    <a:pt x="7" y="62"/>
                    <a:pt x="2" y="55"/>
                    <a:pt x="0" y="48"/>
                  </a:cubicBezTo>
                  <a:cubicBezTo>
                    <a:pt x="0" y="46"/>
                    <a:pt x="2" y="46"/>
                    <a:pt x="3" y="46"/>
                  </a:cubicBezTo>
                  <a:cubicBezTo>
                    <a:pt x="5" y="45"/>
                    <a:pt x="8" y="44"/>
                    <a:pt x="10" y="42"/>
                  </a:cubicBezTo>
                  <a:cubicBezTo>
                    <a:pt x="11" y="40"/>
                    <a:pt x="12" y="38"/>
                    <a:pt x="12" y="36"/>
                  </a:cubicBezTo>
                  <a:cubicBezTo>
                    <a:pt x="12" y="32"/>
                    <a:pt x="10" y="29"/>
                    <a:pt x="10" y="25"/>
                  </a:cubicBezTo>
                  <a:cubicBezTo>
                    <a:pt x="11" y="23"/>
                    <a:pt x="14" y="24"/>
                    <a:pt x="15" y="22"/>
                  </a:cubicBezTo>
                  <a:cubicBezTo>
                    <a:pt x="17" y="21"/>
                    <a:pt x="19" y="18"/>
                    <a:pt x="21" y="16"/>
                  </a:cubicBezTo>
                  <a:cubicBezTo>
                    <a:pt x="23" y="14"/>
                    <a:pt x="27" y="13"/>
                    <a:pt x="29" y="11"/>
                  </a:cubicBezTo>
                  <a:cubicBezTo>
                    <a:pt x="30" y="10"/>
                    <a:pt x="27" y="9"/>
                    <a:pt x="27" y="8"/>
                  </a:cubicBezTo>
                  <a:cubicBezTo>
                    <a:pt x="26" y="5"/>
                    <a:pt x="27" y="2"/>
                    <a:pt x="28" y="0"/>
                  </a:cubicBezTo>
                  <a:cubicBezTo>
                    <a:pt x="30" y="1"/>
                    <a:pt x="32" y="3"/>
                    <a:pt x="34" y="3"/>
                  </a:cubicBezTo>
                  <a:cubicBezTo>
                    <a:pt x="39" y="4"/>
                    <a:pt x="44" y="4"/>
                    <a:pt x="48" y="5"/>
                  </a:cubicBezTo>
                  <a:cubicBezTo>
                    <a:pt x="53" y="5"/>
                    <a:pt x="57" y="6"/>
                    <a:pt x="61" y="8"/>
                  </a:cubicBezTo>
                  <a:cubicBezTo>
                    <a:pt x="65" y="9"/>
                    <a:pt x="69" y="10"/>
                    <a:pt x="72" y="12"/>
                  </a:cubicBezTo>
                  <a:cubicBezTo>
                    <a:pt x="75" y="15"/>
                    <a:pt x="75" y="20"/>
                    <a:pt x="77" y="23"/>
                  </a:cubicBezTo>
                  <a:cubicBezTo>
                    <a:pt x="79" y="26"/>
                    <a:pt x="81" y="29"/>
                    <a:pt x="84" y="30"/>
                  </a:cubicBezTo>
                  <a:cubicBezTo>
                    <a:pt x="87" y="32"/>
                    <a:pt x="91" y="31"/>
                    <a:pt x="94" y="32"/>
                  </a:cubicBezTo>
                  <a:cubicBezTo>
                    <a:pt x="99" y="33"/>
                    <a:pt x="104" y="34"/>
                    <a:pt x="109" y="36"/>
                  </a:cubicBezTo>
                  <a:cubicBezTo>
                    <a:pt x="112" y="38"/>
                    <a:pt x="114" y="43"/>
                    <a:pt x="118" y="44"/>
                  </a:cubicBezTo>
                  <a:cubicBezTo>
                    <a:pt x="121" y="46"/>
                    <a:pt x="124" y="46"/>
                    <a:pt x="127" y="45"/>
                  </a:cubicBezTo>
                  <a:cubicBezTo>
                    <a:pt x="129" y="44"/>
                    <a:pt x="131" y="41"/>
                    <a:pt x="132" y="39"/>
                  </a:cubicBezTo>
                  <a:cubicBezTo>
                    <a:pt x="134" y="37"/>
                    <a:pt x="135" y="35"/>
                    <a:pt x="135" y="32"/>
                  </a:cubicBezTo>
                  <a:cubicBezTo>
                    <a:pt x="135" y="30"/>
                    <a:pt x="133" y="28"/>
                    <a:pt x="133" y="26"/>
                  </a:cubicBezTo>
                  <a:cubicBezTo>
                    <a:pt x="132" y="23"/>
                    <a:pt x="132" y="20"/>
                    <a:pt x="133" y="17"/>
                  </a:cubicBezTo>
                  <a:cubicBezTo>
                    <a:pt x="133" y="14"/>
                    <a:pt x="136" y="12"/>
                    <a:pt x="138" y="10"/>
                  </a:cubicBezTo>
                  <a:cubicBezTo>
                    <a:pt x="141" y="8"/>
                    <a:pt x="145" y="7"/>
                    <a:pt x="149" y="6"/>
                  </a:cubicBezTo>
                  <a:cubicBezTo>
                    <a:pt x="152" y="5"/>
                    <a:pt x="154" y="4"/>
                    <a:pt x="157" y="4"/>
                  </a:cubicBezTo>
                  <a:cubicBezTo>
                    <a:pt x="160" y="4"/>
                    <a:pt x="162" y="6"/>
                    <a:pt x="165" y="7"/>
                  </a:cubicBezTo>
                  <a:cubicBezTo>
                    <a:pt x="166" y="8"/>
                    <a:pt x="169" y="7"/>
                    <a:pt x="170" y="9"/>
                  </a:cubicBezTo>
                  <a:cubicBezTo>
                    <a:pt x="172" y="10"/>
                    <a:pt x="172" y="13"/>
                    <a:pt x="174" y="15"/>
                  </a:cubicBezTo>
                  <a:cubicBezTo>
                    <a:pt x="177" y="17"/>
                    <a:pt x="181" y="18"/>
                    <a:pt x="185" y="19"/>
                  </a:cubicBezTo>
                  <a:cubicBezTo>
                    <a:pt x="187" y="19"/>
                    <a:pt x="190" y="19"/>
                    <a:pt x="192" y="19"/>
                  </a:cubicBezTo>
                  <a:cubicBezTo>
                    <a:pt x="193" y="19"/>
                    <a:pt x="195" y="18"/>
                    <a:pt x="196" y="19"/>
                  </a:cubicBezTo>
                  <a:cubicBezTo>
                    <a:pt x="197" y="20"/>
                    <a:pt x="197" y="21"/>
                    <a:pt x="198" y="22"/>
                  </a:cubicBezTo>
                  <a:cubicBezTo>
                    <a:pt x="197" y="23"/>
                    <a:pt x="195" y="25"/>
                    <a:pt x="195" y="27"/>
                  </a:cubicBezTo>
                  <a:cubicBezTo>
                    <a:pt x="194" y="31"/>
                    <a:pt x="196" y="35"/>
                    <a:pt x="195" y="38"/>
                  </a:cubicBezTo>
                  <a:cubicBezTo>
                    <a:pt x="195" y="41"/>
                    <a:pt x="192" y="43"/>
                    <a:pt x="192" y="46"/>
                  </a:cubicBezTo>
                  <a:cubicBezTo>
                    <a:pt x="192" y="51"/>
                    <a:pt x="195" y="56"/>
                    <a:pt x="196" y="62"/>
                  </a:cubicBezTo>
                  <a:cubicBezTo>
                    <a:pt x="198" y="99"/>
                    <a:pt x="198" y="136"/>
                    <a:pt x="199" y="172"/>
                  </a:cubicBezTo>
                  <a:close/>
                </a:path>
              </a:pathLst>
            </a:custGeom>
            <a:solidFill>
              <a:srgbClr val="FDD1A7"/>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33" name="Freeform 88"/>
            <p:cNvSpPr>
              <a:spLocks noChangeAspect="1"/>
            </p:cNvSpPr>
            <p:nvPr/>
          </p:nvSpPr>
          <p:spPr bwMode="auto">
            <a:xfrm>
              <a:off x="3986344" y="2982274"/>
              <a:ext cx="69844" cy="163428"/>
            </a:xfrm>
            <a:custGeom>
              <a:avLst/>
              <a:gdLst>
                <a:gd name="T0" fmla="*/ 2147483647 w 40"/>
                <a:gd name="T1" fmla="*/ 2147483647 h 86"/>
                <a:gd name="T2" fmla="*/ 2147483647 w 40"/>
                <a:gd name="T3" fmla="*/ 2147483647 h 86"/>
                <a:gd name="T4" fmla="*/ 2147483647 w 40"/>
                <a:gd name="T5" fmla="*/ 2147483647 h 86"/>
                <a:gd name="T6" fmla="*/ 2147483647 w 40"/>
                <a:gd name="T7" fmla="*/ 2147483647 h 86"/>
                <a:gd name="T8" fmla="*/ 2147483647 w 40"/>
                <a:gd name="T9" fmla="*/ 2147483647 h 86"/>
                <a:gd name="T10" fmla="*/ 2147483647 w 40"/>
                <a:gd name="T11" fmla="*/ 2147483647 h 86"/>
                <a:gd name="T12" fmla="*/ 2147483647 w 40"/>
                <a:gd name="T13" fmla="*/ 2147483647 h 86"/>
                <a:gd name="T14" fmla="*/ 2147483647 w 40"/>
                <a:gd name="T15" fmla="*/ 2147483647 h 86"/>
                <a:gd name="T16" fmla="*/ 2147483647 w 40"/>
                <a:gd name="T17" fmla="*/ 2147483647 h 86"/>
                <a:gd name="T18" fmla="*/ 2147483647 w 40"/>
                <a:gd name="T19" fmla="*/ 2147483647 h 86"/>
                <a:gd name="T20" fmla="*/ 2147483647 w 40"/>
                <a:gd name="T21" fmla="*/ 2147483647 h 86"/>
                <a:gd name="T22" fmla="*/ 2147483647 w 40"/>
                <a:gd name="T23" fmla="*/ 2147483647 h 86"/>
                <a:gd name="T24" fmla="*/ 2147483647 w 40"/>
                <a:gd name="T25" fmla="*/ 2147483647 h 86"/>
                <a:gd name="T26" fmla="*/ 0 w 40"/>
                <a:gd name="T27" fmla="*/ 2147483647 h 86"/>
                <a:gd name="T28" fmla="*/ 2147483647 w 40"/>
                <a:gd name="T29" fmla="*/ 2147483647 h 86"/>
                <a:gd name="T30" fmla="*/ 2147483647 w 40"/>
                <a:gd name="T31" fmla="*/ 2147483647 h 86"/>
                <a:gd name="T32" fmla="*/ 2147483647 w 40"/>
                <a:gd name="T33" fmla="*/ 2147483647 h 86"/>
                <a:gd name="T34" fmla="*/ 2147483647 w 40"/>
                <a:gd name="T35" fmla="*/ 2147483647 h 86"/>
                <a:gd name="T36" fmla="*/ 2147483647 w 40"/>
                <a:gd name="T37" fmla="*/ 2147483647 h 86"/>
                <a:gd name="T38" fmla="*/ 2147483647 w 40"/>
                <a:gd name="T39" fmla="*/ 2147483647 h 86"/>
                <a:gd name="T40" fmla="*/ 2147483647 w 40"/>
                <a:gd name="T41" fmla="*/ 2147483647 h 86"/>
                <a:gd name="T42" fmla="*/ 2147483647 w 40"/>
                <a:gd name="T43" fmla="*/ 2147483647 h 86"/>
                <a:gd name="T44" fmla="*/ 2147483647 w 40"/>
                <a:gd name="T45" fmla="*/ 0 h 86"/>
                <a:gd name="T46" fmla="*/ 2147483647 w 40"/>
                <a:gd name="T47" fmla="*/ 2147483647 h 86"/>
                <a:gd name="T48" fmla="*/ 2147483647 w 40"/>
                <a:gd name="T49" fmla="*/ 2147483647 h 86"/>
                <a:gd name="T50" fmla="*/ 2147483647 w 40"/>
                <a:gd name="T51" fmla="*/ 2147483647 h 86"/>
                <a:gd name="T52" fmla="*/ 2147483647 w 40"/>
                <a:gd name="T53" fmla="*/ 2147483647 h 86"/>
                <a:gd name="T54" fmla="*/ 2147483647 w 40"/>
                <a:gd name="T55" fmla="*/ 2147483647 h 86"/>
                <a:gd name="T56" fmla="*/ 2147483647 w 40"/>
                <a:gd name="T57" fmla="*/ 2147483647 h 86"/>
                <a:gd name="T58" fmla="*/ 2147483647 w 40"/>
                <a:gd name="T59" fmla="*/ 2147483647 h 86"/>
                <a:gd name="T60" fmla="*/ 2147483647 w 40"/>
                <a:gd name="T61" fmla="*/ 2147483647 h 86"/>
                <a:gd name="T62" fmla="*/ 2147483647 w 40"/>
                <a:gd name="T63" fmla="*/ 2147483647 h 86"/>
                <a:gd name="T64" fmla="*/ 2147483647 w 40"/>
                <a:gd name="T65" fmla="*/ 2147483647 h 86"/>
                <a:gd name="T66" fmla="*/ 2147483647 w 40"/>
                <a:gd name="T67" fmla="*/ 2147483647 h 86"/>
                <a:gd name="T68" fmla="*/ 2147483647 w 40"/>
                <a:gd name="T69" fmla="*/ 2147483647 h 86"/>
                <a:gd name="T70" fmla="*/ 2147483647 w 40"/>
                <a:gd name="T71" fmla="*/ 2147483647 h 86"/>
                <a:gd name="T72" fmla="*/ 2147483647 w 40"/>
                <a:gd name="T73" fmla="*/ 2147483647 h 86"/>
                <a:gd name="T74" fmla="*/ 2147483647 w 40"/>
                <a:gd name="T75" fmla="*/ 2147483647 h 86"/>
                <a:gd name="T76" fmla="*/ 2147483647 w 40"/>
                <a:gd name="T77" fmla="*/ 2147483647 h 86"/>
                <a:gd name="T78" fmla="*/ 2147483647 w 40"/>
                <a:gd name="T79" fmla="*/ 2147483647 h 86"/>
                <a:gd name="T80" fmla="*/ 2147483647 w 40"/>
                <a:gd name="T81" fmla="*/ 2147483647 h 86"/>
                <a:gd name="T82" fmla="*/ 2147483647 w 40"/>
                <a:gd name="T83" fmla="*/ 2147483647 h 86"/>
                <a:gd name="T84" fmla="*/ 2147483647 w 40"/>
                <a:gd name="T85" fmla="*/ 2147483647 h 86"/>
                <a:gd name="T86" fmla="*/ 2147483647 w 40"/>
                <a:gd name="T87" fmla="*/ 2147483647 h 86"/>
                <a:gd name="T88" fmla="*/ 2147483647 w 40"/>
                <a:gd name="T89" fmla="*/ 2147483647 h 86"/>
                <a:gd name="T90" fmla="*/ 2147483647 w 40"/>
                <a:gd name="T91" fmla="*/ 2147483647 h 86"/>
                <a:gd name="T92" fmla="*/ 2147483647 w 40"/>
                <a:gd name="T93" fmla="*/ 2147483647 h 8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0"/>
                <a:gd name="T142" fmla="*/ 0 h 86"/>
                <a:gd name="T143" fmla="*/ 40 w 40"/>
                <a:gd name="T144" fmla="*/ 86 h 8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0" h="86">
                  <a:moveTo>
                    <a:pt x="25" y="81"/>
                  </a:moveTo>
                  <a:cubicBezTo>
                    <a:pt x="23" y="83"/>
                    <a:pt x="21" y="85"/>
                    <a:pt x="19" y="85"/>
                  </a:cubicBezTo>
                  <a:cubicBezTo>
                    <a:pt x="18" y="85"/>
                    <a:pt x="18" y="84"/>
                    <a:pt x="17" y="83"/>
                  </a:cubicBezTo>
                  <a:cubicBezTo>
                    <a:pt x="15" y="83"/>
                    <a:pt x="12" y="83"/>
                    <a:pt x="10" y="83"/>
                  </a:cubicBezTo>
                  <a:cubicBezTo>
                    <a:pt x="8" y="83"/>
                    <a:pt x="6" y="86"/>
                    <a:pt x="6" y="85"/>
                  </a:cubicBezTo>
                  <a:cubicBezTo>
                    <a:pt x="5" y="82"/>
                    <a:pt x="7" y="80"/>
                    <a:pt x="8" y="78"/>
                  </a:cubicBezTo>
                  <a:cubicBezTo>
                    <a:pt x="8" y="75"/>
                    <a:pt x="7" y="72"/>
                    <a:pt x="7" y="70"/>
                  </a:cubicBezTo>
                  <a:cubicBezTo>
                    <a:pt x="8" y="66"/>
                    <a:pt x="10" y="63"/>
                    <a:pt x="10" y="60"/>
                  </a:cubicBezTo>
                  <a:cubicBezTo>
                    <a:pt x="10" y="59"/>
                    <a:pt x="8" y="60"/>
                    <a:pt x="7" y="60"/>
                  </a:cubicBezTo>
                  <a:cubicBezTo>
                    <a:pt x="6" y="61"/>
                    <a:pt x="4" y="62"/>
                    <a:pt x="3" y="61"/>
                  </a:cubicBezTo>
                  <a:cubicBezTo>
                    <a:pt x="3" y="59"/>
                    <a:pt x="5" y="58"/>
                    <a:pt x="6" y="56"/>
                  </a:cubicBezTo>
                  <a:cubicBezTo>
                    <a:pt x="6" y="55"/>
                    <a:pt x="7" y="53"/>
                    <a:pt x="6" y="53"/>
                  </a:cubicBezTo>
                  <a:cubicBezTo>
                    <a:pt x="4" y="53"/>
                    <a:pt x="5" y="56"/>
                    <a:pt x="3" y="56"/>
                  </a:cubicBezTo>
                  <a:cubicBezTo>
                    <a:pt x="2" y="56"/>
                    <a:pt x="1" y="56"/>
                    <a:pt x="0" y="55"/>
                  </a:cubicBezTo>
                  <a:cubicBezTo>
                    <a:pt x="0" y="53"/>
                    <a:pt x="1" y="51"/>
                    <a:pt x="2" y="49"/>
                  </a:cubicBezTo>
                  <a:cubicBezTo>
                    <a:pt x="2" y="47"/>
                    <a:pt x="4" y="45"/>
                    <a:pt x="5" y="42"/>
                  </a:cubicBezTo>
                  <a:cubicBezTo>
                    <a:pt x="6" y="39"/>
                    <a:pt x="7" y="37"/>
                    <a:pt x="7" y="34"/>
                  </a:cubicBezTo>
                  <a:cubicBezTo>
                    <a:pt x="8" y="32"/>
                    <a:pt x="7" y="31"/>
                    <a:pt x="8" y="29"/>
                  </a:cubicBezTo>
                  <a:cubicBezTo>
                    <a:pt x="8" y="27"/>
                    <a:pt x="10" y="26"/>
                    <a:pt x="10" y="24"/>
                  </a:cubicBezTo>
                  <a:cubicBezTo>
                    <a:pt x="10" y="21"/>
                    <a:pt x="10" y="18"/>
                    <a:pt x="10" y="16"/>
                  </a:cubicBezTo>
                  <a:cubicBezTo>
                    <a:pt x="9" y="14"/>
                    <a:pt x="9" y="12"/>
                    <a:pt x="8" y="10"/>
                  </a:cubicBezTo>
                  <a:cubicBezTo>
                    <a:pt x="8" y="8"/>
                    <a:pt x="8" y="6"/>
                    <a:pt x="7" y="4"/>
                  </a:cubicBezTo>
                  <a:cubicBezTo>
                    <a:pt x="10" y="3"/>
                    <a:pt x="12" y="1"/>
                    <a:pt x="15" y="0"/>
                  </a:cubicBezTo>
                  <a:cubicBezTo>
                    <a:pt x="16" y="0"/>
                    <a:pt x="18" y="1"/>
                    <a:pt x="18" y="2"/>
                  </a:cubicBezTo>
                  <a:cubicBezTo>
                    <a:pt x="18" y="4"/>
                    <a:pt x="14" y="5"/>
                    <a:pt x="16" y="6"/>
                  </a:cubicBezTo>
                  <a:cubicBezTo>
                    <a:pt x="17" y="7"/>
                    <a:pt x="20" y="5"/>
                    <a:pt x="22" y="5"/>
                  </a:cubicBezTo>
                  <a:cubicBezTo>
                    <a:pt x="23" y="5"/>
                    <a:pt x="25" y="6"/>
                    <a:pt x="26" y="6"/>
                  </a:cubicBezTo>
                  <a:cubicBezTo>
                    <a:pt x="27" y="5"/>
                    <a:pt x="28" y="3"/>
                    <a:pt x="29" y="3"/>
                  </a:cubicBezTo>
                  <a:cubicBezTo>
                    <a:pt x="31" y="3"/>
                    <a:pt x="34" y="2"/>
                    <a:pt x="36" y="3"/>
                  </a:cubicBezTo>
                  <a:cubicBezTo>
                    <a:pt x="37" y="4"/>
                    <a:pt x="35" y="6"/>
                    <a:pt x="35" y="8"/>
                  </a:cubicBezTo>
                  <a:cubicBezTo>
                    <a:pt x="36" y="9"/>
                    <a:pt x="40" y="8"/>
                    <a:pt x="40" y="9"/>
                  </a:cubicBezTo>
                  <a:cubicBezTo>
                    <a:pt x="40" y="12"/>
                    <a:pt x="37" y="13"/>
                    <a:pt x="36" y="15"/>
                  </a:cubicBezTo>
                  <a:cubicBezTo>
                    <a:pt x="34" y="17"/>
                    <a:pt x="32" y="17"/>
                    <a:pt x="31" y="19"/>
                  </a:cubicBezTo>
                  <a:cubicBezTo>
                    <a:pt x="30" y="23"/>
                    <a:pt x="33" y="26"/>
                    <a:pt x="32" y="30"/>
                  </a:cubicBezTo>
                  <a:cubicBezTo>
                    <a:pt x="32" y="31"/>
                    <a:pt x="30" y="32"/>
                    <a:pt x="30" y="33"/>
                  </a:cubicBezTo>
                  <a:cubicBezTo>
                    <a:pt x="29" y="34"/>
                    <a:pt x="31" y="35"/>
                    <a:pt x="31" y="36"/>
                  </a:cubicBezTo>
                  <a:cubicBezTo>
                    <a:pt x="31" y="38"/>
                    <a:pt x="31" y="40"/>
                    <a:pt x="30" y="41"/>
                  </a:cubicBezTo>
                  <a:cubicBezTo>
                    <a:pt x="28" y="42"/>
                    <a:pt x="25" y="41"/>
                    <a:pt x="25" y="43"/>
                  </a:cubicBezTo>
                  <a:cubicBezTo>
                    <a:pt x="24" y="45"/>
                    <a:pt x="26" y="47"/>
                    <a:pt x="27" y="49"/>
                  </a:cubicBezTo>
                  <a:cubicBezTo>
                    <a:pt x="28" y="50"/>
                    <a:pt x="30" y="50"/>
                    <a:pt x="30" y="51"/>
                  </a:cubicBezTo>
                  <a:cubicBezTo>
                    <a:pt x="31" y="52"/>
                    <a:pt x="31" y="53"/>
                    <a:pt x="30" y="54"/>
                  </a:cubicBezTo>
                  <a:cubicBezTo>
                    <a:pt x="29" y="56"/>
                    <a:pt x="27" y="57"/>
                    <a:pt x="26" y="58"/>
                  </a:cubicBezTo>
                  <a:cubicBezTo>
                    <a:pt x="26" y="59"/>
                    <a:pt x="26" y="61"/>
                    <a:pt x="26" y="62"/>
                  </a:cubicBezTo>
                  <a:cubicBezTo>
                    <a:pt x="27" y="64"/>
                    <a:pt x="30" y="65"/>
                    <a:pt x="30" y="67"/>
                  </a:cubicBezTo>
                  <a:cubicBezTo>
                    <a:pt x="30" y="69"/>
                    <a:pt x="27" y="69"/>
                    <a:pt x="26" y="71"/>
                  </a:cubicBezTo>
                  <a:cubicBezTo>
                    <a:pt x="25" y="72"/>
                    <a:pt x="23" y="74"/>
                    <a:pt x="23" y="75"/>
                  </a:cubicBezTo>
                  <a:cubicBezTo>
                    <a:pt x="23" y="78"/>
                    <a:pt x="24" y="79"/>
                    <a:pt x="25" y="8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34" name="Freeform 89"/>
            <p:cNvSpPr>
              <a:spLocks noChangeAspect="1"/>
            </p:cNvSpPr>
            <p:nvPr/>
          </p:nvSpPr>
          <p:spPr bwMode="auto">
            <a:xfrm>
              <a:off x="4086347" y="2688418"/>
              <a:ext cx="274613" cy="284428"/>
            </a:xfrm>
            <a:custGeom>
              <a:avLst/>
              <a:gdLst>
                <a:gd name="T0" fmla="*/ 2147483647 w 156"/>
                <a:gd name="T1" fmla="*/ 2147483647 h 150"/>
                <a:gd name="T2" fmla="*/ 2147483647 w 156"/>
                <a:gd name="T3" fmla="*/ 2147483647 h 150"/>
                <a:gd name="T4" fmla="*/ 2147483647 w 156"/>
                <a:gd name="T5" fmla="*/ 2147483647 h 150"/>
                <a:gd name="T6" fmla="*/ 2147483647 w 156"/>
                <a:gd name="T7" fmla="*/ 2147483647 h 150"/>
                <a:gd name="T8" fmla="*/ 2147483647 w 156"/>
                <a:gd name="T9" fmla="*/ 2147483647 h 150"/>
                <a:gd name="T10" fmla="*/ 2147483647 w 156"/>
                <a:gd name="T11" fmla="*/ 2147483647 h 150"/>
                <a:gd name="T12" fmla="*/ 2147483647 w 156"/>
                <a:gd name="T13" fmla="*/ 2147483647 h 150"/>
                <a:gd name="T14" fmla="*/ 2147483647 w 156"/>
                <a:gd name="T15" fmla="*/ 2147483647 h 150"/>
                <a:gd name="T16" fmla="*/ 2147483647 w 156"/>
                <a:gd name="T17" fmla="*/ 2147483647 h 150"/>
                <a:gd name="T18" fmla="*/ 2147483647 w 156"/>
                <a:gd name="T19" fmla="*/ 2147483647 h 150"/>
                <a:gd name="T20" fmla="*/ 2147483647 w 156"/>
                <a:gd name="T21" fmla="*/ 2147483647 h 150"/>
                <a:gd name="T22" fmla="*/ 2147483647 w 156"/>
                <a:gd name="T23" fmla="*/ 2147483647 h 150"/>
                <a:gd name="T24" fmla="*/ 2147483647 w 156"/>
                <a:gd name="T25" fmla="*/ 2147483647 h 150"/>
                <a:gd name="T26" fmla="*/ 2147483647 w 156"/>
                <a:gd name="T27" fmla="*/ 2147483647 h 150"/>
                <a:gd name="T28" fmla="*/ 2147483647 w 156"/>
                <a:gd name="T29" fmla="*/ 2147483647 h 150"/>
                <a:gd name="T30" fmla="*/ 2147483647 w 156"/>
                <a:gd name="T31" fmla="*/ 2147483647 h 150"/>
                <a:gd name="T32" fmla="*/ 2147483647 w 156"/>
                <a:gd name="T33" fmla="*/ 2147483647 h 150"/>
                <a:gd name="T34" fmla="*/ 2147483647 w 156"/>
                <a:gd name="T35" fmla="*/ 2147483647 h 150"/>
                <a:gd name="T36" fmla="*/ 2147483647 w 156"/>
                <a:gd name="T37" fmla="*/ 2147483647 h 150"/>
                <a:gd name="T38" fmla="*/ 2147483647 w 156"/>
                <a:gd name="T39" fmla="*/ 2147483647 h 150"/>
                <a:gd name="T40" fmla="*/ 2147483647 w 156"/>
                <a:gd name="T41" fmla="*/ 2147483647 h 150"/>
                <a:gd name="T42" fmla="*/ 2147483647 w 156"/>
                <a:gd name="T43" fmla="*/ 2147483647 h 150"/>
                <a:gd name="T44" fmla="*/ 2147483647 w 156"/>
                <a:gd name="T45" fmla="*/ 2147483647 h 150"/>
                <a:gd name="T46" fmla="*/ 2147483647 w 156"/>
                <a:gd name="T47" fmla="*/ 2147483647 h 150"/>
                <a:gd name="T48" fmla="*/ 2147483647 w 156"/>
                <a:gd name="T49" fmla="*/ 2147483647 h 150"/>
                <a:gd name="T50" fmla="*/ 2147483647 w 156"/>
                <a:gd name="T51" fmla="*/ 2147483647 h 150"/>
                <a:gd name="T52" fmla="*/ 2147483647 w 156"/>
                <a:gd name="T53" fmla="*/ 2147483647 h 150"/>
                <a:gd name="T54" fmla="*/ 2147483647 w 156"/>
                <a:gd name="T55" fmla="*/ 2147483647 h 150"/>
                <a:gd name="T56" fmla="*/ 2147483647 w 156"/>
                <a:gd name="T57" fmla="*/ 2147483647 h 150"/>
                <a:gd name="T58" fmla="*/ 2147483647 w 156"/>
                <a:gd name="T59" fmla="*/ 2147483647 h 150"/>
                <a:gd name="T60" fmla="*/ 2147483647 w 156"/>
                <a:gd name="T61" fmla="*/ 2147483647 h 150"/>
                <a:gd name="T62" fmla="*/ 2147483647 w 156"/>
                <a:gd name="T63" fmla="*/ 2147483647 h 150"/>
                <a:gd name="T64" fmla="*/ 2147483647 w 156"/>
                <a:gd name="T65" fmla="*/ 2147483647 h 150"/>
                <a:gd name="T66" fmla="*/ 2147483647 w 156"/>
                <a:gd name="T67" fmla="*/ 2147483647 h 150"/>
                <a:gd name="T68" fmla="*/ 2147483647 w 156"/>
                <a:gd name="T69" fmla="*/ 2147483647 h 150"/>
                <a:gd name="T70" fmla="*/ 2147483647 w 156"/>
                <a:gd name="T71" fmla="*/ 2147483647 h 150"/>
                <a:gd name="T72" fmla="*/ 2147483647 w 156"/>
                <a:gd name="T73" fmla="*/ 2147483647 h 150"/>
                <a:gd name="T74" fmla="*/ 2147483647 w 156"/>
                <a:gd name="T75" fmla="*/ 2147483647 h 150"/>
                <a:gd name="T76" fmla="*/ 2147483647 w 156"/>
                <a:gd name="T77" fmla="*/ 2147483647 h 150"/>
                <a:gd name="T78" fmla="*/ 2147483647 w 156"/>
                <a:gd name="T79" fmla="*/ 2147483647 h 150"/>
                <a:gd name="T80" fmla="*/ 2147483647 w 156"/>
                <a:gd name="T81" fmla="*/ 2147483647 h 150"/>
                <a:gd name="T82" fmla="*/ 2147483647 w 156"/>
                <a:gd name="T83" fmla="*/ 2147483647 h 150"/>
                <a:gd name="T84" fmla="*/ 2147483647 w 156"/>
                <a:gd name="T85" fmla="*/ 2147483647 h 150"/>
                <a:gd name="T86" fmla="*/ 2147483647 w 156"/>
                <a:gd name="T87" fmla="*/ 2147483647 h 150"/>
                <a:gd name="T88" fmla="*/ 2147483647 w 156"/>
                <a:gd name="T89" fmla="*/ 2147483647 h 150"/>
                <a:gd name="T90" fmla="*/ 2147483647 w 156"/>
                <a:gd name="T91" fmla="*/ 2147483647 h 150"/>
                <a:gd name="T92" fmla="*/ 2147483647 w 156"/>
                <a:gd name="T93" fmla="*/ 2147483647 h 150"/>
                <a:gd name="T94" fmla="*/ 2147483647 w 156"/>
                <a:gd name="T95" fmla="*/ 2147483647 h 150"/>
                <a:gd name="T96" fmla="*/ 2147483647 w 156"/>
                <a:gd name="T97" fmla="*/ 2147483647 h 150"/>
                <a:gd name="T98" fmla="*/ 2147483647 w 156"/>
                <a:gd name="T99" fmla="*/ 2147483647 h 1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6"/>
                <a:gd name="T151" fmla="*/ 0 h 150"/>
                <a:gd name="T152" fmla="*/ 156 w 156"/>
                <a:gd name="T153" fmla="*/ 150 h 1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6" h="150">
                  <a:moveTo>
                    <a:pt x="147" y="129"/>
                  </a:moveTo>
                  <a:cubicBezTo>
                    <a:pt x="147" y="128"/>
                    <a:pt x="146" y="127"/>
                    <a:pt x="146" y="126"/>
                  </a:cubicBezTo>
                  <a:cubicBezTo>
                    <a:pt x="147" y="125"/>
                    <a:pt x="149" y="126"/>
                    <a:pt x="150" y="125"/>
                  </a:cubicBezTo>
                  <a:cubicBezTo>
                    <a:pt x="151" y="124"/>
                    <a:pt x="151" y="123"/>
                    <a:pt x="151" y="122"/>
                  </a:cubicBezTo>
                  <a:cubicBezTo>
                    <a:pt x="150" y="121"/>
                    <a:pt x="148" y="122"/>
                    <a:pt x="147" y="122"/>
                  </a:cubicBezTo>
                  <a:cubicBezTo>
                    <a:pt x="145" y="121"/>
                    <a:pt x="143" y="120"/>
                    <a:pt x="142" y="118"/>
                  </a:cubicBezTo>
                  <a:cubicBezTo>
                    <a:pt x="141" y="117"/>
                    <a:pt x="142" y="115"/>
                    <a:pt x="142" y="113"/>
                  </a:cubicBezTo>
                  <a:cubicBezTo>
                    <a:pt x="142" y="112"/>
                    <a:pt x="143" y="111"/>
                    <a:pt x="142" y="109"/>
                  </a:cubicBezTo>
                  <a:cubicBezTo>
                    <a:pt x="142" y="108"/>
                    <a:pt x="139" y="108"/>
                    <a:pt x="139" y="107"/>
                  </a:cubicBezTo>
                  <a:cubicBezTo>
                    <a:pt x="139" y="106"/>
                    <a:pt x="140" y="105"/>
                    <a:pt x="140" y="104"/>
                  </a:cubicBezTo>
                  <a:cubicBezTo>
                    <a:pt x="141" y="103"/>
                    <a:pt x="143" y="103"/>
                    <a:pt x="144" y="102"/>
                  </a:cubicBezTo>
                  <a:cubicBezTo>
                    <a:pt x="144" y="101"/>
                    <a:pt x="143" y="99"/>
                    <a:pt x="143" y="98"/>
                  </a:cubicBezTo>
                  <a:cubicBezTo>
                    <a:pt x="142" y="97"/>
                    <a:pt x="140" y="96"/>
                    <a:pt x="139" y="94"/>
                  </a:cubicBezTo>
                  <a:cubicBezTo>
                    <a:pt x="139" y="94"/>
                    <a:pt x="139" y="93"/>
                    <a:pt x="140" y="92"/>
                  </a:cubicBezTo>
                  <a:cubicBezTo>
                    <a:pt x="140" y="92"/>
                    <a:pt x="142" y="92"/>
                    <a:pt x="143" y="91"/>
                  </a:cubicBezTo>
                  <a:cubicBezTo>
                    <a:pt x="142" y="90"/>
                    <a:pt x="141" y="89"/>
                    <a:pt x="140" y="88"/>
                  </a:cubicBezTo>
                  <a:cubicBezTo>
                    <a:pt x="140" y="87"/>
                    <a:pt x="140" y="85"/>
                    <a:pt x="140" y="84"/>
                  </a:cubicBezTo>
                  <a:cubicBezTo>
                    <a:pt x="139" y="84"/>
                    <a:pt x="139" y="83"/>
                    <a:pt x="138" y="83"/>
                  </a:cubicBezTo>
                  <a:cubicBezTo>
                    <a:pt x="137" y="83"/>
                    <a:pt x="136" y="83"/>
                    <a:pt x="135" y="83"/>
                  </a:cubicBezTo>
                  <a:cubicBezTo>
                    <a:pt x="134" y="84"/>
                    <a:pt x="133" y="87"/>
                    <a:pt x="131" y="87"/>
                  </a:cubicBezTo>
                  <a:cubicBezTo>
                    <a:pt x="130" y="86"/>
                    <a:pt x="131" y="84"/>
                    <a:pt x="132" y="82"/>
                  </a:cubicBezTo>
                  <a:cubicBezTo>
                    <a:pt x="132" y="81"/>
                    <a:pt x="132" y="79"/>
                    <a:pt x="133" y="78"/>
                  </a:cubicBezTo>
                  <a:cubicBezTo>
                    <a:pt x="133" y="77"/>
                    <a:pt x="134" y="75"/>
                    <a:pt x="135" y="74"/>
                  </a:cubicBezTo>
                  <a:cubicBezTo>
                    <a:pt x="135" y="73"/>
                    <a:pt x="137" y="72"/>
                    <a:pt x="138" y="71"/>
                  </a:cubicBezTo>
                  <a:cubicBezTo>
                    <a:pt x="139" y="70"/>
                    <a:pt x="141" y="68"/>
                    <a:pt x="142" y="67"/>
                  </a:cubicBezTo>
                  <a:cubicBezTo>
                    <a:pt x="142" y="66"/>
                    <a:pt x="140" y="66"/>
                    <a:pt x="140" y="65"/>
                  </a:cubicBezTo>
                  <a:cubicBezTo>
                    <a:pt x="140" y="65"/>
                    <a:pt x="141" y="64"/>
                    <a:pt x="142" y="64"/>
                  </a:cubicBezTo>
                  <a:cubicBezTo>
                    <a:pt x="143" y="63"/>
                    <a:pt x="144" y="65"/>
                    <a:pt x="146" y="65"/>
                  </a:cubicBezTo>
                  <a:cubicBezTo>
                    <a:pt x="147" y="65"/>
                    <a:pt x="148" y="64"/>
                    <a:pt x="149" y="63"/>
                  </a:cubicBezTo>
                  <a:cubicBezTo>
                    <a:pt x="149" y="61"/>
                    <a:pt x="149" y="59"/>
                    <a:pt x="149" y="57"/>
                  </a:cubicBezTo>
                  <a:cubicBezTo>
                    <a:pt x="149" y="55"/>
                    <a:pt x="149" y="53"/>
                    <a:pt x="149" y="52"/>
                  </a:cubicBezTo>
                  <a:cubicBezTo>
                    <a:pt x="149" y="50"/>
                    <a:pt x="150" y="48"/>
                    <a:pt x="151" y="46"/>
                  </a:cubicBezTo>
                  <a:cubicBezTo>
                    <a:pt x="152" y="44"/>
                    <a:pt x="152" y="42"/>
                    <a:pt x="153" y="40"/>
                  </a:cubicBezTo>
                  <a:cubicBezTo>
                    <a:pt x="154" y="39"/>
                    <a:pt x="156" y="39"/>
                    <a:pt x="156" y="37"/>
                  </a:cubicBezTo>
                  <a:cubicBezTo>
                    <a:pt x="155" y="36"/>
                    <a:pt x="152" y="36"/>
                    <a:pt x="150" y="36"/>
                  </a:cubicBezTo>
                  <a:cubicBezTo>
                    <a:pt x="149" y="35"/>
                    <a:pt x="148" y="34"/>
                    <a:pt x="146" y="33"/>
                  </a:cubicBezTo>
                  <a:cubicBezTo>
                    <a:pt x="145" y="33"/>
                    <a:pt x="144" y="34"/>
                    <a:pt x="143" y="34"/>
                  </a:cubicBezTo>
                  <a:cubicBezTo>
                    <a:pt x="141" y="33"/>
                    <a:pt x="140" y="33"/>
                    <a:pt x="139" y="32"/>
                  </a:cubicBezTo>
                  <a:cubicBezTo>
                    <a:pt x="138" y="31"/>
                    <a:pt x="137" y="30"/>
                    <a:pt x="136" y="29"/>
                  </a:cubicBezTo>
                  <a:cubicBezTo>
                    <a:pt x="135" y="29"/>
                    <a:pt x="135" y="28"/>
                    <a:pt x="134" y="28"/>
                  </a:cubicBezTo>
                  <a:cubicBezTo>
                    <a:pt x="133" y="28"/>
                    <a:pt x="132" y="28"/>
                    <a:pt x="131" y="28"/>
                  </a:cubicBezTo>
                  <a:cubicBezTo>
                    <a:pt x="130" y="28"/>
                    <a:pt x="129" y="27"/>
                    <a:pt x="128" y="27"/>
                  </a:cubicBezTo>
                  <a:cubicBezTo>
                    <a:pt x="127" y="27"/>
                    <a:pt x="126" y="27"/>
                    <a:pt x="125" y="27"/>
                  </a:cubicBezTo>
                  <a:cubicBezTo>
                    <a:pt x="124" y="26"/>
                    <a:pt x="122" y="26"/>
                    <a:pt x="121" y="25"/>
                  </a:cubicBezTo>
                  <a:cubicBezTo>
                    <a:pt x="120" y="24"/>
                    <a:pt x="118" y="23"/>
                    <a:pt x="117" y="22"/>
                  </a:cubicBezTo>
                  <a:cubicBezTo>
                    <a:pt x="116" y="21"/>
                    <a:pt x="116" y="19"/>
                    <a:pt x="115" y="19"/>
                  </a:cubicBezTo>
                  <a:cubicBezTo>
                    <a:pt x="114" y="18"/>
                    <a:pt x="113" y="19"/>
                    <a:pt x="113" y="19"/>
                  </a:cubicBezTo>
                  <a:cubicBezTo>
                    <a:pt x="111" y="19"/>
                    <a:pt x="110" y="20"/>
                    <a:pt x="109" y="19"/>
                  </a:cubicBezTo>
                  <a:cubicBezTo>
                    <a:pt x="108" y="19"/>
                    <a:pt x="109" y="17"/>
                    <a:pt x="108" y="16"/>
                  </a:cubicBezTo>
                  <a:cubicBezTo>
                    <a:pt x="108" y="15"/>
                    <a:pt x="108" y="13"/>
                    <a:pt x="106" y="13"/>
                  </a:cubicBezTo>
                  <a:cubicBezTo>
                    <a:pt x="105" y="12"/>
                    <a:pt x="104" y="13"/>
                    <a:pt x="102" y="13"/>
                  </a:cubicBezTo>
                  <a:cubicBezTo>
                    <a:pt x="102" y="12"/>
                    <a:pt x="101" y="11"/>
                    <a:pt x="101" y="11"/>
                  </a:cubicBezTo>
                  <a:cubicBezTo>
                    <a:pt x="100" y="10"/>
                    <a:pt x="98" y="11"/>
                    <a:pt x="97" y="10"/>
                  </a:cubicBezTo>
                  <a:cubicBezTo>
                    <a:pt x="96" y="9"/>
                    <a:pt x="96" y="7"/>
                    <a:pt x="95" y="7"/>
                  </a:cubicBezTo>
                  <a:cubicBezTo>
                    <a:pt x="94" y="6"/>
                    <a:pt x="93" y="6"/>
                    <a:pt x="92" y="6"/>
                  </a:cubicBezTo>
                  <a:cubicBezTo>
                    <a:pt x="91" y="6"/>
                    <a:pt x="90" y="6"/>
                    <a:pt x="90" y="5"/>
                  </a:cubicBezTo>
                  <a:cubicBezTo>
                    <a:pt x="89" y="4"/>
                    <a:pt x="88" y="2"/>
                    <a:pt x="88" y="1"/>
                  </a:cubicBezTo>
                  <a:cubicBezTo>
                    <a:pt x="84" y="2"/>
                    <a:pt x="79" y="0"/>
                    <a:pt x="77" y="3"/>
                  </a:cubicBezTo>
                  <a:cubicBezTo>
                    <a:pt x="75" y="7"/>
                    <a:pt x="76" y="12"/>
                    <a:pt x="76" y="16"/>
                  </a:cubicBezTo>
                  <a:cubicBezTo>
                    <a:pt x="76" y="17"/>
                    <a:pt x="78" y="18"/>
                    <a:pt x="78" y="18"/>
                  </a:cubicBezTo>
                  <a:cubicBezTo>
                    <a:pt x="76" y="19"/>
                    <a:pt x="75" y="18"/>
                    <a:pt x="73" y="18"/>
                  </a:cubicBezTo>
                  <a:cubicBezTo>
                    <a:pt x="71" y="19"/>
                    <a:pt x="69" y="20"/>
                    <a:pt x="67" y="21"/>
                  </a:cubicBezTo>
                  <a:cubicBezTo>
                    <a:pt x="64" y="23"/>
                    <a:pt x="61" y="23"/>
                    <a:pt x="59" y="25"/>
                  </a:cubicBezTo>
                  <a:cubicBezTo>
                    <a:pt x="58" y="26"/>
                    <a:pt x="58" y="27"/>
                    <a:pt x="59" y="28"/>
                  </a:cubicBezTo>
                  <a:cubicBezTo>
                    <a:pt x="60" y="29"/>
                    <a:pt x="63" y="28"/>
                    <a:pt x="63" y="29"/>
                  </a:cubicBezTo>
                  <a:cubicBezTo>
                    <a:pt x="63" y="31"/>
                    <a:pt x="60" y="30"/>
                    <a:pt x="59" y="31"/>
                  </a:cubicBezTo>
                  <a:cubicBezTo>
                    <a:pt x="56" y="31"/>
                    <a:pt x="54" y="31"/>
                    <a:pt x="51" y="30"/>
                  </a:cubicBezTo>
                  <a:cubicBezTo>
                    <a:pt x="49" y="30"/>
                    <a:pt x="47" y="29"/>
                    <a:pt x="46" y="30"/>
                  </a:cubicBezTo>
                  <a:cubicBezTo>
                    <a:pt x="45" y="30"/>
                    <a:pt x="44" y="31"/>
                    <a:pt x="44" y="31"/>
                  </a:cubicBezTo>
                  <a:cubicBezTo>
                    <a:pt x="43" y="31"/>
                    <a:pt x="43" y="29"/>
                    <a:pt x="43" y="28"/>
                  </a:cubicBezTo>
                  <a:cubicBezTo>
                    <a:pt x="43" y="27"/>
                    <a:pt x="44" y="26"/>
                    <a:pt x="43" y="25"/>
                  </a:cubicBezTo>
                  <a:cubicBezTo>
                    <a:pt x="42" y="24"/>
                    <a:pt x="40" y="25"/>
                    <a:pt x="39" y="25"/>
                  </a:cubicBezTo>
                  <a:cubicBezTo>
                    <a:pt x="38" y="25"/>
                    <a:pt x="36" y="23"/>
                    <a:pt x="36" y="24"/>
                  </a:cubicBezTo>
                  <a:cubicBezTo>
                    <a:pt x="35" y="25"/>
                    <a:pt x="36" y="28"/>
                    <a:pt x="36" y="29"/>
                  </a:cubicBezTo>
                  <a:cubicBezTo>
                    <a:pt x="36" y="31"/>
                    <a:pt x="38" y="33"/>
                    <a:pt x="38" y="35"/>
                  </a:cubicBezTo>
                  <a:cubicBezTo>
                    <a:pt x="39" y="37"/>
                    <a:pt x="39" y="40"/>
                    <a:pt x="40" y="42"/>
                  </a:cubicBezTo>
                  <a:cubicBezTo>
                    <a:pt x="40" y="42"/>
                    <a:pt x="41" y="43"/>
                    <a:pt x="40" y="44"/>
                  </a:cubicBezTo>
                  <a:cubicBezTo>
                    <a:pt x="39" y="45"/>
                    <a:pt x="37" y="44"/>
                    <a:pt x="36" y="44"/>
                  </a:cubicBezTo>
                  <a:cubicBezTo>
                    <a:pt x="34" y="44"/>
                    <a:pt x="32" y="43"/>
                    <a:pt x="30" y="43"/>
                  </a:cubicBezTo>
                  <a:cubicBezTo>
                    <a:pt x="29" y="43"/>
                    <a:pt x="28" y="46"/>
                    <a:pt x="27" y="46"/>
                  </a:cubicBezTo>
                  <a:cubicBezTo>
                    <a:pt x="25" y="46"/>
                    <a:pt x="24" y="43"/>
                    <a:pt x="23" y="42"/>
                  </a:cubicBezTo>
                  <a:cubicBezTo>
                    <a:pt x="22" y="41"/>
                    <a:pt x="22" y="40"/>
                    <a:pt x="21" y="40"/>
                  </a:cubicBezTo>
                  <a:cubicBezTo>
                    <a:pt x="19" y="40"/>
                    <a:pt x="17" y="40"/>
                    <a:pt x="15" y="40"/>
                  </a:cubicBezTo>
                  <a:cubicBezTo>
                    <a:pt x="15" y="41"/>
                    <a:pt x="15" y="43"/>
                    <a:pt x="14" y="43"/>
                  </a:cubicBezTo>
                  <a:cubicBezTo>
                    <a:pt x="14" y="44"/>
                    <a:pt x="13" y="43"/>
                    <a:pt x="12" y="43"/>
                  </a:cubicBezTo>
                  <a:cubicBezTo>
                    <a:pt x="10" y="43"/>
                    <a:pt x="9" y="43"/>
                    <a:pt x="8" y="43"/>
                  </a:cubicBezTo>
                  <a:cubicBezTo>
                    <a:pt x="6" y="43"/>
                    <a:pt x="4" y="44"/>
                    <a:pt x="2" y="45"/>
                  </a:cubicBezTo>
                  <a:cubicBezTo>
                    <a:pt x="1" y="46"/>
                    <a:pt x="0" y="47"/>
                    <a:pt x="0" y="49"/>
                  </a:cubicBezTo>
                  <a:cubicBezTo>
                    <a:pt x="1" y="50"/>
                    <a:pt x="3" y="50"/>
                    <a:pt x="4" y="51"/>
                  </a:cubicBezTo>
                  <a:cubicBezTo>
                    <a:pt x="5" y="51"/>
                    <a:pt x="7" y="52"/>
                    <a:pt x="7" y="53"/>
                  </a:cubicBezTo>
                  <a:cubicBezTo>
                    <a:pt x="5" y="54"/>
                    <a:pt x="2" y="52"/>
                    <a:pt x="1" y="54"/>
                  </a:cubicBezTo>
                  <a:cubicBezTo>
                    <a:pt x="0" y="55"/>
                    <a:pt x="3" y="55"/>
                    <a:pt x="4" y="56"/>
                  </a:cubicBezTo>
                  <a:cubicBezTo>
                    <a:pt x="5" y="57"/>
                    <a:pt x="4" y="59"/>
                    <a:pt x="6" y="59"/>
                  </a:cubicBezTo>
                  <a:cubicBezTo>
                    <a:pt x="7" y="60"/>
                    <a:pt x="9" y="57"/>
                    <a:pt x="10" y="57"/>
                  </a:cubicBezTo>
                  <a:cubicBezTo>
                    <a:pt x="13" y="57"/>
                    <a:pt x="16" y="59"/>
                    <a:pt x="18" y="60"/>
                  </a:cubicBezTo>
                  <a:cubicBezTo>
                    <a:pt x="19" y="61"/>
                    <a:pt x="20" y="63"/>
                    <a:pt x="21" y="63"/>
                  </a:cubicBezTo>
                  <a:cubicBezTo>
                    <a:pt x="22" y="64"/>
                    <a:pt x="24" y="62"/>
                    <a:pt x="25" y="62"/>
                  </a:cubicBezTo>
                  <a:cubicBezTo>
                    <a:pt x="26" y="62"/>
                    <a:pt x="25" y="64"/>
                    <a:pt x="25" y="64"/>
                  </a:cubicBezTo>
                  <a:cubicBezTo>
                    <a:pt x="26" y="64"/>
                    <a:pt x="27" y="63"/>
                    <a:pt x="28" y="64"/>
                  </a:cubicBezTo>
                  <a:cubicBezTo>
                    <a:pt x="28" y="65"/>
                    <a:pt x="27" y="67"/>
                    <a:pt x="28" y="67"/>
                  </a:cubicBezTo>
                  <a:cubicBezTo>
                    <a:pt x="28" y="68"/>
                    <a:pt x="30" y="67"/>
                    <a:pt x="31" y="67"/>
                  </a:cubicBezTo>
                  <a:cubicBezTo>
                    <a:pt x="32" y="67"/>
                    <a:pt x="34" y="66"/>
                    <a:pt x="34" y="67"/>
                  </a:cubicBezTo>
                  <a:cubicBezTo>
                    <a:pt x="34" y="69"/>
                    <a:pt x="31" y="69"/>
                    <a:pt x="31" y="70"/>
                  </a:cubicBezTo>
                  <a:cubicBezTo>
                    <a:pt x="31" y="71"/>
                    <a:pt x="33" y="71"/>
                    <a:pt x="34" y="72"/>
                  </a:cubicBezTo>
                  <a:cubicBezTo>
                    <a:pt x="34" y="73"/>
                    <a:pt x="32" y="74"/>
                    <a:pt x="32" y="75"/>
                  </a:cubicBezTo>
                  <a:cubicBezTo>
                    <a:pt x="33" y="77"/>
                    <a:pt x="35" y="77"/>
                    <a:pt x="35" y="78"/>
                  </a:cubicBezTo>
                  <a:cubicBezTo>
                    <a:pt x="36" y="79"/>
                    <a:pt x="36" y="81"/>
                    <a:pt x="37" y="82"/>
                  </a:cubicBezTo>
                  <a:cubicBezTo>
                    <a:pt x="38" y="83"/>
                    <a:pt x="40" y="84"/>
                    <a:pt x="41" y="84"/>
                  </a:cubicBezTo>
                  <a:cubicBezTo>
                    <a:pt x="43" y="85"/>
                    <a:pt x="44" y="83"/>
                    <a:pt x="45" y="84"/>
                  </a:cubicBezTo>
                  <a:cubicBezTo>
                    <a:pt x="46" y="85"/>
                    <a:pt x="44" y="86"/>
                    <a:pt x="44" y="87"/>
                  </a:cubicBezTo>
                  <a:cubicBezTo>
                    <a:pt x="44" y="88"/>
                    <a:pt x="45" y="89"/>
                    <a:pt x="45" y="89"/>
                  </a:cubicBezTo>
                  <a:cubicBezTo>
                    <a:pt x="45" y="91"/>
                    <a:pt x="45" y="92"/>
                    <a:pt x="44" y="93"/>
                  </a:cubicBezTo>
                  <a:cubicBezTo>
                    <a:pt x="44" y="94"/>
                    <a:pt x="43" y="94"/>
                    <a:pt x="44" y="95"/>
                  </a:cubicBezTo>
                  <a:cubicBezTo>
                    <a:pt x="45" y="96"/>
                    <a:pt x="47" y="96"/>
                    <a:pt x="48" y="97"/>
                  </a:cubicBezTo>
                  <a:cubicBezTo>
                    <a:pt x="49" y="99"/>
                    <a:pt x="51" y="102"/>
                    <a:pt x="49" y="103"/>
                  </a:cubicBezTo>
                  <a:cubicBezTo>
                    <a:pt x="48" y="103"/>
                    <a:pt x="47" y="100"/>
                    <a:pt x="46" y="99"/>
                  </a:cubicBezTo>
                  <a:cubicBezTo>
                    <a:pt x="46" y="98"/>
                    <a:pt x="45" y="97"/>
                    <a:pt x="44" y="98"/>
                  </a:cubicBezTo>
                  <a:cubicBezTo>
                    <a:pt x="43" y="100"/>
                    <a:pt x="43" y="103"/>
                    <a:pt x="43" y="105"/>
                  </a:cubicBezTo>
                  <a:cubicBezTo>
                    <a:pt x="43" y="107"/>
                    <a:pt x="42" y="110"/>
                    <a:pt x="42" y="112"/>
                  </a:cubicBezTo>
                  <a:cubicBezTo>
                    <a:pt x="43" y="113"/>
                    <a:pt x="45" y="110"/>
                    <a:pt x="46" y="111"/>
                  </a:cubicBezTo>
                  <a:cubicBezTo>
                    <a:pt x="46" y="112"/>
                    <a:pt x="44" y="113"/>
                    <a:pt x="43" y="114"/>
                  </a:cubicBezTo>
                  <a:cubicBezTo>
                    <a:pt x="43" y="117"/>
                    <a:pt x="42" y="119"/>
                    <a:pt x="42" y="121"/>
                  </a:cubicBezTo>
                  <a:cubicBezTo>
                    <a:pt x="42" y="123"/>
                    <a:pt x="42" y="126"/>
                    <a:pt x="42" y="128"/>
                  </a:cubicBezTo>
                  <a:cubicBezTo>
                    <a:pt x="41" y="129"/>
                    <a:pt x="40" y="130"/>
                    <a:pt x="39" y="132"/>
                  </a:cubicBezTo>
                  <a:cubicBezTo>
                    <a:pt x="38" y="133"/>
                    <a:pt x="37" y="134"/>
                    <a:pt x="36" y="135"/>
                  </a:cubicBezTo>
                  <a:cubicBezTo>
                    <a:pt x="38" y="135"/>
                    <a:pt x="40" y="135"/>
                    <a:pt x="41" y="136"/>
                  </a:cubicBezTo>
                  <a:cubicBezTo>
                    <a:pt x="43" y="137"/>
                    <a:pt x="42" y="139"/>
                    <a:pt x="44" y="140"/>
                  </a:cubicBezTo>
                  <a:cubicBezTo>
                    <a:pt x="45" y="141"/>
                    <a:pt x="47" y="141"/>
                    <a:pt x="49" y="141"/>
                  </a:cubicBezTo>
                  <a:cubicBezTo>
                    <a:pt x="51" y="142"/>
                    <a:pt x="53" y="143"/>
                    <a:pt x="55" y="144"/>
                  </a:cubicBezTo>
                  <a:cubicBezTo>
                    <a:pt x="57" y="144"/>
                    <a:pt x="59" y="144"/>
                    <a:pt x="61" y="145"/>
                  </a:cubicBezTo>
                  <a:cubicBezTo>
                    <a:pt x="63" y="145"/>
                    <a:pt x="65" y="145"/>
                    <a:pt x="66" y="144"/>
                  </a:cubicBezTo>
                  <a:cubicBezTo>
                    <a:pt x="67" y="144"/>
                    <a:pt x="67" y="142"/>
                    <a:pt x="67" y="142"/>
                  </a:cubicBezTo>
                  <a:cubicBezTo>
                    <a:pt x="70" y="143"/>
                    <a:pt x="73" y="145"/>
                    <a:pt x="75" y="146"/>
                  </a:cubicBezTo>
                  <a:cubicBezTo>
                    <a:pt x="77" y="147"/>
                    <a:pt x="78" y="148"/>
                    <a:pt x="80" y="149"/>
                  </a:cubicBezTo>
                  <a:cubicBezTo>
                    <a:pt x="82" y="149"/>
                    <a:pt x="83" y="149"/>
                    <a:pt x="85" y="149"/>
                  </a:cubicBezTo>
                  <a:cubicBezTo>
                    <a:pt x="87" y="150"/>
                    <a:pt x="90" y="150"/>
                    <a:pt x="92" y="150"/>
                  </a:cubicBezTo>
                  <a:cubicBezTo>
                    <a:pt x="93" y="150"/>
                    <a:pt x="94" y="149"/>
                    <a:pt x="95" y="149"/>
                  </a:cubicBezTo>
                  <a:cubicBezTo>
                    <a:pt x="95" y="146"/>
                    <a:pt x="94" y="144"/>
                    <a:pt x="94" y="142"/>
                  </a:cubicBezTo>
                  <a:cubicBezTo>
                    <a:pt x="95" y="140"/>
                    <a:pt x="96" y="139"/>
                    <a:pt x="98" y="137"/>
                  </a:cubicBezTo>
                  <a:cubicBezTo>
                    <a:pt x="100" y="135"/>
                    <a:pt x="103" y="133"/>
                    <a:pt x="106" y="132"/>
                  </a:cubicBezTo>
                  <a:cubicBezTo>
                    <a:pt x="107" y="132"/>
                    <a:pt x="108" y="133"/>
                    <a:pt x="109" y="133"/>
                  </a:cubicBezTo>
                  <a:cubicBezTo>
                    <a:pt x="110" y="133"/>
                    <a:pt x="112" y="132"/>
                    <a:pt x="113" y="132"/>
                  </a:cubicBezTo>
                  <a:cubicBezTo>
                    <a:pt x="114" y="132"/>
                    <a:pt x="115" y="135"/>
                    <a:pt x="116" y="135"/>
                  </a:cubicBezTo>
                  <a:cubicBezTo>
                    <a:pt x="117" y="135"/>
                    <a:pt x="117" y="131"/>
                    <a:pt x="119" y="131"/>
                  </a:cubicBezTo>
                  <a:cubicBezTo>
                    <a:pt x="121" y="131"/>
                    <a:pt x="122" y="133"/>
                    <a:pt x="123" y="135"/>
                  </a:cubicBezTo>
                  <a:cubicBezTo>
                    <a:pt x="125" y="136"/>
                    <a:pt x="125" y="138"/>
                    <a:pt x="127" y="139"/>
                  </a:cubicBezTo>
                  <a:cubicBezTo>
                    <a:pt x="129" y="140"/>
                    <a:pt x="130" y="139"/>
                    <a:pt x="132" y="139"/>
                  </a:cubicBezTo>
                  <a:cubicBezTo>
                    <a:pt x="134" y="139"/>
                    <a:pt x="136" y="139"/>
                    <a:pt x="138" y="138"/>
                  </a:cubicBezTo>
                  <a:cubicBezTo>
                    <a:pt x="139" y="138"/>
                    <a:pt x="137" y="136"/>
                    <a:pt x="138" y="135"/>
                  </a:cubicBezTo>
                  <a:cubicBezTo>
                    <a:pt x="139" y="134"/>
                    <a:pt x="140" y="134"/>
                    <a:pt x="142" y="133"/>
                  </a:cubicBezTo>
                  <a:cubicBezTo>
                    <a:pt x="143" y="132"/>
                    <a:pt x="145" y="130"/>
                    <a:pt x="147" y="129"/>
                  </a:cubicBezTo>
                  <a:close/>
                </a:path>
              </a:pathLst>
            </a:custGeom>
            <a:solidFill>
              <a:srgbClr val="2A678B"/>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35" name="Freeform 90"/>
            <p:cNvSpPr>
              <a:spLocks noChangeAspect="1"/>
            </p:cNvSpPr>
            <p:nvPr/>
          </p:nvSpPr>
          <p:spPr bwMode="auto">
            <a:xfrm>
              <a:off x="4308577" y="2718275"/>
              <a:ext cx="15874" cy="22000"/>
            </a:xfrm>
            <a:custGeom>
              <a:avLst/>
              <a:gdLst>
                <a:gd name="T0" fmla="*/ 2147483647 w 9"/>
                <a:gd name="T1" fmla="*/ 2147483647 h 12"/>
                <a:gd name="T2" fmla="*/ 2147483647 w 9"/>
                <a:gd name="T3" fmla="*/ 2147483647 h 12"/>
                <a:gd name="T4" fmla="*/ 2147483647 w 9"/>
                <a:gd name="T5" fmla="*/ 2147483647 h 12"/>
                <a:gd name="T6" fmla="*/ 2147483647 w 9"/>
                <a:gd name="T7" fmla="*/ 2147483647 h 12"/>
                <a:gd name="T8" fmla="*/ 2147483647 w 9"/>
                <a:gd name="T9" fmla="*/ 0 h 12"/>
                <a:gd name="T10" fmla="*/ 2147483647 w 9"/>
                <a:gd name="T11" fmla="*/ 2147483647 h 12"/>
                <a:gd name="T12" fmla="*/ 0 w 9"/>
                <a:gd name="T13" fmla="*/ 2147483647 h 12"/>
                <a:gd name="T14" fmla="*/ 2147483647 w 9"/>
                <a:gd name="T15" fmla="*/ 2147483647 h 12"/>
                <a:gd name="T16" fmla="*/ 2147483647 w 9"/>
                <a:gd name="T17" fmla="*/ 2147483647 h 12"/>
                <a:gd name="T18" fmla="*/ 2147483647 w 9"/>
                <a:gd name="T19" fmla="*/ 2147483647 h 12"/>
                <a:gd name="T20" fmla="*/ 2147483647 w 9"/>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
                <a:gd name="T34" fmla="*/ 0 h 12"/>
                <a:gd name="T35" fmla="*/ 9 w 9"/>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 h="12">
                  <a:moveTo>
                    <a:pt x="8" y="12"/>
                  </a:moveTo>
                  <a:cubicBezTo>
                    <a:pt x="8" y="10"/>
                    <a:pt x="9" y="9"/>
                    <a:pt x="9" y="8"/>
                  </a:cubicBezTo>
                  <a:cubicBezTo>
                    <a:pt x="9" y="7"/>
                    <a:pt x="9" y="6"/>
                    <a:pt x="8" y="6"/>
                  </a:cubicBezTo>
                  <a:cubicBezTo>
                    <a:pt x="7" y="5"/>
                    <a:pt x="6" y="4"/>
                    <a:pt x="5" y="3"/>
                  </a:cubicBezTo>
                  <a:cubicBezTo>
                    <a:pt x="5" y="2"/>
                    <a:pt x="4" y="1"/>
                    <a:pt x="4" y="0"/>
                  </a:cubicBezTo>
                  <a:cubicBezTo>
                    <a:pt x="3" y="0"/>
                    <a:pt x="2" y="0"/>
                    <a:pt x="2" y="1"/>
                  </a:cubicBezTo>
                  <a:cubicBezTo>
                    <a:pt x="1" y="2"/>
                    <a:pt x="0" y="3"/>
                    <a:pt x="0" y="4"/>
                  </a:cubicBezTo>
                  <a:cubicBezTo>
                    <a:pt x="0" y="5"/>
                    <a:pt x="1" y="6"/>
                    <a:pt x="1" y="7"/>
                  </a:cubicBezTo>
                  <a:cubicBezTo>
                    <a:pt x="1" y="8"/>
                    <a:pt x="2" y="10"/>
                    <a:pt x="2" y="11"/>
                  </a:cubicBezTo>
                  <a:cubicBezTo>
                    <a:pt x="3" y="11"/>
                    <a:pt x="4" y="12"/>
                    <a:pt x="5" y="12"/>
                  </a:cubicBezTo>
                  <a:cubicBezTo>
                    <a:pt x="6" y="12"/>
                    <a:pt x="7" y="12"/>
                    <a:pt x="8" y="1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36" name="Freeform 91"/>
            <p:cNvSpPr>
              <a:spLocks noChangeAspect="1"/>
            </p:cNvSpPr>
            <p:nvPr/>
          </p:nvSpPr>
          <p:spPr bwMode="auto">
            <a:xfrm>
              <a:off x="4330800" y="2821989"/>
              <a:ext cx="253977" cy="293855"/>
            </a:xfrm>
            <a:custGeom>
              <a:avLst/>
              <a:gdLst>
                <a:gd name="T0" fmla="*/ 2147483647 w 145"/>
                <a:gd name="T1" fmla="*/ 2147483647 h 154"/>
                <a:gd name="T2" fmla="*/ 2147483647 w 145"/>
                <a:gd name="T3" fmla="*/ 2147483647 h 154"/>
                <a:gd name="T4" fmla="*/ 2147483647 w 145"/>
                <a:gd name="T5" fmla="*/ 2147483647 h 154"/>
                <a:gd name="T6" fmla="*/ 2147483647 w 145"/>
                <a:gd name="T7" fmla="*/ 2147483647 h 154"/>
                <a:gd name="T8" fmla="*/ 2147483647 w 145"/>
                <a:gd name="T9" fmla="*/ 2147483647 h 154"/>
                <a:gd name="T10" fmla="*/ 2147483647 w 145"/>
                <a:gd name="T11" fmla="*/ 2147483647 h 154"/>
                <a:gd name="T12" fmla="*/ 2147483647 w 145"/>
                <a:gd name="T13" fmla="*/ 2147483647 h 154"/>
                <a:gd name="T14" fmla="*/ 2147483647 w 145"/>
                <a:gd name="T15" fmla="*/ 2147483647 h 154"/>
                <a:gd name="T16" fmla="*/ 2147483647 w 145"/>
                <a:gd name="T17" fmla="*/ 2147483647 h 154"/>
                <a:gd name="T18" fmla="*/ 2147483647 w 145"/>
                <a:gd name="T19" fmla="*/ 2147483647 h 154"/>
                <a:gd name="T20" fmla="*/ 2147483647 w 145"/>
                <a:gd name="T21" fmla="*/ 2147483647 h 154"/>
                <a:gd name="T22" fmla="*/ 2147483647 w 145"/>
                <a:gd name="T23" fmla="*/ 2147483647 h 154"/>
                <a:gd name="T24" fmla="*/ 2147483647 w 145"/>
                <a:gd name="T25" fmla="*/ 2147483647 h 154"/>
                <a:gd name="T26" fmla="*/ 2147483647 w 145"/>
                <a:gd name="T27" fmla="*/ 2147483647 h 154"/>
                <a:gd name="T28" fmla="*/ 2147483647 w 145"/>
                <a:gd name="T29" fmla="*/ 2147483647 h 154"/>
                <a:gd name="T30" fmla="*/ 2147483647 w 145"/>
                <a:gd name="T31" fmla="*/ 2147483647 h 154"/>
                <a:gd name="T32" fmla="*/ 2147483647 w 145"/>
                <a:gd name="T33" fmla="*/ 2147483647 h 154"/>
                <a:gd name="T34" fmla="*/ 2147483647 w 145"/>
                <a:gd name="T35" fmla="*/ 2147483647 h 154"/>
                <a:gd name="T36" fmla="*/ 2147483647 w 145"/>
                <a:gd name="T37" fmla="*/ 2147483647 h 154"/>
                <a:gd name="T38" fmla="*/ 2147483647 w 145"/>
                <a:gd name="T39" fmla="*/ 2147483647 h 154"/>
                <a:gd name="T40" fmla="*/ 2147483647 w 145"/>
                <a:gd name="T41" fmla="*/ 2147483647 h 154"/>
                <a:gd name="T42" fmla="*/ 2147483647 w 145"/>
                <a:gd name="T43" fmla="*/ 2147483647 h 154"/>
                <a:gd name="T44" fmla="*/ 2147483647 w 145"/>
                <a:gd name="T45" fmla="*/ 2147483647 h 154"/>
                <a:gd name="T46" fmla="*/ 2147483647 w 145"/>
                <a:gd name="T47" fmla="*/ 2147483647 h 154"/>
                <a:gd name="T48" fmla="*/ 2147483647 w 145"/>
                <a:gd name="T49" fmla="*/ 2147483647 h 154"/>
                <a:gd name="T50" fmla="*/ 2147483647 w 145"/>
                <a:gd name="T51" fmla="*/ 2147483647 h 154"/>
                <a:gd name="T52" fmla="*/ 2147483647 w 145"/>
                <a:gd name="T53" fmla="*/ 2147483647 h 154"/>
                <a:gd name="T54" fmla="*/ 2147483647 w 145"/>
                <a:gd name="T55" fmla="*/ 2147483647 h 154"/>
                <a:gd name="T56" fmla="*/ 2147483647 w 145"/>
                <a:gd name="T57" fmla="*/ 2147483647 h 154"/>
                <a:gd name="T58" fmla="*/ 2147483647 w 145"/>
                <a:gd name="T59" fmla="*/ 2147483647 h 154"/>
                <a:gd name="T60" fmla="*/ 2147483647 w 145"/>
                <a:gd name="T61" fmla="*/ 2147483647 h 154"/>
                <a:gd name="T62" fmla="*/ 2147483647 w 145"/>
                <a:gd name="T63" fmla="*/ 2147483647 h 154"/>
                <a:gd name="T64" fmla="*/ 2147483647 w 145"/>
                <a:gd name="T65" fmla="*/ 2147483647 h 154"/>
                <a:gd name="T66" fmla="*/ 2147483647 w 145"/>
                <a:gd name="T67" fmla="*/ 2147483647 h 154"/>
                <a:gd name="T68" fmla="*/ 2147483647 w 145"/>
                <a:gd name="T69" fmla="*/ 2147483647 h 154"/>
                <a:gd name="T70" fmla="*/ 2147483647 w 145"/>
                <a:gd name="T71" fmla="*/ 2147483647 h 154"/>
                <a:gd name="T72" fmla="*/ 2147483647 w 145"/>
                <a:gd name="T73" fmla="*/ 2147483647 h 154"/>
                <a:gd name="T74" fmla="*/ 2147483647 w 145"/>
                <a:gd name="T75" fmla="*/ 2147483647 h 154"/>
                <a:gd name="T76" fmla="*/ 2147483647 w 145"/>
                <a:gd name="T77" fmla="*/ 2147483647 h 154"/>
                <a:gd name="T78" fmla="*/ 2147483647 w 145"/>
                <a:gd name="T79" fmla="*/ 0 h 154"/>
                <a:gd name="T80" fmla="*/ 2147483647 w 145"/>
                <a:gd name="T81" fmla="*/ 2147483647 h 154"/>
                <a:gd name="T82" fmla="*/ 2147483647 w 145"/>
                <a:gd name="T83" fmla="*/ 2147483647 h 154"/>
                <a:gd name="T84" fmla="*/ 2147483647 w 145"/>
                <a:gd name="T85" fmla="*/ 2147483647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5"/>
                <a:gd name="T130" fmla="*/ 0 h 154"/>
                <a:gd name="T131" fmla="*/ 145 w 145"/>
                <a:gd name="T132" fmla="*/ 154 h 15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5" h="154">
                  <a:moveTo>
                    <a:pt x="84" y="24"/>
                  </a:moveTo>
                  <a:cubicBezTo>
                    <a:pt x="83" y="24"/>
                    <a:pt x="82" y="24"/>
                    <a:pt x="81" y="24"/>
                  </a:cubicBezTo>
                  <a:cubicBezTo>
                    <a:pt x="80" y="24"/>
                    <a:pt x="79" y="23"/>
                    <a:pt x="78" y="24"/>
                  </a:cubicBezTo>
                  <a:cubicBezTo>
                    <a:pt x="76" y="24"/>
                    <a:pt x="75" y="26"/>
                    <a:pt x="74" y="26"/>
                  </a:cubicBezTo>
                  <a:cubicBezTo>
                    <a:pt x="72" y="27"/>
                    <a:pt x="70" y="26"/>
                    <a:pt x="69" y="27"/>
                  </a:cubicBezTo>
                  <a:cubicBezTo>
                    <a:pt x="68" y="28"/>
                    <a:pt x="67" y="30"/>
                    <a:pt x="67" y="32"/>
                  </a:cubicBezTo>
                  <a:cubicBezTo>
                    <a:pt x="67" y="34"/>
                    <a:pt x="70" y="35"/>
                    <a:pt x="70" y="37"/>
                  </a:cubicBezTo>
                  <a:cubicBezTo>
                    <a:pt x="70" y="38"/>
                    <a:pt x="67" y="39"/>
                    <a:pt x="67" y="40"/>
                  </a:cubicBezTo>
                  <a:cubicBezTo>
                    <a:pt x="67" y="43"/>
                    <a:pt x="67" y="46"/>
                    <a:pt x="68" y="48"/>
                  </a:cubicBezTo>
                  <a:cubicBezTo>
                    <a:pt x="69" y="50"/>
                    <a:pt x="70" y="52"/>
                    <a:pt x="71" y="54"/>
                  </a:cubicBezTo>
                  <a:cubicBezTo>
                    <a:pt x="72" y="55"/>
                    <a:pt x="74" y="53"/>
                    <a:pt x="75" y="54"/>
                  </a:cubicBezTo>
                  <a:cubicBezTo>
                    <a:pt x="77" y="55"/>
                    <a:pt x="79" y="58"/>
                    <a:pt x="81" y="59"/>
                  </a:cubicBezTo>
                  <a:cubicBezTo>
                    <a:pt x="82" y="60"/>
                    <a:pt x="83" y="59"/>
                    <a:pt x="84" y="60"/>
                  </a:cubicBezTo>
                  <a:cubicBezTo>
                    <a:pt x="86" y="65"/>
                    <a:pt x="87" y="72"/>
                    <a:pt x="90" y="77"/>
                  </a:cubicBezTo>
                  <a:cubicBezTo>
                    <a:pt x="92" y="81"/>
                    <a:pt x="96" y="82"/>
                    <a:pt x="99" y="85"/>
                  </a:cubicBezTo>
                  <a:cubicBezTo>
                    <a:pt x="100" y="86"/>
                    <a:pt x="101" y="87"/>
                    <a:pt x="102" y="87"/>
                  </a:cubicBezTo>
                  <a:cubicBezTo>
                    <a:pt x="105" y="88"/>
                    <a:pt x="108" y="87"/>
                    <a:pt x="112" y="87"/>
                  </a:cubicBezTo>
                  <a:cubicBezTo>
                    <a:pt x="113" y="87"/>
                    <a:pt x="114" y="87"/>
                    <a:pt x="115" y="87"/>
                  </a:cubicBezTo>
                  <a:cubicBezTo>
                    <a:pt x="116" y="88"/>
                    <a:pt x="115" y="90"/>
                    <a:pt x="114" y="91"/>
                  </a:cubicBezTo>
                  <a:cubicBezTo>
                    <a:pt x="114" y="92"/>
                    <a:pt x="112" y="93"/>
                    <a:pt x="112" y="94"/>
                  </a:cubicBezTo>
                  <a:cubicBezTo>
                    <a:pt x="113" y="96"/>
                    <a:pt x="115" y="97"/>
                    <a:pt x="117" y="98"/>
                  </a:cubicBezTo>
                  <a:cubicBezTo>
                    <a:pt x="120" y="100"/>
                    <a:pt x="124" y="100"/>
                    <a:pt x="126" y="101"/>
                  </a:cubicBezTo>
                  <a:cubicBezTo>
                    <a:pt x="130" y="103"/>
                    <a:pt x="132" y="106"/>
                    <a:pt x="135" y="108"/>
                  </a:cubicBezTo>
                  <a:cubicBezTo>
                    <a:pt x="137" y="109"/>
                    <a:pt x="139" y="109"/>
                    <a:pt x="141" y="111"/>
                  </a:cubicBezTo>
                  <a:cubicBezTo>
                    <a:pt x="142" y="112"/>
                    <a:pt x="143" y="113"/>
                    <a:pt x="143" y="115"/>
                  </a:cubicBezTo>
                  <a:cubicBezTo>
                    <a:pt x="143" y="118"/>
                    <a:pt x="145" y="121"/>
                    <a:pt x="143" y="123"/>
                  </a:cubicBezTo>
                  <a:cubicBezTo>
                    <a:pt x="142" y="124"/>
                    <a:pt x="140" y="121"/>
                    <a:pt x="139" y="119"/>
                  </a:cubicBezTo>
                  <a:cubicBezTo>
                    <a:pt x="138" y="118"/>
                    <a:pt x="139" y="116"/>
                    <a:pt x="138" y="115"/>
                  </a:cubicBezTo>
                  <a:cubicBezTo>
                    <a:pt x="138" y="114"/>
                    <a:pt x="137" y="115"/>
                    <a:pt x="136" y="115"/>
                  </a:cubicBezTo>
                  <a:cubicBezTo>
                    <a:pt x="134" y="114"/>
                    <a:pt x="132" y="114"/>
                    <a:pt x="130" y="113"/>
                  </a:cubicBezTo>
                  <a:cubicBezTo>
                    <a:pt x="129" y="113"/>
                    <a:pt x="128" y="111"/>
                    <a:pt x="127" y="111"/>
                  </a:cubicBezTo>
                  <a:cubicBezTo>
                    <a:pt x="125" y="112"/>
                    <a:pt x="123" y="114"/>
                    <a:pt x="122" y="115"/>
                  </a:cubicBezTo>
                  <a:cubicBezTo>
                    <a:pt x="121" y="117"/>
                    <a:pt x="121" y="120"/>
                    <a:pt x="121" y="122"/>
                  </a:cubicBezTo>
                  <a:cubicBezTo>
                    <a:pt x="121" y="123"/>
                    <a:pt x="121" y="124"/>
                    <a:pt x="121" y="125"/>
                  </a:cubicBezTo>
                  <a:cubicBezTo>
                    <a:pt x="123" y="127"/>
                    <a:pt x="126" y="127"/>
                    <a:pt x="128" y="129"/>
                  </a:cubicBezTo>
                  <a:cubicBezTo>
                    <a:pt x="129" y="129"/>
                    <a:pt x="128" y="131"/>
                    <a:pt x="128" y="132"/>
                  </a:cubicBezTo>
                  <a:cubicBezTo>
                    <a:pt x="128" y="133"/>
                    <a:pt x="130" y="135"/>
                    <a:pt x="129" y="137"/>
                  </a:cubicBezTo>
                  <a:cubicBezTo>
                    <a:pt x="128" y="138"/>
                    <a:pt x="127" y="136"/>
                    <a:pt x="125" y="137"/>
                  </a:cubicBezTo>
                  <a:cubicBezTo>
                    <a:pt x="124" y="137"/>
                    <a:pt x="122" y="138"/>
                    <a:pt x="121" y="139"/>
                  </a:cubicBezTo>
                  <a:cubicBezTo>
                    <a:pt x="121" y="141"/>
                    <a:pt x="122" y="144"/>
                    <a:pt x="121" y="146"/>
                  </a:cubicBezTo>
                  <a:cubicBezTo>
                    <a:pt x="121" y="147"/>
                    <a:pt x="118" y="147"/>
                    <a:pt x="118" y="148"/>
                  </a:cubicBezTo>
                  <a:cubicBezTo>
                    <a:pt x="117" y="150"/>
                    <a:pt x="118" y="152"/>
                    <a:pt x="116" y="153"/>
                  </a:cubicBezTo>
                  <a:cubicBezTo>
                    <a:pt x="115" y="154"/>
                    <a:pt x="113" y="153"/>
                    <a:pt x="112" y="152"/>
                  </a:cubicBezTo>
                  <a:cubicBezTo>
                    <a:pt x="111" y="152"/>
                    <a:pt x="111" y="151"/>
                    <a:pt x="111" y="150"/>
                  </a:cubicBezTo>
                  <a:cubicBezTo>
                    <a:pt x="112" y="148"/>
                    <a:pt x="113" y="146"/>
                    <a:pt x="113" y="144"/>
                  </a:cubicBezTo>
                  <a:cubicBezTo>
                    <a:pt x="113" y="143"/>
                    <a:pt x="112" y="142"/>
                    <a:pt x="113" y="142"/>
                  </a:cubicBezTo>
                  <a:cubicBezTo>
                    <a:pt x="114" y="140"/>
                    <a:pt x="117" y="141"/>
                    <a:pt x="118" y="140"/>
                  </a:cubicBezTo>
                  <a:cubicBezTo>
                    <a:pt x="118" y="138"/>
                    <a:pt x="116" y="137"/>
                    <a:pt x="116" y="136"/>
                  </a:cubicBezTo>
                  <a:cubicBezTo>
                    <a:pt x="115" y="135"/>
                    <a:pt x="116" y="134"/>
                    <a:pt x="115" y="133"/>
                  </a:cubicBezTo>
                  <a:cubicBezTo>
                    <a:pt x="115" y="131"/>
                    <a:pt x="114" y="129"/>
                    <a:pt x="113" y="127"/>
                  </a:cubicBezTo>
                  <a:cubicBezTo>
                    <a:pt x="112" y="125"/>
                    <a:pt x="111" y="121"/>
                    <a:pt x="110" y="119"/>
                  </a:cubicBezTo>
                  <a:cubicBezTo>
                    <a:pt x="109" y="118"/>
                    <a:pt x="108" y="119"/>
                    <a:pt x="108" y="119"/>
                  </a:cubicBezTo>
                  <a:cubicBezTo>
                    <a:pt x="107" y="119"/>
                    <a:pt x="105" y="119"/>
                    <a:pt x="105" y="118"/>
                  </a:cubicBezTo>
                  <a:cubicBezTo>
                    <a:pt x="103" y="117"/>
                    <a:pt x="102" y="116"/>
                    <a:pt x="101" y="115"/>
                  </a:cubicBezTo>
                  <a:cubicBezTo>
                    <a:pt x="101" y="114"/>
                    <a:pt x="103" y="114"/>
                    <a:pt x="102" y="114"/>
                  </a:cubicBezTo>
                  <a:cubicBezTo>
                    <a:pt x="102" y="112"/>
                    <a:pt x="101" y="111"/>
                    <a:pt x="100" y="110"/>
                  </a:cubicBezTo>
                  <a:cubicBezTo>
                    <a:pt x="99" y="109"/>
                    <a:pt x="97" y="110"/>
                    <a:pt x="96" y="110"/>
                  </a:cubicBezTo>
                  <a:cubicBezTo>
                    <a:pt x="94" y="109"/>
                    <a:pt x="93" y="109"/>
                    <a:pt x="91" y="108"/>
                  </a:cubicBezTo>
                  <a:cubicBezTo>
                    <a:pt x="90" y="107"/>
                    <a:pt x="89" y="105"/>
                    <a:pt x="88" y="103"/>
                  </a:cubicBezTo>
                  <a:cubicBezTo>
                    <a:pt x="87" y="101"/>
                    <a:pt x="87" y="100"/>
                    <a:pt x="85" y="99"/>
                  </a:cubicBezTo>
                  <a:cubicBezTo>
                    <a:pt x="84" y="98"/>
                    <a:pt x="82" y="99"/>
                    <a:pt x="80" y="99"/>
                  </a:cubicBezTo>
                  <a:cubicBezTo>
                    <a:pt x="78" y="99"/>
                    <a:pt x="76" y="98"/>
                    <a:pt x="75" y="96"/>
                  </a:cubicBezTo>
                  <a:cubicBezTo>
                    <a:pt x="73" y="95"/>
                    <a:pt x="72" y="93"/>
                    <a:pt x="70" y="92"/>
                  </a:cubicBezTo>
                  <a:cubicBezTo>
                    <a:pt x="69" y="91"/>
                    <a:pt x="67" y="90"/>
                    <a:pt x="66" y="88"/>
                  </a:cubicBezTo>
                  <a:cubicBezTo>
                    <a:pt x="65" y="87"/>
                    <a:pt x="63" y="85"/>
                    <a:pt x="61" y="83"/>
                  </a:cubicBezTo>
                  <a:cubicBezTo>
                    <a:pt x="59" y="82"/>
                    <a:pt x="57" y="81"/>
                    <a:pt x="55" y="79"/>
                  </a:cubicBezTo>
                  <a:cubicBezTo>
                    <a:pt x="53" y="78"/>
                    <a:pt x="53" y="76"/>
                    <a:pt x="52" y="74"/>
                  </a:cubicBezTo>
                  <a:cubicBezTo>
                    <a:pt x="50" y="73"/>
                    <a:pt x="48" y="72"/>
                    <a:pt x="47" y="71"/>
                  </a:cubicBezTo>
                  <a:cubicBezTo>
                    <a:pt x="46" y="70"/>
                    <a:pt x="47" y="69"/>
                    <a:pt x="47" y="68"/>
                  </a:cubicBezTo>
                  <a:cubicBezTo>
                    <a:pt x="46" y="66"/>
                    <a:pt x="45" y="64"/>
                    <a:pt x="44" y="62"/>
                  </a:cubicBezTo>
                  <a:cubicBezTo>
                    <a:pt x="43" y="59"/>
                    <a:pt x="43" y="56"/>
                    <a:pt x="42" y="54"/>
                  </a:cubicBezTo>
                  <a:cubicBezTo>
                    <a:pt x="42" y="53"/>
                    <a:pt x="40" y="52"/>
                    <a:pt x="39" y="52"/>
                  </a:cubicBezTo>
                  <a:cubicBezTo>
                    <a:pt x="37" y="51"/>
                    <a:pt x="36" y="51"/>
                    <a:pt x="34" y="50"/>
                  </a:cubicBezTo>
                  <a:cubicBezTo>
                    <a:pt x="32" y="49"/>
                    <a:pt x="31" y="47"/>
                    <a:pt x="29" y="47"/>
                  </a:cubicBezTo>
                  <a:cubicBezTo>
                    <a:pt x="27" y="46"/>
                    <a:pt x="26" y="46"/>
                    <a:pt x="24" y="46"/>
                  </a:cubicBezTo>
                  <a:cubicBezTo>
                    <a:pt x="22" y="47"/>
                    <a:pt x="21" y="48"/>
                    <a:pt x="19" y="49"/>
                  </a:cubicBezTo>
                  <a:cubicBezTo>
                    <a:pt x="18" y="50"/>
                    <a:pt x="18" y="52"/>
                    <a:pt x="17" y="53"/>
                  </a:cubicBezTo>
                  <a:cubicBezTo>
                    <a:pt x="16" y="54"/>
                    <a:pt x="15" y="55"/>
                    <a:pt x="13" y="55"/>
                  </a:cubicBezTo>
                  <a:cubicBezTo>
                    <a:pt x="12" y="56"/>
                    <a:pt x="11" y="56"/>
                    <a:pt x="9" y="56"/>
                  </a:cubicBezTo>
                  <a:cubicBezTo>
                    <a:pt x="9" y="57"/>
                    <a:pt x="8" y="58"/>
                    <a:pt x="8" y="58"/>
                  </a:cubicBezTo>
                  <a:cubicBezTo>
                    <a:pt x="8" y="57"/>
                    <a:pt x="7" y="56"/>
                    <a:pt x="7" y="55"/>
                  </a:cubicBezTo>
                  <a:cubicBezTo>
                    <a:pt x="8" y="54"/>
                    <a:pt x="10" y="55"/>
                    <a:pt x="11" y="54"/>
                  </a:cubicBezTo>
                  <a:cubicBezTo>
                    <a:pt x="12" y="53"/>
                    <a:pt x="12" y="52"/>
                    <a:pt x="12" y="51"/>
                  </a:cubicBezTo>
                  <a:cubicBezTo>
                    <a:pt x="11" y="50"/>
                    <a:pt x="9" y="51"/>
                    <a:pt x="8" y="51"/>
                  </a:cubicBezTo>
                  <a:cubicBezTo>
                    <a:pt x="6" y="50"/>
                    <a:pt x="4" y="49"/>
                    <a:pt x="3" y="47"/>
                  </a:cubicBezTo>
                  <a:cubicBezTo>
                    <a:pt x="2" y="46"/>
                    <a:pt x="3" y="44"/>
                    <a:pt x="3" y="42"/>
                  </a:cubicBezTo>
                  <a:cubicBezTo>
                    <a:pt x="3" y="41"/>
                    <a:pt x="4" y="40"/>
                    <a:pt x="3" y="38"/>
                  </a:cubicBezTo>
                  <a:cubicBezTo>
                    <a:pt x="3" y="37"/>
                    <a:pt x="0" y="37"/>
                    <a:pt x="0" y="36"/>
                  </a:cubicBezTo>
                  <a:cubicBezTo>
                    <a:pt x="0" y="35"/>
                    <a:pt x="1" y="34"/>
                    <a:pt x="1" y="33"/>
                  </a:cubicBezTo>
                  <a:cubicBezTo>
                    <a:pt x="2" y="32"/>
                    <a:pt x="4" y="32"/>
                    <a:pt x="5" y="31"/>
                  </a:cubicBezTo>
                  <a:cubicBezTo>
                    <a:pt x="5" y="30"/>
                    <a:pt x="4" y="28"/>
                    <a:pt x="4" y="27"/>
                  </a:cubicBezTo>
                  <a:cubicBezTo>
                    <a:pt x="3" y="26"/>
                    <a:pt x="1" y="25"/>
                    <a:pt x="0" y="23"/>
                  </a:cubicBezTo>
                  <a:cubicBezTo>
                    <a:pt x="0" y="23"/>
                    <a:pt x="0" y="22"/>
                    <a:pt x="1" y="21"/>
                  </a:cubicBezTo>
                  <a:cubicBezTo>
                    <a:pt x="1" y="21"/>
                    <a:pt x="3" y="21"/>
                    <a:pt x="4" y="20"/>
                  </a:cubicBezTo>
                  <a:cubicBezTo>
                    <a:pt x="5" y="20"/>
                    <a:pt x="6" y="21"/>
                    <a:pt x="7" y="20"/>
                  </a:cubicBezTo>
                  <a:cubicBezTo>
                    <a:pt x="8" y="20"/>
                    <a:pt x="9" y="19"/>
                    <a:pt x="10" y="19"/>
                  </a:cubicBezTo>
                  <a:cubicBezTo>
                    <a:pt x="11" y="19"/>
                    <a:pt x="12" y="20"/>
                    <a:pt x="13" y="20"/>
                  </a:cubicBezTo>
                  <a:cubicBezTo>
                    <a:pt x="15" y="19"/>
                    <a:pt x="16" y="18"/>
                    <a:pt x="17" y="16"/>
                  </a:cubicBezTo>
                  <a:cubicBezTo>
                    <a:pt x="17" y="15"/>
                    <a:pt x="17" y="14"/>
                    <a:pt x="17" y="13"/>
                  </a:cubicBezTo>
                  <a:cubicBezTo>
                    <a:pt x="18" y="12"/>
                    <a:pt x="19" y="10"/>
                    <a:pt x="20" y="10"/>
                  </a:cubicBezTo>
                  <a:cubicBezTo>
                    <a:pt x="22" y="11"/>
                    <a:pt x="20" y="14"/>
                    <a:pt x="21" y="15"/>
                  </a:cubicBezTo>
                  <a:cubicBezTo>
                    <a:pt x="22" y="16"/>
                    <a:pt x="23" y="16"/>
                    <a:pt x="24" y="17"/>
                  </a:cubicBezTo>
                  <a:cubicBezTo>
                    <a:pt x="25" y="17"/>
                    <a:pt x="25" y="19"/>
                    <a:pt x="26" y="19"/>
                  </a:cubicBezTo>
                  <a:cubicBezTo>
                    <a:pt x="27" y="19"/>
                    <a:pt x="28" y="19"/>
                    <a:pt x="29" y="18"/>
                  </a:cubicBezTo>
                  <a:cubicBezTo>
                    <a:pt x="30" y="17"/>
                    <a:pt x="30" y="15"/>
                    <a:pt x="30" y="13"/>
                  </a:cubicBezTo>
                  <a:cubicBezTo>
                    <a:pt x="30" y="12"/>
                    <a:pt x="30" y="11"/>
                    <a:pt x="31" y="11"/>
                  </a:cubicBezTo>
                  <a:cubicBezTo>
                    <a:pt x="33" y="11"/>
                    <a:pt x="33" y="13"/>
                    <a:pt x="34" y="13"/>
                  </a:cubicBezTo>
                  <a:cubicBezTo>
                    <a:pt x="35" y="14"/>
                    <a:pt x="37" y="13"/>
                    <a:pt x="38" y="13"/>
                  </a:cubicBezTo>
                  <a:cubicBezTo>
                    <a:pt x="39" y="13"/>
                    <a:pt x="40" y="14"/>
                    <a:pt x="40" y="14"/>
                  </a:cubicBezTo>
                  <a:cubicBezTo>
                    <a:pt x="41" y="12"/>
                    <a:pt x="40" y="11"/>
                    <a:pt x="40" y="9"/>
                  </a:cubicBezTo>
                  <a:cubicBezTo>
                    <a:pt x="40" y="9"/>
                    <a:pt x="40" y="8"/>
                    <a:pt x="41" y="8"/>
                  </a:cubicBezTo>
                  <a:cubicBezTo>
                    <a:pt x="42" y="8"/>
                    <a:pt x="43" y="10"/>
                    <a:pt x="44" y="10"/>
                  </a:cubicBezTo>
                  <a:cubicBezTo>
                    <a:pt x="45" y="9"/>
                    <a:pt x="44" y="7"/>
                    <a:pt x="44" y="6"/>
                  </a:cubicBezTo>
                  <a:cubicBezTo>
                    <a:pt x="44" y="5"/>
                    <a:pt x="44" y="4"/>
                    <a:pt x="45" y="4"/>
                  </a:cubicBezTo>
                  <a:cubicBezTo>
                    <a:pt x="46" y="4"/>
                    <a:pt x="47" y="5"/>
                    <a:pt x="48" y="5"/>
                  </a:cubicBezTo>
                  <a:cubicBezTo>
                    <a:pt x="50" y="5"/>
                    <a:pt x="51" y="6"/>
                    <a:pt x="52" y="6"/>
                  </a:cubicBezTo>
                  <a:cubicBezTo>
                    <a:pt x="53" y="5"/>
                    <a:pt x="52" y="3"/>
                    <a:pt x="52" y="3"/>
                  </a:cubicBezTo>
                  <a:cubicBezTo>
                    <a:pt x="54" y="2"/>
                    <a:pt x="55" y="2"/>
                    <a:pt x="57" y="2"/>
                  </a:cubicBezTo>
                  <a:cubicBezTo>
                    <a:pt x="59" y="1"/>
                    <a:pt x="60" y="2"/>
                    <a:pt x="62" y="1"/>
                  </a:cubicBezTo>
                  <a:cubicBezTo>
                    <a:pt x="63" y="1"/>
                    <a:pt x="64" y="0"/>
                    <a:pt x="66" y="0"/>
                  </a:cubicBezTo>
                  <a:cubicBezTo>
                    <a:pt x="66" y="1"/>
                    <a:pt x="65" y="2"/>
                    <a:pt x="66" y="3"/>
                  </a:cubicBezTo>
                  <a:cubicBezTo>
                    <a:pt x="66" y="5"/>
                    <a:pt x="67" y="6"/>
                    <a:pt x="69" y="7"/>
                  </a:cubicBezTo>
                  <a:cubicBezTo>
                    <a:pt x="70" y="7"/>
                    <a:pt x="73" y="7"/>
                    <a:pt x="75" y="8"/>
                  </a:cubicBezTo>
                  <a:cubicBezTo>
                    <a:pt x="77" y="8"/>
                    <a:pt x="80" y="9"/>
                    <a:pt x="83" y="9"/>
                  </a:cubicBezTo>
                  <a:cubicBezTo>
                    <a:pt x="83" y="9"/>
                    <a:pt x="83" y="10"/>
                    <a:pt x="84" y="10"/>
                  </a:cubicBezTo>
                  <a:cubicBezTo>
                    <a:pt x="83" y="11"/>
                    <a:pt x="81" y="11"/>
                    <a:pt x="81" y="12"/>
                  </a:cubicBezTo>
                  <a:cubicBezTo>
                    <a:pt x="80" y="13"/>
                    <a:pt x="82" y="14"/>
                    <a:pt x="82" y="16"/>
                  </a:cubicBezTo>
                  <a:cubicBezTo>
                    <a:pt x="83" y="17"/>
                    <a:pt x="81" y="18"/>
                    <a:pt x="82" y="20"/>
                  </a:cubicBezTo>
                  <a:cubicBezTo>
                    <a:pt x="82" y="21"/>
                    <a:pt x="83" y="22"/>
                    <a:pt x="84" y="24"/>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37" name="Freeform 92"/>
            <p:cNvSpPr>
              <a:spLocks noChangeAspect="1"/>
            </p:cNvSpPr>
            <p:nvPr/>
          </p:nvSpPr>
          <p:spPr bwMode="auto">
            <a:xfrm>
              <a:off x="4314927" y="2796846"/>
              <a:ext cx="95241" cy="66000"/>
            </a:xfrm>
            <a:custGeom>
              <a:avLst/>
              <a:gdLst>
                <a:gd name="T0" fmla="*/ 2147483647 w 54"/>
                <a:gd name="T1" fmla="*/ 2147483647 h 34"/>
                <a:gd name="T2" fmla="*/ 2147483647 w 54"/>
                <a:gd name="T3" fmla="*/ 2147483647 h 34"/>
                <a:gd name="T4" fmla="*/ 2147483647 w 54"/>
                <a:gd name="T5" fmla="*/ 2147483647 h 34"/>
                <a:gd name="T6" fmla="*/ 2147483647 w 54"/>
                <a:gd name="T7" fmla="*/ 2147483647 h 34"/>
                <a:gd name="T8" fmla="*/ 2147483647 w 54"/>
                <a:gd name="T9" fmla="*/ 2147483647 h 34"/>
                <a:gd name="T10" fmla="*/ 2147483647 w 54"/>
                <a:gd name="T11" fmla="*/ 2147483647 h 34"/>
                <a:gd name="T12" fmla="*/ 2147483647 w 54"/>
                <a:gd name="T13" fmla="*/ 2147483647 h 34"/>
                <a:gd name="T14" fmla="*/ 2147483647 w 54"/>
                <a:gd name="T15" fmla="*/ 2147483647 h 34"/>
                <a:gd name="T16" fmla="*/ 2147483647 w 54"/>
                <a:gd name="T17" fmla="*/ 2147483647 h 34"/>
                <a:gd name="T18" fmla="*/ 2147483647 w 54"/>
                <a:gd name="T19" fmla="*/ 2147483647 h 34"/>
                <a:gd name="T20" fmla="*/ 2147483647 w 54"/>
                <a:gd name="T21" fmla="*/ 0 h 34"/>
                <a:gd name="T22" fmla="*/ 2147483647 w 54"/>
                <a:gd name="T23" fmla="*/ 2147483647 h 34"/>
                <a:gd name="T24" fmla="*/ 2147483647 w 54"/>
                <a:gd name="T25" fmla="*/ 2147483647 h 34"/>
                <a:gd name="T26" fmla="*/ 2147483647 w 54"/>
                <a:gd name="T27" fmla="*/ 2147483647 h 34"/>
                <a:gd name="T28" fmla="*/ 2147483647 w 54"/>
                <a:gd name="T29" fmla="*/ 2147483647 h 34"/>
                <a:gd name="T30" fmla="*/ 2147483647 w 54"/>
                <a:gd name="T31" fmla="*/ 2147483647 h 34"/>
                <a:gd name="T32" fmla="*/ 2147483647 w 54"/>
                <a:gd name="T33" fmla="*/ 2147483647 h 34"/>
                <a:gd name="T34" fmla="*/ 2147483647 w 54"/>
                <a:gd name="T35" fmla="*/ 2147483647 h 34"/>
                <a:gd name="T36" fmla="*/ 2147483647 w 54"/>
                <a:gd name="T37" fmla="*/ 2147483647 h 34"/>
                <a:gd name="T38" fmla="*/ 2147483647 w 54"/>
                <a:gd name="T39" fmla="*/ 2147483647 h 34"/>
                <a:gd name="T40" fmla="*/ 2147483647 w 54"/>
                <a:gd name="T41" fmla="*/ 2147483647 h 34"/>
                <a:gd name="T42" fmla="*/ 2147483647 w 54"/>
                <a:gd name="T43" fmla="*/ 2147483647 h 34"/>
                <a:gd name="T44" fmla="*/ 2147483647 w 54"/>
                <a:gd name="T45" fmla="*/ 2147483647 h 34"/>
                <a:gd name="T46" fmla="*/ 2147483647 w 54"/>
                <a:gd name="T47" fmla="*/ 2147483647 h 34"/>
                <a:gd name="T48" fmla="*/ 2147483647 w 54"/>
                <a:gd name="T49" fmla="*/ 2147483647 h 34"/>
                <a:gd name="T50" fmla="*/ 2147483647 w 54"/>
                <a:gd name="T51" fmla="*/ 2147483647 h 34"/>
                <a:gd name="T52" fmla="*/ 2147483647 w 54"/>
                <a:gd name="T53" fmla="*/ 2147483647 h 34"/>
                <a:gd name="T54" fmla="*/ 2147483647 w 54"/>
                <a:gd name="T55" fmla="*/ 2147483647 h 34"/>
                <a:gd name="T56" fmla="*/ 2147483647 w 54"/>
                <a:gd name="T57" fmla="*/ 2147483647 h 34"/>
                <a:gd name="T58" fmla="*/ 2147483647 w 54"/>
                <a:gd name="T59" fmla="*/ 2147483647 h 34"/>
                <a:gd name="T60" fmla="*/ 2147483647 w 54"/>
                <a:gd name="T61" fmla="*/ 2147483647 h 34"/>
                <a:gd name="T62" fmla="*/ 2147483647 w 54"/>
                <a:gd name="T63" fmla="*/ 2147483647 h 34"/>
                <a:gd name="T64" fmla="*/ 2147483647 w 54"/>
                <a:gd name="T65" fmla="*/ 2147483647 h 34"/>
                <a:gd name="T66" fmla="*/ 2147483647 w 54"/>
                <a:gd name="T67" fmla="*/ 2147483647 h 34"/>
                <a:gd name="T68" fmla="*/ 2147483647 w 54"/>
                <a:gd name="T69" fmla="*/ 2147483647 h 34"/>
                <a:gd name="T70" fmla="*/ 2147483647 w 54"/>
                <a:gd name="T71" fmla="*/ 2147483647 h 34"/>
                <a:gd name="T72" fmla="*/ 2147483647 w 54"/>
                <a:gd name="T73" fmla="*/ 2147483647 h 34"/>
                <a:gd name="T74" fmla="*/ 2147483647 w 54"/>
                <a:gd name="T75" fmla="*/ 2147483647 h 34"/>
                <a:gd name="T76" fmla="*/ 2147483647 w 54"/>
                <a:gd name="T77" fmla="*/ 2147483647 h 34"/>
                <a:gd name="T78" fmla="*/ 2147483647 w 54"/>
                <a:gd name="T79" fmla="*/ 2147483647 h 34"/>
                <a:gd name="T80" fmla="*/ 2147483647 w 54"/>
                <a:gd name="T81" fmla="*/ 2147483647 h 34"/>
                <a:gd name="T82" fmla="*/ 2147483647 w 54"/>
                <a:gd name="T83" fmla="*/ 2147483647 h 34"/>
                <a:gd name="T84" fmla="*/ 2147483647 w 54"/>
                <a:gd name="T85" fmla="*/ 2147483647 h 34"/>
                <a:gd name="T86" fmla="*/ 2147483647 w 54"/>
                <a:gd name="T87" fmla="*/ 2147483647 h 34"/>
                <a:gd name="T88" fmla="*/ 2147483647 w 54"/>
                <a:gd name="T89" fmla="*/ 2147483647 h 34"/>
                <a:gd name="T90" fmla="*/ 2147483647 w 54"/>
                <a:gd name="T91" fmla="*/ 2147483647 h 34"/>
                <a:gd name="T92" fmla="*/ 2147483647 w 54"/>
                <a:gd name="T93" fmla="*/ 2147483647 h 34"/>
                <a:gd name="T94" fmla="*/ 2147483647 w 54"/>
                <a:gd name="T95" fmla="*/ 2147483647 h 34"/>
                <a:gd name="T96" fmla="*/ 2147483647 w 54"/>
                <a:gd name="T97" fmla="*/ 2147483647 h 3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4"/>
                <a:gd name="T148" fmla="*/ 0 h 34"/>
                <a:gd name="T149" fmla="*/ 54 w 54"/>
                <a:gd name="T150" fmla="*/ 34 h 3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4" h="34">
                  <a:moveTo>
                    <a:pt x="54" y="17"/>
                  </a:moveTo>
                  <a:cubicBezTo>
                    <a:pt x="53" y="16"/>
                    <a:pt x="54" y="14"/>
                    <a:pt x="53" y="14"/>
                  </a:cubicBezTo>
                  <a:cubicBezTo>
                    <a:pt x="51" y="14"/>
                    <a:pt x="51" y="17"/>
                    <a:pt x="49" y="17"/>
                  </a:cubicBezTo>
                  <a:cubicBezTo>
                    <a:pt x="48" y="17"/>
                    <a:pt x="47" y="15"/>
                    <a:pt x="46" y="14"/>
                  </a:cubicBezTo>
                  <a:cubicBezTo>
                    <a:pt x="45" y="13"/>
                    <a:pt x="43" y="14"/>
                    <a:pt x="43" y="13"/>
                  </a:cubicBezTo>
                  <a:cubicBezTo>
                    <a:pt x="42" y="13"/>
                    <a:pt x="43" y="11"/>
                    <a:pt x="43" y="10"/>
                  </a:cubicBezTo>
                  <a:cubicBezTo>
                    <a:pt x="43" y="10"/>
                    <a:pt x="43" y="9"/>
                    <a:pt x="43" y="8"/>
                  </a:cubicBezTo>
                  <a:cubicBezTo>
                    <a:pt x="42" y="7"/>
                    <a:pt x="42" y="6"/>
                    <a:pt x="42" y="5"/>
                  </a:cubicBezTo>
                  <a:cubicBezTo>
                    <a:pt x="41" y="4"/>
                    <a:pt x="40" y="3"/>
                    <a:pt x="39" y="2"/>
                  </a:cubicBezTo>
                  <a:cubicBezTo>
                    <a:pt x="37" y="2"/>
                    <a:pt x="36" y="2"/>
                    <a:pt x="34" y="2"/>
                  </a:cubicBezTo>
                  <a:cubicBezTo>
                    <a:pt x="33" y="2"/>
                    <a:pt x="31" y="0"/>
                    <a:pt x="30" y="0"/>
                  </a:cubicBezTo>
                  <a:cubicBezTo>
                    <a:pt x="29" y="0"/>
                    <a:pt x="31" y="2"/>
                    <a:pt x="30" y="3"/>
                  </a:cubicBezTo>
                  <a:cubicBezTo>
                    <a:pt x="29" y="4"/>
                    <a:pt x="28" y="3"/>
                    <a:pt x="27" y="4"/>
                  </a:cubicBezTo>
                  <a:cubicBezTo>
                    <a:pt x="26" y="4"/>
                    <a:pt x="25" y="5"/>
                    <a:pt x="24" y="6"/>
                  </a:cubicBezTo>
                  <a:cubicBezTo>
                    <a:pt x="22" y="6"/>
                    <a:pt x="20" y="5"/>
                    <a:pt x="19" y="5"/>
                  </a:cubicBezTo>
                  <a:cubicBezTo>
                    <a:pt x="18" y="6"/>
                    <a:pt x="17" y="7"/>
                    <a:pt x="16" y="7"/>
                  </a:cubicBezTo>
                  <a:cubicBezTo>
                    <a:pt x="14" y="7"/>
                    <a:pt x="13" y="5"/>
                    <a:pt x="12" y="6"/>
                  </a:cubicBezTo>
                  <a:cubicBezTo>
                    <a:pt x="11" y="6"/>
                    <a:pt x="10" y="7"/>
                    <a:pt x="10" y="7"/>
                  </a:cubicBezTo>
                  <a:cubicBezTo>
                    <a:pt x="10" y="8"/>
                    <a:pt x="12" y="8"/>
                    <a:pt x="12" y="9"/>
                  </a:cubicBezTo>
                  <a:cubicBezTo>
                    <a:pt x="11" y="10"/>
                    <a:pt x="9" y="12"/>
                    <a:pt x="8" y="13"/>
                  </a:cubicBezTo>
                  <a:cubicBezTo>
                    <a:pt x="7" y="14"/>
                    <a:pt x="5" y="15"/>
                    <a:pt x="5" y="16"/>
                  </a:cubicBezTo>
                  <a:cubicBezTo>
                    <a:pt x="4" y="17"/>
                    <a:pt x="3" y="19"/>
                    <a:pt x="3" y="20"/>
                  </a:cubicBezTo>
                  <a:cubicBezTo>
                    <a:pt x="2" y="21"/>
                    <a:pt x="2" y="23"/>
                    <a:pt x="2" y="24"/>
                  </a:cubicBezTo>
                  <a:cubicBezTo>
                    <a:pt x="1" y="26"/>
                    <a:pt x="0" y="28"/>
                    <a:pt x="1" y="29"/>
                  </a:cubicBezTo>
                  <a:cubicBezTo>
                    <a:pt x="3" y="29"/>
                    <a:pt x="4" y="26"/>
                    <a:pt x="5" y="25"/>
                  </a:cubicBezTo>
                  <a:cubicBezTo>
                    <a:pt x="6" y="25"/>
                    <a:pt x="7" y="25"/>
                    <a:pt x="8" y="25"/>
                  </a:cubicBezTo>
                  <a:cubicBezTo>
                    <a:pt x="9" y="25"/>
                    <a:pt x="9" y="26"/>
                    <a:pt x="10" y="26"/>
                  </a:cubicBezTo>
                  <a:cubicBezTo>
                    <a:pt x="10" y="27"/>
                    <a:pt x="10" y="29"/>
                    <a:pt x="10" y="30"/>
                  </a:cubicBezTo>
                  <a:cubicBezTo>
                    <a:pt x="11" y="31"/>
                    <a:pt x="12" y="32"/>
                    <a:pt x="13" y="33"/>
                  </a:cubicBezTo>
                  <a:cubicBezTo>
                    <a:pt x="14" y="33"/>
                    <a:pt x="15" y="34"/>
                    <a:pt x="16" y="33"/>
                  </a:cubicBezTo>
                  <a:cubicBezTo>
                    <a:pt x="17" y="33"/>
                    <a:pt x="18" y="32"/>
                    <a:pt x="19" y="32"/>
                  </a:cubicBezTo>
                  <a:cubicBezTo>
                    <a:pt x="20" y="32"/>
                    <a:pt x="21" y="33"/>
                    <a:pt x="22" y="33"/>
                  </a:cubicBezTo>
                  <a:cubicBezTo>
                    <a:pt x="24" y="32"/>
                    <a:pt x="25" y="31"/>
                    <a:pt x="26" y="29"/>
                  </a:cubicBezTo>
                  <a:cubicBezTo>
                    <a:pt x="26" y="28"/>
                    <a:pt x="26" y="27"/>
                    <a:pt x="26" y="26"/>
                  </a:cubicBezTo>
                  <a:cubicBezTo>
                    <a:pt x="27" y="25"/>
                    <a:pt x="28" y="23"/>
                    <a:pt x="29" y="23"/>
                  </a:cubicBezTo>
                  <a:cubicBezTo>
                    <a:pt x="31" y="24"/>
                    <a:pt x="29" y="27"/>
                    <a:pt x="30" y="28"/>
                  </a:cubicBezTo>
                  <a:cubicBezTo>
                    <a:pt x="31" y="29"/>
                    <a:pt x="32" y="29"/>
                    <a:pt x="33" y="30"/>
                  </a:cubicBezTo>
                  <a:cubicBezTo>
                    <a:pt x="34" y="30"/>
                    <a:pt x="34" y="32"/>
                    <a:pt x="35" y="32"/>
                  </a:cubicBezTo>
                  <a:cubicBezTo>
                    <a:pt x="36" y="32"/>
                    <a:pt x="37" y="32"/>
                    <a:pt x="38" y="31"/>
                  </a:cubicBezTo>
                  <a:cubicBezTo>
                    <a:pt x="39" y="30"/>
                    <a:pt x="39" y="28"/>
                    <a:pt x="39" y="26"/>
                  </a:cubicBezTo>
                  <a:cubicBezTo>
                    <a:pt x="39" y="25"/>
                    <a:pt x="39" y="24"/>
                    <a:pt x="40" y="24"/>
                  </a:cubicBezTo>
                  <a:cubicBezTo>
                    <a:pt x="42" y="24"/>
                    <a:pt x="42" y="26"/>
                    <a:pt x="43" y="26"/>
                  </a:cubicBezTo>
                  <a:cubicBezTo>
                    <a:pt x="44" y="27"/>
                    <a:pt x="46" y="26"/>
                    <a:pt x="47" y="26"/>
                  </a:cubicBezTo>
                  <a:cubicBezTo>
                    <a:pt x="48" y="26"/>
                    <a:pt x="49" y="27"/>
                    <a:pt x="49" y="27"/>
                  </a:cubicBezTo>
                  <a:cubicBezTo>
                    <a:pt x="50" y="25"/>
                    <a:pt x="49" y="24"/>
                    <a:pt x="49" y="22"/>
                  </a:cubicBezTo>
                  <a:cubicBezTo>
                    <a:pt x="49" y="22"/>
                    <a:pt x="49" y="21"/>
                    <a:pt x="50" y="21"/>
                  </a:cubicBezTo>
                  <a:cubicBezTo>
                    <a:pt x="51" y="21"/>
                    <a:pt x="52" y="23"/>
                    <a:pt x="53" y="23"/>
                  </a:cubicBezTo>
                  <a:cubicBezTo>
                    <a:pt x="54" y="22"/>
                    <a:pt x="53" y="20"/>
                    <a:pt x="53" y="19"/>
                  </a:cubicBezTo>
                  <a:cubicBezTo>
                    <a:pt x="53" y="18"/>
                    <a:pt x="53" y="17"/>
                    <a:pt x="54" y="17"/>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38" name="Freeform 93"/>
            <p:cNvSpPr>
              <a:spLocks noChangeAspect="1"/>
            </p:cNvSpPr>
            <p:nvPr/>
          </p:nvSpPr>
          <p:spPr bwMode="auto">
            <a:xfrm>
              <a:off x="4389533" y="2754417"/>
              <a:ext cx="158736" cy="91142"/>
            </a:xfrm>
            <a:custGeom>
              <a:avLst/>
              <a:gdLst>
                <a:gd name="T0" fmla="*/ 2147483647 w 91"/>
                <a:gd name="T1" fmla="*/ 2147483647 h 48"/>
                <a:gd name="T2" fmla="*/ 2147483647 w 91"/>
                <a:gd name="T3" fmla="*/ 2147483647 h 48"/>
                <a:gd name="T4" fmla="*/ 2147483647 w 91"/>
                <a:gd name="T5" fmla="*/ 2147483647 h 48"/>
                <a:gd name="T6" fmla="*/ 2147483647 w 91"/>
                <a:gd name="T7" fmla="*/ 2147483647 h 48"/>
                <a:gd name="T8" fmla="*/ 2147483647 w 91"/>
                <a:gd name="T9" fmla="*/ 2147483647 h 48"/>
                <a:gd name="T10" fmla="*/ 2147483647 w 91"/>
                <a:gd name="T11" fmla="*/ 2147483647 h 48"/>
                <a:gd name="T12" fmla="*/ 2147483647 w 91"/>
                <a:gd name="T13" fmla="*/ 2147483647 h 48"/>
                <a:gd name="T14" fmla="*/ 2147483647 w 91"/>
                <a:gd name="T15" fmla="*/ 2147483647 h 48"/>
                <a:gd name="T16" fmla="*/ 2147483647 w 91"/>
                <a:gd name="T17" fmla="*/ 2147483647 h 48"/>
                <a:gd name="T18" fmla="*/ 2147483647 w 91"/>
                <a:gd name="T19" fmla="*/ 2147483647 h 48"/>
                <a:gd name="T20" fmla="*/ 2147483647 w 91"/>
                <a:gd name="T21" fmla="*/ 2147483647 h 48"/>
                <a:gd name="T22" fmla="*/ 2147483647 w 91"/>
                <a:gd name="T23" fmla="*/ 2147483647 h 48"/>
                <a:gd name="T24" fmla="*/ 2147483647 w 91"/>
                <a:gd name="T25" fmla="*/ 2147483647 h 48"/>
                <a:gd name="T26" fmla="*/ 2147483647 w 91"/>
                <a:gd name="T27" fmla="*/ 2147483647 h 48"/>
                <a:gd name="T28" fmla="*/ 2147483647 w 91"/>
                <a:gd name="T29" fmla="*/ 2147483647 h 48"/>
                <a:gd name="T30" fmla="*/ 2147483647 w 91"/>
                <a:gd name="T31" fmla="*/ 2147483647 h 48"/>
                <a:gd name="T32" fmla="*/ 2147483647 w 91"/>
                <a:gd name="T33" fmla="*/ 2147483647 h 48"/>
                <a:gd name="T34" fmla="*/ 2147483647 w 91"/>
                <a:gd name="T35" fmla="*/ 2147483647 h 48"/>
                <a:gd name="T36" fmla="*/ 2147483647 w 91"/>
                <a:gd name="T37" fmla="*/ 2147483647 h 48"/>
                <a:gd name="T38" fmla="*/ 2147483647 w 91"/>
                <a:gd name="T39" fmla="*/ 2147483647 h 48"/>
                <a:gd name="T40" fmla="*/ 2147483647 w 91"/>
                <a:gd name="T41" fmla="*/ 2147483647 h 48"/>
                <a:gd name="T42" fmla="*/ 2147483647 w 91"/>
                <a:gd name="T43" fmla="*/ 2147483647 h 48"/>
                <a:gd name="T44" fmla="*/ 2147483647 w 91"/>
                <a:gd name="T45" fmla="*/ 2147483647 h 48"/>
                <a:gd name="T46" fmla="*/ 2147483647 w 91"/>
                <a:gd name="T47" fmla="*/ 2147483647 h 48"/>
                <a:gd name="T48" fmla="*/ 2147483647 w 91"/>
                <a:gd name="T49" fmla="*/ 2147483647 h 48"/>
                <a:gd name="T50" fmla="*/ 2147483647 w 91"/>
                <a:gd name="T51" fmla="*/ 2147483647 h 48"/>
                <a:gd name="T52" fmla="*/ 2147483647 w 91"/>
                <a:gd name="T53" fmla="*/ 2147483647 h 48"/>
                <a:gd name="T54" fmla="*/ 2147483647 w 91"/>
                <a:gd name="T55" fmla="*/ 2147483647 h 48"/>
                <a:gd name="T56" fmla="*/ 2147483647 w 91"/>
                <a:gd name="T57" fmla="*/ 2147483647 h 48"/>
                <a:gd name="T58" fmla="*/ 2147483647 w 91"/>
                <a:gd name="T59" fmla="*/ 2147483647 h 48"/>
                <a:gd name="T60" fmla="*/ 2147483647 w 91"/>
                <a:gd name="T61" fmla="*/ 2147483647 h 48"/>
                <a:gd name="T62" fmla="*/ 2147483647 w 91"/>
                <a:gd name="T63" fmla="*/ 2147483647 h 48"/>
                <a:gd name="T64" fmla="*/ 2147483647 w 91"/>
                <a:gd name="T65" fmla="*/ 2147483647 h 48"/>
                <a:gd name="T66" fmla="*/ 2147483647 w 91"/>
                <a:gd name="T67" fmla="*/ 2147483647 h 48"/>
                <a:gd name="T68" fmla="*/ 2147483647 w 91"/>
                <a:gd name="T69" fmla="*/ 2147483647 h 48"/>
                <a:gd name="T70" fmla="*/ 2147483647 w 91"/>
                <a:gd name="T71" fmla="*/ 2147483647 h 48"/>
                <a:gd name="T72" fmla="*/ 2147483647 w 91"/>
                <a:gd name="T73" fmla="*/ 2147483647 h 48"/>
                <a:gd name="T74" fmla="*/ 2147483647 w 91"/>
                <a:gd name="T75" fmla="*/ 2147483647 h 48"/>
                <a:gd name="T76" fmla="*/ 2147483647 w 91"/>
                <a:gd name="T77" fmla="*/ 2147483647 h 48"/>
                <a:gd name="T78" fmla="*/ 2147483647 w 91"/>
                <a:gd name="T79" fmla="*/ 2147483647 h 48"/>
                <a:gd name="T80" fmla="*/ 2147483647 w 91"/>
                <a:gd name="T81" fmla="*/ 2147483647 h 48"/>
                <a:gd name="T82" fmla="*/ 2147483647 w 91"/>
                <a:gd name="T83" fmla="*/ 2147483647 h 48"/>
                <a:gd name="T84" fmla="*/ 2147483647 w 91"/>
                <a:gd name="T85" fmla="*/ 2147483647 h 48"/>
                <a:gd name="T86" fmla="*/ 2147483647 w 91"/>
                <a:gd name="T87" fmla="*/ 2147483647 h 48"/>
                <a:gd name="T88" fmla="*/ 2147483647 w 91"/>
                <a:gd name="T89" fmla="*/ 2147483647 h 48"/>
                <a:gd name="T90" fmla="*/ 2147483647 w 91"/>
                <a:gd name="T91" fmla="*/ 2147483647 h 48"/>
                <a:gd name="T92" fmla="*/ 2147483647 w 91"/>
                <a:gd name="T93" fmla="*/ 2147483647 h 48"/>
                <a:gd name="T94" fmla="*/ 2147483647 w 91"/>
                <a:gd name="T95" fmla="*/ 2147483647 h 48"/>
                <a:gd name="T96" fmla="*/ 2147483647 w 91"/>
                <a:gd name="T97" fmla="*/ 2147483647 h 48"/>
                <a:gd name="T98" fmla="*/ 2147483647 w 91"/>
                <a:gd name="T99" fmla="*/ 2147483647 h 48"/>
                <a:gd name="T100" fmla="*/ 2147483647 w 91"/>
                <a:gd name="T101" fmla="*/ 2147483647 h 48"/>
                <a:gd name="T102" fmla="*/ 2147483647 w 91"/>
                <a:gd name="T103" fmla="*/ 2147483647 h 48"/>
                <a:gd name="T104" fmla="*/ 2147483647 w 91"/>
                <a:gd name="T105" fmla="*/ 2147483647 h 48"/>
                <a:gd name="T106" fmla="*/ 2147483647 w 91"/>
                <a:gd name="T107" fmla="*/ 2147483647 h 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1"/>
                <a:gd name="T163" fmla="*/ 0 h 48"/>
                <a:gd name="T164" fmla="*/ 91 w 91"/>
                <a:gd name="T165" fmla="*/ 48 h 4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1" h="48">
                  <a:moveTo>
                    <a:pt x="81" y="39"/>
                  </a:moveTo>
                  <a:cubicBezTo>
                    <a:pt x="81" y="38"/>
                    <a:pt x="81" y="37"/>
                    <a:pt x="82" y="37"/>
                  </a:cubicBezTo>
                  <a:cubicBezTo>
                    <a:pt x="82" y="36"/>
                    <a:pt x="84" y="37"/>
                    <a:pt x="84" y="37"/>
                  </a:cubicBezTo>
                  <a:cubicBezTo>
                    <a:pt x="84" y="35"/>
                    <a:pt x="82" y="33"/>
                    <a:pt x="82" y="31"/>
                  </a:cubicBezTo>
                  <a:cubicBezTo>
                    <a:pt x="83" y="29"/>
                    <a:pt x="85" y="29"/>
                    <a:pt x="86" y="28"/>
                  </a:cubicBezTo>
                  <a:cubicBezTo>
                    <a:pt x="87" y="27"/>
                    <a:pt x="87" y="25"/>
                    <a:pt x="88" y="25"/>
                  </a:cubicBezTo>
                  <a:cubicBezTo>
                    <a:pt x="88" y="24"/>
                    <a:pt x="90" y="24"/>
                    <a:pt x="90" y="24"/>
                  </a:cubicBezTo>
                  <a:cubicBezTo>
                    <a:pt x="91" y="22"/>
                    <a:pt x="91" y="20"/>
                    <a:pt x="91" y="19"/>
                  </a:cubicBezTo>
                  <a:cubicBezTo>
                    <a:pt x="90" y="17"/>
                    <a:pt x="88" y="16"/>
                    <a:pt x="88" y="15"/>
                  </a:cubicBezTo>
                  <a:cubicBezTo>
                    <a:pt x="87" y="14"/>
                    <a:pt x="88" y="12"/>
                    <a:pt x="88" y="11"/>
                  </a:cubicBezTo>
                  <a:cubicBezTo>
                    <a:pt x="88" y="10"/>
                    <a:pt x="88" y="8"/>
                    <a:pt x="88" y="7"/>
                  </a:cubicBezTo>
                  <a:cubicBezTo>
                    <a:pt x="86" y="6"/>
                    <a:pt x="85" y="6"/>
                    <a:pt x="83" y="6"/>
                  </a:cubicBezTo>
                  <a:cubicBezTo>
                    <a:pt x="82" y="5"/>
                    <a:pt x="80" y="6"/>
                    <a:pt x="79" y="6"/>
                  </a:cubicBezTo>
                  <a:cubicBezTo>
                    <a:pt x="76" y="5"/>
                    <a:pt x="75" y="4"/>
                    <a:pt x="72" y="3"/>
                  </a:cubicBezTo>
                  <a:cubicBezTo>
                    <a:pt x="70" y="3"/>
                    <a:pt x="68" y="3"/>
                    <a:pt x="66" y="2"/>
                  </a:cubicBezTo>
                  <a:cubicBezTo>
                    <a:pt x="66" y="2"/>
                    <a:pt x="65" y="0"/>
                    <a:pt x="64" y="1"/>
                  </a:cubicBezTo>
                  <a:cubicBezTo>
                    <a:pt x="63" y="2"/>
                    <a:pt x="65" y="5"/>
                    <a:pt x="64" y="6"/>
                  </a:cubicBezTo>
                  <a:cubicBezTo>
                    <a:pt x="62" y="8"/>
                    <a:pt x="59" y="9"/>
                    <a:pt x="57" y="9"/>
                  </a:cubicBezTo>
                  <a:cubicBezTo>
                    <a:pt x="54" y="9"/>
                    <a:pt x="53" y="7"/>
                    <a:pt x="51" y="6"/>
                  </a:cubicBezTo>
                  <a:cubicBezTo>
                    <a:pt x="51" y="7"/>
                    <a:pt x="51" y="9"/>
                    <a:pt x="51" y="9"/>
                  </a:cubicBezTo>
                  <a:cubicBezTo>
                    <a:pt x="50" y="10"/>
                    <a:pt x="47" y="9"/>
                    <a:pt x="46" y="9"/>
                  </a:cubicBezTo>
                  <a:cubicBezTo>
                    <a:pt x="45" y="10"/>
                    <a:pt x="47" y="12"/>
                    <a:pt x="46" y="13"/>
                  </a:cubicBezTo>
                  <a:cubicBezTo>
                    <a:pt x="44" y="15"/>
                    <a:pt x="40" y="14"/>
                    <a:pt x="39" y="16"/>
                  </a:cubicBezTo>
                  <a:cubicBezTo>
                    <a:pt x="38" y="18"/>
                    <a:pt x="42" y="20"/>
                    <a:pt x="41" y="22"/>
                  </a:cubicBezTo>
                  <a:cubicBezTo>
                    <a:pt x="39" y="24"/>
                    <a:pt x="35" y="24"/>
                    <a:pt x="33" y="25"/>
                  </a:cubicBezTo>
                  <a:cubicBezTo>
                    <a:pt x="30" y="26"/>
                    <a:pt x="27" y="26"/>
                    <a:pt x="25" y="27"/>
                  </a:cubicBezTo>
                  <a:cubicBezTo>
                    <a:pt x="23" y="28"/>
                    <a:pt x="22" y="30"/>
                    <a:pt x="21" y="30"/>
                  </a:cubicBezTo>
                  <a:cubicBezTo>
                    <a:pt x="19" y="31"/>
                    <a:pt x="18" y="29"/>
                    <a:pt x="16" y="28"/>
                  </a:cubicBezTo>
                  <a:cubicBezTo>
                    <a:pt x="14" y="28"/>
                    <a:pt x="12" y="27"/>
                    <a:pt x="11" y="28"/>
                  </a:cubicBezTo>
                  <a:cubicBezTo>
                    <a:pt x="9" y="28"/>
                    <a:pt x="11" y="32"/>
                    <a:pt x="9" y="32"/>
                  </a:cubicBezTo>
                  <a:cubicBezTo>
                    <a:pt x="7" y="32"/>
                    <a:pt x="6" y="28"/>
                    <a:pt x="3" y="27"/>
                  </a:cubicBezTo>
                  <a:cubicBezTo>
                    <a:pt x="2" y="27"/>
                    <a:pt x="2" y="30"/>
                    <a:pt x="1" y="31"/>
                  </a:cubicBezTo>
                  <a:cubicBezTo>
                    <a:pt x="1" y="32"/>
                    <a:pt x="1" y="33"/>
                    <a:pt x="1" y="33"/>
                  </a:cubicBezTo>
                  <a:cubicBezTo>
                    <a:pt x="1" y="34"/>
                    <a:pt x="0" y="36"/>
                    <a:pt x="1" y="36"/>
                  </a:cubicBezTo>
                  <a:cubicBezTo>
                    <a:pt x="1" y="37"/>
                    <a:pt x="3" y="36"/>
                    <a:pt x="4" y="37"/>
                  </a:cubicBezTo>
                  <a:cubicBezTo>
                    <a:pt x="5" y="38"/>
                    <a:pt x="6" y="40"/>
                    <a:pt x="7" y="40"/>
                  </a:cubicBezTo>
                  <a:cubicBezTo>
                    <a:pt x="9" y="40"/>
                    <a:pt x="9" y="37"/>
                    <a:pt x="11" y="37"/>
                  </a:cubicBezTo>
                  <a:cubicBezTo>
                    <a:pt x="12" y="37"/>
                    <a:pt x="11" y="39"/>
                    <a:pt x="12" y="40"/>
                  </a:cubicBezTo>
                  <a:cubicBezTo>
                    <a:pt x="13" y="40"/>
                    <a:pt x="14" y="41"/>
                    <a:pt x="15" y="41"/>
                  </a:cubicBezTo>
                  <a:cubicBezTo>
                    <a:pt x="17" y="41"/>
                    <a:pt x="18" y="42"/>
                    <a:pt x="19" y="42"/>
                  </a:cubicBezTo>
                  <a:cubicBezTo>
                    <a:pt x="20" y="41"/>
                    <a:pt x="19" y="39"/>
                    <a:pt x="19" y="39"/>
                  </a:cubicBezTo>
                  <a:cubicBezTo>
                    <a:pt x="21" y="38"/>
                    <a:pt x="22" y="38"/>
                    <a:pt x="24" y="38"/>
                  </a:cubicBezTo>
                  <a:cubicBezTo>
                    <a:pt x="26" y="37"/>
                    <a:pt x="27" y="38"/>
                    <a:pt x="29" y="37"/>
                  </a:cubicBezTo>
                  <a:cubicBezTo>
                    <a:pt x="30" y="37"/>
                    <a:pt x="31" y="36"/>
                    <a:pt x="33" y="36"/>
                  </a:cubicBezTo>
                  <a:cubicBezTo>
                    <a:pt x="33" y="37"/>
                    <a:pt x="32" y="38"/>
                    <a:pt x="33" y="39"/>
                  </a:cubicBezTo>
                  <a:cubicBezTo>
                    <a:pt x="33" y="41"/>
                    <a:pt x="34" y="42"/>
                    <a:pt x="36" y="43"/>
                  </a:cubicBezTo>
                  <a:cubicBezTo>
                    <a:pt x="37" y="43"/>
                    <a:pt x="40" y="43"/>
                    <a:pt x="42" y="44"/>
                  </a:cubicBezTo>
                  <a:cubicBezTo>
                    <a:pt x="44" y="44"/>
                    <a:pt x="47" y="45"/>
                    <a:pt x="50" y="45"/>
                  </a:cubicBezTo>
                  <a:cubicBezTo>
                    <a:pt x="50" y="45"/>
                    <a:pt x="50" y="46"/>
                    <a:pt x="51" y="46"/>
                  </a:cubicBezTo>
                  <a:cubicBezTo>
                    <a:pt x="53" y="46"/>
                    <a:pt x="57" y="48"/>
                    <a:pt x="60" y="48"/>
                  </a:cubicBezTo>
                  <a:cubicBezTo>
                    <a:pt x="62" y="48"/>
                    <a:pt x="63" y="45"/>
                    <a:pt x="65" y="44"/>
                  </a:cubicBezTo>
                  <a:cubicBezTo>
                    <a:pt x="67" y="43"/>
                    <a:pt x="70" y="44"/>
                    <a:pt x="72" y="44"/>
                  </a:cubicBezTo>
                  <a:cubicBezTo>
                    <a:pt x="74" y="44"/>
                    <a:pt x="76" y="43"/>
                    <a:pt x="77" y="43"/>
                  </a:cubicBezTo>
                  <a:cubicBezTo>
                    <a:pt x="79" y="42"/>
                    <a:pt x="80" y="40"/>
                    <a:pt x="81" y="39"/>
                  </a:cubicBezTo>
                  <a:close/>
                </a:path>
              </a:pathLst>
            </a:custGeom>
            <a:solidFill>
              <a:srgbClr val="2A678B"/>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39" name="Freeform 94"/>
            <p:cNvSpPr>
              <a:spLocks noChangeAspect="1"/>
            </p:cNvSpPr>
            <p:nvPr/>
          </p:nvSpPr>
          <p:spPr bwMode="auto">
            <a:xfrm>
              <a:off x="4440328" y="2688418"/>
              <a:ext cx="142862" cy="83286"/>
            </a:xfrm>
            <a:custGeom>
              <a:avLst/>
              <a:gdLst>
                <a:gd name="T0" fmla="*/ 2147483647 w 82"/>
                <a:gd name="T1" fmla="*/ 2147483647 h 44"/>
                <a:gd name="T2" fmla="*/ 2147483647 w 82"/>
                <a:gd name="T3" fmla="*/ 2147483647 h 44"/>
                <a:gd name="T4" fmla="*/ 2147483647 w 82"/>
                <a:gd name="T5" fmla="*/ 2147483647 h 44"/>
                <a:gd name="T6" fmla="*/ 2147483647 w 82"/>
                <a:gd name="T7" fmla="*/ 2147483647 h 44"/>
                <a:gd name="T8" fmla="*/ 2147483647 w 82"/>
                <a:gd name="T9" fmla="*/ 2147483647 h 44"/>
                <a:gd name="T10" fmla="*/ 2147483647 w 82"/>
                <a:gd name="T11" fmla="*/ 2147483647 h 44"/>
                <a:gd name="T12" fmla="*/ 2147483647 w 82"/>
                <a:gd name="T13" fmla="*/ 2147483647 h 44"/>
                <a:gd name="T14" fmla="*/ 2147483647 w 82"/>
                <a:gd name="T15" fmla="*/ 2147483647 h 44"/>
                <a:gd name="T16" fmla="*/ 2147483647 w 82"/>
                <a:gd name="T17" fmla="*/ 2147483647 h 44"/>
                <a:gd name="T18" fmla="*/ 2147483647 w 82"/>
                <a:gd name="T19" fmla="*/ 2147483647 h 44"/>
                <a:gd name="T20" fmla="*/ 2147483647 w 82"/>
                <a:gd name="T21" fmla="*/ 2147483647 h 44"/>
                <a:gd name="T22" fmla="*/ 2147483647 w 82"/>
                <a:gd name="T23" fmla="*/ 2147483647 h 44"/>
                <a:gd name="T24" fmla="*/ 2147483647 w 82"/>
                <a:gd name="T25" fmla="*/ 2147483647 h 44"/>
                <a:gd name="T26" fmla="*/ 2147483647 w 82"/>
                <a:gd name="T27" fmla="*/ 2147483647 h 44"/>
                <a:gd name="T28" fmla="*/ 2147483647 w 82"/>
                <a:gd name="T29" fmla="*/ 2147483647 h 44"/>
                <a:gd name="T30" fmla="*/ 2147483647 w 82"/>
                <a:gd name="T31" fmla="*/ 2147483647 h 44"/>
                <a:gd name="T32" fmla="*/ 2147483647 w 82"/>
                <a:gd name="T33" fmla="*/ 2147483647 h 44"/>
                <a:gd name="T34" fmla="*/ 2147483647 w 82"/>
                <a:gd name="T35" fmla="*/ 2147483647 h 44"/>
                <a:gd name="T36" fmla="*/ 2147483647 w 82"/>
                <a:gd name="T37" fmla="*/ 2147483647 h 44"/>
                <a:gd name="T38" fmla="*/ 2147483647 w 82"/>
                <a:gd name="T39" fmla="*/ 2147483647 h 44"/>
                <a:gd name="T40" fmla="*/ 2147483647 w 82"/>
                <a:gd name="T41" fmla="*/ 2147483647 h 44"/>
                <a:gd name="T42" fmla="*/ 2147483647 w 82"/>
                <a:gd name="T43" fmla="*/ 2147483647 h 44"/>
                <a:gd name="T44" fmla="*/ 2147483647 w 82"/>
                <a:gd name="T45" fmla="*/ 2147483647 h 44"/>
                <a:gd name="T46" fmla="*/ 2147483647 w 82"/>
                <a:gd name="T47" fmla="*/ 2147483647 h 44"/>
                <a:gd name="T48" fmla="*/ 2147483647 w 82"/>
                <a:gd name="T49" fmla="*/ 2147483647 h 44"/>
                <a:gd name="T50" fmla="*/ 2147483647 w 82"/>
                <a:gd name="T51" fmla="*/ 2147483647 h 44"/>
                <a:gd name="T52" fmla="*/ 0 w 82"/>
                <a:gd name="T53" fmla="*/ 2147483647 h 44"/>
                <a:gd name="T54" fmla="*/ 2147483647 w 82"/>
                <a:gd name="T55" fmla="*/ 2147483647 h 44"/>
                <a:gd name="T56" fmla="*/ 2147483647 w 82"/>
                <a:gd name="T57" fmla="*/ 2147483647 h 44"/>
                <a:gd name="T58" fmla="*/ 2147483647 w 82"/>
                <a:gd name="T59" fmla="*/ 2147483647 h 44"/>
                <a:gd name="T60" fmla="*/ 2147483647 w 82"/>
                <a:gd name="T61" fmla="*/ 2147483647 h 44"/>
                <a:gd name="T62" fmla="*/ 2147483647 w 82"/>
                <a:gd name="T63" fmla="*/ 2147483647 h 44"/>
                <a:gd name="T64" fmla="*/ 2147483647 w 82"/>
                <a:gd name="T65" fmla="*/ 2147483647 h 44"/>
                <a:gd name="T66" fmla="*/ 2147483647 w 82"/>
                <a:gd name="T67" fmla="*/ 2147483647 h 44"/>
                <a:gd name="T68" fmla="*/ 2147483647 w 82"/>
                <a:gd name="T69" fmla="*/ 2147483647 h 44"/>
                <a:gd name="T70" fmla="*/ 2147483647 w 82"/>
                <a:gd name="T71" fmla="*/ 2147483647 h 44"/>
                <a:gd name="T72" fmla="*/ 2147483647 w 82"/>
                <a:gd name="T73" fmla="*/ 2147483647 h 44"/>
                <a:gd name="T74" fmla="*/ 2147483647 w 82"/>
                <a:gd name="T75" fmla="*/ 2147483647 h 44"/>
                <a:gd name="T76" fmla="*/ 2147483647 w 82"/>
                <a:gd name="T77" fmla="*/ 2147483647 h 44"/>
                <a:gd name="T78" fmla="*/ 2147483647 w 82"/>
                <a:gd name="T79" fmla="*/ 2147483647 h 44"/>
                <a:gd name="T80" fmla="*/ 2147483647 w 82"/>
                <a:gd name="T81" fmla="*/ 2147483647 h 44"/>
                <a:gd name="T82" fmla="*/ 2147483647 w 82"/>
                <a:gd name="T83" fmla="*/ 2147483647 h 44"/>
                <a:gd name="T84" fmla="*/ 2147483647 w 82"/>
                <a:gd name="T85" fmla="*/ 2147483647 h 44"/>
                <a:gd name="T86" fmla="*/ 2147483647 w 82"/>
                <a:gd name="T87" fmla="*/ 2147483647 h 44"/>
                <a:gd name="T88" fmla="*/ 2147483647 w 82"/>
                <a:gd name="T89" fmla="*/ 2147483647 h 44"/>
                <a:gd name="T90" fmla="*/ 2147483647 w 82"/>
                <a:gd name="T91" fmla="*/ 2147483647 h 4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2"/>
                <a:gd name="T139" fmla="*/ 0 h 44"/>
                <a:gd name="T140" fmla="*/ 82 w 82"/>
                <a:gd name="T141" fmla="*/ 44 h 4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2" h="44">
                  <a:moveTo>
                    <a:pt x="82" y="28"/>
                  </a:moveTo>
                  <a:cubicBezTo>
                    <a:pt x="81" y="27"/>
                    <a:pt x="79" y="26"/>
                    <a:pt x="78" y="25"/>
                  </a:cubicBezTo>
                  <a:cubicBezTo>
                    <a:pt x="77" y="24"/>
                    <a:pt x="77" y="22"/>
                    <a:pt x="76" y="21"/>
                  </a:cubicBezTo>
                  <a:cubicBezTo>
                    <a:pt x="75" y="20"/>
                    <a:pt x="74" y="19"/>
                    <a:pt x="72" y="19"/>
                  </a:cubicBezTo>
                  <a:cubicBezTo>
                    <a:pt x="71" y="19"/>
                    <a:pt x="70" y="19"/>
                    <a:pt x="70" y="19"/>
                  </a:cubicBezTo>
                  <a:cubicBezTo>
                    <a:pt x="68" y="19"/>
                    <a:pt x="67" y="18"/>
                    <a:pt x="66" y="17"/>
                  </a:cubicBezTo>
                  <a:cubicBezTo>
                    <a:pt x="66" y="16"/>
                    <a:pt x="68" y="15"/>
                    <a:pt x="67" y="15"/>
                  </a:cubicBezTo>
                  <a:cubicBezTo>
                    <a:pt x="66" y="14"/>
                    <a:pt x="65" y="15"/>
                    <a:pt x="64" y="15"/>
                  </a:cubicBezTo>
                  <a:cubicBezTo>
                    <a:pt x="62" y="15"/>
                    <a:pt x="61" y="13"/>
                    <a:pt x="60" y="13"/>
                  </a:cubicBezTo>
                  <a:cubicBezTo>
                    <a:pt x="59" y="12"/>
                    <a:pt x="57" y="11"/>
                    <a:pt x="57" y="12"/>
                  </a:cubicBezTo>
                  <a:cubicBezTo>
                    <a:pt x="57" y="13"/>
                    <a:pt x="59" y="14"/>
                    <a:pt x="59" y="15"/>
                  </a:cubicBezTo>
                  <a:cubicBezTo>
                    <a:pt x="59" y="16"/>
                    <a:pt x="57" y="18"/>
                    <a:pt x="55" y="18"/>
                  </a:cubicBezTo>
                  <a:cubicBezTo>
                    <a:pt x="54" y="18"/>
                    <a:pt x="53" y="16"/>
                    <a:pt x="52" y="15"/>
                  </a:cubicBezTo>
                  <a:cubicBezTo>
                    <a:pt x="51" y="13"/>
                    <a:pt x="52" y="10"/>
                    <a:pt x="51" y="8"/>
                  </a:cubicBezTo>
                  <a:cubicBezTo>
                    <a:pt x="50" y="7"/>
                    <a:pt x="49" y="9"/>
                    <a:pt x="47" y="8"/>
                  </a:cubicBezTo>
                  <a:cubicBezTo>
                    <a:pt x="46" y="8"/>
                    <a:pt x="45" y="6"/>
                    <a:pt x="43" y="5"/>
                  </a:cubicBezTo>
                  <a:cubicBezTo>
                    <a:pt x="42" y="5"/>
                    <a:pt x="40" y="6"/>
                    <a:pt x="38" y="6"/>
                  </a:cubicBezTo>
                  <a:cubicBezTo>
                    <a:pt x="37" y="5"/>
                    <a:pt x="39" y="3"/>
                    <a:pt x="38" y="3"/>
                  </a:cubicBezTo>
                  <a:cubicBezTo>
                    <a:pt x="37" y="2"/>
                    <a:pt x="35" y="2"/>
                    <a:pt x="34" y="1"/>
                  </a:cubicBezTo>
                  <a:cubicBezTo>
                    <a:pt x="33" y="3"/>
                    <a:pt x="34" y="6"/>
                    <a:pt x="32" y="5"/>
                  </a:cubicBezTo>
                  <a:cubicBezTo>
                    <a:pt x="30" y="5"/>
                    <a:pt x="30" y="1"/>
                    <a:pt x="28" y="1"/>
                  </a:cubicBezTo>
                  <a:cubicBezTo>
                    <a:pt x="27" y="0"/>
                    <a:pt x="28" y="3"/>
                    <a:pt x="27" y="4"/>
                  </a:cubicBezTo>
                  <a:cubicBezTo>
                    <a:pt x="25" y="5"/>
                    <a:pt x="23" y="6"/>
                    <a:pt x="21" y="7"/>
                  </a:cubicBezTo>
                  <a:cubicBezTo>
                    <a:pt x="18" y="8"/>
                    <a:pt x="16" y="9"/>
                    <a:pt x="14" y="10"/>
                  </a:cubicBezTo>
                  <a:cubicBezTo>
                    <a:pt x="12" y="10"/>
                    <a:pt x="9" y="11"/>
                    <a:pt x="7" y="12"/>
                  </a:cubicBezTo>
                  <a:cubicBezTo>
                    <a:pt x="6" y="12"/>
                    <a:pt x="5" y="13"/>
                    <a:pt x="3" y="13"/>
                  </a:cubicBezTo>
                  <a:cubicBezTo>
                    <a:pt x="2" y="14"/>
                    <a:pt x="0" y="13"/>
                    <a:pt x="0" y="14"/>
                  </a:cubicBezTo>
                  <a:cubicBezTo>
                    <a:pt x="1" y="16"/>
                    <a:pt x="4" y="17"/>
                    <a:pt x="5" y="19"/>
                  </a:cubicBezTo>
                  <a:cubicBezTo>
                    <a:pt x="6" y="20"/>
                    <a:pt x="4" y="22"/>
                    <a:pt x="5" y="23"/>
                  </a:cubicBezTo>
                  <a:cubicBezTo>
                    <a:pt x="6" y="26"/>
                    <a:pt x="7" y="28"/>
                    <a:pt x="9" y="30"/>
                  </a:cubicBezTo>
                  <a:cubicBezTo>
                    <a:pt x="11" y="32"/>
                    <a:pt x="13" y="33"/>
                    <a:pt x="15" y="34"/>
                  </a:cubicBezTo>
                  <a:cubicBezTo>
                    <a:pt x="18" y="36"/>
                    <a:pt x="20" y="39"/>
                    <a:pt x="22" y="41"/>
                  </a:cubicBezTo>
                  <a:cubicBezTo>
                    <a:pt x="24" y="42"/>
                    <a:pt x="25" y="44"/>
                    <a:pt x="28" y="44"/>
                  </a:cubicBezTo>
                  <a:cubicBezTo>
                    <a:pt x="30" y="44"/>
                    <a:pt x="33" y="43"/>
                    <a:pt x="35" y="41"/>
                  </a:cubicBezTo>
                  <a:cubicBezTo>
                    <a:pt x="36" y="40"/>
                    <a:pt x="34" y="37"/>
                    <a:pt x="35" y="36"/>
                  </a:cubicBezTo>
                  <a:cubicBezTo>
                    <a:pt x="36" y="35"/>
                    <a:pt x="37" y="37"/>
                    <a:pt x="37" y="37"/>
                  </a:cubicBezTo>
                  <a:cubicBezTo>
                    <a:pt x="39" y="38"/>
                    <a:pt x="41" y="38"/>
                    <a:pt x="43" y="38"/>
                  </a:cubicBezTo>
                  <a:cubicBezTo>
                    <a:pt x="46" y="39"/>
                    <a:pt x="47" y="40"/>
                    <a:pt x="50" y="41"/>
                  </a:cubicBezTo>
                  <a:cubicBezTo>
                    <a:pt x="51" y="41"/>
                    <a:pt x="53" y="40"/>
                    <a:pt x="54" y="41"/>
                  </a:cubicBezTo>
                  <a:cubicBezTo>
                    <a:pt x="56" y="41"/>
                    <a:pt x="57" y="41"/>
                    <a:pt x="59" y="42"/>
                  </a:cubicBezTo>
                  <a:cubicBezTo>
                    <a:pt x="60" y="41"/>
                    <a:pt x="61" y="39"/>
                    <a:pt x="62" y="39"/>
                  </a:cubicBezTo>
                  <a:cubicBezTo>
                    <a:pt x="64" y="38"/>
                    <a:pt x="65" y="40"/>
                    <a:pt x="67" y="39"/>
                  </a:cubicBezTo>
                  <a:cubicBezTo>
                    <a:pt x="69" y="38"/>
                    <a:pt x="71" y="36"/>
                    <a:pt x="73" y="35"/>
                  </a:cubicBezTo>
                  <a:cubicBezTo>
                    <a:pt x="73" y="34"/>
                    <a:pt x="73" y="32"/>
                    <a:pt x="74" y="31"/>
                  </a:cubicBezTo>
                  <a:cubicBezTo>
                    <a:pt x="75" y="30"/>
                    <a:pt x="77" y="29"/>
                    <a:pt x="78" y="29"/>
                  </a:cubicBezTo>
                  <a:cubicBezTo>
                    <a:pt x="79" y="29"/>
                    <a:pt x="81" y="28"/>
                    <a:pt x="82" y="28"/>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0" name="Freeform 95"/>
            <p:cNvSpPr>
              <a:spLocks noChangeAspect="1"/>
            </p:cNvSpPr>
            <p:nvPr/>
          </p:nvSpPr>
          <p:spPr bwMode="auto">
            <a:xfrm>
              <a:off x="4470488" y="2828275"/>
              <a:ext cx="66669" cy="51856"/>
            </a:xfrm>
            <a:custGeom>
              <a:avLst/>
              <a:gdLst>
                <a:gd name="T0" fmla="*/ 2147483647 w 37"/>
                <a:gd name="T1" fmla="*/ 2147483647 h 27"/>
                <a:gd name="T2" fmla="*/ 2147483647 w 37"/>
                <a:gd name="T3" fmla="*/ 2147483647 h 27"/>
                <a:gd name="T4" fmla="*/ 2147483647 w 37"/>
                <a:gd name="T5" fmla="*/ 0 h 27"/>
                <a:gd name="T6" fmla="*/ 2147483647 w 37"/>
                <a:gd name="T7" fmla="*/ 2147483647 h 27"/>
                <a:gd name="T8" fmla="*/ 2147483647 w 37"/>
                <a:gd name="T9" fmla="*/ 2147483647 h 27"/>
                <a:gd name="T10" fmla="*/ 2147483647 w 37"/>
                <a:gd name="T11" fmla="*/ 2147483647 h 27"/>
                <a:gd name="T12" fmla="*/ 2147483647 w 37"/>
                <a:gd name="T13" fmla="*/ 2147483647 h 27"/>
                <a:gd name="T14" fmla="*/ 2147483647 w 37"/>
                <a:gd name="T15" fmla="*/ 2147483647 h 27"/>
                <a:gd name="T16" fmla="*/ 2147483647 w 37"/>
                <a:gd name="T17" fmla="*/ 2147483647 h 27"/>
                <a:gd name="T18" fmla="*/ 2147483647 w 37"/>
                <a:gd name="T19" fmla="*/ 2147483647 h 27"/>
                <a:gd name="T20" fmla="*/ 2147483647 w 37"/>
                <a:gd name="T21" fmla="*/ 2147483647 h 27"/>
                <a:gd name="T22" fmla="*/ 2147483647 w 37"/>
                <a:gd name="T23" fmla="*/ 2147483647 h 27"/>
                <a:gd name="T24" fmla="*/ 2147483647 w 37"/>
                <a:gd name="T25" fmla="*/ 2147483647 h 27"/>
                <a:gd name="T26" fmla="*/ 2147483647 w 37"/>
                <a:gd name="T27" fmla="*/ 2147483647 h 27"/>
                <a:gd name="T28" fmla="*/ 2147483647 w 37"/>
                <a:gd name="T29" fmla="*/ 2147483647 h 27"/>
                <a:gd name="T30" fmla="*/ 2147483647 w 37"/>
                <a:gd name="T31" fmla="*/ 2147483647 h 27"/>
                <a:gd name="T32" fmla="*/ 2147483647 w 37"/>
                <a:gd name="T33" fmla="*/ 2147483647 h 27"/>
                <a:gd name="T34" fmla="*/ 2147483647 w 37"/>
                <a:gd name="T35" fmla="*/ 2147483647 h 27"/>
                <a:gd name="T36" fmla="*/ 2147483647 w 37"/>
                <a:gd name="T37" fmla="*/ 2147483647 h 27"/>
                <a:gd name="T38" fmla="*/ 2147483647 w 37"/>
                <a:gd name="T39" fmla="*/ 2147483647 h 27"/>
                <a:gd name="T40" fmla="*/ 2147483647 w 37"/>
                <a:gd name="T41" fmla="*/ 2147483647 h 27"/>
                <a:gd name="T42" fmla="*/ 2147483647 w 37"/>
                <a:gd name="T43" fmla="*/ 2147483647 h 27"/>
                <a:gd name="T44" fmla="*/ 2147483647 w 37"/>
                <a:gd name="T45" fmla="*/ 2147483647 h 27"/>
                <a:gd name="T46" fmla="*/ 2147483647 w 37"/>
                <a:gd name="T47" fmla="*/ 2147483647 h 27"/>
                <a:gd name="T48" fmla="*/ 2147483647 w 37"/>
                <a:gd name="T49" fmla="*/ 2147483647 h 27"/>
                <a:gd name="T50" fmla="*/ 2147483647 w 37"/>
                <a:gd name="T51" fmla="*/ 2147483647 h 27"/>
                <a:gd name="T52" fmla="*/ 2147483647 w 37"/>
                <a:gd name="T53" fmla="*/ 2147483647 h 2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7"/>
                <a:gd name="T82" fmla="*/ 0 h 27"/>
                <a:gd name="T83" fmla="*/ 37 w 37"/>
                <a:gd name="T84" fmla="*/ 27 h 2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7" h="27">
                  <a:moveTo>
                    <a:pt x="37" y="7"/>
                  </a:moveTo>
                  <a:cubicBezTo>
                    <a:pt x="37" y="6"/>
                    <a:pt x="36" y="5"/>
                    <a:pt x="35" y="4"/>
                  </a:cubicBezTo>
                  <a:cubicBezTo>
                    <a:pt x="35" y="2"/>
                    <a:pt x="34" y="1"/>
                    <a:pt x="34" y="0"/>
                  </a:cubicBezTo>
                  <a:cubicBezTo>
                    <a:pt x="33" y="1"/>
                    <a:pt x="32" y="3"/>
                    <a:pt x="30" y="4"/>
                  </a:cubicBezTo>
                  <a:cubicBezTo>
                    <a:pt x="29" y="4"/>
                    <a:pt x="27" y="5"/>
                    <a:pt x="25" y="5"/>
                  </a:cubicBezTo>
                  <a:cubicBezTo>
                    <a:pt x="23" y="5"/>
                    <a:pt x="20" y="4"/>
                    <a:pt x="18" y="5"/>
                  </a:cubicBezTo>
                  <a:cubicBezTo>
                    <a:pt x="16" y="6"/>
                    <a:pt x="15" y="9"/>
                    <a:pt x="13" y="9"/>
                  </a:cubicBezTo>
                  <a:cubicBezTo>
                    <a:pt x="10" y="9"/>
                    <a:pt x="6" y="7"/>
                    <a:pt x="4" y="7"/>
                  </a:cubicBezTo>
                  <a:cubicBezTo>
                    <a:pt x="3" y="8"/>
                    <a:pt x="1" y="8"/>
                    <a:pt x="1" y="9"/>
                  </a:cubicBezTo>
                  <a:cubicBezTo>
                    <a:pt x="0" y="10"/>
                    <a:pt x="2" y="11"/>
                    <a:pt x="2" y="13"/>
                  </a:cubicBezTo>
                  <a:cubicBezTo>
                    <a:pt x="3" y="14"/>
                    <a:pt x="1" y="15"/>
                    <a:pt x="2" y="17"/>
                  </a:cubicBezTo>
                  <a:cubicBezTo>
                    <a:pt x="2" y="18"/>
                    <a:pt x="3" y="19"/>
                    <a:pt x="4" y="21"/>
                  </a:cubicBezTo>
                  <a:cubicBezTo>
                    <a:pt x="4" y="21"/>
                    <a:pt x="6" y="22"/>
                    <a:pt x="6" y="23"/>
                  </a:cubicBezTo>
                  <a:cubicBezTo>
                    <a:pt x="6" y="24"/>
                    <a:pt x="4" y="25"/>
                    <a:pt x="3" y="26"/>
                  </a:cubicBezTo>
                  <a:cubicBezTo>
                    <a:pt x="4" y="26"/>
                    <a:pt x="5" y="26"/>
                    <a:pt x="6" y="26"/>
                  </a:cubicBezTo>
                  <a:cubicBezTo>
                    <a:pt x="7" y="25"/>
                    <a:pt x="7" y="25"/>
                    <a:pt x="8" y="24"/>
                  </a:cubicBezTo>
                  <a:cubicBezTo>
                    <a:pt x="9" y="24"/>
                    <a:pt x="10" y="25"/>
                    <a:pt x="11" y="25"/>
                  </a:cubicBezTo>
                  <a:cubicBezTo>
                    <a:pt x="12" y="25"/>
                    <a:pt x="13" y="23"/>
                    <a:pt x="14" y="23"/>
                  </a:cubicBezTo>
                  <a:cubicBezTo>
                    <a:pt x="15" y="23"/>
                    <a:pt x="15" y="24"/>
                    <a:pt x="16" y="25"/>
                  </a:cubicBezTo>
                  <a:cubicBezTo>
                    <a:pt x="17" y="25"/>
                    <a:pt x="18" y="25"/>
                    <a:pt x="19" y="25"/>
                  </a:cubicBezTo>
                  <a:cubicBezTo>
                    <a:pt x="21" y="26"/>
                    <a:pt x="22" y="27"/>
                    <a:pt x="23" y="26"/>
                  </a:cubicBezTo>
                  <a:cubicBezTo>
                    <a:pt x="24" y="24"/>
                    <a:pt x="22" y="21"/>
                    <a:pt x="23" y="19"/>
                  </a:cubicBezTo>
                  <a:cubicBezTo>
                    <a:pt x="24" y="18"/>
                    <a:pt x="27" y="20"/>
                    <a:pt x="27" y="19"/>
                  </a:cubicBezTo>
                  <a:cubicBezTo>
                    <a:pt x="28" y="17"/>
                    <a:pt x="26" y="14"/>
                    <a:pt x="27" y="12"/>
                  </a:cubicBezTo>
                  <a:cubicBezTo>
                    <a:pt x="28" y="10"/>
                    <a:pt x="32" y="11"/>
                    <a:pt x="34" y="9"/>
                  </a:cubicBezTo>
                  <a:cubicBezTo>
                    <a:pt x="35" y="9"/>
                    <a:pt x="33" y="7"/>
                    <a:pt x="34" y="6"/>
                  </a:cubicBezTo>
                  <a:cubicBezTo>
                    <a:pt x="35" y="6"/>
                    <a:pt x="36" y="7"/>
                    <a:pt x="37" y="7"/>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1" name="Freeform 96"/>
            <p:cNvSpPr>
              <a:spLocks noChangeAspect="1" noEditPoints="1"/>
            </p:cNvSpPr>
            <p:nvPr/>
          </p:nvSpPr>
          <p:spPr bwMode="auto">
            <a:xfrm>
              <a:off x="4530807" y="2771704"/>
              <a:ext cx="139688" cy="95856"/>
            </a:xfrm>
            <a:custGeom>
              <a:avLst/>
              <a:gdLst>
                <a:gd name="T0" fmla="*/ 0 w 79"/>
                <a:gd name="T1" fmla="*/ 2147483647 h 50"/>
                <a:gd name="T2" fmla="*/ 2147483647 w 79"/>
                <a:gd name="T3" fmla="*/ 2147483647 h 50"/>
                <a:gd name="T4" fmla="*/ 2147483647 w 79"/>
                <a:gd name="T5" fmla="*/ 2147483647 h 50"/>
                <a:gd name="T6" fmla="*/ 2147483647 w 79"/>
                <a:gd name="T7" fmla="*/ 2147483647 h 50"/>
                <a:gd name="T8" fmla="*/ 2147483647 w 79"/>
                <a:gd name="T9" fmla="*/ 2147483647 h 50"/>
                <a:gd name="T10" fmla="*/ 2147483647 w 79"/>
                <a:gd name="T11" fmla="*/ 2147483647 h 50"/>
                <a:gd name="T12" fmla="*/ 2147483647 w 79"/>
                <a:gd name="T13" fmla="*/ 2147483647 h 50"/>
                <a:gd name="T14" fmla="*/ 2147483647 w 79"/>
                <a:gd name="T15" fmla="*/ 2147483647 h 50"/>
                <a:gd name="T16" fmla="*/ 2147483647 w 79"/>
                <a:gd name="T17" fmla="*/ 2147483647 h 50"/>
                <a:gd name="T18" fmla="*/ 2147483647 w 79"/>
                <a:gd name="T19" fmla="*/ 2147483647 h 50"/>
                <a:gd name="T20" fmla="*/ 2147483647 w 79"/>
                <a:gd name="T21" fmla="*/ 2147483647 h 50"/>
                <a:gd name="T22" fmla="*/ 2147483647 w 79"/>
                <a:gd name="T23" fmla="*/ 2147483647 h 50"/>
                <a:gd name="T24" fmla="*/ 2147483647 w 79"/>
                <a:gd name="T25" fmla="*/ 2147483647 h 50"/>
                <a:gd name="T26" fmla="*/ 2147483647 w 79"/>
                <a:gd name="T27" fmla="*/ 2147483647 h 50"/>
                <a:gd name="T28" fmla="*/ 2147483647 w 79"/>
                <a:gd name="T29" fmla="*/ 2147483647 h 50"/>
                <a:gd name="T30" fmla="*/ 2147483647 w 79"/>
                <a:gd name="T31" fmla="*/ 2147483647 h 50"/>
                <a:gd name="T32" fmla="*/ 2147483647 w 79"/>
                <a:gd name="T33" fmla="*/ 2147483647 h 50"/>
                <a:gd name="T34" fmla="*/ 2147483647 w 79"/>
                <a:gd name="T35" fmla="*/ 2147483647 h 50"/>
                <a:gd name="T36" fmla="*/ 2147483647 w 79"/>
                <a:gd name="T37" fmla="*/ 2147483647 h 50"/>
                <a:gd name="T38" fmla="*/ 2147483647 w 79"/>
                <a:gd name="T39" fmla="*/ 2147483647 h 50"/>
                <a:gd name="T40" fmla="*/ 2147483647 w 79"/>
                <a:gd name="T41" fmla="*/ 2147483647 h 50"/>
                <a:gd name="T42" fmla="*/ 2147483647 w 79"/>
                <a:gd name="T43" fmla="*/ 2147483647 h 50"/>
                <a:gd name="T44" fmla="*/ 2147483647 w 79"/>
                <a:gd name="T45" fmla="*/ 2147483647 h 50"/>
                <a:gd name="T46" fmla="*/ 2147483647 w 79"/>
                <a:gd name="T47" fmla="*/ 2147483647 h 50"/>
                <a:gd name="T48" fmla="*/ 2147483647 w 79"/>
                <a:gd name="T49" fmla="*/ 2147483647 h 50"/>
                <a:gd name="T50" fmla="*/ 2147483647 w 79"/>
                <a:gd name="T51" fmla="*/ 2147483647 h 50"/>
                <a:gd name="T52" fmla="*/ 2147483647 w 79"/>
                <a:gd name="T53" fmla="*/ 2147483647 h 50"/>
                <a:gd name="T54" fmla="*/ 2147483647 w 79"/>
                <a:gd name="T55" fmla="*/ 2147483647 h 50"/>
                <a:gd name="T56" fmla="*/ 2147483647 w 79"/>
                <a:gd name="T57" fmla="*/ 2147483647 h 50"/>
                <a:gd name="T58" fmla="*/ 2147483647 w 79"/>
                <a:gd name="T59" fmla="*/ 2147483647 h 50"/>
                <a:gd name="T60" fmla="*/ 2147483647 w 79"/>
                <a:gd name="T61" fmla="*/ 2147483647 h 50"/>
                <a:gd name="T62" fmla="*/ 2147483647 w 79"/>
                <a:gd name="T63" fmla="*/ 2147483647 h 50"/>
                <a:gd name="T64" fmla="*/ 2147483647 w 79"/>
                <a:gd name="T65" fmla="*/ 0 h 50"/>
                <a:gd name="T66" fmla="*/ 2147483647 w 79"/>
                <a:gd name="T67" fmla="*/ 2147483647 h 50"/>
                <a:gd name="T68" fmla="*/ 2147483647 w 79"/>
                <a:gd name="T69" fmla="*/ 2147483647 h 50"/>
                <a:gd name="T70" fmla="*/ 2147483647 w 79"/>
                <a:gd name="T71" fmla="*/ 2147483647 h 50"/>
                <a:gd name="T72" fmla="*/ 2147483647 w 79"/>
                <a:gd name="T73" fmla="*/ 2147483647 h 50"/>
                <a:gd name="T74" fmla="*/ 2147483647 w 79"/>
                <a:gd name="T75" fmla="*/ 2147483647 h 50"/>
                <a:gd name="T76" fmla="*/ 2147483647 w 79"/>
                <a:gd name="T77" fmla="*/ 2147483647 h 50"/>
                <a:gd name="T78" fmla="*/ 2147483647 w 79"/>
                <a:gd name="T79" fmla="*/ 2147483647 h 50"/>
                <a:gd name="T80" fmla="*/ 2147483647 w 79"/>
                <a:gd name="T81" fmla="*/ 2147483647 h 50"/>
                <a:gd name="T82" fmla="*/ 2147483647 w 79"/>
                <a:gd name="T83" fmla="*/ 2147483647 h 50"/>
                <a:gd name="T84" fmla="*/ 2147483647 w 79"/>
                <a:gd name="T85" fmla="*/ 2147483647 h 50"/>
                <a:gd name="T86" fmla="*/ 2147483647 w 79"/>
                <a:gd name="T87" fmla="*/ 2147483647 h 50"/>
                <a:gd name="T88" fmla="*/ 2147483647 w 79"/>
                <a:gd name="T89" fmla="*/ 2147483647 h 50"/>
                <a:gd name="T90" fmla="*/ 2147483647 w 79"/>
                <a:gd name="T91" fmla="*/ 2147483647 h 50"/>
                <a:gd name="T92" fmla="*/ 2147483647 w 79"/>
                <a:gd name="T93" fmla="*/ 2147483647 h 50"/>
                <a:gd name="T94" fmla="*/ 2147483647 w 79"/>
                <a:gd name="T95" fmla="*/ 2147483647 h 50"/>
                <a:gd name="T96" fmla="*/ 2147483647 w 79"/>
                <a:gd name="T97" fmla="*/ 2147483647 h 50"/>
                <a:gd name="T98" fmla="*/ 2147483647 w 79"/>
                <a:gd name="T99" fmla="*/ 2147483647 h 50"/>
                <a:gd name="T100" fmla="*/ 2147483647 w 79"/>
                <a:gd name="T101" fmla="*/ 2147483647 h 50"/>
                <a:gd name="T102" fmla="*/ 0 w 79"/>
                <a:gd name="T103" fmla="*/ 2147483647 h 50"/>
                <a:gd name="T104" fmla="*/ 2147483647 w 79"/>
                <a:gd name="T105" fmla="*/ 2147483647 h 50"/>
                <a:gd name="T106" fmla="*/ 2147483647 w 79"/>
                <a:gd name="T107" fmla="*/ 2147483647 h 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9"/>
                <a:gd name="T163" fmla="*/ 0 h 50"/>
                <a:gd name="T164" fmla="*/ 79 w 79"/>
                <a:gd name="T165" fmla="*/ 50 h 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9" h="50">
                  <a:moveTo>
                    <a:pt x="0" y="30"/>
                  </a:moveTo>
                  <a:cubicBezTo>
                    <a:pt x="0" y="31"/>
                    <a:pt x="1" y="32"/>
                    <a:pt x="1" y="34"/>
                  </a:cubicBezTo>
                  <a:cubicBezTo>
                    <a:pt x="2" y="35"/>
                    <a:pt x="3" y="36"/>
                    <a:pt x="3" y="37"/>
                  </a:cubicBezTo>
                  <a:moveTo>
                    <a:pt x="3" y="37"/>
                  </a:moveTo>
                  <a:cubicBezTo>
                    <a:pt x="4" y="38"/>
                    <a:pt x="4" y="39"/>
                    <a:pt x="5" y="40"/>
                  </a:cubicBezTo>
                  <a:cubicBezTo>
                    <a:pt x="6" y="40"/>
                    <a:pt x="7" y="39"/>
                    <a:pt x="8" y="40"/>
                  </a:cubicBezTo>
                  <a:cubicBezTo>
                    <a:pt x="9" y="40"/>
                    <a:pt x="8" y="42"/>
                    <a:pt x="9" y="43"/>
                  </a:cubicBezTo>
                  <a:cubicBezTo>
                    <a:pt x="9" y="43"/>
                    <a:pt x="10" y="43"/>
                    <a:pt x="10" y="43"/>
                  </a:cubicBezTo>
                  <a:cubicBezTo>
                    <a:pt x="12" y="44"/>
                    <a:pt x="12" y="46"/>
                    <a:pt x="13" y="47"/>
                  </a:cubicBezTo>
                  <a:cubicBezTo>
                    <a:pt x="15" y="48"/>
                    <a:pt x="18" y="49"/>
                    <a:pt x="20" y="49"/>
                  </a:cubicBezTo>
                  <a:cubicBezTo>
                    <a:pt x="22" y="50"/>
                    <a:pt x="25" y="50"/>
                    <a:pt x="27" y="50"/>
                  </a:cubicBezTo>
                  <a:cubicBezTo>
                    <a:pt x="28" y="50"/>
                    <a:pt x="29" y="48"/>
                    <a:pt x="30" y="48"/>
                  </a:cubicBezTo>
                  <a:cubicBezTo>
                    <a:pt x="30" y="47"/>
                    <a:pt x="31" y="48"/>
                    <a:pt x="32" y="48"/>
                  </a:cubicBezTo>
                  <a:cubicBezTo>
                    <a:pt x="33" y="47"/>
                    <a:pt x="34" y="46"/>
                    <a:pt x="35" y="45"/>
                  </a:cubicBezTo>
                  <a:cubicBezTo>
                    <a:pt x="37" y="44"/>
                    <a:pt x="38" y="44"/>
                    <a:pt x="40" y="44"/>
                  </a:cubicBezTo>
                  <a:cubicBezTo>
                    <a:pt x="41" y="44"/>
                    <a:pt x="42" y="42"/>
                    <a:pt x="43" y="42"/>
                  </a:cubicBezTo>
                  <a:cubicBezTo>
                    <a:pt x="46" y="42"/>
                    <a:pt x="47" y="43"/>
                    <a:pt x="49" y="43"/>
                  </a:cubicBezTo>
                  <a:cubicBezTo>
                    <a:pt x="51" y="42"/>
                    <a:pt x="54" y="42"/>
                    <a:pt x="56" y="41"/>
                  </a:cubicBezTo>
                  <a:cubicBezTo>
                    <a:pt x="57" y="41"/>
                    <a:pt x="60" y="41"/>
                    <a:pt x="61" y="39"/>
                  </a:cubicBezTo>
                  <a:cubicBezTo>
                    <a:pt x="62" y="38"/>
                    <a:pt x="60" y="36"/>
                    <a:pt x="61" y="35"/>
                  </a:cubicBezTo>
                  <a:cubicBezTo>
                    <a:pt x="61" y="34"/>
                    <a:pt x="63" y="35"/>
                    <a:pt x="64" y="34"/>
                  </a:cubicBezTo>
                  <a:cubicBezTo>
                    <a:pt x="65" y="32"/>
                    <a:pt x="64" y="29"/>
                    <a:pt x="65" y="27"/>
                  </a:cubicBezTo>
                  <a:cubicBezTo>
                    <a:pt x="66" y="24"/>
                    <a:pt x="67" y="22"/>
                    <a:pt x="69" y="20"/>
                  </a:cubicBezTo>
                  <a:cubicBezTo>
                    <a:pt x="70" y="19"/>
                    <a:pt x="71" y="17"/>
                    <a:pt x="73" y="15"/>
                  </a:cubicBezTo>
                  <a:cubicBezTo>
                    <a:pt x="74" y="14"/>
                    <a:pt x="76" y="15"/>
                    <a:pt x="77" y="14"/>
                  </a:cubicBezTo>
                  <a:cubicBezTo>
                    <a:pt x="78" y="13"/>
                    <a:pt x="78" y="12"/>
                    <a:pt x="79" y="12"/>
                  </a:cubicBezTo>
                  <a:cubicBezTo>
                    <a:pt x="79" y="11"/>
                    <a:pt x="79" y="10"/>
                    <a:pt x="79" y="9"/>
                  </a:cubicBezTo>
                  <a:cubicBezTo>
                    <a:pt x="78" y="9"/>
                    <a:pt x="76" y="9"/>
                    <a:pt x="75" y="9"/>
                  </a:cubicBezTo>
                  <a:cubicBezTo>
                    <a:pt x="75" y="8"/>
                    <a:pt x="75" y="7"/>
                    <a:pt x="75" y="7"/>
                  </a:cubicBezTo>
                  <a:cubicBezTo>
                    <a:pt x="74" y="6"/>
                    <a:pt x="73" y="6"/>
                    <a:pt x="73" y="5"/>
                  </a:cubicBezTo>
                  <a:cubicBezTo>
                    <a:pt x="72" y="5"/>
                    <a:pt x="71" y="4"/>
                    <a:pt x="70" y="3"/>
                  </a:cubicBezTo>
                  <a:cubicBezTo>
                    <a:pt x="69" y="4"/>
                    <a:pt x="67" y="5"/>
                    <a:pt x="65" y="5"/>
                  </a:cubicBezTo>
                  <a:cubicBezTo>
                    <a:pt x="63" y="4"/>
                    <a:pt x="63" y="1"/>
                    <a:pt x="61" y="0"/>
                  </a:cubicBezTo>
                  <a:cubicBezTo>
                    <a:pt x="60" y="0"/>
                    <a:pt x="59" y="1"/>
                    <a:pt x="57" y="1"/>
                  </a:cubicBezTo>
                  <a:cubicBezTo>
                    <a:pt x="55" y="1"/>
                    <a:pt x="53" y="0"/>
                    <a:pt x="51" y="1"/>
                  </a:cubicBezTo>
                  <a:cubicBezTo>
                    <a:pt x="49" y="1"/>
                    <a:pt x="49" y="4"/>
                    <a:pt x="48" y="5"/>
                  </a:cubicBezTo>
                  <a:cubicBezTo>
                    <a:pt x="47" y="6"/>
                    <a:pt x="45" y="7"/>
                    <a:pt x="44" y="8"/>
                  </a:cubicBezTo>
                  <a:cubicBezTo>
                    <a:pt x="42" y="8"/>
                    <a:pt x="41" y="6"/>
                    <a:pt x="39" y="6"/>
                  </a:cubicBezTo>
                  <a:cubicBezTo>
                    <a:pt x="38" y="6"/>
                    <a:pt x="39" y="9"/>
                    <a:pt x="38" y="10"/>
                  </a:cubicBezTo>
                  <a:cubicBezTo>
                    <a:pt x="36" y="10"/>
                    <a:pt x="34" y="9"/>
                    <a:pt x="32" y="10"/>
                  </a:cubicBezTo>
                  <a:cubicBezTo>
                    <a:pt x="31" y="10"/>
                    <a:pt x="29" y="9"/>
                    <a:pt x="29" y="10"/>
                  </a:cubicBezTo>
                  <a:cubicBezTo>
                    <a:pt x="29" y="11"/>
                    <a:pt x="31" y="12"/>
                    <a:pt x="30" y="13"/>
                  </a:cubicBezTo>
                  <a:cubicBezTo>
                    <a:pt x="30" y="14"/>
                    <a:pt x="29" y="15"/>
                    <a:pt x="28" y="15"/>
                  </a:cubicBezTo>
                  <a:cubicBezTo>
                    <a:pt x="24" y="15"/>
                    <a:pt x="19" y="15"/>
                    <a:pt x="15" y="14"/>
                  </a:cubicBezTo>
                  <a:cubicBezTo>
                    <a:pt x="13" y="13"/>
                    <a:pt x="12" y="11"/>
                    <a:pt x="10" y="10"/>
                  </a:cubicBezTo>
                  <a:cubicBezTo>
                    <a:pt x="10" y="11"/>
                    <a:pt x="10" y="13"/>
                    <a:pt x="9" y="15"/>
                  </a:cubicBezTo>
                  <a:cubicBezTo>
                    <a:pt x="9" y="15"/>
                    <a:pt x="7" y="15"/>
                    <a:pt x="7" y="16"/>
                  </a:cubicBezTo>
                  <a:cubicBezTo>
                    <a:pt x="6" y="16"/>
                    <a:pt x="6" y="18"/>
                    <a:pt x="5" y="19"/>
                  </a:cubicBezTo>
                  <a:cubicBezTo>
                    <a:pt x="4" y="20"/>
                    <a:pt x="2" y="20"/>
                    <a:pt x="1" y="22"/>
                  </a:cubicBezTo>
                  <a:cubicBezTo>
                    <a:pt x="1" y="24"/>
                    <a:pt x="3" y="26"/>
                    <a:pt x="3" y="28"/>
                  </a:cubicBezTo>
                  <a:cubicBezTo>
                    <a:pt x="3" y="28"/>
                    <a:pt x="1" y="27"/>
                    <a:pt x="1" y="28"/>
                  </a:cubicBezTo>
                  <a:cubicBezTo>
                    <a:pt x="0" y="28"/>
                    <a:pt x="0" y="29"/>
                    <a:pt x="0" y="30"/>
                  </a:cubicBezTo>
                  <a:cubicBezTo>
                    <a:pt x="0" y="31"/>
                    <a:pt x="1" y="32"/>
                    <a:pt x="1" y="34"/>
                  </a:cubicBezTo>
                  <a:cubicBezTo>
                    <a:pt x="2" y="35"/>
                    <a:pt x="3" y="36"/>
                    <a:pt x="3" y="37"/>
                  </a:cubicBezTo>
                  <a:close/>
                </a:path>
              </a:pathLst>
            </a:custGeom>
            <a:solidFill>
              <a:srgbClr val="2A678B"/>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2" name="Freeform 97"/>
            <p:cNvSpPr>
              <a:spLocks noChangeAspect="1"/>
            </p:cNvSpPr>
            <p:nvPr/>
          </p:nvSpPr>
          <p:spPr bwMode="auto">
            <a:xfrm>
              <a:off x="4541919" y="2737132"/>
              <a:ext cx="120639" cy="62857"/>
            </a:xfrm>
            <a:custGeom>
              <a:avLst/>
              <a:gdLst>
                <a:gd name="T0" fmla="*/ 2147483647 w 69"/>
                <a:gd name="T1" fmla="*/ 2147483647 h 33"/>
                <a:gd name="T2" fmla="*/ 2147483647 w 69"/>
                <a:gd name="T3" fmla="*/ 2147483647 h 33"/>
                <a:gd name="T4" fmla="*/ 2147483647 w 69"/>
                <a:gd name="T5" fmla="*/ 2147483647 h 33"/>
                <a:gd name="T6" fmla="*/ 2147483647 w 69"/>
                <a:gd name="T7" fmla="*/ 2147483647 h 33"/>
                <a:gd name="T8" fmla="*/ 2147483647 w 69"/>
                <a:gd name="T9" fmla="*/ 2147483647 h 33"/>
                <a:gd name="T10" fmla="*/ 2147483647 w 69"/>
                <a:gd name="T11" fmla="*/ 2147483647 h 33"/>
                <a:gd name="T12" fmla="*/ 2147483647 w 69"/>
                <a:gd name="T13" fmla="*/ 2147483647 h 33"/>
                <a:gd name="T14" fmla="*/ 2147483647 w 69"/>
                <a:gd name="T15" fmla="*/ 2147483647 h 33"/>
                <a:gd name="T16" fmla="*/ 2147483647 w 69"/>
                <a:gd name="T17" fmla="*/ 2147483647 h 33"/>
                <a:gd name="T18" fmla="*/ 2147483647 w 69"/>
                <a:gd name="T19" fmla="*/ 2147483647 h 33"/>
                <a:gd name="T20" fmla="*/ 2147483647 w 69"/>
                <a:gd name="T21" fmla="*/ 2147483647 h 33"/>
                <a:gd name="T22" fmla="*/ 2147483647 w 69"/>
                <a:gd name="T23" fmla="*/ 2147483647 h 33"/>
                <a:gd name="T24" fmla="*/ 2147483647 w 69"/>
                <a:gd name="T25" fmla="*/ 2147483647 h 33"/>
                <a:gd name="T26" fmla="*/ 2147483647 w 69"/>
                <a:gd name="T27" fmla="*/ 2147483647 h 33"/>
                <a:gd name="T28" fmla="*/ 2147483647 w 69"/>
                <a:gd name="T29" fmla="*/ 0 h 33"/>
                <a:gd name="T30" fmla="*/ 2147483647 w 69"/>
                <a:gd name="T31" fmla="*/ 2147483647 h 33"/>
                <a:gd name="T32" fmla="*/ 2147483647 w 69"/>
                <a:gd name="T33" fmla="*/ 2147483647 h 33"/>
                <a:gd name="T34" fmla="*/ 2147483647 w 69"/>
                <a:gd name="T35" fmla="*/ 2147483647 h 33"/>
                <a:gd name="T36" fmla="*/ 2147483647 w 69"/>
                <a:gd name="T37" fmla="*/ 2147483647 h 33"/>
                <a:gd name="T38" fmla="*/ 2147483647 w 69"/>
                <a:gd name="T39" fmla="*/ 2147483647 h 33"/>
                <a:gd name="T40" fmla="*/ 2147483647 w 69"/>
                <a:gd name="T41" fmla="*/ 2147483647 h 33"/>
                <a:gd name="T42" fmla="*/ 2147483647 w 69"/>
                <a:gd name="T43" fmla="*/ 2147483647 h 33"/>
                <a:gd name="T44" fmla="*/ 2147483647 w 69"/>
                <a:gd name="T45" fmla="*/ 2147483647 h 33"/>
                <a:gd name="T46" fmla="*/ 2147483647 w 69"/>
                <a:gd name="T47" fmla="*/ 2147483647 h 33"/>
                <a:gd name="T48" fmla="*/ 2147483647 w 69"/>
                <a:gd name="T49" fmla="*/ 2147483647 h 33"/>
                <a:gd name="T50" fmla="*/ 2147483647 w 69"/>
                <a:gd name="T51" fmla="*/ 2147483647 h 33"/>
                <a:gd name="T52" fmla="*/ 2147483647 w 69"/>
                <a:gd name="T53" fmla="*/ 2147483647 h 33"/>
                <a:gd name="T54" fmla="*/ 2147483647 w 69"/>
                <a:gd name="T55" fmla="*/ 2147483647 h 33"/>
                <a:gd name="T56" fmla="*/ 2147483647 w 69"/>
                <a:gd name="T57" fmla="*/ 2147483647 h 33"/>
                <a:gd name="T58" fmla="*/ 2147483647 w 69"/>
                <a:gd name="T59" fmla="*/ 2147483647 h 33"/>
                <a:gd name="T60" fmla="*/ 2147483647 w 69"/>
                <a:gd name="T61" fmla="*/ 2147483647 h 33"/>
                <a:gd name="T62" fmla="*/ 2147483647 w 69"/>
                <a:gd name="T63" fmla="*/ 2147483647 h 33"/>
                <a:gd name="T64" fmla="*/ 2147483647 w 69"/>
                <a:gd name="T65" fmla="*/ 2147483647 h 33"/>
                <a:gd name="T66" fmla="*/ 2147483647 w 69"/>
                <a:gd name="T67" fmla="*/ 2147483647 h 33"/>
                <a:gd name="T68" fmla="*/ 2147483647 w 69"/>
                <a:gd name="T69" fmla="*/ 2147483647 h 33"/>
                <a:gd name="T70" fmla="*/ 2147483647 w 69"/>
                <a:gd name="T71" fmla="*/ 2147483647 h 33"/>
                <a:gd name="T72" fmla="*/ 2147483647 w 69"/>
                <a:gd name="T73" fmla="*/ 2147483647 h 33"/>
                <a:gd name="T74" fmla="*/ 2147483647 w 69"/>
                <a:gd name="T75" fmla="*/ 2147483647 h 33"/>
                <a:gd name="T76" fmla="*/ 2147483647 w 69"/>
                <a:gd name="T77" fmla="*/ 2147483647 h 33"/>
                <a:gd name="T78" fmla="*/ 2147483647 w 69"/>
                <a:gd name="T79" fmla="*/ 2147483647 h 3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33"/>
                <a:gd name="T122" fmla="*/ 69 w 69"/>
                <a:gd name="T123" fmla="*/ 33 h 3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33">
                  <a:moveTo>
                    <a:pt x="64" y="21"/>
                  </a:moveTo>
                  <a:cubicBezTo>
                    <a:pt x="64" y="20"/>
                    <a:pt x="64" y="19"/>
                    <a:pt x="64" y="18"/>
                  </a:cubicBezTo>
                  <a:cubicBezTo>
                    <a:pt x="64" y="17"/>
                    <a:pt x="65" y="16"/>
                    <a:pt x="66" y="15"/>
                  </a:cubicBezTo>
                  <a:cubicBezTo>
                    <a:pt x="66" y="14"/>
                    <a:pt x="66" y="12"/>
                    <a:pt x="67" y="11"/>
                  </a:cubicBezTo>
                  <a:cubicBezTo>
                    <a:pt x="67" y="11"/>
                    <a:pt x="68" y="10"/>
                    <a:pt x="69" y="9"/>
                  </a:cubicBezTo>
                  <a:cubicBezTo>
                    <a:pt x="67" y="9"/>
                    <a:pt x="65" y="9"/>
                    <a:pt x="63" y="8"/>
                  </a:cubicBezTo>
                  <a:cubicBezTo>
                    <a:pt x="62" y="7"/>
                    <a:pt x="61" y="5"/>
                    <a:pt x="59" y="4"/>
                  </a:cubicBezTo>
                  <a:cubicBezTo>
                    <a:pt x="57" y="3"/>
                    <a:pt x="55" y="3"/>
                    <a:pt x="53" y="3"/>
                  </a:cubicBezTo>
                  <a:cubicBezTo>
                    <a:pt x="51" y="3"/>
                    <a:pt x="51" y="5"/>
                    <a:pt x="49" y="6"/>
                  </a:cubicBezTo>
                  <a:cubicBezTo>
                    <a:pt x="49" y="6"/>
                    <a:pt x="48" y="5"/>
                    <a:pt x="47" y="4"/>
                  </a:cubicBezTo>
                  <a:cubicBezTo>
                    <a:pt x="45" y="4"/>
                    <a:pt x="43" y="3"/>
                    <a:pt x="41" y="4"/>
                  </a:cubicBezTo>
                  <a:cubicBezTo>
                    <a:pt x="40" y="4"/>
                    <a:pt x="40" y="6"/>
                    <a:pt x="38" y="7"/>
                  </a:cubicBezTo>
                  <a:cubicBezTo>
                    <a:pt x="37" y="8"/>
                    <a:pt x="36" y="8"/>
                    <a:pt x="35" y="8"/>
                  </a:cubicBezTo>
                  <a:cubicBezTo>
                    <a:pt x="34" y="7"/>
                    <a:pt x="36" y="6"/>
                    <a:pt x="35" y="5"/>
                  </a:cubicBezTo>
                  <a:cubicBezTo>
                    <a:pt x="34" y="3"/>
                    <a:pt x="33" y="1"/>
                    <a:pt x="31" y="0"/>
                  </a:cubicBezTo>
                  <a:cubicBezTo>
                    <a:pt x="29" y="0"/>
                    <a:pt x="29" y="4"/>
                    <a:pt x="27" y="4"/>
                  </a:cubicBezTo>
                  <a:cubicBezTo>
                    <a:pt x="26" y="4"/>
                    <a:pt x="25" y="3"/>
                    <a:pt x="24" y="2"/>
                  </a:cubicBezTo>
                  <a:cubicBezTo>
                    <a:pt x="23" y="2"/>
                    <a:pt x="21" y="3"/>
                    <a:pt x="20" y="3"/>
                  </a:cubicBezTo>
                  <a:cubicBezTo>
                    <a:pt x="19" y="3"/>
                    <a:pt x="17" y="4"/>
                    <a:pt x="16" y="5"/>
                  </a:cubicBezTo>
                  <a:cubicBezTo>
                    <a:pt x="15" y="6"/>
                    <a:pt x="15" y="8"/>
                    <a:pt x="15" y="9"/>
                  </a:cubicBezTo>
                  <a:cubicBezTo>
                    <a:pt x="13" y="10"/>
                    <a:pt x="11" y="12"/>
                    <a:pt x="9" y="13"/>
                  </a:cubicBezTo>
                  <a:cubicBezTo>
                    <a:pt x="7" y="14"/>
                    <a:pt x="6" y="12"/>
                    <a:pt x="4" y="13"/>
                  </a:cubicBezTo>
                  <a:cubicBezTo>
                    <a:pt x="3" y="13"/>
                    <a:pt x="2" y="15"/>
                    <a:pt x="1" y="16"/>
                  </a:cubicBezTo>
                  <a:cubicBezTo>
                    <a:pt x="1" y="17"/>
                    <a:pt x="1" y="19"/>
                    <a:pt x="1" y="20"/>
                  </a:cubicBezTo>
                  <a:cubicBezTo>
                    <a:pt x="1" y="21"/>
                    <a:pt x="0" y="23"/>
                    <a:pt x="1" y="24"/>
                  </a:cubicBezTo>
                  <a:cubicBezTo>
                    <a:pt x="1" y="25"/>
                    <a:pt x="3" y="26"/>
                    <a:pt x="4" y="28"/>
                  </a:cubicBezTo>
                  <a:cubicBezTo>
                    <a:pt x="6" y="29"/>
                    <a:pt x="7" y="31"/>
                    <a:pt x="9" y="32"/>
                  </a:cubicBezTo>
                  <a:cubicBezTo>
                    <a:pt x="13" y="33"/>
                    <a:pt x="18" y="33"/>
                    <a:pt x="22" y="33"/>
                  </a:cubicBezTo>
                  <a:cubicBezTo>
                    <a:pt x="23" y="33"/>
                    <a:pt x="24" y="32"/>
                    <a:pt x="24" y="31"/>
                  </a:cubicBezTo>
                  <a:cubicBezTo>
                    <a:pt x="25" y="30"/>
                    <a:pt x="23" y="29"/>
                    <a:pt x="23" y="28"/>
                  </a:cubicBezTo>
                  <a:cubicBezTo>
                    <a:pt x="23" y="27"/>
                    <a:pt x="25" y="28"/>
                    <a:pt x="26" y="28"/>
                  </a:cubicBezTo>
                  <a:cubicBezTo>
                    <a:pt x="28" y="27"/>
                    <a:pt x="30" y="28"/>
                    <a:pt x="32" y="28"/>
                  </a:cubicBezTo>
                  <a:cubicBezTo>
                    <a:pt x="33" y="27"/>
                    <a:pt x="32" y="24"/>
                    <a:pt x="33" y="24"/>
                  </a:cubicBezTo>
                  <a:cubicBezTo>
                    <a:pt x="35" y="24"/>
                    <a:pt x="36" y="26"/>
                    <a:pt x="38" y="26"/>
                  </a:cubicBezTo>
                  <a:cubicBezTo>
                    <a:pt x="39" y="25"/>
                    <a:pt x="41" y="24"/>
                    <a:pt x="42" y="23"/>
                  </a:cubicBezTo>
                  <a:cubicBezTo>
                    <a:pt x="43" y="22"/>
                    <a:pt x="43" y="19"/>
                    <a:pt x="45" y="19"/>
                  </a:cubicBezTo>
                  <a:cubicBezTo>
                    <a:pt x="47" y="18"/>
                    <a:pt x="49" y="19"/>
                    <a:pt x="51" y="19"/>
                  </a:cubicBezTo>
                  <a:cubicBezTo>
                    <a:pt x="53" y="19"/>
                    <a:pt x="54" y="18"/>
                    <a:pt x="55" y="18"/>
                  </a:cubicBezTo>
                  <a:cubicBezTo>
                    <a:pt x="57" y="19"/>
                    <a:pt x="57" y="22"/>
                    <a:pt x="59" y="23"/>
                  </a:cubicBezTo>
                  <a:cubicBezTo>
                    <a:pt x="61" y="23"/>
                    <a:pt x="63" y="22"/>
                    <a:pt x="64" y="2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3" name="Freeform 98"/>
            <p:cNvSpPr>
              <a:spLocks noChangeAspect="1"/>
            </p:cNvSpPr>
            <p:nvPr/>
          </p:nvSpPr>
          <p:spPr bwMode="auto">
            <a:xfrm>
              <a:off x="4473662" y="2839274"/>
              <a:ext cx="125402" cy="116285"/>
            </a:xfrm>
            <a:custGeom>
              <a:avLst/>
              <a:gdLst>
                <a:gd name="T0" fmla="*/ 2147483647 w 71"/>
                <a:gd name="T1" fmla="*/ 2147483647 h 61"/>
                <a:gd name="T2" fmla="*/ 2147483647 w 71"/>
                <a:gd name="T3" fmla="*/ 2147483647 h 61"/>
                <a:gd name="T4" fmla="*/ 2147483647 w 71"/>
                <a:gd name="T5" fmla="*/ 2147483647 h 61"/>
                <a:gd name="T6" fmla="*/ 2147483647 w 71"/>
                <a:gd name="T7" fmla="*/ 2147483647 h 61"/>
                <a:gd name="T8" fmla="*/ 2147483647 w 71"/>
                <a:gd name="T9" fmla="*/ 2147483647 h 61"/>
                <a:gd name="T10" fmla="*/ 2147483647 w 71"/>
                <a:gd name="T11" fmla="*/ 2147483647 h 61"/>
                <a:gd name="T12" fmla="*/ 2147483647 w 71"/>
                <a:gd name="T13" fmla="*/ 2147483647 h 61"/>
                <a:gd name="T14" fmla="*/ 2147483647 w 71"/>
                <a:gd name="T15" fmla="*/ 2147483647 h 61"/>
                <a:gd name="T16" fmla="*/ 2147483647 w 71"/>
                <a:gd name="T17" fmla="*/ 2147483647 h 61"/>
                <a:gd name="T18" fmla="*/ 2147483647 w 71"/>
                <a:gd name="T19" fmla="*/ 2147483647 h 61"/>
                <a:gd name="T20" fmla="*/ 2147483647 w 71"/>
                <a:gd name="T21" fmla="*/ 2147483647 h 61"/>
                <a:gd name="T22" fmla="*/ 2147483647 w 71"/>
                <a:gd name="T23" fmla="*/ 2147483647 h 61"/>
                <a:gd name="T24" fmla="*/ 2147483647 w 71"/>
                <a:gd name="T25" fmla="*/ 2147483647 h 61"/>
                <a:gd name="T26" fmla="*/ 2147483647 w 71"/>
                <a:gd name="T27" fmla="*/ 2147483647 h 61"/>
                <a:gd name="T28" fmla="*/ 0 w 71"/>
                <a:gd name="T29" fmla="*/ 2147483647 h 61"/>
                <a:gd name="T30" fmla="*/ 2147483647 w 71"/>
                <a:gd name="T31" fmla="*/ 2147483647 h 61"/>
                <a:gd name="T32" fmla="*/ 2147483647 w 71"/>
                <a:gd name="T33" fmla="*/ 2147483647 h 61"/>
                <a:gd name="T34" fmla="*/ 2147483647 w 71"/>
                <a:gd name="T35" fmla="*/ 2147483647 h 61"/>
                <a:gd name="T36" fmla="*/ 2147483647 w 71"/>
                <a:gd name="T37" fmla="*/ 2147483647 h 61"/>
                <a:gd name="T38" fmla="*/ 2147483647 w 71"/>
                <a:gd name="T39" fmla="*/ 2147483647 h 61"/>
                <a:gd name="T40" fmla="*/ 2147483647 w 71"/>
                <a:gd name="T41" fmla="*/ 2147483647 h 61"/>
                <a:gd name="T42" fmla="*/ 2147483647 w 71"/>
                <a:gd name="T43" fmla="*/ 2147483647 h 61"/>
                <a:gd name="T44" fmla="*/ 2147483647 w 71"/>
                <a:gd name="T45" fmla="*/ 2147483647 h 61"/>
                <a:gd name="T46" fmla="*/ 2147483647 w 71"/>
                <a:gd name="T47" fmla="*/ 2147483647 h 61"/>
                <a:gd name="T48" fmla="*/ 2147483647 w 71"/>
                <a:gd name="T49" fmla="*/ 2147483647 h 61"/>
                <a:gd name="T50" fmla="*/ 2147483647 w 71"/>
                <a:gd name="T51" fmla="*/ 2147483647 h 61"/>
                <a:gd name="T52" fmla="*/ 2147483647 w 71"/>
                <a:gd name="T53" fmla="*/ 2147483647 h 61"/>
                <a:gd name="T54" fmla="*/ 2147483647 w 71"/>
                <a:gd name="T55" fmla="*/ 2147483647 h 61"/>
                <a:gd name="T56" fmla="*/ 2147483647 w 71"/>
                <a:gd name="T57" fmla="*/ 2147483647 h 61"/>
                <a:gd name="T58" fmla="*/ 2147483647 w 71"/>
                <a:gd name="T59" fmla="*/ 2147483647 h 61"/>
                <a:gd name="T60" fmla="*/ 2147483647 w 71"/>
                <a:gd name="T61" fmla="*/ 2147483647 h 61"/>
                <a:gd name="T62" fmla="*/ 2147483647 w 71"/>
                <a:gd name="T63" fmla="*/ 2147483647 h 61"/>
                <a:gd name="T64" fmla="*/ 2147483647 w 71"/>
                <a:gd name="T65" fmla="*/ 2147483647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1"/>
                <a:gd name="T100" fmla="*/ 0 h 61"/>
                <a:gd name="T101" fmla="*/ 71 w 71"/>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1" h="61">
                  <a:moveTo>
                    <a:pt x="69" y="29"/>
                  </a:moveTo>
                  <a:cubicBezTo>
                    <a:pt x="69" y="28"/>
                    <a:pt x="68" y="27"/>
                    <a:pt x="68" y="25"/>
                  </a:cubicBezTo>
                  <a:cubicBezTo>
                    <a:pt x="69" y="24"/>
                    <a:pt x="71" y="25"/>
                    <a:pt x="71" y="23"/>
                  </a:cubicBezTo>
                  <a:cubicBezTo>
                    <a:pt x="71" y="22"/>
                    <a:pt x="69" y="23"/>
                    <a:pt x="68" y="22"/>
                  </a:cubicBezTo>
                  <a:cubicBezTo>
                    <a:pt x="67" y="21"/>
                    <a:pt x="67" y="20"/>
                    <a:pt x="67" y="19"/>
                  </a:cubicBezTo>
                  <a:cubicBezTo>
                    <a:pt x="67" y="18"/>
                    <a:pt x="67" y="17"/>
                    <a:pt x="67" y="16"/>
                  </a:cubicBezTo>
                  <a:cubicBezTo>
                    <a:pt x="67" y="14"/>
                    <a:pt x="66" y="13"/>
                    <a:pt x="65" y="12"/>
                  </a:cubicBezTo>
                  <a:cubicBezTo>
                    <a:pt x="64" y="12"/>
                    <a:pt x="63" y="11"/>
                    <a:pt x="63" y="12"/>
                  </a:cubicBezTo>
                  <a:cubicBezTo>
                    <a:pt x="62" y="12"/>
                    <a:pt x="61" y="14"/>
                    <a:pt x="60" y="14"/>
                  </a:cubicBezTo>
                  <a:cubicBezTo>
                    <a:pt x="58" y="14"/>
                    <a:pt x="55" y="14"/>
                    <a:pt x="53" y="13"/>
                  </a:cubicBezTo>
                  <a:cubicBezTo>
                    <a:pt x="51" y="13"/>
                    <a:pt x="48" y="12"/>
                    <a:pt x="46" y="11"/>
                  </a:cubicBezTo>
                  <a:cubicBezTo>
                    <a:pt x="45" y="10"/>
                    <a:pt x="45" y="8"/>
                    <a:pt x="43" y="7"/>
                  </a:cubicBezTo>
                  <a:cubicBezTo>
                    <a:pt x="43" y="7"/>
                    <a:pt x="42" y="7"/>
                    <a:pt x="42" y="7"/>
                  </a:cubicBezTo>
                  <a:cubicBezTo>
                    <a:pt x="41" y="6"/>
                    <a:pt x="42" y="4"/>
                    <a:pt x="41" y="4"/>
                  </a:cubicBezTo>
                  <a:cubicBezTo>
                    <a:pt x="40" y="3"/>
                    <a:pt x="39" y="4"/>
                    <a:pt x="38" y="4"/>
                  </a:cubicBezTo>
                  <a:cubicBezTo>
                    <a:pt x="37" y="3"/>
                    <a:pt x="37" y="2"/>
                    <a:pt x="36" y="1"/>
                  </a:cubicBezTo>
                  <a:cubicBezTo>
                    <a:pt x="35" y="1"/>
                    <a:pt x="34" y="0"/>
                    <a:pt x="33" y="0"/>
                  </a:cubicBezTo>
                  <a:cubicBezTo>
                    <a:pt x="32" y="1"/>
                    <a:pt x="34" y="3"/>
                    <a:pt x="33" y="3"/>
                  </a:cubicBezTo>
                  <a:cubicBezTo>
                    <a:pt x="31" y="5"/>
                    <a:pt x="27" y="4"/>
                    <a:pt x="26" y="6"/>
                  </a:cubicBezTo>
                  <a:cubicBezTo>
                    <a:pt x="25" y="8"/>
                    <a:pt x="27" y="11"/>
                    <a:pt x="26" y="13"/>
                  </a:cubicBezTo>
                  <a:cubicBezTo>
                    <a:pt x="26" y="14"/>
                    <a:pt x="23" y="12"/>
                    <a:pt x="22" y="13"/>
                  </a:cubicBezTo>
                  <a:cubicBezTo>
                    <a:pt x="21" y="15"/>
                    <a:pt x="23" y="18"/>
                    <a:pt x="22" y="20"/>
                  </a:cubicBezTo>
                  <a:cubicBezTo>
                    <a:pt x="21" y="21"/>
                    <a:pt x="20" y="20"/>
                    <a:pt x="18" y="19"/>
                  </a:cubicBezTo>
                  <a:cubicBezTo>
                    <a:pt x="17" y="19"/>
                    <a:pt x="16" y="19"/>
                    <a:pt x="15" y="19"/>
                  </a:cubicBezTo>
                  <a:cubicBezTo>
                    <a:pt x="14" y="18"/>
                    <a:pt x="14" y="17"/>
                    <a:pt x="13" y="17"/>
                  </a:cubicBezTo>
                  <a:cubicBezTo>
                    <a:pt x="12" y="17"/>
                    <a:pt x="11" y="19"/>
                    <a:pt x="10" y="19"/>
                  </a:cubicBezTo>
                  <a:cubicBezTo>
                    <a:pt x="9" y="19"/>
                    <a:pt x="8" y="18"/>
                    <a:pt x="7" y="18"/>
                  </a:cubicBezTo>
                  <a:cubicBezTo>
                    <a:pt x="6" y="19"/>
                    <a:pt x="6" y="19"/>
                    <a:pt x="5" y="20"/>
                  </a:cubicBezTo>
                  <a:cubicBezTo>
                    <a:pt x="4" y="20"/>
                    <a:pt x="3" y="20"/>
                    <a:pt x="2" y="20"/>
                  </a:cubicBezTo>
                  <a:cubicBezTo>
                    <a:pt x="1" y="19"/>
                    <a:pt x="0" y="18"/>
                    <a:pt x="0" y="19"/>
                  </a:cubicBezTo>
                  <a:cubicBezTo>
                    <a:pt x="0" y="21"/>
                    <a:pt x="1" y="23"/>
                    <a:pt x="2" y="26"/>
                  </a:cubicBezTo>
                  <a:cubicBezTo>
                    <a:pt x="3" y="28"/>
                    <a:pt x="3" y="31"/>
                    <a:pt x="6" y="31"/>
                  </a:cubicBezTo>
                  <a:cubicBezTo>
                    <a:pt x="7" y="31"/>
                    <a:pt x="7" y="28"/>
                    <a:pt x="8" y="26"/>
                  </a:cubicBezTo>
                  <a:cubicBezTo>
                    <a:pt x="9" y="24"/>
                    <a:pt x="9" y="22"/>
                    <a:pt x="10" y="21"/>
                  </a:cubicBezTo>
                  <a:cubicBezTo>
                    <a:pt x="11" y="21"/>
                    <a:pt x="13" y="21"/>
                    <a:pt x="13" y="22"/>
                  </a:cubicBezTo>
                  <a:cubicBezTo>
                    <a:pt x="15" y="23"/>
                    <a:pt x="16" y="24"/>
                    <a:pt x="17" y="26"/>
                  </a:cubicBezTo>
                  <a:cubicBezTo>
                    <a:pt x="17" y="28"/>
                    <a:pt x="17" y="29"/>
                    <a:pt x="17" y="31"/>
                  </a:cubicBezTo>
                  <a:cubicBezTo>
                    <a:pt x="18" y="33"/>
                    <a:pt x="19" y="34"/>
                    <a:pt x="20" y="35"/>
                  </a:cubicBezTo>
                  <a:cubicBezTo>
                    <a:pt x="21" y="37"/>
                    <a:pt x="25" y="38"/>
                    <a:pt x="25" y="39"/>
                  </a:cubicBezTo>
                  <a:cubicBezTo>
                    <a:pt x="26" y="40"/>
                    <a:pt x="22" y="42"/>
                    <a:pt x="23" y="43"/>
                  </a:cubicBezTo>
                  <a:cubicBezTo>
                    <a:pt x="24" y="44"/>
                    <a:pt x="26" y="45"/>
                    <a:pt x="27" y="47"/>
                  </a:cubicBezTo>
                  <a:cubicBezTo>
                    <a:pt x="28" y="48"/>
                    <a:pt x="29" y="48"/>
                    <a:pt x="30" y="49"/>
                  </a:cubicBezTo>
                  <a:cubicBezTo>
                    <a:pt x="31" y="50"/>
                    <a:pt x="31" y="52"/>
                    <a:pt x="33" y="53"/>
                  </a:cubicBezTo>
                  <a:cubicBezTo>
                    <a:pt x="34" y="54"/>
                    <a:pt x="37" y="52"/>
                    <a:pt x="38" y="53"/>
                  </a:cubicBezTo>
                  <a:cubicBezTo>
                    <a:pt x="41" y="53"/>
                    <a:pt x="43" y="55"/>
                    <a:pt x="44" y="56"/>
                  </a:cubicBezTo>
                  <a:cubicBezTo>
                    <a:pt x="47" y="57"/>
                    <a:pt x="50" y="59"/>
                    <a:pt x="52" y="61"/>
                  </a:cubicBezTo>
                  <a:cubicBezTo>
                    <a:pt x="51" y="60"/>
                    <a:pt x="50" y="58"/>
                    <a:pt x="49" y="57"/>
                  </a:cubicBezTo>
                  <a:cubicBezTo>
                    <a:pt x="47" y="55"/>
                    <a:pt x="45" y="53"/>
                    <a:pt x="44" y="51"/>
                  </a:cubicBezTo>
                  <a:cubicBezTo>
                    <a:pt x="42" y="49"/>
                    <a:pt x="40" y="47"/>
                    <a:pt x="39" y="45"/>
                  </a:cubicBezTo>
                  <a:cubicBezTo>
                    <a:pt x="37" y="43"/>
                    <a:pt x="36" y="43"/>
                    <a:pt x="35" y="41"/>
                  </a:cubicBezTo>
                  <a:cubicBezTo>
                    <a:pt x="34" y="40"/>
                    <a:pt x="34" y="38"/>
                    <a:pt x="33" y="36"/>
                  </a:cubicBezTo>
                  <a:cubicBezTo>
                    <a:pt x="32" y="34"/>
                    <a:pt x="31" y="33"/>
                    <a:pt x="30" y="31"/>
                  </a:cubicBezTo>
                  <a:cubicBezTo>
                    <a:pt x="29" y="31"/>
                    <a:pt x="28" y="32"/>
                    <a:pt x="28" y="31"/>
                  </a:cubicBezTo>
                  <a:cubicBezTo>
                    <a:pt x="27" y="30"/>
                    <a:pt x="27" y="27"/>
                    <a:pt x="28" y="25"/>
                  </a:cubicBezTo>
                  <a:cubicBezTo>
                    <a:pt x="28" y="25"/>
                    <a:pt x="29" y="23"/>
                    <a:pt x="30" y="24"/>
                  </a:cubicBezTo>
                  <a:cubicBezTo>
                    <a:pt x="32" y="24"/>
                    <a:pt x="33" y="27"/>
                    <a:pt x="35" y="27"/>
                  </a:cubicBezTo>
                  <a:cubicBezTo>
                    <a:pt x="36" y="28"/>
                    <a:pt x="36" y="25"/>
                    <a:pt x="37" y="25"/>
                  </a:cubicBezTo>
                  <a:cubicBezTo>
                    <a:pt x="37" y="24"/>
                    <a:pt x="38" y="23"/>
                    <a:pt x="39" y="23"/>
                  </a:cubicBezTo>
                  <a:cubicBezTo>
                    <a:pt x="40" y="23"/>
                    <a:pt x="40" y="25"/>
                    <a:pt x="41" y="25"/>
                  </a:cubicBezTo>
                  <a:cubicBezTo>
                    <a:pt x="43" y="25"/>
                    <a:pt x="44" y="24"/>
                    <a:pt x="46" y="24"/>
                  </a:cubicBezTo>
                  <a:cubicBezTo>
                    <a:pt x="48" y="24"/>
                    <a:pt x="51" y="24"/>
                    <a:pt x="53" y="25"/>
                  </a:cubicBezTo>
                  <a:cubicBezTo>
                    <a:pt x="53" y="25"/>
                    <a:pt x="53" y="27"/>
                    <a:pt x="53" y="27"/>
                  </a:cubicBezTo>
                  <a:cubicBezTo>
                    <a:pt x="54" y="27"/>
                    <a:pt x="54" y="26"/>
                    <a:pt x="55" y="26"/>
                  </a:cubicBezTo>
                  <a:cubicBezTo>
                    <a:pt x="57" y="25"/>
                    <a:pt x="60" y="26"/>
                    <a:pt x="62" y="26"/>
                  </a:cubicBezTo>
                  <a:cubicBezTo>
                    <a:pt x="63" y="26"/>
                    <a:pt x="64" y="26"/>
                    <a:pt x="65" y="27"/>
                  </a:cubicBezTo>
                  <a:cubicBezTo>
                    <a:pt x="66" y="28"/>
                    <a:pt x="65" y="29"/>
                    <a:pt x="66" y="30"/>
                  </a:cubicBezTo>
                  <a:cubicBezTo>
                    <a:pt x="67" y="31"/>
                    <a:pt x="68" y="29"/>
                    <a:pt x="69" y="29"/>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4" name="Freeform 99"/>
            <p:cNvSpPr>
              <a:spLocks noChangeAspect="1"/>
            </p:cNvSpPr>
            <p:nvPr/>
          </p:nvSpPr>
          <p:spPr bwMode="auto">
            <a:xfrm>
              <a:off x="4521283" y="2883274"/>
              <a:ext cx="85717" cy="88000"/>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0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2147483647 w 49"/>
                <a:gd name="T35" fmla="*/ 2147483647 h 46"/>
                <a:gd name="T36" fmla="*/ 2147483647 w 49"/>
                <a:gd name="T37" fmla="*/ 2147483647 h 46"/>
                <a:gd name="T38" fmla="*/ 2147483647 w 49"/>
                <a:gd name="T39" fmla="*/ 2147483647 h 46"/>
                <a:gd name="T40" fmla="*/ 2147483647 w 49"/>
                <a:gd name="T41" fmla="*/ 2147483647 h 46"/>
                <a:gd name="T42" fmla="*/ 2147483647 w 49"/>
                <a:gd name="T43" fmla="*/ 2147483647 h 46"/>
                <a:gd name="T44" fmla="*/ 2147483647 w 49"/>
                <a:gd name="T45" fmla="*/ 2147483647 h 46"/>
                <a:gd name="T46" fmla="*/ 2147483647 w 49"/>
                <a:gd name="T47" fmla="*/ 2147483647 h 46"/>
                <a:gd name="T48" fmla="*/ 2147483647 w 49"/>
                <a:gd name="T49" fmla="*/ 2147483647 h 46"/>
                <a:gd name="T50" fmla="*/ 2147483647 w 49"/>
                <a:gd name="T51" fmla="*/ 2147483647 h 46"/>
                <a:gd name="T52" fmla="*/ 2147483647 w 49"/>
                <a:gd name="T53" fmla="*/ 2147483647 h 46"/>
                <a:gd name="T54" fmla="*/ 2147483647 w 49"/>
                <a:gd name="T55" fmla="*/ 2147483647 h 46"/>
                <a:gd name="T56" fmla="*/ 2147483647 w 49"/>
                <a:gd name="T57" fmla="*/ 2147483647 h 46"/>
                <a:gd name="T58" fmla="*/ 2147483647 w 49"/>
                <a:gd name="T59" fmla="*/ 2147483647 h 46"/>
                <a:gd name="T60" fmla="*/ 2147483647 w 49"/>
                <a:gd name="T61" fmla="*/ 2147483647 h 46"/>
                <a:gd name="T62" fmla="*/ 2147483647 w 49"/>
                <a:gd name="T63" fmla="*/ 2147483647 h 46"/>
                <a:gd name="T64" fmla="*/ 2147483647 w 49"/>
                <a:gd name="T65" fmla="*/ 2147483647 h 46"/>
                <a:gd name="T66" fmla="*/ 2147483647 w 49"/>
                <a:gd name="T67" fmla="*/ 2147483647 h 46"/>
                <a:gd name="T68" fmla="*/ 2147483647 w 49"/>
                <a:gd name="T69" fmla="*/ 2147483647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9"/>
                <a:gd name="T106" fmla="*/ 0 h 46"/>
                <a:gd name="T107" fmla="*/ 49 w 49"/>
                <a:gd name="T108" fmla="*/ 46 h 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9" h="46">
                  <a:moveTo>
                    <a:pt x="25" y="38"/>
                  </a:moveTo>
                  <a:cubicBezTo>
                    <a:pt x="24" y="37"/>
                    <a:pt x="23" y="35"/>
                    <a:pt x="22" y="34"/>
                  </a:cubicBezTo>
                  <a:cubicBezTo>
                    <a:pt x="20" y="32"/>
                    <a:pt x="18" y="30"/>
                    <a:pt x="17" y="28"/>
                  </a:cubicBezTo>
                  <a:cubicBezTo>
                    <a:pt x="15" y="26"/>
                    <a:pt x="13" y="24"/>
                    <a:pt x="12" y="22"/>
                  </a:cubicBezTo>
                  <a:cubicBezTo>
                    <a:pt x="10" y="20"/>
                    <a:pt x="9" y="20"/>
                    <a:pt x="8" y="18"/>
                  </a:cubicBezTo>
                  <a:cubicBezTo>
                    <a:pt x="7" y="17"/>
                    <a:pt x="7" y="15"/>
                    <a:pt x="6" y="13"/>
                  </a:cubicBezTo>
                  <a:cubicBezTo>
                    <a:pt x="5" y="11"/>
                    <a:pt x="4" y="10"/>
                    <a:pt x="3" y="8"/>
                  </a:cubicBezTo>
                  <a:cubicBezTo>
                    <a:pt x="2" y="8"/>
                    <a:pt x="1" y="9"/>
                    <a:pt x="1" y="8"/>
                  </a:cubicBezTo>
                  <a:cubicBezTo>
                    <a:pt x="0" y="7"/>
                    <a:pt x="0" y="4"/>
                    <a:pt x="1" y="2"/>
                  </a:cubicBezTo>
                  <a:cubicBezTo>
                    <a:pt x="1" y="2"/>
                    <a:pt x="2" y="0"/>
                    <a:pt x="3" y="1"/>
                  </a:cubicBezTo>
                  <a:cubicBezTo>
                    <a:pt x="5" y="1"/>
                    <a:pt x="6" y="4"/>
                    <a:pt x="8" y="4"/>
                  </a:cubicBezTo>
                  <a:cubicBezTo>
                    <a:pt x="9" y="5"/>
                    <a:pt x="9" y="2"/>
                    <a:pt x="10" y="2"/>
                  </a:cubicBezTo>
                  <a:cubicBezTo>
                    <a:pt x="10" y="1"/>
                    <a:pt x="11" y="0"/>
                    <a:pt x="12" y="0"/>
                  </a:cubicBezTo>
                  <a:cubicBezTo>
                    <a:pt x="13" y="0"/>
                    <a:pt x="13" y="2"/>
                    <a:pt x="14" y="2"/>
                  </a:cubicBezTo>
                  <a:cubicBezTo>
                    <a:pt x="16" y="2"/>
                    <a:pt x="17" y="1"/>
                    <a:pt x="19" y="1"/>
                  </a:cubicBezTo>
                  <a:cubicBezTo>
                    <a:pt x="21" y="1"/>
                    <a:pt x="24" y="1"/>
                    <a:pt x="26" y="2"/>
                  </a:cubicBezTo>
                  <a:cubicBezTo>
                    <a:pt x="26" y="2"/>
                    <a:pt x="26" y="4"/>
                    <a:pt x="26" y="4"/>
                  </a:cubicBezTo>
                  <a:cubicBezTo>
                    <a:pt x="27" y="4"/>
                    <a:pt x="27" y="3"/>
                    <a:pt x="28" y="3"/>
                  </a:cubicBezTo>
                  <a:cubicBezTo>
                    <a:pt x="30" y="2"/>
                    <a:pt x="33" y="3"/>
                    <a:pt x="35" y="3"/>
                  </a:cubicBezTo>
                  <a:cubicBezTo>
                    <a:pt x="36" y="3"/>
                    <a:pt x="37" y="3"/>
                    <a:pt x="38" y="4"/>
                  </a:cubicBezTo>
                  <a:cubicBezTo>
                    <a:pt x="39" y="5"/>
                    <a:pt x="38" y="6"/>
                    <a:pt x="39" y="7"/>
                  </a:cubicBezTo>
                  <a:cubicBezTo>
                    <a:pt x="40" y="8"/>
                    <a:pt x="41" y="6"/>
                    <a:pt x="42" y="6"/>
                  </a:cubicBezTo>
                  <a:cubicBezTo>
                    <a:pt x="43" y="6"/>
                    <a:pt x="45" y="5"/>
                    <a:pt x="45" y="6"/>
                  </a:cubicBezTo>
                  <a:cubicBezTo>
                    <a:pt x="45" y="9"/>
                    <a:pt x="41" y="12"/>
                    <a:pt x="42" y="15"/>
                  </a:cubicBezTo>
                  <a:cubicBezTo>
                    <a:pt x="43" y="18"/>
                    <a:pt x="47" y="18"/>
                    <a:pt x="48" y="21"/>
                  </a:cubicBezTo>
                  <a:cubicBezTo>
                    <a:pt x="49" y="22"/>
                    <a:pt x="44" y="20"/>
                    <a:pt x="44" y="21"/>
                  </a:cubicBezTo>
                  <a:cubicBezTo>
                    <a:pt x="44" y="24"/>
                    <a:pt x="48" y="25"/>
                    <a:pt x="48" y="28"/>
                  </a:cubicBezTo>
                  <a:cubicBezTo>
                    <a:pt x="48" y="30"/>
                    <a:pt x="45" y="28"/>
                    <a:pt x="44" y="28"/>
                  </a:cubicBezTo>
                  <a:cubicBezTo>
                    <a:pt x="42" y="28"/>
                    <a:pt x="41" y="29"/>
                    <a:pt x="41" y="29"/>
                  </a:cubicBezTo>
                  <a:cubicBezTo>
                    <a:pt x="40" y="30"/>
                    <a:pt x="42" y="32"/>
                    <a:pt x="41" y="33"/>
                  </a:cubicBezTo>
                  <a:cubicBezTo>
                    <a:pt x="38" y="33"/>
                    <a:pt x="37" y="35"/>
                    <a:pt x="37" y="37"/>
                  </a:cubicBezTo>
                  <a:cubicBezTo>
                    <a:pt x="37" y="38"/>
                    <a:pt x="35" y="39"/>
                    <a:pt x="34" y="40"/>
                  </a:cubicBezTo>
                  <a:cubicBezTo>
                    <a:pt x="34" y="42"/>
                    <a:pt x="35" y="44"/>
                    <a:pt x="35" y="46"/>
                  </a:cubicBezTo>
                  <a:cubicBezTo>
                    <a:pt x="33" y="44"/>
                    <a:pt x="30" y="42"/>
                    <a:pt x="28" y="40"/>
                  </a:cubicBezTo>
                  <a:cubicBezTo>
                    <a:pt x="27" y="40"/>
                    <a:pt x="26" y="39"/>
                    <a:pt x="25" y="38"/>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5" name="Freeform 100"/>
            <p:cNvSpPr>
              <a:spLocks noChangeAspect="1"/>
            </p:cNvSpPr>
            <p:nvPr/>
          </p:nvSpPr>
          <p:spPr bwMode="auto">
            <a:xfrm>
              <a:off x="4626049" y="2974416"/>
              <a:ext cx="52383" cy="50285"/>
            </a:xfrm>
            <a:custGeom>
              <a:avLst/>
              <a:gdLst>
                <a:gd name="T0" fmla="*/ 2147483647 w 30"/>
                <a:gd name="T1" fmla="*/ 2147483647 h 26"/>
                <a:gd name="T2" fmla="*/ 2147483647 w 30"/>
                <a:gd name="T3" fmla="*/ 2147483647 h 26"/>
                <a:gd name="T4" fmla="*/ 2147483647 w 30"/>
                <a:gd name="T5" fmla="*/ 2147483647 h 26"/>
                <a:gd name="T6" fmla="*/ 2147483647 w 30"/>
                <a:gd name="T7" fmla="*/ 2147483647 h 26"/>
                <a:gd name="T8" fmla="*/ 2147483647 w 30"/>
                <a:gd name="T9" fmla="*/ 2147483647 h 26"/>
                <a:gd name="T10" fmla="*/ 2147483647 w 30"/>
                <a:gd name="T11" fmla="*/ 2147483647 h 26"/>
                <a:gd name="T12" fmla="*/ 2147483647 w 30"/>
                <a:gd name="T13" fmla="*/ 2147483647 h 26"/>
                <a:gd name="T14" fmla="*/ 2147483647 w 30"/>
                <a:gd name="T15" fmla="*/ 2147483647 h 26"/>
                <a:gd name="T16" fmla="*/ 2147483647 w 30"/>
                <a:gd name="T17" fmla="*/ 2147483647 h 26"/>
                <a:gd name="T18" fmla="*/ 2147483647 w 30"/>
                <a:gd name="T19" fmla="*/ 2147483647 h 26"/>
                <a:gd name="T20" fmla="*/ 2147483647 w 30"/>
                <a:gd name="T21" fmla="*/ 2147483647 h 26"/>
                <a:gd name="T22" fmla="*/ 2147483647 w 30"/>
                <a:gd name="T23" fmla="*/ 2147483647 h 26"/>
                <a:gd name="T24" fmla="*/ 2147483647 w 30"/>
                <a:gd name="T25" fmla="*/ 2147483647 h 26"/>
                <a:gd name="T26" fmla="*/ 2147483647 w 30"/>
                <a:gd name="T27" fmla="*/ 2147483647 h 26"/>
                <a:gd name="T28" fmla="*/ 2147483647 w 30"/>
                <a:gd name="T29" fmla="*/ 2147483647 h 26"/>
                <a:gd name="T30" fmla="*/ 2147483647 w 30"/>
                <a:gd name="T31" fmla="*/ 0 h 26"/>
                <a:gd name="T32" fmla="*/ 2147483647 w 30"/>
                <a:gd name="T33" fmla="*/ 2147483647 h 26"/>
                <a:gd name="T34" fmla="*/ 2147483647 w 30"/>
                <a:gd name="T35" fmla="*/ 2147483647 h 26"/>
                <a:gd name="T36" fmla="*/ 2147483647 w 30"/>
                <a:gd name="T37" fmla="*/ 2147483647 h 26"/>
                <a:gd name="T38" fmla="*/ 2147483647 w 30"/>
                <a:gd name="T39" fmla="*/ 2147483647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26"/>
                <a:gd name="T62" fmla="*/ 30 w 30"/>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26">
                  <a:moveTo>
                    <a:pt x="29" y="16"/>
                  </a:moveTo>
                  <a:cubicBezTo>
                    <a:pt x="28" y="17"/>
                    <a:pt x="27" y="17"/>
                    <a:pt x="26" y="17"/>
                  </a:cubicBezTo>
                  <a:cubicBezTo>
                    <a:pt x="23" y="18"/>
                    <a:pt x="21" y="19"/>
                    <a:pt x="18" y="20"/>
                  </a:cubicBezTo>
                  <a:cubicBezTo>
                    <a:pt x="17" y="21"/>
                    <a:pt x="16" y="24"/>
                    <a:pt x="14" y="25"/>
                  </a:cubicBezTo>
                  <a:cubicBezTo>
                    <a:pt x="12" y="26"/>
                    <a:pt x="10" y="25"/>
                    <a:pt x="7" y="26"/>
                  </a:cubicBezTo>
                  <a:cubicBezTo>
                    <a:pt x="6" y="25"/>
                    <a:pt x="5" y="25"/>
                    <a:pt x="4" y="24"/>
                  </a:cubicBezTo>
                  <a:cubicBezTo>
                    <a:pt x="3" y="22"/>
                    <a:pt x="2" y="21"/>
                    <a:pt x="1" y="20"/>
                  </a:cubicBezTo>
                  <a:cubicBezTo>
                    <a:pt x="0" y="18"/>
                    <a:pt x="1" y="16"/>
                    <a:pt x="1" y="14"/>
                  </a:cubicBezTo>
                  <a:cubicBezTo>
                    <a:pt x="0" y="12"/>
                    <a:pt x="1" y="11"/>
                    <a:pt x="1" y="9"/>
                  </a:cubicBezTo>
                  <a:cubicBezTo>
                    <a:pt x="2" y="9"/>
                    <a:pt x="3" y="9"/>
                    <a:pt x="3" y="9"/>
                  </a:cubicBezTo>
                  <a:cubicBezTo>
                    <a:pt x="4" y="8"/>
                    <a:pt x="3" y="6"/>
                    <a:pt x="3" y="6"/>
                  </a:cubicBezTo>
                  <a:cubicBezTo>
                    <a:pt x="4" y="4"/>
                    <a:pt x="5" y="3"/>
                    <a:pt x="6" y="3"/>
                  </a:cubicBezTo>
                  <a:cubicBezTo>
                    <a:pt x="7" y="3"/>
                    <a:pt x="8" y="5"/>
                    <a:pt x="9" y="4"/>
                  </a:cubicBezTo>
                  <a:cubicBezTo>
                    <a:pt x="10" y="4"/>
                    <a:pt x="11" y="2"/>
                    <a:pt x="12" y="1"/>
                  </a:cubicBezTo>
                  <a:cubicBezTo>
                    <a:pt x="14" y="1"/>
                    <a:pt x="17" y="2"/>
                    <a:pt x="19" y="2"/>
                  </a:cubicBezTo>
                  <a:cubicBezTo>
                    <a:pt x="20" y="1"/>
                    <a:pt x="21" y="1"/>
                    <a:pt x="22" y="0"/>
                  </a:cubicBezTo>
                  <a:cubicBezTo>
                    <a:pt x="22" y="2"/>
                    <a:pt x="22" y="3"/>
                    <a:pt x="23" y="4"/>
                  </a:cubicBezTo>
                  <a:cubicBezTo>
                    <a:pt x="24" y="5"/>
                    <a:pt x="27" y="4"/>
                    <a:pt x="28" y="6"/>
                  </a:cubicBezTo>
                  <a:cubicBezTo>
                    <a:pt x="29" y="7"/>
                    <a:pt x="29" y="9"/>
                    <a:pt x="29" y="11"/>
                  </a:cubicBezTo>
                  <a:cubicBezTo>
                    <a:pt x="30" y="12"/>
                    <a:pt x="29" y="15"/>
                    <a:pt x="29" y="16"/>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6" name="Freeform 101"/>
            <p:cNvSpPr>
              <a:spLocks noChangeAspect="1"/>
            </p:cNvSpPr>
            <p:nvPr/>
          </p:nvSpPr>
          <p:spPr bwMode="auto">
            <a:xfrm>
              <a:off x="4602239" y="2966560"/>
              <a:ext cx="39683" cy="95856"/>
            </a:xfrm>
            <a:custGeom>
              <a:avLst/>
              <a:gdLst>
                <a:gd name="T0" fmla="*/ 2147483647 w 22"/>
                <a:gd name="T1" fmla="*/ 2147483647 h 50"/>
                <a:gd name="T2" fmla="*/ 2147483647 w 22"/>
                <a:gd name="T3" fmla="*/ 2147483647 h 50"/>
                <a:gd name="T4" fmla="*/ 2147483647 w 22"/>
                <a:gd name="T5" fmla="*/ 2147483647 h 50"/>
                <a:gd name="T6" fmla="*/ 2147483647 w 22"/>
                <a:gd name="T7" fmla="*/ 2147483647 h 50"/>
                <a:gd name="T8" fmla="*/ 0 w 22"/>
                <a:gd name="T9" fmla="*/ 2147483647 h 50"/>
                <a:gd name="T10" fmla="*/ 2147483647 w 22"/>
                <a:gd name="T11" fmla="*/ 2147483647 h 50"/>
                <a:gd name="T12" fmla="*/ 2147483647 w 22"/>
                <a:gd name="T13" fmla="*/ 2147483647 h 50"/>
                <a:gd name="T14" fmla="*/ 2147483647 w 22"/>
                <a:gd name="T15" fmla="*/ 2147483647 h 50"/>
                <a:gd name="T16" fmla="*/ 2147483647 w 22"/>
                <a:gd name="T17" fmla="*/ 2147483647 h 50"/>
                <a:gd name="T18" fmla="*/ 2147483647 w 22"/>
                <a:gd name="T19" fmla="*/ 2147483647 h 50"/>
                <a:gd name="T20" fmla="*/ 2147483647 w 22"/>
                <a:gd name="T21" fmla="*/ 2147483647 h 50"/>
                <a:gd name="T22" fmla="*/ 2147483647 w 22"/>
                <a:gd name="T23" fmla="*/ 2147483647 h 50"/>
                <a:gd name="T24" fmla="*/ 2147483647 w 22"/>
                <a:gd name="T25" fmla="*/ 2147483647 h 50"/>
                <a:gd name="T26" fmla="*/ 2147483647 w 22"/>
                <a:gd name="T27" fmla="*/ 2147483647 h 50"/>
                <a:gd name="T28" fmla="*/ 2147483647 w 22"/>
                <a:gd name="T29" fmla="*/ 2147483647 h 50"/>
                <a:gd name="T30" fmla="*/ 2147483647 w 22"/>
                <a:gd name="T31" fmla="*/ 2147483647 h 50"/>
                <a:gd name="T32" fmla="*/ 2147483647 w 22"/>
                <a:gd name="T33" fmla="*/ 2147483647 h 50"/>
                <a:gd name="T34" fmla="*/ 2147483647 w 22"/>
                <a:gd name="T35" fmla="*/ 2147483647 h 50"/>
                <a:gd name="T36" fmla="*/ 2147483647 w 22"/>
                <a:gd name="T37" fmla="*/ 2147483647 h 50"/>
                <a:gd name="T38" fmla="*/ 2147483647 w 22"/>
                <a:gd name="T39" fmla="*/ 2147483647 h 50"/>
                <a:gd name="T40" fmla="*/ 2147483647 w 22"/>
                <a:gd name="T41" fmla="*/ 2147483647 h 50"/>
                <a:gd name="T42" fmla="*/ 2147483647 w 22"/>
                <a:gd name="T43" fmla="*/ 2147483647 h 50"/>
                <a:gd name="T44" fmla="*/ 2147483647 w 22"/>
                <a:gd name="T45" fmla="*/ 2147483647 h 50"/>
                <a:gd name="T46" fmla="*/ 2147483647 w 22"/>
                <a:gd name="T47" fmla="*/ 2147483647 h 50"/>
                <a:gd name="T48" fmla="*/ 2147483647 w 22"/>
                <a:gd name="T49" fmla="*/ 2147483647 h 50"/>
                <a:gd name="T50" fmla="*/ 2147483647 w 22"/>
                <a:gd name="T51" fmla="*/ 2147483647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
                <a:gd name="T79" fmla="*/ 0 h 50"/>
                <a:gd name="T80" fmla="*/ 22 w 22"/>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 h="50">
                  <a:moveTo>
                    <a:pt x="11" y="50"/>
                  </a:moveTo>
                  <a:cubicBezTo>
                    <a:pt x="10" y="48"/>
                    <a:pt x="8" y="44"/>
                    <a:pt x="7" y="43"/>
                  </a:cubicBezTo>
                  <a:cubicBezTo>
                    <a:pt x="5" y="41"/>
                    <a:pt x="2" y="40"/>
                    <a:pt x="1" y="38"/>
                  </a:cubicBezTo>
                  <a:cubicBezTo>
                    <a:pt x="0" y="37"/>
                    <a:pt x="3" y="37"/>
                    <a:pt x="2" y="36"/>
                  </a:cubicBezTo>
                  <a:cubicBezTo>
                    <a:pt x="2" y="35"/>
                    <a:pt x="0" y="35"/>
                    <a:pt x="0" y="33"/>
                  </a:cubicBezTo>
                  <a:cubicBezTo>
                    <a:pt x="0" y="33"/>
                    <a:pt x="1" y="33"/>
                    <a:pt x="1" y="32"/>
                  </a:cubicBezTo>
                  <a:cubicBezTo>
                    <a:pt x="2" y="30"/>
                    <a:pt x="1" y="28"/>
                    <a:pt x="1" y="27"/>
                  </a:cubicBezTo>
                  <a:cubicBezTo>
                    <a:pt x="1" y="24"/>
                    <a:pt x="2" y="22"/>
                    <a:pt x="2" y="20"/>
                  </a:cubicBezTo>
                  <a:cubicBezTo>
                    <a:pt x="2" y="18"/>
                    <a:pt x="1" y="16"/>
                    <a:pt x="1" y="14"/>
                  </a:cubicBezTo>
                  <a:lnTo>
                    <a:pt x="1" y="10"/>
                  </a:lnTo>
                  <a:cubicBezTo>
                    <a:pt x="2" y="8"/>
                    <a:pt x="1" y="7"/>
                    <a:pt x="1" y="5"/>
                  </a:cubicBezTo>
                  <a:cubicBezTo>
                    <a:pt x="2" y="4"/>
                    <a:pt x="2" y="2"/>
                    <a:pt x="3" y="1"/>
                  </a:cubicBezTo>
                  <a:cubicBezTo>
                    <a:pt x="4" y="0"/>
                    <a:pt x="5" y="1"/>
                    <a:pt x="6" y="1"/>
                  </a:cubicBezTo>
                  <a:cubicBezTo>
                    <a:pt x="8" y="2"/>
                    <a:pt x="9" y="2"/>
                    <a:pt x="11" y="3"/>
                  </a:cubicBezTo>
                  <a:cubicBezTo>
                    <a:pt x="12" y="4"/>
                    <a:pt x="14" y="5"/>
                    <a:pt x="15" y="7"/>
                  </a:cubicBezTo>
                  <a:cubicBezTo>
                    <a:pt x="15" y="9"/>
                    <a:pt x="15" y="11"/>
                    <a:pt x="15" y="13"/>
                  </a:cubicBezTo>
                  <a:cubicBezTo>
                    <a:pt x="15" y="15"/>
                    <a:pt x="14" y="16"/>
                    <a:pt x="15" y="18"/>
                  </a:cubicBezTo>
                  <a:cubicBezTo>
                    <a:pt x="15" y="20"/>
                    <a:pt x="14" y="22"/>
                    <a:pt x="15" y="24"/>
                  </a:cubicBezTo>
                  <a:cubicBezTo>
                    <a:pt x="16" y="25"/>
                    <a:pt x="17" y="26"/>
                    <a:pt x="18" y="28"/>
                  </a:cubicBezTo>
                  <a:cubicBezTo>
                    <a:pt x="19" y="29"/>
                    <a:pt x="20" y="29"/>
                    <a:pt x="21" y="30"/>
                  </a:cubicBezTo>
                  <a:cubicBezTo>
                    <a:pt x="22" y="31"/>
                    <a:pt x="22" y="32"/>
                    <a:pt x="22" y="34"/>
                  </a:cubicBezTo>
                  <a:cubicBezTo>
                    <a:pt x="21" y="35"/>
                    <a:pt x="19" y="35"/>
                    <a:pt x="19" y="36"/>
                  </a:cubicBezTo>
                  <a:cubicBezTo>
                    <a:pt x="18" y="38"/>
                    <a:pt x="19" y="40"/>
                    <a:pt x="18" y="42"/>
                  </a:cubicBezTo>
                  <a:cubicBezTo>
                    <a:pt x="17" y="43"/>
                    <a:pt x="15" y="42"/>
                    <a:pt x="14" y="43"/>
                  </a:cubicBezTo>
                  <a:cubicBezTo>
                    <a:pt x="14" y="44"/>
                    <a:pt x="15" y="46"/>
                    <a:pt x="14" y="47"/>
                  </a:cubicBezTo>
                  <a:cubicBezTo>
                    <a:pt x="13" y="48"/>
                    <a:pt x="13" y="49"/>
                    <a:pt x="11" y="50"/>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7" name="Freeform 102"/>
            <p:cNvSpPr>
              <a:spLocks noChangeAspect="1"/>
            </p:cNvSpPr>
            <p:nvPr/>
          </p:nvSpPr>
          <p:spPr bwMode="auto">
            <a:xfrm>
              <a:off x="4619699" y="2996416"/>
              <a:ext cx="134926" cy="166571"/>
            </a:xfrm>
            <a:custGeom>
              <a:avLst/>
              <a:gdLst>
                <a:gd name="T0" fmla="*/ 2147483647 w 76"/>
                <a:gd name="T1" fmla="*/ 2147483647 h 86"/>
                <a:gd name="T2" fmla="*/ 2147483647 w 76"/>
                <a:gd name="T3" fmla="*/ 2147483647 h 86"/>
                <a:gd name="T4" fmla="*/ 2147483647 w 76"/>
                <a:gd name="T5" fmla="*/ 0 h 86"/>
                <a:gd name="T6" fmla="*/ 2147483647 w 76"/>
                <a:gd name="T7" fmla="*/ 2147483647 h 86"/>
                <a:gd name="T8" fmla="*/ 2147483647 w 76"/>
                <a:gd name="T9" fmla="*/ 2147483647 h 86"/>
                <a:gd name="T10" fmla="*/ 2147483647 w 76"/>
                <a:gd name="T11" fmla="*/ 2147483647 h 86"/>
                <a:gd name="T12" fmla="*/ 2147483647 w 76"/>
                <a:gd name="T13" fmla="*/ 2147483647 h 86"/>
                <a:gd name="T14" fmla="*/ 2147483647 w 76"/>
                <a:gd name="T15" fmla="*/ 2147483647 h 86"/>
                <a:gd name="T16" fmla="*/ 2147483647 w 76"/>
                <a:gd name="T17" fmla="*/ 2147483647 h 86"/>
                <a:gd name="T18" fmla="*/ 2147483647 w 76"/>
                <a:gd name="T19" fmla="*/ 2147483647 h 86"/>
                <a:gd name="T20" fmla="*/ 2147483647 w 76"/>
                <a:gd name="T21" fmla="*/ 2147483647 h 86"/>
                <a:gd name="T22" fmla="*/ 2147483647 w 76"/>
                <a:gd name="T23" fmla="*/ 2147483647 h 86"/>
                <a:gd name="T24" fmla="*/ 2147483647 w 76"/>
                <a:gd name="T25" fmla="*/ 2147483647 h 86"/>
                <a:gd name="T26" fmla="*/ 2147483647 w 76"/>
                <a:gd name="T27" fmla="*/ 2147483647 h 86"/>
                <a:gd name="T28" fmla="*/ 2147483647 w 76"/>
                <a:gd name="T29" fmla="*/ 2147483647 h 86"/>
                <a:gd name="T30" fmla="*/ 2147483647 w 76"/>
                <a:gd name="T31" fmla="*/ 2147483647 h 86"/>
                <a:gd name="T32" fmla="*/ 2147483647 w 76"/>
                <a:gd name="T33" fmla="*/ 2147483647 h 86"/>
                <a:gd name="T34" fmla="*/ 2147483647 w 76"/>
                <a:gd name="T35" fmla="*/ 2147483647 h 86"/>
                <a:gd name="T36" fmla="*/ 2147483647 w 76"/>
                <a:gd name="T37" fmla="*/ 2147483647 h 86"/>
                <a:gd name="T38" fmla="*/ 2147483647 w 76"/>
                <a:gd name="T39" fmla="*/ 2147483647 h 86"/>
                <a:gd name="T40" fmla="*/ 2147483647 w 76"/>
                <a:gd name="T41" fmla="*/ 2147483647 h 86"/>
                <a:gd name="T42" fmla="*/ 2147483647 w 76"/>
                <a:gd name="T43" fmla="*/ 2147483647 h 86"/>
                <a:gd name="T44" fmla="*/ 2147483647 w 76"/>
                <a:gd name="T45" fmla="*/ 2147483647 h 86"/>
                <a:gd name="T46" fmla="*/ 2147483647 w 76"/>
                <a:gd name="T47" fmla="*/ 2147483647 h 86"/>
                <a:gd name="T48" fmla="*/ 2147483647 w 76"/>
                <a:gd name="T49" fmla="*/ 2147483647 h 86"/>
                <a:gd name="T50" fmla="*/ 2147483647 w 76"/>
                <a:gd name="T51" fmla="*/ 2147483647 h 86"/>
                <a:gd name="T52" fmla="*/ 2147483647 w 76"/>
                <a:gd name="T53" fmla="*/ 2147483647 h 86"/>
                <a:gd name="T54" fmla="*/ 2147483647 w 76"/>
                <a:gd name="T55" fmla="*/ 2147483647 h 86"/>
                <a:gd name="T56" fmla="*/ 2147483647 w 76"/>
                <a:gd name="T57" fmla="*/ 2147483647 h 86"/>
                <a:gd name="T58" fmla="*/ 2147483647 w 76"/>
                <a:gd name="T59" fmla="*/ 2147483647 h 86"/>
                <a:gd name="T60" fmla="*/ 2147483647 w 76"/>
                <a:gd name="T61" fmla="*/ 2147483647 h 86"/>
                <a:gd name="T62" fmla="*/ 2147483647 w 76"/>
                <a:gd name="T63" fmla="*/ 2147483647 h 86"/>
                <a:gd name="T64" fmla="*/ 2147483647 w 76"/>
                <a:gd name="T65" fmla="*/ 2147483647 h 86"/>
                <a:gd name="T66" fmla="*/ 2147483647 w 76"/>
                <a:gd name="T67" fmla="*/ 2147483647 h 86"/>
                <a:gd name="T68" fmla="*/ 2147483647 w 76"/>
                <a:gd name="T69" fmla="*/ 2147483647 h 86"/>
                <a:gd name="T70" fmla="*/ 2147483647 w 76"/>
                <a:gd name="T71" fmla="*/ 2147483647 h 86"/>
                <a:gd name="T72" fmla="*/ 2147483647 w 76"/>
                <a:gd name="T73" fmla="*/ 2147483647 h 86"/>
                <a:gd name="T74" fmla="*/ 2147483647 w 76"/>
                <a:gd name="T75" fmla="*/ 2147483647 h 86"/>
                <a:gd name="T76" fmla="*/ 2147483647 w 76"/>
                <a:gd name="T77" fmla="*/ 2147483647 h 86"/>
                <a:gd name="T78" fmla="*/ 2147483647 w 76"/>
                <a:gd name="T79" fmla="*/ 2147483647 h 86"/>
                <a:gd name="T80" fmla="*/ 2147483647 w 76"/>
                <a:gd name="T81" fmla="*/ 2147483647 h 86"/>
                <a:gd name="T82" fmla="*/ 2147483647 w 76"/>
                <a:gd name="T83" fmla="*/ 2147483647 h 86"/>
                <a:gd name="T84" fmla="*/ 2147483647 w 76"/>
                <a:gd name="T85" fmla="*/ 2147483647 h 86"/>
                <a:gd name="T86" fmla="*/ 2147483647 w 76"/>
                <a:gd name="T87" fmla="*/ 2147483647 h 86"/>
                <a:gd name="T88" fmla="*/ 2147483647 w 76"/>
                <a:gd name="T89" fmla="*/ 2147483647 h 86"/>
                <a:gd name="T90" fmla="*/ 2147483647 w 76"/>
                <a:gd name="T91" fmla="*/ 2147483647 h 86"/>
                <a:gd name="T92" fmla="*/ 2147483647 w 76"/>
                <a:gd name="T93" fmla="*/ 2147483647 h 86"/>
                <a:gd name="T94" fmla="*/ 2147483647 w 76"/>
                <a:gd name="T95" fmla="*/ 2147483647 h 86"/>
                <a:gd name="T96" fmla="*/ 2147483647 w 76"/>
                <a:gd name="T97" fmla="*/ 2147483647 h 86"/>
                <a:gd name="T98" fmla="*/ 2147483647 w 76"/>
                <a:gd name="T99" fmla="*/ 2147483647 h 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6"/>
                <a:gd name="T151" fmla="*/ 0 h 86"/>
                <a:gd name="T152" fmla="*/ 76 w 76"/>
                <a:gd name="T153" fmla="*/ 86 h 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6" h="86">
                  <a:moveTo>
                    <a:pt x="71" y="15"/>
                  </a:moveTo>
                  <a:cubicBezTo>
                    <a:pt x="71" y="14"/>
                    <a:pt x="72" y="13"/>
                    <a:pt x="72" y="12"/>
                  </a:cubicBezTo>
                  <a:cubicBezTo>
                    <a:pt x="72" y="10"/>
                    <a:pt x="71" y="9"/>
                    <a:pt x="72" y="7"/>
                  </a:cubicBezTo>
                  <a:cubicBezTo>
                    <a:pt x="73" y="6"/>
                    <a:pt x="75" y="7"/>
                    <a:pt x="76" y="5"/>
                  </a:cubicBezTo>
                  <a:cubicBezTo>
                    <a:pt x="76" y="4"/>
                    <a:pt x="76" y="3"/>
                    <a:pt x="76" y="2"/>
                  </a:cubicBezTo>
                  <a:cubicBezTo>
                    <a:pt x="75" y="0"/>
                    <a:pt x="73" y="0"/>
                    <a:pt x="72" y="0"/>
                  </a:cubicBezTo>
                  <a:cubicBezTo>
                    <a:pt x="72" y="1"/>
                    <a:pt x="72" y="3"/>
                    <a:pt x="71" y="3"/>
                  </a:cubicBezTo>
                  <a:cubicBezTo>
                    <a:pt x="69" y="5"/>
                    <a:pt x="66" y="6"/>
                    <a:pt x="63" y="6"/>
                  </a:cubicBezTo>
                  <a:cubicBezTo>
                    <a:pt x="62" y="7"/>
                    <a:pt x="60" y="6"/>
                    <a:pt x="58" y="5"/>
                  </a:cubicBezTo>
                  <a:cubicBezTo>
                    <a:pt x="57" y="5"/>
                    <a:pt x="55" y="5"/>
                    <a:pt x="53" y="4"/>
                  </a:cubicBezTo>
                  <a:cubicBezTo>
                    <a:pt x="52" y="4"/>
                    <a:pt x="52" y="2"/>
                    <a:pt x="51" y="2"/>
                  </a:cubicBezTo>
                  <a:cubicBezTo>
                    <a:pt x="50" y="1"/>
                    <a:pt x="48" y="1"/>
                    <a:pt x="46" y="2"/>
                  </a:cubicBezTo>
                  <a:cubicBezTo>
                    <a:pt x="44" y="2"/>
                    <a:pt x="44" y="4"/>
                    <a:pt x="43" y="4"/>
                  </a:cubicBezTo>
                  <a:cubicBezTo>
                    <a:pt x="41" y="5"/>
                    <a:pt x="39" y="4"/>
                    <a:pt x="36" y="4"/>
                  </a:cubicBezTo>
                  <a:cubicBezTo>
                    <a:pt x="35" y="4"/>
                    <a:pt x="33" y="4"/>
                    <a:pt x="32" y="4"/>
                  </a:cubicBezTo>
                  <a:cubicBezTo>
                    <a:pt x="31" y="5"/>
                    <a:pt x="30" y="5"/>
                    <a:pt x="29" y="5"/>
                  </a:cubicBezTo>
                  <a:cubicBezTo>
                    <a:pt x="26" y="6"/>
                    <a:pt x="24" y="7"/>
                    <a:pt x="21" y="8"/>
                  </a:cubicBezTo>
                  <a:cubicBezTo>
                    <a:pt x="20" y="9"/>
                    <a:pt x="19" y="12"/>
                    <a:pt x="17" y="13"/>
                  </a:cubicBezTo>
                  <a:cubicBezTo>
                    <a:pt x="15" y="14"/>
                    <a:pt x="13" y="13"/>
                    <a:pt x="10" y="14"/>
                  </a:cubicBezTo>
                  <a:cubicBezTo>
                    <a:pt x="11" y="15"/>
                    <a:pt x="11" y="16"/>
                    <a:pt x="11" y="18"/>
                  </a:cubicBezTo>
                  <a:cubicBezTo>
                    <a:pt x="10" y="19"/>
                    <a:pt x="8" y="19"/>
                    <a:pt x="8" y="20"/>
                  </a:cubicBezTo>
                  <a:cubicBezTo>
                    <a:pt x="7" y="22"/>
                    <a:pt x="8" y="24"/>
                    <a:pt x="7" y="26"/>
                  </a:cubicBezTo>
                  <a:cubicBezTo>
                    <a:pt x="6" y="27"/>
                    <a:pt x="4" y="26"/>
                    <a:pt x="3" y="27"/>
                  </a:cubicBezTo>
                  <a:cubicBezTo>
                    <a:pt x="3" y="28"/>
                    <a:pt x="4" y="30"/>
                    <a:pt x="3" y="31"/>
                  </a:cubicBezTo>
                  <a:cubicBezTo>
                    <a:pt x="2" y="32"/>
                    <a:pt x="2" y="33"/>
                    <a:pt x="0" y="34"/>
                  </a:cubicBezTo>
                  <a:cubicBezTo>
                    <a:pt x="1" y="35"/>
                    <a:pt x="2" y="37"/>
                    <a:pt x="3" y="39"/>
                  </a:cubicBezTo>
                  <a:cubicBezTo>
                    <a:pt x="4" y="40"/>
                    <a:pt x="5" y="41"/>
                    <a:pt x="7" y="42"/>
                  </a:cubicBezTo>
                  <a:cubicBezTo>
                    <a:pt x="8" y="43"/>
                    <a:pt x="11" y="42"/>
                    <a:pt x="12" y="44"/>
                  </a:cubicBezTo>
                  <a:cubicBezTo>
                    <a:pt x="13" y="45"/>
                    <a:pt x="9" y="44"/>
                    <a:pt x="9" y="45"/>
                  </a:cubicBezTo>
                  <a:cubicBezTo>
                    <a:pt x="8" y="47"/>
                    <a:pt x="9" y="48"/>
                    <a:pt x="10" y="49"/>
                  </a:cubicBezTo>
                  <a:cubicBezTo>
                    <a:pt x="10" y="50"/>
                    <a:pt x="11" y="51"/>
                    <a:pt x="12" y="52"/>
                  </a:cubicBezTo>
                  <a:cubicBezTo>
                    <a:pt x="13" y="53"/>
                    <a:pt x="12" y="55"/>
                    <a:pt x="13" y="55"/>
                  </a:cubicBezTo>
                  <a:cubicBezTo>
                    <a:pt x="14" y="55"/>
                    <a:pt x="15" y="54"/>
                    <a:pt x="16" y="54"/>
                  </a:cubicBezTo>
                  <a:cubicBezTo>
                    <a:pt x="17" y="54"/>
                    <a:pt x="17" y="55"/>
                    <a:pt x="18" y="55"/>
                  </a:cubicBezTo>
                  <a:cubicBezTo>
                    <a:pt x="20" y="55"/>
                    <a:pt x="21" y="54"/>
                    <a:pt x="23" y="54"/>
                  </a:cubicBezTo>
                  <a:cubicBezTo>
                    <a:pt x="25" y="54"/>
                    <a:pt x="26" y="54"/>
                    <a:pt x="28" y="54"/>
                  </a:cubicBezTo>
                  <a:cubicBezTo>
                    <a:pt x="29" y="54"/>
                    <a:pt x="30" y="55"/>
                    <a:pt x="32" y="55"/>
                  </a:cubicBezTo>
                  <a:cubicBezTo>
                    <a:pt x="34" y="56"/>
                    <a:pt x="37" y="56"/>
                    <a:pt x="39" y="58"/>
                  </a:cubicBezTo>
                  <a:cubicBezTo>
                    <a:pt x="40" y="60"/>
                    <a:pt x="36" y="60"/>
                    <a:pt x="35" y="60"/>
                  </a:cubicBezTo>
                  <a:cubicBezTo>
                    <a:pt x="34" y="60"/>
                    <a:pt x="33" y="60"/>
                    <a:pt x="33" y="60"/>
                  </a:cubicBezTo>
                  <a:cubicBezTo>
                    <a:pt x="29" y="59"/>
                    <a:pt x="27" y="57"/>
                    <a:pt x="23" y="56"/>
                  </a:cubicBezTo>
                  <a:cubicBezTo>
                    <a:pt x="22" y="56"/>
                    <a:pt x="21" y="58"/>
                    <a:pt x="20" y="58"/>
                  </a:cubicBezTo>
                  <a:cubicBezTo>
                    <a:pt x="19" y="58"/>
                    <a:pt x="17" y="57"/>
                    <a:pt x="16" y="58"/>
                  </a:cubicBezTo>
                  <a:cubicBezTo>
                    <a:pt x="15" y="59"/>
                    <a:pt x="13" y="60"/>
                    <a:pt x="13" y="62"/>
                  </a:cubicBezTo>
                  <a:cubicBezTo>
                    <a:pt x="13" y="64"/>
                    <a:pt x="16" y="66"/>
                    <a:pt x="18" y="68"/>
                  </a:cubicBezTo>
                  <a:cubicBezTo>
                    <a:pt x="19" y="69"/>
                    <a:pt x="20" y="71"/>
                    <a:pt x="20" y="72"/>
                  </a:cubicBezTo>
                  <a:cubicBezTo>
                    <a:pt x="20" y="74"/>
                    <a:pt x="19" y="75"/>
                    <a:pt x="19" y="77"/>
                  </a:cubicBezTo>
                  <a:cubicBezTo>
                    <a:pt x="20" y="79"/>
                    <a:pt x="21" y="82"/>
                    <a:pt x="23" y="81"/>
                  </a:cubicBezTo>
                  <a:cubicBezTo>
                    <a:pt x="25" y="81"/>
                    <a:pt x="23" y="77"/>
                    <a:pt x="25" y="76"/>
                  </a:cubicBezTo>
                  <a:cubicBezTo>
                    <a:pt x="27" y="76"/>
                    <a:pt x="28" y="79"/>
                    <a:pt x="29" y="81"/>
                  </a:cubicBezTo>
                  <a:cubicBezTo>
                    <a:pt x="29" y="81"/>
                    <a:pt x="28" y="83"/>
                    <a:pt x="29" y="84"/>
                  </a:cubicBezTo>
                  <a:cubicBezTo>
                    <a:pt x="29" y="84"/>
                    <a:pt x="30" y="86"/>
                    <a:pt x="31" y="86"/>
                  </a:cubicBezTo>
                  <a:cubicBezTo>
                    <a:pt x="32" y="84"/>
                    <a:pt x="30" y="81"/>
                    <a:pt x="31" y="80"/>
                  </a:cubicBezTo>
                  <a:cubicBezTo>
                    <a:pt x="32" y="79"/>
                    <a:pt x="33" y="80"/>
                    <a:pt x="34" y="80"/>
                  </a:cubicBezTo>
                  <a:cubicBezTo>
                    <a:pt x="35" y="82"/>
                    <a:pt x="36" y="84"/>
                    <a:pt x="37" y="86"/>
                  </a:cubicBezTo>
                  <a:cubicBezTo>
                    <a:pt x="38" y="86"/>
                    <a:pt x="39" y="86"/>
                    <a:pt x="39" y="85"/>
                  </a:cubicBezTo>
                  <a:cubicBezTo>
                    <a:pt x="39" y="84"/>
                    <a:pt x="38" y="82"/>
                    <a:pt x="37" y="81"/>
                  </a:cubicBezTo>
                  <a:cubicBezTo>
                    <a:pt x="37" y="80"/>
                    <a:pt x="38" y="79"/>
                    <a:pt x="37" y="78"/>
                  </a:cubicBezTo>
                  <a:cubicBezTo>
                    <a:pt x="36" y="75"/>
                    <a:pt x="33" y="72"/>
                    <a:pt x="33" y="69"/>
                  </a:cubicBezTo>
                  <a:cubicBezTo>
                    <a:pt x="33" y="67"/>
                    <a:pt x="36" y="68"/>
                    <a:pt x="37" y="69"/>
                  </a:cubicBezTo>
                  <a:cubicBezTo>
                    <a:pt x="38" y="69"/>
                    <a:pt x="37" y="72"/>
                    <a:pt x="38" y="72"/>
                  </a:cubicBezTo>
                  <a:cubicBezTo>
                    <a:pt x="40" y="72"/>
                    <a:pt x="42" y="71"/>
                    <a:pt x="42" y="69"/>
                  </a:cubicBezTo>
                  <a:cubicBezTo>
                    <a:pt x="42" y="67"/>
                    <a:pt x="39" y="68"/>
                    <a:pt x="38" y="66"/>
                  </a:cubicBezTo>
                  <a:cubicBezTo>
                    <a:pt x="37" y="65"/>
                    <a:pt x="38" y="63"/>
                    <a:pt x="38" y="62"/>
                  </a:cubicBezTo>
                  <a:cubicBezTo>
                    <a:pt x="38" y="61"/>
                    <a:pt x="39" y="60"/>
                    <a:pt x="41" y="60"/>
                  </a:cubicBezTo>
                  <a:cubicBezTo>
                    <a:pt x="42" y="60"/>
                    <a:pt x="44" y="61"/>
                    <a:pt x="46" y="62"/>
                  </a:cubicBezTo>
                  <a:cubicBezTo>
                    <a:pt x="47" y="63"/>
                    <a:pt x="47" y="65"/>
                    <a:pt x="48" y="65"/>
                  </a:cubicBezTo>
                  <a:cubicBezTo>
                    <a:pt x="49" y="66"/>
                    <a:pt x="49" y="64"/>
                    <a:pt x="49" y="63"/>
                  </a:cubicBezTo>
                  <a:cubicBezTo>
                    <a:pt x="49" y="62"/>
                    <a:pt x="49" y="59"/>
                    <a:pt x="48" y="58"/>
                  </a:cubicBezTo>
                  <a:cubicBezTo>
                    <a:pt x="47" y="56"/>
                    <a:pt x="44" y="55"/>
                    <a:pt x="42" y="54"/>
                  </a:cubicBezTo>
                  <a:cubicBezTo>
                    <a:pt x="40" y="52"/>
                    <a:pt x="39" y="51"/>
                    <a:pt x="37" y="50"/>
                  </a:cubicBezTo>
                  <a:cubicBezTo>
                    <a:pt x="35" y="48"/>
                    <a:pt x="31" y="49"/>
                    <a:pt x="30" y="46"/>
                  </a:cubicBezTo>
                  <a:cubicBezTo>
                    <a:pt x="29" y="45"/>
                    <a:pt x="34" y="46"/>
                    <a:pt x="35" y="44"/>
                  </a:cubicBezTo>
                  <a:cubicBezTo>
                    <a:pt x="35" y="42"/>
                    <a:pt x="33" y="41"/>
                    <a:pt x="33" y="39"/>
                  </a:cubicBezTo>
                  <a:cubicBezTo>
                    <a:pt x="33" y="38"/>
                    <a:pt x="35" y="38"/>
                    <a:pt x="36" y="38"/>
                  </a:cubicBezTo>
                  <a:cubicBezTo>
                    <a:pt x="37" y="39"/>
                    <a:pt x="37" y="40"/>
                    <a:pt x="38" y="41"/>
                  </a:cubicBezTo>
                  <a:cubicBezTo>
                    <a:pt x="38" y="41"/>
                    <a:pt x="39" y="40"/>
                    <a:pt x="39" y="40"/>
                  </a:cubicBezTo>
                  <a:cubicBezTo>
                    <a:pt x="37" y="37"/>
                    <a:pt x="35" y="35"/>
                    <a:pt x="34" y="33"/>
                  </a:cubicBezTo>
                  <a:cubicBezTo>
                    <a:pt x="33" y="31"/>
                    <a:pt x="31" y="29"/>
                    <a:pt x="30" y="27"/>
                  </a:cubicBezTo>
                  <a:cubicBezTo>
                    <a:pt x="29" y="25"/>
                    <a:pt x="29" y="23"/>
                    <a:pt x="29" y="21"/>
                  </a:cubicBezTo>
                  <a:cubicBezTo>
                    <a:pt x="29" y="21"/>
                    <a:pt x="30" y="19"/>
                    <a:pt x="31" y="19"/>
                  </a:cubicBezTo>
                  <a:cubicBezTo>
                    <a:pt x="33" y="20"/>
                    <a:pt x="35" y="22"/>
                    <a:pt x="37" y="23"/>
                  </a:cubicBezTo>
                  <a:cubicBezTo>
                    <a:pt x="39" y="25"/>
                    <a:pt x="40" y="28"/>
                    <a:pt x="42" y="29"/>
                  </a:cubicBezTo>
                  <a:cubicBezTo>
                    <a:pt x="42" y="30"/>
                    <a:pt x="43" y="29"/>
                    <a:pt x="43" y="28"/>
                  </a:cubicBezTo>
                  <a:cubicBezTo>
                    <a:pt x="43" y="26"/>
                    <a:pt x="40" y="25"/>
                    <a:pt x="40" y="23"/>
                  </a:cubicBezTo>
                  <a:cubicBezTo>
                    <a:pt x="40" y="23"/>
                    <a:pt x="42" y="23"/>
                    <a:pt x="42" y="24"/>
                  </a:cubicBezTo>
                  <a:cubicBezTo>
                    <a:pt x="44" y="25"/>
                    <a:pt x="44" y="27"/>
                    <a:pt x="46" y="28"/>
                  </a:cubicBezTo>
                  <a:cubicBezTo>
                    <a:pt x="46" y="29"/>
                    <a:pt x="47" y="27"/>
                    <a:pt x="47" y="27"/>
                  </a:cubicBezTo>
                  <a:cubicBezTo>
                    <a:pt x="46" y="25"/>
                    <a:pt x="44" y="24"/>
                    <a:pt x="43" y="22"/>
                  </a:cubicBezTo>
                  <a:cubicBezTo>
                    <a:pt x="43" y="22"/>
                    <a:pt x="45" y="22"/>
                    <a:pt x="46" y="22"/>
                  </a:cubicBezTo>
                  <a:cubicBezTo>
                    <a:pt x="48" y="23"/>
                    <a:pt x="49" y="25"/>
                    <a:pt x="51" y="25"/>
                  </a:cubicBezTo>
                  <a:cubicBezTo>
                    <a:pt x="52" y="25"/>
                    <a:pt x="51" y="24"/>
                    <a:pt x="51" y="23"/>
                  </a:cubicBezTo>
                  <a:cubicBezTo>
                    <a:pt x="49" y="22"/>
                    <a:pt x="47" y="21"/>
                    <a:pt x="45" y="20"/>
                  </a:cubicBezTo>
                  <a:cubicBezTo>
                    <a:pt x="44" y="18"/>
                    <a:pt x="43" y="17"/>
                    <a:pt x="43" y="15"/>
                  </a:cubicBezTo>
                  <a:cubicBezTo>
                    <a:pt x="43" y="14"/>
                    <a:pt x="44" y="14"/>
                    <a:pt x="45" y="14"/>
                  </a:cubicBezTo>
                  <a:cubicBezTo>
                    <a:pt x="46" y="15"/>
                    <a:pt x="47" y="16"/>
                    <a:pt x="47" y="16"/>
                  </a:cubicBezTo>
                  <a:cubicBezTo>
                    <a:pt x="49" y="15"/>
                    <a:pt x="49" y="12"/>
                    <a:pt x="51" y="12"/>
                  </a:cubicBezTo>
                  <a:cubicBezTo>
                    <a:pt x="52" y="11"/>
                    <a:pt x="54" y="14"/>
                    <a:pt x="56" y="14"/>
                  </a:cubicBezTo>
                  <a:cubicBezTo>
                    <a:pt x="57" y="14"/>
                    <a:pt x="58" y="11"/>
                    <a:pt x="59" y="11"/>
                  </a:cubicBezTo>
                  <a:cubicBezTo>
                    <a:pt x="61" y="11"/>
                    <a:pt x="64" y="12"/>
                    <a:pt x="66" y="13"/>
                  </a:cubicBezTo>
                  <a:cubicBezTo>
                    <a:pt x="67" y="14"/>
                    <a:pt x="69" y="14"/>
                    <a:pt x="71" y="15"/>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8" name="Freeform 103"/>
            <p:cNvSpPr>
              <a:spLocks noChangeAspect="1"/>
            </p:cNvSpPr>
            <p:nvPr/>
          </p:nvSpPr>
          <p:spPr bwMode="auto">
            <a:xfrm>
              <a:off x="4743513" y="2982274"/>
              <a:ext cx="61907" cy="51856"/>
            </a:xfrm>
            <a:custGeom>
              <a:avLst/>
              <a:gdLst>
                <a:gd name="T0" fmla="*/ 2147483647 w 35"/>
                <a:gd name="T1" fmla="*/ 2147483647 h 27"/>
                <a:gd name="T2" fmla="*/ 2147483647 w 35"/>
                <a:gd name="T3" fmla="*/ 2147483647 h 27"/>
                <a:gd name="T4" fmla="*/ 2147483647 w 35"/>
                <a:gd name="T5" fmla="*/ 2147483647 h 27"/>
                <a:gd name="T6" fmla="*/ 2147483647 w 35"/>
                <a:gd name="T7" fmla="*/ 2147483647 h 27"/>
                <a:gd name="T8" fmla="*/ 2147483647 w 35"/>
                <a:gd name="T9" fmla="*/ 2147483647 h 27"/>
                <a:gd name="T10" fmla="*/ 2147483647 w 35"/>
                <a:gd name="T11" fmla="*/ 2147483647 h 27"/>
                <a:gd name="T12" fmla="*/ 2147483647 w 35"/>
                <a:gd name="T13" fmla="*/ 2147483647 h 27"/>
                <a:gd name="T14" fmla="*/ 2147483647 w 35"/>
                <a:gd name="T15" fmla="*/ 2147483647 h 27"/>
                <a:gd name="T16" fmla="*/ 2147483647 w 35"/>
                <a:gd name="T17" fmla="*/ 2147483647 h 27"/>
                <a:gd name="T18" fmla="*/ 2147483647 w 35"/>
                <a:gd name="T19" fmla="*/ 2147483647 h 27"/>
                <a:gd name="T20" fmla="*/ 2147483647 w 35"/>
                <a:gd name="T21" fmla="*/ 2147483647 h 27"/>
                <a:gd name="T22" fmla="*/ 2147483647 w 35"/>
                <a:gd name="T23" fmla="*/ 2147483647 h 27"/>
                <a:gd name="T24" fmla="*/ 2147483647 w 35"/>
                <a:gd name="T25" fmla="*/ 2147483647 h 27"/>
                <a:gd name="T26" fmla="*/ 2147483647 w 35"/>
                <a:gd name="T27" fmla="*/ 2147483647 h 27"/>
                <a:gd name="T28" fmla="*/ 2147483647 w 35"/>
                <a:gd name="T29" fmla="*/ 2147483647 h 27"/>
                <a:gd name="T30" fmla="*/ 2147483647 w 35"/>
                <a:gd name="T31" fmla="*/ 2147483647 h 27"/>
                <a:gd name="T32" fmla="*/ 2147483647 w 35"/>
                <a:gd name="T33" fmla="*/ 2147483647 h 27"/>
                <a:gd name="T34" fmla="*/ 2147483647 w 35"/>
                <a:gd name="T35" fmla="*/ 2147483647 h 27"/>
                <a:gd name="T36" fmla="*/ 2147483647 w 35"/>
                <a:gd name="T37" fmla="*/ 2147483647 h 27"/>
                <a:gd name="T38" fmla="*/ 2147483647 w 35"/>
                <a:gd name="T39" fmla="*/ 2147483647 h 27"/>
                <a:gd name="T40" fmla="*/ 2147483647 w 35"/>
                <a:gd name="T41" fmla="*/ 2147483647 h 27"/>
                <a:gd name="T42" fmla="*/ 2147483647 w 35"/>
                <a:gd name="T43" fmla="*/ 2147483647 h 27"/>
                <a:gd name="T44" fmla="*/ 2147483647 w 35"/>
                <a:gd name="T45" fmla="*/ 2147483647 h 27"/>
                <a:gd name="T46" fmla="*/ 2147483647 w 35"/>
                <a:gd name="T47" fmla="*/ 2147483647 h 27"/>
                <a:gd name="T48" fmla="*/ 2147483647 w 35"/>
                <a:gd name="T49" fmla="*/ 2147483647 h 27"/>
                <a:gd name="T50" fmla="*/ 2147483647 w 35"/>
                <a:gd name="T51" fmla="*/ 2147483647 h 2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5"/>
                <a:gd name="T79" fmla="*/ 0 h 27"/>
                <a:gd name="T80" fmla="*/ 35 w 35"/>
                <a:gd name="T81" fmla="*/ 27 h 2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5" h="27">
                  <a:moveTo>
                    <a:pt x="22" y="2"/>
                  </a:moveTo>
                  <a:cubicBezTo>
                    <a:pt x="23" y="2"/>
                    <a:pt x="24" y="1"/>
                    <a:pt x="25" y="2"/>
                  </a:cubicBezTo>
                  <a:cubicBezTo>
                    <a:pt x="26" y="2"/>
                    <a:pt x="25" y="4"/>
                    <a:pt x="25" y="5"/>
                  </a:cubicBezTo>
                  <a:cubicBezTo>
                    <a:pt x="25" y="7"/>
                    <a:pt x="25" y="10"/>
                    <a:pt x="27" y="12"/>
                  </a:cubicBezTo>
                  <a:cubicBezTo>
                    <a:pt x="29" y="14"/>
                    <a:pt x="32" y="12"/>
                    <a:pt x="34" y="14"/>
                  </a:cubicBezTo>
                  <a:cubicBezTo>
                    <a:pt x="35" y="15"/>
                    <a:pt x="33" y="17"/>
                    <a:pt x="32" y="18"/>
                  </a:cubicBezTo>
                  <a:cubicBezTo>
                    <a:pt x="31" y="18"/>
                    <a:pt x="29" y="17"/>
                    <a:pt x="28" y="17"/>
                  </a:cubicBezTo>
                  <a:cubicBezTo>
                    <a:pt x="27" y="17"/>
                    <a:pt x="25" y="18"/>
                    <a:pt x="24" y="18"/>
                  </a:cubicBezTo>
                  <a:cubicBezTo>
                    <a:pt x="22" y="18"/>
                    <a:pt x="21" y="18"/>
                    <a:pt x="19" y="18"/>
                  </a:cubicBezTo>
                  <a:cubicBezTo>
                    <a:pt x="17" y="19"/>
                    <a:pt x="16" y="21"/>
                    <a:pt x="15" y="23"/>
                  </a:cubicBezTo>
                  <a:cubicBezTo>
                    <a:pt x="13" y="24"/>
                    <a:pt x="12" y="26"/>
                    <a:pt x="10" y="27"/>
                  </a:cubicBezTo>
                  <a:cubicBezTo>
                    <a:pt x="9" y="27"/>
                    <a:pt x="11" y="24"/>
                    <a:pt x="10" y="24"/>
                  </a:cubicBezTo>
                  <a:cubicBezTo>
                    <a:pt x="7" y="23"/>
                    <a:pt x="4" y="25"/>
                    <a:pt x="1" y="25"/>
                  </a:cubicBezTo>
                  <a:cubicBezTo>
                    <a:pt x="0" y="25"/>
                    <a:pt x="0" y="23"/>
                    <a:pt x="1" y="23"/>
                  </a:cubicBezTo>
                  <a:cubicBezTo>
                    <a:pt x="1" y="22"/>
                    <a:pt x="2" y="21"/>
                    <a:pt x="2" y="20"/>
                  </a:cubicBezTo>
                  <a:cubicBezTo>
                    <a:pt x="2" y="18"/>
                    <a:pt x="1" y="17"/>
                    <a:pt x="2" y="15"/>
                  </a:cubicBezTo>
                  <a:cubicBezTo>
                    <a:pt x="3" y="14"/>
                    <a:pt x="5" y="15"/>
                    <a:pt x="6" y="13"/>
                  </a:cubicBezTo>
                  <a:cubicBezTo>
                    <a:pt x="6" y="12"/>
                    <a:pt x="6" y="11"/>
                    <a:pt x="6" y="10"/>
                  </a:cubicBezTo>
                  <a:cubicBezTo>
                    <a:pt x="5" y="8"/>
                    <a:pt x="3" y="8"/>
                    <a:pt x="2" y="8"/>
                  </a:cubicBezTo>
                  <a:cubicBezTo>
                    <a:pt x="2" y="7"/>
                    <a:pt x="1" y="5"/>
                    <a:pt x="2" y="4"/>
                  </a:cubicBezTo>
                  <a:cubicBezTo>
                    <a:pt x="3" y="3"/>
                    <a:pt x="5" y="3"/>
                    <a:pt x="6" y="3"/>
                  </a:cubicBezTo>
                  <a:cubicBezTo>
                    <a:pt x="8" y="3"/>
                    <a:pt x="9" y="4"/>
                    <a:pt x="11" y="4"/>
                  </a:cubicBezTo>
                  <a:cubicBezTo>
                    <a:pt x="12" y="3"/>
                    <a:pt x="12" y="1"/>
                    <a:pt x="14" y="1"/>
                  </a:cubicBezTo>
                  <a:cubicBezTo>
                    <a:pt x="15" y="0"/>
                    <a:pt x="17" y="1"/>
                    <a:pt x="18" y="1"/>
                  </a:cubicBezTo>
                  <a:cubicBezTo>
                    <a:pt x="19" y="2"/>
                    <a:pt x="20" y="3"/>
                    <a:pt x="21" y="3"/>
                  </a:cubicBezTo>
                  <a:cubicBezTo>
                    <a:pt x="21" y="3"/>
                    <a:pt x="22" y="2"/>
                    <a:pt x="22"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49" name="Freeform 104"/>
            <p:cNvSpPr>
              <a:spLocks noChangeAspect="1"/>
            </p:cNvSpPr>
            <p:nvPr/>
          </p:nvSpPr>
          <p:spPr bwMode="auto">
            <a:xfrm>
              <a:off x="4659384" y="2914702"/>
              <a:ext cx="136513" cy="97428"/>
            </a:xfrm>
            <a:custGeom>
              <a:avLst/>
              <a:gdLst>
                <a:gd name="T0" fmla="*/ 2147483647 w 78"/>
                <a:gd name="T1" fmla="*/ 2147483647 h 51"/>
                <a:gd name="T2" fmla="*/ 2147483647 w 78"/>
                <a:gd name="T3" fmla="*/ 2147483647 h 51"/>
                <a:gd name="T4" fmla="*/ 2147483647 w 78"/>
                <a:gd name="T5" fmla="*/ 2147483647 h 51"/>
                <a:gd name="T6" fmla="*/ 2147483647 w 78"/>
                <a:gd name="T7" fmla="*/ 2147483647 h 51"/>
                <a:gd name="T8" fmla="*/ 2147483647 w 78"/>
                <a:gd name="T9" fmla="*/ 2147483647 h 51"/>
                <a:gd name="T10" fmla="*/ 2147483647 w 78"/>
                <a:gd name="T11" fmla="*/ 2147483647 h 51"/>
                <a:gd name="T12" fmla="*/ 2147483647 w 78"/>
                <a:gd name="T13" fmla="*/ 2147483647 h 51"/>
                <a:gd name="T14" fmla="*/ 2147483647 w 78"/>
                <a:gd name="T15" fmla="*/ 2147483647 h 51"/>
                <a:gd name="T16" fmla="*/ 2147483647 w 78"/>
                <a:gd name="T17" fmla="*/ 2147483647 h 51"/>
                <a:gd name="T18" fmla="*/ 2147483647 w 78"/>
                <a:gd name="T19" fmla="*/ 2147483647 h 51"/>
                <a:gd name="T20" fmla="*/ 2147483647 w 78"/>
                <a:gd name="T21" fmla="*/ 2147483647 h 51"/>
                <a:gd name="T22" fmla="*/ 2147483647 w 78"/>
                <a:gd name="T23" fmla="*/ 2147483647 h 51"/>
                <a:gd name="T24" fmla="*/ 2147483647 w 78"/>
                <a:gd name="T25" fmla="*/ 2147483647 h 51"/>
                <a:gd name="T26" fmla="*/ 2147483647 w 78"/>
                <a:gd name="T27" fmla="*/ 2147483647 h 51"/>
                <a:gd name="T28" fmla="*/ 2147483647 w 78"/>
                <a:gd name="T29" fmla="*/ 2147483647 h 51"/>
                <a:gd name="T30" fmla="*/ 2147483647 w 78"/>
                <a:gd name="T31" fmla="*/ 2147483647 h 51"/>
                <a:gd name="T32" fmla="*/ 2147483647 w 78"/>
                <a:gd name="T33" fmla="*/ 2147483647 h 51"/>
                <a:gd name="T34" fmla="*/ 2147483647 w 78"/>
                <a:gd name="T35" fmla="*/ 2147483647 h 51"/>
                <a:gd name="T36" fmla="*/ 2147483647 w 78"/>
                <a:gd name="T37" fmla="*/ 2147483647 h 51"/>
                <a:gd name="T38" fmla="*/ 2147483647 w 78"/>
                <a:gd name="T39" fmla="*/ 2147483647 h 51"/>
                <a:gd name="T40" fmla="*/ 2147483647 w 78"/>
                <a:gd name="T41" fmla="*/ 2147483647 h 51"/>
                <a:gd name="T42" fmla="*/ 2147483647 w 78"/>
                <a:gd name="T43" fmla="*/ 0 h 51"/>
                <a:gd name="T44" fmla="*/ 2147483647 w 78"/>
                <a:gd name="T45" fmla="*/ 2147483647 h 51"/>
                <a:gd name="T46" fmla="*/ 2147483647 w 78"/>
                <a:gd name="T47" fmla="*/ 2147483647 h 51"/>
                <a:gd name="T48" fmla="*/ 2147483647 w 78"/>
                <a:gd name="T49" fmla="*/ 2147483647 h 51"/>
                <a:gd name="T50" fmla="*/ 2147483647 w 78"/>
                <a:gd name="T51" fmla="*/ 2147483647 h 51"/>
                <a:gd name="T52" fmla="*/ 2147483647 w 78"/>
                <a:gd name="T53" fmla="*/ 2147483647 h 51"/>
                <a:gd name="T54" fmla="*/ 2147483647 w 78"/>
                <a:gd name="T55" fmla="*/ 2147483647 h 51"/>
                <a:gd name="T56" fmla="*/ 2147483647 w 78"/>
                <a:gd name="T57" fmla="*/ 2147483647 h 51"/>
                <a:gd name="T58" fmla="*/ 2147483647 w 78"/>
                <a:gd name="T59" fmla="*/ 2147483647 h 51"/>
                <a:gd name="T60" fmla="*/ 2147483647 w 78"/>
                <a:gd name="T61" fmla="*/ 2147483647 h 51"/>
                <a:gd name="T62" fmla="*/ 2147483647 w 78"/>
                <a:gd name="T63" fmla="*/ 2147483647 h 51"/>
                <a:gd name="T64" fmla="*/ 2147483647 w 78"/>
                <a:gd name="T65" fmla="*/ 2147483647 h 51"/>
                <a:gd name="T66" fmla="*/ 2147483647 w 78"/>
                <a:gd name="T67" fmla="*/ 2147483647 h 51"/>
                <a:gd name="T68" fmla="*/ 2147483647 w 78"/>
                <a:gd name="T69" fmla="*/ 2147483647 h 51"/>
                <a:gd name="T70" fmla="*/ 2147483647 w 78"/>
                <a:gd name="T71" fmla="*/ 2147483647 h 51"/>
                <a:gd name="T72" fmla="*/ 2147483647 w 78"/>
                <a:gd name="T73" fmla="*/ 2147483647 h 51"/>
                <a:gd name="T74" fmla="*/ 2147483647 w 78"/>
                <a:gd name="T75" fmla="*/ 2147483647 h 51"/>
                <a:gd name="T76" fmla="*/ 2147483647 w 78"/>
                <a:gd name="T77" fmla="*/ 2147483647 h 51"/>
                <a:gd name="T78" fmla="*/ 2147483647 w 78"/>
                <a:gd name="T79" fmla="*/ 2147483647 h 51"/>
                <a:gd name="T80" fmla="*/ 2147483647 w 78"/>
                <a:gd name="T81" fmla="*/ 2147483647 h 51"/>
                <a:gd name="T82" fmla="*/ 2147483647 w 78"/>
                <a:gd name="T83" fmla="*/ 2147483647 h 51"/>
                <a:gd name="T84" fmla="*/ 2147483647 w 78"/>
                <a:gd name="T85" fmla="*/ 2147483647 h 51"/>
                <a:gd name="T86" fmla="*/ 2147483647 w 78"/>
                <a:gd name="T87" fmla="*/ 2147483647 h 51"/>
                <a:gd name="T88" fmla="*/ 2147483647 w 78"/>
                <a:gd name="T89" fmla="*/ 2147483647 h 51"/>
                <a:gd name="T90" fmla="*/ 2147483647 w 78"/>
                <a:gd name="T91" fmla="*/ 2147483647 h 51"/>
                <a:gd name="T92" fmla="*/ 2147483647 w 78"/>
                <a:gd name="T93" fmla="*/ 2147483647 h 51"/>
                <a:gd name="T94" fmla="*/ 2147483647 w 78"/>
                <a:gd name="T95" fmla="*/ 2147483647 h 5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8"/>
                <a:gd name="T145" fmla="*/ 0 h 51"/>
                <a:gd name="T146" fmla="*/ 78 w 78"/>
                <a:gd name="T147" fmla="*/ 51 h 5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8" h="51">
                  <a:moveTo>
                    <a:pt x="70" y="38"/>
                  </a:moveTo>
                  <a:cubicBezTo>
                    <a:pt x="70" y="36"/>
                    <a:pt x="69" y="34"/>
                    <a:pt x="68" y="33"/>
                  </a:cubicBezTo>
                  <a:cubicBezTo>
                    <a:pt x="67" y="32"/>
                    <a:pt x="63" y="32"/>
                    <a:pt x="64" y="30"/>
                  </a:cubicBezTo>
                  <a:cubicBezTo>
                    <a:pt x="64" y="28"/>
                    <a:pt x="68" y="28"/>
                    <a:pt x="69" y="26"/>
                  </a:cubicBezTo>
                  <a:cubicBezTo>
                    <a:pt x="70" y="24"/>
                    <a:pt x="68" y="22"/>
                    <a:pt x="69" y="20"/>
                  </a:cubicBezTo>
                  <a:cubicBezTo>
                    <a:pt x="69" y="18"/>
                    <a:pt x="70" y="16"/>
                    <a:pt x="72" y="14"/>
                  </a:cubicBezTo>
                  <a:cubicBezTo>
                    <a:pt x="72" y="13"/>
                    <a:pt x="74" y="14"/>
                    <a:pt x="75" y="14"/>
                  </a:cubicBezTo>
                  <a:cubicBezTo>
                    <a:pt x="75" y="14"/>
                    <a:pt x="76" y="14"/>
                    <a:pt x="77" y="14"/>
                  </a:cubicBezTo>
                  <a:cubicBezTo>
                    <a:pt x="78" y="12"/>
                    <a:pt x="78" y="10"/>
                    <a:pt x="78" y="8"/>
                  </a:cubicBezTo>
                  <a:cubicBezTo>
                    <a:pt x="77" y="8"/>
                    <a:pt x="76" y="8"/>
                    <a:pt x="75" y="8"/>
                  </a:cubicBezTo>
                  <a:cubicBezTo>
                    <a:pt x="74" y="7"/>
                    <a:pt x="73" y="6"/>
                    <a:pt x="72" y="6"/>
                  </a:cubicBezTo>
                  <a:cubicBezTo>
                    <a:pt x="70" y="5"/>
                    <a:pt x="68" y="5"/>
                    <a:pt x="66" y="5"/>
                  </a:cubicBezTo>
                  <a:cubicBezTo>
                    <a:pt x="64" y="4"/>
                    <a:pt x="63" y="3"/>
                    <a:pt x="61" y="3"/>
                  </a:cubicBezTo>
                  <a:cubicBezTo>
                    <a:pt x="60" y="3"/>
                    <a:pt x="58" y="3"/>
                    <a:pt x="56" y="3"/>
                  </a:cubicBezTo>
                  <a:cubicBezTo>
                    <a:pt x="54" y="3"/>
                    <a:pt x="52" y="3"/>
                    <a:pt x="50" y="4"/>
                  </a:cubicBezTo>
                  <a:cubicBezTo>
                    <a:pt x="48" y="4"/>
                    <a:pt x="48" y="6"/>
                    <a:pt x="46" y="7"/>
                  </a:cubicBezTo>
                  <a:cubicBezTo>
                    <a:pt x="42" y="8"/>
                    <a:pt x="38" y="9"/>
                    <a:pt x="34" y="9"/>
                  </a:cubicBezTo>
                  <a:cubicBezTo>
                    <a:pt x="31" y="9"/>
                    <a:pt x="28" y="9"/>
                    <a:pt x="26" y="8"/>
                  </a:cubicBezTo>
                  <a:cubicBezTo>
                    <a:pt x="22" y="8"/>
                    <a:pt x="18" y="7"/>
                    <a:pt x="13" y="7"/>
                  </a:cubicBezTo>
                  <a:cubicBezTo>
                    <a:pt x="11" y="7"/>
                    <a:pt x="8" y="9"/>
                    <a:pt x="6" y="8"/>
                  </a:cubicBezTo>
                  <a:cubicBezTo>
                    <a:pt x="5" y="7"/>
                    <a:pt x="8" y="5"/>
                    <a:pt x="8" y="4"/>
                  </a:cubicBezTo>
                  <a:cubicBezTo>
                    <a:pt x="7" y="2"/>
                    <a:pt x="6" y="2"/>
                    <a:pt x="4" y="0"/>
                  </a:cubicBezTo>
                  <a:cubicBezTo>
                    <a:pt x="3" y="2"/>
                    <a:pt x="1" y="3"/>
                    <a:pt x="1" y="5"/>
                  </a:cubicBezTo>
                  <a:cubicBezTo>
                    <a:pt x="0" y="7"/>
                    <a:pt x="0" y="10"/>
                    <a:pt x="1" y="13"/>
                  </a:cubicBezTo>
                  <a:cubicBezTo>
                    <a:pt x="2" y="15"/>
                    <a:pt x="5" y="16"/>
                    <a:pt x="6" y="18"/>
                  </a:cubicBezTo>
                  <a:cubicBezTo>
                    <a:pt x="7" y="19"/>
                    <a:pt x="10" y="20"/>
                    <a:pt x="9" y="21"/>
                  </a:cubicBezTo>
                  <a:cubicBezTo>
                    <a:pt x="8" y="23"/>
                    <a:pt x="4" y="22"/>
                    <a:pt x="3" y="24"/>
                  </a:cubicBezTo>
                  <a:cubicBezTo>
                    <a:pt x="2" y="27"/>
                    <a:pt x="3" y="30"/>
                    <a:pt x="3" y="32"/>
                  </a:cubicBezTo>
                  <a:cubicBezTo>
                    <a:pt x="3" y="34"/>
                    <a:pt x="3" y="35"/>
                    <a:pt x="4" y="36"/>
                  </a:cubicBezTo>
                  <a:cubicBezTo>
                    <a:pt x="5" y="37"/>
                    <a:pt x="8" y="36"/>
                    <a:pt x="9" y="38"/>
                  </a:cubicBezTo>
                  <a:cubicBezTo>
                    <a:pt x="10" y="39"/>
                    <a:pt x="10" y="41"/>
                    <a:pt x="10" y="43"/>
                  </a:cubicBezTo>
                  <a:cubicBezTo>
                    <a:pt x="11" y="44"/>
                    <a:pt x="10" y="47"/>
                    <a:pt x="10" y="48"/>
                  </a:cubicBezTo>
                  <a:cubicBezTo>
                    <a:pt x="11" y="48"/>
                    <a:pt x="13" y="48"/>
                    <a:pt x="14" y="48"/>
                  </a:cubicBezTo>
                  <a:cubicBezTo>
                    <a:pt x="17" y="48"/>
                    <a:pt x="19" y="49"/>
                    <a:pt x="21" y="48"/>
                  </a:cubicBezTo>
                  <a:cubicBezTo>
                    <a:pt x="22" y="48"/>
                    <a:pt x="22" y="46"/>
                    <a:pt x="24" y="46"/>
                  </a:cubicBezTo>
                  <a:cubicBezTo>
                    <a:pt x="26" y="45"/>
                    <a:pt x="28" y="45"/>
                    <a:pt x="29" y="46"/>
                  </a:cubicBezTo>
                  <a:cubicBezTo>
                    <a:pt x="30" y="46"/>
                    <a:pt x="30" y="48"/>
                    <a:pt x="31" y="48"/>
                  </a:cubicBezTo>
                  <a:cubicBezTo>
                    <a:pt x="33" y="49"/>
                    <a:pt x="35" y="49"/>
                    <a:pt x="36" y="49"/>
                  </a:cubicBezTo>
                  <a:cubicBezTo>
                    <a:pt x="38" y="50"/>
                    <a:pt x="40" y="51"/>
                    <a:pt x="41" y="50"/>
                  </a:cubicBezTo>
                  <a:cubicBezTo>
                    <a:pt x="44" y="50"/>
                    <a:pt x="47" y="49"/>
                    <a:pt x="49" y="47"/>
                  </a:cubicBezTo>
                  <a:cubicBezTo>
                    <a:pt x="50" y="47"/>
                    <a:pt x="50" y="45"/>
                    <a:pt x="50" y="44"/>
                  </a:cubicBezTo>
                  <a:cubicBezTo>
                    <a:pt x="50" y="43"/>
                    <a:pt x="49" y="41"/>
                    <a:pt x="50" y="40"/>
                  </a:cubicBezTo>
                  <a:cubicBezTo>
                    <a:pt x="51" y="39"/>
                    <a:pt x="53" y="39"/>
                    <a:pt x="54" y="39"/>
                  </a:cubicBezTo>
                  <a:cubicBezTo>
                    <a:pt x="56" y="39"/>
                    <a:pt x="57" y="40"/>
                    <a:pt x="59" y="40"/>
                  </a:cubicBezTo>
                  <a:cubicBezTo>
                    <a:pt x="60" y="39"/>
                    <a:pt x="60" y="37"/>
                    <a:pt x="62" y="37"/>
                  </a:cubicBezTo>
                  <a:cubicBezTo>
                    <a:pt x="63" y="36"/>
                    <a:pt x="65" y="37"/>
                    <a:pt x="66" y="37"/>
                  </a:cubicBezTo>
                  <a:cubicBezTo>
                    <a:pt x="67" y="38"/>
                    <a:pt x="68" y="39"/>
                    <a:pt x="69" y="39"/>
                  </a:cubicBezTo>
                  <a:cubicBezTo>
                    <a:pt x="69" y="39"/>
                    <a:pt x="70" y="38"/>
                    <a:pt x="70" y="38"/>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50" name="Freeform 105"/>
            <p:cNvSpPr>
              <a:spLocks noChangeAspect="1"/>
            </p:cNvSpPr>
            <p:nvPr/>
          </p:nvSpPr>
          <p:spPr bwMode="auto">
            <a:xfrm>
              <a:off x="4618113" y="2785846"/>
              <a:ext cx="203182" cy="144571"/>
            </a:xfrm>
            <a:custGeom>
              <a:avLst/>
              <a:gdLst>
                <a:gd name="T0" fmla="*/ 2147483647 w 116"/>
                <a:gd name="T1" fmla="*/ 2147483647 h 76"/>
                <a:gd name="T2" fmla="*/ 2147483647 w 116"/>
                <a:gd name="T3" fmla="*/ 2147483647 h 76"/>
                <a:gd name="T4" fmla="*/ 2147483647 w 116"/>
                <a:gd name="T5" fmla="*/ 2147483647 h 76"/>
                <a:gd name="T6" fmla="*/ 2147483647 w 116"/>
                <a:gd name="T7" fmla="*/ 2147483647 h 76"/>
                <a:gd name="T8" fmla="*/ 2147483647 w 116"/>
                <a:gd name="T9" fmla="*/ 2147483647 h 76"/>
                <a:gd name="T10" fmla="*/ 2147483647 w 116"/>
                <a:gd name="T11" fmla="*/ 2147483647 h 76"/>
                <a:gd name="T12" fmla="*/ 2147483647 w 116"/>
                <a:gd name="T13" fmla="*/ 2147483647 h 76"/>
                <a:gd name="T14" fmla="*/ 2147483647 w 116"/>
                <a:gd name="T15" fmla="*/ 2147483647 h 76"/>
                <a:gd name="T16" fmla="*/ 2147483647 w 116"/>
                <a:gd name="T17" fmla="*/ 2147483647 h 76"/>
                <a:gd name="T18" fmla="*/ 2147483647 w 116"/>
                <a:gd name="T19" fmla="*/ 2147483647 h 76"/>
                <a:gd name="T20" fmla="*/ 2147483647 w 116"/>
                <a:gd name="T21" fmla="*/ 0 h 76"/>
                <a:gd name="T22" fmla="*/ 2147483647 w 116"/>
                <a:gd name="T23" fmla="*/ 2147483647 h 76"/>
                <a:gd name="T24" fmla="*/ 2147483647 w 116"/>
                <a:gd name="T25" fmla="*/ 2147483647 h 76"/>
                <a:gd name="T26" fmla="*/ 2147483647 w 116"/>
                <a:gd name="T27" fmla="*/ 2147483647 h 76"/>
                <a:gd name="T28" fmla="*/ 2147483647 w 116"/>
                <a:gd name="T29" fmla="*/ 2147483647 h 76"/>
                <a:gd name="T30" fmla="*/ 2147483647 w 116"/>
                <a:gd name="T31" fmla="*/ 2147483647 h 76"/>
                <a:gd name="T32" fmla="*/ 2147483647 w 116"/>
                <a:gd name="T33" fmla="*/ 2147483647 h 76"/>
                <a:gd name="T34" fmla="*/ 2147483647 w 116"/>
                <a:gd name="T35" fmla="*/ 2147483647 h 76"/>
                <a:gd name="T36" fmla="*/ 2147483647 w 116"/>
                <a:gd name="T37" fmla="*/ 0 h 76"/>
                <a:gd name="T38" fmla="*/ 2147483647 w 116"/>
                <a:gd name="T39" fmla="*/ 2147483647 h 76"/>
                <a:gd name="T40" fmla="*/ 2147483647 w 116"/>
                <a:gd name="T41" fmla="*/ 2147483647 h 76"/>
                <a:gd name="T42" fmla="*/ 2147483647 w 116"/>
                <a:gd name="T43" fmla="*/ 2147483647 h 76"/>
                <a:gd name="T44" fmla="*/ 2147483647 w 116"/>
                <a:gd name="T45" fmla="*/ 2147483647 h 76"/>
                <a:gd name="T46" fmla="*/ 2147483647 w 116"/>
                <a:gd name="T47" fmla="*/ 2147483647 h 76"/>
                <a:gd name="T48" fmla="*/ 2147483647 w 116"/>
                <a:gd name="T49" fmla="*/ 2147483647 h 76"/>
                <a:gd name="T50" fmla="*/ 2147483647 w 116"/>
                <a:gd name="T51" fmla="*/ 2147483647 h 76"/>
                <a:gd name="T52" fmla="*/ 2147483647 w 116"/>
                <a:gd name="T53" fmla="*/ 2147483647 h 76"/>
                <a:gd name="T54" fmla="*/ 2147483647 w 116"/>
                <a:gd name="T55" fmla="*/ 2147483647 h 76"/>
                <a:gd name="T56" fmla="*/ 0 w 116"/>
                <a:gd name="T57" fmla="*/ 2147483647 h 76"/>
                <a:gd name="T58" fmla="*/ 2147483647 w 116"/>
                <a:gd name="T59" fmla="*/ 2147483647 h 76"/>
                <a:gd name="T60" fmla="*/ 2147483647 w 116"/>
                <a:gd name="T61" fmla="*/ 2147483647 h 76"/>
                <a:gd name="T62" fmla="*/ 2147483647 w 116"/>
                <a:gd name="T63" fmla="*/ 2147483647 h 76"/>
                <a:gd name="T64" fmla="*/ 2147483647 w 116"/>
                <a:gd name="T65" fmla="*/ 2147483647 h 76"/>
                <a:gd name="T66" fmla="*/ 2147483647 w 116"/>
                <a:gd name="T67" fmla="*/ 2147483647 h 76"/>
                <a:gd name="T68" fmla="*/ 2147483647 w 116"/>
                <a:gd name="T69" fmla="*/ 2147483647 h 76"/>
                <a:gd name="T70" fmla="*/ 2147483647 w 116"/>
                <a:gd name="T71" fmla="*/ 2147483647 h 76"/>
                <a:gd name="T72" fmla="*/ 2147483647 w 116"/>
                <a:gd name="T73" fmla="*/ 2147483647 h 76"/>
                <a:gd name="T74" fmla="*/ 2147483647 w 116"/>
                <a:gd name="T75" fmla="*/ 2147483647 h 76"/>
                <a:gd name="T76" fmla="*/ 2147483647 w 116"/>
                <a:gd name="T77" fmla="*/ 2147483647 h 76"/>
                <a:gd name="T78" fmla="*/ 2147483647 w 116"/>
                <a:gd name="T79" fmla="*/ 2147483647 h 76"/>
                <a:gd name="T80" fmla="*/ 2147483647 w 116"/>
                <a:gd name="T81" fmla="*/ 2147483647 h 76"/>
                <a:gd name="T82" fmla="*/ 2147483647 w 116"/>
                <a:gd name="T83" fmla="*/ 2147483647 h 76"/>
                <a:gd name="T84" fmla="*/ 2147483647 w 116"/>
                <a:gd name="T85" fmla="*/ 2147483647 h 76"/>
                <a:gd name="T86" fmla="*/ 2147483647 w 116"/>
                <a:gd name="T87" fmla="*/ 2147483647 h 76"/>
                <a:gd name="T88" fmla="*/ 2147483647 w 116"/>
                <a:gd name="T89" fmla="*/ 2147483647 h 76"/>
                <a:gd name="T90" fmla="*/ 2147483647 w 116"/>
                <a:gd name="T91" fmla="*/ 2147483647 h 76"/>
                <a:gd name="T92" fmla="*/ 2147483647 w 116"/>
                <a:gd name="T93" fmla="*/ 2147483647 h 76"/>
                <a:gd name="T94" fmla="*/ 2147483647 w 116"/>
                <a:gd name="T95" fmla="*/ 2147483647 h 76"/>
                <a:gd name="T96" fmla="*/ 2147483647 w 116"/>
                <a:gd name="T97" fmla="*/ 2147483647 h 76"/>
                <a:gd name="T98" fmla="*/ 2147483647 w 116"/>
                <a:gd name="T99" fmla="*/ 2147483647 h 76"/>
                <a:gd name="T100" fmla="*/ 2147483647 w 116"/>
                <a:gd name="T101" fmla="*/ 2147483647 h 76"/>
                <a:gd name="T102" fmla="*/ 2147483647 w 116"/>
                <a:gd name="T103" fmla="*/ 2147483647 h 76"/>
                <a:gd name="T104" fmla="*/ 2147483647 w 116"/>
                <a:gd name="T105" fmla="*/ 2147483647 h 76"/>
                <a:gd name="T106" fmla="*/ 2147483647 w 116"/>
                <a:gd name="T107" fmla="*/ 2147483647 h 76"/>
                <a:gd name="T108" fmla="*/ 2147483647 w 116"/>
                <a:gd name="T109" fmla="*/ 2147483647 h 76"/>
                <a:gd name="T110" fmla="*/ 2147483647 w 116"/>
                <a:gd name="T111" fmla="*/ 2147483647 h 76"/>
                <a:gd name="T112" fmla="*/ 2147483647 w 116"/>
                <a:gd name="T113" fmla="*/ 2147483647 h 76"/>
                <a:gd name="T114" fmla="*/ 2147483647 w 116"/>
                <a:gd name="T115" fmla="*/ 2147483647 h 76"/>
                <a:gd name="T116" fmla="*/ 2147483647 w 116"/>
                <a:gd name="T117" fmla="*/ 2147483647 h 76"/>
                <a:gd name="T118" fmla="*/ 2147483647 w 116"/>
                <a:gd name="T119" fmla="*/ 2147483647 h 76"/>
                <a:gd name="T120" fmla="*/ 2147483647 w 116"/>
                <a:gd name="T121" fmla="*/ 2147483647 h 7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16"/>
                <a:gd name="T184" fmla="*/ 0 h 76"/>
                <a:gd name="T185" fmla="*/ 116 w 116"/>
                <a:gd name="T186" fmla="*/ 76 h 7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16" h="76">
                  <a:moveTo>
                    <a:pt x="114" y="53"/>
                  </a:moveTo>
                  <a:cubicBezTo>
                    <a:pt x="112" y="52"/>
                    <a:pt x="111" y="49"/>
                    <a:pt x="108" y="49"/>
                  </a:cubicBezTo>
                  <a:cubicBezTo>
                    <a:pt x="106" y="49"/>
                    <a:pt x="106" y="52"/>
                    <a:pt x="104" y="52"/>
                  </a:cubicBezTo>
                  <a:cubicBezTo>
                    <a:pt x="102" y="53"/>
                    <a:pt x="101" y="53"/>
                    <a:pt x="99" y="53"/>
                  </a:cubicBezTo>
                  <a:cubicBezTo>
                    <a:pt x="97" y="53"/>
                    <a:pt x="96" y="51"/>
                    <a:pt x="95" y="51"/>
                  </a:cubicBezTo>
                  <a:cubicBezTo>
                    <a:pt x="94" y="46"/>
                    <a:pt x="93" y="43"/>
                    <a:pt x="93" y="39"/>
                  </a:cubicBezTo>
                  <a:cubicBezTo>
                    <a:pt x="94" y="36"/>
                    <a:pt x="97" y="33"/>
                    <a:pt x="97" y="30"/>
                  </a:cubicBezTo>
                  <a:cubicBezTo>
                    <a:pt x="96" y="27"/>
                    <a:pt x="93" y="24"/>
                    <a:pt x="91" y="21"/>
                  </a:cubicBezTo>
                  <a:cubicBezTo>
                    <a:pt x="89" y="18"/>
                    <a:pt x="85" y="15"/>
                    <a:pt x="83" y="12"/>
                  </a:cubicBezTo>
                  <a:cubicBezTo>
                    <a:pt x="81" y="9"/>
                    <a:pt x="81" y="5"/>
                    <a:pt x="79" y="2"/>
                  </a:cubicBezTo>
                  <a:cubicBezTo>
                    <a:pt x="78" y="0"/>
                    <a:pt x="76" y="0"/>
                    <a:pt x="74" y="0"/>
                  </a:cubicBezTo>
                  <a:cubicBezTo>
                    <a:pt x="73" y="0"/>
                    <a:pt x="71" y="0"/>
                    <a:pt x="70" y="1"/>
                  </a:cubicBezTo>
                  <a:cubicBezTo>
                    <a:pt x="68" y="1"/>
                    <a:pt x="67" y="2"/>
                    <a:pt x="66" y="2"/>
                  </a:cubicBezTo>
                  <a:cubicBezTo>
                    <a:pt x="63" y="3"/>
                    <a:pt x="60" y="2"/>
                    <a:pt x="58" y="3"/>
                  </a:cubicBezTo>
                  <a:cubicBezTo>
                    <a:pt x="56" y="4"/>
                    <a:pt x="56" y="7"/>
                    <a:pt x="54" y="8"/>
                  </a:cubicBezTo>
                  <a:cubicBezTo>
                    <a:pt x="53" y="8"/>
                    <a:pt x="52" y="5"/>
                    <a:pt x="50" y="4"/>
                  </a:cubicBezTo>
                  <a:cubicBezTo>
                    <a:pt x="49" y="3"/>
                    <a:pt x="47" y="4"/>
                    <a:pt x="46" y="4"/>
                  </a:cubicBezTo>
                  <a:cubicBezTo>
                    <a:pt x="43" y="4"/>
                    <a:pt x="41" y="3"/>
                    <a:pt x="38" y="3"/>
                  </a:cubicBezTo>
                  <a:cubicBezTo>
                    <a:pt x="36" y="2"/>
                    <a:pt x="35" y="0"/>
                    <a:pt x="33" y="0"/>
                  </a:cubicBezTo>
                  <a:cubicBezTo>
                    <a:pt x="31" y="0"/>
                    <a:pt x="31" y="3"/>
                    <a:pt x="30" y="4"/>
                  </a:cubicBezTo>
                  <a:cubicBezTo>
                    <a:pt x="29" y="4"/>
                    <a:pt x="29" y="5"/>
                    <a:pt x="28" y="6"/>
                  </a:cubicBezTo>
                  <a:cubicBezTo>
                    <a:pt x="27" y="7"/>
                    <a:pt x="25" y="6"/>
                    <a:pt x="24" y="7"/>
                  </a:cubicBezTo>
                  <a:cubicBezTo>
                    <a:pt x="22" y="9"/>
                    <a:pt x="21" y="11"/>
                    <a:pt x="20" y="12"/>
                  </a:cubicBezTo>
                  <a:cubicBezTo>
                    <a:pt x="18" y="14"/>
                    <a:pt x="17" y="16"/>
                    <a:pt x="16" y="19"/>
                  </a:cubicBezTo>
                  <a:cubicBezTo>
                    <a:pt x="15" y="21"/>
                    <a:pt x="16" y="24"/>
                    <a:pt x="15" y="26"/>
                  </a:cubicBezTo>
                  <a:cubicBezTo>
                    <a:pt x="14" y="27"/>
                    <a:pt x="12" y="26"/>
                    <a:pt x="12" y="27"/>
                  </a:cubicBezTo>
                  <a:cubicBezTo>
                    <a:pt x="11" y="28"/>
                    <a:pt x="13" y="30"/>
                    <a:pt x="12" y="31"/>
                  </a:cubicBezTo>
                  <a:cubicBezTo>
                    <a:pt x="11" y="33"/>
                    <a:pt x="8" y="33"/>
                    <a:pt x="7" y="33"/>
                  </a:cubicBezTo>
                  <a:cubicBezTo>
                    <a:pt x="5" y="34"/>
                    <a:pt x="2" y="34"/>
                    <a:pt x="0" y="35"/>
                  </a:cubicBezTo>
                  <a:cubicBezTo>
                    <a:pt x="1" y="37"/>
                    <a:pt x="2" y="39"/>
                    <a:pt x="3" y="40"/>
                  </a:cubicBezTo>
                  <a:cubicBezTo>
                    <a:pt x="4" y="42"/>
                    <a:pt x="5" y="42"/>
                    <a:pt x="6" y="44"/>
                  </a:cubicBezTo>
                  <a:cubicBezTo>
                    <a:pt x="7" y="45"/>
                    <a:pt x="7" y="47"/>
                    <a:pt x="8" y="49"/>
                  </a:cubicBezTo>
                  <a:cubicBezTo>
                    <a:pt x="10" y="51"/>
                    <a:pt x="13" y="51"/>
                    <a:pt x="15" y="53"/>
                  </a:cubicBezTo>
                  <a:cubicBezTo>
                    <a:pt x="16" y="54"/>
                    <a:pt x="13" y="57"/>
                    <a:pt x="15" y="59"/>
                  </a:cubicBezTo>
                  <a:cubicBezTo>
                    <a:pt x="16" y="61"/>
                    <a:pt x="19" y="61"/>
                    <a:pt x="21" y="62"/>
                  </a:cubicBezTo>
                  <a:cubicBezTo>
                    <a:pt x="22" y="62"/>
                    <a:pt x="23" y="64"/>
                    <a:pt x="25" y="64"/>
                  </a:cubicBezTo>
                  <a:cubicBezTo>
                    <a:pt x="26" y="64"/>
                    <a:pt x="25" y="61"/>
                    <a:pt x="26" y="61"/>
                  </a:cubicBezTo>
                  <a:cubicBezTo>
                    <a:pt x="28" y="61"/>
                    <a:pt x="29" y="62"/>
                    <a:pt x="29" y="63"/>
                  </a:cubicBezTo>
                  <a:cubicBezTo>
                    <a:pt x="30" y="64"/>
                    <a:pt x="28" y="64"/>
                    <a:pt x="27" y="65"/>
                  </a:cubicBezTo>
                  <a:cubicBezTo>
                    <a:pt x="27" y="66"/>
                    <a:pt x="28" y="66"/>
                    <a:pt x="28" y="67"/>
                  </a:cubicBezTo>
                  <a:cubicBezTo>
                    <a:pt x="30" y="69"/>
                    <a:pt x="31" y="69"/>
                    <a:pt x="32" y="71"/>
                  </a:cubicBezTo>
                  <a:cubicBezTo>
                    <a:pt x="32" y="72"/>
                    <a:pt x="29" y="74"/>
                    <a:pt x="30" y="75"/>
                  </a:cubicBezTo>
                  <a:cubicBezTo>
                    <a:pt x="32" y="76"/>
                    <a:pt x="35" y="74"/>
                    <a:pt x="37" y="74"/>
                  </a:cubicBezTo>
                  <a:cubicBezTo>
                    <a:pt x="42" y="74"/>
                    <a:pt x="46" y="75"/>
                    <a:pt x="50" y="75"/>
                  </a:cubicBezTo>
                  <a:cubicBezTo>
                    <a:pt x="52" y="76"/>
                    <a:pt x="55" y="76"/>
                    <a:pt x="58" y="76"/>
                  </a:cubicBezTo>
                  <a:cubicBezTo>
                    <a:pt x="62" y="76"/>
                    <a:pt x="66" y="75"/>
                    <a:pt x="70" y="74"/>
                  </a:cubicBezTo>
                  <a:cubicBezTo>
                    <a:pt x="72" y="73"/>
                    <a:pt x="72" y="71"/>
                    <a:pt x="74" y="71"/>
                  </a:cubicBezTo>
                  <a:cubicBezTo>
                    <a:pt x="76" y="70"/>
                    <a:pt x="78" y="70"/>
                    <a:pt x="80" y="70"/>
                  </a:cubicBezTo>
                  <a:cubicBezTo>
                    <a:pt x="82" y="70"/>
                    <a:pt x="84" y="70"/>
                    <a:pt x="85" y="70"/>
                  </a:cubicBezTo>
                  <a:cubicBezTo>
                    <a:pt x="87" y="70"/>
                    <a:pt x="88" y="71"/>
                    <a:pt x="90" y="72"/>
                  </a:cubicBezTo>
                  <a:cubicBezTo>
                    <a:pt x="92" y="72"/>
                    <a:pt x="94" y="72"/>
                    <a:pt x="96" y="73"/>
                  </a:cubicBezTo>
                  <a:cubicBezTo>
                    <a:pt x="97" y="73"/>
                    <a:pt x="98" y="74"/>
                    <a:pt x="99" y="75"/>
                  </a:cubicBezTo>
                  <a:cubicBezTo>
                    <a:pt x="100" y="75"/>
                    <a:pt x="101" y="75"/>
                    <a:pt x="102" y="75"/>
                  </a:cubicBezTo>
                  <a:cubicBezTo>
                    <a:pt x="102" y="72"/>
                    <a:pt x="102" y="70"/>
                    <a:pt x="102" y="68"/>
                  </a:cubicBezTo>
                  <a:cubicBezTo>
                    <a:pt x="102" y="66"/>
                    <a:pt x="105" y="65"/>
                    <a:pt x="104" y="64"/>
                  </a:cubicBezTo>
                  <a:cubicBezTo>
                    <a:pt x="104" y="62"/>
                    <a:pt x="101" y="62"/>
                    <a:pt x="101" y="60"/>
                  </a:cubicBezTo>
                  <a:cubicBezTo>
                    <a:pt x="101" y="58"/>
                    <a:pt x="103" y="56"/>
                    <a:pt x="105" y="55"/>
                  </a:cubicBezTo>
                  <a:cubicBezTo>
                    <a:pt x="106" y="55"/>
                    <a:pt x="108" y="55"/>
                    <a:pt x="108" y="56"/>
                  </a:cubicBezTo>
                  <a:cubicBezTo>
                    <a:pt x="109" y="58"/>
                    <a:pt x="105" y="61"/>
                    <a:pt x="107" y="62"/>
                  </a:cubicBezTo>
                  <a:cubicBezTo>
                    <a:pt x="109" y="63"/>
                    <a:pt x="113" y="62"/>
                    <a:pt x="114" y="60"/>
                  </a:cubicBezTo>
                  <a:cubicBezTo>
                    <a:pt x="116" y="58"/>
                    <a:pt x="114" y="55"/>
                    <a:pt x="114" y="53"/>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51" name="Freeform 106"/>
            <p:cNvSpPr>
              <a:spLocks noChangeAspect="1"/>
            </p:cNvSpPr>
            <p:nvPr/>
          </p:nvSpPr>
          <p:spPr bwMode="auto">
            <a:xfrm>
              <a:off x="4748276" y="2773274"/>
              <a:ext cx="74605" cy="109999"/>
            </a:xfrm>
            <a:custGeom>
              <a:avLst/>
              <a:gdLst>
                <a:gd name="T0" fmla="*/ 2147483647 w 43"/>
                <a:gd name="T1" fmla="*/ 2147483647 h 58"/>
                <a:gd name="T2" fmla="*/ 2147483647 w 43"/>
                <a:gd name="T3" fmla="*/ 2147483647 h 58"/>
                <a:gd name="T4" fmla="*/ 2147483647 w 43"/>
                <a:gd name="T5" fmla="*/ 2147483647 h 58"/>
                <a:gd name="T6" fmla="*/ 2147483647 w 43"/>
                <a:gd name="T7" fmla="*/ 2147483647 h 58"/>
                <a:gd name="T8" fmla="*/ 2147483647 w 43"/>
                <a:gd name="T9" fmla="*/ 2147483647 h 58"/>
                <a:gd name="T10" fmla="*/ 2147483647 w 43"/>
                <a:gd name="T11" fmla="*/ 2147483647 h 58"/>
                <a:gd name="T12" fmla="*/ 2147483647 w 43"/>
                <a:gd name="T13" fmla="*/ 2147483647 h 58"/>
                <a:gd name="T14" fmla="*/ 2147483647 w 43"/>
                <a:gd name="T15" fmla="*/ 2147483647 h 58"/>
                <a:gd name="T16" fmla="*/ 2147483647 w 43"/>
                <a:gd name="T17" fmla="*/ 2147483647 h 58"/>
                <a:gd name="T18" fmla="*/ 2147483647 w 43"/>
                <a:gd name="T19" fmla="*/ 2147483647 h 58"/>
                <a:gd name="T20" fmla="*/ 2147483647 w 43"/>
                <a:gd name="T21" fmla="*/ 2147483647 h 58"/>
                <a:gd name="T22" fmla="*/ 2147483647 w 43"/>
                <a:gd name="T23" fmla="*/ 2147483647 h 58"/>
                <a:gd name="T24" fmla="*/ 2147483647 w 43"/>
                <a:gd name="T25" fmla="*/ 2147483647 h 58"/>
                <a:gd name="T26" fmla="*/ 2147483647 w 43"/>
                <a:gd name="T27" fmla="*/ 2147483647 h 58"/>
                <a:gd name="T28" fmla="*/ 2147483647 w 43"/>
                <a:gd name="T29" fmla="*/ 2147483647 h 58"/>
                <a:gd name="T30" fmla="*/ 2147483647 w 43"/>
                <a:gd name="T31" fmla="*/ 2147483647 h 58"/>
                <a:gd name="T32" fmla="*/ 0 w 43"/>
                <a:gd name="T33" fmla="*/ 2147483647 h 58"/>
                <a:gd name="T34" fmla="*/ 2147483647 w 43"/>
                <a:gd name="T35" fmla="*/ 2147483647 h 58"/>
                <a:gd name="T36" fmla="*/ 2147483647 w 43"/>
                <a:gd name="T37" fmla="*/ 2147483647 h 58"/>
                <a:gd name="T38" fmla="*/ 2147483647 w 43"/>
                <a:gd name="T39" fmla="*/ 2147483647 h 58"/>
                <a:gd name="T40" fmla="*/ 2147483647 w 43"/>
                <a:gd name="T41" fmla="*/ 2147483647 h 58"/>
                <a:gd name="T42" fmla="*/ 2147483647 w 43"/>
                <a:gd name="T43" fmla="*/ 2147483647 h 58"/>
                <a:gd name="T44" fmla="*/ 2147483647 w 43"/>
                <a:gd name="T45" fmla="*/ 2147483647 h 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3"/>
                <a:gd name="T70" fmla="*/ 0 h 58"/>
                <a:gd name="T71" fmla="*/ 43 w 43"/>
                <a:gd name="T72" fmla="*/ 58 h 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3" h="58">
                  <a:moveTo>
                    <a:pt x="21" y="58"/>
                  </a:moveTo>
                  <a:cubicBezTo>
                    <a:pt x="23" y="56"/>
                    <a:pt x="25" y="54"/>
                    <a:pt x="26" y="52"/>
                  </a:cubicBezTo>
                  <a:cubicBezTo>
                    <a:pt x="28" y="49"/>
                    <a:pt x="29" y="47"/>
                    <a:pt x="30" y="44"/>
                  </a:cubicBezTo>
                  <a:cubicBezTo>
                    <a:pt x="31" y="41"/>
                    <a:pt x="29" y="38"/>
                    <a:pt x="31" y="37"/>
                  </a:cubicBezTo>
                  <a:cubicBezTo>
                    <a:pt x="32" y="35"/>
                    <a:pt x="35" y="38"/>
                    <a:pt x="36" y="38"/>
                  </a:cubicBezTo>
                  <a:cubicBezTo>
                    <a:pt x="38" y="38"/>
                    <a:pt x="41" y="39"/>
                    <a:pt x="42" y="38"/>
                  </a:cubicBezTo>
                  <a:cubicBezTo>
                    <a:pt x="43" y="36"/>
                    <a:pt x="43" y="33"/>
                    <a:pt x="42" y="31"/>
                  </a:cubicBezTo>
                  <a:cubicBezTo>
                    <a:pt x="41" y="30"/>
                    <a:pt x="38" y="30"/>
                    <a:pt x="37" y="29"/>
                  </a:cubicBezTo>
                  <a:cubicBezTo>
                    <a:pt x="36" y="27"/>
                    <a:pt x="37" y="24"/>
                    <a:pt x="36" y="22"/>
                  </a:cubicBezTo>
                  <a:cubicBezTo>
                    <a:pt x="35" y="20"/>
                    <a:pt x="33" y="19"/>
                    <a:pt x="32" y="17"/>
                  </a:cubicBezTo>
                  <a:cubicBezTo>
                    <a:pt x="31" y="15"/>
                    <a:pt x="32" y="12"/>
                    <a:pt x="31" y="10"/>
                  </a:cubicBezTo>
                  <a:cubicBezTo>
                    <a:pt x="29" y="8"/>
                    <a:pt x="26" y="8"/>
                    <a:pt x="24" y="8"/>
                  </a:cubicBezTo>
                  <a:cubicBezTo>
                    <a:pt x="23" y="7"/>
                    <a:pt x="22" y="8"/>
                    <a:pt x="21" y="8"/>
                  </a:cubicBezTo>
                  <a:cubicBezTo>
                    <a:pt x="17" y="6"/>
                    <a:pt x="15" y="2"/>
                    <a:pt x="11" y="1"/>
                  </a:cubicBezTo>
                  <a:cubicBezTo>
                    <a:pt x="9" y="0"/>
                    <a:pt x="7" y="2"/>
                    <a:pt x="5" y="2"/>
                  </a:cubicBezTo>
                  <a:cubicBezTo>
                    <a:pt x="3" y="3"/>
                    <a:pt x="2" y="2"/>
                    <a:pt x="1" y="2"/>
                  </a:cubicBezTo>
                  <a:cubicBezTo>
                    <a:pt x="0" y="3"/>
                    <a:pt x="1" y="5"/>
                    <a:pt x="0" y="7"/>
                  </a:cubicBezTo>
                  <a:cubicBezTo>
                    <a:pt x="2" y="7"/>
                    <a:pt x="4" y="7"/>
                    <a:pt x="5" y="9"/>
                  </a:cubicBezTo>
                  <a:cubicBezTo>
                    <a:pt x="7" y="12"/>
                    <a:pt x="7" y="16"/>
                    <a:pt x="9" y="19"/>
                  </a:cubicBezTo>
                  <a:cubicBezTo>
                    <a:pt x="11" y="22"/>
                    <a:pt x="15" y="25"/>
                    <a:pt x="17" y="28"/>
                  </a:cubicBezTo>
                  <a:cubicBezTo>
                    <a:pt x="19" y="31"/>
                    <a:pt x="22" y="34"/>
                    <a:pt x="23" y="37"/>
                  </a:cubicBezTo>
                  <a:cubicBezTo>
                    <a:pt x="23" y="40"/>
                    <a:pt x="20" y="43"/>
                    <a:pt x="19" y="46"/>
                  </a:cubicBezTo>
                  <a:cubicBezTo>
                    <a:pt x="19" y="50"/>
                    <a:pt x="20" y="53"/>
                    <a:pt x="21" y="5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b="1" kern="0">
                <a:ln w="12700">
                  <a:solidFill>
                    <a:srgbClr val="2A678B">
                      <a:satMod val="155000"/>
                    </a:srgbClr>
                  </a:solidFill>
                  <a:prstDash val="solid"/>
                </a:ln>
                <a:solidFill>
                  <a:srgbClr val="962067">
                    <a:tint val="85000"/>
                    <a:satMod val="155000"/>
                  </a:srgbClr>
                </a:solidFill>
                <a:effectLst>
                  <a:outerShdw blurRad="41275" dist="20320" dir="1800000" algn="tl" rotWithShape="0">
                    <a:srgbClr val="000000">
                      <a:alpha val="40000"/>
                    </a:srgbClr>
                  </a:outerShdw>
                </a:effectLst>
                <a:latin typeface="Arial"/>
              </a:endParaRPr>
            </a:p>
          </p:txBody>
        </p:sp>
        <p:sp>
          <p:nvSpPr>
            <p:cNvPr id="1352" name="Freeform 107"/>
            <p:cNvSpPr>
              <a:spLocks noChangeAspect="1"/>
            </p:cNvSpPr>
            <p:nvPr/>
          </p:nvSpPr>
          <p:spPr bwMode="auto">
            <a:xfrm>
              <a:off x="4654621" y="2642847"/>
              <a:ext cx="376204" cy="267141"/>
            </a:xfrm>
            <a:custGeom>
              <a:avLst/>
              <a:gdLst>
                <a:gd name="T0" fmla="*/ 2147483647 w 214"/>
                <a:gd name="T1" fmla="*/ 2147483647 h 140"/>
                <a:gd name="T2" fmla="*/ 2147483647 w 214"/>
                <a:gd name="T3" fmla="*/ 2147483647 h 140"/>
                <a:gd name="T4" fmla="*/ 2147483647 w 214"/>
                <a:gd name="T5" fmla="*/ 2147483647 h 140"/>
                <a:gd name="T6" fmla="*/ 2147483647 w 214"/>
                <a:gd name="T7" fmla="*/ 2147483647 h 140"/>
                <a:gd name="T8" fmla="*/ 2147483647 w 214"/>
                <a:gd name="T9" fmla="*/ 2147483647 h 140"/>
                <a:gd name="T10" fmla="*/ 2147483647 w 214"/>
                <a:gd name="T11" fmla="*/ 2147483647 h 140"/>
                <a:gd name="T12" fmla="*/ 2147483647 w 214"/>
                <a:gd name="T13" fmla="*/ 2147483647 h 140"/>
                <a:gd name="T14" fmla="*/ 2147483647 w 214"/>
                <a:gd name="T15" fmla="*/ 2147483647 h 140"/>
                <a:gd name="T16" fmla="*/ 2147483647 w 214"/>
                <a:gd name="T17" fmla="*/ 2147483647 h 140"/>
                <a:gd name="T18" fmla="*/ 2147483647 w 214"/>
                <a:gd name="T19" fmla="*/ 2147483647 h 140"/>
                <a:gd name="T20" fmla="*/ 2147483647 w 214"/>
                <a:gd name="T21" fmla="*/ 2147483647 h 140"/>
                <a:gd name="T22" fmla="*/ 2147483647 w 214"/>
                <a:gd name="T23" fmla="*/ 2147483647 h 140"/>
                <a:gd name="T24" fmla="*/ 2147483647 w 214"/>
                <a:gd name="T25" fmla="*/ 2147483647 h 140"/>
                <a:gd name="T26" fmla="*/ 2147483647 w 214"/>
                <a:gd name="T27" fmla="*/ 2147483647 h 140"/>
                <a:gd name="T28" fmla="*/ 2147483647 w 214"/>
                <a:gd name="T29" fmla="*/ 2147483647 h 140"/>
                <a:gd name="T30" fmla="*/ 2147483647 w 214"/>
                <a:gd name="T31" fmla="*/ 2147483647 h 140"/>
                <a:gd name="T32" fmla="*/ 2147483647 w 214"/>
                <a:gd name="T33" fmla="*/ 2147483647 h 140"/>
                <a:gd name="T34" fmla="*/ 2147483647 w 214"/>
                <a:gd name="T35" fmla="*/ 2147483647 h 140"/>
                <a:gd name="T36" fmla="*/ 2147483647 w 214"/>
                <a:gd name="T37" fmla="*/ 2147483647 h 140"/>
                <a:gd name="T38" fmla="*/ 2147483647 w 214"/>
                <a:gd name="T39" fmla="*/ 2147483647 h 140"/>
                <a:gd name="T40" fmla="*/ 2147483647 w 214"/>
                <a:gd name="T41" fmla="*/ 2147483647 h 140"/>
                <a:gd name="T42" fmla="*/ 2147483647 w 214"/>
                <a:gd name="T43" fmla="*/ 2147483647 h 140"/>
                <a:gd name="T44" fmla="*/ 2147483647 w 214"/>
                <a:gd name="T45" fmla="*/ 2147483647 h 140"/>
                <a:gd name="T46" fmla="*/ 2147483647 w 214"/>
                <a:gd name="T47" fmla="*/ 2147483647 h 140"/>
                <a:gd name="T48" fmla="*/ 2147483647 w 214"/>
                <a:gd name="T49" fmla="*/ 2147483647 h 140"/>
                <a:gd name="T50" fmla="*/ 2147483647 w 214"/>
                <a:gd name="T51" fmla="*/ 2147483647 h 140"/>
                <a:gd name="T52" fmla="*/ 2147483647 w 214"/>
                <a:gd name="T53" fmla="*/ 2147483647 h 140"/>
                <a:gd name="T54" fmla="*/ 2147483647 w 214"/>
                <a:gd name="T55" fmla="*/ 2147483647 h 140"/>
                <a:gd name="T56" fmla="*/ 0 w 214"/>
                <a:gd name="T57" fmla="*/ 2147483647 h 140"/>
                <a:gd name="T58" fmla="*/ 2147483647 w 214"/>
                <a:gd name="T59" fmla="*/ 2147483647 h 140"/>
                <a:gd name="T60" fmla="*/ 2147483647 w 214"/>
                <a:gd name="T61" fmla="*/ 2147483647 h 140"/>
                <a:gd name="T62" fmla="*/ 2147483647 w 214"/>
                <a:gd name="T63" fmla="*/ 2147483647 h 140"/>
                <a:gd name="T64" fmla="*/ 2147483647 w 214"/>
                <a:gd name="T65" fmla="*/ 2147483647 h 140"/>
                <a:gd name="T66" fmla="*/ 2147483647 w 214"/>
                <a:gd name="T67" fmla="*/ 2147483647 h 140"/>
                <a:gd name="T68" fmla="*/ 2147483647 w 214"/>
                <a:gd name="T69" fmla="*/ 2147483647 h 140"/>
                <a:gd name="T70" fmla="*/ 2147483647 w 214"/>
                <a:gd name="T71" fmla="*/ 2147483647 h 140"/>
                <a:gd name="T72" fmla="*/ 2147483647 w 214"/>
                <a:gd name="T73" fmla="*/ 2147483647 h 140"/>
                <a:gd name="T74" fmla="*/ 2147483647 w 214"/>
                <a:gd name="T75" fmla="*/ 2147483647 h 140"/>
                <a:gd name="T76" fmla="*/ 2147483647 w 214"/>
                <a:gd name="T77" fmla="*/ 2147483647 h 140"/>
                <a:gd name="T78" fmla="*/ 2147483647 w 214"/>
                <a:gd name="T79" fmla="*/ 2147483647 h 140"/>
                <a:gd name="T80" fmla="*/ 2147483647 w 214"/>
                <a:gd name="T81" fmla="*/ 2147483647 h 140"/>
                <a:gd name="T82" fmla="*/ 2147483647 w 214"/>
                <a:gd name="T83" fmla="*/ 2147483647 h 140"/>
                <a:gd name="T84" fmla="*/ 2147483647 w 214"/>
                <a:gd name="T85" fmla="*/ 2147483647 h 140"/>
                <a:gd name="T86" fmla="*/ 2147483647 w 214"/>
                <a:gd name="T87" fmla="*/ 2147483647 h 140"/>
                <a:gd name="T88" fmla="*/ 2147483647 w 214"/>
                <a:gd name="T89" fmla="*/ 2147483647 h 140"/>
                <a:gd name="T90" fmla="*/ 2147483647 w 214"/>
                <a:gd name="T91" fmla="*/ 2147483647 h 140"/>
                <a:gd name="T92" fmla="*/ 2147483647 w 214"/>
                <a:gd name="T93" fmla="*/ 2147483647 h 140"/>
                <a:gd name="T94" fmla="*/ 2147483647 w 214"/>
                <a:gd name="T95" fmla="*/ 2147483647 h 140"/>
                <a:gd name="T96" fmla="*/ 2147483647 w 214"/>
                <a:gd name="T97" fmla="*/ 2147483647 h 140"/>
                <a:gd name="T98" fmla="*/ 2147483647 w 214"/>
                <a:gd name="T99" fmla="*/ 2147483647 h 1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4"/>
                <a:gd name="T151" fmla="*/ 0 h 140"/>
                <a:gd name="T152" fmla="*/ 214 w 214"/>
                <a:gd name="T153" fmla="*/ 140 h 14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4" h="140">
                  <a:moveTo>
                    <a:pt x="195" y="95"/>
                  </a:moveTo>
                  <a:cubicBezTo>
                    <a:pt x="194" y="94"/>
                    <a:pt x="193" y="93"/>
                    <a:pt x="191" y="92"/>
                  </a:cubicBezTo>
                  <a:cubicBezTo>
                    <a:pt x="190" y="92"/>
                    <a:pt x="188" y="93"/>
                    <a:pt x="186" y="94"/>
                  </a:cubicBezTo>
                  <a:cubicBezTo>
                    <a:pt x="184" y="95"/>
                    <a:pt x="183" y="96"/>
                    <a:pt x="181" y="97"/>
                  </a:cubicBezTo>
                  <a:cubicBezTo>
                    <a:pt x="178" y="99"/>
                    <a:pt x="176" y="100"/>
                    <a:pt x="173" y="101"/>
                  </a:cubicBezTo>
                  <a:cubicBezTo>
                    <a:pt x="170" y="102"/>
                    <a:pt x="167" y="101"/>
                    <a:pt x="164" y="102"/>
                  </a:cubicBezTo>
                  <a:cubicBezTo>
                    <a:pt x="163" y="102"/>
                    <a:pt x="162" y="105"/>
                    <a:pt x="160" y="106"/>
                  </a:cubicBezTo>
                  <a:cubicBezTo>
                    <a:pt x="159" y="106"/>
                    <a:pt x="159" y="103"/>
                    <a:pt x="158" y="103"/>
                  </a:cubicBezTo>
                  <a:cubicBezTo>
                    <a:pt x="156" y="104"/>
                    <a:pt x="154" y="106"/>
                    <a:pt x="154" y="108"/>
                  </a:cubicBezTo>
                  <a:cubicBezTo>
                    <a:pt x="153" y="110"/>
                    <a:pt x="156" y="112"/>
                    <a:pt x="155" y="114"/>
                  </a:cubicBezTo>
                  <a:cubicBezTo>
                    <a:pt x="154" y="116"/>
                    <a:pt x="153" y="111"/>
                    <a:pt x="152" y="111"/>
                  </a:cubicBezTo>
                  <a:cubicBezTo>
                    <a:pt x="148" y="109"/>
                    <a:pt x="145" y="107"/>
                    <a:pt x="141" y="107"/>
                  </a:cubicBezTo>
                  <a:cubicBezTo>
                    <a:pt x="140" y="107"/>
                    <a:pt x="142" y="110"/>
                    <a:pt x="143" y="111"/>
                  </a:cubicBezTo>
                  <a:cubicBezTo>
                    <a:pt x="145" y="113"/>
                    <a:pt x="148" y="114"/>
                    <a:pt x="151" y="116"/>
                  </a:cubicBezTo>
                  <a:cubicBezTo>
                    <a:pt x="153" y="117"/>
                    <a:pt x="155" y="119"/>
                    <a:pt x="157" y="121"/>
                  </a:cubicBezTo>
                  <a:cubicBezTo>
                    <a:pt x="158" y="123"/>
                    <a:pt x="160" y="125"/>
                    <a:pt x="162" y="126"/>
                  </a:cubicBezTo>
                  <a:cubicBezTo>
                    <a:pt x="164" y="126"/>
                    <a:pt x="166" y="124"/>
                    <a:pt x="167" y="123"/>
                  </a:cubicBezTo>
                  <a:cubicBezTo>
                    <a:pt x="169" y="123"/>
                    <a:pt x="171" y="123"/>
                    <a:pt x="172" y="123"/>
                  </a:cubicBezTo>
                  <a:cubicBezTo>
                    <a:pt x="174" y="123"/>
                    <a:pt x="176" y="123"/>
                    <a:pt x="176" y="125"/>
                  </a:cubicBezTo>
                  <a:cubicBezTo>
                    <a:pt x="177" y="126"/>
                    <a:pt x="176" y="127"/>
                    <a:pt x="175" y="128"/>
                  </a:cubicBezTo>
                  <a:cubicBezTo>
                    <a:pt x="172" y="130"/>
                    <a:pt x="170" y="131"/>
                    <a:pt x="167" y="131"/>
                  </a:cubicBezTo>
                  <a:cubicBezTo>
                    <a:pt x="166" y="131"/>
                    <a:pt x="164" y="128"/>
                    <a:pt x="163" y="128"/>
                  </a:cubicBezTo>
                  <a:cubicBezTo>
                    <a:pt x="161" y="129"/>
                    <a:pt x="161" y="131"/>
                    <a:pt x="160" y="132"/>
                  </a:cubicBezTo>
                  <a:cubicBezTo>
                    <a:pt x="158" y="133"/>
                    <a:pt x="155" y="133"/>
                    <a:pt x="153" y="134"/>
                  </a:cubicBezTo>
                  <a:cubicBezTo>
                    <a:pt x="150" y="135"/>
                    <a:pt x="149" y="139"/>
                    <a:pt x="146" y="139"/>
                  </a:cubicBezTo>
                  <a:cubicBezTo>
                    <a:pt x="144" y="140"/>
                    <a:pt x="140" y="139"/>
                    <a:pt x="139" y="137"/>
                  </a:cubicBezTo>
                  <a:cubicBezTo>
                    <a:pt x="137" y="134"/>
                    <a:pt x="140" y="130"/>
                    <a:pt x="138" y="127"/>
                  </a:cubicBezTo>
                  <a:cubicBezTo>
                    <a:pt x="135" y="124"/>
                    <a:pt x="126" y="128"/>
                    <a:pt x="126" y="123"/>
                  </a:cubicBezTo>
                  <a:cubicBezTo>
                    <a:pt x="127" y="118"/>
                    <a:pt x="136" y="119"/>
                    <a:pt x="140" y="115"/>
                  </a:cubicBezTo>
                  <a:cubicBezTo>
                    <a:pt x="141" y="115"/>
                    <a:pt x="141" y="113"/>
                    <a:pt x="140" y="112"/>
                  </a:cubicBezTo>
                  <a:cubicBezTo>
                    <a:pt x="139" y="111"/>
                    <a:pt x="137" y="110"/>
                    <a:pt x="135" y="110"/>
                  </a:cubicBezTo>
                  <a:cubicBezTo>
                    <a:pt x="133" y="110"/>
                    <a:pt x="130" y="111"/>
                    <a:pt x="127" y="111"/>
                  </a:cubicBezTo>
                  <a:cubicBezTo>
                    <a:pt x="126" y="111"/>
                    <a:pt x="124" y="110"/>
                    <a:pt x="122" y="109"/>
                  </a:cubicBezTo>
                  <a:cubicBezTo>
                    <a:pt x="120" y="109"/>
                    <a:pt x="117" y="110"/>
                    <a:pt x="116" y="108"/>
                  </a:cubicBezTo>
                  <a:cubicBezTo>
                    <a:pt x="115" y="106"/>
                    <a:pt x="120" y="106"/>
                    <a:pt x="120" y="105"/>
                  </a:cubicBezTo>
                  <a:cubicBezTo>
                    <a:pt x="119" y="103"/>
                    <a:pt x="117" y="105"/>
                    <a:pt x="115" y="104"/>
                  </a:cubicBezTo>
                  <a:cubicBezTo>
                    <a:pt x="114" y="104"/>
                    <a:pt x="111" y="103"/>
                    <a:pt x="112" y="102"/>
                  </a:cubicBezTo>
                  <a:cubicBezTo>
                    <a:pt x="113" y="101"/>
                    <a:pt x="115" y="102"/>
                    <a:pt x="117" y="102"/>
                  </a:cubicBezTo>
                  <a:cubicBezTo>
                    <a:pt x="118" y="102"/>
                    <a:pt x="119" y="104"/>
                    <a:pt x="121" y="104"/>
                  </a:cubicBezTo>
                  <a:cubicBezTo>
                    <a:pt x="122" y="104"/>
                    <a:pt x="124" y="103"/>
                    <a:pt x="124" y="102"/>
                  </a:cubicBezTo>
                  <a:cubicBezTo>
                    <a:pt x="123" y="100"/>
                    <a:pt x="121" y="100"/>
                    <a:pt x="119" y="100"/>
                  </a:cubicBezTo>
                  <a:cubicBezTo>
                    <a:pt x="115" y="99"/>
                    <a:pt x="112" y="99"/>
                    <a:pt x="108" y="99"/>
                  </a:cubicBezTo>
                  <a:cubicBezTo>
                    <a:pt x="106" y="99"/>
                    <a:pt x="104" y="100"/>
                    <a:pt x="103" y="101"/>
                  </a:cubicBezTo>
                  <a:cubicBezTo>
                    <a:pt x="101" y="102"/>
                    <a:pt x="102" y="105"/>
                    <a:pt x="101" y="106"/>
                  </a:cubicBezTo>
                  <a:cubicBezTo>
                    <a:pt x="100" y="107"/>
                    <a:pt x="98" y="105"/>
                    <a:pt x="97" y="106"/>
                  </a:cubicBezTo>
                  <a:cubicBezTo>
                    <a:pt x="96" y="106"/>
                    <a:pt x="96" y="107"/>
                    <a:pt x="96" y="107"/>
                  </a:cubicBezTo>
                  <a:cubicBezTo>
                    <a:pt x="97" y="108"/>
                    <a:pt x="98" y="108"/>
                    <a:pt x="98" y="109"/>
                  </a:cubicBezTo>
                  <a:cubicBezTo>
                    <a:pt x="99" y="110"/>
                    <a:pt x="98" y="111"/>
                    <a:pt x="98" y="112"/>
                  </a:cubicBezTo>
                  <a:cubicBezTo>
                    <a:pt x="97" y="114"/>
                    <a:pt x="96" y="115"/>
                    <a:pt x="95" y="117"/>
                  </a:cubicBezTo>
                  <a:cubicBezTo>
                    <a:pt x="94" y="118"/>
                    <a:pt x="95" y="121"/>
                    <a:pt x="93" y="121"/>
                  </a:cubicBezTo>
                  <a:cubicBezTo>
                    <a:pt x="92" y="121"/>
                    <a:pt x="93" y="117"/>
                    <a:pt x="91" y="117"/>
                  </a:cubicBezTo>
                  <a:cubicBezTo>
                    <a:pt x="90" y="117"/>
                    <a:pt x="91" y="120"/>
                    <a:pt x="91" y="122"/>
                  </a:cubicBezTo>
                  <a:cubicBezTo>
                    <a:pt x="91" y="124"/>
                    <a:pt x="92" y="126"/>
                    <a:pt x="93" y="128"/>
                  </a:cubicBezTo>
                  <a:cubicBezTo>
                    <a:pt x="91" y="127"/>
                    <a:pt x="90" y="124"/>
                    <a:pt x="87" y="124"/>
                  </a:cubicBezTo>
                  <a:cubicBezTo>
                    <a:pt x="85" y="124"/>
                    <a:pt x="85" y="127"/>
                    <a:pt x="83" y="127"/>
                  </a:cubicBezTo>
                  <a:cubicBezTo>
                    <a:pt x="81" y="128"/>
                    <a:pt x="80" y="128"/>
                    <a:pt x="78" y="128"/>
                  </a:cubicBezTo>
                  <a:cubicBezTo>
                    <a:pt x="76" y="128"/>
                    <a:pt x="75" y="126"/>
                    <a:pt x="74" y="126"/>
                  </a:cubicBezTo>
                  <a:cubicBezTo>
                    <a:pt x="76" y="124"/>
                    <a:pt x="78" y="122"/>
                    <a:pt x="79" y="120"/>
                  </a:cubicBezTo>
                  <a:cubicBezTo>
                    <a:pt x="81" y="117"/>
                    <a:pt x="82" y="115"/>
                    <a:pt x="83" y="112"/>
                  </a:cubicBezTo>
                  <a:cubicBezTo>
                    <a:pt x="84" y="109"/>
                    <a:pt x="82" y="106"/>
                    <a:pt x="84" y="105"/>
                  </a:cubicBezTo>
                  <a:cubicBezTo>
                    <a:pt x="85" y="103"/>
                    <a:pt x="88" y="106"/>
                    <a:pt x="89" y="106"/>
                  </a:cubicBezTo>
                  <a:cubicBezTo>
                    <a:pt x="91" y="106"/>
                    <a:pt x="94" y="107"/>
                    <a:pt x="95" y="106"/>
                  </a:cubicBezTo>
                  <a:cubicBezTo>
                    <a:pt x="96" y="104"/>
                    <a:pt x="96" y="101"/>
                    <a:pt x="95" y="99"/>
                  </a:cubicBezTo>
                  <a:cubicBezTo>
                    <a:pt x="94" y="98"/>
                    <a:pt x="91" y="98"/>
                    <a:pt x="90" y="97"/>
                  </a:cubicBezTo>
                  <a:cubicBezTo>
                    <a:pt x="89" y="95"/>
                    <a:pt x="90" y="92"/>
                    <a:pt x="89" y="90"/>
                  </a:cubicBezTo>
                  <a:cubicBezTo>
                    <a:pt x="88" y="88"/>
                    <a:pt x="86" y="87"/>
                    <a:pt x="85" y="85"/>
                  </a:cubicBezTo>
                  <a:cubicBezTo>
                    <a:pt x="84" y="83"/>
                    <a:pt x="85" y="80"/>
                    <a:pt x="84" y="78"/>
                  </a:cubicBezTo>
                  <a:cubicBezTo>
                    <a:pt x="82" y="76"/>
                    <a:pt x="79" y="76"/>
                    <a:pt x="77" y="76"/>
                  </a:cubicBezTo>
                  <a:cubicBezTo>
                    <a:pt x="76" y="75"/>
                    <a:pt x="75" y="76"/>
                    <a:pt x="74" y="76"/>
                  </a:cubicBezTo>
                  <a:cubicBezTo>
                    <a:pt x="70" y="74"/>
                    <a:pt x="68" y="70"/>
                    <a:pt x="64" y="69"/>
                  </a:cubicBezTo>
                  <a:cubicBezTo>
                    <a:pt x="62" y="68"/>
                    <a:pt x="60" y="70"/>
                    <a:pt x="58" y="70"/>
                  </a:cubicBezTo>
                  <a:cubicBezTo>
                    <a:pt x="56" y="71"/>
                    <a:pt x="55" y="70"/>
                    <a:pt x="54" y="70"/>
                  </a:cubicBezTo>
                  <a:cubicBezTo>
                    <a:pt x="53" y="71"/>
                    <a:pt x="54" y="73"/>
                    <a:pt x="53" y="75"/>
                  </a:cubicBezTo>
                  <a:cubicBezTo>
                    <a:pt x="52" y="75"/>
                    <a:pt x="50" y="75"/>
                    <a:pt x="49" y="76"/>
                  </a:cubicBezTo>
                  <a:cubicBezTo>
                    <a:pt x="47" y="76"/>
                    <a:pt x="46" y="77"/>
                    <a:pt x="45" y="77"/>
                  </a:cubicBezTo>
                  <a:cubicBezTo>
                    <a:pt x="42" y="78"/>
                    <a:pt x="39" y="77"/>
                    <a:pt x="37" y="78"/>
                  </a:cubicBezTo>
                  <a:cubicBezTo>
                    <a:pt x="35" y="79"/>
                    <a:pt x="35" y="82"/>
                    <a:pt x="33" y="83"/>
                  </a:cubicBezTo>
                  <a:cubicBezTo>
                    <a:pt x="32" y="83"/>
                    <a:pt x="31" y="80"/>
                    <a:pt x="29" y="79"/>
                  </a:cubicBezTo>
                  <a:cubicBezTo>
                    <a:pt x="28" y="78"/>
                    <a:pt x="26" y="79"/>
                    <a:pt x="25" y="79"/>
                  </a:cubicBezTo>
                  <a:cubicBezTo>
                    <a:pt x="22" y="79"/>
                    <a:pt x="20" y="78"/>
                    <a:pt x="17" y="78"/>
                  </a:cubicBezTo>
                  <a:cubicBezTo>
                    <a:pt x="15" y="77"/>
                    <a:pt x="14" y="75"/>
                    <a:pt x="12" y="75"/>
                  </a:cubicBezTo>
                  <a:cubicBezTo>
                    <a:pt x="10" y="75"/>
                    <a:pt x="10" y="78"/>
                    <a:pt x="9" y="79"/>
                  </a:cubicBezTo>
                  <a:cubicBezTo>
                    <a:pt x="9" y="78"/>
                    <a:pt x="9" y="77"/>
                    <a:pt x="9" y="76"/>
                  </a:cubicBezTo>
                  <a:cubicBezTo>
                    <a:pt x="8" y="76"/>
                    <a:pt x="6" y="76"/>
                    <a:pt x="5" y="76"/>
                  </a:cubicBezTo>
                  <a:cubicBezTo>
                    <a:pt x="5" y="75"/>
                    <a:pt x="5" y="74"/>
                    <a:pt x="5" y="74"/>
                  </a:cubicBezTo>
                  <a:cubicBezTo>
                    <a:pt x="4" y="73"/>
                    <a:pt x="3" y="73"/>
                    <a:pt x="3" y="72"/>
                  </a:cubicBezTo>
                  <a:cubicBezTo>
                    <a:pt x="2" y="72"/>
                    <a:pt x="1" y="71"/>
                    <a:pt x="0" y="70"/>
                  </a:cubicBezTo>
                  <a:cubicBezTo>
                    <a:pt x="0" y="69"/>
                    <a:pt x="0" y="68"/>
                    <a:pt x="0" y="67"/>
                  </a:cubicBezTo>
                  <a:cubicBezTo>
                    <a:pt x="0" y="66"/>
                    <a:pt x="1" y="65"/>
                    <a:pt x="2" y="64"/>
                  </a:cubicBezTo>
                  <a:cubicBezTo>
                    <a:pt x="2" y="63"/>
                    <a:pt x="2" y="61"/>
                    <a:pt x="3" y="60"/>
                  </a:cubicBezTo>
                  <a:cubicBezTo>
                    <a:pt x="3" y="60"/>
                    <a:pt x="4" y="59"/>
                    <a:pt x="5" y="58"/>
                  </a:cubicBezTo>
                  <a:cubicBezTo>
                    <a:pt x="6" y="59"/>
                    <a:pt x="7" y="60"/>
                    <a:pt x="8" y="59"/>
                  </a:cubicBezTo>
                  <a:cubicBezTo>
                    <a:pt x="9" y="59"/>
                    <a:pt x="9" y="58"/>
                    <a:pt x="8" y="57"/>
                  </a:cubicBezTo>
                  <a:cubicBezTo>
                    <a:pt x="8" y="57"/>
                    <a:pt x="6" y="57"/>
                    <a:pt x="6" y="56"/>
                  </a:cubicBezTo>
                  <a:cubicBezTo>
                    <a:pt x="5" y="55"/>
                    <a:pt x="7" y="53"/>
                    <a:pt x="6" y="52"/>
                  </a:cubicBezTo>
                  <a:cubicBezTo>
                    <a:pt x="6" y="51"/>
                    <a:pt x="5" y="50"/>
                    <a:pt x="5" y="49"/>
                  </a:cubicBezTo>
                  <a:cubicBezTo>
                    <a:pt x="7" y="46"/>
                    <a:pt x="9" y="43"/>
                    <a:pt x="11" y="41"/>
                  </a:cubicBezTo>
                  <a:cubicBezTo>
                    <a:pt x="13" y="39"/>
                    <a:pt x="15" y="40"/>
                    <a:pt x="17" y="39"/>
                  </a:cubicBezTo>
                  <a:cubicBezTo>
                    <a:pt x="18" y="38"/>
                    <a:pt x="19" y="38"/>
                    <a:pt x="20" y="37"/>
                  </a:cubicBezTo>
                  <a:cubicBezTo>
                    <a:pt x="21" y="36"/>
                    <a:pt x="22" y="35"/>
                    <a:pt x="22" y="34"/>
                  </a:cubicBezTo>
                  <a:cubicBezTo>
                    <a:pt x="22" y="32"/>
                    <a:pt x="19" y="31"/>
                    <a:pt x="18" y="29"/>
                  </a:cubicBezTo>
                  <a:cubicBezTo>
                    <a:pt x="18" y="29"/>
                    <a:pt x="22" y="30"/>
                    <a:pt x="21" y="29"/>
                  </a:cubicBezTo>
                  <a:cubicBezTo>
                    <a:pt x="20" y="27"/>
                    <a:pt x="17" y="26"/>
                    <a:pt x="16" y="24"/>
                  </a:cubicBezTo>
                  <a:cubicBezTo>
                    <a:pt x="15" y="22"/>
                    <a:pt x="16" y="19"/>
                    <a:pt x="16" y="16"/>
                  </a:cubicBezTo>
                  <a:cubicBezTo>
                    <a:pt x="18" y="16"/>
                    <a:pt x="21" y="18"/>
                    <a:pt x="22" y="17"/>
                  </a:cubicBezTo>
                  <a:cubicBezTo>
                    <a:pt x="24" y="16"/>
                    <a:pt x="22" y="12"/>
                    <a:pt x="24" y="11"/>
                  </a:cubicBezTo>
                  <a:cubicBezTo>
                    <a:pt x="26" y="9"/>
                    <a:pt x="28" y="10"/>
                    <a:pt x="31" y="11"/>
                  </a:cubicBezTo>
                  <a:cubicBezTo>
                    <a:pt x="34" y="11"/>
                    <a:pt x="38" y="11"/>
                    <a:pt x="41" y="11"/>
                  </a:cubicBezTo>
                  <a:cubicBezTo>
                    <a:pt x="43" y="12"/>
                    <a:pt x="45" y="13"/>
                    <a:pt x="47" y="13"/>
                  </a:cubicBezTo>
                  <a:cubicBezTo>
                    <a:pt x="49" y="13"/>
                    <a:pt x="51" y="12"/>
                    <a:pt x="53" y="13"/>
                  </a:cubicBezTo>
                  <a:cubicBezTo>
                    <a:pt x="56" y="14"/>
                    <a:pt x="59" y="15"/>
                    <a:pt x="61" y="17"/>
                  </a:cubicBezTo>
                  <a:cubicBezTo>
                    <a:pt x="62" y="17"/>
                    <a:pt x="63" y="19"/>
                    <a:pt x="64" y="19"/>
                  </a:cubicBezTo>
                  <a:cubicBezTo>
                    <a:pt x="66" y="19"/>
                    <a:pt x="68" y="17"/>
                    <a:pt x="70" y="17"/>
                  </a:cubicBezTo>
                  <a:cubicBezTo>
                    <a:pt x="72" y="17"/>
                    <a:pt x="73" y="18"/>
                    <a:pt x="75" y="18"/>
                  </a:cubicBezTo>
                  <a:cubicBezTo>
                    <a:pt x="77" y="18"/>
                    <a:pt x="78" y="17"/>
                    <a:pt x="80" y="17"/>
                  </a:cubicBezTo>
                  <a:cubicBezTo>
                    <a:pt x="82" y="17"/>
                    <a:pt x="83" y="18"/>
                    <a:pt x="85" y="18"/>
                  </a:cubicBezTo>
                  <a:cubicBezTo>
                    <a:pt x="87" y="18"/>
                    <a:pt x="88" y="17"/>
                    <a:pt x="90" y="18"/>
                  </a:cubicBezTo>
                  <a:cubicBezTo>
                    <a:pt x="92" y="18"/>
                    <a:pt x="94" y="21"/>
                    <a:pt x="95" y="20"/>
                  </a:cubicBezTo>
                  <a:cubicBezTo>
                    <a:pt x="97" y="19"/>
                    <a:pt x="97" y="16"/>
                    <a:pt x="98" y="14"/>
                  </a:cubicBezTo>
                  <a:cubicBezTo>
                    <a:pt x="99" y="12"/>
                    <a:pt x="99" y="10"/>
                    <a:pt x="101" y="8"/>
                  </a:cubicBezTo>
                  <a:cubicBezTo>
                    <a:pt x="103" y="6"/>
                    <a:pt x="107" y="6"/>
                    <a:pt x="109" y="5"/>
                  </a:cubicBezTo>
                  <a:cubicBezTo>
                    <a:pt x="112" y="6"/>
                    <a:pt x="113" y="8"/>
                    <a:pt x="116" y="7"/>
                  </a:cubicBezTo>
                  <a:cubicBezTo>
                    <a:pt x="117" y="7"/>
                    <a:pt x="117" y="4"/>
                    <a:pt x="118" y="3"/>
                  </a:cubicBezTo>
                  <a:cubicBezTo>
                    <a:pt x="122" y="2"/>
                    <a:pt x="125" y="2"/>
                    <a:pt x="129" y="2"/>
                  </a:cubicBezTo>
                  <a:cubicBezTo>
                    <a:pt x="132" y="2"/>
                    <a:pt x="136" y="0"/>
                    <a:pt x="138" y="2"/>
                  </a:cubicBezTo>
                  <a:cubicBezTo>
                    <a:pt x="140" y="3"/>
                    <a:pt x="138" y="6"/>
                    <a:pt x="139" y="8"/>
                  </a:cubicBezTo>
                  <a:cubicBezTo>
                    <a:pt x="140" y="10"/>
                    <a:pt x="144" y="12"/>
                    <a:pt x="144" y="14"/>
                  </a:cubicBezTo>
                  <a:cubicBezTo>
                    <a:pt x="144" y="16"/>
                    <a:pt x="141" y="16"/>
                    <a:pt x="140" y="17"/>
                  </a:cubicBezTo>
                  <a:cubicBezTo>
                    <a:pt x="140" y="18"/>
                    <a:pt x="139" y="21"/>
                    <a:pt x="140" y="21"/>
                  </a:cubicBezTo>
                  <a:cubicBezTo>
                    <a:pt x="144" y="23"/>
                    <a:pt x="150" y="20"/>
                    <a:pt x="154" y="23"/>
                  </a:cubicBezTo>
                  <a:cubicBezTo>
                    <a:pt x="157" y="26"/>
                    <a:pt x="155" y="33"/>
                    <a:pt x="158" y="37"/>
                  </a:cubicBezTo>
                  <a:cubicBezTo>
                    <a:pt x="160" y="39"/>
                    <a:pt x="164" y="37"/>
                    <a:pt x="167" y="37"/>
                  </a:cubicBezTo>
                  <a:cubicBezTo>
                    <a:pt x="170" y="37"/>
                    <a:pt x="174" y="37"/>
                    <a:pt x="177" y="36"/>
                  </a:cubicBezTo>
                  <a:cubicBezTo>
                    <a:pt x="178" y="35"/>
                    <a:pt x="178" y="31"/>
                    <a:pt x="179" y="32"/>
                  </a:cubicBezTo>
                  <a:cubicBezTo>
                    <a:pt x="182" y="34"/>
                    <a:pt x="182" y="38"/>
                    <a:pt x="184" y="40"/>
                  </a:cubicBezTo>
                  <a:cubicBezTo>
                    <a:pt x="186" y="42"/>
                    <a:pt x="188" y="44"/>
                    <a:pt x="191" y="44"/>
                  </a:cubicBezTo>
                  <a:cubicBezTo>
                    <a:pt x="192" y="44"/>
                    <a:pt x="192" y="41"/>
                    <a:pt x="193" y="42"/>
                  </a:cubicBezTo>
                  <a:cubicBezTo>
                    <a:pt x="197" y="43"/>
                    <a:pt x="199" y="45"/>
                    <a:pt x="203" y="47"/>
                  </a:cubicBezTo>
                  <a:cubicBezTo>
                    <a:pt x="205" y="48"/>
                    <a:pt x="207" y="51"/>
                    <a:pt x="210" y="51"/>
                  </a:cubicBezTo>
                  <a:cubicBezTo>
                    <a:pt x="211" y="52"/>
                    <a:pt x="213" y="49"/>
                    <a:pt x="213" y="50"/>
                  </a:cubicBezTo>
                  <a:cubicBezTo>
                    <a:pt x="214" y="53"/>
                    <a:pt x="214" y="56"/>
                    <a:pt x="213" y="58"/>
                  </a:cubicBezTo>
                  <a:cubicBezTo>
                    <a:pt x="212" y="60"/>
                    <a:pt x="209" y="59"/>
                    <a:pt x="208" y="61"/>
                  </a:cubicBezTo>
                  <a:cubicBezTo>
                    <a:pt x="208" y="63"/>
                    <a:pt x="212" y="63"/>
                    <a:pt x="212" y="64"/>
                  </a:cubicBezTo>
                  <a:cubicBezTo>
                    <a:pt x="212" y="66"/>
                    <a:pt x="209" y="64"/>
                    <a:pt x="208" y="65"/>
                  </a:cubicBezTo>
                  <a:cubicBezTo>
                    <a:pt x="207" y="66"/>
                    <a:pt x="207" y="69"/>
                    <a:pt x="208" y="70"/>
                  </a:cubicBezTo>
                  <a:cubicBezTo>
                    <a:pt x="209" y="71"/>
                    <a:pt x="211" y="69"/>
                    <a:pt x="211" y="70"/>
                  </a:cubicBezTo>
                  <a:cubicBezTo>
                    <a:pt x="213" y="72"/>
                    <a:pt x="213" y="75"/>
                    <a:pt x="212" y="77"/>
                  </a:cubicBezTo>
                  <a:cubicBezTo>
                    <a:pt x="212" y="79"/>
                    <a:pt x="211" y="81"/>
                    <a:pt x="209" y="81"/>
                  </a:cubicBezTo>
                  <a:cubicBezTo>
                    <a:pt x="205" y="82"/>
                    <a:pt x="201" y="80"/>
                    <a:pt x="198" y="81"/>
                  </a:cubicBezTo>
                  <a:cubicBezTo>
                    <a:pt x="195" y="82"/>
                    <a:pt x="193" y="85"/>
                    <a:pt x="193" y="88"/>
                  </a:cubicBezTo>
                  <a:cubicBezTo>
                    <a:pt x="192" y="90"/>
                    <a:pt x="194" y="91"/>
                    <a:pt x="195" y="93"/>
                  </a:cubicBezTo>
                  <a:cubicBezTo>
                    <a:pt x="195" y="94"/>
                    <a:pt x="195" y="95"/>
                    <a:pt x="195" y="9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53" name="Freeform 108"/>
            <p:cNvSpPr>
              <a:spLocks noChangeAspect="1"/>
            </p:cNvSpPr>
            <p:nvPr/>
          </p:nvSpPr>
          <p:spPr bwMode="auto">
            <a:xfrm>
              <a:off x="5160989" y="2539133"/>
              <a:ext cx="860348" cy="490283"/>
            </a:xfrm>
            <a:custGeom>
              <a:avLst/>
              <a:gdLst>
                <a:gd name="T0" fmla="*/ 482 w 488"/>
                <a:gd name="T1" fmla="*/ 127 h 256"/>
                <a:gd name="T2" fmla="*/ 470 w 488"/>
                <a:gd name="T3" fmla="*/ 152 h 256"/>
                <a:gd name="T4" fmla="*/ 440 w 488"/>
                <a:gd name="T5" fmla="*/ 177 h 256"/>
                <a:gd name="T6" fmla="*/ 424 w 488"/>
                <a:gd name="T7" fmla="*/ 184 h 256"/>
                <a:gd name="T8" fmla="*/ 416 w 488"/>
                <a:gd name="T9" fmla="*/ 193 h 256"/>
                <a:gd name="T10" fmla="*/ 420 w 488"/>
                <a:gd name="T11" fmla="*/ 230 h 256"/>
                <a:gd name="T12" fmla="*/ 406 w 488"/>
                <a:gd name="T13" fmla="*/ 223 h 256"/>
                <a:gd name="T14" fmla="*/ 370 w 488"/>
                <a:gd name="T15" fmla="*/ 220 h 256"/>
                <a:gd name="T16" fmla="*/ 341 w 488"/>
                <a:gd name="T17" fmla="*/ 216 h 256"/>
                <a:gd name="T18" fmla="*/ 318 w 488"/>
                <a:gd name="T19" fmla="*/ 224 h 256"/>
                <a:gd name="T20" fmla="*/ 298 w 488"/>
                <a:gd name="T21" fmla="*/ 235 h 256"/>
                <a:gd name="T22" fmla="*/ 275 w 488"/>
                <a:gd name="T23" fmla="*/ 248 h 256"/>
                <a:gd name="T24" fmla="*/ 252 w 488"/>
                <a:gd name="T25" fmla="*/ 242 h 256"/>
                <a:gd name="T26" fmla="*/ 246 w 488"/>
                <a:gd name="T27" fmla="*/ 223 h 256"/>
                <a:gd name="T28" fmla="*/ 226 w 488"/>
                <a:gd name="T29" fmla="*/ 211 h 256"/>
                <a:gd name="T30" fmla="*/ 153 w 488"/>
                <a:gd name="T31" fmla="*/ 173 h 256"/>
                <a:gd name="T32" fmla="*/ 123 w 488"/>
                <a:gd name="T33" fmla="*/ 247 h 256"/>
                <a:gd name="T34" fmla="*/ 101 w 488"/>
                <a:gd name="T35" fmla="*/ 229 h 256"/>
                <a:gd name="T36" fmla="*/ 82 w 488"/>
                <a:gd name="T37" fmla="*/ 231 h 256"/>
                <a:gd name="T38" fmla="*/ 72 w 488"/>
                <a:gd name="T39" fmla="*/ 216 h 256"/>
                <a:gd name="T40" fmla="*/ 53 w 488"/>
                <a:gd name="T41" fmla="*/ 194 h 256"/>
                <a:gd name="T42" fmla="*/ 61 w 488"/>
                <a:gd name="T43" fmla="*/ 186 h 256"/>
                <a:gd name="T44" fmla="*/ 82 w 488"/>
                <a:gd name="T45" fmla="*/ 173 h 256"/>
                <a:gd name="T46" fmla="*/ 74 w 488"/>
                <a:gd name="T47" fmla="*/ 154 h 256"/>
                <a:gd name="T48" fmla="*/ 35 w 488"/>
                <a:gd name="T49" fmla="*/ 162 h 256"/>
                <a:gd name="T50" fmla="*/ 32 w 488"/>
                <a:gd name="T51" fmla="*/ 153 h 256"/>
                <a:gd name="T52" fmla="*/ 9 w 488"/>
                <a:gd name="T53" fmla="*/ 136 h 256"/>
                <a:gd name="T54" fmla="*/ 7 w 488"/>
                <a:gd name="T55" fmla="*/ 113 h 256"/>
                <a:gd name="T56" fmla="*/ 9 w 488"/>
                <a:gd name="T57" fmla="*/ 88 h 256"/>
                <a:gd name="T58" fmla="*/ 26 w 488"/>
                <a:gd name="T59" fmla="*/ 95 h 256"/>
                <a:gd name="T60" fmla="*/ 32 w 488"/>
                <a:gd name="T61" fmla="*/ 77 h 256"/>
                <a:gd name="T62" fmla="*/ 53 w 488"/>
                <a:gd name="T63" fmla="*/ 71 h 256"/>
                <a:gd name="T64" fmla="*/ 77 w 488"/>
                <a:gd name="T65" fmla="*/ 70 h 256"/>
                <a:gd name="T66" fmla="*/ 96 w 488"/>
                <a:gd name="T67" fmla="*/ 87 h 256"/>
                <a:gd name="T68" fmla="*/ 123 w 488"/>
                <a:gd name="T69" fmla="*/ 78 h 256"/>
                <a:gd name="T70" fmla="*/ 141 w 488"/>
                <a:gd name="T71" fmla="*/ 84 h 256"/>
                <a:gd name="T72" fmla="*/ 174 w 488"/>
                <a:gd name="T73" fmla="*/ 79 h 256"/>
                <a:gd name="T74" fmla="*/ 166 w 488"/>
                <a:gd name="T75" fmla="*/ 57 h 256"/>
                <a:gd name="T76" fmla="*/ 173 w 488"/>
                <a:gd name="T77" fmla="*/ 42 h 256"/>
                <a:gd name="T78" fmla="*/ 164 w 488"/>
                <a:gd name="T79" fmla="*/ 29 h 256"/>
                <a:gd name="T80" fmla="*/ 214 w 488"/>
                <a:gd name="T81" fmla="*/ 22 h 256"/>
                <a:gd name="T82" fmla="*/ 248 w 488"/>
                <a:gd name="T83" fmla="*/ 3 h 256"/>
                <a:gd name="T84" fmla="*/ 281 w 488"/>
                <a:gd name="T85" fmla="*/ 14 h 256"/>
                <a:gd name="T86" fmla="*/ 292 w 488"/>
                <a:gd name="T87" fmla="*/ 22 h 256"/>
                <a:gd name="T88" fmla="*/ 303 w 488"/>
                <a:gd name="T89" fmla="*/ 28 h 256"/>
                <a:gd name="T90" fmla="*/ 314 w 488"/>
                <a:gd name="T91" fmla="*/ 35 h 256"/>
                <a:gd name="T92" fmla="*/ 350 w 488"/>
                <a:gd name="T93" fmla="*/ 21 h 256"/>
                <a:gd name="T94" fmla="*/ 398 w 488"/>
                <a:gd name="T95" fmla="*/ 84 h 256"/>
                <a:gd name="T96" fmla="*/ 411 w 488"/>
                <a:gd name="T97" fmla="*/ 81 h 256"/>
                <a:gd name="T98" fmla="*/ 429 w 488"/>
                <a:gd name="T99" fmla="*/ 86 h 256"/>
                <a:gd name="T100" fmla="*/ 459 w 488"/>
                <a:gd name="T101" fmla="*/ 96 h 256"/>
                <a:gd name="T102" fmla="*/ 479 w 488"/>
                <a:gd name="T103" fmla="*/ 101 h 2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88"/>
                <a:gd name="T157" fmla="*/ 0 h 256"/>
                <a:gd name="T158" fmla="*/ 488 w 488"/>
                <a:gd name="T159" fmla="*/ 256 h 25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88" h="256">
                  <a:moveTo>
                    <a:pt x="488" y="114"/>
                  </a:moveTo>
                  <a:cubicBezTo>
                    <a:pt x="486" y="115"/>
                    <a:pt x="484" y="115"/>
                    <a:pt x="483" y="117"/>
                  </a:cubicBezTo>
                  <a:cubicBezTo>
                    <a:pt x="482" y="119"/>
                    <a:pt x="483" y="120"/>
                    <a:pt x="483" y="122"/>
                  </a:cubicBezTo>
                  <a:cubicBezTo>
                    <a:pt x="483" y="124"/>
                    <a:pt x="484" y="126"/>
                    <a:pt x="482" y="127"/>
                  </a:cubicBezTo>
                  <a:cubicBezTo>
                    <a:pt x="480" y="128"/>
                    <a:pt x="475" y="125"/>
                    <a:pt x="473" y="127"/>
                  </a:cubicBezTo>
                  <a:cubicBezTo>
                    <a:pt x="471" y="130"/>
                    <a:pt x="471" y="135"/>
                    <a:pt x="472" y="138"/>
                  </a:cubicBezTo>
                  <a:cubicBezTo>
                    <a:pt x="472" y="142"/>
                    <a:pt x="475" y="145"/>
                    <a:pt x="475" y="149"/>
                  </a:cubicBezTo>
                  <a:cubicBezTo>
                    <a:pt x="474" y="151"/>
                    <a:pt x="472" y="151"/>
                    <a:pt x="470" y="152"/>
                  </a:cubicBezTo>
                  <a:cubicBezTo>
                    <a:pt x="466" y="153"/>
                    <a:pt x="461" y="154"/>
                    <a:pt x="457" y="153"/>
                  </a:cubicBezTo>
                  <a:cubicBezTo>
                    <a:pt x="453" y="153"/>
                    <a:pt x="448" y="148"/>
                    <a:pt x="444" y="150"/>
                  </a:cubicBezTo>
                  <a:cubicBezTo>
                    <a:pt x="440" y="152"/>
                    <a:pt x="441" y="158"/>
                    <a:pt x="441" y="162"/>
                  </a:cubicBezTo>
                  <a:cubicBezTo>
                    <a:pt x="440" y="167"/>
                    <a:pt x="439" y="172"/>
                    <a:pt x="440" y="177"/>
                  </a:cubicBezTo>
                  <a:cubicBezTo>
                    <a:pt x="440" y="180"/>
                    <a:pt x="443" y="181"/>
                    <a:pt x="443" y="183"/>
                  </a:cubicBezTo>
                  <a:cubicBezTo>
                    <a:pt x="442" y="184"/>
                    <a:pt x="440" y="184"/>
                    <a:pt x="439" y="184"/>
                  </a:cubicBezTo>
                  <a:cubicBezTo>
                    <a:pt x="437" y="183"/>
                    <a:pt x="435" y="181"/>
                    <a:pt x="432" y="181"/>
                  </a:cubicBezTo>
                  <a:cubicBezTo>
                    <a:pt x="429" y="181"/>
                    <a:pt x="427" y="184"/>
                    <a:pt x="424" y="184"/>
                  </a:cubicBezTo>
                  <a:cubicBezTo>
                    <a:pt x="420" y="185"/>
                    <a:pt x="416" y="185"/>
                    <a:pt x="413" y="186"/>
                  </a:cubicBezTo>
                  <a:cubicBezTo>
                    <a:pt x="412" y="186"/>
                    <a:pt x="409" y="187"/>
                    <a:pt x="410" y="188"/>
                  </a:cubicBezTo>
                  <a:cubicBezTo>
                    <a:pt x="412" y="190"/>
                    <a:pt x="415" y="188"/>
                    <a:pt x="416" y="190"/>
                  </a:cubicBezTo>
                  <a:cubicBezTo>
                    <a:pt x="417" y="190"/>
                    <a:pt x="416" y="192"/>
                    <a:pt x="416" y="193"/>
                  </a:cubicBezTo>
                  <a:cubicBezTo>
                    <a:pt x="416" y="196"/>
                    <a:pt x="416" y="200"/>
                    <a:pt x="417" y="203"/>
                  </a:cubicBezTo>
                  <a:cubicBezTo>
                    <a:pt x="419" y="208"/>
                    <a:pt x="423" y="211"/>
                    <a:pt x="424" y="216"/>
                  </a:cubicBezTo>
                  <a:cubicBezTo>
                    <a:pt x="424" y="219"/>
                    <a:pt x="420" y="221"/>
                    <a:pt x="419" y="223"/>
                  </a:cubicBezTo>
                  <a:cubicBezTo>
                    <a:pt x="419" y="225"/>
                    <a:pt x="419" y="228"/>
                    <a:pt x="420" y="230"/>
                  </a:cubicBezTo>
                  <a:cubicBezTo>
                    <a:pt x="419" y="230"/>
                    <a:pt x="418" y="230"/>
                    <a:pt x="417" y="229"/>
                  </a:cubicBezTo>
                  <a:cubicBezTo>
                    <a:pt x="415" y="229"/>
                    <a:pt x="412" y="229"/>
                    <a:pt x="410" y="227"/>
                  </a:cubicBezTo>
                  <a:cubicBezTo>
                    <a:pt x="409" y="226"/>
                    <a:pt x="410" y="224"/>
                    <a:pt x="409" y="223"/>
                  </a:cubicBezTo>
                  <a:cubicBezTo>
                    <a:pt x="408" y="222"/>
                    <a:pt x="407" y="223"/>
                    <a:pt x="406" y="223"/>
                  </a:cubicBezTo>
                  <a:cubicBezTo>
                    <a:pt x="404" y="223"/>
                    <a:pt x="402" y="221"/>
                    <a:pt x="400" y="221"/>
                  </a:cubicBezTo>
                  <a:cubicBezTo>
                    <a:pt x="397" y="220"/>
                    <a:pt x="394" y="221"/>
                    <a:pt x="390" y="221"/>
                  </a:cubicBezTo>
                  <a:cubicBezTo>
                    <a:pt x="386" y="221"/>
                    <a:pt x="383" y="221"/>
                    <a:pt x="379" y="220"/>
                  </a:cubicBezTo>
                  <a:cubicBezTo>
                    <a:pt x="376" y="220"/>
                    <a:pt x="373" y="220"/>
                    <a:pt x="370" y="220"/>
                  </a:cubicBezTo>
                  <a:cubicBezTo>
                    <a:pt x="369" y="220"/>
                    <a:pt x="369" y="222"/>
                    <a:pt x="369" y="222"/>
                  </a:cubicBezTo>
                  <a:cubicBezTo>
                    <a:pt x="365" y="222"/>
                    <a:pt x="361" y="221"/>
                    <a:pt x="358" y="220"/>
                  </a:cubicBezTo>
                  <a:cubicBezTo>
                    <a:pt x="354" y="219"/>
                    <a:pt x="351" y="216"/>
                    <a:pt x="348" y="215"/>
                  </a:cubicBezTo>
                  <a:cubicBezTo>
                    <a:pt x="346" y="214"/>
                    <a:pt x="343" y="215"/>
                    <a:pt x="341" y="216"/>
                  </a:cubicBezTo>
                  <a:cubicBezTo>
                    <a:pt x="339" y="216"/>
                    <a:pt x="337" y="217"/>
                    <a:pt x="337" y="219"/>
                  </a:cubicBezTo>
                  <a:cubicBezTo>
                    <a:pt x="336" y="221"/>
                    <a:pt x="338" y="224"/>
                    <a:pt x="337" y="227"/>
                  </a:cubicBezTo>
                  <a:cubicBezTo>
                    <a:pt x="336" y="228"/>
                    <a:pt x="334" y="228"/>
                    <a:pt x="332" y="228"/>
                  </a:cubicBezTo>
                  <a:cubicBezTo>
                    <a:pt x="327" y="227"/>
                    <a:pt x="323" y="225"/>
                    <a:pt x="318" y="224"/>
                  </a:cubicBezTo>
                  <a:cubicBezTo>
                    <a:pt x="317" y="224"/>
                    <a:pt x="315" y="224"/>
                    <a:pt x="313" y="225"/>
                  </a:cubicBezTo>
                  <a:cubicBezTo>
                    <a:pt x="311" y="226"/>
                    <a:pt x="309" y="228"/>
                    <a:pt x="307" y="230"/>
                  </a:cubicBezTo>
                  <a:cubicBezTo>
                    <a:pt x="305" y="233"/>
                    <a:pt x="304" y="236"/>
                    <a:pt x="301" y="238"/>
                  </a:cubicBezTo>
                  <a:cubicBezTo>
                    <a:pt x="300" y="239"/>
                    <a:pt x="299" y="235"/>
                    <a:pt x="298" y="235"/>
                  </a:cubicBezTo>
                  <a:cubicBezTo>
                    <a:pt x="295" y="236"/>
                    <a:pt x="294" y="239"/>
                    <a:pt x="292" y="241"/>
                  </a:cubicBezTo>
                  <a:cubicBezTo>
                    <a:pt x="289" y="246"/>
                    <a:pt x="287" y="252"/>
                    <a:pt x="282" y="255"/>
                  </a:cubicBezTo>
                  <a:cubicBezTo>
                    <a:pt x="280" y="256"/>
                    <a:pt x="277" y="255"/>
                    <a:pt x="275" y="253"/>
                  </a:cubicBezTo>
                  <a:cubicBezTo>
                    <a:pt x="274" y="252"/>
                    <a:pt x="277" y="249"/>
                    <a:pt x="275" y="248"/>
                  </a:cubicBezTo>
                  <a:cubicBezTo>
                    <a:pt x="274" y="247"/>
                    <a:pt x="271" y="249"/>
                    <a:pt x="269" y="249"/>
                  </a:cubicBezTo>
                  <a:cubicBezTo>
                    <a:pt x="266" y="250"/>
                    <a:pt x="262" y="251"/>
                    <a:pt x="258" y="250"/>
                  </a:cubicBezTo>
                  <a:cubicBezTo>
                    <a:pt x="257" y="250"/>
                    <a:pt x="255" y="249"/>
                    <a:pt x="254" y="248"/>
                  </a:cubicBezTo>
                  <a:cubicBezTo>
                    <a:pt x="253" y="246"/>
                    <a:pt x="254" y="243"/>
                    <a:pt x="252" y="242"/>
                  </a:cubicBezTo>
                  <a:cubicBezTo>
                    <a:pt x="251" y="241"/>
                    <a:pt x="248" y="243"/>
                    <a:pt x="247" y="242"/>
                  </a:cubicBezTo>
                  <a:cubicBezTo>
                    <a:pt x="245" y="240"/>
                    <a:pt x="245" y="236"/>
                    <a:pt x="245" y="233"/>
                  </a:cubicBezTo>
                  <a:cubicBezTo>
                    <a:pt x="245" y="232"/>
                    <a:pt x="247" y="231"/>
                    <a:pt x="247" y="229"/>
                  </a:cubicBezTo>
                  <a:cubicBezTo>
                    <a:pt x="247" y="227"/>
                    <a:pt x="247" y="225"/>
                    <a:pt x="246" y="223"/>
                  </a:cubicBezTo>
                  <a:cubicBezTo>
                    <a:pt x="244" y="220"/>
                    <a:pt x="243" y="216"/>
                    <a:pt x="240" y="213"/>
                  </a:cubicBezTo>
                  <a:cubicBezTo>
                    <a:pt x="239" y="212"/>
                    <a:pt x="237" y="214"/>
                    <a:pt x="236" y="213"/>
                  </a:cubicBezTo>
                  <a:cubicBezTo>
                    <a:pt x="234" y="212"/>
                    <a:pt x="236" y="208"/>
                    <a:pt x="234" y="207"/>
                  </a:cubicBezTo>
                  <a:cubicBezTo>
                    <a:pt x="231" y="207"/>
                    <a:pt x="229" y="212"/>
                    <a:pt x="226" y="211"/>
                  </a:cubicBezTo>
                  <a:lnTo>
                    <a:pt x="204" y="209"/>
                  </a:lnTo>
                  <a:cubicBezTo>
                    <a:pt x="200" y="210"/>
                    <a:pt x="196" y="211"/>
                    <a:pt x="193" y="212"/>
                  </a:cubicBezTo>
                  <a:cubicBezTo>
                    <a:pt x="190" y="207"/>
                    <a:pt x="188" y="202"/>
                    <a:pt x="185" y="197"/>
                  </a:cubicBezTo>
                  <a:cubicBezTo>
                    <a:pt x="175" y="189"/>
                    <a:pt x="164" y="181"/>
                    <a:pt x="153" y="173"/>
                  </a:cubicBezTo>
                  <a:cubicBezTo>
                    <a:pt x="148" y="174"/>
                    <a:pt x="143" y="175"/>
                    <a:pt x="138" y="176"/>
                  </a:cubicBezTo>
                  <a:cubicBezTo>
                    <a:pt x="133" y="178"/>
                    <a:pt x="128" y="180"/>
                    <a:pt x="123" y="182"/>
                  </a:cubicBezTo>
                  <a:cubicBezTo>
                    <a:pt x="124" y="203"/>
                    <a:pt x="126" y="225"/>
                    <a:pt x="127" y="246"/>
                  </a:cubicBezTo>
                  <a:cubicBezTo>
                    <a:pt x="126" y="247"/>
                    <a:pt x="125" y="247"/>
                    <a:pt x="123" y="247"/>
                  </a:cubicBezTo>
                  <a:cubicBezTo>
                    <a:pt x="122" y="247"/>
                    <a:pt x="120" y="248"/>
                    <a:pt x="119" y="247"/>
                  </a:cubicBezTo>
                  <a:cubicBezTo>
                    <a:pt x="116" y="245"/>
                    <a:pt x="115" y="242"/>
                    <a:pt x="114" y="240"/>
                  </a:cubicBezTo>
                  <a:cubicBezTo>
                    <a:pt x="112" y="237"/>
                    <a:pt x="112" y="234"/>
                    <a:pt x="110" y="232"/>
                  </a:cubicBezTo>
                  <a:cubicBezTo>
                    <a:pt x="108" y="230"/>
                    <a:pt x="104" y="230"/>
                    <a:pt x="101" y="229"/>
                  </a:cubicBezTo>
                  <a:cubicBezTo>
                    <a:pt x="99" y="229"/>
                    <a:pt x="96" y="229"/>
                    <a:pt x="94" y="229"/>
                  </a:cubicBezTo>
                  <a:cubicBezTo>
                    <a:pt x="91" y="230"/>
                    <a:pt x="89" y="232"/>
                    <a:pt x="88" y="234"/>
                  </a:cubicBezTo>
                  <a:cubicBezTo>
                    <a:pt x="86" y="235"/>
                    <a:pt x="86" y="237"/>
                    <a:pt x="85" y="239"/>
                  </a:cubicBezTo>
                  <a:cubicBezTo>
                    <a:pt x="84" y="236"/>
                    <a:pt x="81" y="234"/>
                    <a:pt x="82" y="231"/>
                  </a:cubicBezTo>
                  <a:cubicBezTo>
                    <a:pt x="82" y="228"/>
                    <a:pt x="86" y="227"/>
                    <a:pt x="86" y="224"/>
                  </a:cubicBezTo>
                  <a:cubicBezTo>
                    <a:pt x="86" y="222"/>
                    <a:pt x="84" y="222"/>
                    <a:pt x="82" y="221"/>
                  </a:cubicBezTo>
                  <a:cubicBezTo>
                    <a:pt x="80" y="221"/>
                    <a:pt x="77" y="221"/>
                    <a:pt x="75" y="220"/>
                  </a:cubicBezTo>
                  <a:cubicBezTo>
                    <a:pt x="73" y="219"/>
                    <a:pt x="74" y="217"/>
                    <a:pt x="72" y="216"/>
                  </a:cubicBezTo>
                  <a:cubicBezTo>
                    <a:pt x="71" y="215"/>
                    <a:pt x="69" y="216"/>
                    <a:pt x="68" y="215"/>
                  </a:cubicBezTo>
                  <a:cubicBezTo>
                    <a:pt x="66" y="213"/>
                    <a:pt x="68" y="211"/>
                    <a:pt x="68" y="209"/>
                  </a:cubicBezTo>
                  <a:cubicBezTo>
                    <a:pt x="66" y="205"/>
                    <a:pt x="64" y="201"/>
                    <a:pt x="61" y="198"/>
                  </a:cubicBezTo>
                  <a:cubicBezTo>
                    <a:pt x="59" y="195"/>
                    <a:pt x="55" y="196"/>
                    <a:pt x="53" y="194"/>
                  </a:cubicBezTo>
                  <a:cubicBezTo>
                    <a:pt x="52" y="192"/>
                    <a:pt x="55" y="190"/>
                    <a:pt x="56" y="190"/>
                  </a:cubicBezTo>
                  <a:cubicBezTo>
                    <a:pt x="59" y="189"/>
                    <a:pt x="62" y="191"/>
                    <a:pt x="65" y="192"/>
                  </a:cubicBezTo>
                  <a:cubicBezTo>
                    <a:pt x="66" y="192"/>
                    <a:pt x="69" y="193"/>
                    <a:pt x="68" y="192"/>
                  </a:cubicBezTo>
                  <a:cubicBezTo>
                    <a:pt x="67" y="189"/>
                    <a:pt x="62" y="189"/>
                    <a:pt x="61" y="186"/>
                  </a:cubicBezTo>
                  <a:cubicBezTo>
                    <a:pt x="61" y="183"/>
                    <a:pt x="63" y="179"/>
                    <a:pt x="66" y="178"/>
                  </a:cubicBezTo>
                  <a:cubicBezTo>
                    <a:pt x="70" y="176"/>
                    <a:pt x="75" y="176"/>
                    <a:pt x="80" y="176"/>
                  </a:cubicBezTo>
                  <a:cubicBezTo>
                    <a:pt x="83" y="176"/>
                    <a:pt x="88" y="180"/>
                    <a:pt x="88" y="177"/>
                  </a:cubicBezTo>
                  <a:cubicBezTo>
                    <a:pt x="89" y="175"/>
                    <a:pt x="82" y="175"/>
                    <a:pt x="82" y="173"/>
                  </a:cubicBezTo>
                  <a:cubicBezTo>
                    <a:pt x="81" y="169"/>
                    <a:pt x="85" y="167"/>
                    <a:pt x="86" y="164"/>
                  </a:cubicBezTo>
                  <a:cubicBezTo>
                    <a:pt x="86" y="160"/>
                    <a:pt x="88" y="156"/>
                    <a:pt x="86" y="153"/>
                  </a:cubicBezTo>
                  <a:cubicBezTo>
                    <a:pt x="84" y="150"/>
                    <a:pt x="79" y="151"/>
                    <a:pt x="75" y="151"/>
                  </a:cubicBezTo>
                  <a:cubicBezTo>
                    <a:pt x="74" y="151"/>
                    <a:pt x="75" y="154"/>
                    <a:pt x="74" y="154"/>
                  </a:cubicBezTo>
                  <a:cubicBezTo>
                    <a:pt x="71" y="155"/>
                    <a:pt x="69" y="153"/>
                    <a:pt x="66" y="152"/>
                  </a:cubicBezTo>
                  <a:cubicBezTo>
                    <a:pt x="64" y="151"/>
                    <a:pt x="62" y="149"/>
                    <a:pt x="60" y="149"/>
                  </a:cubicBezTo>
                  <a:cubicBezTo>
                    <a:pt x="56" y="150"/>
                    <a:pt x="52" y="153"/>
                    <a:pt x="49" y="155"/>
                  </a:cubicBezTo>
                  <a:cubicBezTo>
                    <a:pt x="44" y="157"/>
                    <a:pt x="40" y="160"/>
                    <a:pt x="35" y="162"/>
                  </a:cubicBezTo>
                  <a:cubicBezTo>
                    <a:pt x="34" y="161"/>
                    <a:pt x="33" y="160"/>
                    <a:pt x="32" y="160"/>
                  </a:cubicBezTo>
                  <a:cubicBezTo>
                    <a:pt x="30" y="160"/>
                    <a:pt x="27" y="160"/>
                    <a:pt x="26" y="158"/>
                  </a:cubicBezTo>
                  <a:cubicBezTo>
                    <a:pt x="27" y="157"/>
                    <a:pt x="26" y="155"/>
                    <a:pt x="27" y="155"/>
                  </a:cubicBezTo>
                  <a:cubicBezTo>
                    <a:pt x="28" y="153"/>
                    <a:pt x="33" y="155"/>
                    <a:pt x="32" y="153"/>
                  </a:cubicBezTo>
                  <a:cubicBezTo>
                    <a:pt x="31" y="147"/>
                    <a:pt x="26" y="142"/>
                    <a:pt x="21" y="138"/>
                  </a:cubicBezTo>
                  <a:cubicBezTo>
                    <a:pt x="20" y="137"/>
                    <a:pt x="17" y="137"/>
                    <a:pt x="15" y="137"/>
                  </a:cubicBezTo>
                  <a:cubicBezTo>
                    <a:pt x="14" y="137"/>
                    <a:pt x="15" y="139"/>
                    <a:pt x="15" y="139"/>
                  </a:cubicBezTo>
                  <a:cubicBezTo>
                    <a:pt x="13" y="138"/>
                    <a:pt x="10" y="137"/>
                    <a:pt x="9" y="136"/>
                  </a:cubicBezTo>
                  <a:cubicBezTo>
                    <a:pt x="8" y="134"/>
                    <a:pt x="10" y="130"/>
                    <a:pt x="9" y="129"/>
                  </a:cubicBezTo>
                  <a:cubicBezTo>
                    <a:pt x="7" y="127"/>
                    <a:pt x="2" y="129"/>
                    <a:pt x="1" y="127"/>
                  </a:cubicBezTo>
                  <a:cubicBezTo>
                    <a:pt x="0" y="123"/>
                    <a:pt x="3" y="119"/>
                    <a:pt x="4" y="115"/>
                  </a:cubicBezTo>
                  <a:cubicBezTo>
                    <a:pt x="5" y="114"/>
                    <a:pt x="7" y="114"/>
                    <a:pt x="7" y="113"/>
                  </a:cubicBezTo>
                  <a:cubicBezTo>
                    <a:pt x="7" y="111"/>
                    <a:pt x="4" y="110"/>
                    <a:pt x="3" y="107"/>
                  </a:cubicBezTo>
                  <a:cubicBezTo>
                    <a:pt x="2" y="105"/>
                    <a:pt x="3" y="102"/>
                    <a:pt x="4" y="99"/>
                  </a:cubicBezTo>
                  <a:cubicBezTo>
                    <a:pt x="5" y="97"/>
                    <a:pt x="8" y="96"/>
                    <a:pt x="9" y="94"/>
                  </a:cubicBezTo>
                  <a:cubicBezTo>
                    <a:pt x="10" y="92"/>
                    <a:pt x="8" y="90"/>
                    <a:pt x="9" y="88"/>
                  </a:cubicBezTo>
                  <a:cubicBezTo>
                    <a:pt x="10" y="87"/>
                    <a:pt x="13" y="87"/>
                    <a:pt x="14" y="88"/>
                  </a:cubicBezTo>
                  <a:cubicBezTo>
                    <a:pt x="18" y="91"/>
                    <a:pt x="18" y="96"/>
                    <a:pt x="22" y="99"/>
                  </a:cubicBezTo>
                  <a:cubicBezTo>
                    <a:pt x="23" y="101"/>
                    <a:pt x="25" y="101"/>
                    <a:pt x="26" y="99"/>
                  </a:cubicBezTo>
                  <a:cubicBezTo>
                    <a:pt x="27" y="98"/>
                    <a:pt x="27" y="96"/>
                    <a:pt x="26" y="95"/>
                  </a:cubicBezTo>
                  <a:cubicBezTo>
                    <a:pt x="25" y="91"/>
                    <a:pt x="21" y="89"/>
                    <a:pt x="22" y="85"/>
                  </a:cubicBezTo>
                  <a:cubicBezTo>
                    <a:pt x="22" y="83"/>
                    <a:pt x="25" y="86"/>
                    <a:pt x="27" y="85"/>
                  </a:cubicBezTo>
                  <a:cubicBezTo>
                    <a:pt x="29" y="85"/>
                    <a:pt x="31" y="84"/>
                    <a:pt x="32" y="82"/>
                  </a:cubicBezTo>
                  <a:cubicBezTo>
                    <a:pt x="33" y="81"/>
                    <a:pt x="30" y="78"/>
                    <a:pt x="32" y="77"/>
                  </a:cubicBezTo>
                  <a:cubicBezTo>
                    <a:pt x="35" y="75"/>
                    <a:pt x="39" y="76"/>
                    <a:pt x="43" y="73"/>
                  </a:cubicBezTo>
                  <a:cubicBezTo>
                    <a:pt x="45" y="72"/>
                    <a:pt x="45" y="68"/>
                    <a:pt x="47" y="67"/>
                  </a:cubicBezTo>
                  <a:cubicBezTo>
                    <a:pt x="49" y="66"/>
                    <a:pt x="52" y="67"/>
                    <a:pt x="54" y="68"/>
                  </a:cubicBezTo>
                  <a:cubicBezTo>
                    <a:pt x="55" y="69"/>
                    <a:pt x="53" y="70"/>
                    <a:pt x="53" y="71"/>
                  </a:cubicBezTo>
                  <a:cubicBezTo>
                    <a:pt x="55" y="72"/>
                    <a:pt x="57" y="72"/>
                    <a:pt x="58" y="71"/>
                  </a:cubicBezTo>
                  <a:cubicBezTo>
                    <a:pt x="60" y="70"/>
                    <a:pt x="61" y="68"/>
                    <a:pt x="64" y="67"/>
                  </a:cubicBezTo>
                  <a:cubicBezTo>
                    <a:pt x="65" y="67"/>
                    <a:pt x="66" y="69"/>
                    <a:pt x="67" y="70"/>
                  </a:cubicBezTo>
                  <a:cubicBezTo>
                    <a:pt x="70" y="70"/>
                    <a:pt x="74" y="69"/>
                    <a:pt x="77" y="70"/>
                  </a:cubicBezTo>
                  <a:cubicBezTo>
                    <a:pt x="79" y="70"/>
                    <a:pt x="80" y="73"/>
                    <a:pt x="82" y="75"/>
                  </a:cubicBezTo>
                  <a:cubicBezTo>
                    <a:pt x="85" y="77"/>
                    <a:pt x="89" y="77"/>
                    <a:pt x="91" y="80"/>
                  </a:cubicBezTo>
                  <a:cubicBezTo>
                    <a:pt x="93" y="82"/>
                    <a:pt x="91" y="85"/>
                    <a:pt x="93" y="87"/>
                  </a:cubicBezTo>
                  <a:cubicBezTo>
                    <a:pt x="93" y="88"/>
                    <a:pt x="96" y="88"/>
                    <a:pt x="96" y="87"/>
                  </a:cubicBezTo>
                  <a:cubicBezTo>
                    <a:pt x="97" y="85"/>
                    <a:pt x="94" y="80"/>
                    <a:pt x="96" y="80"/>
                  </a:cubicBezTo>
                  <a:cubicBezTo>
                    <a:pt x="101" y="80"/>
                    <a:pt x="103" y="87"/>
                    <a:pt x="108" y="87"/>
                  </a:cubicBezTo>
                  <a:cubicBezTo>
                    <a:pt x="111" y="87"/>
                    <a:pt x="112" y="81"/>
                    <a:pt x="115" y="80"/>
                  </a:cubicBezTo>
                  <a:cubicBezTo>
                    <a:pt x="117" y="78"/>
                    <a:pt x="120" y="78"/>
                    <a:pt x="123" y="78"/>
                  </a:cubicBezTo>
                  <a:cubicBezTo>
                    <a:pt x="125" y="78"/>
                    <a:pt x="127" y="81"/>
                    <a:pt x="129" y="80"/>
                  </a:cubicBezTo>
                  <a:cubicBezTo>
                    <a:pt x="130" y="80"/>
                    <a:pt x="129" y="77"/>
                    <a:pt x="131" y="76"/>
                  </a:cubicBezTo>
                  <a:cubicBezTo>
                    <a:pt x="133" y="75"/>
                    <a:pt x="136" y="76"/>
                    <a:pt x="138" y="77"/>
                  </a:cubicBezTo>
                  <a:cubicBezTo>
                    <a:pt x="140" y="78"/>
                    <a:pt x="139" y="82"/>
                    <a:pt x="141" y="84"/>
                  </a:cubicBezTo>
                  <a:cubicBezTo>
                    <a:pt x="145" y="86"/>
                    <a:pt x="150" y="87"/>
                    <a:pt x="155" y="87"/>
                  </a:cubicBezTo>
                  <a:cubicBezTo>
                    <a:pt x="157" y="86"/>
                    <a:pt x="156" y="81"/>
                    <a:pt x="158" y="81"/>
                  </a:cubicBezTo>
                  <a:cubicBezTo>
                    <a:pt x="162" y="81"/>
                    <a:pt x="165" y="86"/>
                    <a:pt x="169" y="85"/>
                  </a:cubicBezTo>
                  <a:cubicBezTo>
                    <a:pt x="172" y="85"/>
                    <a:pt x="173" y="81"/>
                    <a:pt x="174" y="79"/>
                  </a:cubicBezTo>
                  <a:cubicBezTo>
                    <a:pt x="175" y="76"/>
                    <a:pt x="176" y="73"/>
                    <a:pt x="174" y="71"/>
                  </a:cubicBezTo>
                  <a:cubicBezTo>
                    <a:pt x="173" y="69"/>
                    <a:pt x="169" y="71"/>
                    <a:pt x="167" y="70"/>
                  </a:cubicBezTo>
                  <a:cubicBezTo>
                    <a:pt x="163" y="68"/>
                    <a:pt x="159" y="64"/>
                    <a:pt x="157" y="61"/>
                  </a:cubicBezTo>
                  <a:cubicBezTo>
                    <a:pt x="160" y="59"/>
                    <a:pt x="164" y="60"/>
                    <a:pt x="166" y="57"/>
                  </a:cubicBezTo>
                  <a:cubicBezTo>
                    <a:pt x="167" y="55"/>
                    <a:pt x="163" y="54"/>
                    <a:pt x="163" y="51"/>
                  </a:cubicBezTo>
                  <a:cubicBezTo>
                    <a:pt x="163" y="48"/>
                    <a:pt x="165" y="45"/>
                    <a:pt x="168" y="44"/>
                  </a:cubicBezTo>
                  <a:cubicBezTo>
                    <a:pt x="171" y="43"/>
                    <a:pt x="174" y="47"/>
                    <a:pt x="177" y="46"/>
                  </a:cubicBezTo>
                  <a:cubicBezTo>
                    <a:pt x="179" y="45"/>
                    <a:pt x="175" y="43"/>
                    <a:pt x="173" y="42"/>
                  </a:cubicBezTo>
                  <a:cubicBezTo>
                    <a:pt x="172" y="41"/>
                    <a:pt x="169" y="42"/>
                    <a:pt x="168" y="40"/>
                  </a:cubicBezTo>
                  <a:cubicBezTo>
                    <a:pt x="167" y="39"/>
                    <a:pt x="170" y="38"/>
                    <a:pt x="169" y="37"/>
                  </a:cubicBezTo>
                  <a:cubicBezTo>
                    <a:pt x="168" y="36"/>
                    <a:pt x="165" y="38"/>
                    <a:pt x="164" y="37"/>
                  </a:cubicBezTo>
                  <a:cubicBezTo>
                    <a:pt x="162" y="35"/>
                    <a:pt x="162" y="31"/>
                    <a:pt x="164" y="29"/>
                  </a:cubicBezTo>
                  <a:cubicBezTo>
                    <a:pt x="166" y="27"/>
                    <a:pt x="171" y="30"/>
                    <a:pt x="175" y="28"/>
                  </a:cubicBezTo>
                  <a:cubicBezTo>
                    <a:pt x="177" y="28"/>
                    <a:pt x="179" y="26"/>
                    <a:pt x="182" y="28"/>
                  </a:cubicBezTo>
                  <a:cubicBezTo>
                    <a:pt x="188" y="28"/>
                    <a:pt x="193" y="26"/>
                    <a:pt x="198" y="25"/>
                  </a:cubicBezTo>
                  <a:cubicBezTo>
                    <a:pt x="202" y="21"/>
                    <a:pt x="208" y="21"/>
                    <a:pt x="214" y="22"/>
                  </a:cubicBezTo>
                  <a:cubicBezTo>
                    <a:pt x="214" y="19"/>
                    <a:pt x="216" y="16"/>
                    <a:pt x="218" y="14"/>
                  </a:cubicBezTo>
                  <a:cubicBezTo>
                    <a:pt x="219" y="13"/>
                    <a:pt x="221" y="15"/>
                    <a:pt x="222" y="15"/>
                  </a:cubicBezTo>
                  <a:cubicBezTo>
                    <a:pt x="231" y="13"/>
                    <a:pt x="239" y="12"/>
                    <a:pt x="247" y="9"/>
                  </a:cubicBezTo>
                  <a:cubicBezTo>
                    <a:pt x="249" y="8"/>
                    <a:pt x="246" y="4"/>
                    <a:pt x="248" y="3"/>
                  </a:cubicBezTo>
                  <a:cubicBezTo>
                    <a:pt x="249" y="1"/>
                    <a:pt x="252" y="0"/>
                    <a:pt x="255" y="0"/>
                  </a:cubicBezTo>
                  <a:cubicBezTo>
                    <a:pt x="261" y="1"/>
                    <a:pt x="266" y="4"/>
                    <a:pt x="272" y="5"/>
                  </a:cubicBezTo>
                  <a:cubicBezTo>
                    <a:pt x="274" y="6"/>
                    <a:pt x="276" y="3"/>
                    <a:pt x="278" y="4"/>
                  </a:cubicBezTo>
                  <a:cubicBezTo>
                    <a:pt x="280" y="7"/>
                    <a:pt x="280" y="11"/>
                    <a:pt x="281" y="14"/>
                  </a:cubicBezTo>
                  <a:cubicBezTo>
                    <a:pt x="282" y="15"/>
                    <a:pt x="284" y="16"/>
                    <a:pt x="284" y="17"/>
                  </a:cubicBezTo>
                  <a:cubicBezTo>
                    <a:pt x="285" y="19"/>
                    <a:pt x="282" y="22"/>
                    <a:pt x="283" y="24"/>
                  </a:cubicBezTo>
                  <a:cubicBezTo>
                    <a:pt x="285" y="23"/>
                    <a:pt x="287" y="24"/>
                    <a:pt x="289" y="24"/>
                  </a:cubicBezTo>
                  <a:cubicBezTo>
                    <a:pt x="290" y="24"/>
                    <a:pt x="291" y="22"/>
                    <a:pt x="292" y="22"/>
                  </a:cubicBezTo>
                  <a:cubicBezTo>
                    <a:pt x="293" y="22"/>
                    <a:pt x="294" y="23"/>
                    <a:pt x="295" y="23"/>
                  </a:cubicBezTo>
                  <a:cubicBezTo>
                    <a:pt x="296" y="22"/>
                    <a:pt x="296" y="18"/>
                    <a:pt x="297" y="19"/>
                  </a:cubicBezTo>
                  <a:cubicBezTo>
                    <a:pt x="299" y="22"/>
                    <a:pt x="298" y="26"/>
                    <a:pt x="300" y="29"/>
                  </a:cubicBezTo>
                  <a:cubicBezTo>
                    <a:pt x="301" y="30"/>
                    <a:pt x="303" y="29"/>
                    <a:pt x="303" y="28"/>
                  </a:cubicBezTo>
                  <a:cubicBezTo>
                    <a:pt x="304" y="27"/>
                    <a:pt x="302" y="25"/>
                    <a:pt x="303" y="25"/>
                  </a:cubicBezTo>
                  <a:cubicBezTo>
                    <a:pt x="306" y="24"/>
                    <a:pt x="310" y="27"/>
                    <a:pt x="313" y="27"/>
                  </a:cubicBezTo>
                  <a:cubicBezTo>
                    <a:pt x="315" y="28"/>
                    <a:pt x="311" y="31"/>
                    <a:pt x="312" y="33"/>
                  </a:cubicBezTo>
                  <a:cubicBezTo>
                    <a:pt x="312" y="34"/>
                    <a:pt x="313" y="35"/>
                    <a:pt x="314" y="35"/>
                  </a:cubicBezTo>
                  <a:cubicBezTo>
                    <a:pt x="316" y="34"/>
                    <a:pt x="318" y="31"/>
                    <a:pt x="320" y="31"/>
                  </a:cubicBezTo>
                  <a:cubicBezTo>
                    <a:pt x="322" y="31"/>
                    <a:pt x="323" y="34"/>
                    <a:pt x="324" y="34"/>
                  </a:cubicBezTo>
                  <a:cubicBezTo>
                    <a:pt x="324" y="29"/>
                    <a:pt x="333" y="29"/>
                    <a:pt x="335" y="26"/>
                  </a:cubicBezTo>
                  <a:cubicBezTo>
                    <a:pt x="342" y="25"/>
                    <a:pt x="344" y="20"/>
                    <a:pt x="350" y="21"/>
                  </a:cubicBezTo>
                  <a:cubicBezTo>
                    <a:pt x="352" y="21"/>
                    <a:pt x="347" y="25"/>
                    <a:pt x="348" y="27"/>
                  </a:cubicBezTo>
                  <a:cubicBezTo>
                    <a:pt x="349" y="29"/>
                    <a:pt x="351" y="31"/>
                    <a:pt x="354" y="33"/>
                  </a:cubicBezTo>
                  <a:cubicBezTo>
                    <a:pt x="357" y="35"/>
                    <a:pt x="361" y="35"/>
                    <a:pt x="363" y="38"/>
                  </a:cubicBezTo>
                  <a:cubicBezTo>
                    <a:pt x="376" y="53"/>
                    <a:pt x="385" y="70"/>
                    <a:pt x="398" y="84"/>
                  </a:cubicBezTo>
                  <a:cubicBezTo>
                    <a:pt x="399" y="86"/>
                    <a:pt x="401" y="82"/>
                    <a:pt x="402" y="80"/>
                  </a:cubicBezTo>
                  <a:cubicBezTo>
                    <a:pt x="402" y="79"/>
                    <a:pt x="400" y="78"/>
                    <a:pt x="401" y="77"/>
                  </a:cubicBezTo>
                  <a:cubicBezTo>
                    <a:pt x="403" y="76"/>
                    <a:pt x="405" y="76"/>
                    <a:pt x="406" y="77"/>
                  </a:cubicBezTo>
                  <a:cubicBezTo>
                    <a:pt x="408" y="77"/>
                    <a:pt x="410" y="79"/>
                    <a:pt x="411" y="81"/>
                  </a:cubicBezTo>
                  <a:cubicBezTo>
                    <a:pt x="412" y="82"/>
                    <a:pt x="409" y="83"/>
                    <a:pt x="410" y="84"/>
                  </a:cubicBezTo>
                  <a:cubicBezTo>
                    <a:pt x="411" y="84"/>
                    <a:pt x="413" y="83"/>
                    <a:pt x="414" y="84"/>
                  </a:cubicBezTo>
                  <a:cubicBezTo>
                    <a:pt x="415" y="84"/>
                    <a:pt x="414" y="86"/>
                    <a:pt x="414" y="86"/>
                  </a:cubicBezTo>
                  <a:cubicBezTo>
                    <a:pt x="419" y="87"/>
                    <a:pt x="424" y="86"/>
                    <a:pt x="429" y="86"/>
                  </a:cubicBezTo>
                  <a:cubicBezTo>
                    <a:pt x="432" y="85"/>
                    <a:pt x="432" y="80"/>
                    <a:pt x="435" y="80"/>
                  </a:cubicBezTo>
                  <a:cubicBezTo>
                    <a:pt x="440" y="81"/>
                    <a:pt x="444" y="85"/>
                    <a:pt x="447" y="89"/>
                  </a:cubicBezTo>
                  <a:cubicBezTo>
                    <a:pt x="449" y="91"/>
                    <a:pt x="448" y="95"/>
                    <a:pt x="450" y="96"/>
                  </a:cubicBezTo>
                  <a:cubicBezTo>
                    <a:pt x="452" y="98"/>
                    <a:pt x="456" y="95"/>
                    <a:pt x="459" y="96"/>
                  </a:cubicBezTo>
                  <a:cubicBezTo>
                    <a:pt x="460" y="96"/>
                    <a:pt x="460" y="99"/>
                    <a:pt x="461" y="100"/>
                  </a:cubicBezTo>
                  <a:cubicBezTo>
                    <a:pt x="462" y="102"/>
                    <a:pt x="464" y="104"/>
                    <a:pt x="467" y="105"/>
                  </a:cubicBezTo>
                  <a:cubicBezTo>
                    <a:pt x="470" y="104"/>
                    <a:pt x="472" y="107"/>
                    <a:pt x="475" y="106"/>
                  </a:cubicBezTo>
                  <a:cubicBezTo>
                    <a:pt x="477" y="105"/>
                    <a:pt x="477" y="101"/>
                    <a:pt x="479" y="101"/>
                  </a:cubicBezTo>
                  <a:cubicBezTo>
                    <a:pt x="481" y="101"/>
                    <a:pt x="478" y="104"/>
                    <a:pt x="478" y="106"/>
                  </a:cubicBezTo>
                  <a:cubicBezTo>
                    <a:pt x="481" y="109"/>
                    <a:pt x="485" y="111"/>
                    <a:pt x="488" y="114"/>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54" name="Freeform 109"/>
            <p:cNvSpPr>
              <a:spLocks noChangeAspect="1"/>
            </p:cNvSpPr>
            <p:nvPr/>
          </p:nvSpPr>
          <p:spPr bwMode="auto">
            <a:xfrm>
              <a:off x="4746688" y="2980702"/>
              <a:ext cx="406364" cy="199571"/>
            </a:xfrm>
            <a:custGeom>
              <a:avLst/>
              <a:gdLst>
                <a:gd name="T0" fmla="*/ 2147483647 w 232"/>
                <a:gd name="T1" fmla="*/ 2147483647 h 104"/>
                <a:gd name="T2" fmla="*/ 2147483647 w 232"/>
                <a:gd name="T3" fmla="*/ 2147483647 h 104"/>
                <a:gd name="T4" fmla="*/ 2147483647 w 232"/>
                <a:gd name="T5" fmla="*/ 2147483647 h 104"/>
                <a:gd name="T6" fmla="*/ 2147483647 w 232"/>
                <a:gd name="T7" fmla="*/ 2147483647 h 104"/>
                <a:gd name="T8" fmla="*/ 2147483647 w 232"/>
                <a:gd name="T9" fmla="*/ 2147483647 h 104"/>
                <a:gd name="T10" fmla="*/ 2147483647 w 232"/>
                <a:gd name="T11" fmla="*/ 2147483647 h 104"/>
                <a:gd name="T12" fmla="*/ 2147483647 w 232"/>
                <a:gd name="T13" fmla="*/ 2147483647 h 104"/>
                <a:gd name="T14" fmla="*/ 2147483647 w 232"/>
                <a:gd name="T15" fmla="*/ 2147483647 h 104"/>
                <a:gd name="T16" fmla="*/ 2147483647 w 232"/>
                <a:gd name="T17" fmla="*/ 2147483647 h 104"/>
                <a:gd name="T18" fmla="*/ 2147483647 w 232"/>
                <a:gd name="T19" fmla="*/ 2147483647 h 104"/>
                <a:gd name="T20" fmla="*/ 2147483647 w 232"/>
                <a:gd name="T21" fmla="*/ 2147483647 h 104"/>
                <a:gd name="T22" fmla="*/ 2147483647 w 232"/>
                <a:gd name="T23" fmla="*/ 2147483647 h 104"/>
                <a:gd name="T24" fmla="*/ 2147483647 w 232"/>
                <a:gd name="T25" fmla="*/ 2147483647 h 104"/>
                <a:gd name="T26" fmla="*/ 2147483647 w 232"/>
                <a:gd name="T27" fmla="*/ 2147483647 h 104"/>
                <a:gd name="T28" fmla="*/ 2147483647 w 232"/>
                <a:gd name="T29" fmla="*/ 2147483647 h 104"/>
                <a:gd name="T30" fmla="*/ 2147483647 w 232"/>
                <a:gd name="T31" fmla="*/ 2147483647 h 104"/>
                <a:gd name="T32" fmla="*/ 2147483647 w 232"/>
                <a:gd name="T33" fmla="*/ 2147483647 h 104"/>
                <a:gd name="T34" fmla="*/ 2147483647 w 232"/>
                <a:gd name="T35" fmla="*/ 2147483647 h 104"/>
                <a:gd name="T36" fmla="*/ 2147483647 w 232"/>
                <a:gd name="T37" fmla="*/ 2147483647 h 104"/>
                <a:gd name="T38" fmla="*/ 2147483647 w 232"/>
                <a:gd name="T39" fmla="*/ 2147483647 h 104"/>
                <a:gd name="T40" fmla="*/ 2147483647 w 232"/>
                <a:gd name="T41" fmla="*/ 2147483647 h 104"/>
                <a:gd name="T42" fmla="*/ 2147483647 w 232"/>
                <a:gd name="T43" fmla="*/ 2147483647 h 104"/>
                <a:gd name="T44" fmla="*/ 2147483647 w 232"/>
                <a:gd name="T45" fmla="*/ 2147483647 h 104"/>
                <a:gd name="T46" fmla="*/ 2147483647 w 232"/>
                <a:gd name="T47" fmla="*/ 2147483647 h 104"/>
                <a:gd name="T48" fmla="*/ 2147483647 w 232"/>
                <a:gd name="T49" fmla="*/ 2147483647 h 104"/>
                <a:gd name="T50" fmla="*/ 2147483647 w 232"/>
                <a:gd name="T51" fmla="*/ 2147483647 h 104"/>
                <a:gd name="T52" fmla="*/ 2147483647 w 232"/>
                <a:gd name="T53" fmla="*/ 2147483647 h 104"/>
                <a:gd name="T54" fmla="*/ 2147483647 w 232"/>
                <a:gd name="T55" fmla="*/ 2147483647 h 104"/>
                <a:gd name="T56" fmla="*/ 2147483647 w 232"/>
                <a:gd name="T57" fmla="*/ 2147483647 h 104"/>
                <a:gd name="T58" fmla="*/ 2147483647 w 232"/>
                <a:gd name="T59" fmla="*/ 2147483647 h 104"/>
                <a:gd name="T60" fmla="*/ 2147483647 w 232"/>
                <a:gd name="T61" fmla="*/ 2147483647 h 104"/>
                <a:gd name="T62" fmla="*/ 2147483647 w 232"/>
                <a:gd name="T63" fmla="*/ 2147483647 h 104"/>
                <a:gd name="T64" fmla="*/ 2147483647 w 232"/>
                <a:gd name="T65" fmla="*/ 2147483647 h 104"/>
                <a:gd name="T66" fmla="*/ 2147483647 w 232"/>
                <a:gd name="T67" fmla="*/ 2147483647 h 104"/>
                <a:gd name="T68" fmla="*/ 2147483647 w 232"/>
                <a:gd name="T69" fmla="*/ 2147483647 h 104"/>
                <a:gd name="T70" fmla="*/ 2147483647 w 232"/>
                <a:gd name="T71" fmla="*/ 2147483647 h 104"/>
                <a:gd name="T72" fmla="*/ 2147483647 w 232"/>
                <a:gd name="T73" fmla="*/ 2147483647 h 104"/>
                <a:gd name="T74" fmla="*/ 2147483647 w 232"/>
                <a:gd name="T75" fmla="*/ 2147483647 h 104"/>
                <a:gd name="T76" fmla="*/ 2147483647 w 232"/>
                <a:gd name="T77" fmla="*/ 2147483647 h 104"/>
                <a:gd name="T78" fmla="*/ 2147483647 w 232"/>
                <a:gd name="T79" fmla="*/ 2147483647 h 104"/>
                <a:gd name="T80" fmla="*/ 2147483647 w 232"/>
                <a:gd name="T81" fmla="*/ 2147483647 h 104"/>
                <a:gd name="T82" fmla="*/ 2147483647 w 232"/>
                <a:gd name="T83" fmla="*/ 2147483647 h 104"/>
                <a:gd name="T84" fmla="*/ 2147483647 w 232"/>
                <a:gd name="T85" fmla="*/ 2147483647 h 104"/>
                <a:gd name="T86" fmla="*/ 2147483647 w 232"/>
                <a:gd name="T87" fmla="*/ 2147483647 h 104"/>
                <a:gd name="T88" fmla="*/ 2147483647 w 232"/>
                <a:gd name="T89" fmla="*/ 2147483647 h 104"/>
                <a:gd name="T90" fmla="*/ 2147483647 w 232"/>
                <a:gd name="T91" fmla="*/ 2147483647 h 104"/>
                <a:gd name="T92" fmla="*/ 2147483647 w 232"/>
                <a:gd name="T93" fmla="*/ 2147483647 h 104"/>
                <a:gd name="T94" fmla="*/ 2147483647 w 232"/>
                <a:gd name="T95" fmla="*/ 2147483647 h 104"/>
                <a:gd name="T96" fmla="*/ 2147483647 w 232"/>
                <a:gd name="T97" fmla="*/ 2147483647 h 104"/>
                <a:gd name="T98" fmla="*/ 2147483647 w 232"/>
                <a:gd name="T99" fmla="*/ 2147483647 h 104"/>
                <a:gd name="T100" fmla="*/ 2147483647 w 232"/>
                <a:gd name="T101" fmla="*/ 2147483647 h 104"/>
                <a:gd name="T102" fmla="*/ 2147483647 w 232"/>
                <a:gd name="T103" fmla="*/ 2147483647 h 104"/>
                <a:gd name="T104" fmla="*/ 2147483647 w 232"/>
                <a:gd name="T105" fmla="*/ 2147483647 h 104"/>
                <a:gd name="T106" fmla="*/ 2147483647 w 232"/>
                <a:gd name="T107" fmla="*/ 2147483647 h 104"/>
                <a:gd name="T108" fmla="*/ 2147483647 w 232"/>
                <a:gd name="T109" fmla="*/ 2147483647 h 104"/>
                <a:gd name="T110" fmla="*/ 2147483647 w 232"/>
                <a:gd name="T111" fmla="*/ 2147483647 h 104"/>
                <a:gd name="T112" fmla="*/ 2147483647 w 232"/>
                <a:gd name="T113" fmla="*/ 2147483647 h 104"/>
                <a:gd name="T114" fmla="*/ 2147483647 w 232"/>
                <a:gd name="T115" fmla="*/ 2147483647 h 104"/>
                <a:gd name="T116" fmla="*/ 2147483647 w 232"/>
                <a:gd name="T117" fmla="*/ 2147483647 h 10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32"/>
                <a:gd name="T178" fmla="*/ 0 h 104"/>
                <a:gd name="T179" fmla="*/ 232 w 232"/>
                <a:gd name="T180" fmla="*/ 104 h 10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32" h="104">
                  <a:moveTo>
                    <a:pt x="125" y="104"/>
                  </a:moveTo>
                  <a:cubicBezTo>
                    <a:pt x="126" y="104"/>
                    <a:pt x="128" y="104"/>
                    <a:pt x="129" y="103"/>
                  </a:cubicBezTo>
                  <a:cubicBezTo>
                    <a:pt x="131" y="101"/>
                    <a:pt x="133" y="99"/>
                    <a:pt x="134" y="97"/>
                  </a:cubicBezTo>
                  <a:cubicBezTo>
                    <a:pt x="134" y="95"/>
                    <a:pt x="132" y="92"/>
                    <a:pt x="134" y="91"/>
                  </a:cubicBezTo>
                  <a:cubicBezTo>
                    <a:pt x="137" y="90"/>
                    <a:pt x="140" y="94"/>
                    <a:pt x="144" y="94"/>
                  </a:cubicBezTo>
                  <a:cubicBezTo>
                    <a:pt x="147" y="94"/>
                    <a:pt x="150" y="90"/>
                    <a:pt x="154" y="90"/>
                  </a:cubicBezTo>
                  <a:cubicBezTo>
                    <a:pt x="157" y="90"/>
                    <a:pt x="160" y="94"/>
                    <a:pt x="164" y="94"/>
                  </a:cubicBezTo>
                  <a:cubicBezTo>
                    <a:pt x="169" y="93"/>
                    <a:pt x="173" y="90"/>
                    <a:pt x="177" y="88"/>
                  </a:cubicBezTo>
                  <a:cubicBezTo>
                    <a:pt x="182" y="86"/>
                    <a:pt x="187" y="85"/>
                    <a:pt x="192" y="83"/>
                  </a:cubicBezTo>
                  <a:cubicBezTo>
                    <a:pt x="195" y="82"/>
                    <a:pt x="198" y="81"/>
                    <a:pt x="200" y="81"/>
                  </a:cubicBezTo>
                  <a:cubicBezTo>
                    <a:pt x="202" y="81"/>
                    <a:pt x="202" y="82"/>
                    <a:pt x="203" y="83"/>
                  </a:cubicBezTo>
                  <a:cubicBezTo>
                    <a:pt x="205" y="82"/>
                    <a:pt x="205" y="80"/>
                    <a:pt x="208" y="79"/>
                  </a:cubicBezTo>
                  <a:cubicBezTo>
                    <a:pt x="210" y="79"/>
                    <a:pt x="212" y="81"/>
                    <a:pt x="215" y="82"/>
                  </a:cubicBezTo>
                  <a:cubicBezTo>
                    <a:pt x="217" y="82"/>
                    <a:pt x="218" y="84"/>
                    <a:pt x="220" y="84"/>
                  </a:cubicBezTo>
                  <a:cubicBezTo>
                    <a:pt x="222" y="84"/>
                    <a:pt x="223" y="80"/>
                    <a:pt x="224" y="81"/>
                  </a:cubicBezTo>
                  <a:cubicBezTo>
                    <a:pt x="226" y="82"/>
                    <a:pt x="224" y="86"/>
                    <a:pt x="226" y="86"/>
                  </a:cubicBezTo>
                  <a:cubicBezTo>
                    <a:pt x="228" y="87"/>
                    <a:pt x="229" y="85"/>
                    <a:pt x="231" y="84"/>
                  </a:cubicBezTo>
                  <a:cubicBezTo>
                    <a:pt x="231" y="82"/>
                    <a:pt x="232" y="80"/>
                    <a:pt x="231" y="78"/>
                  </a:cubicBezTo>
                  <a:cubicBezTo>
                    <a:pt x="230" y="76"/>
                    <a:pt x="226" y="76"/>
                    <a:pt x="225" y="74"/>
                  </a:cubicBezTo>
                  <a:cubicBezTo>
                    <a:pt x="224" y="72"/>
                    <a:pt x="225" y="69"/>
                    <a:pt x="225" y="67"/>
                  </a:cubicBezTo>
                  <a:cubicBezTo>
                    <a:pt x="225" y="64"/>
                    <a:pt x="227" y="62"/>
                    <a:pt x="226" y="60"/>
                  </a:cubicBezTo>
                  <a:cubicBezTo>
                    <a:pt x="225" y="56"/>
                    <a:pt x="220" y="52"/>
                    <a:pt x="221" y="48"/>
                  </a:cubicBezTo>
                  <a:cubicBezTo>
                    <a:pt x="222" y="45"/>
                    <a:pt x="227" y="44"/>
                    <a:pt x="230" y="42"/>
                  </a:cubicBezTo>
                  <a:cubicBezTo>
                    <a:pt x="229" y="41"/>
                    <a:pt x="227" y="38"/>
                    <a:pt x="225" y="37"/>
                  </a:cubicBezTo>
                  <a:cubicBezTo>
                    <a:pt x="223" y="36"/>
                    <a:pt x="220" y="37"/>
                    <a:pt x="217" y="36"/>
                  </a:cubicBezTo>
                  <a:cubicBezTo>
                    <a:pt x="216" y="35"/>
                    <a:pt x="214" y="33"/>
                    <a:pt x="214" y="32"/>
                  </a:cubicBezTo>
                  <a:cubicBezTo>
                    <a:pt x="213" y="30"/>
                    <a:pt x="214" y="27"/>
                    <a:pt x="214" y="25"/>
                  </a:cubicBezTo>
                  <a:cubicBezTo>
                    <a:pt x="214" y="23"/>
                    <a:pt x="213" y="21"/>
                    <a:pt x="212" y="18"/>
                  </a:cubicBezTo>
                  <a:cubicBezTo>
                    <a:pt x="210" y="17"/>
                    <a:pt x="209" y="16"/>
                    <a:pt x="207" y="15"/>
                  </a:cubicBezTo>
                  <a:cubicBezTo>
                    <a:pt x="205" y="14"/>
                    <a:pt x="202" y="12"/>
                    <a:pt x="200" y="12"/>
                  </a:cubicBezTo>
                  <a:cubicBezTo>
                    <a:pt x="197" y="11"/>
                    <a:pt x="195" y="13"/>
                    <a:pt x="193" y="14"/>
                  </a:cubicBezTo>
                  <a:cubicBezTo>
                    <a:pt x="191" y="14"/>
                    <a:pt x="189" y="14"/>
                    <a:pt x="188" y="14"/>
                  </a:cubicBezTo>
                  <a:cubicBezTo>
                    <a:pt x="186" y="15"/>
                    <a:pt x="185" y="15"/>
                    <a:pt x="183" y="16"/>
                  </a:cubicBezTo>
                  <a:cubicBezTo>
                    <a:pt x="182" y="17"/>
                    <a:pt x="181" y="17"/>
                    <a:pt x="180" y="18"/>
                  </a:cubicBezTo>
                  <a:cubicBezTo>
                    <a:pt x="176" y="19"/>
                    <a:pt x="173" y="20"/>
                    <a:pt x="170" y="21"/>
                  </a:cubicBezTo>
                  <a:cubicBezTo>
                    <a:pt x="168" y="21"/>
                    <a:pt x="165" y="21"/>
                    <a:pt x="163" y="20"/>
                  </a:cubicBezTo>
                  <a:cubicBezTo>
                    <a:pt x="161" y="20"/>
                    <a:pt x="160" y="19"/>
                    <a:pt x="158" y="19"/>
                  </a:cubicBezTo>
                  <a:cubicBezTo>
                    <a:pt x="156" y="19"/>
                    <a:pt x="155" y="22"/>
                    <a:pt x="153" y="22"/>
                  </a:cubicBezTo>
                  <a:cubicBezTo>
                    <a:pt x="149" y="23"/>
                    <a:pt x="146" y="22"/>
                    <a:pt x="143" y="21"/>
                  </a:cubicBezTo>
                  <a:cubicBezTo>
                    <a:pt x="141" y="21"/>
                    <a:pt x="141" y="18"/>
                    <a:pt x="139" y="18"/>
                  </a:cubicBezTo>
                  <a:cubicBezTo>
                    <a:pt x="138" y="17"/>
                    <a:pt x="138" y="20"/>
                    <a:pt x="137" y="20"/>
                  </a:cubicBezTo>
                  <a:cubicBezTo>
                    <a:pt x="134" y="19"/>
                    <a:pt x="132" y="15"/>
                    <a:pt x="129" y="15"/>
                  </a:cubicBezTo>
                  <a:cubicBezTo>
                    <a:pt x="127" y="15"/>
                    <a:pt x="127" y="18"/>
                    <a:pt x="126" y="18"/>
                  </a:cubicBezTo>
                  <a:cubicBezTo>
                    <a:pt x="124" y="19"/>
                    <a:pt x="123" y="18"/>
                    <a:pt x="122" y="16"/>
                  </a:cubicBezTo>
                  <a:cubicBezTo>
                    <a:pt x="121" y="14"/>
                    <a:pt x="123" y="10"/>
                    <a:pt x="121" y="8"/>
                  </a:cubicBezTo>
                  <a:cubicBezTo>
                    <a:pt x="120" y="7"/>
                    <a:pt x="117" y="10"/>
                    <a:pt x="115" y="10"/>
                  </a:cubicBezTo>
                  <a:cubicBezTo>
                    <a:pt x="113" y="9"/>
                    <a:pt x="111" y="8"/>
                    <a:pt x="110" y="6"/>
                  </a:cubicBezTo>
                  <a:cubicBezTo>
                    <a:pt x="109" y="5"/>
                    <a:pt x="111" y="3"/>
                    <a:pt x="110" y="2"/>
                  </a:cubicBezTo>
                  <a:cubicBezTo>
                    <a:pt x="109" y="1"/>
                    <a:pt x="108" y="0"/>
                    <a:pt x="107" y="0"/>
                  </a:cubicBezTo>
                  <a:cubicBezTo>
                    <a:pt x="105" y="1"/>
                    <a:pt x="105" y="4"/>
                    <a:pt x="103" y="4"/>
                  </a:cubicBezTo>
                  <a:cubicBezTo>
                    <a:pt x="101" y="5"/>
                    <a:pt x="98" y="3"/>
                    <a:pt x="95" y="3"/>
                  </a:cubicBezTo>
                  <a:cubicBezTo>
                    <a:pt x="93" y="3"/>
                    <a:pt x="90" y="2"/>
                    <a:pt x="87" y="3"/>
                  </a:cubicBezTo>
                  <a:cubicBezTo>
                    <a:pt x="83" y="4"/>
                    <a:pt x="79" y="5"/>
                    <a:pt x="75" y="7"/>
                  </a:cubicBezTo>
                  <a:cubicBezTo>
                    <a:pt x="71" y="9"/>
                    <a:pt x="70" y="13"/>
                    <a:pt x="66" y="15"/>
                  </a:cubicBezTo>
                  <a:cubicBezTo>
                    <a:pt x="65" y="16"/>
                    <a:pt x="62" y="17"/>
                    <a:pt x="60" y="17"/>
                  </a:cubicBezTo>
                  <a:cubicBezTo>
                    <a:pt x="58" y="18"/>
                    <a:pt x="56" y="18"/>
                    <a:pt x="53" y="18"/>
                  </a:cubicBezTo>
                  <a:cubicBezTo>
                    <a:pt x="51" y="18"/>
                    <a:pt x="49" y="16"/>
                    <a:pt x="48" y="16"/>
                  </a:cubicBezTo>
                  <a:cubicBezTo>
                    <a:pt x="46" y="16"/>
                    <a:pt x="44" y="15"/>
                    <a:pt x="43" y="15"/>
                  </a:cubicBezTo>
                  <a:cubicBezTo>
                    <a:pt x="40" y="15"/>
                    <a:pt x="38" y="15"/>
                    <a:pt x="36" y="16"/>
                  </a:cubicBezTo>
                  <a:cubicBezTo>
                    <a:pt x="35" y="16"/>
                    <a:pt x="34" y="18"/>
                    <a:pt x="34" y="19"/>
                  </a:cubicBezTo>
                  <a:cubicBezTo>
                    <a:pt x="36" y="21"/>
                    <a:pt x="39" y="22"/>
                    <a:pt x="41" y="23"/>
                  </a:cubicBezTo>
                  <a:cubicBezTo>
                    <a:pt x="43" y="24"/>
                    <a:pt x="46" y="23"/>
                    <a:pt x="48" y="23"/>
                  </a:cubicBezTo>
                  <a:cubicBezTo>
                    <a:pt x="48" y="23"/>
                    <a:pt x="48" y="25"/>
                    <a:pt x="48" y="25"/>
                  </a:cubicBezTo>
                  <a:cubicBezTo>
                    <a:pt x="45" y="25"/>
                    <a:pt x="42" y="25"/>
                    <a:pt x="39" y="25"/>
                  </a:cubicBezTo>
                  <a:cubicBezTo>
                    <a:pt x="37" y="26"/>
                    <a:pt x="35" y="26"/>
                    <a:pt x="34" y="28"/>
                  </a:cubicBezTo>
                  <a:cubicBezTo>
                    <a:pt x="33" y="30"/>
                    <a:pt x="37" y="28"/>
                    <a:pt x="38" y="28"/>
                  </a:cubicBezTo>
                  <a:cubicBezTo>
                    <a:pt x="40" y="28"/>
                    <a:pt x="43" y="28"/>
                    <a:pt x="45" y="28"/>
                  </a:cubicBezTo>
                  <a:cubicBezTo>
                    <a:pt x="45" y="28"/>
                    <a:pt x="45" y="30"/>
                    <a:pt x="44" y="30"/>
                  </a:cubicBezTo>
                  <a:cubicBezTo>
                    <a:pt x="42" y="30"/>
                    <a:pt x="40" y="29"/>
                    <a:pt x="39" y="29"/>
                  </a:cubicBezTo>
                  <a:cubicBezTo>
                    <a:pt x="37" y="30"/>
                    <a:pt x="37" y="33"/>
                    <a:pt x="36" y="33"/>
                  </a:cubicBezTo>
                  <a:cubicBezTo>
                    <a:pt x="35" y="34"/>
                    <a:pt x="33" y="34"/>
                    <a:pt x="32" y="33"/>
                  </a:cubicBezTo>
                  <a:cubicBezTo>
                    <a:pt x="31" y="33"/>
                    <a:pt x="33" y="31"/>
                    <a:pt x="32" y="30"/>
                  </a:cubicBezTo>
                  <a:cubicBezTo>
                    <a:pt x="31" y="29"/>
                    <a:pt x="28" y="29"/>
                    <a:pt x="27" y="30"/>
                  </a:cubicBezTo>
                  <a:cubicBezTo>
                    <a:pt x="26" y="31"/>
                    <a:pt x="28" y="33"/>
                    <a:pt x="27" y="34"/>
                  </a:cubicBezTo>
                  <a:cubicBezTo>
                    <a:pt x="26" y="35"/>
                    <a:pt x="24" y="35"/>
                    <a:pt x="24" y="34"/>
                  </a:cubicBezTo>
                  <a:cubicBezTo>
                    <a:pt x="23" y="34"/>
                    <a:pt x="24" y="33"/>
                    <a:pt x="24" y="32"/>
                  </a:cubicBezTo>
                  <a:cubicBezTo>
                    <a:pt x="24" y="31"/>
                    <a:pt x="25" y="29"/>
                    <a:pt x="24" y="29"/>
                  </a:cubicBezTo>
                  <a:cubicBezTo>
                    <a:pt x="22" y="28"/>
                    <a:pt x="22" y="31"/>
                    <a:pt x="21" y="31"/>
                  </a:cubicBezTo>
                  <a:cubicBezTo>
                    <a:pt x="19" y="31"/>
                    <a:pt x="19" y="30"/>
                    <a:pt x="17" y="30"/>
                  </a:cubicBezTo>
                  <a:cubicBezTo>
                    <a:pt x="15" y="30"/>
                    <a:pt x="11" y="30"/>
                    <a:pt x="9" y="32"/>
                  </a:cubicBezTo>
                  <a:cubicBezTo>
                    <a:pt x="6" y="33"/>
                    <a:pt x="4" y="35"/>
                    <a:pt x="3" y="38"/>
                  </a:cubicBezTo>
                  <a:cubicBezTo>
                    <a:pt x="2" y="40"/>
                    <a:pt x="0" y="43"/>
                    <a:pt x="2" y="44"/>
                  </a:cubicBezTo>
                  <a:cubicBezTo>
                    <a:pt x="5" y="46"/>
                    <a:pt x="9" y="41"/>
                    <a:pt x="12" y="43"/>
                  </a:cubicBezTo>
                  <a:cubicBezTo>
                    <a:pt x="14" y="44"/>
                    <a:pt x="9" y="46"/>
                    <a:pt x="9" y="48"/>
                  </a:cubicBezTo>
                  <a:cubicBezTo>
                    <a:pt x="9" y="49"/>
                    <a:pt x="11" y="49"/>
                    <a:pt x="11" y="50"/>
                  </a:cubicBezTo>
                  <a:cubicBezTo>
                    <a:pt x="11" y="51"/>
                    <a:pt x="9" y="53"/>
                    <a:pt x="10" y="54"/>
                  </a:cubicBezTo>
                  <a:cubicBezTo>
                    <a:pt x="11" y="55"/>
                    <a:pt x="14" y="54"/>
                    <a:pt x="14" y="55"/>
                  </a:cubicBezTo>
                  <a:cubicBezTo>
                    <a:pt x="14" y="57"/>
                    <a:pt x="10" y="56"/>
                    <a:pt x="10" y="58"/>
                  </a:cubicBezTo>
                  <a:cubicBezTo>
                    <a:pt x="9" y="60"/>
                    <a:pt x="13" y="61"/>
                    <a:pt x="13" y="63"/>
                  </a:cubicBezTo>
                  <a:cubicBezTo>
                    <a:pt x="13" y="64"/>
                    <a:pt x="10" y="64"/>
                    <a:pt x="9" y="63"/>
                  </a:cubicBezTo>
                  <a:cubicBezTo>
                    <a:pt x="8" y="63"/>
                    <a:pt x="8" y="58"/>
                    <a:pt x="7" y="59"/>
                  </a:cubicBezTo>
                  <a:cubicBezTo>
                    <a:pt x="5" y="60"/>
                    <a:pt x="5" y="64"/>
                    <a:pt x="6" y="66"/>
                  </a:cubicBezTo>
                  <a:cubicBezTo>
                    <a:pt x="7" y="67"/>
                    <a:pt x="10" y="68"/>
                    <a:pt x="12" y="68"/>
                  </a:cubicBezTo>
                  <a:cubicBezTo>
                    <a:pt x="13" y="69"/>
                    <a:pt x="16" y="69"/>
                    <a:pt x="17" y="70"/>
                  </a:cubicBezTo>
                  <a:cubicBezTo>
                    <a:pt x="18" y="72"/>
                    <a:pt x="15" y="75"/>
                    <a:pt x="16" y="77"/>
                  </a:cubicBezTo>
                  <a:cubicBezTo>
                    <a:pt x="17" y="79"/>
                    <a:pt x="21" y="79"/>
                    <a:pt x="21" y="82"/>
                  </a:cubicBezTo>
                  <a:cubicBezTo>
                    <a:pt x="21" y="83"/>
                    <a:pt x="15" y="83"/>
                    <a:pt x="17" y="84"/>
                  </a:cubicBezTo>
                  <a:cubicBezTo>
                    <a:pt x="20" y="87"/>
                    <a:pt x="27" y="83"/>
                    <a:pt x="28" y="87"/>
                  </a:cubicBezTo>
                  <a:cubicBezTo>
                    <a:pt x="29" y="90"/>
                    <a:pt x="21" y="89"/>
                    <a:pt x="20" y="92"/>
                  </a:cubicBezTo>
                  <a:cubicBezTo>
                    <a:pt x="19" y="94"/>
                    <a:pt x="25" y="90"/>
                    <a:pt x="27" y="91"/>
                  </a:cubicBezTo>
                  <a:cubicBezTo>
                    <a:pt x="28" y="91"/>
                    <a:pt x="25" y="95"/>
                    <a:pt x="27" y="95"/>
                  </a:cubicBezTo>
                  <a:cubicBezTo>
                    <a:pt x="29" y="95"/>
                    <a:pt x="29" y="92"/>
                    <a:pt x="31" y="91"/>
                  </a:cubicBezTo>
                  <a:cubicBezTo>
                    <a:pt x="33" y="91"/>
                    <a:pt x="34" y="92"/>
                    <a:pt x="35" y="92"/>
                  </a:cubicBezTo>
                  <a:cubicBezTo>
                    <a:pt x="37" y="92"/>
                    <a:pt x="39" y="91"/>
                    <a:pt x="40" y="92"/>
                  </a:cubicBezTo>
                  <a:cubicBezTo>
                    <a:pt x="43" y="94"/>
                    <a:pt x="43" y="100"/>
                    <a:pt x="46" y="99"/>
                  </a:cubicBezTo>
                  <a:cubicBezTo>
                    <a:pt x="49" y="99"/>
                    <a:pt x="53" y="97"/>
                    <a:pt x="57" y="97"/>
                  </a:cubicBezTo>
                  <a:cubicBezTo>
                    <a:pt x="59" y="97"/>
                    <a:pt x="57" y="92"/>
                    <a:pt x="58" y="90"/>
                  </a:cubicBezTo>
                  <a:cubicBezTo>
                    <a:pt x="58" y="88"/>
                    <a:pt x="60" y="88"/>
                    <a:pt x="61" y="88"/>
                  </a:cubicBezTo>
                  <a:cubicBezTo>
                    <a:pt x="65" y="88"/>
                    <a:pt x="68" y="88"/>
                    <a:pt x="71" y="90"/>
                  </a:cubicBezTo>
                  <a:cubicBezTo>
                    <a:pt x="75" y="92"/>
                    <a:pt x="77" y="97"/>
                    <a:pt x="81" y="99"/>
                  </a:cubicBezTo>
                  <a:cubicBezTo>
                    <a:pt x="84" y="100"/>
                    <a:pt x="87" y="99"/>
                    <a:pt x="90" y="100"/>
                  </a:cubicBezTo>
                  <a:cubicBezTo>
                    <a:pt x="94" y="100"/>
                    <a:pt x="98" y="100"/>
                    <a:pt x="101" y="97"/>
                  </a:cubicBezTo>
                  <a:cubicBezTo>
                    <a:pt x="103" y="95"/>
                    <a:pt x="104" y="91"/>
                    <a:pt x="107" y="91"/>
                  </a:cubicBezTo>
                  <a:cubicBezTo>
                    <a:pt x="110" y="90"/>
                    <a:pt x="113" y="94"/>
                    <a:pt x="117" y="94"/>
                  </a:cubicBezTo>
                  <a:cubicBezTo>
                    <a:pt x="118" y="94"/>
                    <a:pt x="119" y="93"/>
                    <a:pt x="120" y="92"/>
                  </a:cubicBezTo>
                  <a:cubicBezTo>
                    <a:pt x="122" y="90"/>
                    <a:pt x="124" y="87"/>
                    <a:pt x="126" y="88"/>
                  </a:cubicBezTo>
                  <a:cubicBezTo>
                    <a:pt x="128" y="88"/>
                    <a:pt x="127" y="91"/>
                    <a:pt x="127" y="93"/>
                  </a:cubicBezTo>
                  <a:cubicBezTo>
                    <a:pt x="127" y="95"/>
                    <a:pt x="124" y="96"/>
                    <a:pt x="124" y="98"/>
                  </a:cubicBezTo>
                  <a:cubicBezTo>
                    <a:pt x="123" y="100"/>
                    <a:pt x="124" y="102"/>
                    <a:pt x="125" y="104"/>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55" name="Freeform 110"/>
            <p:cNvSpPr>
              <a:spLocks noChangeAspect="1"/>
            </p:cNvSpPr>
            <p:nvPr/>
          </p:nvSpPr>
          <p:spPr bwMode="auto">
            <a:xfrm>
              <a:off x="4729228" y="3302844"/>
              <a:ext cx="253977" cy="298570"/>
            </a:xfrm>
            <a:custGeom>
              <a:avLst/>
              <a:gdLst>
                <a:gd name="T0" fmla="*/ 2147483647 w 144"/>
                <a:gd name="T1" fmla="*/ 2147483647 h 157"/>
                <a:gd name="T2" fmla="*/ 2147483647 w 144"/>
                <a:gd name="T3" fmla="*/ 2147483647 h 157"/>
                <a:gd name="T4" fmla="*/ 2147483647 w 144"/>
                <a:gd name="T5" fmla="*/ 2147483647 h 157"/>
                <a:gd name="T6" fmla="*/ 2147483647 w 144"/>
                <a:gd name="T7" fmla="*/ 2147483647 h 157"/>
                <a:gd name="T8" fmla="*/ 2147483647 w 144"/>
                <a:gd name="T9" fmla="*/ 2147483647 h 157"/>
                <a:gd name="T10" fmla="*/ 2147483647 w 144"/>
                <a:gd name="T11" fmla="*/ 2147483647 h 157"/>
                <a:gd name="T12" fmla="*/ 2147483647 w 144"/>
                <a:gd name="T13" fmla="*/ 2147483647 h 157"/>
                <a:gd name="T14" fmla="*/ 2147483647 w 144"/>
                <a:gd name="T15" fmla="*/ 2147483647 h 157"/>
                <a:gd name="T16" fmla="*/ 2147483647 w 144"/>
                <a:gd name="T17" fmla="*/ 2147483647 h 157"/>
                <a:gd name="T18" fmla="*/ 2147483647 w 144"/>
                <a:gd name="T19" fmla="*/ 2147483647 h 157"/>
                <a:gd name="T20" fmla="*/ 2147483647 w 144"/>
                <a:gd name="T21" fmla="*/ 2147483647 h 157"/>
                <a:gd name="T22" fmla="*/ 2147483647 w 144"/>
                <a:gd name="T23" fmla="*/ 2147483647 h 157"/>
                <a:gd name="T24" fmla="*/ 2147483647 w 144"/>
                <a:gd name="T25" fmla="*/ 2147483647 h 157"/>
                <a:gd name="T26" fmla="*/ 2147483647 w 144"/>
                <a:gd name="T27" fmla="*/ 2147483647 h 157"/>
                <a:gd name="T28" fmla="*/ 2147483647 w 144"/>
                <a:gd name="T29" fmla="*/ 2147483647 h 157"/>
                <a:gd name="T30" fmla="*/ 2147483647 w 144"/>
                <a:gd name="T31" fmla="*/ 2147483647 h 157"/>
                <a:gd name="T32" fmla="*/ 2147483647 w 144"/>
                <a:gd name="T33" fmla="*/ 2147483647 h 157"/>
                <a:gd name="T34" fmla="*/ 2147483647 w 144"/>
                <a:gd name="T35" fmla="*/ 2147483647 h 157"/>
                <a:gd name="T36" fmla="*/ 2147483647 w 144"/>
                <a:gd name="T37" fmla="*/ 2147483647 h 157"/>
                <a:gd name="T38" fmla="*/ 2147483647 w 144"/>
                <a:gd name="T39" fmla="*/ 2147483647 h 157"/>
                <a:gd name="T40" fmla="*/ 2147483647 w 144"/>
                <a:gd name="T41" fmla="*/ 2147483647 h 157"/>
                <a:gd name="T42" fmla="*/ 2147483647 w 144"/>
                <a:gd name="T43" fmla="*/ 2147483647 h 157"/>
                <a:gd name="T44" fmla="*/ 2147483647 w 144"/>
                <a:gd name="T45" fmla="*/ 2147483647 h 157"/>
                <a:gd name="T46" fmla="*/ 2147483647 w 144"/>
                <a:gd name="T47" fmla="*/ 2147483647 h 157"/>
                <a:gd name="T48" fmla="*/ 2147483647 w 144"/>
                <a:gd name="T49" fmla="*/ 0 h 157"/>
                <a:gd name="T50" fmla="*/ 2147483647 w 144"/>
                <a:gd name="T51" fmla="*/ 2147483647 h 157"/>
                <a:gd name="T52" fmla="*/ 2147483647 w 144"/>
                <a:gd name="T53" fmla="*/ 2147483647 h 157"/>
                <a:gd name="T54" fmla="*/ 0 w 144"/>
                <a:gd name="T55" fmla="*/ 2147483647 h 157"/>
                <a:gd name="T56" fmla="*/ 2147483647 w 144"/>
                <a:gd name="T57" fmla="*/ 2147483647 h 157"/>
                <a:gd name="T58" fmla="*/ 2147483647 w 144"/>
                <a:gd name="T59" fmla="*/ 2147483647 h 157"/>
                <a:gd name="T60" fmla="*/ 2147483647 w 144"/>
                <a:gd name="T61" fmla="*/ 2147483647 h 157"/>
                <a:gd name="T62" fmla="*/ 2147483647 w 144"/>
                <a:gd name="T63" fmla="*/ 2147483647 h 157"/>
                <a:gd name="T64" fmla="*/ 2147483647 w 144"/>
                <a:gd name="T65" fmla="*/ 2147483647 h 157"/>
                <a:gd name="T66" fmla="*/ 2147483647 w 144"/>
                <a:gd name="T67" fmla="*/ 2147483647 h 157"/>
                <a:gd name="T68" fmla="*/ 2147483647 w 144"/>
                <a:gd name="T69" fmla="*/ 2147483647 h 157"/>
                <a:gd name="T70" fmla="*/ 2147483647 w 144"/>
                <a:gd name="T71" fmla="*/ 2147483647 h 157"/>
                <a:gd name="T72" fmla="*/ 2147483647 w 144"/>
                <a:gd name="T73" fmla="*/ 2147483647 h 157"/>
                <a:gd name="T74" fmla="*/ 2147483647 w 144"/>
                <a:gd name="T75" fmla="*/ 2147483647 h 15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4"/>
                <a:gd name="T115" fmla="*/ 0 h 157"/>
                <a:gd name="T116" fmla="*/ 144 w 144"/>
                <a:gd name="T117" fmla="*/ 157 h 15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4" h="157">
                  <a:moveTo>
                    <a:pt x="140" y="134"/>
                  </a:moveTo>
                  <a:cubicBezTo>
                    <a:pt x="140" y="131"/>
                    <a:pt x="137" y="126"/>
                    <a:pt x="138" y="123"/>
                  </a:cubicBezTo>
                  <a:cubicBezTo>
                    <a:pt x="138" y="121"/>
                    <a:pt x="144" y="124"/>
                    <a:pt x="143" y="123"/>
                  </a:cubicBezTo>
                  <a:cubicBezTo>
                    <a:pt x="142" y="118"/>
                    <a:pt x="137" y="117"/>
                    <a:pt x="135" y="113"/>
                  </a:cubicBezTo>
                  <a:cubicBezTo>
                    <a:pt x="132" y="109"/>
                    <a:pt x="129" y="104"/>
                    <a:pt x="126" y="99"/>
                  </a:cubicBezTo>
                  <a:cubicBezTo>
                    <a:pt x="123" y="94"/>
                    <a:pt x="121" y="89"/>
                    <a:pt x="118" y="83"/>
                  </a:cubicBezTo>
                  <a:cubicBezTo>
                    <a:pt x="116" y="79"/>
                    <a:pt x="115" y="74"/>
                    <a:pt x="114" y="70"/>
                  </a:cubicBezTo>
                  <a:cubicBezTo>
                    <a:pt x="113" y="66"/>
                    <a:pt x="112" y="63"/>
                    <a:pt x="110" y="60"/>
                  </a:cubicBezTo>
                  <a:cubicBezTo>
                    <a:pt x="108" y="56"/>
                    <a:pt x="103" y="53"/>
                    <a:pt x="100" y="49"/>
                  </a:cubicBezTo>
                  <a:cubicBezTo>
                    <a:pt x="98" y="45"/>
                    <a:pt x="96" y="41"/>
                    <a:pt x="95" y="36"/>
                  </a:cubicBezTo>
                  <a:cubicBezTo>
                    <a:pt x="94" y="33"/>
                    <a:pt x="96" y="30"/>
                    <a:pt x="96" y="26"/>
                  </a:cubicBezTo>
                  <a:cubicBezTo>
                    <a:pt x="95" y="24"/>
                    <a:pt x="93" y="22"/>
                    <a:pt x="92" y="19"/>
                  </a:cubicBezTo>
                  <a:cubicBezTo>
                    <a:pt x="92" y="16"/>
                    <a:pt x="95" y="13"/>
                    <a:pt x="93" y="10"/>
                  </a:cubicBezTo>
                  <a:cubicBezTo>
                    <a:pt x="92" y="8"/>
                    <a:pt x="89" y="9"/>
                    <a:pt x="87" y="8"/>
                  </a:cubicBezTo>
                  <a:cubicBezTo>
                    <a:pt x="84" y="7"/>
                    <a:pt x="82" y="5"/>
                    <a:pt x="80" y="5"/>
                  </a:cubicBezTo>
                  <a:cubicBezTo>
                    <a:pt x="78" y="5"/>
                    <a:pt x="77" y="6"/>
                    <a:pt x="76" y="6"/>
                  </a:cubicBezTo>
                  <a:cubicBezTo>
                    <a:pt x="74" y="7"/>
                    <a:pt x="72" y="5"/>
                    <a:pt x="70" y="6"/>
                  </a:cubicBezTo>
                  <a:cubicBezTo>
                    <a:pt x="68" y="6"/>
                    <a:pt x="67" y="9"/>
                    <a:pt x="65" y="10"/>
                  </a:cubicBezTo>
                  <a:cubicBezTo>
                    <a:pt x="62" y="12"/>
                    <a:pt x="59" y="15"/>
                    <a:pt x="56" y="15"/>
                  </a:cubicBezTo>
                  <a:cubicBezTo>
                    <a:pt x="53" y="15"/>
                    <a:pt x="50" y="11"/>
                    <a:pt x="47" y="10"/>
                  </a:cubicBezTo>
                  <a:cubicBezTo>
                    <a:pt x="45" y="9"/>
                    <a:pt x="42" y="9"/>
                    <a:pt x="39" y="8"/>
                  </a:cubicBezTo>
                  <a:cubicBezTo>
                    <a:pt x="36" y="7"/>
                    <a:pt x="34" y="6"/>
                    <a:pt x="31" y="5"/>
                  </a:cubicBezTo>
                  <a:cubicBezTo>
                    <a:pt x="28" y="4"/>
                    <a:pt x="24" y="2"/>
                    <a:pt x="20" y="2"/>
                  </a:cubicBezTo>
                  <a:cubicBezTo>
                    <a:pt x="17" y="1"/>
                    <a:pt x="14" y="3"/>
                    <a:pt x="11" y="2"/>
                  </a:cubicBezTo>
                  <a:cubicBezTo>
                    <a:pt x="9" y="2"/>
                    <a:pt x="7" y="1"/>
                    <a:pt x="6" y="0"/>
                  </a:cubicBezTo>
                  <a:cubicBezTo>
                    <a:pt x="5" y="1"/>
                    <a:pt x="3" y="3"/>
                    <a:pt x="3" y="5"/>
                  </a:cubicBezTo>
                  <a:cubicBezTo>
                    <a:pt x="2" y="9"/>
                    <a:pt x="4" y="13"/>
                    <a:pt x="3" y="16"/>
                  </a:cubicBezTo>
                  <a:cubicBezTo>
                    <a:pt x="3" y="19"/>
                    <a:pt x="0" y="21"/>
                    <a:pt x="0" y="24"/>
                  </a:cubicBezTo>
                  <a:cubicBezTo>
                    <a:pt x="0" y="29"/>
                    <a:pt x="3" y="34"/>
                    <a:pt x="4" y="40"/>
                  </a:cubicBezTo>
                  <a:cubicBezTo>
                    <a:pt x="6" y="77"/>
                    <a:pt x="6" y="113"/>
                    <a:pt x="7" y="150"/>
                  </a:cubicBezTo>
                  <a:cubicBezTo>
                    <a:pt x="42" y="150"/>
                    <a:pt x="76" y="148"/>
                    <a:pt x="111" y="150"/>
                  </a:cubicBezTo>
                  <a:cubicBezTo>
                    <a:pt x="114" y="150"/>
                    <a:pt x="113" y="155"/>
                    <a:pt x="115" y="156"/>
                  </a:cubicBezTo>
                  <a:cubicBezTo>
                    <a:pt x="117" y="157"/>
                    <a:pt x="120" y="155"/>
                    <a:pt x="121" y="153"/>
                  </a:cubicBezTo>
                  <a:cubicBezTo>
                    <a:pt x="122" y="151"/>
                    <a:pt x="121" y="149"/>
                    <a:pt x="122" y="147"/>
                  </a:cubicBezTo>
                  <a:cubicBezTo>
                    <a:pt x="123" y="145"/>
                    <a:pt x="125" y="146"/>
                    <a:pt x="127" y="145"/>
                  </a:cubicBezTo>
                  <a:cubicBezTo>
                    <a:pt x="128" y="143"/>
                    <a:pt x="128" y="141"/>
                    <a:pt x="129" y="140"/>
                  </a:cubicBezTo>
                  <a:cubicBezTo>
                    <a:pt x="131" y="139"/>
                    <a:pt x="133" y="141"/>
                    <a:pt x="135" y="140"/>
                  </a:cubicBezTo>
                  <a:cubicBezTo>
                    <a:pt x="137" y="138"/>
                    <a:pt x="139" y="136"/>
                    <a:pt x="140" y="13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56" name="Freeform 111"/>
            <p:cNvSpPr>
              <a:spLocks noChangeAspect="1"/>
            </p:cNvSpPr>
            <p:nvPr/>
          </p:nvSpPr>
          <p:spPr bwMode="auto">
            <a:xfrm>
              <a:off x="4933996" y="3258844"/>
              <a:ext cx="33335" cy="111570"/>
            </a:xfrm>
            <a:custGeom>
              <a:avLst/>
              <a:gdLst>
                <a:gd name="T0" fmla="*/ 0 w 18"/>
                <a:gd name="T1" fmla="*/ 2147483647 h 58"/>
                <a:gd name="T2" fmla="*/ 2147483647 w 18"/>
                <a:gd name="T3" fmla="*/ 2147483647 h 58"/>
                <a:gd name="T4" fmla="*/ 2147483647 w 18"/>
                <a:gd name="T5" fmla="*/ 2147483647 h 58"/>
                <a:gd name="T6" fmla="*/ 2147483647 w 18"/>
                <a:gd name="T7" fmla="*/ 2147483647 h 58"/>
                <a:gd name="T8" fmla="*/ 2147483647 w 18"/>
                <a:gd name="T9" fmla="*/ 2147483647 h 58"/>
                <a:gd name="T10" fmla="*/ 2147483647 w 18"/>
                <a:gd name="T11" fmla="*/ 2147483647 h 58"/>
                <a:gd name="T12" fmla="*/ 2147483647 w 18"/>
                <a:gd name="T13" fmla="*/ 2147483647 h 58"/>
                <a:gd name="T14" fmla="*/ 2147483647 w 18"/>
                <a:gd name="T15" fmla="*/ 2147483647 h 58"/>
                <a:gd name="T16" fmla="*/ 2147483647 w 18"/>
                <a:gd name="T17" fmla="*/ 2147483647 h 58"/>
                <a:gd name="T18" fmla="*/ 2147483647 w 18"/>
                <a:gd name="T19" fmla="*/ 2147483647 h 58"/>
                <a:gd name="T20" fmla="*/ 2147483647 w 18"/>
                <a:gd name="T21" fmla="*/ 2147483647 h 58"/>
                <a:gd name="T22" fmla="*/ 2147483647 w 18"/>
                <a:gd name="T23" fmla="*/ 2147483647 h 58"/>
                <a:gd name="T24" fmla="*/ 2147483647 w 18"/>
                <a:gd name="T25" fmla="*/ 0 h 58"/>
                <a:gd name="T26" fmla="*/ 2147483647 w 18"/>
                <a:gd name="T27" fmla="*/ 2147483647 h 58"/>
                <a:gd name="T28" fmla="*/ 2147483647 w 18"/>
                <a:gd name="T29" fmla="*/ 2147483647 h 58"/>
                <a:gd name="T30" fmla="*/ 2147483647 w 18"/>
                <a:gd name="T31" fmla="*/ 2147483647 h 58"/>
                <a:gd name="T32" fmla="*/ 2147483647 w 18"/>
                <a:gd name="T33" fmla="*/ 2147483647 h 58"/>
                <a:gd name="T34" fmla="*/ 2147483647 w 18"/>
                <a:gd name="T35" fmla="*/ 2147483647 h 58"/>
                <a:gd name="T36" fmla="*/ 2147483647 w 18"/>
                <a:gd name="T37" fmla="*/ 2147483647 h 58"/>
                <a:gd name="T38" fmla="*/ 0 w 18"/>
                <a:gd name="T39" fmla="*/ 2147483647 h 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
                <a:gd name="T61" fmla="*/ 0 h 58"/>
                <a:gd name="T62" fmla="*/ 18 w 18"/>
                <a:gd name="T63" fmla="*/ 58 h 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 h="58">
                  <a:moveTo>
                    <a:pt x="0" y="33"/>
                  </a:moveTo>
                  <a:lnTo>
                    <a:pt x="11" y="58"/>
                  </a:lnTo>
                  <a:cubicBezTo>
                    <a:pt x="11" y="56"/>
                    <a:pt x="11" y="53"/>
                    <a:pt x="11" y="50"/>
                  </a:cubicBezTo>
                  <a:cubicBezTo>
                    <a:pt x="12" y="46"/>
                    <a:pt x="12" y="42"/>
                    <a:pt x="13" y="38"/>
                  </a:cubicBezTo>
                  <a:cubicBezTo>
                    <a:pt x="13" y="36"/>
                    <a:pt x="14" y="34"/>
                    <a:pt x="14" y="32"/>
                  </a:cubicBezTo>
                  <a:cubicBezTo>
                    <a:pt x="13" y="32"/>
                    <a:pt x="11" y="33"/>
                    <a:pt x="11" y="32"/>
                  </a:cubicBezTo>
                  <a:cubicBezTo>
                    <a:pt x="10" y="31"/>
                    <a:pt x="10" y="30"/>
                    <a:pt x="10" y="29"/>
                  </a:cubicBezTo>
                  <a:cubicBezTo>
                    <a:pt x="10" y="27"/>
                    <a:pt x="11" y="25"/>
                    <a:pt x="11" y="23"/>
                  </a:cubicBezTo>
                  <a:cubicBezTo>
                    <a:pt x="11" y="21"/>
                    <a:pt x="10" y="19"/>
                    <a:pt x="10" y="18"/>
                  </a:cubicBezTo>
                  <a:cubicBezTo>
                    <a:pt x="10" y="16"/>
                    <a:pt x="11" y="15"/>
                    <a:pt x="12" y="14"/>
                  </a:cubicBezTo>
                  <a:cubicBezTo>
                    <a:pt x="13" y="13"/>
                    <a:pt x="14" y="13"/>
                    <a:pt x="16" y="12"/>
                  </a:cubicBezTo>
                  <a:cubicBezTo>
                    <a:pt x="16" y="10"/>
                    <a:pt x="16" y="8"/>
                    <a:pt x="17" y="7"/>
                  </a:cubicBezTo>
                  <a:cubicBezTo>
                    <a:pt x="17" y="5"/>
                    <a:pt x="17" y="2"/>
                    <a:pt x="18" y="0"/>
                  </a:cubicBezTo>
                  <a:cubicBezTo>
                    <a:pt x="17" y="0"/>
                    <a:pt x="16" y="0"/>
                    <a:pt x="15" y="1"/>
                  </a:cubicBezTo>
                  <a:cubicBezTo>
                    <a:pt x="14" y="1"/>
                    <a:pt x="13" y="2"/>
                    <a:pt x="12" y="2"/>
                  </a:cubicBezTo>
                  <a:cubicBezTo>
                    <a:pt x="11" y="4"/>
                    <a:pt x="10" y="6"/>
                    <a:pt x="10" y="8"/>
                  </a:cubicBezTo>
                  <a:cubicBezTo>
                    <a:pt x="9" y="10"/>
                    <a:pt x="8" y="13"/>
                    <a:pt x="8" y="15"/>
                  </a:cubicBezTo>
                  <a:cubicBezTo>
                    <a:pt x="7" y="18"/>
                    <a:pt x="7" y="21"/>
                    <a:pt x="6" y="24"/>
                  </a:cubicBezTo>
                  <a:cubicBezTo>
                    <a:pt x="5" y="26"/>
                    <a:pt x="5" y="28"/>
                    <a:pt x="4" y="29"/>
                  </a:cubicBezTo>
                  <a:cubicBezTo>
                    <a:pt x="3" y="31"/>
                    <a:pt x="1" y="32"/>
                    <a:pt x="0" y="3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57" name="Freeform 112"/>
            <p:cNvSpPr>
              <a:spLocks noChangeAspect="1"/>
            </p:cNvSpPr>
            <p:nvPr/>
          </p:nvSpPr>
          <p:spPr bwMode="auto">
            <a:xfrm>
              <a:off x="4951458" y="3280844"/>
              <a:ext cx="11111" cy="42428"/>
            </a:xfrm>
            <a:custGeom>
              <a:avLst/>
              <a:gdLst>
                <a:gd name="T0" fmla="*/ 2147483647 w 6"/>
                <a:gd name="T1" fmla="*/ 2147483647 h 21"/>
                <a:gd name="T2" fmla="*/ 2147483647 w 6"/>
                <a:gd name="T3" fmla="*/ 2147483647 h 21"/>
                <a:gd name="T4" fmla="*/ 2147483647 w 6"/>
                <a:gd name="T5" fmla="*/ 0 h 21"/>
                <a:gd name="T6" fmla="*/ 2147483647 w 6"/>
                <a:gd name="T7" fmla="*/ 2147483647 h 21"/>
                <a:gd name="T8" fmla="*/ 0 w 6"/>
                <a:gd name="T9" fmla="*/ 2147483647 h 21"/>
                <a:gd name="T10" fmla="*/ 2147483647 w 6"/>
                <a:gd name="T11" fmla="*/ 2147483647 h 21"/>
                <a:gd name="T12" fmla="*/ 0 w 6"/>
                <a:gd name="T13" fmla="*/ 2147483647 h 21"/>
                <a:gd name="T14" fmla="*/ 2147483647 w 6"/>
                <a:gd name="T15" fmla="*/ 2147483647 h 21"/>
                <a:gd name="T16" fmla="*/ 2147483647 w 6"/>
                <a:gd name="T17" fmla="*/ 2147483647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21"/>
                <a:gd name="T29" fmla="*/ 6 w 6"/>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21">
                  <a:moveTo>
                    <a:pt x="4" y="20"/>
                  </a:moveTo>
                  <a:cubicBezTo>
                    <a:pt x="4" y="16"/>
                    <a:pt x="4" y="12"/>
                    <a:pt x="5" y="8"/>
                  </a:cubicBezTo>
                  <a:cubicBezTo>
                    <a:pt x="5" y="6"/>
                    <a:pt x="5" y="3"/>
                    <a:pt x="6" y="0"/>
                  </a:cubicBezTo>
                  <a:cubicBezTo>
                    <a:pt x="4" y="1"/>
                    <a:pt x="3" y="1"/>
                    <a:pt x="2" y="2"/>
                  </a:cubicBezTo>
                  <a:cubicBezTo>
                    <a:pt x="1" y="3"/>
                    <a:pt x="0" y="4"/>
                    <a:pt x="0" y="6"/>
                  </a:cubicBezTo>
                  <a:cubicBezTo>
                    <a:pt x="0" y="7"/>
                    <a:pt x="1" y="9"/>
                    <a:pt x="1" y="11"/>
                  </a:cubicBezTo>
                  <a:cubicBezTo>
                    <a:pt x="1" y="13"/>
                    <a:pt x="0" y="15"/>
                    <a:pt x="0" y="17"/>
                  </a:cubicBezTo>
                  <a:cubicBezTo>
                    <a:pt x="0" y="18"/>
                    <a:pt x="0" y="19"/>
                    <a:pt x="1" y="20"/>
                  </a:cubicBezTo>
                  <a:cubicBezTo>
                    <a:pt x="1" y="21"/>
                    <a:pt x="3" y="20"/>
                    <a:pt x="4" y="2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58" name="Freeform 113"/>
            <p:cNvSpPr>
              <a:spLocks noChangeAspect="1"/>
            </p:cNvSpPr>
            <p:nvPr/>
          </p:nvSpPr>
          <p:spPr bwMode="auto">
            <a:xfrm>
              <a:off x="4964157" y="3134701"/>
              <a:ext cx="138100" cy="158714"/>
            </a:xfrm>
            <a:custGeom>
              <a:avLst/>
              <a:gdLst>
                <a:gd name="T0" fmla="*/ 2147483647 w 80"/>
                <a:gd name="T1" fmla="*/ 2147483647 h 83"/>
                <a:gd name="T2" fmla="*/ 2147483647 w 80"/>
                <a:gd name="T3" fmla="*/ 2147483647 h 83"/>
                <a:gd name="T4" fmla="*/ 2147483647 w 80"/>
                <a:gd name="T5" fmla="*/ 2147483647 h 83"/>
                <a:gd name="T6" fmla="*/ 2147483647 w 80"/>
                <a:gd name="T7" fmla="*/ 2147483647 h 83"/>
                <a:gd name="T8" fmla="*/ 2147483647 w 80"/>
                <a:gd name="T9" fmla="*/ 2147483647 h 83"/>
                <a:gd name="T10" fmla="*/ 2147483647 w 80"/>
                <a:gd name="T11" fmla="*/ 2147483647 h 83"/>
                <a:gd name="T12" fmla="*/ 2147483647 w 80"/>
                <a:gd name="T13" fmla="*/ 2147483647 h 83"/>
                <a:gd name="T14" fmla="*/ 2147483647 w 80"/>
                <a:gd name="T15" fmla="*/ 2147483647 h 83"/>
                <a:gd name="T16" fmla="*/ 2147483647 w 80"/>
                <a:gd name="T17" fmla="*/ 2147483647 h 83"/>
                <a:gd name="T18" fmla="*/ 2147483647 w 80"/>
                <a:gd name="T19" fmla="*/ 2147483647 h 83"/>
                <a:gd name="T20" fmla="*/ 2147483647 w 80"/>
                <a:gd name="T21" fmla="*/ 2147483647 h 83"/>
                <a:gd name="T22" fmla="*/ 2147483647 w 80"/>
                <a:gd name="T23" fmla="*/ 2147483647 h 83"/>
                <a:gd name="T24" fmla="*/ 2147483647 w 80"/>
                <a:gd name="T25" fmla="*/ 2147483647 h 83"/>
                <a:gd name="T26" fmla="*/ 2147483647 w 80"/>
                <a:gd name="T27" fmla="*/ 2147483647 h 83"/>
                <a:gd name="T28" fmla="*/ 2147483647 w 80"/>
                <a:gd name="T29" fmla="*/ 2147483647 h 83"/>
                <a:gd name="T30" fmla="*/ 2147483647 w 80"/>
                <a:gd name="T31" fmla="*/ 2147483647 h 83"/>
                <a:gd name="T32" fmla="*/ 2147483647 w 80"/>
                <a:gd name="T33" fmla="*/ 2147483647 h 83"/>
                <a:gd name="T34" fmla="*/ 2147483647 w 80"/>
                <a:gd name="T35" fmla="*/ 2147483647 h 83"/>
                <a:gd name="T36" fmla="*/ 2147483647 w 80"/>
                <a:gd name="T37" fmla="*/ 2147483647 h 83"/>
                <a:gd name="T38" fmla="*/ 2147483647 w 80"/>
                <a:gd name="T39" fmla="*/ 0 h 83"/>
                <a:gd name="T40" fmla="*/ 2147483647 w 80"/>
                <a:gd name="T41" fmla="*/ 2147483647 h 83"/>
                <a:gd name="T42" fmla="*/ 2147483647 w 80"/>
                <a:gd name="T43" fmla="*/ 2147483647 h 83"/>
                <a:gd name="T44" fmla="*/ 2147483647 w 80"/>
                <a:gd name="T45" fmla="*/ 2147483647 h 83"/>
                <a:gd name="T46" fmla="*/ 2147483647 w 80"/>
                <a:gd name="T47" fmla="*/ 2147483647 h 83"/>
                <a:gd name="T48" fmla="*/ 2147483647 w 80"/>
                <a:gd name="T49" fmla="*/ 2147483647 h 83"/>
                <a:gd name="T50" fmla="*/ 2147483647 w 80"/>
                <a:gd name="T51" fmla="*/ 2147483647 h 83"/>
                <a:gd name="T52" fmla="*/ 2147483647 w 80"/>
                <a:gd name="T53" fmla="*/ 2147483647 h 83"/>
                <a:gd name="T54" fmla="*/ 2147483647 w 80"/>
                <a:gd name="T55" fmla="*/ 2147483647 h 83"/>
                <a:gd name="T56" fmla="*/ 2147483647 w 80"/>
                <a:gd name="T57" fmla="*/ 2147483647 h 83"/>
                <a:gd name="T58" fmla="*/ 2147483647 w 80"/>
                <a:gd name="T59" fmla="*/ 2147483647 h 83"/>
                <a:gd name="T60" fmla="*/ 2147483647 w 80"/>
                <a:gd name="T61" fmla="*/ 2147483647 h 83"/>
                <a:gd name="T62" fmla="*/ 2147483647 w 80"/>
                <a:gd name="T63" fmla="*/ 2147483647 h 83"/>
                <a:gd name="T64" fmla="*/ 2147483647 w 80"/>
                <a:gd name="T65" fmla="*/ 2147483647 h 83"/>
                <a:gd name="T66" fmla="*/ 0 w 80"/>
                <a:gd name="T67" fmla="*/ 2147483647 h 83"/>
                <a:gd name="T68" fmla="*/ 2147483647 w 80"/>
                <a:gd name="T69" fmla="*/ 2147483647 h 83"/>
                <a:gd name="T70" fmla="*/ 2147483647 w 80"/>
                <a:gd name="T71" fmla="*/ 2147483647 h 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83"/>
                <a:gd name="T110" fmla="*/ 80 w 80"/>
                <a:gd name="T111" fmla="*/ 83 h 8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83">
                  <a:moveTo>
                    <a:pt x="2" y="65"/>
                  </a:moveTo>
                  <a:cubicBezTo>
                    <a:pt x="2" y="65"/>
                    <a:pt x="3" y="66"/>
                    <a:pt x="4" y="65"/>
                  </a:cubicBezTo>
                  <a:cubicBezTo>
                    <a:pt x="5" y="63"/>
                    <a:pt x="4" y="60"/>
                    <a:pt x="6" y="58"/>
                  </a:cubicBezTo>
                  <a:cubicBezTo>
                    <a:pt x="7" y="57"/>
                    <a:pt x="9" y="59"/>
                    <a:pt x="11" y="58"/>
                  </a:cubicBezTo>
                  <a:cubicBezTo>
                    <a:pt x="12" y="56"/>
                    <a:pt x="14" y="54"/>
                    <a:pt x="14" y="52"/>
                  </a:cubicBezTo>
                  <a:cubicBezTo>
                    <a:pt x="14" y="49"/>
                    <a:pt x="12" y="47"/>
                    <a:pt x="10" y="45"/>
                  </a:cubicBezTo>
                  <a:cubicBezTo>
                    <a:pt x="9" y="44"/>
                    <a:pt x="7" y="44"/>
                    <a:pt x="5" y="44"/>
                  </a:cubicBezTo>
                  <a:cubicBezTo>
                    <a:pt x="5" y="41"/>
                    <a:pt x="4" y="38"/>
                    <a:pt x="4" y="35"/>
                  </a:cubicBezTo>
                  <a:cubicBezTo>
                    <a:pt x="4" y="34"/>
                    <a:pt x="5" y="32"/>
                    <a:pt x="5" y="30"/>
                  </a:cubicBezTo>
                  <a:cubicBezTo>
                    <a:pt x="4" y="29"/>
                    <a:pt x="2" y="29"/>
                    <a:pt x="2" y="28"/>
                  </a:cubicBezTo>
                  <a:cubicBezTo>
                    <a:pt x="1" y="27"/>
                    <a:pt x="2" y="24"/>
                    <a:pt x="2" y="23"/>
                  </a:cubicBezTo>
                  <a:cubicBezTo>
                    <a:pt x="3" y="23"/>
                    <a:pt x="5" y="23"/>
                    <a:pt x="6" y="22"/>
                  </a:cubicBezTo>
                  <a:cubicBezTo>
                    <a:pt x="8" y="20"/>
                    <a:pt x="10" y="18"/>
                    <a:pt x="11" y="16"/>
                  </a:cubicBezTo>
                  <a:cubicBezTo>
                    <a:pt x="11" y="14"/>
                    <a:pt x="9" y="11"/>
                    <a:pt x="11" y="10"/>
                  </a:cubicBezTo>
                  <a:cubicBezTo>
                    <a:pt x="14" y="9"/>
                    <a:pt x="17" y="13"/>
                    <a:pt x="21" y="13"/>
                  </a:cubicBezTo>
                  <a:cubicBezTo>
                    <a:pt x="24" y="13"/>
                    <a:pt x="27" y="9"/>
                    <a:pt x="31" y="9"/>
                  </a:cubicBezTo>
                  <a:cubicBezTo>
                    <a:pt x="34" y="9"/>
                    <a:pt x="37" y="13"/>
                    <a:pt x="41" y="13"/>
                  </a:cubicBezTo>
                  <a:cubicBezTo>
                    <a:pt x="46" y="12"/>
                    <a:pt x="50" y="9"/>
                    <a:pt x="54" y="7"/>
                  </a:cubicBezTo>
                  <a:cubicBezTo>
                    <a:pt x="59" y="5"/>
                    <a:pt x="64" y="4"/>
                    <a:pt x="69" y="2"/>
                  </a:cubicBezTo>
                  <a:cubicBezTo>
                    <a:pt x="72" y="1"/>
                    <a:pt x="75" y="0"/>
                    <a:pt x="77" y="0"/>
                  </a:cubicBezTo>
                  <a:cubicBezTo>
                    <a:pt x="79" y="0"/>
                    <a:pt x="79" y="1"/>
                    <a:pt x="80" y="2"/>
                  </a:cubicBezTo>
                  <a:cubicBezTo>
                    <a:pt x="79" y="4"/>
                    <a:pt x="78" y="8"/>
                    <a:pt x="76" y="9"/>
                  </a:cubicBezTo>
                  <a:cubicBezTo>
                    <a:pt x="74" y="11"/>
                    <a:pt x="71" y="11"/>
                    <a:pt x="69" y="13"/>
                  </a:cubicBezTo>
                  <a:cubicBezTo>
                    <a:pt x="68" y="14"/>
                    <a:pt x="67" y="16"/>
                    <a:pt x="66" y="18"/>
                  </a:cubicBezTo>
                  <a:cubicBezTo>
                    <a:pt x="66" y="21"/>
                    <a:pt x="68" y="24"/>
                    <a:pt x="68" y="27"/>
                  </a:cubicBezTo>
                  <a:cubicBezTo>
                    <a:pt x="68" y="29"/>
                    <a:pt x="67" y="31"/>
                    <a:pt x="67" y="33"/>
                  </a:cubicBezTo>
                  <a:cubicBezTo>
                    <a:pt x="66" y="36"/>
                    <a:pt x="67" y="40"/>
                    <a:pt x="65" y="43"/>
                  </a:cubicBezTo>
                  <a:cubicBezTo>
                    <a:pt x="63" y="46"/>
                    <a:pt x="59" y="46"/>
                    <a:pt x="57" y="48"/>
                  </a:cubicBezTo>
                  <a:cubicBezTo>
                    <a:pt x="56" y="49"/>
                    <a:pt x="56" y="51"/>
                    <a:pt x="55" y="52"/>
                  </a:cubicBezTo>
                  <a:cubicBezTo>
                    <a:pt x="51" y="56"/>
                    <a:pt x="46" y="59"/>
                    <a:pt x="42" y="62"/>
                  </a:cubicBezTo>
                  <a:cubicBezTo>
                    <a:pt x="33" y="68"/>
                    <a:pt x="24" y="74"/>
                    <a:pt x="16" y="80"/>
                  </a:cubicBezTo>
                  <a:cubicBezTo>
                    <a:pt x="15" y="81"/>
                    <a:pt x="14" y="83"/>
                    <a:pt x="13" y="83"/>
                  </a:cubicBezTo>
                  <a:cubicBezTo>
                    <a:pt x="12" y="83"/>
                    <a:pt x="14" y="80"/>
                    <a:pt x="13" y="80"/>
                  </a:cubicBezTo>
                  <a:cubicBezTo>
                    <a:pt x="9" y="78"/>
                    <a:pt x="4" y="78"/>
                    <a:pt x="0" y="77"/>
                  </a:cubicBezTo>
                  <a:cubicBezTo>
                    <a:pt x="0" y="75"/>
                    <a:pt x="0" y="73"/>
                    <a:pt x="1" y="72"/>
                  </a:cubicBezTo>
                  <a:cubicBezTo>
                    <a:pt x="1" y="70"/>
                    <a:pt x="1" y="67"/>
                    <a:pt x="2" y="6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59" name="Freeform 114"/>
            <p:cNvSpPr>
              <a:spLocks noChangeAspect="1"/>
            </p:cNvSpPr>
            <p:nvPr/>
          </p:nvSpPr>
          <p:spPr bwMode="auto">
            <a:xfrm>
              <a:off x="4954633" y="3219558"/>
              <a:ext cx="31747" cy="42429"/>
            </a:xfrm>
            <a:custGeom>
              <a:avLst/>
              <a:gdLst>
                <a:gd name="T0" fmla="*/ 0 w 18"/>
                <a:gd name="T1" fmla="*/ 2147483647 h 23"/>
                <a:gd name="T2" fmla="*/ 2147483647 w 18"/>
                <a:gd name="T3" fmla="*/ 2147483647 h 23"/>
                <a:gd name="T4" fmla="*/ 2147483647 w 18"/>
                <a:gd name="T5" fmla="*/ 2147483647 h 23"/>
                <a:gd name="T6" fmla="*/ 2147483647 w 18"/>
                <a:gd name="T7" fmla="*/ 0 h 23"/>
                <a:gd name="T8" fmla="*/ 2147483647 w 18"/>
                <a:gd name="T9" fmla="*/ 2147483647 h 23"/>
                <a:gd name="T10" fmla="*/ 2147483647 w 18"/>
                <a:gd name="T11" fmla="*/ 2147483647 h 23"/>
                <a:gd name="T12" fmla="*/ 2147483647 w 18"/>
                <a:gd name="T13" fmla="*/ 2147483647 h 23"/>
                <a:gd name="T14" fmla="*/ 2147483647 w 18"/>
                <a:gd name="T15" fmla="*/ 2147483647 h 23"/>
                <a:gd name="T16" fmla="*/ 2147483647 w 18"/>
                <a:gd name="T17" fmla="*/ 2147483647 h 23"/>
                <a:gd name="T18" fmla="*/ 2147483647 w 18"/>
                <a:gd name="T19" fmla="*/ 2147483647 h 23"/>
                <a:gd name="T20" fmla="*/ 2147483647 w 18"/>
                <a:gd name="T21" fmla="*/ 2147483647 h 23"/>
                <a:gd name="T22" fmla="*/ 0 w 18"/>
                <a:gd name="T23" fmla="*/ 2147483647 h 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23"/>
                <a:gd name="T38" fmla="*/ 18 w 18"/>
                <a:gd name="T39" fmla="*/ 23 h 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23">
                  <a:moveTo>
                    <a:pt x="0" y="23"/>
                  </a:moveTo>
                  <a:cubicBezTo>
                    <a:pt x="0" y="21"/>
                    <a:pt x="0" y="18"/>
                    <a:pt x="1" y="15"/>
                  </a:cubicBezTo>
                  <a:cubicBezTo>
                    <a:pt x="2" y="12"/>
                    <a:pt x="4" y="10"/>
                    <a:pt x="6" y="7"/>
                  </a:cubicBezTo>
                  <a:cubicBezTo>
                    <a:pt x="7" y="5"/>
                    <a:pt x="8" y="2"/>
                    <a:pt x="9" y="0"/>
                  </a:cubicBezTo>
                  <a:cubicBezTo>
                    <a:pt x="11" y="0"/>
                    <a:pt x="13" y="0"/>
                    <a:pt x="14" y="1"/>
                  </a:cubicBezTo>
                  <a:cubicBezTo>
                    <a:pt x="16" y="3"/>
                    <a:pt x="18" y="5"/>
                    <a:pt x="18" y="8"/>
                  </a:cubicBezTo>
                  <a:cubicBezTo>
                    <a:pt x="18" y="10"/>
                    <a:pt x="16" y="12"/>
                    <a:pt x="15" y="14"/>
                  </a:cubicBezTo>
                  <a:cubicBezTo>
                    <a:pt x="13" y="15"/>
                    <a:pt x="11" y="13"/>
                    <a:pt x="10" y="14"/>
                  </a:cubicBezTo>
                  <a:cubicBezTo>
                    <a:pt x="8" y="16"/>
                    <a:pt x="9" y="19"/>
                    <a:pt x="8" y="21"/>
                  </a:cubicBezTo>
                  <a:cubicBezTo>
                    <a:pt x="7" y="22"/>
                    <a:pt x="6" y="21"/>
                    <a:pt x="6" y="21"/>
                  </a:cubicBezTo>
                  <a:cubicBezTo>
                    <a:pt x="5" y="21"/>
                    <a:pt x="4" y="21"/>
                    <a:pt x="3" y="22"/>
                  </a:cubicBezTo>
                  <a:cubicBezTo>
                    <a:pt x="2" y="22"/>
                    <a:pt x="1" y="23"/>
                    <a:pt x="0" y="2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60" name="Freeform 115"/>
            <p:cNvSpPr>
              <a:spLocks noChangeAspect="1"/>
            </p:cNvSpPr>
            <p:nvPr/>
          </p:nvSpPr>
          <p:spPr bwMode="auto">
            <a:xfrm>
              <a:off x="4945108" y="3287129"/>
              <a:ext cx="469858" cy="460426"/>
            </a:xfrm>
            <a:custGeom>
              <a:avLst/>
              <a:gdLst>
                <a:gd name="T0" fmla="*/ 207 w 267"/>
                <a:gd name="T1" fmla="*/ 121 h 242"/>
                <a:gd name="T2" fmla="*/ 202 w 267"/>
                <a:gd name="T3" fmla="*/ 110 h 242"/>
                <a:gd name="T4" fmla="*/ 193 w 267"/>
                <a:gd name="T5" fmla="*/ 98 h 242"/>
                <a:gd name="T6" fmla="*/ 194 w 267"/>
                <a:gd name="T7" fmla="*/ 86 h 242"/>
                <a:gd name="T8" fmla="*/ 183 w 267"/>
                <a:gd name="T9" fmla="*/ 76 h 242"/>
                <a:gd name="T10" fmla="*/ 178 w 267"/>
                <a:gd name="T11" fmla="*/ 70 h 242"/>
                <a:gd name="T12" fmla="*/ 162 w 267"/>
                <a:gd name="T13" fmla="*/ 60 h 242"/>
                <a:gd name="T14" fmla="*/ 146 w 267"/>
                <a:gd name="T15" fmla="*/ 49 h 242"/>
                <a:gd name="T16" fmla="*/ 94 w 267"/>
                <a:gd name="T17" fmla="*/ 20 h 242"/>
                <a:gd name="T18" fmla="*/ 74 w 267"/>
                <a:gd name="T19" fmla="*/ 6 h 242"/>
                <a:gd name="T20" fmla="*/ 52 w 267"/>
                <a:gd name="T21" fmla="*/ 5 h 242"/>
                <a:gd name="T22" fmla="*/ 29 w 267"/>
                <a:gd name="T23" fmla="*/ 13 h 242"/>
                <a:gd name="T24" fmla="*/ 36 w 267"/>
                <a:gd name="T25" fmla="*/ 31 h 242"/>
                <a:gd name="T26" fmla="*/ 23 w 267"/>
                <a:gd name="T27" fmla="*/ 39 h 242"/>
                <a:gd name="T28" fmla="*/ 4 w 267"/>
                <a:gd name="T29" fmla="*/ 47 h 242"/>
                <a:gd name="T30" fmla="*/ 1 w 267"/>
                <a:gd name="T31" fmla="*/ 66 h 242"/>
                <a:gd name="T32" fmla="*/ 11 w 267"/>
                <a:gd name="T33" fmla="*/ 66 h 242"/>
                <a:gd name="T34" fmla="*/ 26 w 267"/>
                <a:gd name="T35" fmla="*/ 95 h 242"/>
                <a:gd name="T36" fmla="*/ 37 w 267"/>
                <a:gd name="T37" fmla="*/ 110 h 242"/>
                <a:gd name="T38" fmla="*/ 43 w 267"/>
                <a:gd name="T39" fmla="*/ 124 h 242"/>
                <a:gd name="T40" fmla="*/ 55 w 267"/>
                <a:gd name="T41" fmla="*/ 138 h 242"/>
                <a:gd name="T42" fmla="*/ 59 w 267"/>
                <a:gd name="T43" fmla="*/ 159 h 242"/>
                <a:gd name="T44" fmla="*/ 67 w 267"/>
                <a:gd name="T45" fmla="*/ 181 h 242"/>
                <a:gd name="T46" fmla="*/ 80 w 267"/>
                <a:gd name="T47" fmla="*/ 193 h 242"/>
                <a:gd name="T48" fmla="*/ 89 w 267"/>
                <a:gd name="T49" fmla="*/ 208 h 242"/>
                <a:gd name="T50" fmla="*/ 100 w 267"/>
                <a:gd name="T51" fmla="*/ 230 h 242"/>
                <a:gd name="T52" fmla="*/ 105 w 267"/>
                <a:gd name="T53" fmla="*/ 234 h 242"/>
                <a:gd name="T54" fmla="*/ 113 w 267"/>
                <a:gd name="T55" fmla="*/ 237 h 242"/>
                <a:gd name="T56" fmla="*/ 116 w 267"/>
                <a:gd name="T57" fmla="*/ 226 h 242"/>
                <a:gd name="T58" fmla="*/ 155 w 267"/>
                <a:gd name="T59" fmla="*/ 226 h 242"/>
                <a:gd name="T60" fmla="*/ 169 w 267"/>
                <a:gd name="T61" fmla="*/ 230 h 242"/>
                <a:gd name="T62" fmla="*/ 222 w 267"/>
                <a:gd name="T63" fmla="*/ 202 h 242"/>
                <a:gd name="T64" fmla="*/ 267 w 267"/>
                <a:gd name="T65" fmla="*/ 158 h 242"/>
                <a:gd name="T66" fmla="*/ 257 w 267"/>
                <a:gd name="T67" fmla="*/ 150 h 242"/>
                <a:gd name="T68" fmla="*/ 214 w 267"/>
                <a:gd name="T69" fmla="*/ 130 h 242"/>
                <a:gd name="T70" fmla="*/ 215 w 267"/>
                <a:gd name="T71" fmla="*/ 124 h 242"/>
                <a:gd name="T72" fmla="*/ 214 w 267"/>
                <a:gd name="T73" fmla="*/ 121 h 2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7"/>
                <a:gd name="T112" fmla="*/ 0 h 242"/>
                <a:gd name="T113" fmla="*/ 267 w 267"/>
                <a:gd name="T114" fmla="*/ 242 h 2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7" h="242">
                  <a:moveTo>
                    <a:pt x="210" y="119"/>
                  </a:moveTo>
                  <a:cubicBezTo>
                    <a:pt x="209" y="120"/>
                    <a:pt x="208" y="121"/>
                    <a:pt x="207" y="121"/>
                  </a:cubicBezTo>
                  <a:cubicBezTo>
                    <a:pt x="206" y="120"/>
                    <a:pt x="205" y="118"/>
                    <a:pt x="205" y="117"/>
                  </a:cubicBezTo>
                  <a:cubicBezTo>
                    <a:pt x="204" y="115"/>
                    <a:pt x="204" y="112"/>
                    <a:pt x="202" y="110"/>
                  </a:cubicBezTo>
                  <a:cubicBezTo>
                    <a:pt x="201" y="108"/>
                    <a:pt x="199" y="106"/>
                    <a:pt x="197" y="104"/>
                  </a:cubicBezTo>
                  <a:cubicBezTo>
                    <a:pt x="196" y="102"/>
                    <a:pt x="193" y="101"/>
                    <a:pt x="193" y="98"/>
                  </a:cubicBezTo>
                  <a:cubicBezTo>
                    <a:pt x="192" y="96"/>
                    <a:pt x="194" y="94"/>
                    <a:pt x="194" y="92"/>
                  </a:cubicBezTo>
                  <a:cubicBezTo>
                    <a:pt x="195" y="90"/>
                    <a:pt x="195" y="87"/>
                    <a:pt x="194" y="86"/>
                  </a:cubicBezTo>
                  <a:cubicBezTo>
                    <a:pt x="192" y="83"/>
                    <a:pt x="188" y="82"/>
                    <a:pt x="186" y="80"/>
                  </a:cubicBezTo>
                  <a:cubicBezTo>
                    <a:pt x="184" y="79"/>
                    <a:pt x="184" y="77"/>
                    <a:pt x="183" y="76"/>
                  </a:cubicBezTo>
                  <a:cubicBezTo>
                    <a:pt x="182" y="74"/>
                    <a:pt x="179" y="75"/>
                    <a:pt x="178" y="74"/>
                  </a:cubicBezTo>
                  <a:cubicBezTo>
                    <a:pt x="177" y="73"/>
                    <a:pt x="178" y="71"/>
                    <a:pt x="178" y="70"/>
                  </a:cubicBezTo>
                  <a:cubicBezTo>
                    <a:pt x="176" y="67"/>
                    <a:pt x="175" y="63"/>
                    <a:pt x="173" y="60"/>
                  </a:cubicBezTo>
                  <a:cubicBezTo>
                    <a:pt x="169" y="60"/>
                    <a:pt x="165" y="60"/>
                    <a:pt x="162" y="60"/>
                  </a:cubicBezTo>
                  <a:cubicBezTo>
                    <a:pt x="160" y="58"/>
                    <a:pt x="160" y="54"/>
                    <a:pt x="158" y="52"/>
                  </a:cubicBezTo>
                  <a:cubicBezTo>
                    <a:pt x="154" y="51"/>
                    <a:pt x="150" y="50"/>
                    <a:pt x="146" y="49"/>
                  </a:cubicBezTo>
                  <a:cubicBezTo>
                    <a:pt x="139" y="48"/>
                    <a:pt x="131" y="48"/>
                    <a:pt x="124" y="48"/>
                  </a:cubicBezTo>
                  <a:cubicBezTo>
                    <a:pt x="114" y="38"/>
                    <a:pt x="104" y="29"/>
                    <a:pt x="94" y="20"/>
                  </a:cubicBezTo>
                  <a:cubicBezTo>
                    <a:pt x="91" y="18"/>
                    <a:pt x="87" y="16"/>
                    <a:pt x="84" y="14"/>
                  </a:cubicBezTo>
                  <a:cubicBezTo>
                    <a:pt x="80" y="11"/>
                    <a:pt x="77" y="9"/>
                    <a:pt x="74" y="6"/>
                  </a:cubicBezTo>
                  <a:cubicBezTo>
                    <a:pt x="68" y="4"/>
                    <a:pt x="63" y="2"/>
                    <a:pt x="58" y="0"/>
                  </a:cubicBezTo>
                  <a:cubicBezTo>
                    <a:pt x="56" y="1"/>
                    <a:pt x="54" y="4"/>
                    <a:pt x="52" y="5"/>
                  </a:cubicBezTo>
                  <a:cubicBezTo>
                    <a:pt x="45" y="8"/>
                    <a:pt x="38" y="9"/>
                    <a:pt x="29" y="11"/>
                  </a:cubicBezTo>
                  <a:cubicBezTo>
                    <a:pt x="29" y="11"/>
                    <a:pt x="28" y="12"/>
                    <a:pt x="29" y="13"/>
                  </a:cubicBezTo>
                  <a:cubicBezTo>
                    <a:pt x="32" y="19"/>
                    <a:pt x="38" y="23"/>
                    <a:pt x="40" y="29"/>
                  </a:cubicBezTo>
                  <a:cubicBezTo>
                    <a:pt x="41" y="30"/>
                    <a:pt x="37" y="29"/>
                    <a:pt x="36" y="31"/>
                  </a:cubicBezTo>
                  <a:cubicBezTo>
                    <a:pt x="35" y="32"/>
                    <a:pt x="36" y="35"/>
                    <a:pt x="34" y="36"/>
                  </a:cubicBezTo>
                  <a:cubicBezTo>
                    <a:pt x="31" y="37"/>
                    <a:pt x="26" y="37"/>
                    <a:pt x="23" y="39"/>
                  </a:cubicBezTo>
                  <a:cubicBezTo>
                    <a:pt x="21" y="41"/>
                    <a:pt x="20" y="45"/>
                    <a:pt x="18" y="49"/>
                  </a:cubicBezTo>
                  <a:cubicBezTo>
                    <a:pt x="13" y="49"/>
                    <a:pt x="9" y="47"/>
                    <a:pt x="4" y="47"/>
                  </a:cubicBezTo>
                  <a:cubicBezTo>
                    <a:pt x="3" y="50"/>
                    <a:pt x="3" y="55"/>
                    <a:pt x="2" y="58"/>
                  </a:cubicBezTo>
                  <a:cubicBezTo>
                    <a:pt x="1" y="61"/>
                    <a:pt x="0" y="64"/>
                    <a:pt x="1" y="66"/>
                  </a:cubicBezTo>
                  <a:cubicBezTo>
                    <a:pt x="1" y="67"/>
                    <a:pt x="4" y="66"/>
                    <a:pt x="5" y="66"/>
                  </a:cubicBezTo>
                  <a:cubicBezTo>
                    <a:pt x="7" y="66"/>
                    <a:pt x="10" y="65"/>
                    <a:pt x="11" y="66"/>
                  </a:cubicBezTo>
                  <a:cubicBezTo>
                    <a:pt x="15" y="72"/>
                    <a:pt x="16" y="80"/>
                    <a:pt x="19" y="86"/>
                  </a:cubicBezTo>
                  <a:cubicBezTo>
                    <a:pt x="21" y="89"/>
                    <a:pt x="24" y="92"/>
                    <a:pt x="26" y="95"/>
                  </a:cubicBezTo>
                  <a:cubicBezTo>
                    <a:pt x="28" y="98"/>
                    <a:pt x="30" y="100"/>
                    <a:pt x="32" y="103"/>
                  </a:cubicBezTo>
                  <a:cubicBezTo>
                    <a:pt x="34" y="105"/>
                    <a:pt x="37" y="107"/>
                    <a:pt x="37" y="110"/>
                  </a:cubicBezTo>
                  <a:cubicBezTo>
                    <a:pt x="38" y="112"/>
                    <a:pt x="35" y="115"/>
                    <a:pt x="36" y="117"/>
                  </a:cubicBezTo>
                  <a:cubicBezTo>
                    <a:pt x="37" y="120"/>
                    <a:pt x="41" y="123"/>
                    <a:pt x="43" y="124"/>
                  </a:cubicBezTo>
                  <a:cubicBezTo>
                    <a:pt x="46" y="126"/>
                    <a:pt x="48" y="129"/>
                    <a:pt x="51" y="132"/>
                  </a:cubicBezTo>
                  <a:cubicBezTo>
                    <a:pt x="52" y="134"/>
                    <a:pt x="54" y="136"/>
                    <a:pt x="55" y="138"/>
                  </a:cubicBezTo>
                  <a:cubicBezTo>
                    <a:pt x="56" y="142"/>
                    <a:pt x="58" y="146"/>
                    <a:pt x="59" y="151"/>
                  </a:cubicBezTo>
                  <a:cubicBezTo>
                    <a:pt x="59" y="153"/>
                    <a:pt x="59" y="156"/>
                    <a:pt x="59" y="159"/>
                  </a:cubicBezTo>
                  <a:cubicBezTo>
                    <a:pt x="59" y="161"/>
                    <a:pt x="58" y="164"/>
                    <a:pt x="59" y="167"/>
                  </a:cubicBezTo>
                  <a:cubicBezTo>
                    <a:pt x="61" y="172"/>
                    <a:pt x="64" y="177"/>
                    <a:pt x="67" y="181"/>
                  </a:cubicBezTo>
                  <a:cubicBezTo>
                    <a:pt x="69" y="183"/>
                    <a:pt x="72" y="183"/>
                    <a:pt x="74" y="185"/>
                  </a:cubicBezTo>
                  <a:cubicBezTo>
                    <a:pt x="76" y="187"/>
                    <a:pt x="78" y="190"/>
                    <a:pt x="80" y="193"/>
                  </a:cubicBezTo>
                  <a:cubicBezTo>
                    <a:pt x="82" y="195"/>
                    <a:pt x="84" y="198"/>
                    <a:pt x="86" y="200"/>
                  </a:cubicBezTo>
                  <a:cubicBezTo>
                    <a:pt x="87" y="203"/>
                    <a:pt x="88" y="206"/>
                    <a:pt x="89" y="208"/>
                  </a:cubicBezTo>
                  <a:cubicBezTo>
                    <a:pt x="93" y="214"/>
                    <a:pt x="96" y="219"/>
                    <a:pt x="100" y="224"/>
                  </a:cubicBezTo>
                  <a:cubicBezTo>
                    <a:pt x="101" y="226"/>
                    <a:pt x="99" y="228"/>
                    <a:pt x="100" y="230"/>
                  </a:cubicBezTo>
                  <a:cubicBezTo>
                    <a:pt x="101" y="231"/>
                    <a:pt x="102" y="227"/>
                    <a:pt x="103" y="228"/>
                  </a:cubicBezTo>
                  <a:cubicBezTo>
                    <a:pt x="105" y="229"/>
                    <a:pt x="103" y="232"/>
                    <a:pt x="105" y="234"/>
                  </a:cubicBezTo>
                  <a:cubicBezTo>
                    <a:pt x="106" y="237"/>
                    <a:pt x="108" y="240"/>
                    <a:pt x="109" y="242"/>
                  </a:cubicBezTo>
                  <a:cubicBezTo>
                    <a:pt x="111" y="240"/>
                    <a:pt x="112" y="239"/>
                    <a:pt x="113" y="237"/>
                  </a:cubicBezTo>
                  <a:cubicBezTo>
                    <a:pt x="114" y="234"/>
                    <a:pt x="113" y="231"/>
                    <a:pt x="113" y="229"/>
                  </a:cubicBezTo>
                  <a:cubicBezTo>
                    <a:pt x="114" y="227"/>
                    <a:pt x="115" y="226"/>
                    <a:pt x="116" y="226"/>
                  </a:cubicBezTo>
                  <a:cubicBezTo>
                    <a:pt x="118" y="225"/>
                    <a:pt x="119" y="228"/>
                    <a:pt x="120" y="228"/>
                  </a:cubicBezTo>
                  <a:cubicBezTo>
                    <a:pt x="132" y="228"/>
                    <a:pt x="144" y="226"/>
                    <a:pt x="155" y="226"/>
                  </a:cubicBezTo>
                  <a:lnTo>
                    <a:pt x="162" y="231"/>
                  </a:lnTo>
                  <a:cubicBezTo>
                    <a:pt x="164" y="233"/>
                    <a:pt x="167" y="232"/>
                    <a:pt x="169" y="230"/>
                  </a:cubicBezTo>
                  <a:cubicBezTo>
                    <a:pt x="174" y="226"/>
                    <a:pt x="176" y="220"/>
                    <a:pt x="180" y="215"/>
                  </a:cubicBezTo>
                  <a:cubicBezTo>
                    <a:pt x="194" y="211"/>
                    <a:pt x="208" y="206"/>
                    <a:pt x="222" y="202"/>
                  </a:cubicBezTo>
                  <a:lnTo>
                    <a:pt x="261" y="188"/>
                  </a:lnTo>
                  <a:lnTo>
                    <a:pt x="267" y="158"/>
                  </a:lnTo>
                  <a:lnTo>
                    <a:pt x="261" y="146"/>
                  </a:lnTo>
                  <a:lnTo>
                    <a:pt x="257" y="150"/>
                  </a:lnTo>
                  <a:lnTo>
                    <a:pt x="218" y="142"/>
                  </a:lnTo>
                  <a:lnTo>
                    <a:pt x="214" y="130"/>
                  </a:lnTo>
                  <a:lnTo>
                    <a:pt x="217" y="126"/>
                  </a:lnTo>
                  <a:cubicBezTo>
                    <a:pt x="217" y="125"/>
                    <a:pt x="216" y="124"/>
                    <a:pt x="215" y="124"/>
                  </a:cubicBezTo>
                  <a:cubicBezTo>
                    <a:pt x="214" y="124"/>
                    <a:pt x="212" y="127"/>
                    <a:pt x="212" y="126"/>
                  </a:cubicBezTo>
                  <a:cubicBezTo>
                    <a:pt x="211" y="124"/>
                    <a:pt x="214" y="123"/>
                    <a:pt x="214" y="121"/>
                  </a:cubicBezTo>
                  <a:cubicBezTo>
                    <a:pt x="213" y="120"/>
                    <a:pt x="211" y="120"/>
                    <a:pt x="210" y="11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61" name="Freeform 116"/>
            <p:cNvSpPr>
              <a:spLocks noChangeAspect="1"/>
            </p:cNvSpPr>
            <p:nvPr/>
          </p:nvSpPr>
          <p:spPr bwMode="auto">
            <a:xfrm>
              <a:off x="4953045" y="3252558"/>
              <a:ext cx="95241" cy="128856"/>
            </a:xfrm>
            <a:custGeom>
              <a:avLst/>
              <a:gdLst>
                <a:gd name="T0" fmla="*/ 0 w 54"/>
                <a:gd name="T1" fmla="*/ 2147483647 h 67"/>
                <a:gd name="T2" fmla="*/ 0 w 54"/>
                <a:gd name="T3" fmla="*/ 2147483647 h 67"/>
                <a:gd name="T4" fmla="*/ 0 w 54"/>
                <a:gd name="T5" fmla="*/ 2147483647 h 67"/>
                <a:gd name="T6" fmla="*/ 0 w 54"/>
                <a:gd name="T7" fmla="*/ 2147483647 h 67"/>
                <a:gd name="T8" fmla="*/ 2147483647 w 54"/>
                <a:gd name="T9" fmla="*/ 2147483647 h 67"/>
                <a:gd name="T10" fmla="*/ 2147483647 w 54"/>
                <a:gd name="T11" fmla="*/ 2147483647 h 67"/>
                <a:gd name="T12" fmla="*/ 2147483647 w 54"/>
                <a:gd name="T13" fmla="*/ 2147483647 h 67"/>
                <a:gd name="T14" fmla="*/ 2147483647 w 54"/>
                <a:gd name="T15" fmla="*/ 2147483647 h 67"/>
                <a:gd name="T16" fmla="*/ 2147483647 w 54"/>
                <a:gd name="T17" fmla="*/ 2147483647 h 67"/>
                <a:gd name="T18" fmla="*/ 2147483647 w 54"/>
                <a:gd name="T19" fmla="*/ 2147483647 h 67"/>
                <a:gd name="T20" fmla="*/ 2147483647 w 54"/>
                <a:gd name="T21" fmla="*/ 2147483647 h 67"/>
                <a:gd name="T22" fmla="*/ 2147483647 w 54"/>
                <a:gd name="T23" fmla="*/ 0 h 67"/>
                <a:gd name="T24" fmla="*/ 2147483647 w 54"/>
                <a:gd name="T25" fmla="*/ 2147483647 h 67"/>
                <a:gd name="T26" fmla="*/ 2147483647 w 54"/>
                <a:gd name="T27" fmla="*/ 2147483647 h 67"/>
                <a:gd name="T28" fmla="*/ 2147483647 w 54"/>
                <a:gd name="T29" fmla="*/ 2147483647 h 67"/>
                <a:gd name="T30" fmla="*/ 2147483647 w 54"/>
                <a:gd name="T31" fmla="*/ 2147483647 h 67"/>
                <a:gd name="T32" fmla="*/ 2147483647 w 54"/>
                <a:gd name="T33" fmla="*/ 2147483647 h 67"/>
                <a:gd name="T34" fmla="*/ 2147483647 w 54"/>
                <a:gd name="T35" fmla="*/ 2147483647 h 67"/>
                <a:gd name="T36" fmla="*/ 2147483647 w 54"/>
                <a:gd name="T37" fmla="*/ 2147483647 h 67"/>
                <a:gd name="T38" fmla="*/ 2147483647 w 54"/>
                <a:gd name="T39" fmla="*/ 2147483647 h 67"/>
                <a:gd name="T40" fmla="*/ 2147483647 w 54"/>
                <a:gd name="T41" fmla="*/ 2147483647 h 67"/>
                <a:gd name="T42" fmla="*/ 2147483647 w 54"/>
                <a:gd name="T43" fmla="*/ 2147483647 h 67"/>
                <a:gd name="T44" fmla="*/ 2147483647 w 54"/>
                <a:gd name="T45" fmla="*/ 2147483647 h 67"/>
                <a:gd name="T46" fmla="*/ 2147483647 w 54"/>
                <a:gd name="T47" fmla="*/ 2147483647 h 67"/>
                <a:gd name="T48" fmla="*/ 0 w 54"/>
                <a:gd name="T49" fmla="*/ 2147483647 h 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4"/>
                <a:gd name="T76" fmla="*/ 0 h 67"/>
                <a:gd name="T77" fmla="*/ 54 w 54"/>
                <a:gd name="T78" fmla="*/ 67 h 6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4" h="67">
                  <a:moveTo>
                    <a:pt x="0" y="65"/>
                  </a:moveTo>
                  <a:cubicBezTo>
                    <a:pt x="0" y="64"/>
                    <a:pt x="0" y="63"/>
                    <a:pt x="0" y="63"/>
                  </a:cubicBezTo>
                  <a:cubicBezTo>
                    <a:pt x="0" y="62"/>
                    <a:pt x="0" y="62"/>
                    <a:pt x="0" y="61"/>
                  </a:cubicBezTo>
                  <a:cubicBezTo>
                    <a:pt x="0" y="59"/>
                    <a:pt x="0" y="56"/>
                    <a:pt x="0" y="53"/>
                  </a:cubicBezTo>
                  <a:cubicBezTo>
                    <a:pt x="1" y="49"/>
                    <a:pt x="1" y="45"/>
                    <a:pt x="2" y="41"/>
                  </a:cubicBezTo>
                  <a:cubicBezTo>
                    <a:pt x="2" y="39"/>
                    <a:pt x="3" y="37"/>
                    <a:pt x="3" y="35"/>
                  </a:cubicBezTo>
                  <a:cubicBezTo>
                    <a:pt x="3" y="31"/>
                    <a:pt x="3" y="27"/>
                    <a:pt x="4" y="23"/>
                  </a:cubicBezTo>
                  <a:cubicBezTo>
                    <a:pt x="4" y="21"/>
                    <a:pt x="4" y="18"/>
                    <a:pt x="5" y="15"/>
                  </a:cubicBezTo>
                  <a:cubicBezTo>
                    <a:pt x="9" y="16"/>
                    <a:pt x="14" y="16"/>
                    <a:pt x="18" y="18"/>
                  </a:cubicBezTo>
                  <a:cubicBezTo>
                    <a:pt x="19" y="18"/>
                    <a:pt x="17" y="21"/>
                    <a:pt x="18" y="21"/>
                  </a:cubicBezTo>
                  <a:cubicBezTo>
                    <a:pt x="19" y="21"/>
                    <a:pt x="20" y="19"/>
                    <a:pt x="21" y="18"/>
                  </a:cubicBezTo>
                  <a:cubicBezTo>
                    <a:pt x="29" y="12"/>
                    <a:pt x="38" y="6"/>
                    <a:pt x="47" y="0"/>
                  </a:cubicBezTo>
                  <a:cubicBezTo>
                    <a:pt x="47" y="2"/>
                    <a:pt x="47" y="3"/>
                    <a:pt x="48" y="4"/>
                  </a:cubicBezTo>
                  <a:cubicBezTo>
                    <a:pt x="48" y="7"/>
                    <a:pt x="50" y="9"/>
                    <a:pt x="50" y="11"/>
                  </a:cubicBezTo>
                  <a:cubicBezTo>
                    <a:pt x="50" y="13"/>
                    <a:pt x="48" y="13"/>
                    <a:pt x="48" y="14"/>
                  </a:cubicBezTo>
                  <a:cubicBezTo>
                    <a:pt x="50" y="16"/>
                    <a:pt x="52" y="17"/>
                    <a:pt x="54" y="18"/>
                  </a:cubicBezTo>
                  <a:cubicBezTo>
                    <a:pt x="52" y="19"/>
                    <a:pt x="50" y="22"/>
                    <a:pt x="48" y="23"/>
                  </a:cubicBezTo>
                  <a:cubicBezTo>
                    <a:pt x="41" y="26"/>
                    <a:pt x="34" y="27"/>
                    <a:pt x="25" y="29"/>
                  </a:cubicBezTo>
                  <a:cubicBezTo>
                    <a:pt x="25" y="29"/>
                    <a:pt x="24" y="30"/>
                    <a:pt x="25" y="31"/>
                  </a:cubicBezTo>
                  <a:cubicBezTo>
                    <a:pt x="28" y="37"/>
                    <a:pt x="34" y="41"/>
                    <a:pt x="36" y="47"/>
                  </a:cubicBezTo>
                  <a:cubicBezTo>
                    <a:pt x="37" y="48"/>
                    <a:pt x="33" y="47"/>
                    <a:pt x="32" y="49"/>
                  </a:cubicBezTo>
                  <a:cubicBezTo>
                    <a:pt x="31" y="50"/>
                    <a:pt x="32" y="53"/>
                    <a:pt x="30" y="54"/>
                  </a:cubicBezTo>
                  <a:cubicBezTo>
                    <a:pt x="27" y="55"/>
                    <a:pt x="22" y="55"/>
                    <a:pt x="19" y="57"/>
                  </a:cubicBezTo>
                  <a:cubicBezTo>
                    <a:pt x="17" y="59"/>
                    <a:pt x="16" y="63"/>
                    <a:pt x="14" y="67"/>
                  </a:cubicBezTo>
                  <a:cubicBezTo>
                    <a:pt x="9" y="67"/>
                    <a:pt x="5" y="65"/>
                    <a:pt x="0" y="6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62" name="Freeform 117"/>
            <p:cNvSpPr>
              <a:spLocks noChangeAspect="1"/>
            </p:cNvSpPr>
            <p:nvPr/>
          </p:nvSpPr>
          <p:spPr bwMode="auto">
            <a:xfrm>
              <a:off x="4891138" y="3316986"/>
              <a:ext cx="60320" cy="102143"/>
            </a:xfrm>
            <a:custGeom>
              <a:avLst/>
              <a:gdLst>
                <a:gd name="T0" fmla="*/ 2147483647 w 35"/>
                <a:gd name="T1" fmla="*/ 2147483647 h 53"/>
                <a:gd name="T2" fmla="*/ 2147483647 w 35"/>
                <a:gd name="T3" fmla="*/ 2147483647 h 53"/>
                <a:gd name="T4" fmla="*/ 2147483647 w 35"/>
                <a:gd name="T5" fmla="*/ 2147483647 h 53"/>
                <a:gd name="T6" fmla="*/ 2147483647 w 35"/>
                <a:gd name="T7" fmla="*/ 2147483647 h 53"/>
                <a:gd name="T8" fmla="*/ 2147483647 w 35"/>
                <a:gd name="T9" fmla="*/ 2147483647 h 53"/>
                <a:gd name="T10" fmla="*/ 2147483647 w 35"/>
                <a:gd name="T11" fmla="*/ 2147483647 h 53"/>
                <a:gd name="T12" fmla="*/ 2147483647 w 35"/>
                <a:gd name="T13" fmla="*/ 2147483647 h 53"/>
                <a:gd name="T14" fmla="*/ 2147483647 w 35"/>
                <a:gd name="T15" fmla="*/ 2147483647 h 53"/>
                <a:gd name="T16" fmla="*/ 2147483647 w 35"/>
                <a:gd name="T17" fmla="*/ 2147483647 h 53"/>
                <a:gd name="T18" fmla="*/ 2147483647 w 35"/>
                <a:gd name="T19" fmla="*/ 2147483647 h 53"/>
                <a:gd name="T20" fmla="*/ 2147483647 w 35"/>
                <a:gd name="T21" fmla="*/ 2147483647 h 53"/>
                <a:gd name="T22" fmla="*/ 2147483647 w 35"/>
                <a:gd name="T23" fmla="*/ 2147483647 h 53"/>
                <a:gd name="T24" fmla="*/ 2147483647 w 35"/>
                <a:gd name="T25" fmla="*/ 2147483647 h 53"/>
                <a:gd name="T26" fmla="*/ 2147483647 w 35"/>
                <a:gd name="T27" fmla="*/ 0 h 53"/>
                <a:gd name="T28" fmla="*/ 2147483647 w 35"/>
                <a:gd name="T29" fmla="*/ 2147483647 h 53"/>
                <a:gd name="T30" fmla="*/ 2147483647 w 35"/>
                <a:gd name="T31" fmla="*/ 2147483647 h 53"/>
                <a:gd name="T32" fmla="*/ 2147483647 w 35"/>
                <a:gd name="T33" fmla="*/ 2147483647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
                <a:gd name="T52" fmla="*/ 0 h 53"/>
                <a:gd name="T53" fmla="*/ 35 w 35"/>
                <a:gd name="T54" fmla="*/ 53 h 5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 h="53">
                  <a:moveTo>
                    <a:pt x="35" y="26"/>
                  </a:moveTo>
                  <a:cubicBezTo>
                    <a:pt x="33" y="27"/>
                    <a:pt x="31" y="29"/>
                    <a:pt x="31" y="31"/>
                  </a:cubicBezTo>
                  <a:cubicBezTo>
                    <a:pt x="30" y="34"/>
                    <a:pt x="32" y="36"/>
                    <a:pt x="31" y="39"/>
                  </a:cubicBezTo>
                  <a:cubicBezTo>
                    <a:pt x="31" y="40"/>
                    <a:pt x="28" y="41"/>
                    <a:pt x="28" y="43"/>
                  </a:cubicBezTo>
                  <a:cubicBezTo>
                    <a:pt x="28" y="46"/>
                    <a:pt x="29" y="48"/>
                    <a:pt x="29" y="51"/>
                  </a:cubicBezTo>
                  <a:cubicBezTo>
                    <a:pt x="29" y="52"/>
                    <a:pt x="29" y="53"/>
                    <a:pt x="28" y="53"/>
                  </a:cubicBezTo>
                  <a:cubicBezTo>
                    <a:pt x="25" y="52"/>
                    <a:pt x="21" y="50"/>
                    <a:pt x="19" y="47"/>
                  </a:cubicBezTo>
                  <a:cubicBezTo>
                    <a:pt x="17" y="46"/>
                    <a:pt x="18" y="43"/>
                    <a:pt x="17" y="41"/>
                  </a:cubicBezTo>
                  <a:cubicBezTo>
                    <a:pt x="14" y="37"/>
                    <a:pt x="10" y="33"/>
                    <a:pt x="7" y="29"/>
                  </a:cubicBezTo>
                  <a:cubicBezTo>
                    <a:pt x="6" y="28"/>
                    <a:pt x="7" y="26"/>
                    <a:pt x="7" y="25"/>
                  </a:cubicBezTo>
                  <a:cubicBezTo>
                    <a:pt x="6" y="23"/>
                    <a:pt x="5" y="20"/>
                    <a:pt x="4" y="18"/>
                  </a:cubicBezTo>
                  <a:cubicBezTo>
                    <a:pt x="3" y="15"/>
                    <a:pt x="1" y="13"/>
                    <a:pt x="1" y="10"/>
                  </a:cubicBezTo>
                  <a:cubicBezTo>
                    <a:pt x="1" y="7"/>
                    <a:pt x="0" y="4"/>
                    <a:pt x="2" y="2"/>
                  </a:cubicBezTo>
                  <a:cubicBezTo>
                    <a:pt x="4" y="0"/>
                    <a:pt x="7" y="0"/>
                    <a:pt x="9" y="0"/>
                  </a:cubicBezTo>
                  <a:cubicBezTo>
                    <a:pt x="12" y="0"/>
                    <a:pt x="15" y="2"/>
                    <a:pt x="17" y="2"/>
                  </a:cubicBezTo>
                  <a:cubicBezTo>
                    <a:pt x="20" y="2"/>
                    <a:pt x="22" y="1"/>
                    <a:pt x="24" y="1"/>
                  </a:cubicBezTo>
                  <a:lnTo>
                    <a:pt x="35" y="26"/>
                  </a:ln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63" name="Freeform 118"/>
            <p:cNvSpPr>
              <a:spLocks noChangeAspect="1"/>
            </p:cNvSpPr>
            <p:nvPr/>
          </p:nvSpPr>
          <p:spPr bwMode="auto">
            <a:xfrm>
              <a:off x="5337185" y="3505556"/>
              <a:ext cx="173023" cy="232570"/>
            </a:xfrm>
            <a:custGeom>
              <a:avLst/>
              <a:gdLst>
                <a:gd name="T0" fmla="*/ 17 w 98"/>
                <a:gd name="T1" fmla="*/ 123 h 123"/>
                <a:gd name="T2" fmla="*/ 26 w 98"/>
                <a:gd name="T3" fmla="*/ 119 h 123"/>
                <a:gd name="T4" fmla="*/ 33 w 98"/>
                <a:gd name="T5" fmla="*/ 117 h 123"/>
                <a:gd name="T6" fmla="*/ 39 w 98"/>
                <a:gd name="T7" fmla="*/ 119 h 123"/>
                <a:gd name="T8" fmla="*/ 45 w 98"/>
                <a:gd name="T9" fmla="*/ 113 h 123"/>
                <a:gd name="T10" fmla="*/ 42 w 98"/>
                <a:gd name="T11" fmla="*/ 109 h 123"/>
                <a:gd name="T12" fmla="*/ 54 w 98"/>
                <a:gd name="T13" fmla="*/ 104 h 123"/>
                <a:gd name="T14" fmla="*/ 59 w 98"/>
                <a:gd name="T15" fmla="*/ 103 h 123"/>
                <a:gd name="T16" fmla="*/ 62 w 98"/>
                <a:gd name="T17" fmla="*/ 94 h 123"/>
                <a:gd name="T18" fmla="*/ 73 w 98"/>
                <a:gd name="T19" fmla="*/ 89 h 123"/>
                <a:gd name="T20" fmla="*/ 73 w 98"/>
                <a:gd name="T21" fmla="*/ 86 h 123"/>
                <a:gd name="T22" fmla="*/ 70 w 98"/>
                <a:gd name="T23" fmla="*/ 79 h 123"/>
                <a:gd name="T24" fmla="*/ 77 w 98"/>
                <a:gd name="T25" fmla="*/ 69 h 123"/>
                <a:gd name="T26" fmla="*/ 78 w 98"/>
                <a:gd name="T27" fmla="*/ 64 h 123"/>
                <a:gd name="T28" fmla="*/ 79 w 98"/>
                <a:gd name="T29" fmla="*/ 68 h 123"/>
                <a:gd name="T30" fmla="*/ 82 w 98"/>
                <a:gd name="T31" fmla="*/ 68 h 123"/>
                <a:gd name="T32" fmla="*/ 85 w 98"/>
                <a:gd name="T33" fmla="*/ 59 h 123"/>
                <a:gd name="T34" fmla="*/ 97 w 98"/>
                <a:gd name="T35" fmla="*/ 39 h 123"/>
                <a:gd name="T36" fmla="*/ 96 w 98"/>
                <a:gd name="T37" fmla="*/ 34 h 123"/>
                <a:gd name="T38" fmla="*/ 87 w 98"/>
                <a:gd name="T39" fmla="*/ 29 h 123"/>
                <a:gd name="T40" fmla="*/ 81 w 98"/>
                <a:gd name="T41" fmla="*/ 17 h 123"/>
                <a:gd name="T42" fmla="*/ 75 w 98"/>
                <a:gd name="T43" fmla="*/ 19 h 123"/>
                <a:gd name="T44" fmla="*/ 62 w 98"/>
                <a:gd name="T45" fmla="*/ 15 h 123"/>
                <a:gd name="T46" fmla="*/ 53 w 98"/>
                <a:gd name="T47" fmla="*/ 2 h 123"/>
                <a:gd name="T48" fmla="*/ 49 w 98"/>
                <a:gd name="T49" fmla="*/ 3 h 123"/>
                <a:gd name="T50" fmla="*/ 47 w 98"/>
                <a:gd name="T51" fmla="*/ 1 h 123"/>
                <a:gd name="T52" fmla="*/ 43 w 98"/>
                <a:gd name="T53" fmla="*/ 6 h 123"/>
                <a:gd name="T54" fmla="*/ 45 w 98"/>
                <a:gd name="T55" fmla="*/ 12 h 123"/>
                <a:gd name="T56" fmla="*/ 40 w 98"/>
                <a:gd name="T57" fmla="*/ 15 h 123"/>
                <a:gd name="T58" fmla="*/ 40 w 98"/>
                <a:gd name="T59" fmla="*/ 20 h 123"/>
                <a:gd name="T60" fmla="*/ 37 w 98"/>
                <a:gd name="T61" fmla="*/ 24 h 123"/>
                <a:gd name="T62" fmla="*/ 39 w 98"/>
                <a:gd name="T63" fmla="*/ 32 h 123"/>
                <a:gd name="T64" fmla="*/ 45 w 98"/>
                <a:gd name="T65" fmla="*/ 44 h 123"/>
                <a:gd name="T66" fmla="*/ 39 w 98"/>
                <a:gd name="T67" fmla="*/ 74 h 123"/>
                <a:gd name="T68" fmla="*/ 0 w 98"/>
                <a:gd name="T69" fmla="*/ 88 h 123"/>
                <a:gd name="T70" fmla="*/ 17 w 98"/>
                <a:gd name="T71" fmla="*/ 123 h 12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123"/>
                <a:gd name="T110" fmla="*/ 98 w 98"/>
                <a:gd name="T111" fmla="*/ 123 h 12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123">
                  <a:moveTo>
                    <a:pt x="17" y="123"/>
                  </a:moveTo>
                  <a:cubicBezTo>
                    <a:pt x="20" y="122"/>
                    <a:pt x="23" y="120"/>
                    <a:pt x="26" y="119"/>
                  </a:cubicBezTo>
                  <a:cubicBezTo>
                    <a:pt x="28" y="118"/>
                    <a:pt x="31" y="117"/>
                    <a:pt x="33" y="117"/>
                  </a:cubicBezTo>
                  <a:cubicBezTo>
                    <a:pt x="35" y="117"/>
                    <a:pt x="37" y="119"/>
                    <a:pt x="39" y="119"/>
                  </a:cubicBezTo>
                  <a:cubicBezTo>
                    <a:pt x="42" y="118"/>
                    <a:pt x="44" y="115"/>
                    <a:pt x="45" y="113"/>
                  </a:cubicBezTo>
                  <a:cubicBezTo>
                    <a:pt x="45" y="111"/>
                    <a:pt x="41" y="110"/>
                    <a:pt x="42" y="109"/>
                  </a:cubicBezTo>
                  <a:cubicBezTo>
                    <a:pt x="45" y="106"/>
                    <a:pt x="50" y="105"/>
                    <a:pt x="54" y="104"/>
                  </a:cubicBezTo>
                  <a:cubicBezTo>
                    <a:pt x="56" y="103"/>
                    <a:pt x="58" y="104"/>
                    <a:pt x="59" y="103"/>
                  </a:cubicBezTo>
                  <a:cubicBezTo>
                    <a:pt x="61" y="101"/>
                    <a:pt x="60" y="96"/>
                    <a:pt x="62" y="94"/>
                  </a:cubicBezTo>
                  <a:cubicBezTo>
                    <a:pt x="65" y="91"/>
                    <a:pt x="69" y="92"/>
                    <a:pt x="73" y="89"/>
                  </a:cubicBezTo>
                  <a:cubicBezTo>
                    <a:pt x="73" y="89"/>
                    <a:pt x="73" y="87"/>
                    <a:pt x="73" y="86"/>
                  </a:cubicBezTo>
                  <a:cubicBezTo>
                    <a:pt x="72" y="84"/>
                    <a:pt x="70" y="81"/>
                    <a:pt x="70" y="79"/>
                  </a:cubicBezTo>
                  <a:cubicBezTo>
                    <a:pt x="71" y="75"/>
                    <a:pt x="75" y="72"/>
                    <a:pt x="77" y="69"/>
                  </a:cubicBezTo>
                  <a:cubicBezTo>
                    <a:pt x="77" y="67"/>
                    <a:pt x="77" y="65"/>
                    <a:pt x="78" y="64"/>
                  </a:cubicBezTo>
                  <a:cubicBezTo>
                    <a:pt x="79" y="64"/>
                    <a:pt x="78" y="67"/>
                    <a:pt x="79" y="68"/>
                  </a:cubicBezTo>
                  <a:cubicBezTo>
                    <a:pt x="79" y="69"/>
                    <a:pt x="81" y="69"/>
                    <a:pt x="82" y="68"/>
                  </a:cubicBezTo>
                  <a:cubicBezTo>
                    <a:pt x="84" y="65"/>
                    <a:pt x="84" y="62"/>
                    <a:pt x="85" y="59"/>
                  </a:cubicBezTo>
                  <a:cubicBezTo>
                    <a:pt x="89" y="52"/>
                    <a:pt x="94" y="46"/>
                    <a:pt x="97" y="39"/>
                  </a:cubicBezTo>
                  <a:cubicBezTo>
                    <a:pt x="98" y="37"/>
                    <a:pt x="97" y="35"/>
                    <a:pt x="96" y="34"/>
                  </a:cubicBezTo>
                  <a:cubicBezTo>
                    <a:pt x="94" y="32"/>
                    <a:pt x="90" y="31"/>
                    <a:pt x="87" y="29"/>
                  </a:cubicBezTo>
                  <a:cubicBezTo>
                    <a:pt x="84" y="26"/>
                    <a:pt x="85" y="20"/>
                    <a:pt x="81" y="17"/>
                  </a:cubicBezTo>
                  <a:cubicBezTo>
                    <a:pt x="79" y="16"/>
                    <a:pt x="77" y="19"/>
                    <a:pt x="75" y="19"/>
                  </a:cubicBezTo>
                  <a:cubicBezTo>
                    <a:pt x="71" y="18"/>
                    <a:pt x="66" y="18"/>
                    <a:pt x="62" y="15"/>
                  </a:cubicBezTo>
                  <a:cubicBezTo>
                    <a:pt x="58" y="12"/>
                    <a:pt x="57" y="7"/>
                    <a:pt x="53" y="2"/>
                  </a:cubicBezTo>
                  <a:cubicBezTo>
                    <a:pt x="52" y="2"/>
                    <a:pt x="51" y="3"/>
                    <a:pt x="49" y="3"/>
                  </a:cubicBezTo>
                  <a:cubicBezTo>
                    <a:pt x="48" y="3"/>
                    <a:pt x="48" y="0"/>
                    <a:pt x="47" y="1"/>
                  </a:cubicBezTo>
                  <a:cubicBezTo>
                    <a:pt x="45" y="2"/>
                    <a:pt x="43" y="4"/>
                    <a:pt x="43" y="6"/>
                  </a:cubicBezTo>
                  <a:cubicBezTo>
                    <a:pt x="43" y="8"/>
                    <a:pt x="46" y="10"/>
                    <a:pt x="45" y="12"/>
                  </a:cubicBezTo>
                  <a:cubicBezTo>
                    <a:pt x="44" y="14"/>
                    <a:pt x="41" y="13"/>
                    <a:pt x="40" y="15"/>
                  </a:cubicBezTo>
                  <a:cubicBezTo>
                    <a:pt x="39" y="16"/>
                    <a:pt x="41" y="18"/>
                    <a:pt x="40" y="20"/>
                  </a:cubicBezTo>
                  <a:cubicBezTo>
                    <a:pt x="40" y="21"/>
                    <a:pt x="37" y="23"/>
                    <a:pt x="37" y="24"/>
                  </a:cubicBezTo>
                  <a:cubicBezTo>
                    <a:pt x="37" y="27"/>
                    <a:pt x="38" y="29"/>
                    <a:pt x="39" y="32"/>
                  </a:cubicBezTo>
                  <a:lnTo>
                    <a:pt x="45" y="44"/>
                  </a:lnTo>
                  <a:lnTo>
                    <a:pt x="39" y="74"/>
                  </a:lnTo>
                  <a:lnTo>
                    <a:pt x="0" y="88"/>
                  </a:lnTo>
                  <a:lnTo>
                    <a:pt x="17" y="123"/>
                  </a:ln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64" name="Freeform 119"/>
            <p:cNvSpPr>
              <a:spLocks noChangeAspect="1"/>
            </p:cNvSpPr>
            <p:nvPr/>
          </p:nvSpPr>
          <p:spPr bwMode="auto">
            <a:xfrm>
              <a:off x="5321312" y="3467842"/>
              <a:ext cx="111115" cy="105286"/>
            </a:xfrm>
            <a:custGeom>
              <a:avLst/>
              <a:gdLst>
                <a:gd name="T0" fmla="*/ 56 w 62"/>
                <a:gd name="T1" fmla="*/ 0 h 55"/>
                <a:gd name="T2" fmla="*/ 52 w 62"/>
                <a:gd name="T3" fmla="*/ 7 h 55"/>
                <a:gd name="T4" fmla="*/ 43 w 62"/>
                <a:gd name="T5" fmla="*/ 18 h 55"/>
                <a:gd name="T6" fmla="*/ 36 w 62"/>
                <a:gd name="T7" fmla="*/ 27 h 55"/>
                <a:gd name="T8" fmla="*/ 25 w 62"/>
                <a:gd name="T9" fmla="*/ 31 h 55"/>
                <a:gd name="T10" fmla="*/ 13 w 62"/>
                <a:gd name="T11" fmla="*/ 30 h 55"/>
                <a:gd name="T12" fmla="*/ 10 w 62"/>
                <a:gd name="T13" fmla="*/ 34 h 55"/>
                <a:gd name="T14" fmla="*/ 5 w 62"/>
                <a:gd name="T15" fmla="*/ 34 h 55"/>
                <a:gd name="T16" fmla="*/ 3 w 62"/>
                <a:gd name="T17" fmla="*/ 31 h 55"/>
                <a:gd name="T18" fmla="*/ 0 w 62"/>
                <a:gd name="T19" fmla="*/ 35 h 55"/>
                <a:gd name="T20" fmla="*/ 4 w 62"/>
                <a:gd name="T21" fmla="*/ 47 h 55"/>
                <a:gd name="T22" fmla="*/ 43 w 62"/>
                <a:gd name="T23" fmla="*/ 55 h 55"/>
                <a:gd name="T24" fmla="*/ 47 w 62"/>
                <a:gd name="T25" fmla="*/ 51 h 55"/>
                <a:gd name="T26" fmla="*/ 45 w 62"/>
                <a:gd name="T27" fmla="*/ 43 h 55"/>
                <a:gd name="T28" fmla="*/ 48 w 62"/>
                <a:gd name="T29" fmla="*/ 39 h 55"/>
                <a:gd name="T30" fmla="*/ 48 w 62"/>
                <a:gd name="T31" fmla="*/ 34 h 55"/>
                <a:gd name="T32" fmla="*/ 53 w 62"/>
                <a:gd name="T33" fmla="*/ 31 h 55"/>
                <a:gd name="T34" fmla="*/ 51 w 62"/>
                <a:gd name="T35" fmla="*/ 25 h 55"/>
                <a:gd name="T36" fmla="*/ 55 w 62"/>
                <a:gd name="T37" fmla="*/ 20 h 55"/>
                <a:gd name="T38" fmla="*/ 57 w 62"/>
                <a:gd name="T39" fmla="*/ 22 h 55"/>
                <a:gd name="T40" fmla="*/ 61 w 62"/>
                <a:gd name="T41" fmla="*/ 21 h 55"/>
                <a:gd name="T42" fmla="*/ 61 w 62"/>
                <a:gd name="T43" fmla="*/ 15 h 55"/>
                <a:gd name="T44" fmla="*/ 61 w 62"/>
                <a:gd name="T45" fmla="*/ 10 h 55"/>
                <a:gd name="T46" fmla="*/ 59 w 62"/>
                <a:gd name="T47" fmla="*/ 10 h 55"/>
                <a:gd name="T48" fmla="*/ 57 w 62"/>
                <a:gd name="T49" fmla="*/ 11 h 55"/>
                <a:gd name="T50" fmla="*/ 57 w 62"/>
                <a:gd name="T51" fmla="*/ 5 h 55"/>
                <a:gd name="T52" fmla="*/ 56 w 62"/>
                <a:gd name="T53" fmla="*/ 0 h 5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2"/>
                <a:gd name="T82" fmla="*/ 0 h 55"/>
                <a:gd name="T83" fmla="*/ 62 w 62"/>
                <a:gd name="T84" fmla="*/ 55 h 5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2" h="55">
                  <a:moveTo>
                    <a:pt x="56" y="0"/>
                  </a:moveTo>
                  <a:cubicBezTo>
                    <a:pt x="55" y="2"/>
                    <a:pt x="54" y="5"/>
                    <a:pt x="52" y="7"/>
                  </a:cubicBezTo>
                  <a:cubicBezTo>
                    <a:pt x="49" y="10"/>
                    <a:pt x="46" y="14"/>
                    <a:pt x="43" y="18"/>
                  </a:cubicBezTo>
                  <a:cubicBezTo>
                    <a:pt x="41" y="21"/>
                    <a:pt x="39" y="24"/>
                    <a:pt x="36" y="27"/>
                  </a:cubicBezTo>
                  <a:cubicBezTo>
                    <a:pt x="33" y="29"/>
                    <a:pt x="29" y="30"/>
                    <a:pt x="25" y="31"/>
                  </a:cubicBezTo>
                  <a:cubicBezTo>
                    <a:pt x="21" y="32"/>
                    <a:pt x="17" y="30"/>
                    <a:pt x="13" y="30"/>
                  </a:cubicBezTo>
                  <a:cubicBezTo>
                    <a:pt x="12" y="31"/>
                    <a:pt x="12" y="33"/>
                    <a:pt x="10" y="34"/>
                  </a:cubicBezTo>
                  <a:cubicBezTo>
                    <a:pt x="9" y="35"/>
                    <a:pt x="7" y="34"/>
                    <a:pt x="5" y="34"/>
                  </a:cubicBezTo>
                  <a:cubicBezTo>
                    <a:pt x="4" y="33"/>
                    <a:pt x="4" y="32"/>
                    <a:pt x="3" y="31"/>
                  </a:cubicBezTo>
                  <a:lnTo>
                    <a:pt x="0" y="35"/>
                  </a:lnTo>
                  <a:lnTo>
                    <a:pt x="4" y="47"/>
                  </a:lnTo>
                  <a:lnTo>
                    <a:pt x="43" y="55"/>
                  </a:lnTo>
                  <a:lnTo>
                    <a:pt x="47" y="51"/>
                  </a:lnTo>
                  <a:cubicBezTo>
                    <a:pt x="46" y="48"/>
                    <a:pt x="45" y="46"/>
                    <a:pt x="45" y="43"/>
                  </a:cubicBezTo>
                  <a:cubicBezTo>
                    <a:pt x="45" y="42"/>
                    <a:pt x="48" y="40"/>
                    <a:pt x="48" y="39"/>
                  </a:cubicBezTo>
                  <a:cubicBezTo>
                    <a:pt x="49" y="37"/>
                    <a:pt x="47" y="35"/>
                    <a:pt x="48" y="34"/>
                  </a:cubicBezTo>
                  <a:cubicBezTo>
                    <a:pt x="49" y="32"/>
                    <a:pt x="52" y="33"/>
                    <a:pt x="53" y="31"/>
                  </a:cubicBezTo>
                  <a:cubicBezTo>
                    <a:pt x="54" y="29"/>
                    <a:pt x="51" y="27"/>
                    <a:pt x="51" y="25"/>
                  </a:cubicBezTo>
                  <a:cubicBezTo>
                    <a:pt x="51" y="23"/>
                    <a:pt x="53" y="21"/>
                    <a:pt x="55" y="20"/>
                  </a:cubicBezTo>
                  <a:cubicBezTo>
                    <a:pt x="56" y="19"/>
                    <a:pt x="56" y="22"/>
                    <a:pt x="57" y="22"/>
                  </a:cubicBezTo>
                  <a:cubicBezTo>
                    <a:pt x="59" y="22"/>
                    <a:pt x="60" y="21"/>
                    <a:pt x="61" y="21"/>
                  </a:cubicBezTo>
                  <a:cubicBezTo>
                    <a:pt x="62" y="19"/>
                    <a:pt x="62" y="17"/>
                    <a:pt x="61" y="15"/>
                  </a:cubicBezTo>
                  <a:cubicBezTo>
                    <a:pt x="61" y="14"/>
                    <a:pt x="62" y="12"/>
                    <a:pt x="61" y="10"/>
                  </a:cubicBezTo>
                  <a:cubicBezTo>
                    <a:pt x="61" y="10"/>
                    <a:pt x="60" y="10"/>
                    <a:pt x="59" y="10"/>
                  </a:cubicBezTo>
                  <a:cubicBezTo>
                    <a:pt x="58" y="11"/>
                    <a:pt x="57" y="11"/>
                    <a:pt x="57" y="11"/>
                  </a:cubicBezTo>
                  <a:cubicBezTo>
                    <a:pt x="56" y="9"/>
                    <a:pt x="57" y="7"/>
                    <a:pt x="57" y="5"/>
                  </a:cubicBezTo>
                  <a:cubicBezTo>
                    <a:pt x="57" y="3"/>
                    <a:pt x="57" y="1"/>
                    <a:pt x="56"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65" name="Freeform 120"/>
            <p:cNvSpPr>
              <a:spLocks noChangeAspect="1"/>
            </p:cNvSpPr>
            <p:nvPr/>
          </p:nvSpPr>
          <p:spPr bwMode="auto">
            <a:xfrm>
              <a:off x="5203847" y="3353129"/>
              <a:ext cx="46034" cy="48714"/>
            </a:xfrm>
            <a:custGeom>
              <a:avLst/>
              <a:gdLst>
                <a:gd name="T0" fmla="*/ 27 w 27"/>
                <a:gd name="T1" fmla="*/ 26 h 26"/>
                <a:gd name="T2" fmla="*/ 23 w 27"/>
                <a:gd name="T3" fmla="*/ 19 h 26"/>
                <a:gd name="T4" fmla="*/ 20 w 27"/>
                <a:gd name="T5" fmla="*/ 16 h 26"/>
                <a:gd name="T6" fmla="*/ 14 w 27"/>
                <a:gd name="T7" fmla="*/ 14 h 26"/>
                <a:gd name="T8" fmla="*/ 19 w 27"/>
                <a:gd name="T9" fmla="*/ 10 h 26"/>
                <a:gd name="T10" fmla="*/ 21 w 27"/>
                <a:gd name="T11" fmla="*/ 8 h 26"/>
                <a:gd name="T12" fmla="*/ 19 w 27"/>
                <a:gd name="T13" fmla="*/ 3 h 26"/>
                <a:gd name="T14" fmla="*/ 18 w 27"/>
                <a:gd name="T15" fmla="*/ 1 h 26"/>
                <a:gd name="T16" fmla="*/ 9 w 27"/>
                <a:gd name="T17" fmla="*/ 2 h 26"/>
                <a:gd name="T18" fmla="*/ 5 w 27"/>
                <a:gd name="T19" fmla="*/ 8 h 26"/>
                <a:gd name="T20" fmla="*/ 0 w 27"/>
                <a:gd name="T21" fmla="*/ 15 h 26"/>
                <a:gd name="T22" fmla="*/ 12 w 27"/>
                <a:gd name="T23" fmla="*/ 18 h 26"/>
                <a:gd name="T24" fmla="*/ 16 w 27"/>
                <a:gd name="T25" fmla="*/ 26 h 26"/>
                <a:gd name="T26" fmla="*/ 27 w 27"/>
                <a:gd name="T27" fmla="*/ 26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
                <a:gd name="T43" fmla="*/ 0 h 26"/>
                <a:gd name="T44" fmla="*/ 27 w 27"/>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 h="26">
                  <a:moveTo>
                    <a:pt x="27" y="26"/>
                  </a:moveTo>
                  <a:cubicBezTo>
                    <a:pt x="26" y="24"/>
                    <a:pt x="24" y="21"/>
                    <a:pt x="23" y="19"/>
                  </a:cubicBezTo>
                  <a:cubicBezTo>
                    <a:pt x="22" y="18"/>
                    <a:pt x="22" y="17"/>
                    <a:pt x="20" y="16"/>
                  </a:cubicBezTo>
                  <a:cubicBezTo>
                    <a:pt x="19" y="15"/>
                    <a:pt x="15" y="16"/>
                    <a:pt x="14" y="14"/>
                  </a:cubicBezTo>
                  <a:cubicBezTo>
                    <a:pt x="14" y="12"/>
                    <a:pt x="17" y="11"/>
                    <a:pt x="19" y="10"/>
                  </a:cubicBezTo>
                  <a:cubicBezTo>
                    <a:pt x="19" y="9"/>
                    <a:pt x="21" y="9"/>
                    <a:pt x="21" y="8"/>
                  </a:cubicBezTo>
                  <a:cubicBezTo>
                    <a:pt x="21" y="6"/>
                    <a:pt x="20" y="5"/>
                    <a:pt x="19" y="3"/>
                  </a:cubicBezTo>
                  <a:cubicBezTo>
                    <a:pt x="19" y="2"/>
                    <a:pt x="18" y="1"/>
                    <a:pt x="18" y="1"/>
                  </a:cubicBezTo>
                  <a:cubicBezTo>
                    <a:pt x="15" y="1"/>
                    <a:pt x="12" y="0"/>
                    <a:pt x="9" y="2"/>
                  </a:cubicBezTo>
                  <a:cubicBezTo>
                    <a:pt x="7" y="3"/>
                    <a:pt x="7" y="6"/>
                    <a:pt x="5" y="8"/>
                  </a:cubicBezTo>
                  <a:cubicBezTo>
                    <a:pt x="4" y="11"/>
                    <a:pt x="1" y="13"/>
                    <a:pt x="0" y="15"/>
                  </a:cubicBezTo>
                  <a:cubicBezTo>
                    <a:pt x="4" y="16"/>
                    <a:pt x="8" y="17"/>
                    <a:pt x="12" y="18"/>
                  </a:cubicBezTo>
                  <a:cubicBezTo>
                    <a:pt x="14" y="20"/>
                    <a:pt x="14" y="24"/>
                    <a:pt x="16" y="26"/>
                  </a:cubicBezTo>
                  <a:cubicBezTo>
                    <a:pt x="19" y="26"/>
                    <a:pt x="23" y="26"/>
                    <a:pt x="27" y="2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66" name="Freeform 121"/>
            <p:cNvSpPr>
              <a:spLocks noChangeAspect="1"/>
            </p:cNvSpPr>
            <p:nvPr/>
          </p:nvSpPr>
          <p:spPr bwMode="auto">
            <a:xfrm>
              <a:off x="5035587" y="3131558"/>
              <a:ext cx="215881" cy="249856"/>
            </a:xfrm>
            <a:custGeom>
              <a:avLst/>
              <a:gdLst>
                <a:gd name="T0" fmla="*/ 123 w 123"/>
                <a:gd name="T1" fmla="*/ 119 h 131"/>
                <a:gd name="T2" fmla="*/ 116 w 123"/>
                <a:gd name="T3" fmla="*/ 117 h 131"/>
                <a:gd name="T4" fmla="*/ 113 w 123"/>
                <a:gd name="T5" fmla="*/ 117 h 131"/>
                <a:gd name="T6" fmla="*/ 104 w 123"/>
                <a:gd name="T7" fmla="*/ 118 h 131"/>
                <a:gd name="T8" fmla="*/ 100 w 123"/>
                <a:gd name="T9" fmla="*/ 124 h 131"/>
                <a:gd name="T10" fmla="*/ 95 w 123"/>
                <a:gd name="T11" fmla="*/ 131 h 131"/>
                <a:gd name="T12" fmla="*/ 73 w 123"/>
                <a:gd name="T13" fmla="*/ 130 h 131"/>
                <a:gd name="T14" fmla="*/ 43 w 123"/>
                <a:gd name="T15" fmla="*/ 102 h 131"/>
                <a:gd name="T16" fmla="*/ 33 w 123"/>
                <a:gd name="T17" fmla="*/ 96 h 131"/>
                <a:gd name="T18" fmla="*/ 23 w 123"/>
                <a:gd name="T19" fmla="*/ 88 h 131"/>
                <a:gd name="T20" fmla="*/ 7 w 123"/>
                <a:gd name="T21" fmla="*/ 82 h 131"/>
                <a:gd name="T22" fmla="*/ 1 w 123"/>
                <a:gd name="T23" fmla="*/ 78 h 131"/>
                <a:gd name="T24" fmla="*/ 3 w 123"/>
                <a:gd name="T25" fmla="*/ 75 h 131"/>
                <a:gd name="T26" fmla="*/ 1 w 123"/>
                <a:gd name="T27" fmla="*/ 68 h 131"/>
                <a:gd name="T28" fmla="*/ 0 w 123"/>
                <a:gd name="T29" fmla="*/ 64 h 131"/>
                <a:gd name="T30" fmla="*/ 13 w 123"/>
                <a:gd name="T31" fmla="*/ 54 h 131"/>
                <a:gd name="T32" fmla="*/ 15 w 123"/>
                <a:gd name="T33" fmla="*/ 50 h 131"/>
                <a:gd name="T34" fmla="*/ 23 w 123"/>
                <a:gd name="T35" fmla="*/ 45 h 131"/>
                <a:gd name="T36" fmla="*/ 25 w 123"/>
                <a:gd name="T37" fmla="*/ 35 h 131"/>
                <a:gd name="T38" fmla="*/ 26 w 123"/>
                <a:gd name="T39" fmla="*/ 29 h 131"/>
                <a:gd name="T40" fmla="*/ 24 w 123"/>
                <a:gd name="T41" fmla="*/ 20 h 131"/>
                <a:gd name="T42" fmla="*/ 27 w 123"/>
                <a:gd name="T43" fmla="*/ 15 h 131"/>
                <a:gd name="T44" fmla="*/ 34 w 123"/>
                <a:gd name="T45" fmla="*/ 11 h 131"/>
                <a:gd name="T46" fmla="*/ 38 w 123"/>
                <a:gd name="T47" fmla="*/ 4 h 131"/>
                <a:gd name="T48" fmla="*/ 43 w 123"/>
                <a:gd name="T49" fmla="*/ 0 h 131"/>
                <a:gd name="T50" fmla="*/ 50 w 123"/>
                <a:gd name="T51" fmla="*/ 3 h 131"/>
                <a:gd name="T52" fmla="*/ 55 w 123"/>
                <a:gd name="T53" fmla="*/ 5 h 131"/>
                <a:gd name="T54" fmla="*/ 59 w 123"/>
                <a:gd name="T55" fmla="*/ 2 h 131"/>
                <a:gd name="T56" fmla="*/ 61 w 123"/>
                <a:gd name="T57" fmla="*/ 7 h 131"/>
                <a:gd name="T58" fmla="*/ 66 w 123"/>
                <a:gd name="T59" fmla="*/ 5 h 131"/>
                <a:gd name="T60" fmla="*/ 69 w 123"/>
                <a:gd name="T61" fmla="*/ 11 h 131"/>
                <a:gd name="T62" fmla="*/ 72 w 123"/>
                <a:gd name="T63" fmla="*/ 15 h 131"/>
                <a:gd name="T64" fmla="*/ 78 w 123"/>
                <a:gd name="T65" fmla="*/ 23 h 131"/>
                <a:gd name="T66" fmla="*/ 80 w 123"/>
                <a:gd name="T67" fmla="*/ 23 h 131"/>
                <a:gd name="T68" fmla="*/ 83 w 123"/>
                <a:gd name="T69" fmla="*/ 25 h 131"/>
                <a:gd name="T70" fmla="*/ 86 w 123"/>
                <a:gd name="T71" fmla="*/ 25 h 131"/>
                <a:gd name="T72" fmla="*/ 85 w 123"/>
                <a:gd name="T73" fmla="*/ 30 h 131"/>
                <a:gd name="T74" fmla="*/ 86 w 123"/>
                <a:gd name="T75" fmla="*/ 38 h 131"/>
                <a:gd name="T76" fmla="*/ 82 w 123"/>
                <a:gd name="T77" fmla="*/ 39 h 131"/>
                <a:gd name="T78" fmla="*/ 80 w 123"/>
                <a:gd name="T79" fmla="*/ 48 h 131"/>
                <a:gd name="T80" fmla="*/ 80 w 123"/>
                <a:gd name="T81" fmla="*/ 56 h 131"/>
                <a:gd name="T82" fmla="*/ 89 w 123"/>
                <a:gd name="T83" fmla="*/ 68 h 131"/>
                <a:gd name="T84" fmla="*/ 89 w 123"/>
                <a:gd name="T85" fmla="*/ 71 h 131"/>
                <a:gd name="T86" fmla="*/ 105 w 123"/>
                <a:gd name="T87" fmla="*/ 83 h 131"/>
                <a:gd name="T88" fmla="*/ 111 w 123"/>
                <a:gd name="T89" fmla="*/ 94 h 131"/>
                <a:gd name="T90" fmla="*/ 111 w 123"/>
                <a:gd name="T91" fmla="*/ 102 h 131"/>
                <a:gd name="T92" fmla="*/ 114 w 123"/>
                <a:gd name="T93" fmla="*/ 105 h 131"/>
                <a:gd name="T94" fmla="*/ 114 w 123"/>
                <a:gd name="T95" fmla="*/ 111 h 131"/>
                <a:gd name="T96" fmla="*/ 123 w 123"/>
                <a:gd name="T97" fmla="*/ 119 h 13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3"/>
                <a:gd name="T148" fmla="*/ 0 h 131"/>
                <a:gd name="T149" fmla="*/ 123 w 123"/>
                <a:gd name="T150" fmla="*/ 131 h 13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3" h="131">
                  <a:moveTo>
                    <a:pt x="123" y="119"/>
                  </a:moveTo>
                  <a:cubicBezTo>
                    <a:pt x="121" y="118"/>
                    <a:pt x="119" y="118"/>
                    <a:pt x="116" y="117"/>
                  </a:cubicBezTo>
                  <a:cubicBezTo>
                    <a:pt x="115" y="117"/>
                    <a:pt x="114" y="117"/>
                    <a:pt x="113" y="117"/>
                  </a:cubicBezTo>
                  <a:cubicBezTo>
                    <a:pt x="110" y="117"/>
                    <a:pt x="107" y="116"/>
                    <a:pt x="104" y="118"/>
                  </a:cubicBezTo>
                  <a:cubicBezTo>
                    <a:pt x="102" y="119"/>
                    <a:pt x="102" y="122"/>
                    <a:pt x="100" y="124"/>
                  </a:cubicBezTo>
                  <a:cubicBezTo>
                    <a:pt x="99" y="127"/>
                    <a:pt x="96" y="129"/>
                    <a:pt x="95" y="131"/>
                  </a:cubicBezTo>
                  <a:cubicBezTo>
                    <a:pt x="88" y="130"/>
                    <a:pt x="80" y="130"/>
                    <a:pt x="73" y="130"/>
                  </a:cubicBezTo>
                  <a:cubicBezTo>
                    <a:pt x="63" y="120"/>
                    <a:pt x="53" y="111"/>
                    <a:pt x="43" y="102"/>
                  </a:cubicBezTo>
                  <a:cubicBezTo>
                    <a:pt x="40" y="100"/>
                    <a:pt x="36" y="98"/>
                    <a:pt x="33" y="96"/>
                  </a:cubicBezTo>
                  <a:cubicBezTo>
                    <a:pt x="29" y="93"/>
                    <a:pt x="26" y="91"/>
                    <a:pt x="23" y="88"/>
                  </a:cubicBezTo>
                  <a:cubicBezTo>
                    <a:pt x="17" y="86"/>
                    <a:pt x="12" y="84"/>
                    <a:pt x="7" y="82"/>
                  </a:cubicBezTo>
                  <a:cubicBezTo>
                    <a:pt x="5" y="81"/>
                    <a:pt x="3" y="80"/>
                    <a:pt x="1" y="78"/>
                  </a:cubicBezTo>
                  <a:cubicBezTo>
                    <a:pt x="1" y="77"/>
                    <a:pt x="3" y="77"/>
                    <a:pt x="3" y="75"/>
                  </a:cubicBezTo>
                  <a:cubicBezTo>
                    <a:pt x="3" y="73"/>
                    <a:pt x="1" y="71"/>
                    <a:pt x="1" y="68"/>
                  </a:cubicBezTo>
                  <a:cubicBezTo>
                    <a:pt x="0" y="67"/>
                    <a:pt x="0" y="66"/>
                    <a:pt x="0" y="64"/>
                  </a:cubicBezTo>
                  <a:cubicBezTo>
                    <a:pt x="4" y="61"/>
                    <a:pt x="9" y="58"/>
                    <a:pt x="13" y="54"/>
                  </a:cubicBezTo>
                  <a:cubicBezTo>
                    <a:pt x="14" y="53"/>
                    <a:pt x="14" y="51"/>
                    <a:pt x="15" y="50"/>
                  </a:cubicBezTo>
                  <a:cubicBezTo>
                    <a:pt x="17" y="48"/>
                    <a:pt x="21" y="48"/>
                    <a:pt x="23" y="45"/>
                  </a:cubicBezTo>
                  <a:cubicBezTo>
                    <a:pt x="25" y="42"/>
                    <a:pt x="24" y="38"/>
                    <a:pt x="25" y="35"/>
                  </a:cubicBezTo>
                  <a:cubicBezTo>
                    <a:pt x="25" y="33"/>
                    <a:pt x="26" y="31"/>
                    <a:pt x="26" y="29"/>
                  </a:cubicBezTo>
                  <a:cubicBezTo>
                    <a:pt x="26" y="26"/>
                    <a:pt x="24" y="23"/>
                    <a:pt x="24" y="20"/>
                  </a:cubicBezTo>
                  <a:cubicBezTo>
                    <a:pt x="25" y="18"/>
                    <a:pt x="26" y="16"/>
                    <a:pt x="27" y="15"/>
                  </a:cubicBezTo>
                  <a:cubicBezTo>
                    <a:pt x="29" y="13"/>
                    <a:pt x="32" y="13"/>
                    <a:pt x="34" y="11"/>
                  </a:cubicBezTo>
                  <a:cubicBezTo>
                    <a:pt x="36" y="10"/>
                    <a:pt x="37" y="6"/>
                    <a:pt x="38" y="4"/>
                  </a:cubicBezTo>
                  <a:cubicBezTo>
                    <a:pt x="40" y="3"/>
                    <a:pt x="40" y="1"/>
                    <a:pt x="43" y="0"/>
                  </a:cubicBezTo>
                  <a:cubicBezTo>
                    <a:pt x="45" y="0"/>
                    <a:pt x="47" y="2"/>
                    <a:pt x="50" y="3"/>
                  </a:cubicBezTo>
                  <a:cubicBezTo>
                    <a:pt x="52" y="3"/>
                    <a:pt x="53" y="5"/>
                    <a:pt x="55" y="5"/>
                  </a:cubicBezTo>
                  <a:cubicBezTo>
                    <a:pt x="57" y="5"/>
                    <a:pt x="58" y="1"/>
                    <a:pt x="59" y="2"/>
                  </a:cubicBezTo>
                  <a:cubicBezTo>
                    <a:pt x="61" y="3"/>
                    <a:pt x="59" y="7"/>
                    <a:pt x="61" y="7"/>
                  </a:cubicBezTo>
                  <a:cubicBezTo>
                    <a:pt x="63" y="8"/>
                    <a:pt x="64" y="6"/>
                    <a:pt x="66" y="5"/>
                  </a:cubicBezTo>
                  <a:cubicBezTo>
                    <a:pt x="67" y="7"/>
                    <a:pt x="68" y="9"/>
                    <a:pt x="69" y="11"/>
                  </a:cubicBezTo>
                  <a:cubicBezTo>
                    <a:pt x="70" y="12"/>
                    <a:pt x="71" y="14"/>
                    <a:pt x="72" y="15"/>
                  </a:cubicBezTo>
                  <a:cubicBezTo>
                    <a:pt x="74" y="18"/>
                    <a:pt x="76" y="21"/>
                    <a:pt x="78" y="23"/>
                  </a:cubicBezTo>
                  <a:cubicBezTo>
                    <a:pt x="78" y="24"/>
                    <a:pt x="79" y="23"/>
                    <a:pt x="80" y="23"/>
                  </a:cubicBezTo>
                  <a:cubicBezTo>
                    <a:pt x="81" y="24"/>
                    <a:pt x="82" y="25"/>
                    <a:pt x="83" y="25"/>
                  </a:cubicBezTo>
                  <a:cubicBezTo>
                    <a:pt x="84" y="25"/>
                    <a:pt x="86" y="24"/>
                    <a:pt x="86" y="25"/>
                  </a:cubicBezTo>
                  <a:cubicBezTo>
                    <a:pt x="87" y="27"/>
                    <a:pt x="85" y="29"/>
                    <a:pt x="85" y="30"/>
                  </a:cubicBezTo>
                  <a:cubicBezTo>
                    <a:pt x="84" y="33"/>
                    <a:pt x="86" y="35"/>
                    <a:pt x="86" y="38"/>
                  </a:cubicBezTo>
                  <a:cubicBezTo>
                    <a:pt x="85" y="39"/>
                    <a:pt x="83" y="38"/>
                    <a:pt x="82" y="39"/>
                  </a:cubicBezTo>
                  <a:cubicBezTo>
                    <a:pt x="80" y="42"/>
                    <a:pt x="80" y="45"/>
                    <a:pt x="80" y="48"/>
                  </a:cubicBezTo>
                  <a:cubicBezTo>
                    <a:pt x="80" y="51"/>
                    <a:pt x="79" y="54"/>
                    <a:pt x="80" y="56"/>
                  </a:cubicBezTo>
                  <a:cubicBezTo>
                    <a:pt x="82" y="61"/>
                    <a:pt x="86" y="64"/>
                    <a:pt x="89" y="68"/>
                  </a:cubicBezTo>
                  <a:cubicBezTo>
                    <a:pt x="89" y="69"/>
                    <a:pt x="88" y="70"/>
                    <a:pt x="89" y="71"/>
                  </a:cubicBezTo>
                  <a:cubicBezTo>
                    <a:pt x="94" y="75"/>
                    <a:pt x="100" y="78"/>
                    <a:pt x="105" y="83"/>
                  </a:cubicBezTo>
                  <a:cubicBezTo>
                    <a:pt x="108" y="87"/>
                    <a:pt x="110" y="90"/>
                    <a:pt x="111" y="94"/>
                  </a:cubicBezTo>
                  <a:cubicBezTo>
                    <a:pt x="112" y="97"/>
                    <a:pt x="111" y="100"/>
                    <a:pt x="111" y="102"/>
                  </a:cubicBezTo>
                  <a:cubicBezTo>
                    <a:pt x="112" y="104"/>
                    <a:pt x="114" y="103"/>
                    <a:pt x="114" y="105"/>
                  </a:cubicBezTo>
                  <a:cubicBezTo>
                    <a:pt x="115" y="107"/>
                    <a:pt x="113" y="109"/>
                    <a:pt x="114" y="111"/>
                  </a:cubicBezTo>
                  <a:cubicBezTo>
                    <a:pt x="117" y="114"/>
                    <a:pt x="120" y="116"/>
                    <a:pt x="123" y="119"/>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67" name="Freeform 122"/>
            <p:cNvSpPr>
              <a:spLocks noChangeAspect="1"/>
            </p:cNvSpPr>
            <p:nvPr/>
          </p:nvSpPr>
          <p:spPr bwMode="auto">
            <a:xfrm>
              <a:off x="5134004" y="3057702"/>
              <a:ext cx="439699" cy="443140"/>
            </a:xfrm>
            <a:custGeom>
              <a:avLst/>
              <a:gdLst>
                <a:gd name="T0" fmla="*/ 11 w 251"/>
                <a:gd name="T1" fmla="*/ 38 h 233"/>
                <a:gd name="T2" fmla="*/ 5 w 251"/>
                <a:gd name="T3" fmla="*/ 27 h 233"/>
                <a:gd name="T4" fmla="*/ 1 w 251"/>
                <a:gd name="T5" fmla="*/ 8 h 233"/>
                <a:gd name="T6" fmla="*/ 12 w 251"/>
                <a:gd name="T7" fmla="*/ 5 h 233"/>
                <a:gd name="T8" fmla="*/ 20 w 251"/>
                <a:gd name="T9" fmla="*/ 10 h 233"/>
                <a:gd name="T10" fmla="*/ 28 w 251"/>
                <a:gd name="T11" fmla="*/ 17 h 233"/>
                <a:gd name="T12" fmla="*/ 32 w 251"/>
                <a:gd name="T13" fmla="*/ 15 h 233"/>
                <a:gd name="T14" fmla="*/ 37 w 251"/>
                <a:gd name="T15" fmla="*/ 11 h 233"/>
                <a:gd name="T16" fmla="*/ 53 w 251"/>
                <a:gd name="T17" fmla="*/ 6 h 233"/>
                <a:gd name="T18" fmla="*/ 54 w 251"/>
                <a:gd name="T19" fmla="*/ 15 h 233"/>
                <a:gd name="T20" fmla="*/ 57 w 251"/>
                <a:gd name="T21" fmla="*/ 22 h 233"/>
                <a:gd name="T22" fmla="*/ 62 w 251"/>
                <a:gd name="T23" fmla="*/ 34 h 233"/>
                <a:gd name="T24" fmla="*/ 80 w 251"/>
                <a:gd name="T25" fmla="*/ 43 h 233"/>
                <a:gd name="T26" fmla="*/ 106 w 251"/>
                <a:gd name="T27" fmla="*/ 52 h 233"/>
                <a:gd name="T28" fmla="*/ 127 w 251"/>
                <a:gd name="T29" fmla="*/ 49 h 233"/>
                <a:gd name="T30" fmla="*/ 125 w 251"/>
                <a:gd name="T31" fmla="*/ 41 h 233"/>
                <a:gd name="T32" fmla="*/ 138 w 251"/>
                <a:gd name="T33" fmla="*/ 32 h 233"/>
                <a:gd name="T34" fmla="*/ 155 w 251"/>
                <a:gd name="T35" fmla="*/ 26 h 233"/>
                <a:gd name="T36" fmla="*/ 164 w 251"/>
                <a:gd name="T37" fmla="*/ 31 h 233"/>
                <a:gd name="T38" fmla="*/ 183 w 251"/>
                <a:gd name="T39" fmla="*/ 37 h 233"/>
                <a:gd name="T40" fmla="*/ 189 w 251"/>
                <a:gd name="T41" fmla="*/ 44 h 233"/>
                <a:gd name="T42" fmla="*/ 201 w 251"/>
                <a:gd name="T43" fmla="*/ 50 h 233"/>
                <a:gd name="T44" fmla="*/ 215 w 251"/>
                <a:gd name="T45" fmla="*/ 58 h 233"/>
                <a:gd name="T46" fmla="*/ 218 w 251"/>
                <a:gd name="T47" fmla="*/ 70 h 233"/>
                <a:gd name="T48" fmla="*/ 211 w 251"/>
                <a:gd name="T49" fmla="*/ 84 h 233"/>
                <a:gd name="T50" fmla="*/ 210 w 251"/>
                <a:gd name="T51" fmla="*/ 87 h 233"/>
                <a:gd name="T52" fmla="*/ 212 w 251"/>
                <a:gd name="T53" fmla="*/ 102 h 233"/>
                <a:gd name="T54" fmla="*/ 212 w 251"/>
                <a:gd name="T55" fmla="*/ 112 h 233"/>
                <a:gd name="T56" fmla="*/ 217 w 251"/>
                <a:gd name="T57" fmla="*/ 133 h 233"/>
                <a:gd name="T58" fmla="*/ 227 w 251"/>
                <a:gd name="T59" fmla="*/ 141 h 233"/>
                <a:gd name="T60" fmla="*/ 218 w 251"/>
                <a:gd name="T61" fmla="*/ 157 h 233"/>
                <a:gd name="T62" fmla="*/ 228 w 251"/>
                <a:gd name="T63" fmla="*/ 174 h 233"/>
                <a:gd name="T64" fmla="*/ 238 w 251"/>
                <a:gd name="T65" fmla="*/ 180 h 233"/>
                <a:gd name="T66" fmla="*/ 244 w 251"/>
                <a:gd name="T67" fmla="*/ 198 h 233"/>
                <a:gd name="T68" fmla="*/ 249 w 251"/>
                <a:gd name="T69" fmla="*/ 206 h 233"/>
                <a:gd name="T70" fmla="*/ 242 w 251"/>
                <a:gd name="T71" fmla="*/ 210 h 233"/>
                <a:gd name="T72" fmla="*/ 233 w 251"/>
                <a:gd name="T73" fmla="*/ 222 h 233"/>
                <a:gd name="T74" fmla="*/ 231 w 251"/>
                <a:gd name="T75" fmla="*/ 233 h 233"/>
                <a:gd name="T76" fmla="*/ 215 w 251"/>
                <a:gd name="T77" fmla="*/ 229 h 233"/>
                <a:gd name="T78" fmla="*/ 195 w 251"/>
                <a:gd name="T79" fmla="*/ 226 h 233"/>
                <a:gd name="T80" fmla="*/ 177 w 251"/>
                <a:gd name="T81" fmla="*/ 217 h 233"/>
                <a:gd name="T82" fmla="*/ 165 w 251"/>
                <a:gd name="T83" fmla="*/ 200 h 233"/>
                <a:gd name="T84" fmla="*/ 148 w 251"/>
                <a:gd name="T85" fmla="*/ 209 h 233"/>
                <a:gd name="T86" fmla="*/ 132 w 251"/>
                <a:gd name="T87" fmla="*/ 206 h 233"/>
                <a:gd name="T88" fmla="*/ 124 w 251"/>
                <a:gd name="T89" fmla="*/ 200 h 233"/>
                <a:gd name="T90" fmla="*/ 119 w 251"/>
                <a:gd name="T91" fmla="*/ 194 h 233"/>
                <a:gd name="T92" fmla="*/ 107 w 251"/>
                <a:gd name="T93" fmla="*/ 191 h 233"/>
                <a:gd name="T94" fmla="*/ 97 w 251"/>
                <a:gd name="T95" fmla="*/ 171 h 233"/>
                <a:gd name="T96" fmla="*/ 93 w 251"/>
                <a:gd name="T97" fmla="*/ 166 h 233"/>
                <a:gd name="T98" fmla="*/ 78 w 251"/>
                <a:gd name="T99" fmla="*/ 156 h 233"/>
                <a:gd name="T100" fmla="*/ 73 w 251"/>
                <a:gd name="T101" fmla="*/ 155 h 233"/>
                <a:gd name="T102" fmla="*/ 71 w 251"/>
                <a:gd name="T103" fmla="*/ 157 h 233"/>
                <a:gd name="T104" fmla="*/ 59 w 251"/>
                <a:gd name="T105" fmla="*/ 150 h 233"/>
                <a:gd name="T106" fmla="*/ 56 w 251"/>
                <a:gd name="T107" fmla="*/ 141 h 233"/>
                <a:gd name="T108" fmla="*/ 50 w 251"/>
                <a:gd name="T109" fmla="*/ 122 h 233"/>
                <a:gd name="T110" fmla="*/ 34 w 251"/>
                <a:gd name="T111" fmla="*/ 107 h 233"/>
                <a:gd name="T112" fmla="*/ 25 w 251"/>
                <a:gd name="T113" fmla="*/ 87 h 233"/>
                <a:gd name="T114" fmla="*/ 31 w 251"/>
                <a:gd name="T115" fmla="*/ 77 h 233"/>
                <a:gd name="T116" fmla="*/ 31 w 251"/>
                <a:gd name="T117" fmla="*/ 64 h 233"/>
                <a:gd name="T118" fmla="*/ 25 w 251"/>
                <a:gd name="T119" fmla="*/ 62 h 233"/>
                <a:gd name="T120" fmla="*/ 17 w 251"/>
                <a:gd name="T121" fmla="*/ 54 h 233"/>
                <a:gd name="T122" fmla="*/ 11 w 251"/>
                <a:gd name="T123" fmla="*/ 44 h 23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1"/>
                <a:gd name="T187" fmla="*/ 0 h 233"/>
                <a:gd name="T188" fmla="*/ 251 w 251"/>
                <a:gd name="T189" fmla="*/ 233 h 23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1" h="233">
                  <a:moveTo>
                    <a:pt x="11" y="44"/>
                  </a:moveTo>
                  <a:cubicBezTo>
                    <a:pt x="11" y="42"/>
                    <a:pt x="12" y="40"/>
                    <a:pt x="11" y="38"/>
                  </a:cubicBezTo>
                  <a:cubicBezTo>
                    <a:pt x="10" y="36"/>
                    <a:pt x="6" y="36"/>
                    <a:pt x="5" y="34"/>
                  </a:cubicBezTo>
                  <a:cubicBezTo>
                    <a:pt x="4" y="32"/>
                    <a:pt x="5" y="29"/>
                    <a:pt x="5" y="27"/>
                  </a:cubicBezTo>
                  <a:cubicBezTo>
                    <a:pt x="5" y="24"/>
                    <a:pt x="7" y="22"/>
                    <a:pt x="6" y="20"/>
                  </a:cubicBezTo>
                  <a:cubicBezTo>
                    <a:pt x="5" y="16"/>
                    <a:pt x="0" y="12"/>
                    <a:pt x="1" y="8"/>
                  </a:cubicBezTo>
                  <a:cubicBezTo>
                    <a:pt x="2" y="5"/>
                    <a:pt x="7" y="4"/>
                    <a:pt x="10" y="2"/>
                  </a:cubicBezTo>
                  <a:cubicBezTo>
                    <a:pt x="11" y="3"/>
                    <a:pt x="11" y="4"/>
                    <a:pt x="12" y="5"/>
                  </a:cubicBezTo>
                  <a:cubicBezTo>
                    <a:pt x="13" y="7"/>
                    <a:pt x="15" y="9"/>
                    <a:pt x="17" y="10"/>
                  </a:cubicBezTo>
                  <a:cubicBezTo>
                    <a:pt x="18" y="11"/>
                    <a:pt x="20" y="9"/>
                    <a:pt x="20" y="10"/>
                  </a:cubicBezTo>
                  <a:cubicBezTo>
                    <a:pt x="22" y="11"/>
                    <a:pt x="19" y="14"/>
                    <a:pt x="20" y="15"/>
                  </a:cubicBezTo>
                  <a:cubicBezTo>
                    <a:pt x="22" y="17"/>
                    <a:pt x="26" y="16"/>
                    <a:pt x="28" y="17"/>
                  </a:cubicBezTo>
                  <a:cubicBezTo>
                    <a:pt x="29" y="16"/>
                    <a:pt x="29" y="16"/>
                    <a:pt x="30" y="16"/>
                  </a:cubicBezTo>
                  <a:cubicBezTo>
                    <a:pt x="31" y="16"/>
                    <a:pt x="31" y="16"/>
                    <a:pt x="32" y="15"/>
                  </a:cubicBezTo>
                  <a:cubicBezTo>
                    <a:pt x="34" y="15"/>
                    <a:pt x="36" y="17"/>
                    <a:pt x="37" y="16"/>
                  </a:cubicBezTo>
                  <a:cubicBezTo>
                    <a:pt x="38" y="15"/>
                    <a:pt x="36" y="12"/>
                    <a:pt x="37" y="11"/>
                  </a:cubicBezTo>
                  <a:cubicBezTo>
                    <a:pt x="41" y="7"/>
                    <a:pt x="44" y="3"/>
                    <a:pt x="49" y="1"/>
                  </a:cubicBezTo>
                  <a:cubicBezTo>
                    <a:pt x="51" y="0"/>
                    <a:pt x="53" y="3"/>
                    <a:pt x="53" y="6"/>
                  </a:cubicBezTo>
                  <a:cubicBezTo>
                    <a:pt x="53" y="7"/>
                    <a:pt x="49" y="7"/>
                    <a:pt x="50" y="9"/>
                  </a:cubicBezTo>
                  <a:cubicBezTo>
                    <a:pt x="50" y="11"/>
                    <a:pt x="54" y="12"/>
                    <a:pt x="54" y="15"/>
                  </a:cubicBezTo>
                  <a:cubicBezTo>
                    <a:pt x="55" y="16"/>
                    <a:pt x="50" y="16"/>
                    <a:pt x="50" y="18"/>
                  </a:cubicBezTo>
                  <a:cubicBezTo>
                    <a:pt x="51" y="21"/>
                    <a:pt x="54" y="21"/>
                    <a:pt x="57" y="22"/>
                  </a:cubicBezTo>
                  <a:cubicBezTo>
                    <a:pt x="58" y="23"/>
                    <a:pt x="58" y="22"/>
                    <a:pt x="59" y="22"/>
                  </a:cubicBezTo>
                  <a:cubicBezTo>
                    <a:pt x="60" y="26"/>
                    <a:pt x="60" y="30"/>
                    <a:pt x="62" y="34"/>
                  </a:cubicBezTo>
                  <a:cubicBezTo>
                    <a:pt x="64" y="37"/>
                    <a:pt x="68" y="38"/>
                    <a:pt x="71" y="40"/>
                  </a:cubicBezTo>
                  <a:cubicBezTo>
                    <a:pt x="74" y="41"/>
                    <a:pt x="77" y="41"/>
                    <a:pt x="80" y="43"/>
                  </a:cubicBezTo>
                  <a:cubicBezTo>
                    <a:pt x="83" y="45"/>
                    <a:pt x="85" y="48"/>
                    <a:pt x="89" y="50"/>
                  </a:cubicBezTo>
                  <a:cubicBezTo>
                    <a:pt x="94" y="52"/>
                    <a:pt x="100" y="52"/>
                    <a:pt x="106" y="52"/>
                  </a:cubicBezTo>
                  <a:cubicBezTo>
                    <a:pt x="111" y="52"/>
                    <a:pt x="115" y="50"/>
                    <a:pt x="120" y="49"/>
                  </a:cubicBezTo>
                  <a:cubicBezTo>
                    <a:pt x="122" y="49"/>
                    <a:pt x="125" y="51"/>
                    <a:pt x="127" y="49"/>
                  </a:cubicBezTo>
                  <a:cubicBezTo>
                    <a:pt x="128" y="48"/>
                    <a:pt x="125" y="46"/>
                    <a:pt x="125" y="44"/>
                  </a:cubicBezTo>
                  <a:cubicBezTo>
                    <a:pt x="124" y="43"/>
                    <a:pt x="125" y="42"/>
                    <a:pt x="125" y="41"/>
                  </a:cubicBezTo>
                  <a:cubicBezTo>
                    <a:pt x="128" y="40"/>
                    <a:pt x="132" y="40"/>
                    <a:pt x="135" y="38"/>
                  </a:cubicBezTo>
                  <a:cubicBezTo>
                    <a:pt x="137" y="37"/>
                    <a:pt x="136" y="33"/>
                    <a:pt x="138" y="32"/>
                  </a:cubicBezTo>
                  <a:cubicBezTo>
                    <a:pt x="141" y="29"/>
                    <a:pt x="146" y="30"/>
                    <a:pt x="150" y="29"/>
                  </a:cubicBezTo>
                  <a:cubicBezTo>
                    <a:pt x="152" y="28"/>
                    <a:pt x="152" y="26"/>
                    <a:pt x="155" y="26"/>
                  </a:cubicBezTo>
                  <a:cubicBezTo>
                    <a:pt x="157" y="26"/>
                    <a:pt x="159" y="27"/>
                    <a:pt x="161" y="28"/>
                  </a:cubicBezTo>
                  <a:cubicBezTo>
                    <a:pt x="162" y="29"/>
                    <a:pt x="163" y="30"/>
                    <a:pt x="164" y="31"/>
                  </a:cubicBezTo>
                  <a:cubicBezTo>
                    <a:pt x="168" y="32"/>
                    <a:pt x="171" y="33"/>
                    <a:pt x="175" y="34"/>
                  </a:cubicBezTo>
                  <a:cubicBezTo>
                    <a:pt x="177" y="35"/>
                    <a:pt x="180" y="36"/>
                    <a:pt x="183" y="37"/>
                  </a:cubicBezTo>
                  <a:cubicBezTo>
                    <a:pt x="185" y="38"/>
                    <a:pt x="188" y="38"/>
                    <a:pt x="189" y="39"/>
                  </a:cubicBezTo>
                  <a:cubicBezTo>
                    <a:pt x="190" y="41"/>
                    <a:pt x="187" y="43"/>
                    <a:pt x="189" y="44"/>
                  </a:cubicBezTo>
                  <a:cubicBezTo>
                    <a:pt x="191" y="46"/>
                    <a:pt x="195" y="44"/>
                    <a:pt x="197" y="45"/>
                  </a:cubicBezTo>
                  <a:cubicBezTo>
                    <a:pt x="199" y="46"/>
                    <a:pt x="199" y="50"/>
                    <a:pt x="201" y="50"/>
                  </a:cubicBezTo>
                  <a:cubicBezTo>
                    <a:pt x="205" y="52"/>
                    <a:pt x="210" y="51"/>
                    <a:pt x="214" y="53"/>
                  </a:cubicBezTo>
                  <a:cubicBezTo>
                    <a:pt x="215" y="54"/>
                    <a:pt x="215" y="56"/>
                    <a:pt x="215" y="58"/>
                  </a:cubicBezTo>
                  <a:cubicBezTo>
                    <a:pt x="215" y="60"/>
                    <a:pt x="215" y="62"/>
                    <a:pt x="215" y="64"/>
                  </a:cubicBezTo>
                  <a:cubicBezTo>
                    <a:pt x="215" y="66"/>
                    <a:pt x="217" y="68"/>
                    <a:pt x="218" y="70"/>
                  </a:cubicBezTo>
                  <a:cubicBezTo>
                    <a:pt x="217" y="72"/>
                    <a:pt x="217" y="75"/>
                    <a:pt x="216" y="77"/>
                  </a:cubicBezTo>
                  <a:cubicBezTo>
                    <a:pt x="215" y="79"/>
                    <a:pt x="212" y="81"/>
                    <a:pt x="211" y="84"/>
                  </a:cubicBezTo>
                  <a:cubicBezTo>
                    <a:pt x="211" y="85"/>
                    <a:pt x="213" y="86"/>
                    <a:pt x="213" y="87"/>
                  </a:cubicBezTo>
                  <a:cubicBezTo>
                    <a:pt x="212" y="88"/>
                    <a:pt x="210" y="86"/>
                    <a:pt x="210" y="87"/>
                  </a:cubicBezTo>
                  <a:cubicBezTo>
                    <a:pt x="209" y="90"/>
                    <a:pt x="208" y="94"/>
                    <a:pt x="209" y="97"/>
                  </a:cubicBezTo>
                  <a:cubicBezTo>
                    <a:pt x="209" y="99"/>
                    <a:pt x="212" y="100"/>
                    <a:pt x="212" y="102"/>
                  </a:cubicBezTo>
                  <a:cubicBezTo>
                    <a:pt x="212" y="104"/>
                    <a:pt x="209" y="104"/>
                    <a:pt x="209" y="106"/>
                  </a:cubicBezTo>
                  <a:cubicBezTo>
                    <a:pt x="209" y="108"/>
                    <a:pt x="212" y="110"/>
                    <a:pt x="212" y="112"/>
                  </a:cubicBezTo>
                  <a:cubicBezTo>
                    <a:pt x="213" y="116"/>
                    <a:pt x="214" y="122"/>
                    <a:pt x="212" y="126"/>
                  </a:cubicBezTo>
                  <a:cubicBezTo>
                    <a:pt x="213" y="129"/>
                    <a:pt x="215" y="131"/>
                    <a:pt x="217" y="133"/>
                  </a:cubicBezTo>
                  <a:cubicBezTo>
                    <a:pt x="219" y="134"/>
                    <a:pt x="223" y="131"/>
                    <a:pt x="225" y="133"/>
                  </a:cubicBezTo>
                  <a:cubicBezTo>
                    <a:pt x="227" y="134"/>
                    <a:pt x="228" y="138"/>
                    <a:pt x="227" y="141"/>
                  </a:cubicBezTo>
                  <a:cubicBezTo>
                    <a:pt x="226" y="145"/>
                    <a:pt x="222" y="148"/>
                    <a:pt x="220" y="152"/>
                  </a:cubicBezTo>
                  <a:cubicBezTo>
                    <a:pt x="219" y="153"/>
                    <a:pt x="219" y="155"/>
                    <a:pt x="218" y="157"/>
                  </a:cubicBezTo>
                  <a:cubicBezTo>
                    <a:pt x="221" y="160"/>
                    <a:pt x="224" y="163"/>
                    <a:pt x="226" y="166"/>
                  </a:cubicBezTo>
                  <a:cubicBezTo>
                    <a:pt x="228" y="169"/>
                    <a:pt x="227" y="172"/>
                    <a:pt x="228" y="174"/>
                  </a:cubicBezTo>
                  <a:cubicBezTo>
                    <a:pt x="228" y="176"/>
                    <a:pt x="230" y="177"/>
                    <a:pt x="231" y="178"/>
                  </a:cubicBezTo>
                  <a:cubicBezTo>
                    <a:pt x="233" y="179"/>
                    <a:pt x="236" y="179"/>
                    <a:pt x="238" y="180"/>
                  </a:cubicBezTo>
                  <a:cubicBezTo>
                    <a:pt x="240" y="181"/>
                    <a:pt x="241" y="182"/>
                    <a:pt x="242" y="183"/>
                  </a:cubicBezTo>
                  <a:cubicBezTo>
                    <a:pt x="243" y="188"/>
                    <a:pt x="241" y="194"/>
                    <a:pt x="244" y="198"/>
                  </a:cubicBezTo>
                  <a:cubicBezTo>
                    <a:pt x="245" y="200"/>
                    <a:pt x="249" y="198"/>
                    <a:pt x="250" y="200"/>
                  </a:cubicBezTo>
                  <a:cubicBezTo>
                    <a:pt x="251" y="201"/>
                    <a:pt x="250" y="204"/>
                    <a:pt x="249" y="206"/>
                  </a:cubicBezTo>
                  <a:cubicBezTo>
                    <a:pt x="249" y="207"/>
                    <a:pt x="250" y="208"/>
                    <a:pt x="249" y="209"/>
                  </a:cubicBezTo>
                  <a:cubicBezTo>
                    <a:pt x="247" y="210"/>
                    <a:pt x="244" y="209"/>
                    <a:pt x="242" y="210"/>
                  </a:cubicBezTo>
                  <a:cubicBezTo>
                    <a:pt x="239" y="211"/>
                    <a:pt x="237" y="212"/>
                    <a:pt x="235" y="214"/>
                  </a:cubicBezTo>
                  <a:cubicBezTo>
                    <a:pt x="234" y="216"/>
                    <a:pt x="233" y="219"/>
                    <a:pt x="233" y="222"/>
                  </a:cubicBezTo>
                  <a:cubicBezTo>
                    <a:pt x="233" y="224"/>
                    <a:pt x="234" y="227"/>
                    <a:pt x="234" y="229"/>
                  </a:cubicBezTo>
                  <a:cubicBezTo>
                    <a:pt x="233" y="230"/>
                    <a:pt x="232" y="233"/>
                    <a:pt x="231" y="233"/>
                  </a:cubicBezTo>
                  <a:cubicBezTo>
                    <a:pt x="229" y="232"/>
                    <a:pt x="227" y="230"/>
                    <a:pt x="225" y="230"/>
                  </a:cubicBezTo>
                  <a:cubicBezTo>
                    <a:pt x="221" y="229"/>
                    <a:pt x="218" y="229"/>
                    <a:pt x="215" y="229"/>
                  </a:cubicBezTo>
                  <a:cubicBezTo>
                    <a:pt x="210" y="229"/>
                    <a:pt x="205" y="230"/>
                    <a:pt x="201" y="229"/>
                  </a:cubicBezTo>
                  <a:cubicBezTo>
                    <a:pt x="199" y="229"/>
                    <a:pt x="197" y="227"/>
                    <a:pt x="195" y="226"/>
                  </a:cubicBezTo>
                  <a:cubicBezTo>
                    <a:pt x="190" y="225"/>
                    <a:pt x="185" y="225"/>
                    <a:pt x="181" y="222"/>
                  </a:cubicBezTo>
                  <a:cubicBezTo>
                    <a:pt x="179" y="221"/>
                    <a:pt x="178" y="219"/>
                    <a:pt x="177" y="217"/>
                  </a:cubicBezTo>
                  <a:cubicBezTo>
                    <a:pt x="176" y="213"/>
                    <a:pt x="176" y="208"/>
                    <a:pt x="173" y="204"/>
                  </a:cubicBezTo>
                  <a:cubicBezTo>
                    <a:pt x="171" y="202"/>
                    <a:pt x="168" y="200"/>
                    <a:pt x="165" y="200"/>
                  </a:cubicBezTo>
                  <a:cubicBezTo>
                    <a:pt x="162" y="201"/>
                    <a:pt x="159" y="203"/>
                    <a:pt x="156" y="205"/>
                  </a:cubicBezTo>
                  <a:cubicBezTo>
                    <a:pt x="153" y="206"/>
                    <a:pt x="151" y="209"/>
                    <a:pt x="148" y="209"/>
                  </a:cubicBezTo>
                  <a:cubicBezTo>
                    <a:pt x="145" y="209"/>
                    <a:pt x="143" y="206"/>
                    <a:pt x="141" y="205"/>
                  </a:cubicBezTo>
                  <a:cubicBezTo>
                    <a:pt x="138" y="205"/>
                    <a:pt x="135" y="206"/>
                    <a:pt x="132" y="206"/>
                  </a:cubicBezTo>
                  <a:cubicBezTo>
                    <a:pt x="131" y="206"/>
                    <a:pt x="132" y="204"/>
                    <a:pt x="132" y="203"/>
                  </a:cubicBezTo>
                  <a:cubicBezTo>
                    <a:pt x="129" y="202"/>
                    <a:pt x="126" y="202"/>
                    <a:pt x="124" y="200"/>
                  </a:cubicBezTo>
                  <a:cubicBezTo>
                    <a:pt x="122" y="200"/>
                    <a:pt x="120" y="199"/>
                    <a:pt x="119" y="197"/>
                  </a:cubicBezTo>
                  <a:cubicBezTo>
                    <a:pt x="118" y="196"/>
                    <a:pt x="120" y="195"/>
                    <a:pt x="119" y="194"/>
                  </a:cubicBezTo>
                  <a:cubicBezTo>
                    <a:pt x="118" y="192"/>
                    <a:pt x="116" y="192"/>
                    <a:pt x="114" y="192"/>
                  </a:cubicBezTo>
                  <a:cubicBezTo>
                    <a:pt x="112" y="191"/>
                    <a:pt x="109" y="193"/>
                    <a:pt x="107" y="191"/>
                  </a:cubicBezTo>
                  <a:cubicBezTo>
                    <a:pt x="103" y="188"/>
                    <a:pt x="101" y="184"/>
                    <a:pt x="99" y="179"/>
                  </a:cubicBezTo>
                  <a:cubicBezTo>
                    <a:pt x="97" y="177"/>
                    <a:pt x="99" y="173"/>
                    <a:pt x="97" y="171"/>
                  </a:cubicBezTo>
                  <a:cubicBezTo>
                    <a:pt x="96" y="169"/>
                    <a:pt x="94" y="172"/>
                    <a:pt x="93" y="171"/>
                  </a:cubicBezTo>
                  <a:cubicBezTo>
                    <a:pt x="92" y="170"/>
                    <a:pt x="94" y="168"/>
                    <a:pt x="93" y="166"/>
                  </a:cubicBezTo>
                  <a:cubicBezTo>
                    <a:pt x="91" y="161"/>
                    <a:pt x="88" y="155"/>
                    <a:pt x="83" y="152"/>
                  </a:cubicBezTo>
                  <a:cubicBezTo>
                    <a:pt x="81" y="151"/>
                    <a:pt x="80" y="156"/>
                    <a:pt x="78" y="156"/>
                  </a:cubicBezTo>
                  <a:cubicBezTo>
                    <a:pt x="78" y="156"/>
                    <a:pt x="78" y="155"/>
                    <a:pt x="78" y="155"/>
                  </a:cubicBezTo>
                  <a:cubicBezTo>
                    <a:pt x="76" y="155"/>
                    <a:pt x="75" y="156"/>
                    <a:pt x="73" y="155"/>
                  </a:cubicBezTo>
                  <a:cubicBezTo>
                    <a:pt x="72" y="154"/>
                    <a:pt x="72" y="151"/>
                    <a:pt x="71" y="152"/>
                  </a:cubicBezTo>
                  <a:cubicBezTo>
                    <a:pt x="70" y="153"/>
                    <a:pt x="72" y="155"/>
                    <a:pt x="71" y="157"/>
                  </a:cubicBezTo>
                  <a:cubicBezTo>
                    <a:pt x="71" y="157"/>
                    <a:pt x="69" y="158"/>
                    <a:pt x="68" y="158"/>
                  </a:cubicBezTo>
                  <a:cubicBezTo>
                    <a:pt x="65" y="155"/>
                    <a:pt x="62" y="153"/>
                    <a:pt x="59" y="150"/>
                  </a:cubicBezTo>
                  <a:cubicBezTo>
                    <a:pt x="58" y="148"/>
                    <a:pt x="60" y="146"/>
                    <a:pt x="59" y="144"/>
                  </a:cubicBezTo>
                  <a:cubicBezTo>
                    <a:pt x="59" y="142"/>
                    <a:pt x="57" y="143"/>
                    <a:pt x="56" y="141"/>
                  </a:cubicBezTo>
                  <a:cubicBezTo>
                    <a:pt x="56" y="139"/>
                    <a:pt x="57" y="136"/>
                    <a:pt x="56" y="133"/>
                  </a:cubicBezTo>
                  <a:cubicBezTo>
                    <a:pt x="55" y="129"/>
                    <a:pt x="53" y="126"/>
                    <a:pt x="50" y="122"/>
                  </a:cubicBezTo>
                  <a:cubicBezTo>
                    <a:pt x="45" y="117"/>
                    <a:pt x="39" y="114"/>
                    <a:pt x="34" y="110"/>
                  </a:cubicBezTo>
                  <a:cubicBezTo>
                    <a:pt x="33" y="109"/>
                    <a:pt x="34" y="108"/>
                    <a:pt x="34" y="107"/>
                  </a:cubicBezTo>
                  <a:cubicBezTo>
                    <a:pt x="31" y="103"/>
                    <a:pt x="27" y="100"/>
                    <a:pt x="25" y="95"/>
                  </a:cubicBezTo>
                  <a:cubicBezTo>
                    <a:pt x="24" y="93"/>
                    <a:pt x="25" y="90"/>
                    <a:pt x="25" y="87"/>
                  </a:cubicBezTo>
                  <a:cubicBezTo>
                    <a:pt x="25" y="84"/>
                    <a:pt x="25" y="81"/>
                    <a:pt x="27" y="78"/>
                  </a:cubicBezTo>
                  <a:cubicBezTo>
                    <a:pt x="28" y="77"/>
                    <a:pt x="30" y="78"/>
                    <a:pt x="31" y="77"/>
                  </a:cubicBezTo>
                  <a:cubicBezTo>
                    <a:pt x="31" y="74"/>
                    <a:pt x="29" y="72"/>
                    <a:pt x="30" y="69"/>
                  </a:cubicBezTo>
                  <a:cubicBezTo>
                    <a:pt x="30" y="68"/>
                    <a:pt x="32" y="66"/>
                    <a:pt x="31" y="64"/>
                  </a:cubicBezTo>
                  <a:cubicBezTo>
                    <a:pt x="31" y="63"/>
                    <a:pt x="29" y="64"/>
                    <a:pt x="28" y="64"/>
                  </a:cubicBezTo>
                  <a:cubicBezTo>
                    <a:pt x="27" y="64"/>
                    <a:pt x="26" y="63"/>
                    <a:pt x="25" y="62"/>
                  </a:cubicBezTo>
                  <a:cubicBezTo>
                    <a:pt x="24" y="62"/>
                    <a:pt x="23" y="63"/>
                    <a:pt x="23" y="62"/>
                  </a:cubicBezTo>
                  <a:cubicBezTo>
                    <a:pt x="21" y="60"/>
                    <a:pt x="19" y="57"/>
                    <a:pt x="17" y="54"/>
                  </a:cubicBezTo>
                  <a:cubicBezTo>
                    <a:pt x="16" y="53"/>
                    <a:pt x="15" y="51"/>
                    <a:pt x="14" y="50"/>
                  </a:cubicBezTo>
                  <a:cubicBezTo>
                    <a:pt x="13" y="48"/>
                    <a:pt x="12" y="46"/>
                    <a:pt x="11" y="4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68" name="Freeform 124"/>
            <p:cNvSpPr>
              <a:spLocks noChangeAspect="1"/>
            </p:cNvSpPr>
            <p:nvPr/>
          </p:nvSpPr>
          <p:spPr bwMode="auto">
            <a:xfrm>
              <a:off x="5151465" y="3060845"/>
              <a:ext cx="30159" cy="28286"/>
            </a:xfrm>
            <a:custGeom>
              <a:avLst/>
              <a:gdLst>
                <a:gd name="T0" fmla="*/ 2147483647 w 18"/>
                <a:gd name="T1" fmla="*/ 2147483647 h 15"/>
                <a:gd name="T2" fmla="*/ 2147483647 w 18"/>
                <a:gd name="T3" fmla="*/ 2147483647 h 15"/>
                <a:gd name="T4" fmla="*/ 2147483647 w 18"/>
                <a:gd name="T5" fmla="*/ 2147483647 h 15"/>
                <a:gd name="T6" fmla="*/ 2147483647 w 18"/>
                <a:gd name="T7" fmla="*/ 2147483647 h 15"/>
                <a:gd name="T8" fmla="*/ 2147483647 w 18"/>
                <a:gd name="T9" fmla="*/ 0 h 15"/>
                <a:gd name="T10" fmla="*/ 0 w 18"/>
                <a:gd name="T11" fmla="*/ 0 h 15"/>
                <a:gd name="T12" fmla="*/ 2147483647 w 18"/>
                <a:gd name="T13" fmla="*/ 2147483647 h 15"/>
                <a:gd name="T14" fmla="*/ 2147483647 w 18"/>
                <a:gd name="T15" fmla="*/ 2147483647 h 15"/>
                <a:gd name="T16" fmla="*/ 2147483647 w 18"/>
                <a:gd name="T17" fmla="*/ 2147483647 h 15"/>
                <a:gd name="T18" fmla="*/ 2147483647 w 18"/>
                <a:gd name="T19" fmla="*/ 2147483647 h 15"/>
                <a:gd name="T20" fmla="*/ 2147483647 w 18"/>
                <a:gd name="T21" fmla="*/ 214748364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5"/>
                <a:gd name="T35" fmla="*/ 18 w 18"/>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5">
                  <a:moveTo>
                    <a:pt x="18" y="15"/>
                  </a:moveTo>
                  <a:cubicBezTo>
                    <a:pt x="17" y="12"/>
                    <a:pt x="16" y="9"/>
                    <a:pt x="14" y="6"/>
                  </a:cubicBezTo>
                  <a:cubicBezTo>
                    <a:pt x="13" y="5"/>
                    <a:pt x="13" y="2"/>
                    <a:pt x="12" y="1"/>
                  </a:cubicBezTo>
                  <a:cubicBezTo>
                    <a:pt x="10" y="1"/>
                    <a:pt x="9" y="3"/>
                    <a:pt x="7" y="3"/>
                  </a:cubicBezTo>
                  <a:cubicBezTo>
                    <a:pt x="6" y="2"/>
                    <a:pt x="6" y="1"/>
                    <a:pt x="6" y="0"/>
                  </a:cubicBezTo>
                  <a:cubicBezTo>
                    <a:pt x="4" y="0"/>
                    <a:pt x="2" y="1"/>
                    <a:pt x="0" y="0"/>
                  </a:cubicBezTo>
                  <a:cubicBezTo>
                    <a:pt x="1" y="1"/>
                    <a:pt x="1" y="2"/>
                    <a:pt x="2" y="3"/>
                  </a:cubicBezTo>
                  <a:cubicBezTo>
                    <a:pt x="3" y="5"/>
                    <a:pt x="5" y="7"/>
                    <a:pt x="7" y="8"/>
                  </a:cubicBezTo>
                  <a:cubicBezTo>
                    <a:pt x="8" y="9"/>
                    <a:pt x="10" y="7"/>
                    <a:pt x="10" y="8"/>
                  </a:cubicBezTo>
                  <a:cubicBezTo>
                    <a:pt x="12" y="9"/>
                    <a:pt x="9" y="12"/>
                    <a:pt x="10" y="13"/>
                  </a:cubicBezTo>
                  <a:cubicBezTo>
                    <a:pt x="12" y="15"/>
                    <a:pt x="16" y="14"/>
                    <a:pt x="18" y="15"/>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69" name="Freeform 125"/>
            <p:cNvSpPr>
              <a:spLocks noChangeAspect="1"/>
            </p:cNvSpPr>
            <p:nvPr/>
          </p:nvSpPr>
          <p:spPr bwMode="auto">
            <a:xfrm>
              <a:off x="5119718" y="3010559"/>
              <a:ext cx="73018" cy="78571"/>
            </a:xfrm>
            <a:custGeom>
              <a:avLst/>
              <a:gdLst>
                <a:gd name="T0" fmla="*/ 2147483647 w 41"/>
                <a:gd name="T1" fmla="*/ 2147483647 h 41"/>
                <a:gd name="T2" fmla="*/ 2147483647 w 41"/>
                <a:gd name="T3" fmla="*/ 2147483647 h 41"/>
                <a:gd name="T4" fmla="*/ 2147483647 w 41"/>
                <a:gd name="T5" fmla="*/ 2147483647 h 41"/>
                <a:gd name="T6" fmla="*/ 2147483647 w 41"/>
                <a:gd name="T7" fmla="*/ 2147483647 h 41"/>
                <a:gd name="T8" fmla="*/ 2147483647 w 41"/>
                <a:gd name="T9" fmla="*/ 2147483647 h 41"/>
                <a:gd name="T10" fmla="*/ 2147483647 w 41"/>
                <a:gd name="T11" fmla="*/ 2147483647 h 41"/>
                <a:gd name="T12" fmla="*/ 2147483647 w 41"/>
                <a:gd name="T13" fmla="*/ 2147483647 h 41"/>
                <a:gd name="T14" fmla="*/ 2147483647 w 41"/>
                <a:gd name="T15" fmla="*/ 2147483647 h 41"/>
                <a:gd name="T16" fmla="*/ 2147483647 w 41"/>
                <a:gd name="T17" fmla="*/ 2147483647 h 41"/>
                <a:gd name="T18" fmla="*/ 2147483647 w 41"/>
                <a:gd name="T19" fmla="*/ 2147483647 h 41"/>
                <a:gd name="T20" fmla="*/ 2147483647 w 41"/>
                <a:gd name="T21" fmla="*/ 2147483647 h 41"/>
                <a:gd name="T22" fmla="*/ 2147483647 w 41"/>
                <a:gd name="T23" fmla="*/ 0 h 41"/>
                <a:gd name="T24" fmla="*/ 2147483647 w 41"/>
                <a:gd name="T25" fmla="*/ 0 h 41"/>
                <a:gd name="T26" fmla="*/ 2147483647 w 41"/>
                <a:gd name="T27" fmla="*/ 0 h 41"/>
                <a:gd name="T28" fmla="*/ 2147483647 w 41"/>
                <a:gd name="T29" fmla="*/ 0 h 41"/>
                <a:gd name="T30" fmla="*/ 0 w 41"/>
                <a:gd name="T31" fmla="*/ 2147483647 h 41"/>
                <a:gd name="T32" fmla="*/ 2147483647 w 41"/>
                <a:gd name="T33" fmla="*/ 2147483647 h 41"/>
                <a:gd name="T34" fmla="*/ 2147483647 w 41"/>
                <a:gd name="T35" fmla="*/ 2147483647 h 41"/>
                <a:gd name="T36" fmla="*/ 2147483647 w 41"/>
                <a:gd name="T37" fmla="*/ 2147483647 h 41"/>
                <a:gd name="T38" fmla="*/ 2147483647 w 41"/>
                <a:gd name="T39" fmla="*/ 2147483647 h 41"/>
                <a:gd name="T40" fmla="*/ 2147483647 w 41"/>
                <a:gd name="T41" fmla="*/ 2147483647 h 41"/>
                <a:gd name="T42" fmla="*/ 2147483647 w 41"/>
                <a:gd name="T43" fmla="*/ 2147483647 h 41"/>
                <a:gd name="T44" fmla="*/ 2147483647 w 41"/>
                <a:gd name="T45" fmla="*/ 2147483647 h 41"/>
                <a:gd name="T46" fmla="*/ 2147483647 w 41"/>
                <a:gd name="T47" fmla="*/ 2147483647 h 41"/>
                <a:gd name="T48" fmla="*/ 2147483647 w 41"/>
                <a:gd name="T49" fmla="*/ 2147483647 h 41"/>
                <a:gd name="T50" fmla="*/ 2147483647 w 41"/>
                <a:gd name="T51" fmla="*/ 2147483647 h 41"/>
                <a:gd name="T52" fmla="*/ 2147483647 w 41"/>
                <a:gd name="T53" fmla="*/ 2147483647 h 41"/>
                <a:gd name="T54" fmla="*/ 2147483647 w 41"/>
                <a:gd name="T55" fmla="*/ 2147483647 h 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1"/>
                <a:gd name="T85" fmla="*/ 0 h 41"/>
                <a:gd name="T86" fmla="*/ 41 w 41"/>
                <a:gd name="T87" fmla="*/ 41 h 4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1" h="41">
                  <a:moveTo>
                    <a:pt x="40" y="39"/>
                  </a:moveTo>
                  <a:cubicBezTo>
                    <a:pt x="40" y="37"/>
                    <a:pt x="41" y="35"/>
                    <a:pt x="40" y="33"/>
                  </a:cubicBezTo>
                  <a:cubicBezTo>
                    <a:pt x="40" y="32"/>
                    <a:pt x="38" y="31"/>
                    <a:pt x="37" y="30"/>
                  </a:cubicBezTo>
                  <a:cubicBezTo>
                    <a:pt x="36" y="29"/>
                    <a:pt x="34" y="27"/>
                    <a:pt x="33" y="26"/>
                  </a:cubicBezTo>
                  <a:cubicBezTo>
                    <a:pt x="31" y="25"/>
                    <a:pt x="28" y="24"/>
                    <a:pt x="27" y="22"/>
                  </a:cubicBezTo>
                  <a:cubicBezTo>
                    <a:pt x="27" y="21"/>
                    <a:pt x="29" y="21"/>
                    <a:pt x="30" y="20"/>
                  </a:cubicBezTo>
                  <a:cubicBezTo>
                    <a:pt x="30" y="19"/>
                    <a:pt x="31" y="18"/>
                    <a:pt x="30" y="17"/>
                  </a:cubicBezTo>
                  <a:cubicBezTo>
                    <a:pt x="29" y="15"/>
                    <a:pt x="26" y="16"/>
                    <a:pt x="24" y="14"/>
                  </a:cubicBezTo>
                  <a:cubicBezTo>
                    <a:pt x="23" y="13"/>
                    <a:pt x="25" y="11"/>
                    <a:pt x="25" y="9"/>
                  </a:cubicBezTo>
                  <a:cubicBezTo>
                    <a:pt x="25" y="8"/>
                    <a:pt x="25" y="6"/>
                    <a:pt x="24" y="5"/>
                  </a:cubicBezTo>
                  <a:cubicBezTo>
                    <a:pt x="23" y="4"/>
                    <a:pt x="20" y="5"/>
                    <a:pt x="19" y="4"/>
                  </a:cubicBezTo>
                  <a:cubicBezTo>
                    <a:pt x="18" y="3"/>
                    <a:pt x="18" y="1"/>
                    <a:pt x="18" y="0"/>
                  </a:cubicBezTo>
                  <a:cubicBezTo>
                    <a:pt x="16" y="0"/>
                    <a:pt x="15" y="0"/>
                    <a:pt x="14" y="0"/>
                  </a:cubicBezTo>
                  <a:cubicBezTo>
                    <a:pt x="12" y="0"/>
                    <a:pt x="11" y="0"/>
                    <a:pt x="9" y="0"/>
                  </a:cubicBezTo>
                  <a:cubicBezTo>
                    <a:pt x="8" y="0"/>
                    <a:pt x="6" y="0"/>
                    <a:pt x="5" y="0"/>
                  </a:cubicBezTo>
                  <a:cubicBezTo>
                    <a:pt x="3" y="1"/>
                    <a:pt x="2" y="2"/>
                    <a:pt x="0" y="2"/>
                  </a:cubicBezTo>
                  <a:cubicBezTo>
                    <a:pt x="1" y="5"/>
                    <a:pt x="2" y="7"/>
                    <a:pt x="2" y="9"/>
                  </a:cubicBezTo>
                  <a:cubicBezTo>
                    <a:pt x="2" y="11"/>
                    <a:pt x="1" y="14"/>
                    <a:pt x="2" y="16"/>
                  </a:cubicBezTo>
                  <a:cubicBezTo>
                    <a:pt x="2" y="17"/>
                    <a:pt x="4" y="19"/>
                    <a:pt x="5" y="20"/>
                  </a:cubicBezTo>
                  <a:cubicBezTo>
                    <a:pt x="8" y="21"/>
                    <a:pt x="11" y="20"/>
                    <a:pt x="13" y="21"/>
                  </a:cubicBezTo>
                  <a:cubicBezTo>
                    <a:pt x="15" y="22"/>
                    <a:pt x="17" y="25"/>
                    <a:pt x="18" y="26"/>
                  </a:cubicBezTo>
                  <a:cubicBezTo>
                    <a:pt x="20" y="27"/>
                    <a:pt x="22" y="26"/>
                    <a:pt x="24" y="26"/>
                  </a:cubicBezTo>
                  <a:cubicBezTo>
                    <a:pt x="24" y="27"/>
                    <a:pt x="24" y="28"/>
                    <a:pt x="25" y="29"/>
                  </a:cubicBezTo>
                  <a:cubicBezTo>
                    <a:pt x="27" y="29"/>
                    <a:pt x="28" y="27"/>
                    <a:pt x="30" y="27"/>
                  </a:cubicBezTo>
                  <a:cubicBezTo>
                    <a:pt x="31" y="28"/>
                    <a:pt x="31" y="31"/>
                    <a:pt x="32" y="32"/>
                  </a:cubicBezTo>
                  <a:cubicBezTo>
                    <a:pt x="34" y="35"/>
                    <a:pt x="35" y="38"/>
                    <a:pt x="36" y="41"/>
                  </a:cubicBezTo>
                  <a:cubicBezTo>
                    <a:pt x="37" y="40"/>
                    <a:pt x="37" y="40"/>
                    <a:pt x="38" y="40"/>
                  </a:cubicBezTo>
                  <a:cubicBezTo>
                    <a:pt x="39" y="40"/>
                    <a:pt x="39" y="40"/>
                    <a:pt x="40" y="3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370" name="Freeform 126"/>
            <p:cNvSpPr>
              <a:spLocks noChangeAspect="1"/>
            </p:cNvSpPr>
            <p:nvPr/>
          </p:nvSpPr>
          <p:spPr bwMode="auto">
            <a:xfrm>
              <a:off x="5151465" y="2990130"/>
              <a:ext cx="117465" cy="109999"/>
            </a:xfrm>
            <a:custGeom>
              <a:avLst/>
              <a:gdLst>
                <a:gd name="T0" fmla="*/ 2147483647 w 67"/>
                <a:gd name="T1" fmla="*/ 2147483647 h 58"/>
                <a:gd name="T2" fmla="*/ 2147483647 w 67"/>
                <a:gd name="T3" fmla="*/ 2147483647 h 58"/>
                <a:gd name="T4" fmla="*/ 2147483647 w 67"/>
                <a:gd name="T5" fmla="*/ 2147483647 h 58"/>
                <a:gd name="T6" fmla="*/ 2147483647 w 67"/>
                <a:gd name="T7" fmla="*/ 2147483647 h 58"/>
                <a:gd name="T8" fmla="*/ 2147483647 w 67"/>
                <a:gd name="T9" fmla="*/ 2147483647 h 58"/>
                <a:gd name="T10" fmla="*/ 2147483647 w 67"/>
                <a:gd name="T11" fmla="*/ 2147483647 h 58"/>
                <a:gd name="T12" fmla="*/ 2147483647 w 67"/>
                <a:gd name="T13" fmla="*/ 2147483647 h 58"/>
                <a:gd name="T14" fmla="*/ 2147483647 w 67"/>
                <a:gd name="T15" fmla="*/ 2147483647 h 58"/>
                <a:gd name="T16" fmla="*/ 2147483647 w 67"/>
                <a:gd name="T17" fmla="*/ 2147483647 h 58"/>
                <a:gd name="T18" fmla="*/ 2147483647 w 67"/>
                <a:gd name="T19" fmla="*/ 2147483647 h 58"/>
                <a:gd name="T20" fmla="*/ 2147483647 w 67"/>
                <a:gd name="T21" fmla="*/ 2147483647 h 58"/>
                <a:gd name="T22" fmla="*/ 2147483647 w 67"/>
                <a:gd name="T23" fmla="*/ 2147483647 h 58"/>
                <a:gd name="T24" fmla="*/ 2147483647 w 67"/>
                <a:gd name="T25" fmla="*/ 2147483647 h 58"/>
                <a:gd name="T26" fmla="*/ 2147483647 w 67"/>
                <a:gd name="T27" fmla="*/ 2147483647 h 58"/>
                <a:gd name="T28" fmla="*/ 2147483647 w 67"/>
                <a:gd name="T29" fmla="*/ 2147483647 h 58"/>
                <a:gd name="T30" fmla="*/ 2147483647 w 67"/>
                <a:gd name="T31" fmla="*/ 2147483647 h 58"/>
                <a:gd name="T32" fmla="*/ 2147483647 w 67"/>
                <a:gd name="T33" fmla="*/ 2147483647 h 58"/>
                <a:gd name="T34" fmla="*/ 2147483647 w 67"/>
                <a:gd name="T35" fmla="*/ 2147483647 h 58"/>
                <a:gd name="T36" fmla="*/ 2147483647 w 67"/>
                <a:gd name="T37" fmla="*/ 2147483647 h 58"/>
                <a:gd name="T38" fmla="*/ 2147483647 w 67"/>
                <a:gd name="T39" fmla="*/ 2147483647 h 58"/>
                <a:gd name="T40" fmla="*/ 0 w 67"/>
                <a:gd name="T41" fmla="*/ 2147483647 h 58"/>
                <a:gd name="T42" fmla="*/ 2147483647 w 67"/>
                <a:gd name="T43" fmla="*/ 2147483647 h 58"/>
                <a:gd name="T44" fmla="*/ 2147483647 w 67"/>
                <a:gd name="T45" fmla="*/ 2147483647 h 58"/>
                <a:gd name="T46" fmla="*/ 2147483647 w 67"/>
                <a:gd name="T47" fmla="*/ 2147483647 h 58"/>
                <a:gd name="T48" fmla="*/ 2147483647 w 67"/>
                <a:gd name="T49" fmla="*/ 2147483647 h 58"/>
                <a:gd name="T50" fmla="*/ 2147483647 w 67"/>
                <a:gd name="T51" fmla="*/ 2147483647 h 58"/>
                <a:gd name="T52" fmla="*/ 2147483647 w 67"/>
                <a:gd name="T53" fmla="*/ 2147483647 h 58"/>
                <a:gd name="T54" fmla="*/ 2147483647 w 67"/>
                <a:gd name="T55" fmla="*/ 2147483647 h 58"/>
                <a:gd name="T56" fmla="*/ 2147483647 w 67"/>
                <a:gd name="T57" fmla="*/ 0 h 58"/>
                <a:gd name="T58" fmla="*/ 2147483647 w 67"/>
                <a:gd name="T59" fmla="*/ 2147483647 h 58"/>
                <a:gd name="T60" fmla="*/ 2147483647 w 67"/>
                <a:gd name="T61" fmla="*/ 2147483647 h 58"/>
                <a:gd name="T62" fmla="*/ 2147483647 w 67"/>
                <a:gd name="T63" fmla="*/ 2147483647 h 58"/>
                <a:gd name="T64" fmla="*/ 2147483647 w 67"/>
                <a:gd name="T65" fmla="*/ 2147483647 h 58"/>
                <a:gd name="T66" fmla="*/ 2147483647 w 67"/>
                <a:gd name="T67" fmla="*/ 2147483647 h 58"/>
                <a:gd name="T68" fmla="*/ 2147483647 w 67"/>
                <a:gd name="T69" fmla="*/ 2147483647 h 58"/>
                <a:gd name="T70" fmla="*/ 2147483647 w 67"/>
                <a:gd name="T71" fmla="*/ 2147483647 h 58"/>
                <a:gd name="T72" fmla="*/ 2147483647 w 67"/>
                <a:gd name="T73" fmla="*/ 2147483647 h 58"/>
                <a:gd name="T74" fmla="*/ 2147483647 w 67"/>
                <a:gd name="T75" fmla="*/ 2147483647 h 58"/>
                <a:gd name="T76" fmla="*/ 2147483647 w 67"/>
                <a:gd name="T77" fmla="*/ 2147483647 h 58"/>
                <a:gd name="T78" fmla="*/ 2147483647 w 67"/>
                <a:gd name="T79" fmla="*/ 2147483647 h 58"/>
                <a:gd name="T80" fmla="*/ 2147483647 w 67"/>
                <a:gd name="T81" fmla="*/ 2147483647 h 58"/>
                <a:gd name="T82" fmla="*/ 2147483647 w 67"/>
                <a:gd name="T83" fmla="*/ 2147483647 h 58"/>
                <a:gd name="T84" fmla="*/ 2147483647 w 67"/>
                <a:gd name="T85" fmla="*/ 2147483647 h 58"/>
                <a:gd name="T86" fmla="*/ 2147483647 w 67"/>
                <a:gd name="T87" fmla="*/ 2147483647 h 58"/>
                <a:gd name="T88" fmla="*/ 2147483647 w 67"/>
                <a:gd name="T89" fmla="*/ 2147483647 h 58"/>
                <a:gd name="T90" fmla="*/ 2147483647 w 67"/>
                <a:gd name="T91" fmla="*/ 2147483647 h 58"/>
                <a:gd name="T92" fmla="*/ 2147483647 w 67"/>
                <a:gd name="T93" fmla="*/ 2147483647 h 58"/>
                <a:gd name="T94" fmla="*/ 2147483647 w 67"/>
                <a:gd name="T95" fmla="*/ 2147483647 h 58"/>
                <a:gd name="T96" fmla="*/ 2147483647 w 67"/>
                <a:gd name="T97" fmla="*/ 2147483647 h 5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7"/>
                <a:gd name="T148" fmla="*/ 0 h 58"/>
                <a:gd name="T149" fmla="*/ 67 w 67"/>
                <a:gd name="T150" fmla="*/ 58 h 5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7" h="58">
                  <a:moveTo>
                    <a:pt x="49" y="57"/>
                  </a:moveTo>
                  <a:cubicBezTo>
                    <a:pt x="48" y="57"/>
                    <a:pt x="48" y="58"/>
                    <a:pt x="47" y="57"/>
                  </a:cubicBezTo>
                  <a:cubicBezTo>
                    <a:pt x="44" y="56"/>
                    <a:pt x="41" y="56"/>
                    <a:pt x="40" y="53"/>
                  </a:cubicBezTo>
                  <a:cubicBezTo>
                    <a:pt x="40" y="51"/>
                    <a:pt x="45" y="51"/>
                    <a:pt x="44" y="50"/>
                  </a:cubicBezTo>
                  <a:cubicBezTo>
                    <a:pt x="44" y="47"/>
                    <a:pt x="40" y="46"/>
                    <a:pt x="40" y="44"/>
                  </a:cubicBezTo>
                  <a:cubicBezTo>
                    <a:pt x="39" y="42"/>
                    <a:pt x="43" y="42"/>
                    <a:pt x="43" y="41"/>
                  </a:cubicBezTo>
                  <a:cubicBezTo>
                    <a:pt x="43" y="38"/>
                    <a:pt x="41" y="35"/>
                    <a:pt x="39" y="36"/>
                  </a:cubicBezTo>
                  <a:cubicBezTo>
                    <a:pt x="34" y="38"/>
                    <a:pt x="31" y="42"/>
                    <a:pt x="27" y="46"/>
                  </a:cubicBezTo>
                  <a:cubicBezTo>
                    <a:pt x="26" y="47"/>
                    <a:pt x="28" y="50"/>
                    <a:pt x="27" y="51"/>
                  </a:cubicBezTo>
                  <a:cubicBezTo>
                    <a:pt x="26" y="52"/>
                    <a:pt x="24" y="50"/>
                    <a:pt x="22" y="50"/>
                  </a:cubicBezTo>
                  <a:cubicBezTo>
                    <a:pt x="22" y="48"/>
                    <a:pt x="23" y="46"/>
                    <a:pt x="22" y="44"/>
                  </a:cubicBezTo>
                  <a:cubicBezTo>
                    <a:pt x="22" y="43"/>
                    <a:pt x="20" y="42"/>
                    <a:pt x="19" y="41"/>
                  </a:cubicBezTo>
                  <a:cubicBezTo>
                    <a:pt x="18" y="40"/>
                    <a:pt x="16" y="38"/>
                    <a:pt x="15" y="37"/>
                  </a:cubicBezTo>
                  <a:cubicBezTo>
                    <a:pt x="13" y="36"/>
                    <a:pt x="10" y="35"/>
                    <a:pt x="9" y="33"/>
                  </a:cubicBezTo>
                  <a:cubicBezTo>
                    <a:pt x="9" y="32"/>
                    <a:pt x="11" y="32"/>
                    <a:pt x="12" y="31"/>
                  </a:cubicBezTo>
                  <a:cubicBezTo>
                    <a:pt x="12" y="30"/>
                    <a:pt x="13" y="29"/>
                    <a:pt x="12" y="28"/>
                  </a:cubicBezTo>
                  <a:cubicBezTo>
                    <a:pt x="11" y="26"/>
                    <a:pt x="8" y="27"/>
                    <a:pt x="6" y="25"/>
                  </a:cubicBezTo>
                  <a:cubicBezTo>
                    <a:pt x="5" y="24"/>
                    <a:pt x="7" y="22"/>
                    <a:pt x="7" y="20"/>
                  </a:cubicBezTo>
                  <a:cubicBezTo>
                    <a:pt x="7" y="19"/>
                    <a:pt x="7" y="17"/>
                    <a:pt x="6" y="16"/>
                  </a:cubicBezTo>
                  <a:cubicBezTo>
                    <a:pt x="5" y="15"/>
                    <a:pt x="2" y="16"/>
                    <a:pt x="1" y="15"/>
                  </a:cubicBezTo>
                  <a:cubicBezTo>
                    <a:pt x="0" y="14"/>
                    <a:pt x="0" y="12"/>
                    <a:pt x="0" y="11"/>
                  </a:cubicBezTo>
                  <a:cubicBezTo>
                    <a:pt x="1" y="10"/>
                    <a:pt x="1" y="7"/>
                    <a:pt x="3" y="7"/>
                  </a:cubicBezTo>
                  <a:cubicBezTo>
                    <a:pt x="5" y="7"/>
                    <a:pt x="6" y="9"/>
                    <a:pt x="8" y="10"/>
                  </a:cubicBezTo>
                  <a:cubicBezTo>
                    <a:pt x="10" y="11"/>
                    <a:pt x="12" y="12"/>
                    <a:pt x="13" y="12"/>
                  </a:cubicBezTo>
                  <a:cubicBezTo>
                    <a:pt x="16" y="13"/>
                    <a:pt x="18" y="15"/>
                    <a:pt x="20" y="14"/>
                  </a:cubicBezTo>
                  <a:cubicBezTo>
                    <a:pt x="21" y="14"/>
                    <a:pt x="21" y="11"/>
                    <a:pt x="20" y="10"/>
                  </a:cubicBezTo>
                  <a:cubicBezTo>
                    <a:pt x="20" y="9"/>
                    <a:pt x="17" y="9"/>
                    <a:pt x="16" y="8"/>
                  </a:cubicBezTo>
                  <a:cubicBezTo>
                    <a:pt x="15" y="6"/>
                    <a:pt x="13" y="5"/>
                    <a:pt x="13" y="3"/>
                  </a:cubicBezTo>
                  <a:cubicBezTo>
                    <a:pt x="14" y="1"/>
                    <a:pt x="16" y="1"/>
                    <a:pt x="17" y="0"/>
                  </a:cubicBezTo>
                  <a:cubicBezTo>
                    <a:pt x="19" y="1"/>
                    <a:pt x="22" y="2"/>
                    <a:pt x="24" y="4"/>
                  </a:cubicBezTo>
                  <a:cubicBezTo>
                    <a:pt x="25" y="5"/>
                    <a:pt x="26" y="9"/>
                    <a:pt x="27" y="10"/>
                  </a:cubicBezTo>
                  <a:cubicBezTo>
                    <a:pt x="29" y="12"/>
                    <a:pt x="32" y="13"/>
                    <a:pt x="35" y="12"/>
                  </a:cubicBezTo>
                  <a:cubicBezTo>
                    <a:pt x="36" y="11"/>
                    <a:pt x="35" y="8"/>
                    <a:pt x="36" y="7"/>
                  </a:cubicBezTo>
                  <a:cubicBezTo>
                    <a:pt x="37" y="6"/>
                    <a:pt x="39" y="7"/>
                    <a:pt x="40" y="6"/>
                  </a:cubicBezTo>
                  <a:cubicBezTo>
                    <a:pt x="41" y="5"/>
                    <a:pt x="41" y="4"/>
                    <a:pt x="42" y="2"/>
                  </a:cubicBezTo>
                  <a:cubicBezTo>
                    <a:pt x="44" y="5"/>
                    <a:pt x="47" y="8"/>
                    <a:pt x="49" y="10"/>
                  </a:cubicBezTo>
                  <a:cubicBezTo>
                    <a:pt x="50" y="13"/>
                    <a:pt x="51" y="16"/>
                    <a:pt x="52" y="18"/>
                  </a:cubicBezTo>
                  <a:cubicBezTo>
                    <a:pt x="54" y="20"/>
                    <a:pt x="56" y="22"/>
                    <a:pt x="58" y="22"/>
                  </a:cubicBezTo>
                  <a:cubicBezTo>
                    <a:pt x="60" y="23"/>
                    <a:pt x="62" y="22"/>
                    <a:pt x="63" y="22"/>
                  </a:cubicBezTo>
                  <a:cubicBezTo>
                    <a:pt x="65" y="22"/>
                    <a:pt x="66" y="23"/>
                    <a:pt x="67" y="24"/>
                  </a:cubicBezTo>
                  <a:cubicBezTo>
                    <a:pt x="67" y="25"/>
                    <a:pt x="66" y="25"/>
                    <a:pt x="66" y="25"/>
                  </a:cubicBezTo>
                  <a:cubicBezTo>
                    <a:pt x="63" y="25"/>
                    <a:pt x="61" y="24"/>
                    <a:pt x="59" y="25"/>
                  </a:cubicBezTo>
                  <a:cubicBezTo>
                    <a:pt x="57" y="27"/>
                    <a:pt x="56" y="30"/>
                    <a:pt x="55" y="32"/>
                  </a:cubicBezTo>
                  <a:cubicBezTo>
                    <a:pt x="54" y="34"/>
                    <a:pt x="55" y="37"/>
                    <a:pt x="55" y="39"/>
                  </a:cubicBezTo>
                  <a:cubicBezTo>
                    <a:pt x="55" y="40"/>
                    <a:pt x="57" y="41"/>
                    <a:pt x="57" y="43"/>
                  </a:cubicBezTo>
                  <a:cubicBezTo>
                    <a:pt x="54" y="43"/>
                    <a:pt x="56" y="47"/>
                    <a:pt x="55" y="47"/>
                  </a:cubicBezTo>
                  <a:cubicBezTo>
                    <a:pt x="53" y="48"/>
                    <a:pt x="51" y="45"/>
                    <a:pt x="50" y="46"/>
                  </a:cubicBezTo>
                  <a:cubicBezTo>
                    <a:pt x="48" y="46"/>
                    <a:pt x="49" y="49"/>
                    <a:pt x="49" y="50"/>
                  </a:cubicBezTo>
                  <a:cubicBezTo>
                    <a:pt x="48" y="53"/>
                    <a:pt x="49" y="55"/>
                    <a:pt x="49" y="5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71" name="Freeform 127"/>
            <p:cNvSpPr>
              <a:spLocks noChangeAspect="1"/>
            </p:cNvSpPr>
            <p:nvPr/>
          </p:nvSpPr>
          <p:spPr bwMode="auto">
            <a:xfrm>
              <a:off x="5310201" y="2964988"/>
              <a:ext cx="314297" cy="234142"/>
            </a:xfrm>
            <a:custGeom>
              <a:avLst/>
              <a:gdLst>
                <a:gd name="T0" fmla="*/ 175 w 179"/>
                <a:gd name="T1" fmla="*/ 89 h 122"/>
                <a:gd name="T2" fmla="*/ 165 w 179"/>
                <a:gd name="T3" fmla="*/ 89 h 122"/>
                <a:gd name="T4" fmla="*/ 158 w 179"/>
                <a:gd name="T5" fmla="*/ 90 h 122"/>
                <a:gd name="T6" fmla="*/ 153 w 179"/>
                <a:gd name="T7" fmla="*/ 103 h 122"/>
                <a:gd name="T8" fmla="*/ 139 w 179"/>
                <a:gd name="T9" fmla="*/ 113 h 122"/>
                <a:gd name="T10" fmla="*/ 134 w 179"/>
                <a:gd name="T11" fmla="*/ 122 h 122"/>
                <a:gd name="T12" fmla="*/ 127 w 179"/>
                <a:gd name="T13" fmla="*/ 121 h 122"/>
                <a:gd name="T14" fmla="*/ 117 w 179"/>
                <a:gd name="T15" fmla="*/ 118 h 122"/>
                <a:gd name="T16" fmla="*/ 114 w 179"/>
                <a:gd name="T17" fmla="*/ 106 h 122"/>
                <a:gd name="T18" fmla="*/ 100 w 179"/>
                <a:gd name="T19" fmla="*/ 98 h 122"/>
                <a:gd name="T20" fmla="*/ 88 w 179"/>
                <a:gd name="T21" fmla="*/ 92 h 122"/>
                <a:gd name="T22" fmla="*/ 82 w 179"/>
                <a:gd name="T23" fmla="*/ 85 h 122"/>
                <a:gd name="T24" fmla="*/ 63 w 179"/>
                <a:gd name="T25" fmla="*/ 79 h 122"/>
                <a:gd name="T26" fmla="*/ 54 w 179"/>
                <a:gd name="T27" fmla="*/ 74 h 122"/>
                <a:gd name="T28" fmla="*/ 37 w 179"/>
                <a:gd name="T29" fmla="*/ 80 h 122"/>
                <a:gd name="T30" fmla="*/ 24 w 179"/>
                <a:gd name="T31" fmla="*/ 89 h 122"/>
                <a:gd name="T32" fmla="*/ 20 w 179"/>
                <a:gd name="T33" fmla="*/ 71 h 122"/>
                <a:gd name="T34" fmla="*/ 16 w 179"/>
                <a:gd name="T35" fmla="*/ 55 h 122"/>
                <a:gd name="T36" fmla="*/ 11 w 179"/>
                <a:gd name="T37" fmla="*/ 59 h 122"/>
                <a:gd name="T38" fmla="*/ 11 w 179"/>
                <a:gd name="T39" fmla="*/ 50 h 122"/>
                <a:gd name="T40" fmla="*/ 17 w 179"/>
                <a:gd name="T41" fmla="*/ 52 h 122"/>
                <a:gd name="T42" fmla="*/ 14 w 179"/>
                <a:gd name="T43" fmla="*/ 46 h 122"/>
                <a:gd name="T44" fmla="*/ 5 w 179"/>
                <a:gd name="T45" fmla="*/ 46 h 122"/>
                <a:gd name="T46" fmla="*/ 4 w 179"/>
                <a:gd name="T47" fmla="*/ 32 h 122"/>
                <a:gd name="T48" fmla="*/ 8 w 179"/>
                <a:gd name="T49" fmla="*/ 33 h 122"/>
                <a:gd name="T50" fmla="*/ 17 w 179"/>
                <a:gd name="T51" fmla="*/ 31 h 122"/>
                <a:gd name="T52" fmla="*/ 24 w 179"/>
                <a:gd name="T53" fmla="*/ 34 h 122"/>
                <a:gd name="T54" fmla="*/ 27 w 179"/>
                <a:gd name="T55" fmla="*/ 31 h 122"/>
                <a:gd name="T56" fmla="*/ 28 w 179"/>
                <a:gd name="T57" fmla="*/ 25 h 122"/>
                <a:gd name="T58" fmla="*/ 16 w 179"/>
                <a:gd name="T59" fmla="*/ 9 h 122"/>
                <a:gd name="T60" fmla="*/ 4 w 179"/>
                <a:gd name="T61" fmla="*/ 15 h 122"/>
                <a:gd name="T62" fmla="*/ 3 w 179"/>
                <a:gd name="T63" fmla="*/ 26 h 122"/>
                <a:gd name="T64" fmla="*/ 0 w 179"/>
                <a:gd name="T65" fmla="*/ 16 h 122"/>
                <a:gd name="T66" fmla="*/ 9 w 179"/>
                <a:gd name="T67" fmla="*/ 6 h 122"/>
                <a:gd name="T68" fmla="*/ 25 w 179"/>
                <a:gd name="T69" fmla="*/ 9 h 122"/>
                <a:gd name="T70" fmla="*/ 34 w 179"/>
                <a:gd name="T71" fmla="*/ 24 h 122"/>
                <a:gd name="T72" fmla="*/ 42 w 179"/>
                <a:gd name="T73" fmla="*/ 23 h 122"/>
                <a:gd name="T74" fmla="*/ 55 w 179"/>
                <a:gd name="T75" fmla="*/ 26 h 122"/>
                <a:gd name="T76" fmla="*/ 55 w 179"/>
                <a:gd name="T77" fmla="*/ 17 h 122"/>
                <a:gd name="T78" fmla="*/ 61 w 179"/>
                <a:gd name="T79" fmla="*/ 9 h 122"/>
                <a:gd name="T80" fmla="*/ 70 w 179"/>
                <a:gd name="T81" fmla="*/ 8 h 122"/>
                <a:gd name="T82" fmla="*/ 74 w 179"/>
                <a:gd name="T83" fmla="*/ 1 h 122"/>
                <a:gd name="T84" fmla="*/ 80 w 179"/>
                <a:gd name="T85" fmla="*/ 8 h 122"/>
                <a:gd name="T86" fmla="*/ 88 w 179"/>
                <a:gd name="T87" fmla="*/ 16 h 122"/>
                <a:gd name="T88" fmla="*/ 92 w 179"/>
                <a:gd name="T89" fmla="*/ 25 h 122"/>
                <a:gd name="T90" fmla="*/ 108 w 179"/>
                <a:gd name="T91" fmla="*/ 25 h 122"/>
                <a:gd name="T92" fmla="*/ 118 w 179"/>
                <a:gd name="T93" fmla="*/ 29 h 122"/>
                <a:gd name="T94" fmla="*/ 122 w 179"/>
                <a:gd name="T95" fmla="*/ 38 h 122"/>
                <a:gd name="T96" fmla="*/ 125 w 179"/>
                <a:gd name="T97" fmla="*/ 44 h 122"/>
                <a:gd name="T98" fmla="*/ 138 w 179"/>
                <a:gd name="T99" fmla="*/ 57 h 122"/>
                <a:gd name="T100" fmla="*/ 165 w 179"/>
                <a:gd name="T101" fmla="*/ 75 h 122"/>
                <a:gd name="T102" fmla="*/ 177 w 179"/>
                <a:gd name="T103" fmla="*/ 80 h 122"/>
                <a:gd name="T104" fmla="*/ 178 w 179"/>
                <a:gd name="T105" fmla="*/ 86 h 12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9"/>
                <a:gd name="T160" fmla="*/ 0 h 122"/>
                <a:gd name="T161" fmla="*/ 179 w 179"/>
                <a:gd name="T162" fmla="*/ 122 h 12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9" h="122">
                  <a:moveTo>
                    <a:pt x="179" y="89"/>
                  </a:moveTo>
                  <a:cubicBezTo>
                    <a:pt x="177" y="89"/>
                    <a:pt x="176" y="89"/>
                    <a:pt x="175" y="89"/>
                  </a:cubicBezTo>
                  <a:cubicBezTo>
                    <a:pt x="173" y="88"/>
                    <a:pt x="171" y="86"/>
                    <a:pt x="168" y="86"/>
                  </a:cubicBezTo>
                  <a:cubicBezTo>
                    <a:pt x="167" y="86"/>
                    <a:pt x="166" y="88"/>
                    <a:pt x="165" y="89"/>
                  </a:cubicBezTo>
                  <a:cubicBezTo>
                    <a:pt x="165" y="90"/>
                    <a:pt x="164" y="90"/>
                    <a:pt x="163" y="90"/>
                  </a:cubicBezTo>
                  <a:cubicBezTo>
                    <a:pt x="161" y="90"/>
                    <a:pt x="160" y="90"/>
                    <a:pt x="158" y="90"/>
                  </a:cubicBezTo>
                  <a:cubicBezTo>
                    <a:pt x="157" y="91"/>
                    <a:pt x="156" y="92"/>
                    <a:pt x="156" y="93"/>
                  </a:cubicBezTo>
                  <a:cubicBezTo>
                    <a:pt x="154" y="96"/>
                    <a:pt x="155" y="100"/>
                    <a:pt x="153" y="103"/>
                  </a:cubicBezTo>
                  <a:cubicBezTo>
                    <a:pt x="151" y="106"/>
                    <a:pt x="148" y="109"/>
                    <a:pt x="144" y="111"/>
                  </a:cubicBezTo>
                  <a:cubicBezTo>
                    <a:pt x="143" y="112"/>
                    <a:pt x="140" y="112"/>
                    <a:pt x="139" y="113"/>
                  </a:cubicBezTo>
                  <a:cubicBezTo>
                    <a:pt x="138" y="114"/>
                    <a:pt x="139" y="116"/>
                    <a:pt x="138" y="117"/>
                  </a:cubicBezTo>
                  <a:cubicBezTo>
                    <a:pt x="137" y="119"/>
                    <a:pt x="136" y="121"/>
                    <a:pt x="134" y="122"/>
                  </a:cubicBezTo>
                  <a:cubicBezTo>
                    <a:pt x="133" y="122"/>
                    <a:pt x="132" y="121"/>
                    <a:pt x="131" y="121"/>
                  </a:cubicBezTo>
                  <a:cubicBezTo>
                    <a:pt x="130" y="121"/>
                    <a:pt x="128" y="122"/>
                    <a:pt x="127" y="121"/>
                  </a:cubicBezTo>
                  <a:cubicBezTo>
                    <a:pt x="125" y="121"/>
                    <a:pt x="123" y="120"/>
                    <a:pt x="121" y="119"/>
                  </a:cubicBezTo>
                  <a:cubicBezTo>
                    <a:pt x="120" y="119"/>
                    <a:pt x="118" y="118"/>
                    <a:pt x="117" y="118"/>
                  </a:cubicBezTo>
                  <a:cubicBezTo>
                    <a:pt x="116" y="116"/>
                    <a:pt x="114" y="114"/>
                    <a:pt x="114" y="112"/>
                  </a:cubicBezTo>
                  <a:cubicBezTo>
                    <a:pt x="114" y="110"/>
                    <a:pt x="114" y="108"/>
                    <a:pt x="114" y="106"/>
                  </a:cubicBezTo>
                  <a:cubicBezTo>
                    <a:pt x="114" y="104"/>
                    <a:pt x="114" y="102"/>
                    <a:pt x="113" y="101"/>
                  </a:cubicBezTo>
                  <a:cubicBezTo>
                    <a:pt x="109" y="99"/>
                    <a:pt x="104" y="100"/>
                    <a:pt x="100" y="98"/>
                  </a:cubicBezTo>
                  <a:cubicBezTo>
                    <a:pt x="98" y="98"/>
                    <a:pt x="98" y="94"/>
                    <a:pt x="96" y="93"/>
                  </a:cubicBezTo>
                  <a:cubicBezTo>
                    <a:pt x="94" y="92"/>
                    <a:pt x="90" y="94"/>
                    <a:pt x="88" y="92"/>
                  </a:cubicBezTo>
                  <a:cubicBezTo>
                    <a:pt x="86" y="91"/>
                    <a:pt x="89" y="89"/>
                    <a:pt x="88" y="87"/>
                  </a:cubicBezTo>
                  <a:cubicBezTo>
                    <a:pt x="87" y="86"/>
                    <a:pt x="84" y="86"/>
                    <a:pt x="82" y="85"/>
                  </a:cubicBezTo>
                  <a:cubicBezTo>
                    <a:pt x="79" y="84"/>
                    <a:pt x="76" y="83"/>
                    <a:pt x="74" y="82"/>
                  </a:cubicBezTo>
                  <a:cubicBezTo>
                    <a:pt x="70" y="81"/>
                    <a:pt x="67" y="80"/>
                    <a:pt x="63" y="79"/>
                  </a:cubicBezTo>
                  <a:cubicBezTo>
                    <a:pt x="62" y="78"/>
                    <a:pt x="61" y="77"/>
                    <a:pt x="60" y="76"/>
                  </a:cubicBezTo>
                  <a:cubicBezTo>
                    <a:pt x="58" y="75"/>
                    <a:pt x="56" y="74"/>
                    <a:pt x="54" y="74"/>
                  </a:cubicBezTo>
                  <a:cubicBezTo>
                    <a:pt x="51" y="74"/>
                    <a:pt x="51" y="76"/>
                    <a:pt x="49" y="77"/>
                  </a:cubicBezTo>
                  <a:cubicBezTo>
                    <a:pt x="45" y="78"/>
                    <a:pt x="40" y="77"/>
                    <a:pt x="37" y="80"/>
                  </a:cubicBezTo>
                  <a:cubicBezTo>
                    <a:pt x="35" y="81"/>
                    <a:pt x="36" y="85"/>
                    <a:pt x="34" y="86"/>
                  </a:cubicBezTo>
                  <a:cubicBezTo>
                    <a:pt x="31" y="88"/>
                    <a:pt x="27" y="88"/>
                    <a:pt x="24" y="89"/>
                  </a:cubicBezTo>
                  <a:cubicBezTo>
                    <a:pt x="23" y="86"/>
                    <a:pt x="22" y="84"/>
                    <a:pt x="21" y="81"/>
                  </a:cubicBezTo>
                  <a:cubicBezTo>
                    <a:pt x="21" y="78"/>
                    <a:pt x="20" y="74"/>
                    <a:pt x="20" y="71"/>
                  </a:cubicBezTo>
                  <a:cubicBezTo>
                    <a:pt x="20" y="68"/>
                    <a:pt x="22" y="65"/>
                    <a:pt x="21" y="62"/>
                  </a:cubicBezTo>
                  <a:cubicBezTo>
                    <a:pt x="20" y="60"/>
                    <a:pt x="18" y="57"/>
                    <a:pt x="16" y="55"/>
                  </a:cubicBezTo>
                  <a:cubicBezTo>
                    <a:pt x="15" y="54"/>
                    <a:pt x="13" y="55"/>
                    <a:pt x="12" y="56"/>
                  </a:cubicBezTo>
                  <a:cubicBezTo>
                    <a:pt x="11" y="56"/>
                    <a:pt x="12" y="58"/>
                    <a:pt x="11" y="59"/>
                  </a:cubicBezTo>
                  <a:cubicBezTo>
                    <a:pt x="10" y="59"/>
                    <a:pt x="10" y="57"/>
                    <a:pt x="10" y="56"/>
                  </a:cubicBezTo>
                  <a:cubicBezTo>
                    <a:pt x="10" y="54"/>
                    <a:pt x="9" y="51"/>
                    <a:pt x="11" y="50"/>
                  </a:cubicBezTo>
                  <a:cubicBezTo>
                    <a:pt x="12" y="49"/>
                    <a:pt x="13" y="52"/>
                    <a:pt x="14" y="53"/>
                  </a:cubicBezTo>
                  <a:cubicBezTo>
                    <a:pt x="15" y="53"/>
                    <a:pt x="17" y="53"/>
                    <a:pt x="17" y="52"/>
                  </a:cubicBezTo>
                  <a:cubicBezTo>
                    <a:pt x="17" y="51"/>
                    <a:pt x="15" y="51"/>
                    <a:pt x="14" y="50"/>
                  </a:cubicBezTo>
                  <a:cubicBezTo>
                    <a:pt x="14" y="48"/>
                    <a:pt x="15" y="46"/>
                    <a:pt x="14" y="46"/>
                  </a:cubicBezTo>
                  <a:cubicBezTo>
                    <a:pt x="11" y="46"/>
                    <a:pt x="10" y="49"/>
                    <a:pt x="7" y="49"/>
                  </a:cubicBezTo>
                  <a:cubicBezTo>
                    <a:pt x="6" y="49"/>
                    <a:pt x="5" y="47"/>
                    <a:pt x="5" y="46"/>
                  </a:cubicBezTo>
                  <a:cubicBezTo>
                    <a:pt x="4" y="44"/>
                    <a:pt x="3" y="42"/>
                    <a:pt x="3" y="40"/>
                  </a:cubicBezTo>
                  <a:cubicBezTo>
                    <a:pt x="3" y="37"/>
                    <a:pt x="4" y="35"/>
                    <a:pt x="4" y="32"/>
                  </a:cubicBezTo>
                  <a:cubicBezTo>
                    <a:pt x="5" y="31"/>
                    <a:pt x="4" y="28"/>
                    <a:pt x="5" y="29"/>
                  </a:cubicBezTo>
                  <a:cubicBezTo>
                    <a:pt x="7" y="29"/>
                    <a:pt x="6" y="32"/>
                    <a:pt x="8" y="33"/>
                  </a:cubicBezTo>
                  <a:cubicBezTo>
                    <a:pt x="10" y="34"/>
                    <a:pt x="12" y="34"/>
                    <a:pt x="14" y="33"/>
                  </a:cubicBezTo>
                  <a:cubicBezTo>
                    <a:pt x="15" y="33"/>
                    <a:pt x="15" y="31"/>
                    <a:pt x="17" y="31"/>
                  </a:cubicBezTo>
                  <a:cubicBezTo>
                    <a:pt x="18" y="32"/>
                    <a:pt x="17" y="34"/>
                    <a:pt x="18" y="34"/>
                  </a:cubicBezTo>
                  <a:cubicBezTo>
                    <a:pt x="20" y="35"/>
                    <a:pt x="23" y="35"/>
                    <a:pt x="24" y="34"/>
                  </a:cubicBezTo>
                  <a:cubicBezTo>
                    <a:pt x="25" y="33"/>
                    <a:pt x="22" y="31"/>
                    <a:pt x="23" y="30"/>
                  </a:cubicBezTo>
                  <a:cubicBezTo>
                    <a:pt x="24" y="29"/>
                    <a:pt x="26" y="31"/>
                    <a:pt x="27" y="31"/>
                  </a:cubicBezTo>
                  <a:cubicBezTo>
                    <a:pt x="28" y="30"/>
                    <a:pt x="30" y="30"/>
                    <a:pt x="30" y="29"/>
                  </a:cubicBezTo>
                  <a:cubicBezTo>
                    <a:pt x="30" y="27"/>
                    <a:pt x="29" y="26"/>
                    <a:pt x="28" y="25"/>
                  </a:cubicBezTo>
                  <a:cubicBezTo>
                    <a:pt x="25" y="22"/>
                    <a:pt x="21" y="21"/>
                    <a:pt x="19" y="18"/>
                  </a:cubicBezTo>
                  <a:cubicBezTo>
                    <a:pt x="17" y="16"/>
                    <a:pt x="19" y="11"/>
                    <a:pt x="16" y="9"/>
                  </a:cubicBezTo>
                  <a:cubicBezTo>
                    <a:pt x="14" y="8"/>
                    <a:pt x="11" y="8"/>
                    <a:pt x="9" y="9"/>
                  </a:cubicBezTo>
                  <a:cubicBezTo>
                    <a:pt x="6" y="11"/>
                    <a:pt x="5" y="13"/>
                    <a:pt x="4" y="15"/>
                  </a:cubicBezTo>
                  <a:cubicBezTo>
                    <a:pt x="4" y="17"/>
                    <a:pt x="5" y="19"/>
                    <a:pt x="4" y="21"/>
                  </a:cubicBezTo>
                  <a:cubicBezTo>
                    <a:pt x="4" y="23"/>
                    <a:pt x="5" y="25"/>
                    <a:pt x="3" y="26"/>
                  </a:cubicBezTo>
                  <a:cubicBezTo>
                    <a:pt x="2" y="26"/>
                    <a:pt x="3" y="23"/>
                    <a:pt x="2" y="22"/>
                  </a:cubicBezTo>
                  <a:cubicBezTo>
                    <a:pt x="1" y="20"/>
                    <a:pt x="1" y="18"/>
                    <a:pt x="0" y="16"/>
                  </a:cubicBezTo>
                  <a:cubicBezTo>
                    <a:pt x="1" y="14"/>
                    <a:pt x="1" y="12"/>
                    <a:pt x="3" y="11"/>
                  </a:cubicBezTo>
                  <a:cubicBezTo>
                    <a:pt x="4" y="9"/>
                    <a:pt x="6" y="7"/>
                    <a:pt x="9" y="6"/>
                  </a:cubicBezTo>
                  <a:cubicBezTo>
                    <a:pt x="11" y="6"/>
                    <a:pt x="14" y="6"/>
                    <a:pt x="16" y="6"/>
                  </a:cubicBezTo>
                  <a:cubicBezTo>
                    <a:pt x="19" y="7"/>
                    <a:pt x="23" y="7"/>
                    <a:pt x="25" y="9"/>
                  </a:cubicBezTo>
                  <a:cubicBezTo>
                    <a:pt x="27" y="11"/>
                    <a:pt x="27" y="14"/>
                    <a:pt x="29" y="17"/>
                  </a:cubicBezTo>
                  <a:cubicBezTo>
                    <a:pt x="30" y="19"/>
                    <a:pt x="31" y="22"/>
                    <a:pt x="34" y="24"/>
                  </a:cubicBezTo>
                  <a:cubicBezTo>
                    <a:pt x="35" y="25"/>
                    <a:pt x="37" y="24"/>
                    <a:pt x="38" y="24"/>
                  </a:cubicBezTo>
                  <a:cubicBezTo>
                    <a:pt x="40" y="24"/>
                    <a:pt x="41" y="24"/>
                    <a:pt x="42" y="23"/>
                  </a:cubicBezTo>
                  <a:cubicBezTo>
                    <a:pt x="43" y="24"/>
                    <a:pt x="45" y="23"/>
                    <a:pt x="46" y="24"/>
                  </a:cubicBezTo>
                  <a:cubicBezTo>
                    <a:pt x="49" y="25"/>
                    <a:pt x="52" y="26"/>
                    <a:pt x="55" y="26"/>
                  </a:cubicBezTo>
                  <a:cubicBezTo>
                    <a:pt x="56" y="26"/>
                    <a:pt x="57" y="26"/>
                    <a:pt x="57" y="25"/>
                  </a:cubicBezTo>
                  <a:cubicBezTo>
                    <a:pt x="57" y="23"/>
                    <a:pt x="55" y="20"/>
                    <a:pt x="55" y="17"/>
                  </a:cubicBezTo>
                  <a:cubicBezTo>
                    <a:pt x="54" y="15"/>
                    <a:pt x="54" y="12"/>
                    <a:pt x="56" y="10"/>
                  </a:cubicBezTo>
                  <a:cubicBezTo>
                    <a:pt x="57" y="9"/>
                    <a:pt x="60" y="10"/>
                    <a:pt x="61" y="9"/>
                  </a:cubicBezTo>
                  <a:cubicBezTo>
                    <a:pt x="63" y="8"/>
                    <a:pt x="62" y="4"/>
                    <a:pt x="64" y="4"/>
                  </a:cubicBezTo>
                  <a:cubicBezTo>
                    <a:pt x="67" y="3"/>
                    <a:pt x="68" y="9"/>
                    <a:pt x="70" y="8"/>
                  </a:cubicBezTo>
                  <a:cubicBezTo>
                    <a:pt x="72" y="7"/>
                    <a:pt x="67" y="4"/>
                    <a:pt x="68" y="2"/>
                  </a:cubicBezTo>
                  <a:cubicBezTo>
                    <a:pt x="68" y="0"/>
                    <a:pt x="72" y="0"/>
                    <a:pt x="74" y="1"/>
                  </a:cubicBezTo>
                  <a:cubicBezTo>
                    <a:pt x="75" y="1"/>
                    <a:pt x="74" y="3"/>
                    <a:pt x="75" y="4"/>
                  </a:cubicBezTo>
                  <a:cubicBezTo>
                    <a:pt x="76" y="6"/>
                    <a:pt x="79" y="7"/>
                    <a:pt x="80" y="8"/>
                  </a:cubicBezTo>
                  <a:cubicBezTo>
                    <a:pt x="84" y="9"/>
                    <a:pt x="88" y="10"/>
                    <a:pt x="90" y="12"/>
                  </a:cubicBezTo>
                  <a:cubicBezTo>
                    <a:pt x="90" y="15"/>
                    <a:pt x="88" y="15"/>
                    <a:pt x="88" y="16"/>
                  </a:cubicBezTo>
                  <a:cubicBezTo>
                    <a:pt x="90" y="18"/>
                    <a:pt x="94" y="18"/>
                    <a:pt x="95" y="21"/>
                  </a:cubicBezTo>
                  <a:cubicBezTo>
                    <a:pt x="96" y="23"/>
                    <a:pt x="92" y="23"/>
                    <a:pt x="92" y="25"/>
                  </a:cubicBezTo>
                  <a:cubicBezTo>
                    <a:pt x="92" y="27"/>
                    <a:pt x="95" y="26"/>
                    <a:pt x="96" y="26"/>
                  </a:cubicBezTo>
                  <a:cubicBezTo>
                    <a:pt x="100" y="26"/>
                    <a:pt x="104" y="26"/>
                    <a:pt x="108" y="25"/>
                  </a:cubicBezTo>
                  <a:cubicBezTo>
                    <a:pt x="110" y="25"/>
                    <a:pt x="110" y="21"/>
                    <a:pt x="111" y="22"/>
                  </a:cubicBezTo>
                  <a:cubicBezTo>
                    <a:pt x="114" y="23"/>
                    <a:pt x="116" y="26"/>
                    <a:pt x="118" y="29"/>
                  </a:cubicBezTo>
                  <a:cubicBezTo>
                    <a:pt x="119" y="30"/>
                    <a:pt x="118" y="30"/>
                    <a:pt x="119" y="31"/>
                  </a:cubicBezTo>
                  <a:cubicBezTo>
                    <a:pt x="119" y="33"/>
                    <a:pt x="120" y="36"/>
                    <a:pt x="122" y="38"/>
                  </a:cubicBezTo>
                  <a:cubicBezTo>
                    <a:pt x="122" y="39"/>
                    <a:pt x="124" y="37"/>
                    <a:pt x="125" y="38"/>
                  </a:cubicBezTo>
                  <a:cubicBezTo>
                    <a:pt x="126" y="40"/>
                    <a:pt x="124" y="42"/>
                    <a:pt x="125" y="44"/>
                  </a:cubicBezTo>
                  <a:cubicBezTo>
                    <a:pt x="125" y="45"/>
                    <a:pt x="126" y="47"/>
                    <a:pt x="128" y="48"/>
                  </a:cubicBezTo>
                  <a:cubicBezTo>
                    <a:pt x="131" y="51"/>
                    <a:pt x="134" y="54"/>
                    <a:pt x="138" y="57"/>
                  </a:cubicBezTo>
                  <a:cubicBezTo>
                    <a:pt x="142" y="59"/>
                    <a:pt x="145" y="62"/>
                    <a:pt x="149" y="64"/>
                  </a:cubicBezTo>
                  <a:cubicBezTo>
                    <a:pt x="154" y="68"/>
                    <a:pt x="160" y="72"/>
                    <a:pt x="165" y="75"/>
                  </a:cubicBezTo>
                  <a:cubicBezTo>
                    <a:pt x="166" y="75"/>
                    <a:pt x="168" y="74"/>
                    <a:pt x="169" y="75"/>
                  </a:cubicBezTo>
                  <a:cubicBezTo>
                    <a:pt x="172" y="76"/>
                    <a:pt x="174" y="78"/>
                    <a:pt x="177" y="80"/>
                  </a:cubicBezTo>
                  <a:cubicBezTo>
                    <a:pt x="177" y="80"/>
                    <a:pt x="178" y="80"/>
                    <a:pt x="178" y="81"/>
                  </a:cubicBezTo>
                  <a:cubicBezTo>
                    <a:pt x="179" y="82"/>
                    <a:pt x="178" y="84"/>
                    <a:pt x="178" y="86"/>
                  </a:cubicBezTo>
                  <a:cubicBezTo>
                    <a:pt x="178" y="87"/>
                    <a:pt x="178" y="88"/>
                    <a:pt x="179" y="8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72" name="Freeform 128"/>
            <p:cNvSpPr>
              <a:spLocks noChangeAspect="1"/>
            </p:cNvSpPr>
            <p:nvPr/>
          </p:nvSpPr>
          <p:spPr bwMode="auto">
            <a:xfrm>
              <a:off x="5376870" y="2870703"/>
              <a:ext cx="380966" cy="265570"/>
            </a:xfrm>
            <a:custGeom>
              <a:avLst/>
              <a:gdLst>
                <a:gd name="T0" fmla="*/ 146 w 216"/>
                <a:gd name="T1" fmla="*/ 138 h 140"/>
                <a:gd name="T2" fmla="*/ 154 w 216"/>
                <a:gd name="T3" fmla="*/ 138 h 140"/>
                <a:gd name="T4" fmla="*/ 161 w 216"/>
                <a:gd name="T5" fmla="*/ 125 h 140"/>
                <a:gd name="T6" fmla="*/ 156 w 216"/>
                <a:gd name="T7" fmla="*/ 117 h 140"/>
                <a:gd name="T8" fmla="*/ 150 w 216"/>
                <a:gd name="T9" fmla="*/ 111 h 140"/>
                <a:gd name="T10" fmla="*/ 150 w 216"/>
                <a:gd name="T11" fmla="*/ 104 h 140"/>
                <a:gd name="T12" fmla="*/ 162 w 216"/>
                <a:gd name="T13" fmla="*/ 98 h 140"/>
                <a:gd name="T14" fmla="*/ 160 w 216"/>
                <a:gd name="T15" fmla="*/ 94 h 140"/>
                <a:gd name="T16" fmla="*/ 170 w 216"/>
                <a:gd name="T17" fmla="*/ 86 h 140"/>
                <a:gd name="T18" fmla="*/ 180 w 216"/>
                <a:gd name="T19" fmla="*/ 82 h 140"/>
                <a:gd name="T20" fmla="*/ 185 w 216"/>
                <a:gd name="T21" fmla="*/ 90 h 140"/>
                <a:gd name="T22" fmla="*/ 190 w 216"/>
                <a:gd name="T23" fmla="*/ 94 h 140"/>
                <a:gd name="T24" fmla="*/ 196 w 216"/>
                <a:gd name="T25" fmla="*/ 94 h 140"/>
                <a:gd name="T26" fmla="*/ 206 w 216"/>
                <a:gd name="T27" fmla="*/ 88 h 140"/>
                <a:gd name="T28" fmla="*/ 215 w 216"/>
                <a:gd name="T29" fmla="*/ 81 h 140"/>
                <a:gd name="T30" fmla="*/ 201 w 216"/>
                <a:gd name="T31" fmla="*/ 78 h 140"/>
                <a:gd name="T32" fmla="*/ 193 w 216"/>
                <a:gd name="T33" fmla="*/ 79 h 140"/>
                <a:gd name="T34" fmla="*/ 185 w 216"/>
                <a:gd name="T35" fmla="*/ 73 h 140"/>
                <a:gd name="T36" fmla="*/ 179 w 216"/>
                <a:gd name="T37" fmla="*/ 69 h 140"/>
                <a:gd name="T38" fmla="*/ 184 w 216"/>
                <a:gd name="T39" fmla="*/ 57 h 140"/>
                <a:gd name="T40" fmla="*/ 175 w 216"/>
                <a:gd name="T41" fmla="*/ 62 h 140"/>
                <a:gd name="T42" fmla="*/ 159 w 216"/>
                <a:gd name="T43" fmla="*/ 82 h 140"/>
                <a:gd name="T44" fmla="*/ 152 w 216"/>
                <a:gd name="T45" fmla="*/ 75 h 140"/>
                <a:gd name="T46" fmla="*/ 135 w 216"/>
                <a:gd name="T47" fmla="*/ 77 h 140"/>
                <a:gd name="T48" fmla="*/ 129 w 216"/>
                <a:gd name="T49" fmla="*/ 69 h 140"/>
                <a:gd name="T50" fmla="*/ 122 w 216"/>
                <a:gd name="T51" fmla="*/ 60 h 140"/>
                <a:gd name="T52" fmla="*/ 123 w 216"/>
                <a:gd name="T53" fmla="*/ 50 h 140"/>
                <a:gd name="T54" fmla="*/ 113 w 216"/>
                <a:gd name="T55" fmla="*/ 40 h 140"/>
                <a:gd name="T56" fmla="*/ 103 w 216"/>
                <a:gd name="T57" fmla="*/ 38 h 140"/>
                <a:gd name="T58" fmla="*/ 70 w 216"/>
                <a:gd name="T59" fmla="*/ 39 h 140"/>
                <a:gd name="T60" fmla="*/ 30 w 216"/>
                <a:gd name="T61" fmla="*/ 0 h 140"/>
                <a:gd name="T62" fmla="*/ 0 w 216"/>
                <a:gd name="T63" fmla="*/ 9 h 140"/>
                <a:gd name="T64" fmla="*/ 8 w 216"/>
                <a:gd name="T65" fmla="*/ 74 h 140"/>
                <a:gd name="T66" fmla="*/ 19 w 216"/>
                <a:gd name="T67" fmla="*/ 75 h 140"/>
                <a:gd name="T68" fmla="*/ 18 w 216"/>
                <a:gd name="T69" fmla="*/ 60 h 140"/>
                <a:gd name="T70" fmla="*/ 26 w 216"/>
                <a:gd name="T71" fmla="*/ 54 h 140"/>
                <a:gd name="T72" fmla="*/ 30 w 216"/>
                <a:gd name="T73" fmla="*/ 52 h 140"/>
                <a:gd name="T74" fmla="*/ 37 w 216"/>
                <a:gd name="T75" fmla="*/ 54 h 140"/>
                <a:gd name="T76" fmla="*/ 52 w 216"/>
                <a:gd name="T77" fmla="*/ 62 h 140"/>
                <a:gd name="T78" fmla="*/ 57 w 216"/>
                <a:gd name="T79" fmla="*/ 71 h 140"/>
                <a:gd name="T80" fmla="*/ 58 w 216"/>
                <a:gd name="T81" fmla="*/ 76 h 140"/>
                <a:gd name="T82" fmla="*/ 73 w 216"/>
                <a:gd name="T83" fmla="*/ 72 h 140"/>
                <a:gd name="T84" fmla="*/ 81 w 216"/>
                <a:gd name="T85" fmla="*/ 81 h 140"/>
                <a:gd name="T86" fmla="*/ 87 w 216"/>
                <a:gd name="T87" fmla="*/ 88 h 140"/>
                <a:gd name="T88" fmla="*/ 90 w 216"/>
                <a:gd name="T89" fmla="*/ 98 h 140"/>
                <a:gd name="T90" fmla="*/ 111 w 216"/>
                <a:gd name="T91" fmla="*/ 114 h 140"/>
                <a:gd name="T92" fmla="*/ 131 w 216"/>
                <a:gd name="T93" fmla="*/ 125 h 140"/>
                <a:gd name="T94" fmla="*/ 140 w 216"/>
                <a:gd name="T95" fmla="*/ 131 h 140"/>
                <a:gd name="T96" fmla="*/ 141 w 216"/>
                <a:gd name="T97" fmla="*/ 139 h 1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140"/>
                <a:gd name="T149" fmla="*/ 216 w 216"/>
                <a:gd name="T150" fmla="*/ 140 h 14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140">
                  <a:moveTo>
                    <a:pt x="141" y="139"/>
                  </a:moveTo>
                  <a:cubicBezTo>
                    <a:pt x="142" y="139"/>
                    <a:pt x="144" y="138"/>
                    <a:pt x="146" y="138"/>
                  </a:cubicBezTo>
                  <a:cubicBezTo>
                    <a:pt x="148" y="138"/>
                    <a:pt x="148" y="140"/>
                    <a:pt x="150" y="140"/>
                  </a:cubicBezTo>
                  <a:cubicBezTo>
                    <a:pt x="151" y="140"/>
                    <a:pt x="153" y="139"/>
                    <a:pt x="154" y="138"/>
                  </a:cubicBezTo>
                  <a:cubicBezTo>
                    <a:pt x="154" y="137"/>
                    <a:pt x="154" y="135"/>
                    <a:pt x="154" y="134"/>
                  </a:cubicBezTo>
                  <a:cubicBezTo>
                    <a:pt x="156" y="131"/>
                    <a:pt x="159" y="129"/>
                    <a:pt x="161" y="125"/>
                  </a:cubicBezTo>
                  <a:cubicBezTo>
                    <a:pt x="161" y="124"/>
                    <a:pt x="160" y="122"/>
                    <a:pt x="160" y="121"/>
                  </a:cubicBezTo>
                  <a:cubicBezTo>
                    <a:pt x="159" y="120"/>
                    <a:pt x="157" y="119"/>
                    <a:pt x="156" y="117"/>
                  </a:cubicBezTo>
                  <a:cubicBezTo>
                    <a:pt x="156" y="116"/>
                    <a:pt x="158" y="113"/>
                    <a:pt x="156" y="112"/>
                  </a:cubicBezTo>
                  <a:cubicBezTo>
                    <a:pt x="155" y="110"/>
                    <a:pt x="152" y="112"/>
                    <a:pt x="150" y="111"/>
                  </a:cubicBezTo>
                  <a:cubicBezTo>
                    <a:pt x="149" y="111"/>
                    <a:pt x="148" y="110"/>
                    <a:pt x="148" y="109"/>
                  </a:cubicBezTo>
                  <a:cubicBezTo>
                    <a:pt x="148" y="107"/>
                    <a:pt x="148" y="105"/>
                    <a:pt x="150" y="104"/>
                  </a:cubicBezTo>
                  <a:cubicBezTo>
                    <a:pt x="153" y="103"/>
                    <a:pt x="156" y="104"/>
                    <a:pt x="159" y="103"/>
                  </a:cubicBezTo>
                  <a:cubicBezTo>
                    <a:pt x="161" y="102"/>
                    <a:pt x="161" y="100"/>
                    <a:pt x="162" y="98"/>
                  </a:cubicBezTo>
                  <a:cubicBezTo>
                    <a:pt x="162" y="97"/>
                    <a:pt x="162" y="96"/>
                    <a:pt x="162" y="95"/>
                  </a:cubicBezTo>
                  <a:cubicBezTo>
                    <a:pt x="161" y="94"/>
                    <a:pt x="159" y="95"/>
                    <a:pt x="160" y="94"/>
                  </a:cubicBezTo>
                  <a:cubicBezTo>
                    <a:pt x="163" y="93"/>
                    <a:pt x="166" y="94"/>
                    <a:pt x="168" y="92"/>
                  </a:cubicBezTo>
                  <a:cubicBezTo>
                    <a:pt x="170" y="90"/>
                    <a:pt x="169" y="87"/>
                    <a:pt x="170" y="86"/>
                  </a:cubicBezTo>
                  <a:cubicBezTo>
                    <a:pt x="172" y="85"/>
                    <a:pt x="174" y="87"/>
                    <a:pt x="176" y="87"/>
                  </a:cubicBezTo>
                  <a:cubicBezTo>
                    <a:pt x="178" y="86"/>
                    <a:pt x="178" y="82"/>
                    <a:pt x="180" y="82"/>
                  </a:cubicBezTo>
                  <a:cubicBezTo>
                    <a:pt x="183" y="82"/>
                    <a:pt x="185" y="84"/>
                    <a:pt x="187" y="86"/>
                  </a:cubicBezTo>
                  <a:cubicBezTo>
                    <a:pt x="187" y="88"/>
                    <a:pt x="185" y="89"/>
                    <a:pt x="185" y="90"/>
                  </a:cubicBezTo>
                  <a:cubicBezTo>
                    <a:pt x="185" y="92"/>
                    <a:pt x="186" y="93"/>
                    <a:pt x="187" y="94"/>
                  </a:cubicBezTo>
                  <a:cubicBezTo>
                    <a:pt x="188" y="94"/>
                    <a:pt x="189" y="94"/>
                    <a:pt x="190" y="94"/>
                  </a:cubicBezTo>
                  <a:cubicBezTo>
                    <a:pt x="191" y="93"/>
                    <a:pt x="192" y="92"/>
                    <a:pt x="193" y="92"/>
                  </a:cubicBezTo>
                  <a:cubicBezTo>
                    <a:pt x="194" y="92"/>
                    <a:pt x="195" y="93"/>
                    <a:pt x="196" y="94"/>
                  </a:cubicBezTo>
                  <a:cubicBezTo>
                    <a:pt x="198" y="94"/>
                    <a:pt x="199" y="95"/>
                    <a:pt x="200" y="94"/>
                  </a:cubicBezTo>
                  <a:cubicBezTo>
                    <a:pt x="203" y="93"/>
                    <a:pt x="204" y="89"/>
                    <a:pt x="206" y="88"/>
                  </a:cubicBezTo>
                  <a:cubicBezTo>
                    <a:pt x="208" y="87"/>
                    <a:pt x="210" y="89"/>
                    <a:pt x="212" y="88"/>
                  </a:cubicBezTo>
                  <a:cubicBezTo>
                    <a:pt x="214" y="86"/>
                    <a:pt x="216" y="84"/>
                    <a:pt x="215" y="81"/>
                  </a:cubicBezTo>
                  <a:cubicBezTo>
                    <a:pt x="214" y="79"/>
                    <a:pt x="211" y="80"/>
                    <a:pt x="208" y="79"/>
                  </a:cubicBezTo>
                  <a:cubicBezTo>
                    <a:pt x="206" y="78"/>
                    <a:pt x="203" y="79"/>
                    <a:pt x="201" y="78"/>
                  </a:cubicBezTo>
                  <a:cubicBezTo>
                    <a:pt x="199" y="76"/>
                    <a:pt x="198" y="71"/>
                    <a:pt x="195" y="71"/>
                  </a:cubicBezTo>
                  <a:cubicBezTo>
                    <a:pt x="193" y="72"/>
                    <a:pt x="195" y="77"/>
                    <a:pt x="193" y="79"/>
                  </a:cubicBezTo>
                  <a:cubicBezTo>
                    <a:pt x="191" y="81"/>
                    <a:pt x="188" y="81"/>
                    <a:pt x="185" y="79"/>
                  </a:cubicBezTo>
                  <a:cubicBezTo>
                    <a:pt x="184" y="78"/>
                    <a:pt x="186" y="74"/>
                    <a:pt x="185" y="73"/>
                  </a:cubicBezTo>
                  <a:cubicBezTo>
                    <a:pt x="183" y="72"/>
                    <a:pt x="180" y="74"/>
                    <a:pt x="179" y="73"/>
                  </a:cubicBezTo>
                  <a:cubicBezTo>
                    <a:pt x="178" y="72"/>
                    <a:pt x="178" y="70"/>
                    <a:pt x="179" y="69"/>
                  </a:cubicBezTo>
                  <a:cubicBezTo>
                    <a:pt x="182" y="65"/>
                    <a:pt x="188" y="64"/>
                    <a:pt x="190" y="59"/>
                  </a:cubicBezTo>
                  <a:cubicBezTo>
                    <a:pt x="191" y="58"/>
                    <a:pt x="186" y="58"/>
                    <a:pt x="184" y="57"/>
                  </a:cubicBezTo>
                  <a:cubicBezTo>
                    <a:pt x="182" y="60"/>
                    <a:pt x="181" y="63"/>
                    <a:pt x="178" y="65"/>
                  </a:cubicBezTo>
                  <a:cubicBezTo>
                    <a:pt x="177" y="66"/>
                    <a:pt x="176" y="62"/>
                    <a:pt x="175" y="62"/>
                  </a:cubicBezTo>
                  <a:cubicBezTo>
                    <a:pt x="172" y="63"/>
                    <a:pt x="171" y="66"/>
                    <a:pt x="169" y="68"/>
                  </a:cubicBezTo>
                  <a:cubicBezTo>
                    <a:pt x="166" y="73"/>
                    <a:pt x="164" y="79"/>
                    <a:pt x="159" y="82"/>
                  </a:cubicBezTo>
                  <a:cubicBezTo>
                    <a:pt x="157" y="83"/>
                    <a:pt x="154" y="82"/>
                    <a:pt x="152" y="80"/>
                  </a:cubicBezTo>
                  <a:cubicBezTo>
                    <a:pt x="151" y="79"/>
                    <a:pt x="154" y="76"/>
                    <a:pt x="152" y="75"/>
                  </a:cubicBezTo>
                  <a:cubicBezTo>
                    <a:pt x="151" y="74"/>
                    <a:pt x="148" y="76"/>
                    <a:pt x="146" y="76"/>
                  </a:cubicBezTo>
                  <a:cubicBezTo>
                    <a:pt x="143" y="77"/>
                    <a:pt x="139" y="78"/>
                    <a:pt x="135" y="77"/>
                  </a:cubicBezTo>
                  <a:cubicBezTo>
                    <a:pt x="134" y="77"/>
                    <a:pt x="132" y="76"/>
                    <a:pt x="131" y="75"/>
                  </a:cubicBezTo>
                  <a:cubicBezTo>
                    <a:pt x="130" y="73"/>
                    <a:pt x="131" y="70"/>
                    <a:pt x="129" y="69"/>
                  </a:cubicBezTo>
                  <a:cubicBezTo>
                    <a:pt x="128" y="68"/>
                    <a:pt x="125" y="70"/>
                    <a:pt x="124" y="69"/>
                  </a:cubicBezTo>
                  <a:cubicBezTo>
                    <a:pt x="122" y="67"/>
                    <a:pt x="122" y="63"/>
                    <a:pt x="122" y="60"/>
                  </a:cubicBezTo>
                  <a:cubicBezTo>
                    <a:pt x="122" y="59"/>
                    <a:pt x="124" y="58"/>
                    <a:pt x="124" y="56"/>
                  </a:cubicBezTo>
                  <a:cubicBezTo>
                    <a:pt x="124" y="54"/>
                    <a:pt x="124" y="52"/>
                    <a:pt x="123" y="50"/>
                  </a:cubicBezTo>
                  <a:cubicBezTo>
                    <a:pt x="121" y="47"/>
                    <a:pt x="120" y="43"/>
                    <a:pt x="117" y="40"/>
                  </a:cubicBezTo>
                  <a:cubicBezTo>
                    <a:pt x="116" y="39"/>
                    <a:pt x="114" y="41"/>
                    <a:pt x="113" y="40"/>
                  </a:cubicBezTo>
                  <a:cubicBezTo>
                    <a:pt x="111" y="39"/>
                    <a:pt x="113" y="35"/>
                    <a:pt x="111" y="34"/>
                  </a:cubicBezTo>
                  <a:cubicBezTo>
                    <a:pt x="108" y="34"/>
                    <a:pt x="106" y="39"/>
                    <a:pt x="103" y="38"/>
                  </a:cubicBezTo>
                  <a:lnTo>
                    <a:pt x="81" y="36"/>
                  </a:lnTo>
                  <a:cubicBezTo>
                    <a:pt x="77" y="37"/>
                    <a:pt x="73" y="38"/>
                    <a:pt x="70" y="39"/>
                  </a:cubicBezTo>
                  <a:cubicBezTo>
                    <a:pt x="67" y="34"/>
                    <a:pt x="65" y="29"/>
                    <a:pt x="62" y="24"/>
                  </a:cubicBezTo>
                  <a:cubicBezTo>
                    <a:pt x="52" y="16"/>
                    <a:pt x="41" y="8"/>
                    <a:pt x="30" y="0"/>
                  </a:cubicBezTo>
                  <a:cubicBezTo>
                    <a:pt x="25" y="1"/>
                    <a:pt x="20" y="2"/>
                    <a:pt x="15" y="3"/>
                  </a:cubicBezTo>
                  <a:cubicBezTo>
                    <a:pt x="10" y="5"/>
                    <a:pt x="5" y="7"/>
                    <a:pt x="0" y="9"/>
                  </a:cubicBezTo>
                  <a:cubicBezTo>
                    <a:pt x="1" y="30"/>
                    <a:pt x="3" y="52"/>
                    <a:pt x="4" y="73"/>
                  </a:cubicBezTo>
                  <a:cubicBezTo>
                    <a:pt x="5" y="74"/>
                    <a:pt x="7" y="73"/>
                    <a:pt x="8" y="74"/>
                  </a:cubicBezTo>
                  <a:cubicBezTo>
                    <a:pt x="11" y="75"/>
                    <a:pt x="14" y="76"/>
                    <a:pt x="17" y="76"/>
                  </a:cubicBezTo>
                  <a:cubicBezTo>
                    <a:pt x="18" y="76"/>
                    <a:pt x="19" y="76"/>
                    <a:pt x="19" y="75"/>
                  </a:cubicBezTo>
                  <a:cubicBezTo>
                    <a:pt x="19" y="73"/>
                    <a:pt x="17" y="70"/>
                    <a:pt x="17" y="67"/>
                  </a:cubicBezTo>
                  <a:cubicBezTo>
                    <a:pt x="16" y="65"/>
                    <a:pt x="16" y="62"/>
                    <a:pt x="18" y="60"/>
                  </a:cubicBezTo>
                  <a:cubicBezTo>
                    <a:pt x="19" y="59"/>
                    <a:pt x="22" y="60"/>
                    <a:pt x="23" y="59"/>
                  </a:cubicBezTo>
                  <a:cubicBezTo>
                    <a:pt x="25" y="58"/>
                    <a:pt x="24" y="54"/>
                    <a:pt x="26" y="54"/>
                  </a:cubicBezTo>
                  <a:cubicBezTo>
                    <a:pt x="29" y="53"/>
                    <a:pt x="30" y="59"/>
                    <a:pt x="32" y="58"/>
                  </a:cubicBezTo>
                  <a:cubicBezTo>
                    <a:pt x="34" y="57"/>
                    <a:pt x="29" y="54"/>
                    <a:pt x="30" y="52"/>
                  </a:cubicBezTo>
                  <a:cubicBezTo>
                    <a:pt x="30" y="50"/>
                    <a:pt x="34" y="50"/>
                    <a:pt x="36" y="51"/>
                  </a:cubicBezTo>
                  <a:cubicBezTo>
                    <a:pt x="37" y="51"/>
                    <a:pt x="36" y="53"/>
                    <a:pt x="37" y="54"/>
                  </a:cubicBezTo>
                  <a:cubicBezTo>
                    <a:pt x="38" y="56"/>
                    <a:pt x="41" y="57"/>
                    <a:pt x="42" y="58"/>
                  </a:cubicBezTo>
                  <a:cubicBezTo>
                    <a:pt x="46" y="59"/>
                    <a:pt x="50" y="60"/>
                    <a:pt x="52" y="62"/>
                  </a:cubicBezTo>
                  <a:cubicBezTo>
                    <a:pt x="52" y="65"/>
                    <a:pt x="50" y="65"/>
                    <a:pt x="50" y="66"/>
                  </a:cubicBezTo>
                  <a:cubicBezTo>
                    <a:pt x="52" y="68"/>
                    <a:pt x="56" y="68"/>
                    <a:pt x="57" y="71"/>
                  </a:cubicBezTo>
                  <a:cubicBezTo>
                    <a:pt x="58" y="73"/>
                    <a:pt x="54" y="73"/>
                    <a:pt x="54" y="75"/>
                  </a:cubicBezTo>
                  <a:cubicBezTo>
                    <a:pt x="54" y="77"/>
                    <a:pt x="57" y="76"/>
                    <a:pt x="58" y="76"/>
                  </a:cubicBezTo>
                  <a:cubicBezTo>
                    <a:pt x="62" y="76"/>
                    <a:pt x="66" y="76"/>
                    <a:pt x="70" y="75"/>
                  </a:cubicBezTo>
                  <a:cubicBezTo>
                    <a:pt x="72" y="75"/>
                    <a:pt x="72" y="71"/>
                    <a:pt x="73" y="72"/>
                  </a:cubicBezTo>
                  <a:cubicBezTo>
                    <a:pt x="76" y="73"/>
                    <a:pt x="78" y="76"/>
                    <a:pt x="80" y="79"/>
                  </a:cubicBezTo>
                  <a:cubicBezTo>
                    <a:pt x="81" y="80"/>
                    <a:pt x="80" y="80"/>
                    <a:pt x="81" y="81"/>
                  </a:cubicBezTo>
                  <a:cubicBezTo>
                    <a:pt x="81" y="83"/>
                    <a:pt x="82" y="86"/>
                    <a:pt x="84" y="88"/>
                  </a:cubicBezTo>
                  <a:cubicBezTo>
                    <a:pt x="84" y="89"/>
                    <a:pt x="86" y="87"/>
                    <a:pt x="87" y="88"/>
                  </a:cubicBezTo>
                  <a:cubicBezTo>
                    <a:pt x="88" y="90"/>
                    <a:pt x="86" y="92"/>
                    <a:pt x="87" y="94"/>
                  </a:cubicBezTo>
                  <a:cubicBezTo>
                    <a:pt x="87" y="95"/>
                    <a:pt x="88" y="97"/>
                    <a:pt x="90" y="98"/>
                  </a:cubicBezTo>
                  <a:cubicBezTo>
                    <a:pt x="93" y="101"/>
                    <a:pt x="96" y="104"/>
                    <a:pt x="100" y="107"/>
                  </a:cubicBezTo>
                  <a:cubicBezTo>
                    <a:pt x="104" y="109"/>
                    <a:pt x="107" y="112"/>
                    <a:pt x="111" y="114"/>
                  </a:cubicBezTo>
                  <a:cubicBezTo>
                    <a:pt x="116" y="118"/>
                    <a:pt x="122" y="122"/>
                    <a:pt x="127" y="125"/>
                  </a:cubicBezTo>
                  <a:cubicBezTo>
                    <a:pt x="128" y="125"/>
                    <a:pt x="130" y="124"/>
                    <a:pt x="131" y="125"/>
                  </a:cubicBezTo>
                  <a:cubicBezTo>
                    <a:pt x="134" y="126"/>
                    <a:pt x="136" y="128"/>
                    <a:pt x="139" y="130"/>
                  </a:cubicBezTo>
                  <a:cubicBezTo>
                    <a:pt x="139" y="130"/>
                    <a:pt x="140" y="130"/>
                    <a:pt x="140" y="131"/>
                  </a:cubicBezTo>
                  <a:cubicBezTo>
                    <a:pt x="141" y="132"/>
                    <a:pt x="140" y="134"/>
                    <a:pt x="140" y="136"/>
                  </a:cubicBezTo>
                  <a:cubicBezTo>
                    <a:pt x="140" y="137"/>
                    <a:pt x="140" y="138"/>
                    <a:pt x="141" y="13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73" name="Freeform 129"/>
            <p:cNvSpPr>
              <a:spLocks noChangeAspect="1"/>
            </p:cNvSpPr>
            <p:nvPr/>
          </p:nvSpPr>
          <p:spPr bwMode="auto">
            <a:xfrm>
              <a:off x="5497509" y="3098559"/>
              <a:ext cx="304773" cy="268712"/>
            </a:xfrm>
            <a:custGeom>
              <a:avLst/>
              <a:gdLst>
                <a:gd name="T0" fmla="*/ 19 w 173"/>
                <a:gd name="T1" fmla="*/ 137 h 141"/>
                <a:gd name="T2" fmla="*/ 49 w 173"/>
                <a:gd name="T3" fmla="*/ 139 h 141"/>
                <a:gd name="T4" fmla="*/ 55 w 173"/>
                <a:gd name="T5" fmla="*/ 139 h 141"/>
                <a:gd name="T6" fmla="*/ 77 w 173"/>
                <a:gd name="T7" fmla="*/ 135 h 141"/>
                <a:gd name="T8" fmla="*/ 76 w 173"/>
                <a:gd name="T9" fmla="*/ 125 h 141"/>
                <a:gd name="T10" fmla="*/ 87 w 173"/>
                <a:gd name="T11" fmla="*/ 114 h 141"/>
                <a:gd name="T12" fmla="*/ 92 w 173"/>
                <a:gd name="T13" fmla="*/ 114 h 141"/>
                <a:gd name="T14" fmla="*/ 96 w 173"/>
                <a:gd name="T15" fmla="*/ 111 h 141"/>
                <a:gd name="T16" fmla="*/ 104 w 173"/>
                <a:gd name="T17" fmla="*/ 107 h 141"/>
                <a:gd name="T18" fmla="*/ 112 w 173"/>
                <a:gd name="T19" fmla="*/ 105 h 141"/>
                <a:gd name="T20" fmla="*/ 111 w 173"/>
                <a:gd name="T21" fmla="*/ 96 h 141"/>
                <a:gd name="T22" fmla="*/ 121 w 173"/>
                <a:gd name="T23" fmla="*/ 87 h 141"/>
                <a:gd name="T24" fmla="*/ 117 w 173"/>
                <a:gd name="T25" fmla="*/ 74 h 141"/>
                <a:gd name="T26" fmla="*/ 124 w 173"/>
                <a:gd name="T27" fmla="*/ 74 h 141"/>
                <a:gd name="T28" fmla="*/ 133 w 173"/>
                <a:gd name="T29" fmla="*/ 66 h 141"/>
                <a:gd name="T30" fmla="*/ 137 w 173"/>
                <a:gd name="T31" fmla="*/ 57 h 141"/>
                <a:gd name="T32" fmla="*/ 130 w 173"/>
                <a:gd name="T33" fmla="*/ 42 h 141"/>
                <a:gd name="T34" fmla="*/ 138 w 173"/>
                <a:gd name="T35" fmla="*/ 36 h 141"/>
                <a:gd name="T36" fmla="*/ 161 w 173"/>
                <a:gd name="T37" fmla="*/ 26 h 141"/>
                <a:gd name="T38" fmla="*/ 172 w 173"/>
                <a:gd name="T39" fmla="*/ 24 h 141"/>
                <a:gd name="T40" fmla="*/ 173 w 173"/>
                <a:gd name="T41" fmla="*/ 18 h 141"/>
                <a:gd name="T42" fmla="*/ 161 w 173"/>
                <a:gd name="T43" fmla="*/ 22 h 141"/>
                <a:gd name="T44" fmla="*/ 150 w 173"/>
                <a:gd name="T45" fmla="*/ 22 h 141"/>
                <a:gd name="T46" fmla="*/ 140 w 173"/>
                <a:gd name="T47" fmla="*/ 25 h 141"/>
                <a:gd name="T48" fmla="*/ 134 w 173"/>
                <a:gd name="T49" fmla="*/ 26 h 141"/>
                <a:gd name="T50" fmla="*/ 132 w 173"/>
                <a:gd name="T51" fmla="*/ 10 h 141"/>
                <a:gd name="T52" fmla="*/ 127 w 173"/>
                <a:gd name="T53" fmla="*/ 4 h 141"/>
                <a:gd name="T54" fmla="*/ 112 w 173"/>
                <a:gd name="T55" fmla="*/ 10 h 141"/>
                <a:gd name="T56" fmla="*/ 109 w 173"/>
                <a:gd name="T57" fmla="*/ 14 h 141"/>
                <a:gd name="T58" fmla="*/ 106 w 173"/>
                <a:gd name="T59" fmla="*/ 23 h 141"/>
                <a:gd name="T60" fmla="*/ 94 w 173"/>
                <a:gd name="T61" fmla="*/ 25 h 141"/>
                <a:gd name="T62" fmla="*/ 85 w 173"/>
                <a:gd name="T63" fmla="*/ 18 h 141"/>
                <a:gd name="T64" fmla="*/ 77 w 173"/>
                <a:gd name="T65" fmla="*/ 18 h 141"/>
                <a:gd name="T66" fmla="*/ 68 w 173"/>
                <a:gd name="T67" fmla="*/ 19 h 141"/>
                <a:gd name="T68" fmla="*/ 58 w 173"/>
                <a:gd name="T69" fmla="*/ 19 h 141"/>
                <a:gd name="T70" fmla="*/ 51 w 173"/>
                <a:gd name="T71" fmla="*/ 20 h 141"/>
                <a:gd name="T72" fmla="*/ 46 w 173"/>
                <a:gd name="T73" fmla="*/ 33 h 141"/>
                <a:gd name="T74" fmla="*/ 32 w 173"/>
                <a:gd name="T75" fmla="*/ 43 h 141"/>
                <a:gd name="T76" fmla="*/ 27 w 173"/>
                <a:gd name="T77" fmla="*/ 52 h 141"/>
                <a:gd name="T78" fmla="*/ 20 w 173"/>
                <a:gd name="T79" fmla="*/ 51 h 141"/>
                <a:gd name="T80" fmla="*/ 10 w 173"/>
                <a:gd name="T81" fmla="*/ 48 h 141"/>
                <a:gd name="T82" fmla="*/ 3 w 173"/>
                <a:gd name="T83" fmla="*/ 62 h 141"/>
                <a:gd name="T84" fmla="*/ 2 w 173"/>
                <a:gd name="T85" fmla="*/ 65 h 141"/>
                <a:gd name="T86" fmla="*/ 4 w 173"/>
                <a:gd name="T87" fmla="*/ 80 h 141"/>
                <a:gd name="T88" fmla="*/ 4 w 173"/>
                <a:gd name="T89" fmla="*/ 90 h 141"/>
                <a:gd name="T90" fmla="*/ 9 w 173"/>
                <a:gd name="T91" fmla="*/ 111 h 141"/>
                <a:gd name="T92" fmla="*/ 19 w 173"/>
                <a:gd name="T93" fmla="*/ 119 h 141"/>
                <a:gd name="T94" fmla="*/ 10 w 173"/>
                <a:gd name="T95" fmla="*/ 135 h 14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3"/>
                <a:gd name="T145" fmla="*/ 0 h 141"/>
                <a:gd name="T146" fmla="*/ 173 w 173"/>
                <a:gd name="T147" fmla="*/ 141 h 14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3" h="141">
                  <a:moveTo>
                    <a:pt x="10" y="135"/>
                  </a:moveTo>
                  <a:cubicBezTo>
                    <a:pt x="13" y="136"/>
                    <a:pt x="16" y="136"/>
                    <a:pt x="19" y="137"/>
                  </a:cubicBezTo>
                  <a:cubicBezTo>
                    <a:pt x="23" y="138"/>
                    <a:pt x="28" y="139"/>
                    <a:pt x="32" y="140"/>
                  </a:cubicBezTo>
                  <a:cubicBezTo>
                    <a:pt x="38" y="140"/>
                    <a:pt x="43" y="138"/>
                    <a:pt x="49" y="139"/>
                  </a:cubicBezTo>
                  <a:cubicBezTo>
                    <a:pt x="50" y="139"/>
                    <a:pt x="51" y="140"/>
                    <a:pt x="53" y="140"/>
                  </a:cubicBezTo>
                  <a:cubicBezTo>
                    <a:pt x="54" y="140"/>
                    <a:pt x="54" y="139"/>
                    <a:pt x="55" y="139"/>
                  </a:cubicBezTo>
                  <a:cubicBezTo>
                    <a:pt x="57" y="139"/>
                    <a:pt x="59" y="141"/>
                    <a:pt x="62" y="141"/>
                  </a:cubicBezTo>
                  <a:cubicBezTo>
                    <a:pt x="67" y="140"/>
                    <a:pt x="73" y="138"/>
                    <a:pt x="77" y="135"/>
                  </a:cubicBezTo>
                  <a:cubicBezTo>
                    <a:pt x="79" y="134"/>
                    <a:pt x="78" y="132"/>
                    <a:pt x="78" y="131"/>
                  </a:cubicBezTo>
                  <a:cubicBezTo>
                    <a:pt x="77" y="129"/>
                    <a:pt x="76" y="127"/>
                    <a:pt x="76" y="125"/>
                  </a:cubicBezTo>
                  <a:cubicBezTo>
                    <a:pt x="77" y="122"/>
                    <a:pt x="79" y="119"/>
                    <a:pt x="81" y="116"/>
                  </a:cubicBezTo>
                  <a:cubicBezTo>
                    <a:pt x="82" y="114"/>
                    <a:pt x="85" y="114"/>
                    <a:pt x="87" y="114"/>
                  </a:cubicBezTo>
                  <a:cubicBezTo>
                    <a:pt x="87" y="114"/>
                    <a:pt x="86" y="116"/>
                    <a:pt x="87" y="116"/>
                  </a:cubicBezTo>
                  <a:cubicBezTo>
                    <a:pt x="89" y="116"/>
                    <a:pt x="91" y="115"/>
                    <a:pt x="92" y="114"/>
                  </a:cubicBezTo>
                  <a:cubicBezTo>
                    <a:pt x="93" y="113"/>
                    <a:pt x="90" y="111"/>
                    <a:pt x="90" y="111"/>
                  </a:cubicBezTo>
                  <a:cubicBezTo>
                    <a:pt x="92" y="109"/>
                    <a:pt x="94" y="112"/>
                    <a:pt x="96" y="111"/>
                  </a:cubicBezTo>
                  <a:cubicBezTo>
                    <a:pt x="98" y="109"/>
                    <a:pt x="98" y="106"/>
                    <a:pt x="100" y="105"/>
                  </a:cubicBezTo>
                  <a:cubicBezTo>
                    <a:pt x="102" y="104"/>
                    <a:pt x="103" y="106"/>
                    <a:pt x="104" y="107"/>
                  </a:cubicBezTo>
                  <a:cubicBezTo>
                    <a:pt x="106" y="108"/>
                    <a:pt x="107" y="110"/>
                    <a:pt x="108" y="110"/>
                  </a:cubicBezTo>
                  <a:cubicBezTo>
                    <a:pt x="110" y="109"/>
                    <a:pt x="112" y="107"/>
                    <a:pt x="112" y="105"/>
                  </a:cubicBezTo>
                  <a:cubicBezTo>
                    <a:pt x="113" y="104"/>
                    <a:pt x="110" y="104"/>
                    <a:pt x="110" y="102"/>
                  </a:cubicBezTo>
                  <a:cubicBezTo>
                    <a:pt x="110" y="100"/>
                    <a:pt x="110" y="98"/>
                    <a:pt x="111" y="96"/>
                  </a:cubicBezTo>
                  <a:cubicBezTo>
                    <a:pt x="112" y="93"/>
                    <a:pt x="112" y="89"/>
                    <a:pt x="114" y="88"/>
                  </a:cubicBezTo>
                  <a:cubicBezTo>
                    <a:pt x="116" y="86"/>
                    <a:pt x="120" y="89"/>
                    <a:pt x="121" y="87"/>
                  </a:cubicBezTo>
                  <a:cubicBezTo>
                    <a:pt x="123" y="86"/>
                    <a:pt x="122" y="83"/>
                    <a:pt x="121" y="81"/>
                  </a:cubicBezTo>
                  <a:cubicBezTo>
                    <a:pt x="120" y="78"/>
                    <a:pt x="118" y="76"/>
                    <a:pt x="117" y="74"/>
                  </a:cubicBezTo>
                  <a:cubicBezTo>
                    <a:pt x="117" y="73"/>
                    <a:pt x="117" y="71"/>
                    <a:pt x="118" y="71"/>
                  </a:cubicBezTo>
                  <a:cubicBezTo>
                    <a:pt x="120" y="71"/>
                    <a:pt x="121" y="74"/>
                    <a:pt x="124" y="74"/>
                  </a:cubicBezTo>
                  <a:cubicBezTo>
                    <a:pt x="126" y="74"/>
                    <a:pt x="129" y="73"/>
                    <a:pt x="130" y="72"/>
                  </a:cubicBezTo>
                  <a:cubicBezTo>
                    <a:pt x="132" y="70"/>
                    <a:pt x="132" y="68"/>
                    <a:pt x="133" y="66"/>
                  </a:cubicBezTo>
                  <a:cubicBezTo>
                    <a:pt x="133" y="65"/>
                    <a:pt x="132" y="64"/>
                    <a:pt x="133" y="63"/>
                  </a:cubicBezTo>
                  <a:cubicBezTo>
                    <a:pt x="134" y="61"/>
                    <a:pt x="137" y="59"/>
                    <a:pt x="137" y="57"/>
                  </a:cubicBezTo>
                  <a:cubicBezTo>
                    <a:pt x="138" y="53"/>
                    <a:pt x="136" y="49"/>
                    <a:pt x="134" y="45"/>
                  </a:cubicBezTo>
                  <a:cubicBezTo>
                    <a:pt x="134" y="43"/>
                    <a:pt x="131" y="43"/>
                    <a:pt x="130" y="42"/>
                  </a:cubicBezTo>
                  <a:cubicBezTo>
                    <a:pt x="130" y="40"/>
                    <a:pt x="131" y="37"/>
                    <a:pt x="133" y="36"/>
                  </a:cubicBezTo>
                  <a:cubicBezTo>
                    <a:pt x="135" y="35"/>
                    <a:pt x="137" y="37"/>
                    <a:pt x="138" y="36"/>
                  </a:cubicBezTo>
                  <a:cubicBezTo>
                    <a:pt x="143" y="34"/>
                    <a:pt x="145" y="29"/>
                    <a:pt x="149" y="27"/>
                  </a:cubicBezTo>
                  <a:cubicBezTo>
                    <a:pt x="153" y="25"/>
                    <a:pt x="157" y="26"/>
                    <a:pt x="161" y="26"/>
                  </a:cubicBezTo>
                  <a:cubicBezTo>
                    <a:pt x="162" y="26"/>
                    <a:pt x="164" y="27"/>
                    <a:pt x="166" y="27"/>
                  </a:cubicBezTo>
                  <a:cubicBezTo>
                    <a:pt x="168" y="27"/>
                    <a:pt x="170" y="25"/>
                    <a:pt x="172" y="24"/>
                  </a:cubicBezTo>
                  <a:cubicBezTo>
                    <a:pt x="171" y="24"/>
                    <a:pt x="171" y="23"/>
                    <a:pt x="171" y="22"/>
                  </a:cubicBezTo>
                  <a:cubicBezTo>
                    <a:pt x="171" y="21"/>
                    <a:pt x="172" y="20"/>
                    <a:pt x="173" y="18"/>
                  </a:cubicBezTo>
                  <a:cubicBezTo>
                    <a:pt x="172" y="18"/>
                    <a:pt x="171" y="18"/>
                    <a:pt x="170" y="18"/>
                  </a:cubicBezTo>
                  <a:cubicBezTo>
                    <a:pt x="167" y="19"/>
                    <a:pt x="164" y="22"/>
                    <a:pt x="161" y="22"/>
                  </a:cubicBezTo>
                  <a:cubicBezTo>
                    <a:pt x="159" y="22"/>
                    <a:pt x="159" y="19"/>
                    <a:pt x="157" y="19"/>
                  </a:cubicBezTo>
                  <a:cubicBezTo>
                    <a:pt x="155" y="19"/>
                    <a:pt x="152" y="21"/>
                    <a:pt x="150" y="22"/>
                  </a:cubicBezTo>
                  <a:cubicBezTo>
                    <a:pt x="148" y="23"/>
                    <a:pt x="146" y="24"/>
                    <a:pt x="144" y="24"/>
                  </a:cubicBezTo>
                  <a:cubicBezTo>
                    <a:pt x="143" y="25"/>
                    <a:pt x="141" y="24"/>
                    <a:pt x="140" y="25"/>
                  </a:cubicBezTo>
                  <a:cubicBezTo>
                    <a:pt x="139" y="26"/>
                    <a:pt x="139" y="29"/>
                    <a:pt x="137" y="30"/>
                  </a:cubicBezTo>
                  <a:cubicBezTo>
                    <a:pt x="135" y="30"/>
                    <a:pt x="135" y="27"/>
                    <a:pt x="134" y="26"/>
                  </a:cubicBezTo>
                  <a:cubicBezTo>
                    <a:pt x="133" y="23"/>
                    <a:pt x="132" y="21"/>
                    <a:pt x="132" y="19"/>
                  </a:cubicBezTo>
                  <a:cubicBezTo>
                    <a:pt x="131" y="16"/>
                    <a:pt x="133" y="12"/>
                    <a:pt x="132" y="10"/>
                  </a:cubicBezTo>
                  <a:cubicBezTo>
                    <a:pt x="131" y="8"/>
                    <a:pt x="128" y="11"/>
                    <a:pt x="127" y="10"/>
                  </a:cubicBezTo>
                  <a:cubicBezTo>
                    <a:pt x="126" y="8"/>
                    <a:pt x="128" y="6"/>
                    <a:pt x="127" y="4"/>
                  </a:cubicBezTo>
                  <a:cubicBezTo>
                    <a:pt x="126" y="2"/>
                    <a:pt x="123" y="0"/>
                    <a:pt x="120" y="1"/>
                  </a:cubicBezTo>
                  <a:cubicBezTo>
                    <a:pt x="116" y="2"/>
                    <a:pt x="113" y="6"/>
                    <a:pt x="112" y="10"/>
                  </a:cubicBezTo>
                  <a:cubicBezTo>
                    <a:pt x="112" y="12"/>
                    <a:pt x="117" y="12"/>
                    <a:pt x="116" y="13"/>
                  </a:cubicBezTo>
                  <a:cubicBezTo>
                    <a:pt x="115" y="15"/>
                    <a:pt x="111" y="13"/>
                    <a:pt x="109" y="14"/>
                  </a:cubicBezTo>
                  <a:cubicBezTo>
                    <a:pt x="107" y="15"/>
                    <a:pt x="107" y="17"/>
                    <a:pt x="106" y="19"/>
                  </a:cubicBezTo>
                  <a:cubicBezTo>
                    <a:pt x="106" y="20"/>
                    <a:pt x="107" y="23"/>
                    <a:pt x="106" y="23"/>
                  </a:cubicBezTo>
                  <a:cubicBezTo>
                    <a:pt x="104" y="22"/>
                    <a:pt x="104" y="18"/>
                    <a:pt x="102" y="19"/>
                  </a:cubicBezTo>
                  <a:cubicBezTo>
                    <a:pt x="99" y="19"/>
                    <a:pt x="97" y="24"/>
                    <a:pt x="94" y="25"/>
                  </a:cubicBezTo>
                  <a:cubicBezTo>
                    <a:pt x="92" y="25"/>
                    <a:pt x="90" y="24"/>
                    <a:pt x="88" y="23"/>
                  </a:cubicBezTo>
                  <a:cubicBezTo>
                    <a:pt x="87" y="21"/>
                    <a:pt x="86" y="20"/>
                    <a:pt x="85" y="18"/>
                  </a:cubicBezTo>
                  <a:cubicBezTo>
                    <a:pt x="84" y="19"/>
                    <a:pt x="82" y="20"/>
                    <a:pt x="81" y="20"/>
                  </a:cubicBezTo>
                  <a:cubicBezTo>
                    <a:pt x="79" y="20"/>
                    <a:pt x="79" y="18"/>
                    <a:pt x="77" y="18"/>
                  </a:cubicBezTo>
                  <a:cubicBezTo>
                    <a:pt x="75" y="18"/>
                    <a:pt x="73" y="19"/>
                    <a:pt x="72" y="19"/>
                  </a:cubicBezTo>
                  <a:cubicBezTo>
                    <a:pt x="70" y="19"/>
                    <a:pt x="69" y="19"/>
                    <a:pt x="68" y="19"/>
                  </a:cubicBezTo>
                  <a:cubicBezTo>
                    <a:pt x="66" y="18"/>
                    <a:pt x="64" y="16"/>
                    <a:pt x="61" y="16"/>
                  </a:cubicBezTo>
                  <a:cubicBezTo>
                    <a:pt x="60" y="16"/>
                    <a:pt x="59" y="18"/>
                    <a:pt x="58" y="19"/>
                  </a:cubicBezTo>
                  <a:cubicBezTo>
                    <a:pt x="58" y="20"/>
                    <a:pt x="57" y="20"/>
                    <a:pt x="56" y="20"/>
                  </a:cubicBezTo>
                  <a:cubicBezTo>
                    <a:pt x="54" y="20"/>
                    <a:pt x="53" y="20"/>
                    <a:pt x="51" y="20"/>
                  </a:cubicBezTo>
                  <a:cubicBezTo>
                    <a:pt x="50" y="21"/>
                    <a:pt x="49" y="22"/>
                    <a:pt x="49" y="23"/>
                  </a:cubicBezTo>
                  <a:cubicBezTo>
                    <a:pt x="47" y="26"/>
                    <a:pt x="48" y="30"/>
                    <a:pt x="46" y="33"/>
                  </a:cubicBezTo>
                  <a:cubicBezTo>
                    <a:pt x="44" y="36"/>
                    <a:pt x="41" y="39"/>
                    <a:pt x="37" y="41"/>
                  </a:cubicBezTo>
                  <a:cubicBezTo>
                    <a:pt x="36" y="42"/>
                    <a:pt x="33" y="42"/>
                    <a:pt x="32" y="43"/>
                  </a:cubicBezTo>
                  <a:cubicBezTo>
                    <a:pt x="31" y="44"/>
                    <a:pt x="32" y="46"/>
                    <a:pt x="31" y="47"/>
                  </a:cubicBezTo>
                  <a:cubicBezTo>
                    <a:pt x="30" y="49"/>
                    <a:pt x="29" y="51"/>
                    <a:pt x="27" y="52"/>
                  </a:cubicBezTo>
                  <a:cubicBezTo>
                    <a:pt x="26" y="52"/>
                    <a:pt x="25" y="51"/>
                    <a:pt x="24" y="51"/>
                  </a:cubicBezTo>
                  <a:cubicBezTo>
                    <a:pt x="23" y="51"/>
                    <a:pt x="21" y="52"/>
                    <a:pt x="20" y="51"/>
                  </a:cubicBezTo>
                  <a:cubicBezTo>
                    <a:pt x="18" y="51"/>
                    <a:pt x="16" y="50"/>
                    <a:pt x="14" y="49"/>
                  </a:cubicBezTo>
                  <a:cubicBezTo>
                    <a:pt x="13" y="49"/>
                    <a:pt x="11" y="48"/>
                    <a:pt x="10" y="48"/>
                  </a:cubicBezTo>
                  <a:cubicBezTo>
                    <a:pt x="9" y="50"/>
                    <a:pt x="9" y="53"/>
                    <a:pt x="8" y="55"/>
                  </a:cubicBezTo>
                  <a:cubicBezTo>
                    <a:pt x="7" y="57"/>
                    <a:pt x="4" y="59"/>
                    <a:pt x="3" y="62"/>
                  </a:cubicBezTo>
                  <a:cubicBezTo>
                    <a:pt x="3" y="63"/>
                    <a:pt x="5" y="64"/>
                    <a:pt x="5" y="65"/>
                  </a:cubicBezTo>
                  <a:cubicBezTo>
                    <a:pt x="4" y="66"/>
                    <a:pt x="2" y="64"/>
                    <a:pt x="2" y="65"/>
                  </a:cubicBezTo>
                  <a:cubicBezTo>
                    <a:pt x="1" y="68"/>
                    <a:pt x="0" y="72"/>
                    <a:pt x="1" y="75"/>
                  </a:cubicBezTo>
                  <a:cubicBezTo>
                    <a:pt x="1" y="77"/>
                    <a:pt x="4" y="78"/>
                    <a:pt x="4" y="80"/>
                  </a:cubicBezTo>
                  <a:cubicBezTo>
                    <a:pt x="4" y="82"/>
                    <a:pt x="1" y="82"/>
                    <a:pt x="1" y="84"/>
                  </a:cubicBezTo>
                  <a:cubicBezTo>
                    <a:pt x="1" y="86"/>
                    <a:pt x="4" y="88"/>
                    <a:pt x="4" y="90"/>
                  </a:cubicBezTo>
                  <a:cubicBezTo>
                    <a:pt x="5" y="94"/>
                    <a:pt x="6" y="100"/>
                    <a:pt x="4" y="104"/>
                  </a:cubicBezTo>
                  <a:cubicBezTo>
                    <a:pt x="5" y="107"/>
                    <a:pt x="7" y="109"/>
                    <a:pt x="9" y="111"/>
                  </a:cubicBezTo>
                  <a:cubicBezTo>
                    <a:pt x="11" y="112"/>
                    <a:pt x="15" y="109"/>
                    <a:pt x="17" y="111"/>
                  </a:cubicBezTo>
                  <a:cubicBezTo>
                    <a:pt x="19" y="112"/>
                    <a:pt x="20" y="116"/>
                    <a:pt x="19" y="119"/>
                  </a:cubicBezTo>
                  <a:cubicBezTo>
                    <a:pt x="18" y="123"/>
                    <a:pt x="14" y="126"/>
                    <a:pt x="12" y="130"/>
                  </a:cubicBezTo>
                  <a:cubicBezTo>
                    <a:pt x="11" y="131"/>
                    <a:pt x="11" y="133"/>
                    <a:pt x="10" y="13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74" name="Freeform 130"/>
            <p:cNvSpPr>
              <a:spLocks noChangeAspect="1"/>
            </p:cNvSpPr>
            <p:nvPr/>
          </p:nvSpPr>
          <p:spPr bwMode="auto">
            <a:xfrm>
              <a:off x="5514970" y="3144130"/>
              <a:ext cx="355568" cy="394427"/>
            </a:xfrm>
            <a:custGeom>
              <a:avLst/>
              <a:gdLst>
                <a:gd name="T0" fmla="*/ 197 w 201"/>
                <a:gd name="T1" fmla="*/ 33 h 207"/>
                <a:gd name="T2" fmla="*/ 186 w 201"/>
                <a:gd name="T3" fmla="*/ 42 h 207"/>
                <a:gd name="T4" fmla="*/ 166 w 201"/>
                <a:gd name="T5" fmla="*/ 38 h 207"/>
                <a:gd name="T6" fmla="*/ 162 w 201"/>
                <a:gd name="T7" fmla="*/ 49 h 207"/>
                <a:gd name="T8" fmla="*/ 168 w 201"/>
                <a:gd name="T9" fmla="*/ 67 h 207"/>
                <a:gd name="T10" fmla="*/ 176 w 201"/>
                <a:gd name="T11" fmla="*/ 69 h 207"/>
                <a:gd name="T12" fmla="*/ 173 w 201"/>
                <a:gd name="T13" fmla="*/ 79 h 207"/>
                <a:gd name="T14" fmla="*/ 171 w 201"/>
                <a:gd name="T15" fmla="*/ 88 h 207"/>
                <a:gd name="T16" fmla="*/ 171 w 201"/>
                <a:gd name="T17" fmla="*/ 95 h 207"/>
                <a:gd name="T18" fmla="*/ 164 w 201"/>
                <a:gd name="T19" fmla="*/ 104 h 207"/>
                <a:gd name="T20" fmla="*/ 156 w 201"/>
                <a:gd name="T21" fmla="*/ 112 h 207"/>
                <a:gd name="T22" fmla="*/ 148 w 201"/>
                <a:gd name="T23" fmla="*/ 129 h 207"/>
                <a:gd name="T24" fmla="*/ 140 w 201"/>
                <a:gd name="T25" fmla="*/ 136 h 207"/>
                <a:gd name="T26" fmla="*/ 134 w 201"/>
                <a:gd name="T27" fmla="*/ 143 h 207"/>
                <a:gd name="T28" fmla="*/ 124 w 201"/>
                <a:gd name="T29" fmla="*/ 143 h 207"/>
                <a:gd name="T30" fmla="*/ 110 w 201"/>
                <a:gd name="T31" fmla="*/ 158 h 207"/>
                <a:gd name="T32" fmla="*/ 117 w 201"/>
                <a:gd name="T33" fmla="*/ 163 h 207"/>
                <a:gd name="T34" fmla="*/ 120 w 201"/>
                <a:gd name="T35" fmla="*/ 172 h 207"/>
                <a:gd name="T36" fmla="*/ 129 w 201"/>
                <a:gd name="T37" fmla="*/ 179 h 207"/>
                <a:gd name="T38" fmla="*/ 135 w 201"/>
                <a:gd name="T39" fmla="*/ 194 h 207"/>
                <a:gd name="T40" fmla="*/ 134 w 201"/>
                <a:gd name="T41" fmla="*/ 199 h 207"/>
                <a:gd name="T42" fmla="*/ 130 w 201"/>
                <a:gd name="T43" fmla="*/ 197 h 207"/>
                <a:gd name="T44" fmla="*/ 116 w 201"/>
                <a:gd name="T45" fmla="*/ 200 h 207"/>
                <a:gd name="T46" fmla="*/ 105 w 201"/>
                <a:gd name="T47" fmla="*/ 202 h 207"/>
                <a:gd name="T48" fmla="*/ 97 w 201"/>
                <a:gd name="T49" fmla="*/ 207 h 207"/>
                <a:gd name="T50" fmla="*/ 85 w 201"/>
                <a:gd name="T51" fmla="*/ 192 h 207"/>
                <a:gd name="T52" fmla="*/ 76 w 201"/>
                <a:gd name="T53" fmla="*/ 183 h 207"/>
                <a:gd name="T54" fmla="*/ 56 w 201"/>
                <a:gd name="T55" fmla="*/ 182 h 207"/>
                <a:gd name="T56" fmla="*/ 39 w 201"/>
                <a:gd name="T57" fmla="*/ 184 h 207"/>
                <a:gd name="T58" fmla="*/ 26 w 201"/>
                <a:gd name="T59" fmla="*/ 184 h 207"/>
                <a:gd name="T60" fmla="*/ 16 w 201"/>
                <a:gd name="T61" fmla="*/ 183 h 207"/>
                <a:gd name="T62" fmla="*/ 17 w 201"/>
                <a:gd name="T63" fmla="*/ 168 h 207"/>
                <a:gd name="T64" fmla="*/ 31 w 201"/>
                <a:gd name="T65" fmla="*/ 163 h 207"/>
                <a:gd name="T66" fmla="*/ 32 w 201"/>
                <a:gd name="T67" fmla="*/ 154 h 207"/>
                <a:gd name="T68" fmla="*/ 24 w 201"/>
                <a:gd name="T69" fmla="*/ 137 h 207"/>
                <a:gd name="T70" fmla="*/ 13 w 201"/>
                <a:gd name="T71" fmla="*/ 132 h 207"/>
                <a:gd name="T72" fmla="*/ 8 w 201"/>
                <a:gd name="T73" fmla="*/ 120 h 207"/>
                <a:gd name="T74" fmla="*/ 9 w 201"/>
                <a:gd name="T75" fmla="*/ 113 h 207"/>
                <a:gd name="T76" fmla="*/ 39 w 201"/>
                <a:gd name="T77" fmla="*/ 115 h 207"/>
                <a:gd name="T78" fmla="*/ 45 w 201"/>
                <a:gd name="T79" fmla="*/ 115 h 207"/>
                <a:gd name="T80" fmla="*/ 67 w 201"/>
                <a:gd name="T81" fmla="*/ 111 h 207"/>
                <a:gd name="T82" fmla="*/ 66 w 201"/>
                <a:gd name="T83" fmla="*/ 101 h 207"/>
                <a:gd name="T84" fmla="*/ 77 w 201"/>
                <a:gd name="T85" fmla="*/ 90 h 207"/>
                <a:gd name="T86" fmla="*/ 82 w 201"/>
                <a:gd name="T87" fmla="*/ 90 h 207"/>
                <a:gd name="T88" fmla="*/ 86 w 201"/>
                <a:gd name="T89" fmla="*/ 87 h 207"/>
                <a:gd name="T90" fmla="*/ 94 w 201"/>
                <a:gd name="T91" fmla="*/ 83 h 207"/>
                <a:gd name="T92" fmla="*/ 102 w 201"/>
                <a:gd name="T93" fmla="*/ 81 h 207"/>
                <a:gd name="T94" fmla="*/ 101 w 201"/>
                <a:gd name="T95" fmla="*/ 72 h 207"/>
                <a:gd name="T96" fmla="*/ 111 w 201"/>
                <a:gd name="T97" fmla="*/ 63 h 207"/>
                <a:gd name="T98" fmla="*/ 107 w 201"/>
                <a:gd name="T99" fmla="*/ 50 h 207"/>
                <a:gd name="T100" fmla="*/ 114 w 201"/>
                <a:gd name="T101" fmla="*/ 50 h 207"/>
                <a:gd name="T102" fmla="*/ 123 w 201"/>
                <a:gd name="T103" fmla="*/ 42 h 207"/>
                <a:gd name="T104" fmla="*/ 127 w 201"/>
                <a:gd name="T105" fmla="*/ 33 h 207"/>
                <a:gd name="T106" fmla="*/ 120 w 201"/>
                <a:gd name="T107" fmla="*/ 18 h 207"/>
                <a:gd name="T108" fmla="*/ 128 w 201"/>
                <a:gd name="T109" fmla="*/ 12 h 207"/>
                <a:gd name="T110" fmla="*/ 151 w 201"/>
                <a:gd name="T111" fmla="*/ 2 h 207"/>
                <a:gd name="T112" fmla="*/ 162 w 201"/>
                <a:gd name="T113" fmla="*/ 0 h 207"/>
                <a:gd name="T114" fmla="*/ 171 w 201"/>
                <a:gd name="T115" fmla="*/ 1 h 207"/>
                <a:gd name="T116" fmla="*/ 180 w 201"/>
                <a:gd name="T117" fmla="*/ 17 h 207"/>
                <a:gd name="T118" fmla="*/ 191 w 201"/>
                <a:gd name="T119" fmla="*/ 21 h 207"/>
                <a:gd name="T120" fmla="*/ 201 w 201"/>
                <a:gd name="T121" fmla="*/ 27 h 20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01"/>
                <a:gd name="T184" fmla="*/ 0 h 207"/>
                <a:gd name="T185" fmla="*/ 201 w 201"/>
                <a:gd name="T186" fmla="*/ 207 h 20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01" h="207">
                  <a:moveTo>
                    <a:pt x="201" y="27"/>
                  </a:moveTo>
                  <a:cubicBezTo>
                    <a:pt x="200" y="29"/>
                    <a:pt x="199" y="31"/>
                    <a:pt x="197" y="33"/>
                  </a:cubicBezTo>
                  <a:cubicBezTo>
                    <a:pt x="196" y="35"/>
                    <a:pt x="195" y="37"/>
                    <a:pt x="194" y="38"/>
                  </a:cubicBezTo>
                  <a:cubicBezTo>
                    <a:pt x="192" y="40"/>
                    <a:pt x="189" y="41"/>
                    <a:pt x="186" y="42"/>
                  </a:cubicBezTo>
                  <a:cubicBezTo>
                    <a:pt x="182" y="42"/>
                    <a:pt x="178" y="43"/>
                    <a:pt x="174" y="42"/>
                  </a:cubicBezTo>
                  <a:cubicBezTo>
                    <a:pt x="171" y="41"/>
                    <a:pt x="169" y="38"/>
                    <a:pt x="166" y="38"/>
                  </a:cubicBezTo>
                  <a:cubicBezTo>
                    <a:pt x="164" y="38"/>
                    <a:pt x="162" y="39"/>
                    <a:pt x="162" y="40"/>
                  </a:cubicBezTo>
                  <a:cubicBezTo>
                    <a:pt x="161" y="43"/>
                    <a:pt x="162" y="46"/>
                    <a:pt x="162" y="49"/>
                  </a:cubicBezTo>
                  <a:cubicBezTo>
                    <a:pt x="162" y="53"/>
                    <a:pt x="161" y="58"/>
                    <a:pt x="162" y="62"/>
                  </a:cubicBezTo>
                  <a:cubicBezTo>
                    <a:pt x="163" y="64"/>
                    <a:pt x="166" y="65"/>
                    <a:pt x="168" y="67"/>
                  </a:cubicBezTo>
                  <a:cubicBezTo>
                    <a:pt x="168" y="68"/>
                    <a:pt x="167" y="69"/>
                    <a:pt x="168" y="70"/>
                  </a:cubicBezTo>
                  <a:cubicBezTo>
                    <a:pt x="170" y="70"/>
                    <a:pt x="173" y="68"/>
                    <a:pt x="176" y="69"/>
                  </a:cubicBezTo>
                  <a:cubicBezTo>
                    <a:pt x="178" y="70"/>
                    <a:pt x="182" y="72"/>
                    <a:pt x="181" y="75"/>
                  </a:cubicBezTo>
                  <a:cubicBezTo>
                    <a:pt x="180" y="77"/>
                    <a:pt x="176" y="77"/>
                    <a:pt x="173" y="79"/>
                  </a:cubicBezTo>
                  <a:cubicBezTo>
                    <a:pt x="172" y="80"/>
                    <a:pt x="170" y="82"/>
                    <a:pt x="170" y="84"/>
                  </a:cubicBezTo>
                  <a:cubicBezTo>
                    <a:pt x="169" y="85"/>
                    <a:pt x="171" y="87"/>
                    <a:pt x="171" y="88"/>
                  </a:cubicBezTo>
                  <a:cubicBezTo>
                    <a:pt x="171" y="90"/>
                    <a:pt x="169" y="91"/>
                    <a:pt x="169" y="92"/>
                  </a:cubicBezTo>
                  <a:cubicBezTo>
                    <a:pt x="169" y="94"/>
                    <a:pt x="172" y="94"/>
                    <a:pt x="171" y="95"/>
                  </a:cubicBezTo>
                  <a:cubicBezTo>
                    <a:pt x="171" y="97"/>
                    <a:pt x="169" y="96"/>
                    <a:pt x="168" y="97"/>
                  </a:cubicBezTo>
                  <a:cubicBezTo>
                    <a:pt x="166" y="99"/>
                    <a:pt x="165" y="102"/>
                    <a:pt x="164" y="104"/>
                  </a:cubicBezTo>
                  <a:cubicBezTo>
                    <a:pt x="163" y="105"/>
                    <a:pt x="164" y="107"/>
                    <a:pt x="164" y="108"/>
                  </a:cubicBezTo>
                  <a:cubicBezTo>
                    <a:pt x="162" y="109"/>
                    <a:pt x="157" y="109"/>
                    <a:pt x="156" y="112"/>
                  </a:cubicBezTo>
                  <a:cubicBezTo>
                    <a:pt x="155" y="115"/>
                    <a:pt x="158" y="120"/>
                    <a:pt x="156" y="123"/>
                  </a:cubicBezTo>
                  <a:cubicBezTo>
                    <a:pt x="155" y="126"/>
                    <a:pt x="150" y="126"/>
                    <a:pt x="148" y="129"/>
                  </a:cubicBezTo>
                  <a:cubicBezTo>
                    <a:pt x="146" y="130"/>
                    <a:pt x="146" y="133"/>
                    <a:pt x="144" y="135"/>
                  </a:cubicBezTo>
                  <a:cubicBezTo>
                    <a:pt x="143" y="136"/>
                    <a:pt x="141" y="135"/>
                    <a:pt x="140" y="136"/>
                  </a:cubicBezTo>
                  <a:cubicBezTo>
                    <a:pt x="140" y="139"/>
                    <a:pt x="142" y="142"/>
                    <a:pt x="140" y="144"/>
                  </a:cubicBezTo>
                  <a:cubicBezTo>
                    <a:pt x="139" y="146"/>
                    <a:pt x="136" y="143"/>
                    <a:pt x="134" y="143"/>
                  </a:cubicBezTo>
                  <a:cubicBezTo>
                    <a:pt x="132" y="144"/>
                    <a:pt x="131" y="147"/>
                    <a:pt x="129" y="147"/>
                  </a:cubicBezTo>
                  <a:cubicBezTo>
                    <a:pt x="127" y="146"/>
                    <a:pt x="126" y="143"/>
                    <a:pt x="124" y="143"/>
                  </a:cubicBezTo>
                  <a:cubicBezTo>
                    <a:pt x="123" y="142"/>
                    <a:pt x="122" y="143"/>
                    <a:pt x="121" y="143"/>
                  </a:cubicBezTo>
                  <a:cubicBezTo>
                    <a:pt x="117" y="148"/>
                    <a:pt x="112" y="152"/>
                    <a:pt x="110" y="158"/>
                  </a:cubicBezTo>
                  <a:cubicBezTo>
                    <a:pt x="109" y="160"/>
                    <a:pt x="110" y="162"/>
                    <a:pt x="112" y="163"/>
                  </a:cubicBezTo>
                  <a:cubicBezTo>
                    <a:pt x="113" y="164"/>
                    <a:pt x="115" y="163"/>
                    <a:pt x="117" y="163"/>
                  </a:cubicBezTo>
                  <a:cubicBezTo>
                    <a:pt x="118" y="164"/>
                    <a:pt x="120" y="164"/>
                    <a:pt x="120" y="165"/>
                  </a:cubicBezTo>
                  <a:cubicBezTo>
                    <a:pt x="121" y="168"/>
                    <a:pt x="119" y="170"/>
                    <a:pt x="120" y="172"/>
                  </a:cubicBezTo>
                  <a:cubicBezTo>
                    <a:pt x="121" y="175"/>
                    <a:pt x="122" y="178"/>
                    <a:pt x="125" y="179"/>
                  </a:cubicBezTo>
                  <a:cubicBezTo>
                    <a:pt x="126" y="180"/>
                    <a:pt x="128" y="179"/>
                    <a:pt x="129" y="179"/>
                  </a:cubicBezTo>
                  <a:cubicBezTo>
                    <a:pt x="130" y="180"/>
                    <a:pt x="128" y="182"/>
                    <a:pt x="129" y="183"/>
                  </a:cubicBezTo>
                  <a:cubicBezTo>
                    <a:pt x="130" y="187"/>
                    <a:pt x="134" y="190"/>
                    <a:pt x="135" y="194"/>
                  </a:cubicBezTo>
                  <a:cubicBezTo>
                    <a:pt x="135" y="194"/>
                    <a:pt x="132" y="194"/>
                    <a:pt x="132" y="195"/>
                  </a:cubicBezTo>
                  <a:cubicBezTo>
                    <a:pt x="132" y="196"/>
                    <a:pt x="135" y="198"/>
                    <a:pt x="134" y="199"/>
                  </a:cubicBezTo>
                  <a:cubicBezTo>
                    <a:pt x="134" y="200"/>
                    <a:pt x="131" y="201"/>
                    <a:pt x="130" y="200"/>
                  </a:cubicBezTo>
                  <a:cubicBezTo>
                    <a:pt x="128" y="200"/>
                    <a:pt x="131" y="197"/>
                    <a:pt x="130" y="197"/>
                  </a:cubicBezTo>
                  <a:cubicBezTo>
                    <a:pt x="127" y="197"/>
                    <a:pt x="125" y="201"/>
                    <a:pt x="122" y="201"/>
                  </a:cubicBezTo>
                  <a:cubicBezTo>
                    <a:pt x="120" y="201"/>
                    <a:pt x="118" y="200"/>
                    <a:pt x="116" y="200"/>
                  </a:cubicBezTo>
                  <a:cubicBezTo>
                    <a:pt x="112" y="199"/>
                    <a:pt x="109" y="198"/>
                    <a:pt x="105" y="199"/>
                  </a:cubicBezTo>
                  <a:cubicBezTo>
                    <a:pt x="104" y="199"/>
                    <a:pt x="106" y="201"/>
                    <a:pt x="105" y="202"/>
                  </a:cubicBezTo>
                  <a:cubicBezTo>
                    <a:pt x="104" y="203"/>
                    <a:pt x="102" y="203"/>
                    <a:pt x="101" y="204"/>
                  </a:cubicBezTo>
                  <a:cubicBezTo>
                    <a:pt x="100" y="205"/>
                    <a:pt x="98" y="206"/>
                    <a:pt x="97" y="207"/>
                  </a:cubicBezTo>
                  <a:cubicBezTo>
                    <a:pt x="95" y="206"/>
                    <a:pt x="92" y="205"/>
                    <a:pt x="90" y="203"/>
                  </a:cubicBezTo>
                  <a:cubicBezTo>
                    <a:pt x="88" y="200"/>
                    <a:pt x="88" y="195"/>
                    <a:pt x="85" y="192"/>
                  </a:cubicBezTo>
                  <a:cubicBezTo>
                    <a:pt x="83" y="190"/>
                    <a:pt x="79" y="190"/>
                    <a:pt x="76" y="188"/>
                  </a:cubicBezTo>
                  <a:cubicBezTo>
                    <a:pt x="75" y="187"/>
                    <a:pt x="77" y="184"/>
                    <a:pt x="76" y="183"/>
                  </a:cubicBezTo>
                  <a:cubicBezTo>
                    <a:pt x="74" y="181"/>
                    <a:pt x="71" y="180"/>
                    <a:pt x="68" y="180"/>
                  </a:cubicBezTo>
                  <a:cubicBezTo>
                    <a:pt x="64" y="180"/>
                    <a:pt x="60" y="181"/>
                    <a:pt x="56" y="182"/>
                  </a:cubicBezTo>
                  <a:cubicBezTo>
                    <a:pt x="54" y="182"/>
                    <a:pt x="52" y="183"/>
                    <a:pt x="50" y="184"/>
                  </a:cubicBezTo>
                  <a:cubicBezTo>
                    <a:pt x="46" y="184"/>
                    <a:pt x="43" y="184"/>
                    <a:pt x="39" y="184"/>
                  </a:cubicBezTo>
                  <a:cubicBezTo>
                    <a:pt x="37" y="184"/>
                    <a:pt x="35" y="184"/>
                    <a:pt x="33" y="184"/>
                  </a:cubicBezTo>
                  <a:cubicBezTo>
                    <a:pt x="31" y="184"/>
                    <a:pt x="28" y="184"/>
                    <a:pt x="26" y="184"/>
                  </a:cubicBezTo>
                  <a:cubicBezTo>
                    <a:pt x="23" y="185"/>
                    <a:pt x="21" y="188"/>
                    <a:pt x="18" y="187"/>
                  </a:cubicBezTo>
                  <a:cubicBezTo>
                    <a:pt x="16" y="187"/>
                    <a:pt x="16" y="184"/>
                    <a:pt x="16" y="183"/>
                  </a:cubicBezTo>
                  <a:cubicBezTo>
                    <a:pt x="16" y="181"/>
                    <a:pt x="15" y="178"/>
                    <a:pt x="15" y="176"/>
                  </a:cubicBezTo>
                  <a:cubicBezTo>
                    <a:pt x="15" y="173"/>
                    <a:pt x="16" y="170"/>
                    <a:pt x="17" y="168"/>
                  </a:cubicBezTo>
                  <a:cubicBezTo>
                    <a:pt x="19" y="166"/>
                    <a:pt x="21" y="165"/>
                    <a:pt x="24" y="164"/>
                  </a:cubicBezTo>
                  <a:cubicBezTo>
                    <a:pt x="26" y="163"/>
                    <a:pt x="29" y="164"/>
                    <a:pt x="31" y="163"/>
                  </a:cubicBezTo>
                  <a:cubicBezTo>
                    <a:pt x="32" y="162"/>
                    <a:pt x="31" y="161"/>
                    <a:pt x="31" y="160"/>
                  </a:cubicBezTo>
                  <a:cubicBezTo>
                    <a:pt x="32" y="158"/>
                    <a:pt x="33" y="155"/>
                    <a:pt x="32" y="154"/>
                  </a:cubicBezTo>
                  <a:cubicBezTo>
                    <a:pt x="31" y="152"/>
                    <a:pt x="27" y="154"/>
                    <a:pt x="26" y="152"/>
                  </a:cubicBezTo>
                  <a:cubicBezTo>
                    <a:pt x="23" y="148"/>
                    <a:pt x="25" y="142"/>
                    <a:pt x="24" y="137"/>
                  </a:cubicBezTo>
                  <a:cubicBezTo>
                    <a:pt x="23" y="136"/>
                    <a:pt x="22" y="135"/>
                    <a:pt x="20" y="134"/>
                  </a:cubicBezTo>
                  <a:cubicBezTo>
                    <a:pt x="18" y="133"/>
                    <a:pt x="15" y="133"/>
                    <a:pt x="13" y="132"/>
                  </a:cubicBezTo>
                  <a:cubicBezTo>
                    <a:pt x="12" y="131"/>
                    <a:pt x="10" y="130"/>
                    <a:pt x="10" y="128"/>
                  </a:cubicBezTo>
                  <a:cubicBezTo>
                    <a:pt x="9" y="126"/>
                    <a:pt x="10" y="123"/>
                    <a:pt x="8" y="120"/>
                  </a:cubicBezTo>
                  <a:cubicBezTo>
                    <a:pt x="6" y="117"/>
                    <a:pt x="3" y="114"/>
                    <a:pt x="0" y="111"/>
                  </a:cubicBezTo>
                  <a:cubicBezTo>
                    <a:pt x="3" y="112"/>
                    <a:pt x="6" y="112"/>
                    <a:pt x="9" y="113"/>
                  </a:cubicBezTo>
                  <a:cubicBezTo>
                    <a:pt x="13" y="114"/>
                    <a:pt x="18" y="115"/>
                    <a:pt x="22" y="116"/>
                  </a:cubicBezTo>
                  <a:cubicBezTo>
                    <a:pt x="28" y="116"/>
                    <a:pt x="33" y="114"/>
                    <a:pt x="39" y="115"/>
                  </a:cubicBezTo>
                  <a:cubicBezTo>
                    <a:pt x="40" y="115"/>
                    <a:pt x="41" y="116"/>
                    <a:pt x="43" y="116"/>
                  </a:cubicBezTo>
                  <a:cubicBezTo>
                    <a:pt x="44" y="116"/>
                    <a:pt x="44" y="115"/>
                    <a:pt x="45" y="115"/>
                  </a:cubicBezTo>
                  <a:cubicBezTo>
                    <a:pt x="47" y="115"/>
                    <a:pt x="49" y="117"/>
                    <a:pt x="52" y="117"/>
                  </a:cubicBezTo>
                  <a:cubicBezTo>
                    <a:pt x="57" y="116"/>
                    <a:pt x="63" y="114"/>
                    <a:pt x="67" y="111"/>
                  </a:cubicBezTo>
                  <a:cubicBezTo>
                    <a:pt x="69" y="110"/>
                    <a:pt x="68" y="108"/>
                    <a:pt x="68" y="107"/>
                  </a:cubicBezTo>
                  <a:cubicBezTo>
                    <a:pt x="67" y="105"/>
                    <a:pt x="66" y="103"/>
                    <a:pt x="66" y="101"/>
                  </a:cubicBezTo>
                  <a:cubicBezTo>
                    <a:pt x="67" y="98"/>
                    <a:pt x="69" y="95"/>
                    <a:pt x="71" y="92"/>
                  </a:cubicBezTo>
                  <a:cubicBezTo>
                    <a:pt x="72" y="90"/>
                    <a:pt x="75" y="90"/>
                    <a:pt x="77" y="90"/>
                  </a:cubicBezTo>
                  <a:cubicBezTo>
                    <a:pt x="77" y="90"/>
                    <a:pt x="76" y="92"/>
                    <a:pt x="77" y="92"/>
                  </a:cubicBezTo>
                  <a:cubicBezTo>
                    <a:pt x="79" y="92"/>
                    <a:pt x="81" y="91"/>
                    <a:pt x="82" y="90"/>
                  </a:cubicBezTo>
                  <a:cubicBezTo>
                    <a:pt x="83" y="89"/>
                    <a:pt x="80" y="87"/>
                    <a:pt x="80" y="87"/>
                  </a:cubicBezTo>
                  <a:cubicBezTo>
                    <a:pt x="82" y="85"/>
                    <a:pt x="84" y="88"/>
                    <a:pt x="86" y="87"/>
                  </a:cubicBezTo>
                  <a:cubicBezTo>
                    <a:pt x="88" y="85"/>
                    <a:pt x="88" y="82"/>
                    <a:pt x="90" y="81"/>
                  </a:cubicBezTo>
                  <a:cubicBezTo>
                    <a:pt x="92" y="80"/>
                    <a:pt x="93" y="82"/>
                    <a:pt x="94" y="83"/>
                  </a:cubicBezTo>
                  <a:cubicBezTo>
                    <a:pt x="96" y="84"/>
                    <a:pt x="97" y="86"/>
                    <a:pt x="98" y="86"/>
                  </a:cubicBezTo>
                  <a:cubicBezTo>
                    <a:pt x="100" y="85"/>
                    <a:pt x="102" y="83"/>
                    <a:pt x="102" y="81"/>
                  </a:cubicBezTo>
                  <a:cubicBezTo>
                    <a:pt x="103" y="80"/>
                    <a:pt x="100" y="80"/>
                    <a:pt x="100" y="78"/>
                  </a:cubicBezTo>
                  <a:cubicBezTo>
                    <a:pt x="100" y="76"/>
                    <a:pt x="100" y="74"/>
                    <a:pt x="101" y="72"/>
                  </a:cubicBezTo>
                  <a:cubicBezTo>
                    <a:pt x="102" y="69"/>
                    <a:pt x="102" y="65"/>
                    <a:pt x="104" y="64"/>
                  </a:cubicBezTo>
                  <a:cubicBezTo>
                    <a:pt x="106" y="62"/>
                    <a:pt x="110" y="65"/>
                    <a:pt x="111" y="63"/>
                  </a:cubicBezTo>
                  <a:cubicBezTo>
                    <a:pt x="113" y="62"/>
                    <a:pt x="112" y="59"/>
                    <a:pt x="111" y="57"/>
                  </a:cubicBezTo>
                  <a:cubicBezTo>
                    <a:pt x="110" y="54"/>
                    <a:pt x="108" y="52"/>
                    <a:pt x="107" y="50"/>
                  </a:cubicBezTo>
                  <a:cubicBezTo>
                    <a:pt x="107" y="49"/>
                    <a:pt x="107" y="47"/>
                    <a:pt x="108" y="47"/>
                  </a:cubicBezTo>
                  <a:cubicBezTo>
                    <a:pt x="110" y="47"/>
                    <a:pt x="111" y="50"/>
                    <a:pt x="114" y="50"/>
                  </a:cubicBezTo>
                  <a:cubicBezTo>
                    <a:pt x="116" y="50"/>
                    <a:pt x="119" y="49"/>
                    <a:pt x="120" y="48"/>
                  </a:cubicBezTo>
                  <a:cubicBezTo>
                    <a:pt x="122" y="46"/>
                    <a:pt x="122" y="44"/>
                    <a:pt x="123" y="42"/>
                  </a:cubicBezTo>
                  <a:cubicBezTo>
                    <a:pt x="123" y="41"/>
                    <a:pt x="122" y="40"/>
                    <a:pt x="123" y="39"/>
                  </a:cubicBezTo>
                  <a:cubicBezTo>
                    <a:pt x="124" y="37"/>
                    <a:pt x="127" y="35"/>
                    <a:pt x="127" y="33"/>
                  </a:cubicBezTo>
                  <a:cubicBezTo>
                    <a:pt x="128" y="29"/>
                    <a:pt x="126" y="25"/>
                    <a:pt x="124" y="21"/>
                  </a:cubicBezTo>
                  <a:cubicBezTo>
                    <a:pt x="124" y="19"/>
                    <a:pt x="121" y="19"/>
                    <a:pt x="120" y="18"/>
                  </a:cubicBezTo>
                  <a:cubicBezTo>
                    <a:pt x="120" y="16"/>
                    <a:pt x="121" y="13"/>
                    <a:pt x="123" y="12"/>
                  </a:cubicBezTo>
                  <a:cubicBezTo>
                    <a:pt x="125" y="11"/>
                    <a:pt x="127" y="13"/>
                    <a:pt x="128" y="12"/>
                  </a:cubicBezTo>
                  <a:cubicBezTo>
                    <a:pt x="133" y="10"/>
                    <a:pt x="135" y="5"/>
                    <a:pt x="139" y="3"/>
                  </a:cubicBezTo>
                  <a:cubicBezTo>
                    <a:pt x="143" y="1"/>
                    <a:pt x="147" y="2"/>
                    <a:pt x="151" y="2"/>
                  </a:cubicBezTo>
                  <a:cubicBezTo>
                    <a:pt x="152" y="2"/>
                    <a:pt x="154" y="3"/>
                    <a:pt x="156" y="3"/>
                  </a:cubicBezTo>
                  <a:cubicBezTo>
                    <a:pt x="158" y="3"/>
                    <a:pt x="160" y="1"/>
                    <a:pt x="162" y="0"/>
                  </a:cubicBezTo>
                  <a:cubicBezTo>
                    <a:pt x="164" y="1"/>
                    <a:pt x="166" y="2"/>
                    <a:pt x="168" y="3"/>
                  </a:cubicBezTo>
                  <a:cubicBezTo>
                    <a:pt x="169" y="3"/>
                    <a:pt x="170" y="1"/>
                    <a:pt x="171" y="1"/>
                  </a:cubicBezTo>
                  <a:cubicBezTo>
                    <a:pt x="175" y="4"/>
                    <a:pt x="178" y="7"/>
                    <a:pt x="180" y="11"/>
                  </a:cubicBezTo>
                  <a:cubicBezTo>
                    <a:pt x="181" y="12"/>
                    <a:pt x="179" y="15"/>
                    <a:pt x="180" y="17"/>
                  </a:cubicBezTo>
                  <a:cubicBezTo>
                    <a:pt x="180" y="18"/>
                    <a:pt x="181" y="20"/>
                    <a:pt x="182" y="21"/>
                  </a:cubicBezTo>
                  <a:cubicBezTo>
                    <a:pt x="185" y="22"/>
                    <a:pt x="188" y="20"/>
                    <a:pt x="191" y="21"/>
                  </a:cubicBezTo>
                  <a:cubicBezTo>
                    <a:pt x="192" y="22"/>
                    <a:pt x="191" y="25"/>
                    <a:pt x="192" y="26"/>
                  </a:cubicBezTo>
                  <a:cubicBezTo>
                    <a:pt x="195" y="27"/>
                    <a:pt x="198" y="27"/>
                    <a:pt x="201" y="27"/>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75" name="Freeform 131"/>
            <p:cNvSpPr>
              <a:spLocks noChangeAspect="1"/>
            </p:cNvSpPr>
            <p:nvPr/>
          </p:nvSpPr>
          <p:spPr bwMode="auto">
            <a:xfrm>
              <a:off x="5773709" y="2614562"/>
              <a:ext cx="1254013" cy="1029280"/>
            </a:xfrm>
            <a:custGeom>
              <a:avLst/>
              <a:gdLst>
                <a:gd name="T0" fmla="*/ 41 w 713"/>
                <a:gd name="T1" fmla="*/ 212 h 540"/>
                <a:gd name="T2" fmla="*/ 1 w 713"/>
                <a:gd name="T3" fmla="*/ 230 h 540"/>
                <a:gd name="T4" fmla="*/ 17 w 713"/>
                <a:gd name="T5" fmla="*/ 272 h 540"/>
                <a:gd name="T6" fmla="*/ 45 w 713"/>
                <a:gd name="T7" fmla="*/ 299 h 540"/>
                <a:gd name="T8" fmla="*/ 73 w 713"/>
                <a:gd name="T9" fmla="*/ 334 h 540"/>
                <a:gd name="T10" fmla="*/ 74 w 713"/>
                <a:gd name="T11" fmla="*/ 364 h 540"/>
                <a:gd name="T12" fmla="*/ 110 w 713"/>
                <a:gd name="T13" fmla="*/ 386 h 540"/>
                <a:gd name="T14" fmla="*/ 147 w 713"/>
                <a:gd name="T15" fmla="*/ 409 h 540"/>
                <a:gd name="T16" fmla="*/ 183 w 713"/>
                <a:gd name="T17" fmla="*/ 424 h 540"/>
                <a:gd name="T18" fmla="*/ 210 w 713"/>
                <a:gd name="T19" fmla="*/ 425 h 540"/>
                <a:gd name="T20" fmla="*/ 239 w 713"/>
                <a:gd name="T21" fmla="*/ 424 h 540"/>
                <a:gd name="T22" fmla="*/ 275 w 713"/>
                <a:gd name="T23" fmla="*/ 401 h 540"/>
                <a:gd name="T24" fmla="*/ 303 w 713"/>
                <a:gd name="T25" fmla="*/ 416 h 540"/>
                <a:gd name="T26" fmla="*/ 330 w 713"/>
                <a:gd name="T27" fmla="*/ 448 h 540"/>
                <a:gd name="T28" fmla="*/ 327 w 713"/>
                <a:gd name="T29" fmla="*/ 480 h 540"/>
                <a:gd name="T30" fmla="*/ 351 w 713"/>
                <a:gd name="T31" fmla="*/ 511 h 540"/>
                <a:gd name="T32" fmla="*/ 376 w 713"/>
                <a:gd name="T33" fmla="*/ 521 h 540"/>
                <a:gd name="T34" fmla="*/ 385 w 713"/>
                <a:gd name="T35" fmla="*/ 502 h 540"/>
                <a:gd name="T36" fmla="*/ 407 w 713"/>
                <a:gd name="T37" fmla="*/ 502 h 540"/>
                <a:gd name="T38" fmla="*/ 436 w 713"/>
                <a:gd name="T39" fmla="*/ 501 h 540"/>
                <a:gd name="T40" fmla="*/ 475 w 713"/>
                <a:gd name="T41" fmla="*/ 518 h 540"/>
                <a:gd name="T42" fmla="*/ 486 w 713"/>
                <a:gd name="T43" fmla="*/ 523 h 540"/>
                <a:gd name="T44" fmla="*/ 518 w 713"/>
                <a:gd name="T45" fmla="*/ 511 h 540"/>
                <a:gd name="T46" fmla="*/ 543 w 713"/>
                <a:gd name="T47" fmla="*/ 504 h 540"/>
                <a:gd name="T48" fmla="*/ 592 w 713"/>
                <a:gd name="T49" fmla="*/ 451 h 540"/>
                <a:gd name="T50" fmla="*/ 611 w 713"/>
                <a:gd name="T51" fmla="*/ 409 h 540"/>
                <a:gd name="T52" fmla="*/ 591 w 713"/>
                <a:gd name="T53" fmla="*/ 383 h 540"/>
                <a:gd name="T54" fmla="*/ 589 w 713"/>
                <a:gd name="T55" fmla="*/ 355 h 540"/>
                <a:gd name="T56" fmla="*/ 592 w 713"/>
                <a:gd name="T57" fmla="*/ 343 h 540"/>
                <a:gd name="T58" fmla="*/ 578 w 713"/>
                <a:gd name="T59" fmla="*/ 296 h 540"/>
                <a:gd name="T60" fmla="*/ 597 w 713"/>
                <a:gd name="T61" fmla="*/ 278 h 540"/>
                <a:gd name="T62" fmla="*/ 580 w 713"/>
                <a:gd name="T63" fmla="*/ 264 h 540"/>
                <a:gd name="T64" fmla="*/ 537 w 713"/>
                <a:gd name="T65" fmla="*/ 254 h 540"/>
                <a:gd name="T66" fmla="*/ 588 w 713"/>
                <a:gd name="T67" fmla="*/ 222 h 540"/>
                <a:gd name="T68" fmla="*/ 598 w 713"/>
                <a:gd name="T69" fmla="*/ 235 h 540"/>
                <a:gd name="T70" fmla="*/ 643 w 713"/>
                <a:gd name="T71" fmla="*/ 203 h 540"/>
                <a:gd name="T72" fmla="*/ 673 w 713"/>
                <a:gd name="T73" fmla="*/ 179 h 540"/>
                <a:gd name="T74" fmla="*/ 680 w 713"/>
                <a:gd name="T75" fmla="*/ 150 h 540"/>
                <a:gd name="T76" fmla="*/ 709 w 713"/>
                <a:gd name="T77" fmla="*/ 121 h 540"/>
                <a:gd name="T78" fmla="*/ 660 w 713"/>
                <a:gd name="T79" fmla="*/ 92 h 540"/>
                <a:gd name="T80" fmla="*/ 616 w 713"/>
                <a:gd name="T81" fmla="*/ 59 h 540"/>
                <a:gd name="T82" fmla="*/ 592 w 713"/>
                <a:gd name="T83" fmla="*/ 19 h 540"/>
                <a:gd name="T84" fmla="*/ 525 w 713"/>
                <a:gd name="T85" fmla="*/ 6 h 540"/>
                <a:gd name="T86" fmla="*/ 519 w 713"/>
                <a:gd name="T87" fmla="*/ 59 h 540"/>
                <a:gd name="T88" fmla="*/ 489 w 713"/>
                <a:gd name="T89" fmla="*/ 100 h 540"/>
                <a:gd name="T90" fmla="*/ 536 w 713"/>
                <a:gd name="T91" fmla="*/ 121 h 540"/>
                <a:gd name="T92" fmla="*/ 499 w 713"/>
                <a:gd name="T93" fmla="*/ 135 h 540"/>
                <a:gd name="T94" fmla="*/ 450 w 713"/>
                <a:gd name="T95" fmla="*/ 162 h 540"/>
                <a:gd name="T96" fmla="*/ 369 w 713"/>
                <a:gd name="T97" fmla="*/ 201 h 540"/>
                <a:gd name="T98" fmla="*/ 270 w 713"/>
                <a:gd name="T99" fmla="*/ 186 h 540"/>
                <a:gd name="T100" fmla="*/ 221 w 713"/>
                <a:gd name="T101" fmla="*/ 147 h 540"/>
                <a:gd name="T102" fmla="*/ 187 w 713"/>
                <a:gd name="T103" fmla="*/ 112 h 540"/>
                <a:gd name="T104" fmla="*/ 149 w 713"/>
                <a:gd name="T105" fmla="*/ 82 h 540"/>
                <a:gd name="T106" fmla="*/ 124 w 713"/>
                <a:gd name="T107" fmla="*/ 99 h 540"/>
                <a:gd name="T108" fmla="*/ 91 w 713"/>
                <a:gd name="T109" fmla="*/ 145 h 540"/>
                <a:gd name="T110" fmla="*/ 76 w 713"/>
                <a:gd name="T111" fmla="*/ 177 h 5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13"/>
                <a:gd name="T169" fmla="*/ 0 h 540"/>
                <a:gd name="T170" fmla="*/ 713 w 713"/>
                <a:gd name="T171" fmla="*/ 540 h 54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13" h="540">
                  <a:moveTo>
                    <a:pt x="72" y="191"/>
                  </a:moveTo>
                  <a:cubicBezTo>
                    <a:pt x="72" y="191"/>
                    <a:pt x="74" y="193"/>
                    <a:pt x="74" y="193"/>
                  </a:cubicBezTo>
                  <a:cubicBezTo>
                    <a:pt x="73" y="194"/>
                    <a:pt x="71" y="194"/>
                    <a:pt x="70" y="196"/>
                  </a:cubicBezTo>
                  <a:cubicBezTo>
                    <a:pt x="68" y="197"/>
                    <a:pt x="69" y="200"/>
                    <a:pt x="67" y="201"/>
                  </a:cubicBezTo>
                  <a:cubicBezTo>
                    <a:pt x="65" y="201"/>
                    <a:pt x="64" y="198"/>
                    <a:pt x="63" y="199"/>
                  </a:cubicBezTo>
                  <a:cubicBezTo>
                    <a:pt x="59" y="200"/>
                    <a:pt x="57" y="203"/>
                    <a:pt x="55" y="206"/>
                  </a:cubicBezTo>
                  <a:cubicBezTo>
                    <a:pt x="53" y="207"/>
                    <a:pt x="54" y="211"/>
                    <a:pt x="52" y="212"/>
                  </a:cubicBezTo>
                  <a:cubicBezTo>
                    <a:pt x="49" y="213"/>
                    <a:pt x="45" y="211"/>
                    <a:pt x="41" y="212"/>
                  </a:cubicBezTo>
                  <a:cubicBezTo>
                    <a:pt x="39" y="212"/>
                    <a:pt x="37" y="212"/>
                    <a:pt x="36" y="213"/>
                  </a:cubicBezTo>
                  <a:cubicBezTo>
                    <a:pt x="33" y="216"/>
                    <a:pt x="35" y="220"/>
                    <a:pt x="32" y="223"/>
                  </a:cubicBezTo>
                  <a:cubicBezTo>
                    <a:pt x="30" y="225"/>
                    <a:pt x="26" y="226"/>
                    <a:pt x="23" y="225"/>
                  </a:cubicBezTo>
                  <a:cubicBezTo>
                    <a:pt x="22" y="225"/>
                    <a:pt x="24" y="221"/>
                    <a:pt x="22" y="220"/>
                  </a:cubicBezTo>
                  <a:cubicBezTo>
                    <a:pt x="20" y="220"/>
                    <a:pt x="19" y="223"/>
                    <a:pt x="18" y="224"/>
                  </a:cubicBezTo>
                  <a:cubicBezTo>
                    <a:pt x="16" y="224"/>
                    <a:pt x="14" y="222"/>
                    <a:pt x="13" y="223"/>
                  </a:cubicBezTo>
                  <a:cubicBezTo>
                    <a:pt x="11" y="224"/>
                    <a:pt x="9" y="226"/>
                    <a:pt x="7" y="227"/>
                  </a:cubicBezTo>
                  <a:cubicBezTo>
                    <a:pt x="5" y="228"/>
                    <a:pt x="2" y="228"/>
                    <a:pt x="1" y="230"/>
                  </a:cubicBezTo>
                  <a:cubicBezTo>
                    <a:pt x="0" y="232"/>
                    <a:pt x="1" y="236"/>
                    <a:pt x="1" y="239"/>
                  </a:cubicBezTo>
                  <a:cubicBezTo>
                    <a:pt x="1" y="240"/>
                    <a:pt x="3" y="243"/>
                    <a:pt x="3" y="245"/>
                  </a:cubicBezTo>
                  <a:cubicBezTo>
                    <a:pt x="3" y="246"/>
                    <a:pt x="3" y="247"/>
                    <a:pt x="2" y="248"/>
                  </a:cubicBezTo>
                  <a:cubicBezTo>
                    <a:pt x="2" y="250"/>
                    <a:pt x="1" y="253"/>
                    <a:pt x="2" y="253"/>
                  </a:cubicBezTo>
                  <a:cubicBezTo>
                    <a:pt x="5" y="253"/>
                    <a:pt x="8" y="249"/>
                    <a:pt x="11" y="249"/>
                  </a:cubicBezTo>
                  <a:cubicBezTo>
                    <a:pt x="14" y="250"/>
                    <a:pt x="16" y="254"/>
                    <a:pt x="17" y="256"/>
                  </a:cubicBezTo>
                  <a:cubicBezTo>
                    <a:pt x="19" y="260"/>
                    <a:pt x="22" y="264"/>
                    <a:pt x="22" y="269"/>
                  </a:cubicBezTo>
                  <a:cubicBezTo>
                    <a:pt x="22" y="271"/>
                    <a:pt x="18" y="271"/>
                    <a:pt x="17" y="272"/>
                  </a:cubicBezTo>
                  <a:cubicBezTo>
                    <a:pt x="16" y="274"/>
                    <a:pt x="15" y="275"/>
                    <a:pt x="15" y="276"/>
                  </a:cubicBezTo>
                  <a:cubicBezTo>
                    <a:pt x="15" y="277"/>
                    <a:pt x="15" y="278"/>
                    <a:pt x="16" y="278"/>
                  </a:cubicBezTo>
                  <a:cubicBezTo>
                    <a:pt x="18" y="279"/>
                    <a:pt x="20" y="280"/>
                    <a:pt x="22" y="281"/>
                  </a:cubicBezTo>
                  <a:cubicBezTo>
                    <a:pt x="23" y="281"/>
                    <a:pt x="24" y="279"/>
                    <a:pt x="25" y="279"/>
                  </a:cubicBezTo>
                  <a:cubicBezTo>
                    <a:pt x="29" y="282"/>
                    <a:pt x="32" y="285"/>
                    <a:pt x="34" y="289"/>
                  </a:cubicBezTo>
                  <a:cubicBezTo>
                    <a:pt x="35" y="290"/>
                    <a:pt x="33" y="293"/>
                    <a:pt x="34" y="295"/>
                  </a:cubicBezTo>
                  <a:cubicBezTo>
                    <a:pt x="34" y="296"/>
                    <a:pt x="35" y="298"/>
                    <a:pt x="36" y="299"/>
                  </a:cubicBezTo>
                  <a:cubicBezTo>
                    <a:pt x="39" y="300"/>
                    <a:pt x="42" y="298"/>
                    <a:pt x="45" y="299"/>
                  </a:cubicBezTo>
                  <a:cubicBezTo>
                    <a:pt x="46" y="300"/>
                    <a:pt x="45" y="303"/>
                    <a:pt x="46" y="304"/>
                  </a:cubicBezTo>
                  <a:cubicBezTo>
                    <a:pt x="49" y="305"/>
                    <a:pt x="52" y="305"/>
                    <a:pt x="55" y="305"/>
                  </a:cubicBezTo>
                  <a:cubicBezTo>
                    <a:pt x="57" y="305"/>
                    <a:pt x="59" y="303"/>
                    <a:pt x="61" y="304"/>
                  </a:cubicBezTo>
                  <a:cubicBezTo>
                    <a:pt x="63" y="306"/>
                    <a:pt x="62" y="310"/>
                    <a:pt x="64" y="312"/>
                  </a:cubicBezTo>
                  <a:cubicBezTo>
                    <a:pt x="66" y="315"/>
                    <a:pt x="69" y="316"/>
                    <a:pt x="71" y="319"/>
                  </a:cubicBezTo>
                  <a:cubicBezTo>
                    <a:pt x="72" y="321"/>
                    <a:pt x="74" y="322"/>
                    <a:pt x="74" y="325"/>
                  </a:cubicBezTo>
                  <a:cubicBezTo>
                    <a:pt x="73" y="326"/>
                    <a:pt x="69" y="323"/>
                    <a:pt x="69" y="325"/>
                  </a:cubicBezTo>
                  <a:cubicBezTo>
                    <a:pt x="69" y="328"/>
                    <a:pt x="71" y="331"/>
                    <a:pt x="73" y="334"/>
                  </a:cubicBezTo>
                  <a:cubicBezTo>
                    <a:pt x="74" y="336"/>
                    <a:pt x="77" y="337"/>
                    <a:pt x="79" y="339"/>
                  </a:cubicBezTo>
                  <a:cubicBezTo>
                    <a:pt x="82" y="342"/>
                    <a:pt x="86" y="345"/>
                    <a:pt x="86" y="348"/>
                  </a:cubicBezTo>
                  <a:cubicBezTo>
                    <a:pt x="86" y="352"/>
                    <a:pt x="81" y="354"/>
                    <a:pt x="78" y="355"/>
                  </a:cubicBezTo>
                  <a:cubicBezTo>
                    <a:pt x="76" y="355"/>
                    <a:pt x="75" y="353"/>
                    <a:pt x="74" y="352"/>
                  </a:cubicBezTo>
                  <a:cubicBezTo>
                    <a:pt x="74" y="351"/>
                    <a:pt x="75" y="349"/>
                    <a:pt x="74" y="349"/>
                  </a:cubicBezTo>
                  <a:cubicBezTo>
                    <a:pt x="73" y="349"/>
                    <a:pt x="72" y="351"/>
                    <a:pt x="71" y="352"/>
                  </a:cubicBezTo>
                  <a:cubicBezTo>
                    <a:pt x="70" y="353"/>
                    <a:pt x="70" y="354"/>
                    <a:pt x="70" y="355"/>
                  </a:cubicBezTo>
                  <a:cubicBezTo>
                    <a:pt x="71" y="358"/>
                    <a:pt x="73" y="361"/>
                    <a:pt x="74" y="364"/>
                  </a:cubicBezTo>
                  <a:cubicBezTo>
                    <a:pt x="75" y="366"/>
                    <a:pt x="75" y="369"/>
                    <a:pt x="77" y="370"/>
                  </a:cubicBezTo>
                  <a:cubicBezTo>
                    <a:pt x="78" y="371"/>
                    <a:pt x="80" y="369"/>
                    <a:pt x="81" y="370"/>
                  </a:cubicBezTo>
                  <a:cubicBezTo>
                    <a:pt x="84" y="372"/>
                    <a:pt x="84" y="375"/>
                    <a:pt x="87" y="377"/>
                  </a:cubicBezTo>
                  <a:cubicBezTo>
                    <a:pt x="88" y="378"/>
                    <a:pt x="90" y="377"/>
                    <a:pt x="92" y="377"/>
                  </a:cubicBezTo>
                  <a:cubicBezTo>
                    <a:pt x="95" y="379"/>
                    <a:pt x="98" y="382"/>
                    <a:pt x="101" y="384"/>
                  </a:cubicBezTo>
                  <a:cubicBezTo>
                    <a:pt x="103" y="385"/>
                    <a:pt x="104" y="386"/>
                    <a:pt x="106" y="387"/>
                  </a:cubicBezTo>
                  <a:cubicBezTo>
                    <a:pt x="107" y="388"/>
                    <a:pt x="108" y="391"/>
                    <a:pt x="110" y="390"/>
                  </a:cubicBezTo>
                  <a:cubicBezTo>
                    <a:pt x="111" y="390"/>
                    <a:pt x="109" y="387"/>
                    <a:pt x="110" y="386"/>
                  </a:cubicBezTo>
                  <a:cubicBezTo>
                    <a:pt x="111" y="385"/>
                    <a:pt x="113" y="386"/>
                    <a:pt x="114" y="386"/>
                  </a:cubicBezTo>
                  <a:cubicBezTo>
                    <a:pt x="116" y="387"/>
                    <a:pt x="119" y="388"/>
                    <a:pt x="122" y="389"/>
                  </a:cubicBezTo>
                  <a:cubicBezTo>
                    <a:pt x="125" y="391"/>
                    <a:pt x="129" y="394"/>
                    <a:pt x="132" y="396"/>
                  </a:cubicBezTo>
                  <a:cubicBezTo>
                    <a:pt x="134" y="398"/>
                    <a:pt x="135" y="402"/>
                    <a:pt x="138" y="403"/>
                  </a:cubicBezTo>
                  <a:cubicBezTo>
                    <a:pt x="140" y="403"/>
                    <a:pt x="140" y="399"/>
                    <a:pt x="141" y="399"/>
                  </a:cubicBezTo>
                  <a:cubicBezTo>
                    <a:pt x="142" y="398"/>
                    <a:pt x="144" y="398"/>
                    <a:pt x="145" y="399"/>
                  </a:cubicBezTo>
                  <a:cubicBezTo>
                    <a:pt x="146" y="401"/>
                    <a:pt x="144" y="403"/>
                    <a:pt x="145" y="405"/>
                  </a:cubicBezTo>
                  <a:cubicBezTo>
                    <a:pt x="145" y="407"/>
                    <a:pt x="146" y="408"/>
                    <a:pt x="147" y="409"/>
                  </a:cubicBezTo>
                  <a:cubicBezTo>
                    <a:pt x="150" y="410"/>
                    <a:pt x="155" y="409"/>
                    <a:pt x="158" y="410"/>
                  </a:cubicBezTo>
                  <a:cubicBezTo>
                    <a:pt x="159" y="411"/>
                    <a:pt x="157" y="414"/>
                    <a:pt x="158" y="415"/>
                  </a:cubicBezTo>
                  <a:cubicBezTo>
                    <a:pt x="159" y="416"/>
                    <a:pt x="162" y="415"/>
                    <a:pt x="164" y="416"/>
                  </a:cubicBezTo>
                  <a:cubicBezTo>
                    <a:pt x="166" y="417"/>
                    <a:pt x="166" y="420"/>
                    <a:pt x="168" y="421"/>
                  </a:cubicBezTo>
                  <a:cubicBezTo>
                    <a:pt x="169" y="422"/>
                    <a:pt x="171" y="419"/>
                    <a:pt x="172" y="420"/>
                  </a:cubicBezTo>
                  <a:cubicBezTo>
                    <a:pt x="173" y="420"/>
                    <a:pt x="173" y="423"/>
                    <a:pt x="175" y="423"/>
                  </a:cubicBezTo>
                  <a:cubicBezTo>
                    <a:pt x="176" y="423"/>
                    <a:pt x="177" y="420"/>
                    <a:pt x="179" y="420"/>
                  </a:cubicBezTo>
                  <a:cubicBezTo>
                    <a:pt x="181" y="420"/>
                    <a:pt x="181" y="423"/>
                    <a:pt x="183" y="424"/>
                  </a:cubicBezTo>
                  <a:cubicBezTo>
                    <a:pt x="184" y="425"/>
                    <a:pt x="186" y="426"/>
                    <a:pt x="187" y="426"/>
                  </a:cubicBezTo>
                  <a:cubicBezTo>
                    <a:pt x="189" y="426"/>
                    <a:pt x="191" y="424"/>
                    <a:pt x="193" y="423"/>
                  </a:cubicBezTo>
                  <a:cubicBezTo>
                    <a:pt x="194" y="423"/>
                    <a:pt x="195" y="424"/>
                    <a:pt x="196" y="424"/>
                  </a:cubicBezTo>
                  <a:cubicBezTo>
                    <a:pt x="198" y="422"/>
                    <a:pt x="199" y="420"/>
                    <a:pt x="201" y="419"/>
                  </a:cubicBezTo>
                  <a:cubicBezTo>
                    <a:pt x="202" y="419"/>
                    <a:pt x="204" y="418"/>
                    <a:pt x="205" y="419"/>
                  </a:cubicBezTo>
                  <a:cubicBezTo>
                    <a:pt x="206" y="421"/>
                    <a:pt x="205" y="424"/>
                    <a:pt x="205" y="426"/>
                  </a:cubicBezTo>
                  <a:cubicBezTo>
                    <a:pt x="205" y="429"/>
                    <a:pt x="206" y="431"/>
                    <a:pt x="206" y="433"/>
                  </a:cubicBezTo>
                  <a:cubicBezTo>
                    <a:pt x="208" y="431"/>
                    <a:pt x="210" y="427"/>
                    <a:pt x="210" y="425"/>
                  </a:cubicBezTo>
                  <a:cubicBezTo>
                    <a:pt x="211" y="423"/>
                    <a:pt x="210" y="422"/>
                    <a:pt x="211" y="420"/>
                  </a:cubicBezTo>
                  <a:cubicBezTo>
                    <a:pt x="212" y="419"/>
                    <a:pt x="214" y="418"/>
                    <a:pt x="215" y="417"/>
                  </a:cubicBezTo>
                  <a:cubicBezTo>
                    <a:pt x="217" y="417"/>
                    <a:pt x="218" y="418"/>
                    <a:pt x="219" y="418"/>
                  </a:cubicBezTo>
                  <a:cubicBezTo>
                    <a:pt x="221" y="418"/>
                    <a:pt x="222" y="416"/>
                    <a:pt x="223" y="417"/>
                  </a:cubicBezTo>
                  <a:cubicBezTo>
                    <a:pt x="225" y="417"/>
                    <a:pt x="226" y="419"/>
                    <a:pt x="227" y="420"/>
                  </a:cubicBezTo>
                  <a:cubicBezTo>
                    <a:pt x="229" y="421"/>
                    <a:pt x="231" y="421"/>
                    <a:pt x="234" y="421"/>
                  </a:cubicBezTo>
                  <a:cubicBezTo>
                    <a:pt x="235" y="421"/>
                    <a:pt x="237" y="420"/>
                    <a:pt x="238" y="420"/>
                  </a:cubicBezTo>
                  <a:cubicBezTo>
                    <a:pt x="239" y="421"/>
                    <a:pt x="239" y="423"/>
                    <a:pt x="239" y="424"/>
                  </a:cubicBezTo>
                  <a:cubicBezTo>
                    <a:pt x="242" y="424"/>
                    <a:pt x="244" y="423"/>
                    <a:pt x="247" y="423"/>
                  </a:cubicBezTo>
                  <a:cubicBezTo>
                    <a:pt x="249" y="422"/>
                    <a:pt x="252" y="424"/>
                    <a:pt x="253" y="423"/>
                  </a:cubicBezTo>
                  <a:cubicBezTo>
                    <a:pt x="254" y="422"/>
                    <a:pt x="251" y="419"/>
                    <a:pt x="252" y="418"/>
                  </a:cubicBezTo>
                  <a:cubicBezTo>
                    <a:pt x="253" y="416"/>
                    <a:pt x="256" y="416"/>
                    <a:pt x="258" y="414"/>
                  </a:cubicBezTo>
                  <a:cubicBezTo>
                    <a:pt x="259" y="413"/>
                    <a:pt x="258" y="410"/>
                    <a:pt x="259" y="409"/>
                  </a:cubicBezTo>
                  <a:cubicBezTo>
                    <a:pt x="262" y="407"/>
                    <a:pt x="266" y="409"/>
                    <a:pt x="269" y="408"/>
                  </a:cubicBezTo>
                  <a:cubicBezTo>
                    <a:pt x="270" y="407"/>
                    <a:pt x="268" y="405"/>
                    <a:pt x="268" y="404"/>
                  </a:cubicBezTo>
                  <a:cubicBezTo>
                    <a:pt x="270" y="402"/>
                    <a:pt x="273" y="401"/>
                    <a:pt x="275" y="401"/>
                  </a:cubicBezTo>
                  <a:cubicBezTo>
                    <a:pt x="278" y="401"/>
                    <a:pt x="280" y="404"/>
                    <a:pt x="283" y="404"/>
                  </a:cubicBezTo>
                  <a:cubicBezTo>
                    <a:pt x="284" y="405"/>
                    <a:pt x="284" y="403"/>
                    <a:pt x="285" y="403"/>
                  </a:cubicBezTo>
                  <a:cubicBezTo>
                    <a:pt x="287" y="401"/>
                    <a:pt x="289" y="399"/>
                    <a:pt x="292" y="398"/>
                  </a:cubicBezTo>
                  <a:cubicBezTo>
                    <a:pt x="294" y="398"/>
                    <a:pt x="296" y="400"/>
                    <a:pt x="297" y="401"/>
                  </a:cubicBezTo>
                  <a:cubicBezTo>
                    <a:pt x="298" y="403"/>
                    <a:pt x="300" y="405"/>
                    <a:pt x="300" y="408"/>
                  </a:cubicBezTo>
                  <a:cubicBezTo>
                    <a:pt x="299" y="410"/>
                    <a:pt x="295" y="411"/>
                    <a:pt x="295" y="414"/>
                  </a:cubicBezTo>
                  <a:cubicBezTo>
                    <a:pt x="295" y="415"/>
                    <a:pt x="298" y="413"/>
                    <a:pt x="300" y="414"/>
                  </a:cubicBezTo>
                  <a:cubicBezTo>
                    <a:pt x="301" y="414"/>
                    <a:pt x="302" y="416"/>
                    <a:pt x="303" y="416"/>
                  </a:cubicBezTo>
                  <a:cubicBezTo>
                    <a:pt x="305" y="417"/>
                    <a:pt x="308" y="415"/>
                    <a:pt x="310" y="416"/>
                  </a:cubicBezTo>
                  <a:cubicBezTo>
                    <a:pt x="311" y="416"/>
                    <a:pt x="311" y="418"/>
                    <a:pt x="312" y="419"/>
                  </a:cubicBezTo>
                  <a:cubicBezTo>
                    <a:pt x="312" y="418"/>
                    <a:pt x="312" y="414"/>
                    <a:pt x="313" y="414"/>
                  </a:cubicBezTo>
                  <a:cubicBezTo>
                    <a:pt x="316" y="414"/>
                    <a:pt x="318" y="417"/>
                    <a:pt x="320" y="419"/>
                  </a:cubicBezTo>
                  <a:cubicBezTo>
                    <a:pt x="321" y="422"/>
                    <a:pt x="320" y="426"/>
                    <a:pt x="322" y="428"/>
                  </a:cubicBezTo>
                  <a:cubicBezTo>
                    <a:pt x="323" y="429"/>
                    <a:pt x="326" y="427"/>
                    <a:pt x="326" y="428"/>
                  </a:cubicBezTo>
                  <a:cubicBezTo>
                    <a:pt x="328" y="432"/>
                    <a:pt x="327" y="437"/>
                    <a:pt x="328" y="442"/>
                  </a:cubicBezTo>
                  <a:cubicBezTo>
                    <a:pt x="328" y="444"/>
                    <a:pt x="330" y="446"/>
                    <a:pt x="330" y="448"/>
                  </a:cubicBezTo>
                  <a:cubicBezTo>
                    <a:pt x="329" y="449"/>
                    <a:pt x="327" y="448"/>
                    <a:pt x="327" y="448"/>
                  </a:cubicBezTo>
                  <a:cubicBezTo>
                    <a:pt x="327" y="451"/>
                    <a:pt x="330" y="452"/>
                    <a:pt x="329" y="454"/>
                  </a:cubicBezTo>
                  <a:cubicBezTo>
                    <a:pt x="328" y="458"/>
                    <a:pt x="324" y="459"/>
                    <a:pt x="322" y="462"/>
                  </a:cubicBezTo>
                  <a:cubicBezTo>
                    <a:pt x="320" y="467"/>
                    <a:pt x="316" y="469"/>
                    <a:pt x="316" y="473"/>
                  </a:cubicBezTo>
                  <a:cubicBezTo>
                    <a:pt x="315" y="476"/>
                    <a:pt x="320" y="475"/>
                    <a:pt x="321" y="478"/>
                  </a:cubicBezTo>
                  <a:cubicBezTo>
                    <a:pt x="321" y="480"/>
                    <a:pt x="317" y="480"/>
                    <a:pt x="318" y="482"/>
                  </a:cubicBezTo>
                  <a:cubicBezTo>
                    <a:pt x="318" y="484"/>
                    <a:pt x="320" y="485"/>
                    <a:pt x="321" y="485"/>
                  </a:cubicBezTo>
                  <a:cubicBezTo>
                    <a:pt x="323" y="484"/>
                    <a:pt x="324" y="481"/>
                    <a:pt x="327" y="480"/>
                  </a:cubicBezTo>
                  <a:cubicBezTo>
                    <a:pt x="330" y="479"/>
                    <a:pt x="334" y="480"/>
                    <a:pt x="337" y="479"/>
                  </a:cubicBezTo>
                  <a:cubicBezTo>
                    <a:pt x="339" y="480"/>
                    <a:pt x="334" y="481"/>
                    <a:pt x="334" y="483"/>
                  </a:cubicBezTo>
                  <a:cubicBezTo>
                    <a:pt x="333" y="487"/>
                    <a:pt x="333" y="491"/>
                    <a:pt x="335" y="494"/>
                  </a:cubicBezTo>
                  <a:cubicBezTo>
                    <a:pt x="337" y="496"/>
                    <a:pt x="341" y="495"/>
                    <a:pt x="343" y="497"/>
                  </a:cubicBezTo>
                  <a:cubicBezTo>
                    <a:pt x="344" y="498"/>
                    <a:pt x="340" y="498"/>
                    <a:pt x="340" y="499"/>
                  </a:cubicBezTo>
                  <a:cubicBezTo>
                    <a:pt x="340" y="501"/>
                    <a:pt x="343" y="502"/>
                    <a:pt x="342" y="504"/>
                  </a:cubicBezTo>
                  <a:cubicBezTo>
                    <a:pt x="342" y="506"/>
                    <a:pt x="338" y="509"/>
                    <a:pt x="340" y="511"/>
                  </a:cubicBezTo>
                  <a:cubicBezTo>
                    <a:pt x="343" y="513"/>
                    <a:pt x="348" y="509"/>
                    <a:pt x="351" y="511"/>
                  </a:cubicBezTo>
                  <a:cubicBezTo>
                    <a:pt x="352" y="512"/>
                    <a:pt x="350" y="516"/>
                    <a:pt x="351" y="517"/>
                  </a:cubicBezTo>
                  <a:cubicBezTo>
                    <a:pt x="352" y="518"/>
                    <a:pt x="354" y="517"/>
                    <a:pt x="355" y="517"/>
                  </a:cubicBezTo>
                  <a:cubicBezTo>
                    <a:pt x="359" y="516"/>
                    <a:pt x="362" y="514"/>
                    <a:pt x="366" y="515"/>
                  </a:cubicBezTo>
                  <a:cubicBezTo>
                    <a:pt x="367" y="515"/>
                    <a:pt x="366" y="516"/>
                    <a:pt x="366" y="517"/>
                  </a:cubicBezTo>
                  <a:cubicBezTo>
                    <a:pt x="367" y="518"/>
                    <a:pt x="366" y="520"/>
                    <a:pt x="367" y="521"/>
                  </a:cubicBezTo>
                  <a:cubicBezTo>
                    <a:pt x="368" y="522"/>
                    <a:pt x="369" y="522"/>
                    <a:pt x="370" y="522"/>
                  </a:cubicBezTo>
                  <a:cubicBezTo>
                    <a:pt x="371" y="522"/>
                    <a:pt x="373" y="522"/>
                    <a:pt x="374" y="522"/>
                  </a:cubicBezTo>
                  <a:cubicBezTo>
                    <a:pt x="374" y="521"/>
                    <a:pt x="376" y="521"/>
                    <a:pt x="376" y="521"/>
                  </a:cubicBezTo>
                  <a:cubicBezTo>
                    <a:pt x="376" y="519"/>
                    <a:pt x="375" y="518"/>
                    <a:pt x="374" y="516"/>
                  </a:cubicBezTo>
                  <a:cubicBezTo>
                    <a:pt x="374" y="515"/>
                    <a:pt x="373" y="513"/>
                    <a:pt x="372" y="511"/>
                  </a:cubicBezTo>
                  <a:cubicBezTo>
                    <a:pt x="371" y="510"/>
                    <a:pt x="371" y="508"/>
                    <a:pt x="371" y="507"/>
                  </a:cubicBezTo>
                  <a:cubicBezTo>
                    <a:pt x="371" y="506"/>
                    <a:pt x="372" y="505"/>
                    <a:pt x="373" y="504"/>
                  </a:cubicBezTo>
                  <a:cubicBezTo>
                    <a:pt x="374" y="504"/>
                    <a:pt x="375" y="505"/>
                    <a:pt x="376" y="506"/>
                  </a:cubicBezTo>
                  <a:cubicBezTo>
                    <a:pt x="377" y="506"/>
                    <a:pt x="378" y="506"/>
                    <a:pt x="379" y="506"/>
                  </a:cubicBezTo>
                  <a:cubicBezTo>
                    <a:pt x="380" y="504"/>
                    <a:pt x="380" y="503"/>
                    <a:pt x="381" y="502"/>
                  </a:cubicBezTo>
                  <a:cubicBezTo>
                    <a:pt x="382" y="501"/>
                    <a:pt x="384" y="501"/>
                    <a:pt x="385" y="502"/>
                  </a:cubicBezTo>
                  <a:cubicBezTo>
                    <a:pt x="386" y="503"/>
                    <a:pt x="385" y="505"/>
                    <a:pt x="386" y="506"/>
                  </a:cubicBezTo>
                  <a:cubicBezTo>
                    <a:pt x="387" y="506"/>
                    <a:pt x="388" y="506"/>
                    <a:pt x="390" y="506"/>
                  </a:cubicBezTo>
                  <a:cubicBezTo>
                    <a:pt x="391" y="505"/>
                    <a:pt x="391" y="502"/>
                    <a:pt x="393" y="502"/>
                  </a:cubicBezTo>
                  <a:cubicBezTo>
                    <a:pt x="394" y="502"/>
                    <a:pt x="394" y="505"/>
                    <a:pt x="395" y="505"/>
                  </a:cubicBezTo>
                  <a:cubicBezTo>
                    <a:pt x="396" y="505"/>
                    <a:pt x="397" y="503"/>
                    <a:pt x="398" y="502"/>
                  </a:cubicBezTo>
                  <a:cubicBezTo>
                    <a:pt x="399" y="502"/>
                    <a:pt x="400" y="504"/>
                    <a:pt x="401" y="504"/>
                  </a:cubicBezTo>
                  <a:cubicBezTo>
                    <a:pt x="402" y="503"/>
                    <a:pt x="401" y="501"/>
                    <a:pt x="403" y="501"/>
                  </a:cubicBezTo>
                  <a:cubicBezTo>
                    <a:pt x="404" y="500"/>
                    <a:pt x="405" y="503"/>
                    <a:pt x="407" y="502"/>
                  </a:cubicBezTo>
                  <a:cubicBezTo>
                    <a:pt x="408" y="502"/>
                    <a:pt x="407" y="500"/>
                    <a:pt x="407" y="500"/>
                  </a:cubicBezTo>
                  <a:cubicBezTo>
                    <a:pt x="409" y="498"/>
                    <a:pt x="411" y="496"/>
                    <a:pt x="413" y="494"/>
                  </a:cubicBezTo>
                  <a:cubicBezTo>
                    <a:pt x="415" y="493"/>
                    <a:pt x="417" y="490"/>
                    <a:pt x="419" y="491"/>
                  </a:cubicBezTo>
                  <a:cubicBezTo>
                    <a:pt x="422" y="492"/>
                    <a:pt x="421" y="496"/>
                    <a:pt x="423" y="498"/>
                  </a:cubicBezTo>
                  <a:cubicBezTo>
                    <a:pt x="424" y="498"/>
                    <a:pt x="425" y="497"/>
                    <a:pt x="427" y="497"/>
                  </a:cubicBezTo>
                  <a:cubicBezTo>
                    <a:pt x="428" y="497"/>
                    <a:pt x="429" y="499"/>
                    <a:pt x="431" y="499"/>
                  </a:cubicBezTo>
                  <a:cubicBezTo>
                    <a:pt x="432" y="499"/>
                    <a:pt x="433" y="498"/>
                    <a:pt x="434" y="498"/>
                  </a:cubicBezTo>
                  <a:cubicBezTo>
                    <a:pt x="435" y="498"/>
                    <a:pt x="436" y="500"/>
                    <a:pt x="436" y="501"/>
                  </a:cubicBezTo>
                  <a:cubicBezTo>
                    <a:pt x="436" y="503"/>
                    <a:pt x="433" y="504"/>
                    <a:pt x="433" y="506"/>
                  </a:cubicBezTo>
                  <a:cubicBezTo>
                    <a:pt x="435" y="508"/>
                    <a:pt x="436" y="511"/>
                    <a:pt x="437" y="513"/>
                  </a:cubicBezTo>
                  <a:cubicBezTo>
                    <a:pt x="439" y="513"/>
                    <a:pt x="441" y="515"/>
                    <a:pt x="444" y="516"/>
                  </a:cubicBezTo>
                  <a:cubicBezTo>
                    <a:pt x="446" y="517"/>
                    <a:pt x="449" y="518"/>
                    <a:pt x="451" y="519"/>
                  </a:cubicBezTo>
                  <a:cubicBezTo>
                    <a:pt x="454" y="518"/>
                    <a:pt x="457" y="516"/>
                    <a:pt x="460" y="516"/>
                  </a:cubicBezTo>
                  <a:cubicBezTo>
                    <a:pt x="462" y="516"/>
                    <a:pt x="464" y="518"/>
                    <a:pt x="466" y="518"/>
                  </a:cubicBezTo>
                  <a:cubicBezTo>
                    <a:pt x="468" y="517"/>
                    <a:pt x="469" y="514"/>
                    <a:pt x="471" y="514"/>
                  </a:cubicBezTo>
                  <a:cubicBezTo>
                    <a:pt x="473" y="514"/>
                    <a:pt x="475" y="516"/>
                    <a:pt x="475" y="518"/>
                  </a:cubicBezTo>
                  <a:cubicBezTo>
                    <a:pt x="475" y="519"/>
                    <a:pt x="472" y="518"/>
                    <a:pt x="472" y="520"/>
                  </a:cubicBezTo>
                  <a:cubicBezTo>
                    <a:pt x="471" y="522"/>
                    <a:pt x="471" y="526"/>
                    <a:pt x="472" y="528"/>
                  </a:cubicBezTo>
                  <a:cubicBezTo>
                    <a:pt x="473" y="532"/>
                    <a:pt x="474" y="536"/>
                    <a:pt x="477" y="539"/>
                  </a:cubicBezTo>
                  <a:cubicBezTo>
                    <a:pt x="479" y="540"/>
                    <a:pt x="482" y="539"/>
                    <a:pt x="483" y="538"/>
                  </a:cubicBezTo>
                  <a:cubicBezTo>
                    <a:pt x="485" y="537"/>
                    <a:pt x="486" y="534"/>
                    <a:pt x="485" y="533"/>
                  </a:cubicBezTo>
                  <a:cubicBezTo>
                    <a:pt x="484" y="530"/>
                    <a:pt x="481" y="530"/>
                    <a:pt x="480" y="527"/>
                  </a:cubicBezTo>
                  <a:cubicBezTo>
                    <a:pt x="480" y="525"/>
                    <a:pt x="480" y="522"/>
                    <a:pt x="482" y="521"/>
                  </a:cubicBezTo>
                  <a:cubicBezTo>
                    <a:pt x="483" y="520"/>
                    <a:pt x="485" y="523"/>
                    <a:pt x="486" y="523"/>
                  </a:cubicBezTo>
                  <a:cubicBezTo>
                    <a:pt x="488" y="522"/>
                    <a:pt x="489" y="521"/>
                    <a:pt x="490" y="520"/>
                  </a:cubicBezTo>
                  <a:cubicBezTo>
                    <a:pt x="490" y="520"/>
                    <a:pt x="490" y="518"/>
                    <a:pt x="491" y="518"/>
                  </a:cubicBezTo>
                  <a:cubicBezTo>
                    <a:pt x="492" y="518"/>
                    <a:pt x="493" y="520"/>
                    <a:pt x="494" y="520"/>
                  </a:cubicBezTo>
                  <a:cubicBezTo>
                    <a:pt x="497" y="519"/>
                    <a:pt x="499" y="518"/>
                    <a:pt x="501" y="517"/>
                  </a:cubicBezTo>
                  <a:cubicBezTo>
                    <a:pt x="502" y="517"/>
                    <a:pt x="504" y="516"/>
                    <a:pt x="505" y="515"/>
                  </a:cubicBezTo>
                  <a:cubicBezTo>
                    <a:pt x="507" y="514"/>
                    <a:pt x="508" y="514"/>
                    <a:pt x="510" y="514"/>
                  </a:cubicBezTo>
                  <a:cubicBezTo>
                    <a:pt x="510" y="514"/>
                    <a:pt x="511" y="515"/>
                    <a:pt x="512" y="515"/>
                  </a:cubicBezTo>
                  <a:cubicBezTo>
                    <a:pt x="514" y="514"/>
                    <a:pt x="516" y="512"/>
                    <a:pt x="518" y="511"/>
                  </a:cubicBezTo>
                  <a:cubicBezTo>
                    <a:pt x="519" y="511"/>
                    <a:pt x="522" y="512"/>
                    <a:pt x="522" y="510"/>
                  </a:cubicBezTo>
                  <a:cubicBezTo>
                    <a:pt x="522" y="507"/>
                    <a:pt x="519" y="505"/>
                    <a:pt x="519" y="501"/>
                  </a:cubicBezTo>
                  <a:cubicBezTo>
                    <a:pt x="519" y="500"/>
                    <a:pt x="521" y="502"/>
                    <a:pt x="522" y="501"/>
                  </a:cubicBezTo>
                  <a:cubicBezTo>
                    <a:pt x="522" y="501"/>
                    <a:pt x="521" y="497"/>
                    <a:pt x="522" y="498"/>
                  </a:cubicBezTo>
                  <a:cubicBezTo>
                    <a:pt x="524" y="500"/>
                    <a:pt x="525" y="505"/>
                    <a:pt x="528" y="506"/>
                  </a:cubicBezTo>
                  <a:cubicBezTo>
                    <a:pt x="529" y="507"/>
                    <a:pt x="530" y="504"/>
                    <a:pt x="532" y="503"/>
                  </a:cubicBezTo>
                  <a:cubicBezTo>
                    <a:pt x="534" y="501"/>
                    <a:pt x="537" y="500"/>
                    <a:pt x="539" y="500"/>
                  </a:cubicBezTo>
                  <a:cubicBezTo>
                    <a:pt x="541" y="500"/>
                    <a:pt x="541" y="504"/>
                    <a:pt x="543" y="504"/>
                  </a:cubicBezTo>
                  <a:cubicBezTo>
                    <a:pt x="544" y="504"/>
                    <a:pt x="545" y="501"/>
                    <a:pt x="547" y="501"/>
                  </a:cubicBezTo>
                  <a:cubicBezTo>
                    <a:pt x="550" y="499"/>
                    <a:pt x="554" y="500"/>
                    <a:pt x="557" y="498"/>
                  </a:cubicBezTo>
                  <a:cubicBezTo>
                    <a:pt x="560" y="496"/>
                    <a:pt x="559" y="492"/>
                    <a:pt x="561" y="489"/>
                  </a:cubicBezTo>
                  <a:cubicBezTo>
                    <a:pt x="564" y="485"/>
                    <a:pt x="569" y="482"/>
                    <a:pt x="573" y="478"/>
                  </a:cubicBezTo>
                  <a:cubicBezTo>
                    <a:pt x="576" y="475"/>
                    <a:pt x="579" y="472"/>
                    <a:pt x="582" y="468"/>
                  </a:cubicBezTo>
                  <a:cubicBezTo>
                    <a:pt x="584" y="465"/>
                    <a:pt x="585" y="461"/>
                    <a:pt x="587" y="459"/>
                  </a:cubicBezTo>
                  <a:cubicBezTo>
                    <a:pt x="589" y="458"/>
                    <a:pt x="592" y="460"/>
                    <a:pt x="593" y="459"/>
                  </a:cubicBezTo>
                  <a:cubicBezTo>
                    <a:pt x="594" y="457"/>
                    <a:pt x="593" y="454"/>
                    <a:pt x="592" y="451"/>
                  </a:cubicBezTo>
                  <a:cubicBezTo>
                    <a:pt x="592" y="450"/>
                    <a:pt x="588" y="450"/>
                    <a:pt x="589" y="449"/>
                  </a:cubicBezTo>
                  <a:cubicBezTo>
                    <a:pt x="590" y="445"/>
                    <a:pt x="594" y="443"/>
                    <a:pt x="596" y="440"/>
                  </a:cubicBezTo>
                  <a:cubicBezTo>
                    <a:pt x="598" y="435"/>
                    <a:pt x="599" y="429"/>
                    <a:pt x="602" y="424"/>
                  </a:cubicBezTo>
                  <a:cubicBezTo>
                    <a:pt x="603" y="421"/>
                    <a:pt x="604" y="418"/>
                    <a:pt x="607" y="417"/>
                  </a:cubicBezTo>
                  <a:cubicBezTo>
                    <a:pt x="608" y="416"/>
                    <a:pt x="608" y="420"/>
                    <a:pt x="609" y="420"/>
                  </a:cubicBezTo>
                  <a:cubicBezTo>
                    <a:pt x="611" y="420"/>
                    <a:pt x="611" y="418"/>
                    <a:pt x="611" y="416"/>
                  </a:cubicBezTo>
                  <a:cubicBezTo>
                    <a:pt x="611" y="414"/>
                    <a:pt x="608" y="413"/>
                    <a:pt x="608" y="411"/>
                  </a:cubicBezTo>
                  <a:cubicBezTo>
                    <a:pt x="608" y="410"/>
                    <a:pt x="611" y="410"/>
                    <a:pt x="611" y="409"/>
                  </a:cubicBezTo>
                  <a:cubicBezTo>
                    <a:pt x="611" y="407"/>
                    <a:pt x="608" y="405"/>
                    <a:pt x="609" y="403"/>
                  </a:cubicBezTo>
                  <a:cubicBezTo>
                    <a:pt x="609" y="401"/>
                    <a:pt x="612" y="404"/>
                    <a:pt x="613" y="402"/>
                  </a:cubicBezTo>
                  <a:cubicBezTo>
                    <a:pt x="615" y="400"/>
                    <a:pt x="616" y="397"/>
                    <a:pt x="614" y="394"/>
                  </a:cubicBezTo>
                  <a:cubicBezTo>
                    <a:pt x="614" y="393"/>
                    <a:pt x="610" y="397"/>
                    <a:pt x="610" y="395"/>
                  </a:cubicBezTo>
                  <a:cubicBezTo>
                    <a:pt x="609" y="394"/>
                    <a:pt x="614" y="392"/>
                    <a:pt x="613" y="391"/>
                  </a:cubicBezTo>
                  <a:cubicBezTo>
                    <a:pt x="611" y="388"/>
                    <a:pt x="607" y="386"/>
                    <a:pt x="603" y="386"/>
                  </a:cubicBezTo>
                  <a:cubicBezTo>
                    <a:pt x="602" y="385"/>
                    <a:pt x="601" y="388"/>
                    <a:pt x="600" y="388"/>
                  </a:cubicBezTo>
                  <a:cubicBezTo>
                    <a:pt x="597" y="388"/>
                    <a:pt x="590" y="387"/>
                    <a:pt x="591" y="383"/>
                  </a:cubicBezTo>
                  <a:cubicBezTo>
                    <a:pt x="591" y="380"/>
                    <a:pt x="597" y="386"/>
                    <a:pt x="600" y="384"/>
                  </a:cubicBezTo>
                  <a:cubicBezTo>
                    <a:pt x="603" y="383"/>
                    <a:pt x="604" y="378"/>
                    <a:pt x="607" y="376"/>
                  </a:cubicBezTo>
                  <a:cubicBezTo>
                    <a:pt x="608" y="375"/>
                    <a:pt x="611" y="376"/>
                    <a:pt x="610" y="375"/>
                  </a:cubicBezTo>
                  <a:cubicBezTo>
                    <a:pt x="609" y="372"/>
                    <a:pt x="606" y="370"/>
                    <a:pt x="604" y="367"/>
                  </a:cubicBezTo>
                  <a:cubicBezTo>
                    <a:pt x="603" y="366"/>
                    <a:pt x="602" y="366"/>
                    <a:pt x="601" y="365"/>
                  </a:cubicBezTo>
                  <a:cubicBezTo>
                    <a:pt x="599" y="364"/>
                    <a:pt x="597" y="362"/>
                    <a:pt x="595" y="361"/>
                  </a:cubicBezTo>
                  <a:cubicBezTo>
                    <a:pt x="593" y="359"/>
                    <a:pt x="590" y="359"/>
                    <a:pt x="588" y="357"/>
                  </a:cubicBezTo>
                  <a:cubicBezTo>
                    <a:pt x="587" y="356"/>
                    <a:pt x="589" y="355"/>
                    <a:pt x="589" y="355"/>
                  </a:cubicBezTo>
                  <a:cubicBezTo>
                    <a:pt x="593" y="356"/>
                    <a:pt x="595" y="359"/>
                    <a:pt x="598" y="360"/>
                  </a:cubicBezTo>
                  <a:cubicBezTo>
                    <a:pt x="599" y="361"/>
                    <a:pt x="602" y="360"/>
                    <a:pt x="603" y="361"/>
                  </a:cubicBezTo>
                  <a:cubicBezTo>
                    <a:pt x="606" y="362"/>
                    <a:pt x="607" y="365"/>
                    <a:pt x="609" y="365"/>
                  </a:cubicBezTo>
                  <a:cubicBezTo>
                    <a:pt x="610" y="366"/>
                    <a:pt x="612" y="364"/>
                    <a:pt x="612" y="363"/>
                  </a:cubicBezTo>
                  <a:cubicBezTo>
                    <a:pt x="610" y="360"/>
                    <a:pt x="608" y="359"/>
                    <a:pt x="606" y="357"/>
                  </a:cubicBezTo>
                  <a:cubicBezTo>
                    <a:pt x="602" y="355"/>
                    <a:pt x="598" y="353"/>
                    <a:pt x="594" y="351"/>
                  </a:cubicBezTo>
                  <a:cubicBezTo>
                    <a:pt x="593" y="349"/>
                    <a:pt x="592" y="347"/>
                    <a:pt x="592" y="346"/>
                  </a:cubicBezTo>
                  <a:cubicBezTo>
                    <a:pt x="591" y="345"/>
                    <a:pt x="592" y="344"/>
                    <a:pt x="592" y="343"/>
                  </a:cubicBezTo>
                  <a:cubicBezTo>
                    <a:pt x="591" y="341"/>
                    <a:pt x="589" y="340"/>
                    <a:pt x="589" y="338"/>
                  </a:cubicBezTo>
                  <a:cubicBezTo>
                    <a:pt x="587" y="335"/>
                    <a:pt x="587" y="331"/>
                    <a:pt x="585" y="329"/>
                  </a:cubicBezTo>
                  <a:cubicBezTo>
                    <a:pt x="583" y="326"/>
                    <a:pt x="580" y="323"/>
                    <a:pt x="578" y="320"/>
                  </a:cubicBezTo>
                  <a:cubicBezTo>
                    <a:pt x="576" y="319"/>
                    <a:pt x="573" y="318"/>
                    <a:pt x="571" y="316"/>
                  </a:cubicBezTo>
                  <a:cubicBezTo>
                    <a:pt x="570" y="316"/>
                    <a:pt x="568" y="315"/>
                    <a:pt x="567" y="314"/>
                  </a:cubicBezTo>
                  <a:cubicBezTo>
                    <a:pt x="567" y="312"/>
                    <a:pt x="569" y="310"/>
                    <a:pt x="569" y="309"/>
                  </a:cubicBezTo>
                  <a:cubicBezTo>
                    <a:pt x="570" y="307"/>
                    <a:pt x="570" y="304"/>
                    <a:pt x="571" y="303"/>
                  </a:cubicBezTo>
                  <a:cubicBezTo>
                    <a:pt x="573" y="300"/>
                    <a:pt x="577" y="299"/>
                    <a:pt x="578" y="296"/>
                  </a:cubicBezTo>
                  <a:cubicBezTo>
                    <a:pt x="578" y="294"/>
                    <a:pt x="574" y="293"/>
                    <a:pt x="574" y="292"/>
                  </a:cubicBezTo>
                  <a:cubicBezTo>
                    <a:pt x="575" y="290"/>
                    <a:pt x="578" y="290"/>
                    <a:pt x="579" y="290"/>
                  </a:cubicBezTo>
                  <a:cubicBezTo>
                    <a:pt x="581" y="290"/>
                    <a:pt x="582" y="293"/>
                    <a:pt x="583" y="292"/>
                  </a:cubicBezTo>
                  <a:cubicBezTo>
                    <a:pt x="584" y="290"/>
                    <a:pt x="581" y="287"/>
                    <a:pt x="582" y="285"/>
                  </a:cubicBezTo>
                  <a:cubicBezTo>
                    <a:pt x="584" y="283"/>
                    <a:pt x="587" y="282"/>
                    <a:pt x="590" y="281"/>
                  </a:cubicBezTo>
                  <a:cubicBezTo>
                    <a:pt x="591" y="281"/>
                    <a:pt x="591" y="284"/>
                    <a:pt x="592" y="283"/>
                  </a:cubicBezTo>
                  <a:cubicBezTo>
                    <a:pt x="594" y="282"/>
                    <a:pt x="594" y="280"/>
                    <a:pt x="595" y="278"/>
                  </a:cubicBezTo>
                  <a:cubicBezTo>
                    <a:pt x="596" y="278"/>
                    <a:pt x="597" y="278"/>
                    <a:pt x="597" y="278"/>
                  </a:cubicBezTo>
                  <a:cubicBezTo>
                    <a:pt x="598" y="279"/>
                    <a:pt x="597" y="281"/>
                    <a:pt x="599" y="281"/>
                  </a:cubicBezTo>
                  <a:cubicBezTo>
                    <a:pt x="600" y="281"/>
                    <a:pt x="602" y="280"/>
                    <a:pt x="603" y="278"/>
                  </a:cubicBezTo>
                  <a:cubicBezTo>
                    <a:pt x="603" y="277"/>
                    <a:pt x="601" y="276"/>
                    <a:pt x="601" y="274"/>
                  </a:cubicBezTo>
                  <a:cubicBezTo>
                    <a:pt x="601" y="273"/>
                    <a:pt x="602" y="273"/>
                    <a:pt x="602" y="272"/>
                  </a:cubicBezTo>
                  <a:cubicBezTo>
                    <a:pt x="602" y="270"/>
                    <a:pt x="603" y="268"/>
                    <a:pt x="602" y="267"/>
                  </a:cubicBezTo>
                  <a:cubicBezTo>
                    <a:pt x="600" y="266"/>
                    <a:pt x="597" y="268"/>
                    <a:pt x="595" y="268"/>
                  </a:cubicBezTo>
                  <a:cubicBezTo>
                    <a:pt x="593" y="268"/>
                    <a:pt x="590" y="269"/>
                    <a:pt x="588" y="269"/>
                  </a:cubicBezTo>
                  <a:cubicBezTo>
                    <a:pt x="585" y="268"/>
                    <a:pt x="583" y="264"/>
                    <a:pt x="580" y="264"/>
                  </a:cubicBezTo>
                  <a:cubicBezTo>
                    <a:pt x="578" y="263"/>
                    <a:pt x="575" y="263"/>
                    <a:pt x="573" y="265"/>
                  </a:cubicBezTo>
                  <a:cubicBezTo>
                    <a:pt x="570" y="267"/>
                    <a:pt x="570" y="272"/>
                    <a:pt x="567" y="274"/>
                  </a:cubicBezTo>
                  <a:cubicBezTo>
                    <a:pt x="566" y="275"/>
                    <a:pt x="565" y="273"/>
                    <a:pt x="564" y="272"/>
                  </a:cubicBezTo>
                  <a:cubicBezTo>
                    <a:pt x="561" y="271"/>
                    <a:pt x="558" y="271"/>
                    <a:pt x="557" y="269"/>
                  </a:cubicBezTo>
                  <a:cubicBezTo>
                    <a:pt x="556" y="268"/>
                    <a:pt x="557" y="267"/>
                    <a:pt x="557" y="265"/>
                  </a:cubicBezTo>
                  <a:cubicBezTo>
                    <a:pt x="556" y="263"/>
                    <a:pt x="557" y="261"/>
                    <a:pt x="555" y="260"/>
                  </a:cubicBezTo>
                  <a:cubicBezTo>
                    <a:pt x="552" y="259"/>
                    <a:pt x="548" y="261"/>
                    <a:pt x="545" y="260"/>
                  </a:cubicBezTo>
                  <a:cubicBezTo>
                    <a:pt x="542" y="259"/>
                    <a:pt x="538" y="257"/>
                    <a:pt x="537" y="254"/>
                  </a:cubicBezTo>
                  <a:cubicBezTo>
                    <a:pt x="536" y="250"/>
                    <a:pt x="538" y="245"/>
                    <a:pt x="541" y="243"/>
                  </a:cubicBezTo>
                  <a:cubicBezTo>
                    <a:pt x="543" y="241"/>
                    <a:pt x="545" y="245"/>
                    <a:pt x="548" y="246"/>
                  </a:cubicBezTo>
                  <a:cubicBezTo>
                    <a:pt x="550" y="246"/>
                    <a:pt x="553" y="246"/>
                    <a:pt x="555" y="244"/>
                  </a:cubicBezTo>
                  <a:cubicBezTo>
                    <a:pt x="557" y="241"/>
                    <a:pt x="556" y="236"/>
                    <a:pt x="559" y="233"/>
                  </a:cubicBezTo>
                  <a:cubicBezTo>
                    <a:pt x="561" y="230"/>
                    <a:pt x="566" y="229"/>
                    <a:pt x="569" y="225"/>
                  </a:cubicBezTo>
                  <a:cubicBezTo>
                    <a:pt x="571" y="222"/>
                    <a:pt x="571" y="217"/>
                    <a:pt x="574" y="214"/>
                  </a:cubicBezTo>
                  <a:cubicBezTo>
                    <a:pt x="577" y="213"/>
                    <a:pt x="580" y="214"/>
                    <a:pt x="583" y="215"/>
                  </a:cubicBezTo>
                  <a:cubicBezTo>
                    <a:pt x="586" y="216"/>
                    <a:pt x="588" y="219"/>
                    <a:pt x="588" y="222"/>
                  </a:cubicBezTo>
                  <a:cubicBezTo>
                    <a:pt x="589" y="225"/>
                    <a:pt x="588" y="229"/>
                    <a:pt x="586" y="231"/>
                  </a:cubicBezTo>
                  <a:cubicBezTo>
                    <a:pt x="585" y="232"/>
                    <a:pt x="583" y="231"/>
                    <a:pt x="582" y="232"/>
                  </a:cubicBezTo>
                  <a:cubicBezTo>
                    <a:pt x="581" y="234"/>
                    <a:pt x="579" y="238"/>
                    <a:pt x="581" y="240"/>
                  </a:cubicBezTo>
                  <a:cubicBezTo>
                    <a:pt x="582" y="242"/>
                    <a:pt x="586" y="238"/>
                    <a:pt x="586" y="240"/>
                  </a:cubicBezTo>
                  <a:cubicBezTo>
                    <a:pt x="587" y="243"/>
                    <a:pt x="582" y="243"/>
                    <a:pt x="581" y="246"/>
                  </a:cubicBezTo>
                  <a:cubicBezTo>
                    <a:pt x="580" y="247"/>
                    <a:pt x="580" y="250"/>
                    <a:pt x="581" y="250"/>
                  </a:cubicBezTo>
                  <a:cubicBezTo>
                    <a:pt x="585" y="250"/>
                    <a:pt x="588" y="247"/>
                    <a:pt x="591" y="244"/>
                  </a:cubicBezTo>
                  <a:cubicBezTo>
                    <a:pt x="594" y="242"/>
                    <a:pt x="595" y="237"/>
                    <a:pt x="598" y="235"/>
                  </a:cubicBezTo>
                  <a:cubicBezTo>
                    <a:pt x="601" y="233"/>
                    <a:pt x="604" y="233"/>
                    <a:pt x="608" y="232"/>
                  </a:cubicBezTo>
                  <a:cubicBezTo>
                    <a:pt x="610" y="232"/>
                    <a:pt x="613" y="231"/>
                    <a:pt x="616" y="231"/>
                  </a:cubicBezTo>
                  <a:cubicBezTo>
                    <a:pt x="620" y="227"/>
                    <a:pt x="624" y="223"/>
                    <a:pt x="628" y="219"/>
                  </a:cubicBezTo>
                  <a:cubicBezTo>
                    <a:pt x="630" y="217"/>
                    <a:pt x="632" y="217"/>
                    <a:pt x="633" y="215"/>
                  </a:cubicBezTo>
                  <a:cubicBezTo>
                    <a:pt x="635" y="214"/>
                    <a:pt x="637" y="211"/>
                    <a:pt x="637" y="209"/>
                  </a:cubicBezTo>
                  <a:cubicBezTo>
                    <a:pt x="638" y="206"/>
                    <a:pt x="636" y="204"/>
                    <a:pt x="637" y="202"/>
                  </a:cubicBezTo>
                  <a:cubicBezTo>
                    <a:pt x="638" y="200"/>
                    <a:pt x="640" y="200"/>
                    <a:pt x="642" y="200"/>
                  </a:cubicBezTo>
                  <a:cubicBezTo>
                    <a:pt x="643" y="200"/>
                    <a:pt x="643" y="202"/>
                    <a:pt x="643" y="203"/>
                  </a:cubicBezTo>
                  <a:cubicBezTo>
                    <a:pt x="645" y="204"/>
                    <a:pt x="646" y="205"/>
                    <a:pt x="648" y="205"/>
                  </a:cubicBezTo>
                  <a:cubicBezTo>
                    <a:pt x="650" y="205"/>
                    <a:pt x="653" y="206"/>
                    <a:pt x="655" y="205"/>
                  </a:cubicBezTo>
                  <a:cubicBezTo>
                    <a:pt x="656" y="204"/>
                    <a:pt x="655" y="202"/>
                    <a:pt x="655" y="201"/>
                  </a:cubicBezTo>
                  <a:cubicBezTo>
                    <a:pt x="655" y="200"/>
                    <a:pt x="654" y="198"/>
                    <a:pt x="655" y="197"/>
                  </a:cubicBezTo>
                  <a:cubicBezTo>
                    <a:pt x="657" y="196"/>
                    <a:pt x="661" y="199"/>
                    <a:pt x="663" y="197"/>
                  </a:cubicBezTo>
                  <a:cubicBezTo>
                    <a:pt x="667" y="195"/>
                    <a:pt x="667" y="190"/>
                    <a:pt x="669" y="186"/>
                  </a:cubicBezTo>
                  <a:cubicBezTo>
                    <a:pt x="670" y="186"/>
                    <a:pt x="672" y="187"/>
                    <a:pt x="672" y="186"/>
                  </a:cubicBezTo>
                  <a:cubicBezTo>
                    <a:pt x="673" y="184"/>
                    <a:pt x="672" y="181"/>
                    <a:pt x="673" y="179"/>
                  </a:cubicBezTo>
                  <a:cubicBezTo>
                    <a:pt x="674" y="178"/>
                    <a:pt x="676" y="178"/>
                    <a:pt x="677" y="179"/>
                  </a:cubicBezTo>
                  <a:cubicBezTo>
                    <a:pt x="678" y="181"/>
                    <a:pt x="678" y="183"/>
                    <a:pt x="678" y="185"/>
                  </a:cubicBezTo>
                  <a:cubicBezTo>
                    <a:pt x="679" y="186"/>
                    <a:pt x="680" y="187"/>
                    <a:pt x="681" y="189"/>
                  </a:cubicBezTo>
                  <a:cubicBezTo>
                    <a:pt x="681" y="187"/>
                    <a:pt x="681" y="185"/>
                    <a:pt x="682" y="184"/>
                  </a:cubicBezTo>
                  <a:cubicBezTo>
                    <a:pt x="683" y="182"/>
                    <a:pt x="686" y="183"/>
                    <a:pt x="686" y="181"/>
                  </a:cubicBezTo>
                  <a:cubicBezTo>
                    <a:pt x="687" y="175"/>
                    <a:pt x="688" y="169"/>
                    <a:pt x="686" y="164"/>
                  </a:cubicBezTo>
                  <a:cubicBezTo>
                    <a:pt x="686" y="160"/>
                    <a:pt x="682" y="156"/>
                    <a:pt x="681" y="152"/>
                  </a:cubicBezTo>
                  <a:cubicBezTo>
                    <a:pt x="680" y="152"/>
                    <a:pt x="679" y="150"/>
                    <a:pt x="680" y="150"/>
                  </a:cubicBezTo>
                  <a:cubicBezTo>
                    <a:pt x="681" y="148"/>
                    <a:pt x="684" y="148"/>
                    <a:pt x="686" y="147"/>
                  </a:cubicBezTo>
                  <a:cubicBezTo>
                    <a:pt x="687" y="145"/>
                    <a:pt x="687" y="142"/>
                    <a:pt x="689" y="141"/>
                  </a:cubicBezTo>
                  <a:cubicBezTo>
                    <a:pt x="692" y="141"/>
                    <a:pt x="695" y="144"/>
                    <a:pt x="699" y="145"/>
                  </a:cubicBezTo>
                  <a:cubicBezTo>
                    <a:pt x="700" y="145"/>
                    <a:pt x="702" y="145"/>
                    <a:pt x="703" y="144"/>
                  </a:cubicBezTo>
                  <a:cubicBezTo>
                    <a:pt x="705" y="143"/>
                    <a:pt x="704" y="140"/>
                    <a:pt x="704" y="139"/>
                  </a:cubicBezTo>
                  <a:cubicBezTo>
                    <a:pt x="705" y="137"/>
                    <a:pt x="707" y="137"/>
                    <a:pt x="707" y="136"/>
                  </a:cubicBezTo>
                  <a:cubicBezTo>
                    <a:pt x="708" y="134"/>
                    <a:pt x="708" y="131"/>
                    <a:pt x="708" y="129"/>
                  </a:cubicBezTo>
                  <a:cubicBezTo>
                    <a:pt x="709" y="126"/>
                    <a:pt x="709" y="124"/>
                    <a:pt x="709" y="121"/>
                  </a:cubicBezTo>
                  <a:cubicBezTo>
                    <a:pt x="709" y="117"/>
                    <a:pt x="708" y="113"/>
                    <a:pt x="709" y="109"/>
                  </a:cubicBezTo>
                  <a:cubicBezTo>
                    <a:pt x="709" y="107"/>
                    <a:pt x="713" y="105"/>
                    <a:pt x="713" y="102"/>
                  </a:cubicBezTo>
                  <a:cubicBezTo>
                    <a:pt x="713" y="99"/>
                    <a:pt x="711" y="96"/>
                    <a:pt x="710" y="93"/>
                  </a:cubicBezTo>
                  <a:cubicBezTo>
                    <a:pt x="709" y="92"/>
                    <a:pt x="711" y="88"/>
                    <a:pt x="709" y="88"/>
                  </a:cubicBezTo>
                  <a:cubicBezTo>
                    <a:pt x="702" y="89"/>
                    <a:pt x="696" y="92"/>
                    <a:pt x="689" y="94"/>
                  </a:cubicBezTo>
                  <a:cubicBezTo>
                    <a:pt x="687" y="95"/>
                    <a:pt x="687" y="100"/>
                    <a:pt x="685" y="100"/>
                  </a:cubicBezTo>
                  <a:cubicBezTo>
                    <a:pt x="679" y="100"/>
                    <a:pt x="672" y="101"/>
                    <a:pt x="666" y="100"/>
                  </a:cubicBezTo>
                  <a:cubicBezTo>
                    <a:pt x="663" y="100"/>
                    <a:pt x="661" y="95"/>
                    <a:pt x="660" y="92"/>
                  </a:cubicBezTo>
                  <a:cubicBezTo>
                    <a:pt x="659" y="90"/>
                    <a:pt x="660" y="88"/>
                    <a:pt x="660" y="87"/>
                  </a:cubicBezTo>
                  <a:cubicBezTo>
                    <a:pt x="659" y="84"/>
                    <a:pt x="659" y="81"/>
                    <a:pt x="658" y="79"/>
                  </a:cubicBezTo>
                  <a:cubicBezTo>
                    <a:pt x="656" y="78"/>
                    <a:pt x="653" y="79"/>
                    <a:pt x="652" y="78"/>
                  </a:cubicBezTo>
                  <a:cubicBezTo>
                    <a:pt x="648" y="75"/>
                    <a:pt x="646" y="70"/>
                    <a:pt x="642" y="68"/>
                  </a:cubicBezTo>
                  <a:cubicBezTo>
                    <a:pt x="640" y="67"/>
                    <a:pt x="639" y="70"/>
                    <a:pt x="637" y="70"/>
                  </a:cubicBezTo>
                  <a:cubicBezTo>
                    <a:pt x="634" y="70"/>
                    <a:pt x="632" y="67"/>
                    <a:pt x="629" y="67"/>
                  </a:cubicBezTo>
                  <a:cubicBezTo>
                    <a:pt x="626" y="65"/>
                    <a:pt x="622" y="66"/>
                    <a:pt x="619" y="65"/>
                  </a:cubicBezTo>
                  <a:cubicBezTo>
                    <a:pt x="617" y="64"/>
                    <a:pt x="616" y="61"/>
                    <a:pt x="616" y="59"/>
                  </a:cubicBezTo>
                  <a:cubicBezTo>
                    <a:pt x="615" y="58"/>
                    <a:pt x="617" y="57"/>
                    <a:pt x="617" y="56"/>
                  </a:cubicBezTo>
                  <a:cubicBezTo>
                    <a:pt x="616" y="55"/>
                    <a:pt x="613" y="56"/>
                    <a:pt x="612" y="54"/>
                  </a:cubicBezTo>
                  <a:cubicBezTo>
                    <a:pt x="611" y="50"/>
                    <a:pt x="609" y="47"/>
                    <a:pt x="607" y="43"/>
                  </a:cubicBezTo>
                  <a:cubicBezTo>
                    <a:pt x="606" y="42"/>
                    <a:pt x="604" y="41"/>
                    <a:pt x="603" y="39"/>
                  </a:cubicBezTo>
                  <a:cubicBezTo>
                    <a:pt x="602" y="38"/>
                    <a:pt x="603" y="36"/>
                    <a:pt x="602" y="35"/>
                  </a:cubicBezTo>
                  <a:cubicBezTo>
                    <a:pt x="599" y="31"/>
                    <a:pt x="595" y="28"/>
                    <a:pt x="593" y="24"/>
                  </a:cubicBezTo>
                  <a:cubicBezTo>
                    <a:pt x="592" y="23"/>
                    <a:pt x="594" y="22"/>
                    <a:pt x="594" y="21"/>
                  </a:cubicBezTo>
                  <a:cubicBezTo>
                    <a:pt x="594" y="20"/>
                    <a:pt x="592" y="20"/>
                    <a:pt x="592" y="19"/>
                  </a:cubicBezTo>
                  <a:cubicBezTo>
                    <a:pt x="590" y="17"/>
                    <a:pt x="590" y="13"/>
                    <a:pt x="588" y="11"/>
                  </a:cubicBezTo>
                  <a:cubicBezTo>
                    <a:pt x="584" y="8"/>
                    <a:pt x="579" y="5"/>
                    <a:pt x="575" y="3"/>
                  </a:cubicBezTo>
                  <a:cubicBezTo>
                    <a:pt x="574" y="3"/>
                    <a:pt x="573" y="4"/>
                    <a:pt x="571" y="4"/>
                  </a:cubicBezTo>
                  <a:cubicBezTo>
                    <a:pt x="570" y="4"/>
                    <a:pt x="568" y="4"/>
                    <a:pt x="567" y="3"/>
                  </a:cubicBezTo>
                  <a:cubicBezTo>
                    <a:pt x="563" y="2"/>
                    <a:pt x="560" y="0"/>
                    <a:pt x="556" y="0"/>
                  </a:cubicBezTo>
                  <a:cubicBezTo>
                    <a:pt x="550" y="0"/>
                    <a:pt x="544" y="1"/>
                    <a:pt x="539" y="2"/>
                  </a:cubicBezTo>
                  <a:cubicBezTo>
                    <a:pt x="536" y="3"/>
                    <a:pt x="534" y="5"/>
                    <a:pt x="532" y="6"/>
                  </a:cubicBezTo>
                  <a:cubicBezTo>
                    <a:pt x="530" y="6"/>
                    <a:pt x="527" y="4"/>
                    <a:pt x="525" y="6"/>
                  </a:cubicBezTo>
                  <a:cubicBezTo>
                    <a:pt x="522" y="7"/>
                    <a:pt x="519" y="10"/>
                    <a:pt x="518" y="14"/>
                  </a:cubicBezTo>
                  <a:cubicBezTo>
                    <a:pt x="517" y="15"/>
                    <a:pt x="519" y="17"/>
                    <a:pt x="521" y="18"/>
                  </a:cubicBezTo>
                  <a:cubicBezTo>
                    <a:pt x="523" y="18"/>
                    <a:pt x="525" y="13"/>
                    <a:pt x="527" y="15"/>
                  </a:cubicBezTo>
                  <a:cubicBezTo>
                    <a:pt x="529" y="18"/>
                    <a:pt x="529" y="23"/>
                    <a:pt x="528" y="27"/>
                  </a:cubicBezTo>
                  <a:cubicBezTo>
                    <a:pt x="527" y="31"/>
                    <a:pt x="523" y="32"/>
                    <a:pt x="522" y="35"/>
                  </a:cubicBezTo>
                  <a:cubicBezTo>
                    <a:pt x="520" y="40"/>
                    <a:pt x="522" y="44"/>
                    <a:pt x="522" y="48"/>
                  </a:cubicBezTo>
                  <a:cubicBezTo>
                    <a:pt x="521" y="51"/>
                    <a:pt x="519" y="53"/>
                    <a:pt x="518" y="55"/>
                  </a:cubicBezTo>
                  <a:cubicBezTo>
                    <a:pt x="518" y="56"/>
                    <a:pt x="520" y="58"/>
                    <a:pt x="519" y="59"/>
                  </a:cubicBezTo>
                  <a:cubicBezTo>
                    <a:pt x="516" y="62"/>
                    <a:pt x="510" y="64"/>
                    <a:pt x="506" y="67"/>
                  </a:cubicBezTo>
                  <a:cubicBezTo>
                    <a:pt x="501" y="66"/>
                    <a:pt x="495" y="65"/>
                    <a:pt x="490" y="63"/>
                  </a:cubicBezTo>
                  <a:cubicBezTo>
                    <a:pt x="489" y="67"/>
                    <a:pt x="486" y="71"/>
                    <a:pt x="485" y="76"/>
                  </a:cubicBezTo>
                  <a:cubicBezTo>
                    <a:pt x="484" y="79"/>
                    <a:pt x="485" y="82"/>
                    <a:pt x="485" y="85"/>
                  </a:cubicBezTo>
                  <a:cubicBezTo>
                    <a:pt x="485" y="87"/>
                    <a:pt x="486" y="90"/>
                    <a:pt x="485" y="92"/>
                  </a:cubicBezTo>
                  <a:cubicBezTo>
                    <a:pt x="485" y="93"/>
                    <a:pt x="483" y="93"/>
                    <a:pt x="483" y="94"/>
                  </a:cubicBezTo>
                  <a:cubicBezTo>
                    <a:pt x="483" y="95"/>
                    <a:pt x="483" y="97"/>
                    <a:pt x="484" y="98"/>
                  </a:cubicBezTo>
                  <a:cubicBezTo>
                    <a:pt x="485" y="100"/>
                    <a:pt x="487" y="100"/>
                    <a:pt x="489" y="100"/>
                  </a:cubicBezTo>
                  <a:cubicBezTo>
                    <a:pt x="492" y="100"/>
                    <a:pt x="495" y="96"/>
                    <a:pt x="499" y="96"/>
                  </a:cubicBezTo>
                  <a:cubicBezTo>
                    <a:pt x="502" y="97"/>
                    <a:pt x="502" y="102"/>
                    <a:pt x="505" y="102"/>
                  </a:cubicBezTo>
                  <a:cubicBezTo>
                    <a:pt x="507" y="102"/>
                    <a:pt x="508" y="98"/>
                    <a:pt x="510" y="96"/>
                  </a:cubicBezTo>
                  <a:cubicBezTo>
                    <a:pt x="510" y="95"/>
                    <a:pt x="509" y="93"/>
                    <a:pt x="510" y="93"/>
                  </a:cubicBezTo>
                  <a:cubicBezTo>
                    <a:pt x="514" y="93"/>
                    <a:pt x="518" y="94"/>
                    <a:pt x="522" y="96"/>
                  </a:cubicBezTo>
                  <a:cubicBezTo>
                    <a:pt x="524" y="100"/>
                    <a:pt x="530" y="104"/>
                    <a:pt x="533" y="107"/>
                  </a:cubicBezTo>
                  <a:cubicBezTo>
                    <a:pt x="536" y="110"/>
                    <a:pt x="539" y="112"/>
                    <a:pt x="540" y="116"/>
                  </a:cubicBezTo>
                  <a:cubicBezTo>
                    <a:pt x="539" y="117"/>
                    <a:pt x="537" y="120"/>
                    <a:pt x="536" y="121"/>
                  </a:cubicBezTo>
                  <a:cubicBezTo>
                    <a:pt x="533" y="122"/>
                    <a:pt x="531" y="118"/>
                    <a:pt x="528" y="118"/>
                  </a:cubicBezTo>
                  <a:cubicBezTo>
                    <a:pt x="525" y="118"/>
                    <a:pt x="522" y="118"/>
                    <a:pt x="520" y="119"/>
                  </a:cubicBezTo>
                  <a:cubicBezTo>
                    <a:pt x="518" y="120"/>
                    <a:pt x="517" y="122"/>
                    <a:pt x="516" y="123"/>
                  </a:cubicBezTo>
                  <a:cubicBezTo>
                    <a:pt x="514" y="123"/>
                    <a:pt x="513" y="120"/>
                    <a:pt x="512" y="121"/>
                  </a:cubicBezTo>
                  <a:cubicBezTo>
                    <a:pt x="511" y="122"/>
                    <a:pt x="513" y="126"/>
                    <a:pt x="511" y="127"/>
                  </a:cubicBezTo>
                  <a:cubicBezTo>
                    <a:pt x="509" y="128"/>
                    <a:pt x="508" y="124"/>
                    <a:pt x="506" y="124"/>
                  </a:cubicBezTo>
                  <a:cubicBezTo>
                    <a:pt x="503" y="126"/>
                    <a:pt x="500" y="128"/>
                    <a:pt x="499" y="131"/>
                  </a:cubicBezTo>
                  <a:cubicBezTo>
                    <a:pt x="498" y="132"/>
                    <a:pt x="500" y="134"/>
                    <a:pt x="499" y="135"/>
                  </a:cubicBezTo>
                  <a:cubicBezTo>
                    <a:pt x="497" y="138"/>
                    <a:pt x="495" y="140"/>
                    <a:pt x="492" y="141"/>
                  </a:cubicBezTo>
                  <a:cubicBezTo>
                    <a:pt x="489" y="142"/>
                    <a:pt x="486" y="139"/>
                    <a:pt x="483" y="140"/>
                  </a:cubicBezTo>
                  <a:cubicBezTo>
                    <a:pt x="480" y="142"/>
                    <a:pt x="480" y="147"/>
                    <a:pt x="477" y="149"/>
                  </a:cubicBezTo>
                  <a:cubicBezTo>
                    <a:pt x="474" y="151"/>
                    <a:pt x="470" y="153"/>
                    <a:pt x="467" y="152"/>
                  </a:cubicBezTo>
                  <a:cubicBezTo>
                    <a:pt x="464" y="152"/>
                    <a:pt x="462" y="148"/>
                    <a:pt x="458" y="147"/>
                  </a:cubicBezTo>
                  <a:cubicBezTo>
                    <a:pt x="456" y="146"/>
                    <a:pt x="452" y="146"/>
                    <a:pt x="450" y="147"/>
                  </a:cubicBezTo>
                  <a:cubicBezTo>
                    <a:pt x="448" y="149"/>
                    <a:pt x="447" y="152"/>
                    <a:pt x="447" y="155"/>
                  </a:cubicBezTo>
                  <a:cubicBezTo>
                    <a:pt x="447" y="157"/>
                    <a:pt x="448" y="160"/>
                    <a:pt x="450" y="162"/>
                  </a:cubicBezTo>
                  <a:cubicBezTo>
                    <a:pt x="451" y="163"/>
                    <a:pt x="455" y="162"/>
                    <a:pt x="454" y="164"/>
                  </a:cubicBezTo>
                  <a:cubicBezTo>
                    <a:pt x="453" y="169"/>
                    <a:pt x="448" y="171"/>
                    <a:pt x="445" y="176"/>
                  </a:cubicBezTo>
                  <a:cubicBezTo>
                    <a:pt x="443" y="179"/>
                    <a:pt x="442" y="182"/>
                    <a:pt x="439" y="185"/>
                  </a:cubicBezTo>
                  <a:cubicBezTo>
                    <a:pt x="435" y="188"/>
                    <a:pt x="431" y="192"/>
                    <a:pt x="426" y="192"/>
                  </a:cubicBezTo>
                  <a:cubicBezTo>
                    <a:pt x="423" y="193"/>
                    <a:pt x="420" y="190"/>
                    <a:pt x="416" y="190"/>
                  </a:cubicBezTo>
                  <a:cubicBezTo>
                    <a:pt x="409" y="189"/>
                    <a:pt x="402" y="189"/>
                    <a:pt x="396" y="191"/>
                  </a:cubicBezTo>
                  <a:cubicBezTo>
                    <a:pt x="389" y="194"/>
                    <a:pt x="385" y="202"/>
                    <a:pt x="378" y="204"/>
                  </a:cubicBezTo>
                  <a:cubicBezTo>
                    <a:pt x="375" y="205"/>
                    <a:pt x="372" y="202"/>
                    <a:pt x="369" y="201"/>
                  </a:cubicBezTo>
                  <a:cubicBezTo>
                    <a:pt x="367" y="199"/>
                    <a:pt x="363" y="201"/>
                    <a:pt x="360" y="200"/>
                  </a:cubicBezTo>
                  <a:cubicBezTo>
                    <a:pt x="353" y="198"/>
                    <a:pt x="346" y="196"/>
                    <a:pt x="340" y="193"/>
                  </a:cubicBezTo>
                  <a:cubicBezTo>
                    <a:pt x="338" y="192"/>
                    <a:pt x="337" y="188"/>
                    <a:pt x="335" y="188"/>
                  </a:cubicBezTo>
                  <a:cubicBezTo>
                    <a:pt x="329" y="186"/>
                    <a:pt x="322" y="185"/>
                    <a:pt x="315" y="185"/>
                  </a:cubicBezTo>
                  <a:cubicBezTo>
                    <a:pt x="311" y="185"/>
                    <a:pt x="308" y="188"/>
                    <a:pt x="304" y="188"/>
                  </a:cubicBezTo>
                  <a:cubicBezTo>
                    <a:pt x="298" y="188"/>
                    <a:pt x="293" y="186"/>
                    <a:pt x="288" y="185"/>
                  </a:cubicBezTo>
                  <a:cubicBezTo>
                    <a:pt x="285" y="185"/>
                    <a:pt x="283" y="187"/>
                    <a:pt x="280" y="187"/>
                  </a:cubicBezTo>
                  <a:cubicBezTo>
                    <a:pt x="277" y="187"/>
                    <a:pt x="273" y="187"/>
                    <a:pt x="270" y="186"/>
                  </a:cubicBezTo>
                  <a:cubicBezTo>
                    <a:pt x="268" y="186"/>
                    <a:pt x="269" y="183"/>
                    <a:pt x="267" y="182"/>
                  </a:cubicBezTo>
                  <a:cubicBezTo>
                    <a:pt x="266" y="181"/>
                    <a:pt x="264" y="180"/>
                    <a:pt x="263" y="179"/>
                  </a:cubicBezTo>
                  <a:cubicBezTo>
                    <a:pt x="261" y="175"/>
                    <a:pt x="261" y="170"/>
                    <a:pt x="258" y="166"/>
                  </a:cubicBezTo>
                  <a:cubicBezTo>
                    <a:pt x="256" y="164"/>
                    <a:pt x="253" y="166"/>
                    <a:pt x="252" y="164"/>
                  </a:cubicBezTo>
                  <a:cubicBezTo>
                    <a:pt x="251" y="163"/>
                    <a:pt x="253" y="161"/>
                    <a:pt x="252" y="160"/>
                  </a:cubicBezTo>
                  <a:cubicBezTo>
                    <a:pt x="250" y="159"/>
                    <a:pt x="247" y="161"/>
                    <a:pt x="244" y="160"/>
                  </a:cubicBezTo>
                  <a:cubicBezTo>
                    <a:pt x="240" y="158"/>
                    <a:pt x="237" y="155"/>
                    <a:pt x="233" y="153"/>
                  </a:cubicBezTo>
                  <a:cubicBezTo>
                    <a:pt x="229" y="150"/>
                    <a:pt x="226" y="147"/>
                    <a:pt x="221" y="147"/>
                  </a:cubicBezTo>
                  <a:cubicBezTo>
                    <a:pt x="217" y="146"/>
                    <a:pt x="212" y="149"/>
                    <a:pt x="208" y="149"/>
                  </a:cubicBezTo>
                  <a:cubicBezTo>
                    <a:pt x="205" y="149"/>
                    <a:pt x="202" y="147"/>
                    <a:pt x="200" y="146"/>
                  </a:cubicBezTo>
                  <a:cubicBezTo>
                    <a:pt x="197" y="146"/>
                    <a:pt x="195" y="145"/>
                    <a:pt x="193" y="144"/>
                  </a:cubicBezTo>
                  <a:cubicBezTo>
                    <a:pt x="192" y="143"/>
                    <a:pt x="192" y="141"/>
                    <a:pt x="192" y="140"/>
                  </a:cubicBezTo>
                  <a:cubicBezTo>
                    <a:pt x="192" y="135"/>
                    <a:pt x="194" y="130"/>
                    <a:pt x="192" y="125"/>
                  </a:cubicBezTo>
                  <a:cubicBezTo>
                    <a:pt x="192" y="123"/>
                    <a:pt x="193" y="122"/>
                    <a:pt x="193" y="120"/>
                  </a:cubicBezTo>
                  <a:cubicBezTo>
                    <a:pt x="193" y="118"/>
                    <a:pt x="194" y="116"/>
                    <a:pt x="193" y="114"/>
                  </a:cubicBezTo>
                  <a:cubicBezTo>
                    <a:pt x="192" y="112"/>
                    <a:pt x="188" y="114"/>
                    <a:pt x="187" y="112"/>
                  </a:cubicBezTo>
                  <a:cubicBezTo>
                    <a:pt x="186" y="110"/>
                    <a:pt x="186" y="106"/>
                    <a:pt x="185" y="103"/>
                  </a:cubicBezTo>
                  <a:cubicBezTo>
                    <a:pt x="183" y="101"/>
                    <a:pt x="180" y="99"/>
                    <a:pt x="178" y="98"/>
                  </a:cubicBezTo>
                  <a:cubicBezTo>
                    <a:pt x="176" y="97"/>
                    <a:pt x="173" y="99"/>
                    <a:pt x="172" y="98"/>
                  </a:cubicBezTo>
                  <a:cubicBezTo>
                    <a:pt x="170" y="98"/>
                    <a:pt x="171" y="95"/>
                    <a:pt x="170" y="95"/>
                  </a:cubicBezTo>
                  <a:cubicBezTo>
                    <a:pt x="168" y="95"/>
                    <a:pt x="167" y="98"/>
                    <a:pt x="165" y="97"/>
                  </a:cubicBezTo>
                  <a:cubicBezTo>
                    <a:pt x="162" y="97"/>
                    <a:pt x="161" y="94"/>
                    <a:pt x="159" y="92"/>
                  </a:cubicBezTo>
                  <a:cubicBezTo>
                    <a:pt x="157" y="91"/>
                    <a:pt x="155" y="90"/>
                    <a:pt x="153" y="88"/>
                  </a:cubicBezTo>
                  <a:cubicBezTo>
                    <a:pt x="152" y="86"/>
                    <a:pt x="150" y="84"/>
                    <a:pt x="149" y="82"/>
                  </a:cubicBezTo>
                  <a:cubicBezTo>
                    <a:pt x="148" y="82"/>
                    <a:pt x="147" y="81"/>
                    <a:pt x="147" y="80"/>
                  </a:cubicBezTo>
                  <a:cubicBezTo>
                    <a:pt x="147" y="78"/>
                    <a:pt x="148" y="77"/>
                    <a:pt x="148" y="75"/>
                  </a:cubicBezTo>
                  <a:cubicBezTo>
                    <a:pt x="145" y="75"/>
                    <a:pt x="142" y="75"/>
                    <a:pt x="140" y="75"/>
                  </a:cubicBezTo>
                  <a:cubicBezTo>
                    <a:pt x="138" y="76"/>
                    <a:pt x="136" y="76"/>
                    <a:pt x="135" y="78"/>
                  </a:cubicBezTo>
                  <a:cubicBezTo>
                    <a:pt x="134" y="80"/>
                    <a:pt x="135" y="81"/>
                    <a:pt x="135" y="83"/>
                  </a:cubicBezTo>
                  <a:cubicBezTo>
                    <a:pt x="135" y="85"/>
                    <a:pt x="136" y="87"/>
                    <a:pt x="134" y="88"/>
                  </a:cubicBezTo>
                  <a:cubicBezTo>
                    <a:pt x="132" y="89"/>
                    <a:pt x="127" y="86"/>
                    <a:pt x="125" y="88"/>
                  </a:cubicBezTo>
                  <a:cubicBezTo>
                    <a:pt x="123" y="91"/>
                    <a:pt x="123" y="96"/>
                    <a:pt x="124" y="99"/>
                  </a:cubicBezTo>
                  <a:cubicBezTo>
                    <a:pt x="124" y="103"/>
                    <a:pt x="127" y="106"/>
                    <a:pt x="127" y="110"/>
                  </a:cubicBezTo>
                  <a:cubicBezTo>
                    <a:pt x="126" y="112"/>
                    <a:pt x="124" y="112"/>
                    <a:pt x="122" y="113"/>
                  </a:cubicBezTo>
                  <a:cubicBezTo>
                    <a:pt x="118" y="114"/>
                    <a:pt x="113" y="115"/>
                    <a:pt x="109" y="114"/>
                  </a:cubicBezTo>
                  <a:cubicBezTo>
                    <a:pt x="105" y="114"/>
                    <a:pt x="100" y="109"/>
                    <a:pt x="96" y="111"/>
                  </a:cubicBezTo>
                  <a:cubicBezTo>
                    <a:pt x="92" y="113"/>
                    <a:pt x="93" y="119"/>
                    <a:pt x="93" y="123"/>
                  </a:cubicBezTo>
                  <a:cubicBezTo>
                    <a:pt x="92" y="128"/>
                    <a:pt x="91" y="133"/>
                    <a:pt x="92" y="138"/>
                  </a:cubicBezTo>
                  <a:cubicBezTo>
                    <a:pt x="92" y="141"/>
                    <a:pt x="95" y="142"/>
                    <a:pt x="95" y="144"/>
                  </a:cubicBezTo>
                  <a:cubicBezTo>
                    <a:pt x="94" y="145"/>
                    <a:pt x="92" y="145"/>
                    <a:pt x="91" y="145"/>
                  </a:cubicBezTo>
                  <a:cubicBezTo>
                    <a:pt x="89" y="144"/>
                    <a:pt x="87" y="142"/>
                    <a:pt x="84" y="142"/>
                  </a:cubicBezTo>
                  <a:cubicBezTo>
                    <a:pt x="81" y="142"/>
                    <a:pt x="79" y="145"/>
                    <a:pt x="76" y="145"/>
                  </a:cubicBezTo>
                  <a:cubicBezTo>
                    <a:pt x="72" y="146"/>
                    <a:pt x="68" y="146"/>
                    <a:pt x="65" y="147"/>
                  </a:cubicBezTo>
                  <a:cubicBezTo>
                    <a:pt x="64" y="147"/>
                    <a:pt x="61" y="148"/>
                    <a:pt x="62" y="149"/>
                  </a:cubicBezTo>
                  <a:cubicBezTo>
                    <a:pt x="64" y="151"/>
                    <a:pt x="67" y="149"/>
                    <a:pt x="68" y="151"/>
                  </a:cubicBezTo>
                  <a:cubicBezTo>
                    <a:pt x="69" y="151"/>
                    <a:pt x="68" y="153"/>
                    <a:pt x="68" y="154"/>
                  </a:cubicBezTo>
                  <a:cubicBezTo>
                    <a:pt x="68" y="157"/>
                    <a:pt x="68" y="161"/>
                    <a:pt x="69" y="164"/>
                  </a:cubicBezTo>
                  <a:cubicBezTo>
                    <a:pt x="71" y="169"/>
                    <a:pt x="75" y="172"/>
                    <a:pt x="76" y="177"/>
                  </a:cubicBezTo>
                  <a:cubicBezTo>
                    <a:pt x="76" y="180"/>
                    <a:pt x="72" y="182"/>
                    <a:pt x="71" y="184"/>
                  </a:cubicBezTo>
                  <a:cubicBezTo>
                    <a:pt x="71" y="186"/>
                    <a:pt x="71" y="189"/>
                    <a:pt x="72" y="191"/>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76" name="Freeform 132"/>
            <p:cNvSpPr>
              <a:spLocks noChangeAspect="1"/>
            </p:cNvSpPr>
            <p:nvPr/>
          </p:nvSpPr>
          <p:spPr bwMode="auto">
            <a:xfrm>
              <a:off x="6032448" y="2652276"/>
              <a:ext cx="692088" cy="351998"/>
            </a:xfrm>
            <a:custGeom>
              <a:avLst/>
              <a:gdLst>
                <a:gd name="T0" fmla="*/ 339 w 393"/>
                <a:gd name="T1" fmla="*/ 41 h 185"/>
                <a:gd name="T2" fmla="*/ 325 w 393"/>
                <a:gd name="T3" fmla="*/ 40 h 185"/>
                <a:gd name="T4" fmla="*/ 310 w 393"/>
                <a:gd name="T5" fmla="*/ 38 h 185"/>
                <a:gd name="T6" fmla="*/ 297 w 393"/>
                <a:gd name="T7" fmla="*/ 46 h 185"/>
                <a:gd name="T8" fmla="*/ 279 w 393"/>
                <a:gd name="T9" fmla="*/ 50 h 185"/>
                <a:gd name="T10" fmla="*/ 268 w 393"/>
                <a:gd name="T11" fmla="*/ 53 h 185"/>
                <a:gd name="T12" fmla="*/ 240 w 393"/>
                <a:gd name="T13" fmla="*/ 46 h 185"/>
                <a:gd name="T14" fmla="*/ 230 w 393"/>
                <a:gd name="T15" fmla="*/ 38 h 185"/>
                <a:gd name="T16" fmla="*/ 204 w 393"/>
                <a:gd name="T17" fmla="*/ 35 h 185"/>
                <a:gd name="T18" fmla="*/ 188 w 393"/>
                <a:gd name="T19" fmla="*/ 37 h 185"/>
                <a:gd name="T20" fmla="*/ 182 w 393"/>
                <a:gd name="T21" fmla="*/ 34 h 185"/>
                <a:gd name="T22" fmla="*/ 168 w 393"/>
                <a:gd name="T23" fmla="*/ 29 h 185"/>
                <a:gd name="T24" fmla="*/ 160 w 393"/>
                <a:gd name="T25" fmla="*/ 12 h 185"/>
                <a:gd name="T26" fmla="*/ 144 w 393"/>
                <a:gd name="T27" fmla="*/ 6 h 185"/>
                <a:gd name="T28" fmla="*/ 121 w 393"/>
                <a:gd name="T29" fmla="*/ 1 h 185"/>
                <a:gd name="T30" fmla="*/ 116 w 393"/>
                <a:gd name="T31" fmla="*/ 12 h 185"/>
                <a:gd name="T32" fmla="*/ 117 w 393"/>
                <a:gd name="T33" fmla="*/ 28 h 185"/>
                <a:gd name="T34" fmla="*/ 118 w 393"/>
                <a:gd name="T35" fmla="*/ 40 h 185"/>
                <a:gd name="T36" fmla="*/ 107 w 393"/>
                <a:gd name="T37" fmla="*/ 41 h 185"/>
                <a:gd name="T38" fmla="*/ 88 w 393"/>
                <a:gd name="T39" fmla="*/ 42 h 185"/>
                <a:gd name="T40" fmla="*/ 74 w 393"/>
                <a:gd name="T41" fmla="*/ 33 h 185"/>
                <a:gd name="T42" fmla="*/ 60 w 393"/>
                <a:gd name="T43" fmla="*/ 28 h 185"/>
                <a:gd name="T44" fmla="*/ 53 w 393"/>
                <a:gd name="T45" fmla="*/ 27 h 185"/>
                <a:gd name="T46" fmla="*/ 47 w 393"/>
                <a:gd name="T47" fmla="*/ 28 h 185"/>
                <a:gd name="T48" fmla="*/ 39 w 393"/>
                <a:gd name="T49" fmla="*/ 32 h 185"/>
                <a:gd name="T50" fmla="*/ 24 w 393"/>
                <a:gd name="T51" fmla="*/ 40 h 185"/>
                <a:gd name="T52" fmla="*/ 8 w 393"/>
                <a:gd name="T53" fmla="*/ 49 h 185"/>
                <a:gd name="T54" fmla="*/ 0 w 393"/>
                <a:gd name="T55" fmla="*/ 60 h 185"/>
                <a:gd name="T56" fmla="*/ 6 w 393"/>
                <a:gd name="T57" fmla="*/ 68 h 185"/>
                <a:gd name="T58" fmla="*/ 18 w 393"/>
                <a:gd name="T59" fmla="*/ 77 h 185"/>
                <a:gd name="T60" fmla="*/ 25 w 393"/>
                <a:gd name="T61" fmla="*/ 78 h 185"/>
                <a:gd name="T62" fmla="*/ 38 w 393"/>
                <a:gd name="T63" fmla="*/ 83 h 185"/>
                <a:gd name="T64" fmla="*/ 46 w 393"/>
                <a:gd name="T65" fmla="*/ 94 h 185"/>
                <a:gd name="T66" fmla="*/ 45 w 393"/>
                <a:gd name="T67" fmla="*/ 105 h 185"/>
                <a:gd name="T68" fmla="*/ 46 w 393"/>
                <a:gd name="T69" fmla="*/ 124 h 185"/>
                <a:gd name="T70" fmla="*/ 61 w 393"/>
                <a:gd name="T71" fmla="*/ 129 h 185"/>
                <a:gd name="T72" fmla="*/ 86 w 393"/>
                <a:gd name="T73" fmla="*/ 133 h 185"/>
                <a:gd name="T74" fmla="*/ 105 w 393"/>
                <a:gd name="T75" fmla="*/ 140 h 185"/>
                <a:gd name="T76" fmla="*/ 111 w 393"/>
                <a:gd name="T77" fmla="*/ 146 h 185"/>
                <a:gd name="T78" fmla="*/ 120 w 393"/>
                <a:gd name="T79" fmla="*/ 162 h 185"/>
                <a:gd name="T80" fmla="*/ 133 w 393"/>
                <a:gd name="T81" fmla="*/ 167 h 185"/>
                <a:gd name="T82" fmla="*/ 157 w 393"/>
                <a:gd name="T83" fmla="*/ 168 h 185"/>
                <a:gd name="T84" fmla="*/ 188 w 393"/>
                <a:gd name="T85" fmla="*/ 168 h 185"/>
                <a:gd name="T86" fmla="*/ 213 w 393"/>
                <a:gd name="T87" fmla="*/ 180 h 185"/>
                <a:gd name="T88" fmla="*/ 231 w 393"/>
                <a:gd name="T89" fmla="*/ 184 h 185"/>
                <a:gd name="T90" fmla="*/ 269 w 393"/>
                <a:gd name="T91" fmla="*/ 170 h 185"/>
                <a:gd name="T92" fmla="*/ 292 w 393"/>
                <a:gd name="T93" fmla="*/ 165 h 185"/>
                <a:gd name="T94" fmla="*/ 307 w 393"/>
                <a:gd name="T95" fmla="*/ 144 h 185"/>
                <a:gd name="T96" fmla="*/ 300 w 393"/>
                <a:gd name="T97" fmla="*/ 135 h 185"/>
                <a:gd name="T98" fmla="*/ 311 w 393"/>
                <a:gd name="T99" fmla="*/ 127 h 185"/>
                <a:gd name="T100" fmla="*/ 330 w 393"/>
                <a:gd name="T101" fmla="*/ 129 h 185"/>
                <a:gd name="T102" fmla="*/ 345 w 393"/>
                <a:gd name="T103" fmla="*/ 121 h 185"/>
                <a:gd name="T104" fmla="*/ 352 w 393"/>
                <a:gd name="T105" fmla="*/ 111 h 185"/>
                <a:gd name="T106" fmla="*/ 364 w 393"/>
                <a:gd name="T107" fmla="*/ 107 h 185"/>
                <a:gd name="T108" fmla="*/ 369 w 393"/>
                <a:gd name="T109" fmla="*/ 103 h 185"/>
                <a:gd name="T110" fmla="*/ 381 w 393"/>
                <a:gd name="T111" fmla="*/ 98 h 185"/>
                <a:gd name="T112" fmla="*/ 393 w 393"/>
                <a:gd name="T113" fmla="*/ 96 h 185"/>
                <a:gd name="T114" fmla="*/ 375 w 393"/>
                <a:gd name="T115" fmla="*/ 76 h 185"/>
                <a:gd name="T116" fmla="*/ 363 w 393"/>
                <a:gd name="T117" fmla="*/ 76 h 185"/>
                <a:gd name="T118" fmla="*/ 352 w 393"/>
                <a:gd name="T119" fmla="*/ 76 h 185"/>
                <a:gd name="T120" fmla="*/ 337 w 393"/>
                <a:gd name="T121" fmla="*/ 78 h 185"/>
                <a:gd name="T122" fmla="*/ 338 w 393"/>
                <a:gd name="T123" fmla="*/ 72 h 185"/>
                <a:gd name="T124" fmla="*/ 338 w 393"/>
                <a:gd name="T125" fmla="*/ 56 h 18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93"/>
                <a:gd name="T190" fmla="*/ 0 h 185"/>
                <a:gd name="T191" fmla="*/ 393 w 393"/>
                <a:gd name="T192" fmla="*/ 185 h 18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93" h="185">
                  <a:moveTo>
                    <a:pt x="343" y="43"/>
                  </a:moveTo>
                  <a:cubicBezTo>
                    <a:pt x="342" y="43"/>
                    <a:pt x="341" y="41"/>
                    <a:pt x="339" y="41"/>
                  </a:cubicBezTo>
                  <a:cubicBezTo>
                    <a:pt x="337" y="41"/>
                    <a:pt x="334" y="42"/>
                    <a:pt x="332" y="42"/>
                  </a:cubicBezTo>
                  <a:cubicBezTo>
                    <a:pt x="329" y="42"/>
                    <a:pt x="327" y="41"/>
                    <a:pt x="325" y="40"/>
                  </a:cubicBezTo>
                  <a:cubicBezTo>
                    <a:pt x="322" y="39"/>
                    <a:pt x="320" y="36"/>
                    <a:pt x="317" y="36"/>
                  </a:cubicBezTo>
                  <a:cubicBezTo>
                    <a:pt x="315" y="35"/>
                    <a:pt x="312" y="37"/>
                    <a:pt x="310" y="38"/>
                  </a:cubicBezTo>
                  <a:cubicBezTo>
                    <a:pt x="307" y="39"/>
                    <a:pt x="304" y="40"/>
                    <a:pt x="301" y="42"/>
                  </a:cubicBezTo>
                  <a:cubicBezTo>
                    <a:pt x="300" y="43"/>
                    <a:pt x="299" y="44"/>
                    <a:pt x="297" y="46"/>
                  </a:cubicBezTo>
                  <a:cubicBezTo>
                    <a:pt x="295" y="47"/>
                    <a:pt x="293" y="49"/>
                    <a:pt x="291" y="49"/>
                  </a:cubicBezTo>
                  <a:cubicBezTo>
                    <a:pt x="287" y="50"/>
                    <a:pt x="283" y="49"/>
                    <a:pt x="279" y="50"/>
                  </a:cubicBezTo>
                  <a:cubicBezTo>
                    <a:pt x="277" y="50"/>
                    <a:pt x="276" y="53"/>
                    <a:pt x="273" y="54"/>
                  </a:cubicBezTo>
                  <a:cubicBezTo>
                    <a:pt x="271" y="55"/>
                    <a:pt x="269" y="53"/>
                    <a:pt x="268" y="53"/>
                  </a:cubicBezTo>
                  <a:cubicBezTo>
                    <a:pt x="260" y="52"/>
                    <a:pt x="253" y="54"/>
                    <a:pt x="246" y="52"/>
                  </a:cubicBezTo>
                  <a:cubicBezTo>
                    <a:pt x="243" y="51"/>
                    <a:pt x="241" y="49"/>
                    <a:pt x="240" y="46"/>
                  </a:cubicBezTo>
                  <a:cubicBezTo>
                    <a:pt x="239" y="45"/>
                    <a:pt x="241" y="42"/>
                    <a:pt x="240" y="40"/>
                  </a:cubicBezTo>
                  <a:cubicBezTo>
                    <a:pt x="237" y="38"/>
                    <a:pt x="233" y="39"/>
                    <a:pt x="230" y="38"/>
                  </a:cubicBezTo>
                  <a:cubicBezTo>
                    <a:pt x="227" y="37"/>
                    <a:pt x="224" y="35"/>
                    <a:pt x="221" y="35"/>
                  </a:cubicBezTo>
                  <a:cubicBezTo>
                    <a:pt x="216" y="34"/>
                    <a:pt x="210" y="35"/>
                    <a:pt x="204" y="35"/>
                  </a:cubicBezTo>
                  <a:cubicBezTo>
                    <a:pt x="203" y="35"/>
                    <a:pt x="203" y="36"/>
                    <a:pt x="202" y="36"/>
                  </a:cubicBezTo>
                  <a:cubicBezTo>
                    <a:pt x="197" y="37"/>
                    <a:pt x="193" y="37"/>
                    <a:pt x="188" y="37"/>
                  </a:cubicBezTo>
                  <a:cubicBezTo>
                    <a:pt x="186" y="37"/>
                    <a:pt x="184" y="37"/>
                    <a:pt x="182" y="36"/>
                  </a:cubicBezTo>
                  <a:cubicBezTo>
                    <a:pt x="181" y="36"/>
                    <a:pt x="182" y="34"/>
                    <a:pt x="182" y="34"/>
                  </a:cubicBezTo>
                  <a:cubicBezTo>
                    <a:pt x="180" y="34"/>
                    <a:pt x="178" y="37"/>
                    <a:pt x="176" y="36"/>
                  </a:cubicBezTo>
                  <a:cubicBezTo>
                    <a:pt x="173" y="35"/>
                    <a:pt x="170" y="32"/>
                    <a:pt x="168" y="29"/>
                  </a:cubicBezTo>
                  <a:cubicBezTo>
                    <a:pt x="166" y="26"/>
                    <a:pt x="168" y="21"/>
                    <a:pt x="167" y="18"/>
                  </a:cubicBezTo>
                  <a:cubicBezTo>
                    <a:pt x="166" y="15"/>
                    <a:pt x="163" y="13"/>
                    <a:pt x="160" y="12"/>
                  </a:cubicBezTo>
                  <a:cubicBezTo>
                    <a:pt x="158" y="10"/>
                    <a:pt x="154" y="12"/>
                    <a:pt x="151" y="11"/>
                  </a:cubicBezTo>
                  <a:cubicBezTo>
                    <a:pt x="149" y="10"/>
                    <a:pt x="147" y="6"/>
                    <a:pt x="144" y="6"/>
                  </a:cubicBezTo>
                  <a:cubicBezTo>
                    <a:pt x="140" y="5"/>
                    <a:pt x="136" y="9"/>
                    <a:pt x="132" y="8"/>
                  </a:cubicBezTo>
                  <a:cubicBezTo>
                    <a:pt x="128" y="7"/>
                    <a:pt x="125" y="0"/>
                    <a:pt x="121" y="1"/>
                  </a:cubicBezTo>
                  <a:cubicBezTo>
                    <a:pt x="118" y="2"/>
                    <a:pt x="120" y="8"/>
                    <a:pt x="119" y="11"/>
                  </a:cubicBezTo>
                  <a:cubicBezTo>
                    <a:pt x="118" y="12"/>
                    <a:pt x="116" y="11"/>
                    <a:pt x="116" y="12"/>
                  </a:cubicBezTo>
                  <a:cubicBezTo>
                    <a:pt x="115" y="14"/>
                    <a:pt x="114" y="17"/>
                    <a:pt x="114" y="20"/>
                  </a:cubicBezTo>
                  <a:cubicBezTo>
                    <a:pt x="115" y="22"/>
                    <a:pt x="116" y="25"/>
                    <a:pt x="117" y="28"/>
                  </a:cubicBezTo>
                  <a:cubicBezTo>
                    <a:pt x="118" y="30"/>
                    <a:pt x="121" y="31"/>
                    <a:pt x="121" y="34"/>
                  </a:cubicBezTo>
                  <a:cubicBezTo>
                    <a:pt x="122" y="36"/>
                    <a:pt x="120" y="39"/>
                    <a:pt x="118" y="40"/>
                  </a:cubicBezTo>
                  <a:cubicBezTo>
                    <a:pt x="117" y="42"/>
                    <a:pt x="115" y="43"/>
                    <a:pt x="113" y="43"/>
                  </a:cubicBezTo>
                  <a:cubicBezTo>
                    <a:pt x="111" y="43"/>
                    <a:pt x="109" y="42"/>
                    <a:pt x="107" y="41"/>
                  </a:cubicBezTo>
                  <a:cubicBezTo>
                    <a:pt x="103" y="41"/>
                    <a:pt x="100" y="41"/>
                    <a:pt x="96" y="41"/>
                  </a:cubicBezTo>
                  <a:cubicBezTo>
                    <a:pt x="94" y="41"/>
                    <a:pt x="91" y="42"/>
                    <a:pt x="88" y="42"/>
                  </a:cubicBezTo>
                  <a:cubicBezTo>
                    <a:pt x="85" y="41"/>
                    <a:pt x="81" y="40"/>
                    <a:pt x="78" y="38"/>
                  </a:cubicBezTo>
                  <a:cubicBezTo>
                    <a:pt x="76" y="37"/>
                    <a:pt x="75" y="35"/>
                    <a:pt x="74" y="33"/>
                  </a:cubicBezTo>
                  <a:cubicBezTo>
                    <a:pt x="74" y="32"/>
                    <a:pt x="75" y="30"/>
                    <a:pt x="74" y="30"/>
                  </a:cubicBezTo>
                  <a:cubicBezTo>
                    <a:pt x="69" y="28"/>
                    <a:pt x="64" y="29"/>
                    <a:pt x="60" y="28"/>
                  </a:cubicBezTo>
                  <a:cubicBezTo>
                    <a:pt x="58" y="28"/>
                    <a:pt x="58" y="26"/>
                    <a:pt x="56" y="25"/>
                  </a:cubicBezTo>
                  <a:cubicBezTo>
                    <a:pt x="55" y="25"/>
                    <a:pt x="54" y="27"/>
                    <a:pt x="53" y="27"/>
                  </a:cubicBezTo>
                  <a:cubicBezTo>
                    <a:pt x="52" y="27"/>
                    <a:pt x="51" y="26"/>
                    <a:pt x="50" y="26"/>
                  </a:cubicBezTo>
                  <a:cubicBezTo>
                    <a:pt x="49" y="26"/>
                    <a:pt x="48" y="28"/>
                    <a:pt x="47" y="28"/>
                  </a:cubicBezTo>
                  <a:cubicBezTo>
                    <a:pt x="45" y="29"/>
                    <a:pt x="43" y="27"/>
                    <a:pt x="42" y="28"/>
                  </a:cubicBezTo>
                  <a:cubicBezTo>
                    <a:pt x="40" y="29"/>
                    <a:pt x="40" y="31"/>
                    <a:pt x="39" y="32"/>
                  </a:cubicBezTo>
                  <a:cubicBezTo>
                    <a:pt x="37" y="33"/>
                    <a:pt x="35" y="31"/>
                    <a:pt x="33" y="32"/>
                  </a:cubicBezTo>
                  <a:cubicBezTo>
                    <a:pt x="30" y="34"/>
                    <a:pt x="27" y="37"/>
                    <a:pt x="24" y="40"/>
                  </a:cubicBezTo>
                  <a:cubicBezTo>
                    <a:pt x="22" y="42"/>
                    <a:pt x="20" y="45"/>
                    <a:pt x="18" y="46"/>
                  </a:cubicBezTo>
                  <a:cubicBezTo>
                    <a:pt x="15" y="48"/>
                    <a:pt x="11" y="47"/>
                    <a:pt x="8" y="49"/>
                  </a:cubicBezTo>
                  <a:cubicBezTo>
                    <a:pt x="6" y="50"/>
                    <a:pt x="3" y="53"/>
                    <a:pt x="1" y="55"/>
                  </a:cubicBezTo>
                  <a:cubicBezTo>
                    <a:pt x="1" y="57"/>
                    <a:pt x="0" y="58"/>
                    <a:pt x="0" y="60"/>
                  </a:cubicBezTo>
                  <a:cubicBezTo>
                    <a:pt x="0" y="61"/>
                    <a:pt x="1" y="62"/>
                    <a:pt x="2" y="62"/>
                  </a:cubicBezTo>
                  <a:cubicBezTo>
                    <a:pt x="3" y="64"/>
                    <a:pt x="5" y="66"/>
                    <a:pt x="6" y="68"/>
                  </a:cubicBezTo>
                  <a:cubicBezTo>
                    <a:pt x="8" y="70"/>
                    <a:pt x="10" y="71"/>
                    <a:pt x="12" y="72"/>
                  </a:cubicBezTo>
                  <a:cubicBezTo>
                    <a:pt x="14" y="74"/>
                    <a:pt x="15" y="77"/>
                    <a:pt x="18" y="77"/>
                  </a:cubicBezTo>
                  <a:cubicBezTo>
                    <a:pt x="20" y="78"/>
                    <a:pt x="21" y="75"/>
                    <a:pt x="23" y="75"/>
                  </a:cubicBezTo>
                  <a:cubicBezTo>
                    <a:pt x="24" y="75"/>
                    <a:pt x="23" y="78"/>
                    <a:pt x="25" y="78"/>
                  </a:cubicBezTo>
                  <a:cubicBezTo>
                    <a:pt x="26" y="79"/>
                    <a:pt x="29" y="77"/>
                    <a:pt x="31" y="78"/>
                  </a:cubicBezTo>
                  <a:cubicBezTo>
                    <a:pt x="33" y="79"/>
                    <a:pt x="36" y="81"/>
                    <a:pt x="38" y="83"/>
                  </a:cubicBezTo>
                  <a:cubicBezTo>
                    <a:pt x="39" y="86"/>
                    <a:pt x="39" y="90"/>
                    <a:pt x="40" y="92"/>
                  </a:cubicBezTo>
                  <a:cubicBezTo>
                    <a:pt x="41" y="94"/>
                    <a:pt x="45" y="92"/>
                    <a:pt x="46" y="94"/>
                  </a:cubicBezTo>
                  <a:cubicBezTo>
                    <a:pt x="47" y="96"/>
                    <a:pt x="46" y="98"/>
                    <a:pt x="46" y="100"/>
                  </a:cubicBezTo>
                  <a:cubicBezTo>
                    <a:pt x="46" y="102"/>
                    <a:pt x="45" y="103"/>
                    <a:pt x="45" y="105"/>
                  </a:cubicBezTo>
                  <a:cubicBezTo>
                    <a:pt x="47" y="110"/>
                    <a:pt x="45" y="115"/>
                    <a:pt x="45" y="120"/>
                  </a:cubicBezTo>
                  <a:cubicBezTo>
                    <a:pt x="45" y="121"/>
                    <a:pt x="45" y="123"/>
                    <a:pt x="46" y="124"/>
                  </a:cubicBezTo>
                  <a:cubicBezTo>
                    <a:pt x="48" y="125"/>
                    <a:pt x="50" y="126"/>
                    <a:pt x="53" y="126"/>
                  </a:cubicBezTo>
                  <a:cubicBezTo>
                    <a:pt x="55" y="127"/>
                    <a:pt x="58" y="129"/>
                    <a:pt x="61" y="129"/>
                  </a:cubicBezTo>
                  <a:cubicBezTo>
                    <a:pt x="65" y="129"/>
                    <a:pt x="70" y="126"/>
                    <a:pt x="74" y="127"/>
                  </a:cubicBezTo>
                  <a:cubicBezTo>
                    <a:pt x="79" y="127"/>
                    <a:pt x="82" y="130"/>
                    <a:pt x="86" y="133"/>
                  </a:cubicBezTo>
                  <a:cubicBezTo>
                    <a:pt x="90" y="135"/>
                    <a:pt x="93" y="138"/>
                    <a:pt x="97" y="140"/>
                  </a:cubicBezTo>
                  <a:cubicBezTo>
                    <a:pt x="100" y="141"/>
                    <a:pt x="103" y="139"/>
                    <a:pt x="105" y="140"/>
                  </a:cubicBezTo>
                  <a:cubicBezTo>
                    <a:pt x="106" y="141"/>
                    <a:pt x="104" y="143"/>
                    <a:pt x="105" y="144"/>
                  </a:cubicBezTo>
                  <a:cubicBezTo>
                    <a:pt x="106" y="146"/>
                    <a:pt x="109" y="144"/>
                    <a:pt x="111" y="146"/>
                  </a:cubicBezTo>
                  <a:cubicBezTo>
                    <a:pt x="114" y="150"/>
                    <a:pt x="114" y="155"/>
                    <a:pt x="116" y="159"/>
                  </a:cubicBezTo>
                  <a:cubicBezTo>
                    <a:pt x="117" y="160"/>
                    <a:pt x="119" y="161"/>
                    <a:pt x="120" y="162"/>
                  </a:cubicBezTo>
                  <a:cubicBezTo>
                    <a:pt x="122" y="163"/>
                    <a:pt x="121" y="166"/>
                    <a:pt x="123" y="166"/>
                  </a:cubicBezTo>
                  <a:cubicBezTo>
                    <a:pt x="126" y="167"/>
                    <a:pt x="130" y="167"/>
                    <a:pt x="133" y="167"/>
                  </a:cubicBezTo>
                  <a:cubicBezTo>
                    <a:pt x="136" y="167"/>
                    <a:pt x="138" y="165"/>
                    <a:pt x="141" y="165"/>
                  </a:cubicBezTo>
                  <a:cubicBezTo>
                    <a:pt x="146" y="166"/>
                    <a:pt x="151" y="168"/>
                    <a:pt x="157" y="168"/>
                  </a:cubicBezTo>
                  <a:cubicBezTo>
                    <a:pt x="161" y="168"/>
                    <a:pt x="164" y="165"/>
                    <a:pt x="168" y="165"/>
                  </a:cubicBezTo>
                  <a:cubicBezTo>
                    <a:pt x="175" y="165"/>
                    <a:pt x="182" y="166"/>
                    <a:pt x="188" y="168"/>
                  </a:cubicBezTo>
                  <a:cubicBezTo>
                    <a:pt x="190" y="168"/>
                    <a:pt x="191" y="172"/>
                    <a:pt x="193" y="173"/>
                  </a:cubicBezTo>
                  <a:cubicBezTo>
                    <a:pt x="199" y="176"/>
                    <a:pt x="206" y="178"/>
                    <a:pt x="213" y="180"/>
                  </a:cubicBezTo>
                  <a:cubicBezTo>
                    <a:pt x="216" y="181"/>
                    <a:pt x="220" y="179"/>
                    <a:pt x="222" y="181"/>
                  </a:cubicBezTo>
                  <a:cubicBezTo>
                    <a:pt x="225" y="182"/>
                    <a:pt x="228" y="185"/>
                    <a:pt x="231" y="184"/>
                  </a:cubicBezTo>
                  <a:cubicBezTo>
                    <a:pt x="238" y="182"/>
                    <a:pt x="242" y="174"/>
                    <a:pt x="249" y="171"/>
                  </a:cubicBezTo>
                  <a:cubicBezTo>
                    <a:pt x="255" y="169"/>
                    <a:pt x="262" y="169"/>
                    <a:pt x="269" y="170"/>
                  </a:cubicBezTo>
                  <a:cubicBezTo>
                    <a:pt x="273" y="170"/>
                    <a:pt x="276" y="173"/>
                    <a:pt x="279" y="172"/>
                  </a:cubicBezTo>
                  <a:cubicBezTo>
                    <a:pt x="284" y="172"/>
                    <a:pt x="288" y="168"/>
                    <a:pt x="292" y="165"/>
                  </a:cubicBezTo>
                  <a:cubicBezTo>
                    <a:pt x="295" y="162"/>
                    <a:pt x="296" y="159"/>
                    <a:pt x="298" y="156"/>
                  </a:cubicBezTo>
                  <a:cubicBezTo>
                    <a:pt x="301" y="151"/>
                    <a:pt x="306" y="149"/>
                    <a:pt x="307" y="144"/>
                  </a:cubicBezTo>
                  <a:cubicBezTo>
                    <a:pt x="308" y="142"/>
                    <a:pt x="304" y="143"/>
                    <a:pt x="303" y="142"/>
                  </a:cubicBezTo>
                  <a:cubicBezTo>
                    <a:pt x="301" y="140"/>
                    <a:pt x="300" y="137"/>
                    <a:pt x="300" y="135"/>
                  </a:cubicBezTo>
                  <a:cubicBezTo>
                    <a:pt x="300" y="132"/>
                    <a:pt x="301" y="129"/>
                    <a:pt x="303" y="127"/>
                  </a:cubicBezTo>
                  <a:cubicBezTo>
                    <a:pt x="305" y="126"/>
                    <a:pt x="309" y="126"/>
                    <a:pt x="311" y="127"/>
                  </a:cubicBezTo>
                  <a:cubicBezTo>
                    <a:pt x="315" y="128"/>
                    <a:pt x="317" y="132"/>
                    <a:pt x="320" y="132"/>
                  </a:cubicBezTo>
                  <a:cubicBezTo>
                    <a:pt x="323" y="133"/>
                    <a:pt x="327" y="131"/>
                    <a:pt x="330" y="129"/>
                  </a:cubicBezTo>
                  <a:cubicBezTo>
                    <a:pt x="333" y="127"/>
                    <a:pt x="333" y="122"/>
                    <a:pt x="336" y="120"/>
                  </a:cubicBezTo>
                  <a:cubicBezTo>
                    <a:pt x="339" y="119"/>
                    <a:pt x="342" y="122"/>
                    <a:pt x="345" y="121"/>
                  </a:cubicBezTo>
                  <a:cubicBezTo>
                    <a:pt x="348" y="120"/>
                    <a:pt x="350" y="118"/>
                    <a:pt x="352" y="115"/>
                  </a:cubicBezTo>
                  <a:cubicBezTo>
                    <a:pt x="353" y="114"/>
                    <a:pt x="351" y="112"/>
                    <a:pt x="352" y="111"/>
                  </a:cubicBezTo>
                  <a:cubicBezTo>
                    <a:pt x="353" y="108"/>
                    <a:pt x="356" y="106"/>
                    <a:pt x="359" y="104"/>
                  </a:cubicBezTo>
                  <a:cubicBezTo>
                    <a:pt x="361" y="104"/>
                    <a:pt x="362" y="108"/>
                    <a:pt x="364" y="107"/>
                  </a:cubicBezTo>
                  <a:cubicBezTo>
                    <a:pt x="366" y="106"/>
                    <a:pt x="364" y="102"/>
                    <a:pt x="365" y="101"/>
                  </a:cubicBezTo>
                  <a:cubicBezTo>
                    <a:pt x="366" y="100"/>
                    <a:pt x="367" y="103"/>
                    <a:pt x="369" y="103"/>
                  </a:cubicBezTo>
                  <a:cubicBezTo>
                    <a:pt x="370" y="102"/>
                    <a:pt x="371" y="100"/>
                    <a:pt x="373" y="99"/>
                  </a:cubicBezTo>
                  <a:cubicBezTo>
                    <a:pt x="375" y="98"/>
                    <a:pt x="378" y="98"/>
                    <a:pt x="381" y="98"/>
                  </a:cubicBezTo>
                  <a:cubicBezTo>
                    <a:pt x="384" y="98"/>
                    <a:pt x="386" y="102"/>
                    <a:pt x="389" y="101"/>
                  </a:cubicBezTo>
                  <a:cubicBezTo>
                    <a:pt x="390" y="100"/>
                    <a:pt x="392" y="97"/>
                    <a:pt x="393" y="96"/>
                  </a:cubicBezTo>
                  <a:cubicBezTo>
                    <a:pt x="392" y="92"/>
                    <a:pt x="389" y="90"/>
                    <a:pt x="386" y="87"/>
                  </a:cubicBezTo>
                  <a:cubicBezTo>
                    <a:pt x="383" y="84"/>
                    <a:pt x="377" y="80"/>
                    <a:pt x="375" y="76"/>
                  </a:cubicBezTo>
                  <a:cubicBezTo>
                    <a:pt x="371" y="74"/>
                    <a:pt x="367" y="73"/>
                    <a:pt x="363" y="73"/>
                  </a:cubicBezTo>
                  <a:cubicBezTo>
                    <a:pt x="362" y="73"/>
                    <a:pt x="363" y="75"/>
                    <a:pt x="363" y="76"/>
                  </a:cubicBezTo>
                  <a:cubicBezTo>
                    <a:pt x="361" y="78"/>
                    <a:pt x="360" y="82"/>
                    <a:pt x="358" y="82"/>
                  </a:cubicBezTo>
                  <a:cubicBezTo>
                    <a:pt x="355" y="82"/>
                    <a:pt x="355" y="77"/>
                    <a:pt x="352" y="76"/>
                  </a:cubicBezTo>
                  <a:cubicBezTo>
                    <a:pt x="348" y="76"/>
                    <a:pt x="345" y="80"/>
                    <a:pt x="342" y="80"/>
                  </a:cubicBezTo>
                  <a:cubicBezTo>
                    <a:pt x="340" y="80"/>
                    <a:pt x="338" y="80"/>
                    <a:pt x="337" y="78"/>
                  </a:cubicBezTo>
                  <a:cubicBezTo>
                    <a:pt x="336" y="77"/>
                    <a:pt x="336" y="75"/>
                    <a:pt x="336" y="74"/>
                  </a:cubicBezTo>
                  <a:cubicBezTo>
                    <a:pt x="336" y="73"/>
                    <a:pt x="338" y="73"/>
                    <a:pt x="338" y="72"/>
                  </a:cubicBezTo>
                  <a:cubicBezTo>
                    <a:pt x="339" y="70"/>
                    <a:pt x="338" y="67"/>
                    <a:pt x="338" y="65"/>
                  </a:cubicBezTo>
                  <a:cubicBezTo>
                    <a:pt x="338" y="62"/>
                    <a:pt x="337" y="59"/>
                    <a:pt x="338" y="56"/>
                  </a:cubicBezTo>
                  <a:cubicBezTo>
                    <a:pt x="339" y="51"/>
                    <a:pt x="342" y="47"/>
                    <a:pt x="343" y="4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77" name="Freeform 133"/>
            <p:cNvSpPr>
              <a:spLocks noChangeAspect="1"/>
            </p:cNvSpPr>
            <p:nvPr/>
          </p:nvSpPr>
          <p:spPr bwMode="auto">
            <a:xfrm>
              <a:off x="5672118" y="2947703"/>
              <a:ext cx="230166" cy="128856"/>
            </a:xfrm>
            <a:custGeom>
              <a:avLst/>
              <a:gdLst>
                <a:gd name="T0" fmla="*/ 58 w 131"/>
                <a:gd name="T1" fmla="*/ 64 h 67"/>
                <a:gd name="T2" fmla="*/ 58 w 131"/>
                <a:gd name="T3" fmla="*/ 55 h 67"/>
                <a:gd name="T4" fmla="*/ 64 w 131"/>
                <a:gd name="T5" fmla="*/ 52 h 67"/>
                <a:gd name="T6" fmla="*/ 70 w 131"/>
                <a:gd name="T7" fmla="*/ 48 h 67"/>
                <a:gd name="T8" fmla="*/ 75 w 131"/>
                <a:gd name="T9" fmla="*/ 49 h 67"/>
                <a:gd name="T10" fmla="*/ 79 w 131"/>
                <a:gd name="T11" fmla="*/ 45 h 67"/>
                <a:gd name="T12" fmla="*/ 80 w 131"/>
                <a:gd name="T13" fmla="*/ 50 h 67"/>
                <a:gd name="T14" fmla="*/ 89 w 131"/>
                <a:gd name="T15" fmla="*/ 48 h 67"/>
                <a:gd name="T16" fmla="*/ 93 w 131"/>
                <a:gd name="T17" fmla="*/ 38 h 67"/>
                <a:gd name="T18" fmla="*/ 98 w 131"/>
                <a:gd name="T19" fmla="*/ 37 h 67"/>
                <a:gd name="T20" fmla="*/ 109 w 131"/>
                <a:gd name="T21" fmla="*/ 37 h 67"/>
                <a:gd name="T22" fmla="*/ 112 w 131"/>
                <a:gd name="T23" fmla="*/ 31 h 67"/>
                <a:gd name="T24" fmla="*/ 120 w 131"/>
                <a:gd name="T25" fmla="*/ 24 h 67"/>
                <a:gd name="T26" fmla="*/ 124 w 131"/>
                <a:gd name="T27" fmla="*/ 26 h 67"/>
                <a:gd name="T28" fmla="*/ 127 w 131"/>
                <a:gd name="T29" fmla="*/ 21 h 67"/>
                <a:gd name="T30" fmla="*/ 131 w 131"/>
                <a:gd name="T31" fmla="*/ 18 h 67"/>
                <a:gd name="T32" fmla="*/ 129 w 131"/>
                <a:gd name="T33" fmla="*/ 16 h 67"/>
                <a:gd name="T34" fmla="*/ 126 w 131"/>
                <a:gd name="T35" fmla="*/ 15 h 67"/>
                <a:gd name="T36" fmla="*/ 119 w 131"/>
                <a:gd name="T37" fmla="*/ 13 h 67"/>
                <a:gd name="T38" fmla="*/ 118 w 131"/>
                <a:gd name="T39" fmla="*/ 9 h 67"/>
                <a:gd name="T40" fmla="*/ 115 w 131"/>
                <a:gd name="T41" fmla="*/ 9 h 67"/>
                <a:gd name="T42" fmla="*/ 109 w 131"/>
                <a:gd name="T43" fmla="*/ 7 h 67"/>
                <a:gd name="T44" fmla="*/ 99 w 131"/>
                <a:gd name="T45" fmla="*/ 7 h 67"/>
                <a:gd name="T46" fmla="*/ 88 w 131"/>
                <a:gd name="T47" fmla="*/ 6 h 67"/>
                <a:gd name="T48" fmla="*/ 79 w 131"/>
                <a:gd name="T49" fmla="*/ 6 h 67"/>
                <a:gd name="T50" fmla="*/ 78 w 131"/>
                <a:gd name="T51" fmla="*/ 8 h 67"/>
                <a:gd name="T52" fmla="*/ 67 w 131"/>
                <a:gd name="T53" fmla="*/ 6 h 67"/>
                <a:gd name="T54" fmla="*/ 57 w 131"/>
                <a:gd name="T55" fmla="*/ 1 h 67"/>
                <a:gd name="T56" fmla="*/ 50 w 131"/>
                <a:gd name="T57" fmla="*/ 2 h 67"/>
                <a:gd name="T58" fmla="*/ 46 w 131"/>
                <a:gd name="T59" fmla="*/ 5 h 67"/>
                <a:gd name="T60" fmla="*/ 46 w 131"/>
                <a:gd name="T61" fmla="*/ 13 h 67"/>
                <a:gd name="T62" fmla="*/ 41 w 131"/>
                <a:gd name="T63" fmla="*/ 14 h 67"/>
                <a:gd name="T64" fmla="*/ 27 w 131"/>
                <a:gd name="T65" fmla="*/ 10 h 67"/>
                <a:gd name="T66" fmla="*/ 22 w 131"/>
                <a:gd name="T67" fmla="*/ 11 h 67"/>
                <a:gd name="T68" fmla="*/ 16 w 131"/>
                <a:gd name="T69" fmla="*/ 16 h 67"/>
                <a:gd name="T70" fmla="*/ 22 w 131"/>
                <a:gd name="T71" fmla="*/ 18 h 67"/>
                <a:gd name="T72" fmla="*/ 11 w 131"/>
                <a:gd name="T73" fmla="*/ 28 h 67"/>
                <a:gd name="T74" fmla="*/ 11 w 131"/>
                <a:gd name="T75" fmla="*/ 32 h 67"/>
                <a:gd name="T76" fmla="*/ 17 w 131"/>
                <a:gd name="T77" fmla="*/ 32 h 67"/>
                <a:gd name="T78" fmla="*/ 17 w 131"/>
                <a:gd name="T79" fmla="*/ 38 h 67"/>
                <a:gd name="T80" fmla="*/ 25 w 131"/>
                <a:gd name="T81" fmla="*/ 38 h 67"/>
                <a:gd name="T82" fmla="*/ 27 w 131"/>
                <a:gd name="T83" fmla="*/ 30 h 67"/>
                <a:gd name="T84" fmla="*/ 33 w 131"/>
                <a:gd name="T85" fmla="*/ 37 h 67"/>
                <a:gd name="T86" fmla="*/ 40 w 131"/>
                <a:gd name="T87" fmla="*/ 38 h 67"/>
                <a:gd name="T88" fmla="*/ 47 w 131"/>
                <a:gd name="T89" fmla="*/ 40 h 67"/>
                <a:gd name="T90" fmla="*/ 44 w 131"/>
                <a:gd name="T91" fmla="*/ 47 h 67"/>
                <a:gd name="T92" fmla="*/ 38 w 131"/>
                <a:gd name="T93" fmla="*/ 47 h 67"/>
                <a:gd name="T94" fmla="*/ 32 w 131"/>
                <a:gd name="T95" fmla="*/ 53 h 67"/>
                <a:gd name="T96" fmla="*/ 28 w 131"/>
                <a:gd name="T97" fmla="*/ 53 h 67"/>
                <a:gd name="T98" fmla="*/ 25 w 131"/>
                <a:gd name="T99" fmla="*/ 51 h 67"/>
                <a:gd name="T100" fmla="*/ 22 w 131"/>
                <a:gd name="T101" fmla="*/ 53 h 67"/>
                <a:gd name="T102" fmla="*/ 19 w 131"/>
                <a:gd name="T103" fmla="*/ 53 h 67"/>
                <a:gd name="T104" fmla="*/ 8 w 131"/>
                <a:gd name="T105" fmla="*/ 55 h 67"/>
                <a:gd name="T106" fmla="*/ 1 w 131"/>
                <a:gd name="T107" fmla="*/ 57 h 67"/>
                <a:gd name="T108" fmla="*/ 4 w 131"/>
                <a:gd name="T109" fmla="*/ 63 h 67"/>
                <a:gd name="T110" fmla="*/ 16 w 131"/>
                <a:gd name="T111" fmla="*/ 62 h 67"/>
                <a:gd name="T112" fmla="*/ 22 w 131"/>
                <a:gd name="T113" fmla="*/ 65 h 67"/>
                <a:gd name="T114" fmla="*/ 31 w 131"/>
                <a:gd name="T115" fmla="*/ 61 h 67"/>
                <a:gd name="T116" fmla="*/ 34 w 131"/>
                <a:gd name="T117" fmla="*/ 66 h 67"/>
                <a:gd name="T118" fmla="*/ 42 w 131"/>
                <a:gd name="T119" fmla="*/ 66 h 67"/>
                <a:gd name="T120" fmla="*/ 58 w 131"/>
                <a:gd name="T121" fmla="*/ 64 h 6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1"/>
                <a:gd name="T184" fmla="*/ 0 h 67"/>
                <a:gd name="T185" fmla="*/ 131 w 131"/>
                <a:gd name="T186" fmla="*/ 67 h 6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1" h="67">
                  <a:moveTo>
                    <a:pt x="58" y="64"/>
                  </a:moveTo>
                  <a:cubicBezTo>
                    <a:pt x="58" y="61"/>
                    <a:pt x="57" y="57"/>
                    <a:pt x="58" y="55"/>
                  </a:cubicBezTo>
                  <a:cubicBezTo>
                    <a:pt x="59" y="53"/>
                    <a:pt x="62" y="53"/>
                    <a:pt x="64" y="52"/>
                  </a:cubicBezTo>
                  <a:cubicBezTo>
                    <a:pt x="66" y="51"/>
                    <a:pt x="68" y="49"/>
                    <a:pt x="70" y="48"/>
                  </a:cubicBezTo>
                  <a:cubicBezTo>
                    <a:pt x="71" y="47"/>
                    <a:pt x="73" y="49"/>
                    <a:pt x="75" y="49"/>
                  </a:cubicBezTo>
                  <a:cubicBezTo>
                    <a:pt x="76" y="48"/>
                    <a:pt x="77" y="45"/>
                    <a:pt x="79" y="45"/>
                  </a:cubicBezTo>
                  <a:cubicBezTo>
                    <a:pt x="81" y="46"/>
                    <a:pt x="79" y="50"/>
                    <a:pt x="80" y="50"/>
                  </a:cubicBezTo>
                  <a:cubicBezTo>
                    <a:pt x="83" y="51"/>
                    <a:pt x="87" y="50"/>
                    <a:pt x="89" y="48"/>
                  </a:cubicBezTo>
                  <a:cubicBezTo>
                    <a:pt x="92" y="45"/>
                    <a:pt x="90" y="41"/>
                    <a:pt x="93" y="38"/>
                  </a:cubicBezTo>
                  <a:cubicBezTo>
                    <a:pt x="94" y="37"/>
                    <a:pt x="96" y="37"/>
                    <a:pt x="98" y="37"/>
                  </a:cubicBezTo>
                  <a:cubicBezTo>
                    <a:pt x="102" y="36"/>
                    <a:pt x="106" y="38"/>
                    <a:pt x="109" y="37"/>
                  </a:cubicBezTo>
                  <a:cubicBezTo>
                    <a:pt x="111" y="36"/>
                    <a:pt x="110" y="32"/>
                    <a:pt x="112" y="31"/>
                  </a:cubicBezTo>
                  <a:cubicBezTo>
                    <a:pt x="114" y="28"/>
                    <a:pt x="116" y="25"/>
                    <a:pt x="120" y="24"/>
                  </a:cubicBezTo>
                  <a:cubicBezTo>
                    <a:pt x="121" y="23"/>
                    <a:pt x="122" y="26"/>
                    <a:pt x="124" y="26"/>
                  </a:cubicBezTo>
                  <a:cubicBezTo>
                    <a:pt x="126" y="25"/>
                    <a:pt x="125" y="22"/>
                    <a:pt x="127" y="21"/>
                  </a:cubicBezTo>
                  <a:cubicBezTo>
                    <a:pt x="128" y="19"/>
                    <a:pt x="130" y="19"/>
                    <a:pt x="131" y="18"/>
                  </a:cubicBezTo>
                  <a:cubicBezTo>
                    <a:pt x="131" y="18"/>
                    <a:pt x="129" y="16"/>
                    <a:pt x="129" y="16"/>
                  </a:cubicBezTo>
                  <a:cubicBezTo>
                    <a:pt x="128" y="16"/>
                    <a:pt x="127" y="16"/>
                    <a:pt x="126" y="15"/>
                  </a:cubicBezTo>
                  <a:cubicBezTo>
                    <a:pt x="124" y="15"/>
                    <a:pt x="121" y="15"/>
                    <a:pt x="119" y="13"/>
                  </a:cubicBezTo>
                  <a:cubicBezTo>
                    <a:pt x="118" y="12"/>
                    <a:pt x="119" y="10"/>
                    <a:pt x="118" y="9"/>
                  </a:cubicBezTo>
                  <a:cubicBezTo>
                    <a:pt x="117" y="8"/>
                    <a:pt x="116" y="9"/>
                    <a:pt x="115" y="9"/>
                  </a:cubicBezTo>
                  <a:cubicBezTo>
                    <a:pt x="113" y="9"/>
                    <a:pt x="111" y="7"/>
                    <a:pt x="109" y="7"/>
                  </a:cubicBezTo>
                  <a:cubicBezTo>
                    <a:pt x="106" y="6"/>
                    <a:pt x="103" y="7"/>
                    <a:pt x="99" y="7"/>
                  </a:cubicBezTo>
                  <a:cubicBezTo>
                    <a:pt x="95" y="7"/>
                    <a:pt x="92" y="7"/>
                    <a:pt x="88" y="6"/>
                  </a:cubicBezTo>
                  <a:cubicBezTo>
                    <a:pt x="85" y="6"/>
                    <a:pt x="82" y="6"/>
                    <a:pt x="79" y="6"/>
                  </a:cubicBezTo>
                  <a:cubicBezTo>
                    <a:pt x="78" y="6"/>
                    <a:pt x="78" y="8"/>
                    <a:pt x="78" y="8"/>
                  </a:cubicBezTo>
                  <a:cubicBezTo>
                    <a:pt x="74" y="8"/>
                    <a:pt x="70" y="7"/>
                    <a:pt x="67" y="6"/>
                  </a:cubicBezTo>
                  <a:cubicBezTo>
                    <a:pt x="63" y="5"/>
                    <a:pt x="60" y="2"/>
                    <a:pt x="57" y="1"/>
                  </a:cubicBezTo>
                  <a:cubicBezTo>
                    <a:pt x="55" y="0"/>
                    <a:pt x="52" y="1"/>
                    <a:pt x="50" y="2"/>
                  </a:cubicBezTo>
                  <a:cubicBezTo>
                    <a:pt x="48" y="2"/>
                    <a:pt x="46" y="3"/>
                    <a:pt x="46" y="5"/>
                  </a:cubicBezTo>
                  <a:cubicBezTo>
                    <a:pt x="45" y="7"/>
                    <a:pt x="47" y="10"/>
                    <a:pt x="46" y="13"/>
                  </a:cubicBezTo>
                  <a:cubicBezTo>
                    <a:pt x="45" y="14"/>
                    <a:pt x="43" y="14"/>
                    <a:pt x="41" y="14"/>
                  </a:cubicBezTo>
                  <a:cubicBezTo>
                    <a:pt x="36" y="13"/>
                    <a:pt x="32" y="11"/>
                    <a:pt x="27" y="10"/>
                  </a:cubicBezTo>
                  <a:cubicBezTo>
                    <a:pt x="26" y="10"/>
                    <a:pt x="24" y="10"/>
                    <a:pt x="22" y="11"/>
                  </a:cubicBezTo>
                  <a:cubicBezTo>
                    <a:pt x="20" y="12"/>
                    <a:pt x="18" y="14"/>
                    <a:pt x="16" y="16"/>
                  </a:cubicBezTo>
                  <a:cubicBezTo>
                    <a:pt x="18" y="17"/>
                    <a:pt x="23" y="17"/>
                    <a:pt x="22" y="18"/>
                  </a:cubicBezTo>
                  <a:cubicBezTo>
                    <a:pt x="20" y="23"/>
                    <a:pt x="14" y="24"/>
                    <a:pt x="11" y="28"/>
                  </a:cubicBezTo>
                  <a:cubicBezTo>
                    <a:pt x="10" y="29"/>
                    <a:pt x="10" y="31"/>
                    <a:pt x="11" y="32"/>
                  </a:cubicBezTo>
                  <a:cubicBezTo>
                    <a:pt x="12" y="33"/>
                    <a:pt x="15" y="31"/>
                    <a:pt x="17" y="32"/>
                  </a:cubicBezTo>
                  <a:cubicBezTo>
                    <a:pt x="18" y="33"/>
                    <a:pt x="16" y="37"/>
                    <a:pt x="17" y="38"/>
                  </a:cubicBezTo>
                  <a:cubicBezTo>
                    <a:pt x="20" y="40"/>
                    <a:pt x="23" y="40"/>
                    <a:pt x="25" y="38"/>
                  </a:cubicBezTo>
                  <a:cubicBezTo>
                    <a:pt x="27" y="36"/>
                    <a:pt x="25" y="31"/>
                    <a:pt x="27" y="30"/>
                  </a:cubicBezTo>
                  <a:cubicBezTo>
                    <a:pt x="30" y="30"/>
                    <a:pt x="31" y="35"/>
                    <a:pt x="33" y="37"/>
                  </a:cubicBezTo>
                  <a:cubicBezTo>
                    <a:pt x="35" y="38"/>
                    <a:pt x="38" y="37"/>
                    <a:pt x="40" y="38"/>
                  </a:cubicBezTo>
                  <a:cubicBezTo>
                    <a:pt x="43" y="39"/>
                    <a:pt x="46" y="38"/>
                    <a:pt x="47" y="40"/>
                  </a:cubicBezTo>
                  <a:cubicBezTo>
                    <a:pt x="48" y="43"/>
                    <a:pt x="46" y="45"/>
                    <a:pt x="44" y="47"/>
                  </a:cubicBezTo>
                  <a:cubicBezTo>
                    <a:pt x="42" y="48"/>
                    <a:pt x="40" y="46"/>
                    <a:pt x="38" y="47"/>
                  </a:cubicBezTo>
                  <a:cubicBezTo>
                    <a:pt x="36" y="48"/>
                    <a:pt x="35" y="52"/>
                    <a:pt x="32" y="53"/>
                  </a:cubicBezTo>
                  <a:cubicBezTo>
                    <a:pt x="31" y="54"/>
                    <a:pt x="30" y="53"/>
                    <a:pt x="28" y="53"/>
                  </a:cubicBezTo>
                  <a:cubicBezTo>
                    <a:pt x="27" y="52"/>
                    <a:pt x="26" y="51"/>
                    <a:pt x="25" y="51"/>
                  </a:cubicBezTo>
                  <a:cubicBezTo>
                    <a:pt x="24" y="51"/>
                    <a:pt x="23" y="52"/>
                    <a:pt x="22" y="53"/>
                  </a:cubicBezTo>
                  <a:cubicBezTo>
                    <a:pt x="21" y="53"/>
                    <a:pt x="20" y="53"/>
                    <a:pt x="19" y="53"/>
                  </a:cubicBezTo>
                  <a:cubicBezTo>
                    <a:pt x="16" y="54"/>
                    <a:pt x="12" y="54"/>
                    <a:pt x="8" y="55"/>
                  </a:cubicBezTo>
                  <a:cubicBezTo>
                    <a:pt x="6" y="55"/>
                    <a:pt x="2" y="55"/>
                    <a:pt x="1" y="57"/>
                  </a:cubicBezTo>
                  <a:cubicBezTo>
                    <a:pt x="0" y="59"/>
                    <a:pt x="2" y="63"/>
                    <a:pt x="4" y="63"/>
                  </a:cubicBezTo>
                  <a:cubicBezTo>
                    <a:pt x="8" y="64"/>
                    <a:pt x="12" y="61"/>
                    <a:pt x="16" y="62"/>
                  </a:cubicBezTo>
                  <a:cubicBezTo>
                    <a:pt x="19" y="62"/>
                    <a:pt x="20" y="65"/>
                    <a:pt x="22" y="65"/>
                  </a:cubicBezTo>
                  <a:cubicBezTo>
                    <a:pt x="25" y="65"/>
                    <a:pt x="28" y="61"/>
                    <a:pt x="31" y="61"/>
                  </a:cubicBezTo>
                  <a:cubicBezTo>
                    <a:pt x="33" y="61"/>
                    <a:pt x="32" y="65"/>
                    <a:pt x="34" y="66"/>
                  </a:cubicBezTo>
                  <a:cubicBezTo>
                    <a:pt x="37" y="67"/>
                    <a:pt x="40" y="66"/>
                    <a:pt x="42" y="66"/>
                  </a:cubicBezTo>
                  <a:cubicBezTo>
                    <a:pt x="47" y="66"/>
                    <a:pt x="52" y="64"/>
                    <a:pt x="58" y="6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78" name="Freeform 134"/>
            <p:cNvSpPr>
              <a:spLocks noChangeAspect="1"/>
            </p:cNvSpPr>
            <p:nvPr/>
          </p:nvSpPr>
          <p:spPr bwMode="auto">
            <a:xfrm>
              <a:off x="5637197" y="3026274"/>
              <a:ext cx="174609" cy="128856"/>
            </a:xfrm>
            <a:custGeom>
              <a:avLst/>
              <a:gdLst>
                <a:gd name="T0" fmla="*/ 94 w 99"/>
                <a:gd name="T1" fmla="*/ 56 h 68"/>
                <a:gd name="T2" fmla="*/ 99 w 99"/>
                <a:gd name="T3" fmla="*/ 53 h 68"/>
                <a:gd name="T4" fmla="*/ 94 w 99"/>
                <a:gd name="T5" fmla="*/ 40 h 68"/>
                <a:gd name="T6" fmla="*/ 88 w 99"/>
                <a:gd name="T7" fmla="*/ 33 h 68"/>
                <a:gd name="T8" fmla="*/ 79 w 99"/>
                <a:gd name="T9" fmla="*/ 37 h 68"/>
                <a:gd name="T10" fmla="*/ 79 w 99"/>
                <a:gd name="T11" fmla="*/ 32 h 68"/>
                <a:gd name="T12" fmla="*/ 80 w 99"/>
                <a:gd name="T13" fmla="*/ 29 h 68"/>
                <a:gd name="T14" fmla="*/ 78 w 99"/>
                <a:gd name="T15" fmla="*/ 23 h 68"/>
                <a:gd name="T16" fmla="*/ 62 w 99"/>
                <a:gd name="T17" fmla="*/ 25 h 68"/>
                <a:gd name="T18" fmla="*/ 54 w 99"/>
                <a:gd name="T19" fmla="*/ 25 h 68"/>
                <a:gd name="T20" fmla="*/ 51 w 99"/>
                <a:gd name="T21" fmla="*/ 20 h 68"/>
                <a:gd name="T22" fmla="*/ 42 w 99"/>
                <a:gd name="T23" fmla="*/ 24 h 68"/>
                <a:gd name="T24" fmla="*/ 36 w 99"/>
                <a:gd name="T25" fmla="*/ 21 h 68"/>
                <a:gd name="T26" fmla="*/ 24 w 99"/>
                <a:gd name="T27" fmla="*/ 22 h 68"/>
                <a:gd name="T28" fmla="*/ 21 w 99"/>
                <a:gd name="T29" fmla="*/ 16 h 68"/>
                <a:gd name="T30" fmla="*/ 28 w 99"/>
                <a:gd name="T31" fmla="*/ 14 h 68"/>
                <a:gd name="T32" fmla="*/ 39 w 99"/>
                <a:gd name="T33" fmla="*/ 12 h 68"/>
                <a:gd name="T34" fmla="*/ 37 w 99"/>
                <a:gd name="T35" fmla="*/ 8 h 68"/>
                <a:gd name="T36" fmla="*/ 39 w 99"/>
                <a:gd name="T37" fmla="*/ 4 h 68"/>
                <a:gd name="T38" fmla="*/ 32 w 99"/>
                <a:gd name="T39" fmla="*/ 0 h 68"/>
                <a:gd name="T40" fmla="*/ 28 w 99"/>
                <a:gd name="T41" fmla="*/ 5 h 68"/>
                <a:gd name="T42" fmla="*/ 22 w 99"/>
                <a:gd name="T43" fmla="*/ 4 h 68"/>
                <a:gd name="T44" fmla="*/ 20 w 99"/>
                <a:gd name="T45" fmla="*/ 10 h 68"/>
                <a:gd name="T46" fmla="*/ 12 w 99"/>
                <a:gd name="T47" fmla="*/ 12 h 68"/>
                <a:gd name="T48" fmla="*/ 14 w 99"/>
                <a:gd name="T49" fmla="*/ 13 h 68"/>
                <a:gd name="T50" fmla="*/ 14 w 99"/>
                <a:gd name="T51" fmla="*/ 16 h 68"/>
                <a:gd name="T52" fmla="*/ 11 w 99"/>
                <a:gd name="T53" fmla="*/ 21 h 68"/>
                <a:gd name="T54" fmla="*/ 2 w 99"/>
                <a:gd name="T55" fmla="*/ 22 h 68"/>
                <a:gd name="T56" fmla="*/ 0 w 99"/>
                <a:gd name="T57" fmla="*/ 27 h 68"/>
                <a:gd name="T58" fmla="*/ 2 w 99"/>
                <a:gd name="T59" fmla="*/ 29 h 68"/>
                <a:gd name="T60" fmla="*/ 8 w 99"/>
                <a:gd name="T61" fmla="*/ 30 h 68"/>
                <a:gd name="T62" fmla="*/ 8 w 99"/>
                <a:gd name="T63" fmla="*/ 35 h 68"/>
                <a:gd name="T64" fmla="*/ 12 w 99"/>
                <a:gd name="T65" fmla="*/ 39 h 68"/>
                <a:gd name="T66" fmla="*/ 13 w 99"/>
                <a:gd name="T67" fmla="*/ 43 h 68"/>
                <a:gd name="T68" fmla="*/ 6 w 99"/>
                <a:gd name="T69" fmla="*/ 52 h 68"/>
                <a:gd name="T70" fmla="*/ 6 w 99"/>
                <a:gd name="T71" fmla="*/ 56 h 68"/>
                <a:gd name="T72" fmla="*/ 9 w 99"/>
                <a:gd name="T73" fmla="*/ 61 h 68"/>
                <a:gd name="T74" fmla="*/ 15 w 99"/>
                <a:gd name="T75" fmla="*/ 63 h 68"/>
                <a:gd name="T76" fmla="*/ 23 w 99"/>
                <a:gd name="T77" fmla="*/ 57 h 68"/>
                <a:gd name="T78" fmla="*/ 27 w 99"/>
                <a:gd name="T79" fmla="*/ 61 h 68"/>
                <a:gd name="T80" fmla="*/ 27 w 99"/>
                <a:gd name="T81" fmla="*/ 57 h 68"/>
                <a:gd name="T82" fmla="*/ 30 w 99"/>
                <a:gd name="T83" fmla="*/ 52 h 68"/>
                <a:gd name="T84" fmla="*/ 37 w 99"/>
                <a:gd name="T85" fmla="*/ 51 h 68"/>
                <a:gd name="T86" fmla="*/ 33 w 99"/>
                <a:gd name="T87" fmla="*/ 48 h 68"/>
                <a:gd name="T88" fmla="*/ 41 w 99"/>
                <a:gd name="T89" fmla="*/ 39 h 68"/>
                <a:gd name="T90" fmla="*/ 48 w 99"/>
                <a:gd name="T91" fmla="*/ 42 h 68"/>
                <a:gd name="T92" fmla="*/ 48 w 99"/>
                <a:gd name="T93" fmla="*/ 48 h 68"/>
                <a:gd name="T94" fmla="*/ 53 w 99"/>
                <a:gd name="T95" fmla="*/ 48 h 68"/>
                <a:gd name="T96" fmla="*/ 53 w 99"/>
                <a:gd name="T97" fmla="*/ 57 h 68"/>
                <a:gd name="T98" fmla="*/ 55 w 99"/>
                <a:gd name="T99" fmla="*/ 64 h 68"/>
                <a:gd name="T100" fmla="*/ 58 w 99"/>
                <a:gd name="T101" fmla="*/ 68 h 68"/>
                <a:gd name="T102" fmla="*/ 61 w 99"/>
                <a:gd name="T103" fmla="*/ 63 h 68"/>
                <a:gd name="T104" fmla="*/ 65 w 99"/>
                <a:gd name="T105" fmla="*/ 62 h 68"/>
                <a:gd name="T106" fmla="*/ 71 w 99"/>
                <a:gd name="T107" fmla="*/ 60 h 68"/>
                <a:gd name="T108" fmla="*/ 78 w 99"/>
                <a:gd name="T109" fmla="*/ 57 h 68"/>
                <a:gd name="T110" fmla="*/ 82 w 99"/>
                <a:gd name="T111" fmla="*/ 60 h 68"/>
                <a:gd name="T112" fmla="*/ 91 w 99"/>
                <a:gd name="T113" fmla="*/ 56 h 68"/>
                <a:gd name="T114" fmla="*/ 94 w 99"/>
                <a:gd name="T115" fmla="*/ 56 h 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99"/>
                <a:gd name="T175" fmla="*/ 0 h 68"/>
                <a:gd name="T176" fmla="*/ 99 w 99"/>
                <a:gd name="T177" fmla="*/ 68 h 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99" h="68">
                  <a:moveTo>
                    <a:pt x="94" y="56"/>
                  </a:moveTo>
                  <a:cubicBezTo>
                    <a:pt x="95" y="55"/>
                    <a:pt x="99" y="55"/>
                    <a:pt x="99" y="53"/>
                  </a:cubicBezTo>
                  <a:cubicBezTo>
                    <a:pt x="99" y="48"/>
                    <a:pt x="96" y="44"/>
                    <a:pt x="94" y="40"/>
                  </a:cubicBezTo>
                  <a:cubicBezTo>
                    <a:pt x="93" y="38"/>
                    <a:pt x="91" y="34"/>
                    <a:pt x="88" y="33"/>
                  </a:cubicBezTo>
                  <a:cubicBezTo>
                    <a:pt x="85" y="33"/>
                    <a:pt x="82" y="37"/>
                    <a:pt x="79" y="37"/>
                  </a:cubicBezTo>
                  <a:cubicBezTo>
                    <a:pt x="78" y="37"/>
                    <a:pt x="79" y="34"/>
                    <a:pt x="79" y="32"/>
                  </a:cubicBezTo>
                  <a:cubicBezTo>
                    <a:pt x="80" y="31"/>
                    <a:pt x="80" y="30"/>
                    <a:pt x="80" y="29"/>
                  </a:cubicBezTo>
                  <a:cubicBezTo>
                    <a:pt x="80" y="27"/>
                    <a:pt x="78" y="24"/>
                    <a:pt x="78" y="23"/>
                  </a:cubicBezTo>
                  <a:cubicBezTo>
                    <a:pt x="72" y="23"/>
                    <a:pt x="67" y="25"/>
                    <a:pt x="62" y="25"/>
                  </a:cubicBezTo>
                  <a:cubicBezTo>
                    <a:pt x="60" y="25"/>
                    <a:pt x="57" y="26"/>
                    <a:pt x="54" y="25"/>
                  </a:cubicBezTo>
                  <a:cubicBezTo>
                    <a:pt x="52" y="24"/>
                    <a:pt x="53" y="20"/>
                    <a:pt x="51" y="20"/>
                  </a:cubicBezTo>
                  <a:cubicBezTo>
                    <a:pt x="48" y="20"/>
                    <a:pt x="45" y="24"/>
                    <a:pt x="42" y="24"/>
                  </a:cubicBezTo>
                  <a:cubicBezTo>
                    <a:pt x="40" y="24"/>
                    <a:pt x="39" y="21"/>
                    <a:pt x="36" y="21"/>
                  </a:cubicBezTo>
                  <a:cubicBezTo>
                    <a:pt x="32" y="20"/>
                    <a:pt x="28" y="23"/>
                    <a:pt x="24" y="22"/>
                  </a:cubicBezTo>
                  <a:cubicBezTo>
                    <a:pt x="22" y="22"/>
                    <a:pt x="20" y="18"/>
                    <a:pt x="21" y="16"/>
                  </a:cubicBezTo>
                  <a:cubicBezTo>
                    <a:pt x="22" y="14"/>
                    <a:pt x="26" y="14"/>
                    <a:pt x="28" y="14"/>
                  </a:cubicBezTo>
                  <a:cubicBezTo>
                    <a:pt x="32" y="13"/>
                    <a:pt x="36" y="13"/>
                    <a:pt x="39" y="12"/>
                  </a:cubicBezTo>
                  <a:cubicBezTo>
                    <a:pt x="38" y="11"/>
                    <a:pt x="37" y="10"/>
                    <a:pt x="37" y="8"/>
                  </a:cubicBezTo>
                  <a:cubicBezTo>
                    <a:pt x="37" y="7"/>
                    <a:pt x="39" y="6"/>
                    <a:pt x="39" y="4"/>
                  </a:cubicBezTo>
                  <a:cubicBezTo>
                    <a:pt x="37" y="2"/>
                    <a:pt x="35" y="0"/>
                    <a:pt x="32" y="0"/>
                  </a:cubicBezTo>
                  <a:cubicBezTo>
                    <a:pt x="30" y="0"/>
                    <a:pt x="30" y="4"/>
                    <a:pt x="28" y="5"/>
                  </a:cubicBezTo>
                  <a:cubicBezTo>
                    <a:pt x="26" y="5"/>
                    <a:pt x="24" y="3"/>
                    <a:pt x="22" y="4"/>
                  </a:cubicBezTo>
                  <a:cubicBezTo>
                    <a:pt x="21" y="5"/>
                    <a:pt x="22" y="8"/>
                    <a:pt x="20" y="10"/>
                  </a:cubicBezTo>
                  <a:cubicBezTo>
                    <a:pt x="18" y="12"/>
                    <a:pt x="15" y="11"/>
                    <a:pt x="12" y="12"/>
                  </a:cubicBezTo>
                  <a:cubicBezTo>
                    <a:pt x="11" y="13"/>
                    <a:pt x="13" y="12"/>
                    <a:pt x="14" y="13"/>
                  </a:cubicBezTo>
                  <a:cubicBezTo>
                    <a:pt x="14" y="14"/>
                    <a:pt x="14" y="15"/>
                    <a:pt x="14" y="16"/>
                  </a:cubicBezTo>
                  <a:cubicBezTo>
                    <a:pt x="13" y="18"/>
                    <a:pt x="13" y="20"/>
                    <a:pt x="11" y="21"/>
                  </a:cubicBezTo>
                  <a:cubicBezTo>
                    <a:pt x="8" y="22"/>
                    <a:pt x="5" y="21"/>
                    <a:pt x="2" y="22"/>
                  </a:cubicBezTo>
                  <a:cubicBezTo>
                    <a:pt x="0" y="23"/>
                    <a:pt x="0" y="25"/>
                    <a:pt x="0" y="27"/>
                  </a:cubicBezTo>
                  <a:cubicBezTo>
                    <a:pt x="0" y="28"/>
                    <a:pt x="1" y="29"/>
                    <a:pt x="2" y="29"/>
                  </a:cubicBezTo>
                  <a:cubicBezTo>
                    <a:pt x="4" y="30"/>
                    <a:pt x="7" y="28"/>
                    <a:pt x="8" y="30"/>
                  </a:cubicBezTo>
                  <a:cubicBezTo>
                    <a:pt x="10" y="31"/>
                    <a:pt x="8" y="34"/>
                    <a:pt x="8" y="35"/>
                  </a:cubicBezTo>
                  <a:cubicBezTo>
                    <a:pt x="9" y="37"/>
                    <a:pt x="11" y="38"/>
                    <a:pt x="12" y="39"/>
                  </a:cubicBezTo>
                  <a:cubicBezTo>
                    <a:pt x="12" y="40"/>
                    <a:pt x="13" y="42"/>
                    <a:pt x="13" y="43"/>
                  </a:cubicBezTo>
                  <a:cubicBezTo>
                    <a:pt x="11" y="47"/>
                    <a:pt x="8" y="49"/>
                    <a:pt x="6" y="52"/>
                  </a:cubicBezTo>
                  <a:cubicBezTo>
                    <a:pt x="6" y="53"/>
                    <a:pt x="6" y="55"/>
                    <a:pt x="6" y="56"/>
                  </a:cubicBezTo>
                  <a:cubicBezTo>
                    <a:pt x="7" y="58"/>
                    <a:pt x="8" y="59"/>
                    <a:pt x="9" y="61"/>
                  </a:cubicBezTo>
                  <a:cubicBezTo>
                    <a:pt x="11" y="62"/>
                    <a:pt x="13" y="63"/>
                    <a:pt x="15" y="63"/>
                  </a:cubicBezTo>
                  <a:cubicBezTo>
                    <a:pt x="18" y="62"/>
                    <a:pt x="20" y="57"/>
                    <a:pt x="23" y="57"/>
                  </a:cubicBezTo>
                  <a:cubicBezTo>
                    <a:pt x="25" y="56"/>
                    <a:pt x="25" y="60"/>
                    <a:pt x="27" y="61"/>
                  </a:cubicBezTo>
                  <a:cubicBezTo>
                    <a:pt x="28" y="61"/>
                    <a:pt x="27" y="58"/>
                    <a:pt x="27" y="57"/>
                  </a:cubicBezTo>
                  <a:cubicBezTo>
                    <a:pt x="28" y="55"/>
                    <a:pt x="28" y="53"/>
                    <a:pt x="30" y="52"/>
                  </a:cubicBezTo>
                  <a:cubicBezTo>
                    <a:pt x="32" y="51"/>
                    <a:pt x="36" y="53"/>
                    <a:pt x="37" y="51"/>
                  </a:cubicBezTo>
                  <a:cubicBezTo>
                    <a:pt x="38" y="50"/>
                    <a:pt x="33" y="50"/>
                    <a:pt x="33" y="48"/>
                  </a:cubicBezTo>
                  <a:cubicBezTo>
                    <a:pt x="34" y="44"/>
                    <a:pt x="37" y="40"/>
                    <a:pt x="41" y="39"/>
                  </a:cubicBezTo>
                  <a:cubicBezTo>
                    <a:pt x="44" y="38"/>
                    <a:pt x="47" y="40"/>
                    <a:pt x="48" y="42"/>
                  </a:cubicBezTo>
                  <a:cubicBezTo>
                    <a:pt x="49" y="44"/>
                    <a:pt x="47" y="46"/>
                    <a:pt x="48" y="48"/>
                  </a:cubicBezTo>
                  <a:cubicBezTo>
                    <a:pt x="49" y="49"/>
                    <a:pt x="52" y="46"/>
                    <a:pt x="53" y="48"/>
                  </a:cubicBezTo>
                  <a:cubicBezTo>
                    <a:pt x="54" y="50"/>
                    <a:pt x="52" y="54"/>
                    <a:pt x="53" y="57"/>
                  </a:cubicBezTo>
                  <a:cubicBezTo>
                    <a:pt x="53" y="59"/>
                    <a:pt x="54" y="61"/>
                    <a:pt x="55" y="64"/>
                  </a:cubicBezTo>
                  <a:cubicBezTo>
                    <a:pt x="56" y="65"/>
                    <a:pt x="56" y="68"/>
                    <a:pt x="58" y="68"/>
                  </a:cubicBezTo>
                  <a:cubicBezTo>
                    <a:pt x="60" y="67"/>
                    <a:pt x="60" y="64"/>
                    <a:pt x="61" y="63"/>
                  </a:cubicBezTo>
                  <a:cubicBezTo>
                    <a:pt x="62" y="62"/>
                    <a:pt x="64" y="63"/>
                    <a:pt x="65" y="62"/>
                  </a:cubicBezTo>
                  <a:cubicBezTo>
                    <a:pt x="67" y="62"/>
                    <a:pt x="69" y="61"/>
                    <a:pt x="71" y="60"/>
                  </a:cubicBezTo>
                  <a:cubicBezTo>
                    <a:pt x="73" y="59"/>
                    <a:pt x="76" y="57"/>
                    <a:pt x="78" y="57"/>
                  </a:cubicBezTo>
                  <a:cubicBezTo>
                    <a:pt x="80" y="57"/>
                    <a:pt x="80" y="60"/>
                    <a:pt x="82" y="60"/>
                  </a:cubicBezTo>
                  <a:cubicBezTo>
                    <a:pt x="85" y="60"/>
                    <a:pt x="88" y="57"/>
                    <a:pt x="91" y="56"/>
                  </a:cubicBezTo>
                  <a:cubicBezTo>
                    <a:pt x="92" y="56"/>
                    <a:pt x="93" y="56"/>
                    <a:pt x="94" y="5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79" name="Freeform 135"/>
            <p:cNvSpPr>
              <a:spLocks noChangeAspect="1"/>
            </p:cNvSpPr>
            <p:nvPr/>
          </p:nvSpPr>
          <p:spPr bwMode="auto">
            <a:xfrm>
              <a:off x="5686404" y="3192844"/>
              <a:ext cx="636531" cy="784138"/>
            </a:xfrm>
            <a:custGeom>
              <a:avLst/>
              <a:gdLst>
                <a:gd name="T0" fmla="*/ 252 w 361"/>
                <a:gd name="T1" fmla="*/ 206 h 412"/>
                <a:gd name="T2" fmla="*/ 232 w 361"/>
                <a:gd name="T3" fmla="*/ 242 h 412"/>
                <a:gd name="T4" fmla="*/ 195 w 361"/>
                <a:gd name="T5" fmla="*/ 273 h 412"/>
                <a:gd name="T6" fmla="*/ 159 w 361"/>
                <a:gd name="T7" fmla="*/ 300 h 412"/>
                <a:gd name="T8" fmla="*/ 156 w 361"/>
                <a:gd name="T9" fmla="*/ 378 h 412"/>
                <a:gd name="T10" fmla="*/ 132 w 361"/>
                <a:gd name="T11" fmla="*/ 409 h 412"/>
                <a:gd name="T12" fmla="*/ 114 w 361"/>
                <a:gd name="T13" fmla="*/ 386 h 412"/>
                <a:gd name="T14" fmla="*/ 88 w 361"/>
                <a:gd name="T15" fmla="*/ 320 h 412"/>
                <a:gd name="T16" fmla="*/ 71 w 361"/>
                <a:gd name="T17" fmla="*/ 277 h 412"/>
                <a:gd name="T18" fmla="*/ 64 w 361"/>
                <a:gd name="T19" fmla="*/ 248 h 412"/>
                <a:gd name="T20" fmla="*/ 62 w 361"/>
                <a:gd name="T21" fmla="*/ 214 h 412"/>
                <a:gd name="T22" fmla="*/ 53 w 361"/>
                <a:gd name="T23" fmla="*/ 208 h 412"/>
                <a:gd name="T24" fmla="*/ 12 w 361"/>
                <a:gd name="T25" fmla="*/ 208 h 412"/>
                <a:gd name="T26" fmla="*/ 30 w 361"/>
                <a:gd name="T27" fmla="*/ 190 h 412"/>
                <a:gd name="T28" fmla="*/ 5 w 361"/>
                <a:gd name="T29" fmla="*/ 183 h 412"/>
                <a:gd name="T30" fmla="*/ 19 w 361"/>
                <a:gd name="T31" fmla="*/ 175 h 412"/>
                <a:gd name="T32" fmla="*/ 35 w 361"/>
                <a:gd name="T33" fmla="*/ 170 h 412"/>
                <a:gd name="T34" fmla="*/ 23 w 361"/>
                <a:gd name="T35" fmla="*/ 147 h 412"/>
                <a:gd name="T36" fmla="*/ 24 w 361"/>
                <a:gd name="T37" fmla="*/ 118 h 412"/>
                <a:gd name="T38" fmla="*/ 43 w 361"/>
                <a:gd name="T39" fmla="*/ 111 h 412"/>
                <a:gd name="T40" fmla="*/ 67 w 361"/>
                <a:gd name="T41" fmla="*/ 83 h 412"/>
                <a:gd name="T42" fmla="*/ 74 w 361"/>
                <a:gd name="T43" fmla="*/ 63 h 412"/>
                <a:gd name="T44" fmla="*/ 71 w 361"/>
                <a:gd name="T45" fmla="*/ 45 h 412"/>
                <a:gd name="T46" fmla="*/ 69 w 361"/>
                <a:gd name="T47" fmla="*/ 13 h 412"/>
                <a:gd name="T48" fmla="*/ 104 w 361"/>
                <a:gd name="T49" fmla="*/ 2 h 412"/>
                <a:gd name="T50" fmla="*/ 118 w 361"/>
                <a:gd name="T51" fmla="*/ 22 h 412"/>
                <a:gd name="T52" fmla="*/ 123 w 361"/>
                <a:gd name="T53" fmla="*/ 49 h 412"/>
                <a:gd name="T54" fmla="*/ 126 w 361"/>
                <a:gd name="T55" fmla="*/ 67 h 412"/>
                <a:gd name="T56" fmla="*/ 155 w 361"/>
                <a:gd name="T57" fmla="*/ 84 h 412"/>
                <a:gd name="T58" fmla="*/ 148 w 361"/>
                <a:gd name="T59" fmla="*/ 107 h 412"/>
                <a:gd name="T60" fmla="*/ 195 w 361"/>
                <a:gd name="T61" fmla="*/ 126 h 412"/>
                <a:gd name="T62" fmla="*/ 217 w 361"/>
                <a:gd name="T63" fmla="*/ 140 h 412"/>
                <a:gd name="T64" fmla="*/ 244 w 361"/>
                <a:gd name="T65" fmla="*/ 132 h 412"/>
                <a:gd name="T66" fmla="*/ 254 w 361"/>
                <a:gd name="T67" fmla="*/ 123 h 412"/>
                <a:gd name="T68" fmla="*/ 277 w 361"/>
                <a:gd name="T69" fmla="*/ 137 h 412"/>
                <a:gd name="T70" fmla="*/ 288 w 361"/>
                <a:gd name="T71" fmla="*/ 121 h 412"/>
                <a:gd name="T72" fmla="*/ 308 w 361"/>
                <a:gd name="T73" fmla="*/ 106 h 412"/>
                <a:gd name="T74" fmla="*/ 334 w 361"/>
                <a:gd name="T75" fmla="*/ 100 h 412"/>
                <a:gd name="T76" fmla="*/ 349 w 361"/>
                <a:gd name="T77" fmla="*/ 111 h 412"/>
                <a:gd name="T78" fmla="*/ 355 w 361"/>
                <a:gd name="T79" fmla="*/ 122 h 412"/>
                <a:gd name="T80" fmla="*/ 345 w 361"/>
                <a:gd name="T81" fmla="*/ 131 h 412"/>
                <a:gd name="T82" fmla="*/ 337 w 361"/>
                <a:gd name="T83" fmla="*/ 149 h 412"/>
                <a:gd name="T84" fmla="*/ 326 w 361"/>
                <a:gd name="T85" fmla="*/ 180 h 412"/>
                <a:gd name="T86" fmla="*/ 318 w 361"/>
                <a:gd name="T87" fmla="*/ 194 h 412"/>
                <a:gd name="T88" fmla="*/ 308 w 361"/>
                <a:gd name="T89" fmla="*/ 210 h 412"/>
                <a:gd name="T90" fmla="*/ 297 w 361"/>
                <a:gd name="T91" fmla="*/ 192 h 412"/>
                <a:gd name="T92" fmla="*/ 289 w 361"/>
                <a:gd name="T93" fmla="*/ 177 h 412"/>
                <a:gd name="T94" fmla="*/ 295 w 361"/>
                <a:gd name="T95" fmla="*/ 160 h 412"/>
                <a:gd name="T96" fmla="*/ 264 w 361"/>
                <a:gd name="T97" fmla="*/ 149 h 412"/>
                <a:gd name="T98" fmla="*/ 252 w 361"/>
                <a:gd name="T99" fmla="*/ 143 h 412"/>
                <a:gd name="T100" fmla="*/ 254 w 361"/>
                <a:gd name="T101" fmla="*/ 165 h 412"/>
                <a:gd name="T102" fmla="*/ 256 w 361"/>
                <a:gd name="T103" fmla="*/ 181 h 412"/>
                <a:gd name="T104" fmla="*/ 262 w 361"/>
                <a:gd name="T105" fmla="*/ 197 h 4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61"/>
                <a:gd name="T160" fmla="*/ 0 h 412"/>
                <a:gd name="T161" fmla="*/ 361 w 361"/>
                <a:gd name="T162" fmla="*/ 412 h 4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61" h="412">
                  <a:moveTo>
                    <a:pt x="266" y="211"/>
                  </a:moveTo>
                  <a:cubicBezTo>
                    <a:pt x="265" y="212"/>
                    <a:pt x="264" y="215"/>
                    <a:pt x="263" y="214"/>
                  </a:cubicBezTo>
                  <a:cubicBezTo>
                    <a:pt x="260" y="213"/>
                    <a:pt x="261" y="208"/>
                    <a:pt x="258" y="208"/>
                  </a:cubicBezTo>
                  <a:cubicBezTo>
                    <a:pt x="256" y="207"/>
                    <a:pt x="258" y="213"/>
                    <a:pt x="256" y="212"/>
                  </a:cubicBezTo>
                  <a:cubicBezTo>
                    <a:pt x="254" y="212"/>
                    <a:pt x="254" y="206"/>
                    <a:pt x="252" y="206"/>
                  </a:cubicBezTo>
                  <a:cubicBezTo>
                    <a:pt x="249" y="207"/>
                    <a:pt x="249" y="211"/>
                    <a:pt x="247" y="213"/>
                  </a:cubicBezTo>
                  <a:cubicBezTo>
                    <a:pt x="245" y="216"/>
                    <a:pt x="239" y="215"/>
                    <a:pt x="238" y="219"/>
                  </a:cubicBezTo>
                  <a:cubicBezTo>
                    <a:pt x="236" y="221"/>
                    <a:pt x="239" y="225"/>
                    <a:pt x="239" y="228"/>
                  </a:cubicBezTo>
                  <a:cubicBezTo>
                    <a:pt x="239" y="230"/>
                    <a:pt x="238" y="231"/>
                    <a:pt x="238" y="233"/>
                  </a:cubicBezTo>
                  <a:cubicBezTo>
                    <a:pt x="236" y="236"/>
                    <a:pt x="234" y="240"/>
                    <a:pt x="232" y="242"/>
                  </a:cubicBezTo>
                  <a:cubicBezTo>
                    <a:pt x="230" y="244"/>
                    <a:pt x="227" y="245"/>
                    <a:pt x="224" y="245"/>
                  </a:cubicBezTo>
                  <a:cubicBezTo>
                    <a:pt x="223" y="245"/>
                    <a:pt x="221" y="242"/>
                    <a:pt x="220" y="243"/>
                  </a:cubicBezTo>
                  <a:cubicBezTo>
                    <a:pt x="217" y="245"/>
                    <a:pt x="217" y="249"/>
                    <a:pt x="215" y="251"/>
                  </a:cubicBezTo>
                  <a:cubicBezTo>
                    <a:pt x="212" y="255"/>
                    <a:pt x="209" y="260"/>
                    <a:pt x="206" y="264"/>
                  </a:cubicBezTo>
                  <a:cubicBezTo>
                    <a:pt x="203" y="267"/>
                    <a:pt x="199" y="270"/>
                    <a:pt x="195" y="273"/>
                  </a:cubicBezTo>
                  <a:cubicBezTo>
                    <a:pt x="191" y="276"/>
                    <a:pt x="185" y="276"/>
                    <a:pt x="182" y="280"/>
                  </a:cubicBezTo>
                  <a:cubicBezTo>
                    <a:pt x="181" y="283"/>
                    <a:pt x="187" y="286"/>
                    <a:pt x="185" y="288"/>
                  </a:cubicBezTo>
                  <a:cubicBezTo>
                    <a:pt x="183" y="292"/>
                    <a:pt x="177" y="290"/>
                    <a:pt x="174" y="292"/>
                  </a:cubicBezTo>
                  <a:cubicBezTo>
                    <a:pt x="171" y="294"/>
                    <a:pt x="170" y="298"/>
                    <a:pt x="167" y="300"/>
                  </a:cubicBezTo>
                  <a:cubicBezTo>
                    <a:pt x="164" y="301"/>
                    <a:pt x="161" y="298"/>
                    <a:pt x="159" y="300"/>
                  </a:cubicBezTo>
                  <a:cubicBezTo>
                    <a:pt x="157" y="301"/>
                    <a:pt x="157" y="305"/>
                    <a:pt x="157" y="308"/>
                  </a:cubicBezTo>
                  <a:cubicBezTo>
                    <a:pt x="158" y="314"/>
                    <a:pt x="160" y="321"/>
                    <a:pt x="160" y="328"/>
                  </a:cubicBezTo>
                  <a:cubicBezTo>
                    <a:pt x="161" y="333"/>
                    <a:pt x="161" y="338"/>
                    <a:pt x="160" y="342"/>
                  </a:cubicBezTo>
                  <a:cubicBezTo>
                    <a:pt x="159" y="347"/>
                    <a:pt x="156" y="352"/>
                    <a:pt x="155" y="356"/>
                  </a:cubicBezTo>
                  <a:cubicBezTo>
                    <a:pt x="154" y="364"/>
                    <a:pt x="158" y="371"/>
                    <a:pt x="156" y="378"/>
                  </a:cubicBezTo>
                  <a:cubicBezTo>
                    <a:pt x="156" y="380"/>
                    <a:pt x="152" y="377"/>
                    <a:pt x="150" y="378"/>
                  </a:cubicBezTo>
                  <a:cubicBezTo>
                    <a:pt x="147" y="381"/>
                    <a:pt x="145" y="384"/>
                    <a:pt x="144" y="388"/>
                  </a:cubicBezTo>
                  <a:cubicBezTo>
                    <a:pt x="144" y="391"/>
                    <a:pt x="148" y="393"/>
                    <a:pt x="147" y="395"/>
                  </a:cubicBezTo>
                  <a:cubicBezTo>
                    <a:pt x="146" y="397"/>
                    <a:pt x="141" y="396"/>
                    <a:pt x="139" y="398"/>
                  </a:cubicBezTo>
                  <a:cubicBezTo>
                    <a:pt x="136" y="401"/>
                    <a:pt x="135" y="406"/>
                    <a:pt x="132" y="409"/>
                  </a:cubicBezTo>
                  <a:cubicBezTo>
                    <a:pt x="131" y="411"/>
                    <a:pt x="128" y="412"/>
                    <a:pt x="126" y="411"/>
                  </a:cubicBezTo>
                  <a:cubicBezTo>
                    <a:pt x="123" y="409"/>
                    <a:pt x="120" y="405"/>
                    <a:pt x="118" y="402"/>
                  </a:cubicBezTo>
                  <a:cubicBezTo>
                    <a:pt x="118" y="401"/>
                    <a:pt x="119" y="400"/>
                    <a:pt x="119" y="399"/>
                  </a:cubicBezTo>
                  <a:cubicBezTo>
                    <a:pt x="119" y="398"/>
                    <a:pt x="117" y="397"/>
                    <a:pt x="116" y="395"/>
                  </a:cubicBezTo>
                  <a:cubicBezTo>
                    <a:pt x="115" y="392"/>
                    <a:pt x="116" y="389"/>
                    <a:pt x="114" y="386"/>
                  </a:cubicBezTo>
                  <a:cubicBezTo>
                    <a:pt x="113" y="383"/>
                    <a:pt x="110" y="380"/>
                    <a:pt x="109" y="376"/>
                  </a:cubicBezTo>
                  <a:cubicBezTo>
                    <a:pt x="108" y="372"/>
                    <a:pt x="109" y="368"/>
                    <a:pt x="107" y="364"/>
                  </a:cubicBezTo>
                  <a:cubicBezTo>
                    <a:pt x="105" y="359"/>
                    <a:pt x="100" y="354"/>
                    <a:pt x="96" y="348"/>
                  </a:cubicBezTo>
                  <a:cubicBezTo>
                    <a:pt x="94" y="345"/>
                    <a:pt x="92" y="341"/>
                    <a:pt x="91" y="337"/>
                  </a:cubicBezTo>
                  <a:cubicBezTo>
                    <a:pt x="89" y="331"/>
                    <a:pt x="90" y="326"/>
                    <a:pt x="88" y="320"/>
                  </a:cubicBezTo>
                  <a:cubicBezTo>
                    <a:pt x="87" y="318"/>
                    <a:pt x="85" y="316"/>
                    <a:pt x="83" y="313"/>
                  </a:cubicBezTo>
                  <a:cubicBezTo>
                    <a:pt x="81" y="311"/>
                    <a:pt x="79" y="308"/>
                    <a:pt x="77" y="306"/>
                  </a:cubicBezTo>
                  <a:cubicBezTo>
                    <a:pt x="77" y="305"/>
                    <a:pt x="77" y="304"/>
                    <a:pt x="77" y="303"/>
                  </a:cubicBezTo>
                  <a:cubicBezTo>
                    <a:pt x="76" y="300"/>
                    <a:pt x="73" y="298"/>
                    <a:pt x="72" y="295"/>
                  </a:cubicBezTo>
                  <a:cubicBezTo>
                    <a:pt x="71" y="289"/>
                    <a:pt x="72" y="283"/>
                    <a:pt x="71" y="277"/>
                  </a:cubicBezTo>
                  <a:cubicBezTo>
                    <a:pt x="70" y="272"/>
                    <a:pt x="67" y="269"/>
                    <a:pt x="66" y="264"/>
                  </a:cubicBezTo>
                  <a:cubicBezTo>
                    <a:pt x="66" y="263"/>
                    <a:pt x="68" y="262"/>
                    <a:pt x="68" y="261"/>
                  </a:cubicBezTo>
                  <a:cubicBezTo>
                    <a:pt x="68" y="260"/>
                    <a:pt x="65" y="261"/>
                    <a:pt x="65" y="259"/>
                  </a:cubicBezTo>
                  <a:cubicBezTo>
                    <a:pt x="64" y="258"/>
                    <a:pt x="65" y="255"/>
                    <a:pt x="65" y="253"/>
                  </a:cubicBezTo>
                  <a:cubicBezTo>
                    <a:pt x="65" y="252"/>
                    <a:pt x="65" y="250"/>
                    <a:pt x="64" y="248"/>
                  </a:cubicBezTo>
                  <a:cubicBezTo>
                    <a:pt x="63" y="243"/>
                    <a:pt x="60" y="239"/>
                    <a:pt x="60" y="234"/>
                  </a:cubicBezTo>
                  <a:cubicBezTo>
                    <a:pt x="60" y="231"/>
                    <a:pt x="63" y="230"/>
                    <a:pt x="63" y="227"/>
                  </a:cubicBezTo>
                  <a:cubicBezTo>
                    <a:pt x="64" y="224"/>
                    <a:pt x="62" y="221"/>
                    <a:pt x="61" y="219"/>
                  </a:cubicBezTo>
                  <a:cubicBezTo>
                    <a:pt x="60" y="218"/>
                    <a:pt x="58" y="217"/>
                    <a:pt x="59" y="215"/>
                  </a:cubicBezTo>
                  <a:cubicBezTo>
                    <a:pt x="59" y="214"/>
                    <a:pt x="62" y="215"/>
                    <a:pt x="62" y="214"/>
                  </a:cubicBezTo>
                  <a:cubicBezTo>
                    <a:pt x="61" y="212"/>
                    <a:pt x="58" y="214"/>
                    <a:pt x="57" y="213"/>
                  </a:cubicBezTo>
                  <a:cubicBezTo>
                    <a:pt x="56" y="211"/>
                    <a:pt x="57" y="208"/>
                    <a:pt x="57" y="206"/>
                  </a:cubicBezTo>
                  <a:cubicBezTo>
                    <a:pt x="58" y="204"/>
                    <a:pt x="60" y="203"/>
                    <a:pt x="59" y="203"/>
                  </a:cubicBezTo>
                  <a:cubicBezTo>
                    <a:pt x="58" y="201"/>
                    <a:pt x="55" y="201"/>
                    <a:pt x="54" y="203"/>
                  </a:cubicBezTo>
                  <a:cubicBezTo>
                    <a:pt x="53" y="204"/>
                    <a:pt x="53" y="206"/>
                    <a:pt x="53" y="208"/>
                  </a:cubicBezTo>
                  <a:cubicBezTo>
                    <a:pt x="53" y="211"/>
                    <a:pt x="53" y="213"/>
                    <a:pt x="53" y="215"/>
                  </a:cubicBezTo>
                  <a:cubicBezTo>
                    <a:pt x="53" y="217"/>
                    <a:pt x="53" y="219"/>
                    <a:pt x="51" y="220"/>
                  </a:cubicBezTo>
                  <a:cubicBezTo>
                    <a:pt x="49" y="223"/>
                    <a:pt x="46" y="225"/>
                    <a:pt x="42" y="226"/>
                  </a:cubicBezTo>
                  <a:cubicBezTo>
                    <a:pt x="38" y="226"/>
                    <a:pt x="34" y="225"/>
                    <a:pt x="31" y="223"/>
                  </a:cubicBezTo>
                  <a:cubicBezTo>
                    <a:pt x="24" y="219"/>
                    <a:pt x="17" y="214"/>
                    <a:pt x="12" y="208"/>
                  </a:cubicBezTo>
                  <a:cubicBezTo>
                    <a:pt x="11" y="207"/>
                    <a:pt x="11" y="204"/>
                    <a:pt x="12" y="203"/>
                  </a:cubicBezTo>
                  <a:cubicBezTo>
                    <a:pt x="14" y="201"/>
                    <a:pt x="16" y="204"/>
                    <a:pt x="18" y="204"/>
                  </a:cubicBezTo>
                  <a:cubicBezTo>
                    <a:pt x="22" y="202"/>
                    <a:pt x="25" y="199"/>
                    <a:pt x="28" y="197"/>
                  </a:cubicBezTo>
                  <a:cubicBezTo>
                    <a:pt x="29" y="196"/>
                    <a:pt x="32" y="194"/>
                    <a:pt x="33" y="192"/>
                  </a:cubicBezTo>
                  <a:cubicBezTo>
                    <a:pt x="33" y="191"/>
                    <a:pt x="31" y="190"/>
                    <a:pt x="30" y="190"/>
                  </a:cubicBezTo>
                  <a:cubicBezTo>
                    <a:pt x="27" y="191"/>
                    <a:pt x="26" y="194"/>
                    <a:pt x="23" y="194"/>
                  </a:cubicBezTo>
                  <a:cubicBezTo>
                    <a:pt x="20" y="195"/>
                    <a:pt x="15" y="195"/>
                    <a:pt x="12" y="194"/>
                  </a:cubicBezTo>
                  <a:cubicBezTo>
                    <a:pt x="10" y="194"/>
                    <a:pt x="8" y="191"/>
                    <a:pt x="7" y="189"/>
                  </a:cubicBezTo>
                  <a:cubicBezTo>
                    <a:pt x="6" y="188"/>
                    <a:pt x="6" y="187"/>
                    <a:pt x="5" y="186"/>
                  </a:cubicBezTo>
                  <a:cubicBezTo>
                    <a:pt x="5" y="185"/>
                    <a:pt x="6" y="183"/>
                    <a:pt x="5" y="183"/>
                  </a:cubicBezTo>
                  <a:cubicBezTo>
                    <a:pt x="4" y="182"/>
                    <a:pt x="2" y="182"/>
                    <a:pt x="0" y="182"/>
                  </a:cubicBezTo>
                  <a:cubicBezTo>
                    <a:pt x="1" y="181"/>
                    <a:pt x="3" y="180"/>
                    <a:pt x="4" y="179"/>
                  </a:cubicBezTo>
                  <a:cubicBezTo>
                    <a:pt x="5" y="178"/>
                    <a:pt x="7" y="178"/>
                    <a:pt x="8" y="177"/>
                  </a:cubicBezTo>
                  <a:cubicBezTo>
                    <a:pt x="9" y="176"/>
                    <a:pt x="7" y="174"/>
                    <a:pt x="8" y="174"/>
                  </a:cubicBezTo>
                  <a:cubicBezTo>
                    <a:pt x="12" y="173"/>
                    <a:pt x="15" y="174"/>
                    <a:pt x="19" y="175"/>
                  </a:cubicBezTo>
                  <a:cubicBezTo>
                    <a:pt x="21" y="175"/>
                    <a:pt x="23" y="176"/>
                    <a:pt x="25" y="176"/>
                  </a:cubicBezTo>
                  <a:cubicBezTo>
                    <a:pt x="28" y="176"/>
                    <a:pt x="30" y="172"/>
                    <a:pt x="33" y="172"/>
                  </a:cubicBezTo>
                  <a:cubicBezTo>
                    <a:pt x="34" y="172"/>
                    <a:pt x="31" y="175"/>
                    <a:pt x="33" y="175"/>
                  </a:cubicBezTo>
                  <a:cubicBezTo>
                    <a:pt x="34" y="176"/>
                    <a:pt x="37" y="175"/>
                    <a:pt x="37" y="174"/>
                  </a:cubicBezTo>
                  <a:cubicBezTo>
                    <a:pt x="38" y="173"/>
                    <a:pt x="35" y="171"/>
                    <a:pt x="35" y="170"/>
                  </a:cubicBezTo>
                  <a:cubicBezTo>
                    <a:pt x="35" y="169"/>
                    <a:pt x="38" y="169"/>
                    <a:pt x="38" y="169"/>
                  </a:cubicBezTo>
                  <a:cubicBezTo>
                    <a:pt x="37" y="165"/>
                    <a:pt x="33" y="162"/>
                    <a:pt x="32" y="158"/>
                  </a:cubicBezTo>
                  <a:cubicBezTo>
                    <a:pt x="31" y="157"/>
                    <a:pt x="33" y="155"/>
                    <a:pt x="32" y="154"/>
                  </a:cubicBezTo>
                  <a:cubicBezTo>
                    <a:pt x="31" y="154"/>
                    <a:pt x="29" y="155"/>
                    <a:pt x="28" y="154"/>
                  </a:cubicBezTo>
                  <a:cubicBezTo>
                    <a:pt x="25" y="153"/>
                    <a:pt x="24" y="150"/>
                    <a:pt x="23" y="147"/>
                  </a:cubicBezTo>
                  <a:cubicBezTo>
                    <a:pt x="22" y="145"/>
                    <a:pt x="24" y="143"/>
                    <a:pt x="23" y="140"/>
                  </a:cubicBezTo>
                  <a:cubicBezTo>
                    <a:pt x="23" y="139"/>
                    <a:pt x="21" y="139"/>
                    <a:pt x="20" y="138"/>
                  </a:cubicBezTo>
                  <a:cubicBezTo>
                    <a:pt x="18" y="138"/>
                    <a:pt x="16" y="139"/>
                    <a:pt x="15" y="138"/>
                  </a:cubicBezTo>
                  <a:cubicBezTo>
                    <a:pt x="13" y="137"/>
                    <a:pt x="12" y="135"/>
                    <a:pt x="13" y="133"/>
                  </a:cubicBezTo>
                  <a:cubicBezTo>
                    <a:pt x="15" y="127"/>
                    <a:pt x="20" y="123"/>
                    <a:pt x="24" y="118"/>
                  </a:cubicBezTo>
                  <a:cubicBezTo>
                    <a:pt x="25" y="118"/>
                    <a:pt x="26" y="117"/>
                    <a:pt x="27" y="118"/>
                  </a:cubicBezTo>
                  <a:cubicBezTo>
                    <a:pt x="29" y="118"/>
                    <a:pt x="30" y="121"/>
                    <a:pt x="32" y="122"/>
                  </a:cubicBezTo>
                  <a:cubicBezTo>
                    <a:pt x="34" y="122"/>
                    <a:pt x="35" y="119"/>
                    <a:pt x="37" y="118"/>
                  </a:cubicBezTo>
                  <a:cubicBezTo>
                    <a:pt x="39" y="118"/>
                    <a:pt x="42" y="121"/>
                    <a:pt x="43" y="119"/>
                  </a:cubicBezTo>
                  <a:cubicBezTo>
                    <a:pt x="45" y="117"/>
                    <a:pt x="43" y="114"/>
                    <a:pt x="43" y="111"/>
                  </a:cubicBezTo>
                  <a:cubicBezTo>
                    <a:pt x="44" y="110"/>
                    <a:pt x="46" y="111"/>
                    <a:pt x="47" y="110"/>
                  </a:cubicBezTo>
                  <a:cubicBezTo>
                    <a:pt x="49" y="108"/>
                    <a:pt x="49" y="105"/>
                    <a:pt x="51" y="104"/>
                  </a:cubicBezTo>
                  <a:cubicBezTo>
                    <a:pt x="53" y="101"/>
                    <a:pt x="58" y="101"/>
                    <a:pt x="59" y="98"/>
                  </a:cubicBezTo>
                  <a:cubicBezTo>
                    <a:pt x="61" y="95"/>
                    <a:pt x="58" y="90"/>
                    <a:pt x="59" y="87"/>
                  </a:cubicBezTo>
                  <a:cubicBezTo>
                    <a:pt x="60" y="84"/>
                    <a:pt x="65" y="84"/>
                    <a:pt x="67" y="83"/>
                  </a:cubicBezTo>
                  <a:cubicBezTo>
                    <a:pt x="67" y="82"/>
                    <a:pt x="66" y="80"/>
                    <a:pt x="67" y="79"/>
                  </a:cubicBezTo>
                  <a:cubicBezTo>
                    <a:pt x="68" y="77"/>
                    <a:pt x="69" y="74"/>
                    <a:pt x="71" y="72"/>
                  </a:cubicBezTo>
                  <a:cubicBezTo>
                    <a:pt x="72" y="71"/>
                    <a:pt x="74" y="72"/>
                    <a:pt x="74" y="70"/>
                  </a:cubicBezTo>
                  <a:cubicBezTo>
                    <a:pt x="75" y="69"/>
                    <a:pt x="72" y="69"/>
                    <a:pt x="72" y="67"/>
                  </a:cubicBezTo>
                  <a:cubicBezTo>
                    <a:pt x="72" y="66"/>
                    <a:pt x="74" y="65"/>
                    <a:pt x="74" y="63"/>
                  </a:cubicBezTo>
                  <a:cubicBezTo>
                    <a:pt x="74" y="62"/>
                    <a:pt x="72" y="60"/>
                    <a:pt x="73" y="59"/>
                  </a:cubicBezTo>
                  <a:cubicBezTo>
                    <a:pt x="73" y="57"/>
                    <a:pt x="75" y="55"/>
                    <a:pt x="76" y="54"/>
                  </a:cubicBezTo>
                  <a:cubicBezTo>
                    <a:pt x="79" y="52"/>
                    <a:pt x="83" y="52"/>
                    <a:pt x="84" y="50"/>
                  </a:cubicBezTo>
                  <a:cubicBezTo>
                    <a:pt x="85" y="47"/>
                    <a:pt x="81" y="45"/>
                    <a:pt x="79" y="44"/>
                  </a:cubicBezTo>
                  <a:cubicBezTo>
                    <a:pt x="76" y="43"/>
                    <a:pt x="73" y="45"/>
                    <a:pt x="71" y="45"/>
                  </a:cubicBezTo>
                  <a:cubicBezTo>
                    <a:pt x="70" y="44"/>
                    <a:pt x="71" y="43"/>
                    <a:pt x="71" y="42"/>
                  </a:cubicBezTo>
                  <a:cubicBezTo>
                    <a:pt x="69" y="40"/>
                    <a:pt x="66" y="39"/>
                    <a:pt x="65" y="37"/>
                  </a:cubicBezTo>
                  <a:cubicBezTo>
                    <a:pt x="64" y="33"/>
                    <a:pt x="65" y="28"/>
                    <a:pt x="65" y="24"/>
                  </a:cubicBezTo>
                  <a:cubicBezTo>
                    <a:pt x="65" y="21"/>
                    <a:pt x="64" y="18"/>
                    <a:pt x="65" y="15"/>
                  </a:cubicBezTo>
                  <a:cubicBezTo>
                    <a:pt x="65" y="14"/>
                    <a:pt x="67" y="13"/>
                    <a:pt x="69" y="13"/>
                  </a:cubicBezTo>
                  <a:cubicBezTo>
                    <a:pt x="72" y="13"/>
                    <a:pt x="74" y="16"/>
                    <a:pt x="77" y="17"/>
                  </a:cubicBezTo>
                  <a:cubicBezTo>
                    <a:pt x="81" y="18"/>
                    <a:pt x="85" y="17"/>
                    <a:pt x="89" y="17"/>
                  </a:cubicBezTo>
                  <a:cubicBezTo>
                    <a:pt x="92" y="16"/>
                    <a:pt x="95" y="15"/>
                    <a:pt x="97" y="13"/>
                  </a:cubicBezTo>
                  <a:cubicBezTo>
                    <a:pt x="98" y="12"/>
                    <a:pt x="99" y="10"/>
                    <a:pt x="100" y="8"/>
                  </a:cubicBezTo>
                  <a:cubicBezTo>
                    <a:pt x="102" y="6"/>
                    <a:pt x="103" y="4"/>
                    <a:pt x="104" y="2"/>
                  </a:cubicBezTo>
                  <a:cubicBezTo>
                    <a:pt x="106" y="2"/>
                    <a:pt x="108" y="0"/>
                    <a:pt x="110" y="1"/>
                  </a:cubicBezTo>
                  <a:cubicBezTo>
                    <a:pt x="112" y="3"/>
                    <a:pt x="111" y="7"/>
                    <a:pt x="113" y="9"/>
                  </a:cubicBezTo>
                  <a:cubicBezTo>
                    <a:pt x="115" y="12"/>
                    <a:pt x="118" y="13"/>
                    <a:pt x="120" y="16"/>
                  </a:cubicBezTo>
                  <a:cubicBezTo>
                    <a:pt x="121" y="18"/>
                    <a:pt x="123" y="19"/>
                    <a:pt x="123" y="22"/>
                  </a:cubicBezTo>
                  <a:cubicBezTo>
                    <a:pt x="122" y="23"/>
                    <a:pt x="118" y="20"/>
                    <a:pt x="118" y="22"/>
                  </a:cubicBezTo>
                  <a:cubicBezTo>
                    <a:pt x="118" y="25"/>
                    <a:pt x="120" y="28"/>
                    <a:pt x="122" y="31"/>
                  </a:cubicBezTo>
                  <a:cubicBezTo>
                    <a:pt x="123" y="33"/>
                    <a:pt x="126" y="34"/>
                    <a:pt x="128" y="36"/>
                  </a:cubicBezTo>
                  <a:cubicBezTo>
                    <a:pt x="131" y="39"/>
                    <a:pt x="135" y="42"/>
                    <a:pt x="135" y="45"/>
                  </a:cubicBezTo>
                  <a:cubicBezTo>
                    <a:pt x="135" y="49"/>
                    <a:pt x="130" y="51"/>
                    <a:pt x="127" y="52"/>
                  </a:cubicBezTo>
                  <a:cubicBezTo>
                    <a:pt x="125" y="52"/>
                    <a:pt x="124" y="50"/>
                    <a:pt x="123" y="49"/>
                  </a:cubicBezTo>
                  <a:cubicBezTo>
                    <a:pt x="123" y="48"/>
                    <a:pt x="124" y="46"/>
                    <a:pt x="123" y="46"/>
                  </a:cubicBezTo>
                  <a:cubicBezTo>
                    <a:pt x="122" y="46"/>
                    <a:pt x="121" y="48"/>
                    <a:pt x="120" y="49"/>
                  </a:cubicBezTo>
                  <a:cubicBezTo>
                    <a:pt x="119" y="50"/>
                    <a:pt x="119" y="51"/>
                    <a:pt x="119" y="52"/>
                  </a:cubicBezTo>
                  <a:cubicBezTo>
                    <a:pt x="120" y="55"/>
                    <a:pt x="122" y="58"/>
                    <a:pt x="123" y="61"/>
                  </a:cubicBezTo>
                  <a:cubicBezTo>
                    <a:pt x="124" y="63"/>
                    <a:pt x="124" y="66"/>
                    <a:pt x="126" y="67"/>
                  </a:cubicBezTo>
                  <a:cubicBezTo>
                    <a:pt x="127" y="68"/>
                    <a:pt x="129" y="66"/>
                    <a:pt x="130" y="67"/>
                  </a:cubicBezTo>
                  <a:cubicBezTo>
                    <a:pt x="133" y="69"/>
                    <a:pt x="133" y="72"/>
                    <a:pt x="136" y="74"/>
                  </a:cubicBezTo>
                  <a:cubicBezTo>
                    <a:pt x="137" y="75"/>
                    <a:pt x="139" y="74"/>
                    <a:pt x="141" y="74"/>
                  </a:cubicBezTo>
                  <a:cubicBezTo>
                    <a:pt x="144" y="76"/>
                    <a:pt x="147" y="79"/>
                    <a:pt x="150" y="81"/>
                  </a:cubicBezTo>
                  <a:cubicBezTo>
                    <a:pt x="152" y="82"/>
                    <a:pt x="153" y="83"/>
                    <a:pt x="155" y="84"/>
                  </a:cubicBezTo>
                  <a:cubicBezTo>
                    <a:pt x="153" y="86"/>
                    <a:pt x="151" y="88"/>
                    <a:pt x="149" y="90"/>
                  </a:cubicBezTo>
                  <a:cubicBezTo>
                    <a:pt x="147" y="91"/>
                    <a:pt x="146" y="92"/>
                    <a:pt x="145" y="93"/>
                  </a:cubicBezTo>
                  <a:cubicBezTo>
                    <a:pt x="144" y="95"/>
                    <a:pt x="146" y="95"/>
                    <a:pt x="145" y="97"/>
                  </a:cubicBezTo>
                  <a:cubicBezTo>
                    <a:pt x="145" y="99"/>
                    <a:pt x="144" y="101"/>
                    <a:pt x="144" y="104"/>
                  </a:cubicBezTo>
                  <a:cubicBezTo>
                    <a:pt x="145" y="105"/>
                    <a:pt x="147" y="106"/>
                    <a:pt x="148" y="107"/>
                  </a:cubicBezTo>
                  <a:cubicBezTo>
                    <a:pt x="150" y="108"/>
                    <a:pt x="152" y="106"/>
                    <a:pt x="153" y="107"/>
                  </a:cubicBezTo>
                  <a:cubicBezTo>
                    <a:pt x="156" y="110"/>
                    <a:pt x="158" y="114"/>
                    <a:pt x="162" y="117"/>
                  </a:cubicBezTo>
                  <a:cubicBezTo>
                    <a:pt x="166" y="120"/>
                    <a:pt x="171" y="120"/>
                    <a:pt x="175" y="123"/>
                  </a:cubicBezTo>
                  <a:cubicBezTo>
                    <a:pt x="176" y="123"/>
                    <a:pt x="177" y="125"/>
                    <a:pt x="178" y="125"/>
                  </a:cubicBezTo>
                  <a:cubicBezTo>
                    <a:pt x="184" y="126"/>
                    <a:pt x="189" y="125"/>
                    <a:pt x="195" y="126"/>
                  </a:cubicBezTo>
                  <a:cubicBezTo>
                    <a:pt x="198" y="126"/>
                    <a:pt x="202" y="127"/>
                    <a:pt x="204" y="129"/>
                  </a:cubicBezTo>
                  <a:cubicBezTo>
                    <a:pt x="205" y="130"/>
                    <a:pt x="203" y="132"/>
                    <a:pt x="204" y="133"/>
                  </a:cubicBezTo>
                  <a:cubicBezTo>
                    <a:pt x="206" y="135"/>
                    <a:pt x="208" y="137"/>
                    <a:pt x="211" y="138"/>
                  </a:cubicBezTo>
                  <a:cubicBezTo>
                    <a:pt x="212" y="138"/>
                    <a:pt x="213" y="136"/>
                    <a:pt x="214" y="137"/>
                  </a:cubicBezTo>
                  <a:cubicBezTo>
                    <a:pt x="215" y="137"/>
                    <a:pt x="215" y="140"/>
                    <a:pt x="217" y="140"/>
                  </a:cubicBezTo>
                  <a:cubicBezTo>
                    <a:pt x="219" y="141"/>
                    <a:pt x="221" y="140"/>
                    <a:pt x="223" y="140"/>
                  </a:cubicBezTo>
                  <a:cubicBezTo>
                    <a:pt x="226" y="141"/>
                    <a:pt x="228" y="142"/>
                    <a:pt x="231" y="143"/>
                  </a:cubicBezTo>
                  <a:cubicBezTo>
                    <a:pt x="235" y="143"/>
                    <a:pt x="239" y="145"/>
                    <a:pt x="243" y="144"/>
                  </a:cubicBezTo>
                  <a:cubicBezTo>
                    <a:pt x="245" y="144"/>
                    <a:pt x="247" y="142"/>
                    <a:pt x="247" y="141"/>
                  </a:cubicBezTo>
                  <a:cubicBezTo>
                    <a:pt x="247" y="138"/>
                    <a:pt x="245" y="135"/>
                    <a:pt x="244" y="132"/>
                  </a:cubicBezTo>
                  <a:cubicBezTo>
                    <a:pt x="244" y="130"/>
                    <a:pt x="245" y="128"/>
                    <a:pt x="245" y="126"/>
                  </a:cubicBezTo>
                  <a:cubicBezTo>
                    <a:pt x="245" y="124"/>
                    <a:pt x="245" y="122"/>
                    <a:pt x="245" y="121"/>
                  </a:cubicBezTo>
                  <a:cubicBezTo>
                    <a:pt x="247" y="119"/>
                    <a:pt x="248" y="117"/>
                    <a:pt x="250" y="116"/>
                  </a:cubicBezTo>
                  <a:cubicBezTo>
                    <a:pt x="251" y="116"/>
                    <a:pt x="253" y="115"/>
                    <a:pt x="254" y="116"/>
                  </a:cubicBezTo>
                  <a:cubicBezTo>
                    <a:pt x="255" y="118"/>
                    <a:pt x="254" y="121"/>
                    <a:pt x="254" y="123"/>
                  </a:cubicBezTo>
                  <a:cubicBezTo>
                    <a:pt x="254" y="126"/>
                    <a:pt x="255" y="128"/>
                    <a:pt x="255" y="130"/>
                  </a:cubicBezTo>
                  <a:cubicBezTo>
                    <a:pt x="256" y="132"/>
                    <a:pt x="256" y="134"/>
                    <a:pt x="258" y="135"/>
                  </a:cubicBezTo>
                  <a:cubicBezTo>
                    <a:pt x="261" y="137"/>
                    <a:pt x="265" y="138"/>
                    <a:pt x="269" y="138"/>
                  </a:cubicBezTo>
                  <a:cubicBezTo>
                    <a:pt x="271" y="138"/>
                    <a:pt x="271" y="135"/>
                    <a:pt x="273" y="135"/>
                  </a:cubicBezTo>
                  <a:cubicBezTo>
                    <a:pt x="274" y="135"/>
                    <a:pt x="275" y="137"/>
                    <a:pt x="277" y="137"/>
                  </a:cubicBezTo>
                  <a:cubicBezTo>
                    <a:pt x="281" y="137"/>
                    <a:pt x="285" y="136"/>
                    <a:pt x="288" y="135"/>
                  </a:cubicBezTo>
                  <a:cubicBezTo>
                    <a:pt x="291" y="135"/>
                    <a:pt x="295" y="136"/>
                    <a:pt x="296" y="134"/>
                  </a:cubicBezTo>
                  <a:cubicBezTo>
                    <a:pt x="298" y="132"/>
                    <a:pt x="296" y="128"/>
                    <a:pt x="294" y="126"/>
                  </a:cubicBezTo>
                  <a:cubicBezTo>
                    <a:pt x="293" y="125"/>
                    <a:pt x="289" y="126"/>
                    <a:pt x="287" y="125"/>
                  </a:cubicBezTo>
                  <a:cubicBezTo>
                    <a:pt x="286" y="124"/>
                    <a:pt x="288" y="122"/>
                    <a:pt x="288" y="121"/>
                  </a:cubicBezTo>
                  <a:cubicBezTo>
                    <a:pt x="291" y="121"/>
                    <a:pt x="293" y="120"/>
                    <a:pt x="296" y="120"/>
                  </a:cubicBezTo>
                  <a:cubicBezTo>
                    <a:pt x="298" y="119"/>
                    <a:pt x="301" y="121"/>
                    <a:pt x="302" y="120"/>
                  </a:cubicBezTo>
                  <a:cubicBezTo>
                    <a:pt x="303" y="119"/>
                    <a:pt x="300" y="116"/>
                    <a:pt x="301" y="115"/>
                  </a:cubicBezTo>
                  <a:cubicBezTo>
                    <a:pt x="302" y="113"/>
                    <a:pt x="305" y="113"/>
                    <a:pt x="307" y="111"/>
                  </a:cubicBezTo>
                  <a:cubicBezTo>
                    <a:pt x="308" y="110"/>
                    <a:pt x="307" y="107"/>
                    <a:pt x="308" y="106"/>
                  </a:cubicBezTo>
                  <a:cubicBezTo>
                    <a:pt x="311" y="104"/>
                    <a:pt x="315" y="106"/>
                    <a:pt x="318" y="105"/>
                  </a:cubicBezTo>
                  <a:cubicBezTo>
                    <a:pt x="319" y="104"/>
                    <a:pt x="317" y="102"/>
                    <a:pt x="317" y="101"/>
                  </a:cubicBezTo>
                  <a:cubicBezTo>
                    <a:pt x="319" y="99"/>
                    <a:pt x="322" y="98"/>
                    <a:pt x="324" y="98"/>
                  </a:cubicBezTo>
                  <a:cubicBezTo>
                    <a:pt x="327" y="98"/>
                    <a:pt x="329" y="101"/>
                    <a:pt x="332" y="101"/>
                  </a:cubicBezTo>
                  <a:cubicBezTo>
                    <a:pt x="333" y="102"/>
                    <a:pt x="333" y="100"/>
                    <a:pt x="334" y="100"/>
                  </a:cubicBezTo>
                  <a:cubicBezTo>
                    <a:pt x="336" y="98"/>
                    <a:pt x="338" y="96"/>
                    <a:pt x="341" y="95"/>
                  </a:cubicBezTo>
                  <a:cubicBezTo>
                    <a:pt x="343" y="95"/>
                    <a:pt x="345" y="97"/>
                    <a:pt x="346" y="98"/>
                  </a:cubicBezTo>
                  <a:cubicBezTo>
                    <a:pt x="347" y="100"/>
                    <a:pt x="349" y="102"/>
                    <a:pt x="349" y="105"/>
                  </a:cubicBezTo>
                  <a:cubicBezTo>
                    <a:pt x="348" y="107"/>
                    <a:pt x="344" y="108"/>
                    <a:pt x="344" y="111"/>
                  </a:cubicBezTo>
                  <a:cubicBezTo>
                    <a:pt x="344" y="112"/>
                    <a:pt x="347" y="110"/>
                    <a:pt x="349" y="111"/>
                  </a:cubicBezTo>
                  <a:cubicBezTo>
                    <a:pt x="350" y="111"/>
                    <a:pt x="351" y="113"/>
                    <a:pt x="352" y="113"/>
                  </a:cubicBezTo>
                  <a:cubicBezTo>
                    <a:pt x="354" y="114"/>
                    <a:pt x="357" y="112"/>
                    <a:pt x="359" y="113"/>
                  </a:cubicBezTo>
                  <a:cubicBezTo>
                    <a:pt x="360" y="113"/>
                    <a:pt x="360" y="115"/>
                    <a:pt x="361" y="116"/>
                  </a:cubicBezTo>
                  <a:cubicBezTo>
                    <a:pt x="360" y="118"/>
                    <a:pt x="360" y="119"/>
                    <a:pt x="359" y="120"/>
                  </a:cubicBezTo>
                  <a:cubicBezTo>
                    <a:pt x="358" y="122"/>
                    <a:pt x="356" y="121"/>
                    <a:pt x="355" y="122"/>
                  </a:cubicBezTo>
                  <a:cubicBezTo>
                    <a:pt x="354" y="123"/>
                    <a:pt x="354" y="125"/>
                    <a:pt x="355" y="126"/>
                  </a:cubicBezTo>
                  <a:cubicBezTo>
                    <a:pt x="355" y="128"/>
                    <a:pt x="358" y="129"/>
                    <a:pt x="358" y="131"/>
                  </a:cubicBezTo>
                  <a:cubicBezTo>
                    <a:pt x="358" y="132"/>
                    <a:pt x="356" y="131"/>
                    <a:pt x="355" y="131"/>
                  </a:cubicBezTo>
                  <a:cubicBezTo>
                    <a:pt x="353" y="131"/>
                    <a:pt x="352" y="129"/>
                    <a:pt x="351" y="129"/>
                  </a:cubicBezTo>
                  <a:cubicBezTo>
                    <a:pt x="349" y="129"/>
                    <a:pt x="347" y="130"/>
                    <a:pt x="345" y="131"/>
                  </a:cubicBezTo>
                  <a:cubicBezTo>
                    <a:pt x="343" y="133"/>
                    <a:pt x="342" y="135"/>
                    <a:pt x="340" y="137"/>
                  </a:cubicBezTo>
                  <a:cubicBezTo>
                    <a:pt x="338" y="138"/>
                    <a:pt x="336" y="138"/>
                    <a:pt x="335" y="139"/>
                  </a:cubicBezTo>
                  <a:cubicBezTo>
                    <a:pt x="334" y="140"/>
                    <a:pt x="335" y="141"/>
                    <a:pt x="335" y="143"/>
                  </a:cubicBezTo>
                  <a:cubicBezTo>
                    <a:pt x="335" y="144"/>
                    <a:pt x="334" y="145"/>
                    <a:pt x="335" y="147"/>
                  </a:cubicBezTo>
                  <a:cubicBezTo>
                    <a:pt x="335" y="147"/>
                    <a:pt x="337" y="148"/>
                    <a:pt x="337" y="149"/>
                  </a:cubicBezTo>
                  <a:cubicBezTo>
                    <a:pt x="336" y="150"/>
                    <a:pt x="334" y="150"/>
                    <a:pt x="333" y="151"/>
                  </a:cubicBezTo>
                  <a:cubicBezTo>
                    <a:pt x="333" y="153"/>
                    <a:pt x="334" y="154"/>
                    <a:pt x="333" y="155"/>
                  </a:cubicBezTo>
                  <a:cubicBezTo>
                    <a:pt x="332" y="157"/>
                    <a:pt x="329" y="156"/>
                    <a:pt x="329" y="158"/>
                  </a:cubicBezTo>
                  <a:cubicBezTo>
                    <a:pt x="329" y="160"/>
                    <a:pt x="333" y="161"/>
                    <a:pt x="332" y="162"/>
                  </a:cubicBezTo>
                  <a:cubicBezTo>
                    <a:pt x="330" y="168"/>
                    <a:pt x="328" y="174"/>
                    <a:pt x="326" y="180"/>
                  </a:cubicBezTo>
                  <a:cubicBezTo>
                    <a:pt x="326" y="181"/>
                    <a:pt x="324" y="181"/>
                    <a:pt x="323" y="181"/>
                  </a:cubicBezTo>
                  <a:cubicBezTo>
                    <a:pt x="321" y="180"/>
                    <a:pt x="319" y="178"/>
                    <a:pt x="317" y="178"/>
                  </a:cubicBezTo>
                  <a:cubicBezTo>
                    <a:pt x="316" y="177"/>
                    <a:pt x="315" y="178"/>
                    <a:pt x="315" y="179"/>
                  </a:cubicBezTo>
                  <a:cubicBezTo>
                    <a:pt x="316" y="181"/>
                    <a:pt x="317" y="183"/>
                    <a:pt x="318" y="185"/>
                  </a:cubicBezTo>
                  <a:cubicBezTo>
                    <a:pt x="318" y="188"/>
                    <a:pt x="319" y="191"/>
                    <a:pt x="318" y="194"/>
                  </a:cubicBezTo>
                  <a:cubicBezTo>
                    <a:pt x="318" y="194"/>
                    <a:pt x="315" y="193"/>
                    <a:pt x="315" y="194"/>
                  </a:cubicBezTo>
                  <a:cubicBezTo>
                    <a:pt x="314" y="197"/>
                    <a:pt x="315" y="201"/>
                    <a:pt x="315" y="204"/>
                  </a:cubicBezTo>
                  <a:cubicBezTo>
                    <a:pt x="315" y="206"/>
                    <a:pt x="314" y="208"/>
                    <a:pt x="313" y="210"/>
                  </a:cubicBezTo>
                  <a:cubicBezTo>
                    <a:pt x="313" y="211"/>
                    <a:pt x="312" y="210"/>
                    <a:pt x="311" y="210"/>
                  </a:cubicBezTo>
                  <a:cubicBezTo>
                    <a:pt x="310" y="210"/>
                    <a:pt x="309" y="210"/>
                    <a:pt x="308" y="210"/>
                  </a:cubicBezTo>
                  <a:cubicBezTo>
                    <a:pt x="308" y="206"/>
                    <a:pt x="309" y="202"/>
                    <a:pt x="308" y="198"/>
                  </a:cubicBezTo>
                  <a:cubicBezTo>
                    <a:pt x="307" y="195"/>
                    <a:pt x="304" y="193"/>
                    <a:pt x="303" y="190"/>
                  </a:cubicBezTo>
                  <a:cubicBezTo>
                    <a:pt x="302" y="187"/>
                    <a:pt x="304" y="185"/>
                    <a:pt x="303" y="183"/>
                  </a:cubicBezTo>
                  <a:cubicBezTo>
                    <a:pt x="302" y="182"/>
                    <a:pt x="299" y="181"/>
                    <a:pt x="298" y="182"/>
                  </a:cubicBezTo>
                  <a:cubicBezTo>
                    <a:pt x="296" y="185"/>
                    <a:pt x="298" y="189"/>
                    <a:pt x="297" y="192"/>
                  </a:cubicBezTo>
                  <a:cubicBezTo>
                    <a:pt x="296" y="194"/>
                    <a:pt x="294" y="195"/>
                    <a:pt x="293" y="194"/>
                  </a:cubicBezTo>
                  <a:cubicBezTo>
                    <a:pt x="291" y="193"/>
                    <a:pt x="293" y="190"/>
                    <a:pt x="291" y="189"/>
                  </a:cubicBezTo>
                  <a:cubicBezTo>
                    <a:pt x="290" y="189"/>
                    <a:pt x="289" y="192"/>
                    <a:pt x="287" y="192"/>
                  </a:cubicBezTo>
                  <a:cubicBezTo>
                    <a:pt x="286" y="192"/>
                    <a:pt x="286" y="190"/>
                    <a:pt x="286" y="188"/>
                  </a:cubicBezTo>
                  <a:cubicBezTo>
                    <a:pt x="286" y="184"/>
                    <a:pt x="287" y="180"/>
                    <a:pt x="289" y="177"/>
                  </a:cubicBezTo>
                  <a:cubicBezTo>
                    <a:pt x="290" y="175"/>
                    <a:pt x="294" y="175"/>
                    <a:pt x="296" y="173"/>
                  </a:cubicBezTo>
                  <a:cubicBezTo>
                    <a:pt x="297" y="171"/>
                    <a:pt x="298" y="169"/>
                    <a:pt x="300" y="167"/>
                  </a:cubicBezTo>
                  <a:cubicBezTo>
                    <a:pt x="301" y="166"/>
                    <a:pt x="303" y="168"/>
                    <a:pt x="303" y="167"/>
                  </a:cubicBezTo>
                  <a:cubicBezTo>
                    <a:pt x="303" y="165"/>
                    <a:pt x="302" y="164"/>
                    <a:pt x="301" y="163"/>
                  </a:cubicBezTo>
                  <a:cubicBezTo>
                    <a:pt x="299" y="162"/>
                    <a:pt x="297" y="160"/>
                    <a:pt x="295" y="160"/>
                  </a:cubicBezTo>
                  <a:cubicBezTo>
                    <a:pt x="289" y="159"/>
                    <a:pt x="282" y="160"/>
                    <a:pt x="276" y="160"/>
                  </a:cubicBezTo>
                  <a:cubicBezTo>
                    <a:pt x="274" y="160"/>
                    <a:pt x="272" y="159"/>
                    <a:pt x="271" y="158"/>
                  </a:cubicBezTo>
                  <a:cubicBezTo>
                    <a:pt x="270" y="156"/>
                    <a:pt x="272" y="154"/>
                    <a:pt x="272" y="151"/>
                  </a:cubicBezTo>
                  <a:cubicBezTo>
                    <a:pt x="272" y="149"/>
                    <a:pt x="271" y="146"/>
                    <a:pt x="269" y="146"/>
                  </a:cubicBezTo>
                  <a:cubicBezTo>
                    <a:pt x="267" y="145"/>
                    <a:pt x="266" y="150"/>
                    <a:pt x="264" y="149"/>
                  </a:cubicBezTo>
                  <a:cubicBezTo>
                    <a:pt x="262" y="148"/>
                    <a:pt x="262" y="144"/>
                    <a:pt x="259" y="143"/>
                  </a:cubicBezTo>
                  <a:cubicBezTo>
                    <a:pt x="258" y="142"/>
                    <a:pt x="257" y="145"/>
                    <a:pt x="256" y="144"/>
                  </a:cubicBezTo>
                  <a:cubicBezTo>
                    <a:pt x="254" y="143"/>
                    <a:pt x="253" y="139"/>
                    <a:pt x="250" y="138"/>
                  </a:cubicBezTo>
                  <a:cubicBezTo>
                    <a:pt x="249" y="138"/>
                    <a:pt x="249" y="140"/>
                    <a:pt x="250" y="141"/>
                  </a:cubicBezTo>
                  <a:cubicBezTo>
                    <a:pt x="250" y="142"/>
                    <a:pt x="252" y="142"/>
                    <a:pt x="252" y="143"/>
                  </a:cubicBezTo>
                  <a:cubicBezTo>
                    <a:pt x="252" y="145"/>
                    <a:pt x="249" y="147"/>
                    <a:pt x="249" y="150"/>
                  </a:cubicBezTo>
                  <a:cubicBezTo>
                    <a:pt x="249" y="152"/>
                    <a:pt x="251" y="153"/>
                    <a:pt x="252" y="154"/>
                  </a:cubicBezTo>
                  <a:cubicBezTo>
                    <a:pt x="254" y="157"/>
                    <a:pt x="259" y="158"/>
                    <a:pt x="259" y="161"/>
                  </a:cubicBezTo>
                  <a:cubicBezTo>
                    <a:pt x="259" y="163"/>
                    <a:pt x="255" y="161"/>
                    <a:pt x="254" y="162"/>
                  </a:cubicBezTo>
                  <a:cubicBezTo>
                    <a:pt x="253" y="162"/>
                    <a:pt x="255" y="164"/>
                    <a:pt x="254" y="165"/>
                  </a:cubicBezTo>
                  <a:cubicBezTo>
                    <a:pt x="254" y="166"/>
                    <a:pt x="253" y="165"/>
                    <a:pt x="252" y="166"/>
                  </a:cubicBezTo>
                  <a:cubicBezTo>
                    <a:pt x="252" y="167"/>
                    <a:pt x="251" y="168"/>
                    <a:pt x="251" y="169"/>
                  </a:cubicBezTo>
                  <a:cubicBezTo>
                    <a:pt x="252" y="171"/>
                    <a:pt x="255" y="171"/>
                    <a:pt x="256" y="172"/>
                  </a:cubicBezTo>
                  <a:cubicBezTo>
                    <a:pt x="258" y="173"/>
                    <a:pt x="259" y="174"/>
                    <a:pt x="259" y="176"/>
                  </a:cubicBezTo>
                  <a:cubicBezTo>
                    <a:pt x="259" y="178"/>
                    <a:pt x="256" y="179"/>
                    <a:pt x="256" y="181"/>
                  </a:cubicBezTo>
                  <a:cubicBezTo>
                    <a:pt x="255" y="182"/>
                    <a:pt x="257" y="183"/>
                    <a:pt x="258" y="184"/>
                  </a:cubicBezTo>
                  <a:cubicBezTo>
                    <a:pt x="259" y="186"/>
                    <a:pt x="258" y="188"/>
                    <a:pt x="259" y="190"/>
                  </a:cubicBezTo>
                  <a:cubicBezTo>
                    <a:pt x="260" y="191"/>
                    <a:pt x="262" y="189"/>
                    <a:pt x="263" y="190"/>
                  </a:cubicBezTo>
                  <a:cubicBezTo>
                    <a:pt x="263" y="191"/>
                    <a:pt x="262" y="192"/>
                    <a:pt x="262" y="193"/>
                  </a:cubicBezTo>
                  <a:cubicBezTo>
                    <a:pt x="262" y="194"/>
                    <a:pt x="262" y="195"/>
                    <a:pt x="262" y="197"/>
                  </a:cubicBezTo>
                  <a:cubicBezTo>
                    <a:pt x="262" y="198"/>
                    <a:pt x="263" y="199"/>
                    <a:pt x="263" y="201"/>
                  </a:cubicBezTo>
                  <a:cubicBezTo>
                    <a:pt x="263" y="202"/>
                    <a:pt x="263" y="203"/>
                    <a:pt x="263" y="205"/>
                  </a:cubicBezTo>
                  <a:cubicBezTo>
                    <a:pt x="263" y="207"/>
                    <a:pt x="265" y="209"/>
                    <a:pt x="266" y="211"/>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0" name="Freeform 136"/>
            <p:cNvSpPr>
              <a:spLocks noChangeAspect="1"/>
            </p:cNvSpPr>
            <p:nvPr/>
          </p:nvSpPr>
          <p:spPr bwMode="auto">
            <a:xfrm>
              <a:off x="6137214" y="3408128"/>
              <a:ext cx="74606" cy="47143"/>
            </a:xfrm>
            <a:custGeom>
              <a:avLst/>
              <a:gdLst>
                <a:gd name="T0" fmla="*/ 33 w 43"/>
                <a:gd name="T1" fmla="*/ 8 h 25"/>
                <a:gd name="T2" fmla="*/ 32 w 43"/>
                <a:gd name="T3" fmla="*/ 12 h 25"/>
                <a:gd name="T4" fmla="*/ 39 w 43"/>
                <a:gd name="T5" fmla="*/ 13 h 25"/>
                <a:gd name="T6" fmla="*/ 41 w 43"/>
                <a:gd name="T7" fmla="*/ 21 h 25"/>
                <a:gd name="T8" fmla="*/ 33 w 43"/>
                <a:gd name="T9" fmla="*/ 22 h 25"/>
                <a:gd name="T10" fmla="*/ 22 w 43"/>
                <a:gd name="T11" fmla="*/ 24 h 25"/>
                <a:gd name="T12" fmla="*/ 18 w 43"/>
                <a:gd name="T13" fmla="*/ 22 h 25"/>
                <a:gd name="T14" fmla="*/ 14 w 43"/>
                <a:gd name="T15" fmla="*/ 25 h 25"/>
                <a:gd name="T16" fmla="*/ 3 w 43"/>
                <a:gd name="T17" fmla="*/ 22 h 25"/>
                <a:gd name="T18" fmla="*/ 0 w 43"/>
                <a:gd name="T19" fmla="*/ 17 h 25"/>
                <a:gd name="T20" fmla="*/ 4 w 43"/>
                <a:gd name="T21" fmla="*/ 9 h 25"/>
                <a:gd name="T22" fmla="*/ 5 w 43"/>
                <a:gd name="T23" fmla="*/ 4 h 25"/>
                <a:gd name="T24" fmla="*/ 9 w 43"/>
                <a:gd name="T25" fmla="*/ 1 h 25"/>
                <a:gd name="T26" fmla="*/ 13 w 43"/>
                <a:gd name="T27" fmla="*/ 2 h 25"/>
                <a:gd name="T28" fmla="*/ 17 w 43"/>
                <a:gd name="T29" fmla="*/ 1 h 25"/>
                <a:gd name="T30" fmla="*/ 21 w 43"/>
                <a:gd name="T31" fmla="*/ 4 h 25"/>
                <a:gd name="T32" fmla="*/ 28 w 43"/>
                <a:gd name="T33" fmla="*/ 5 h 25"/>
                <a:gd name="T34" fmla="*/ 32 w 43"/>
                <a:gd name="T35" fmla="*/ 4 h 25"/>
                <a:gd name="T36" fmla="*/ 33 w 43"/>
                <a:gd name="T37" fmla="*/ 8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
                <a:gd name="T58" fmla="*/ 0 h 25"/>
                <a:gd name="T59" fmla="*/ 43 w 43"/>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 h="25">
                  <a:moveTo>
                    <a:pt x="33" y="8"/>
                  </a:moveTo>
                  <a:cubicBezTo>
                    <a:pt x="33" y="9"/>
                    <a:pt x="31" y="11"/>
                    <a:pt x="32" y="12"/>
                  </a:cubicBezTo>
                  <a:cubicBezTo>
                    <a:pt x="34" y="13"/>
                    <a:pt x="38" y="12"/>
                    <a:pt x="39" y="13"/>
                  </a:cubicBezTo>
                  <a:cubicBezTo>
                    <a:pt x="41" y="15"/>
                    <a:pt x="43" y="19"/>
                    <a:pt x="41" y="21"/>
                  </a:cubicBezTo>
                  <a:cubicBezTo>
                    <a:pt x="40" y="23"/>
                    <a:pt x="36" y="22"/>
                    <a:pt x="33" y="22"/>
                  </a:cubicBezTo>
                  <a:cubicBezTo>
                    <a:pt x="30" y="23"/>
                    <a:pt x="26" y="24"/>
                    <a:pt x="22" y="24"/>
                  </a:cubicBezTo>
                  <a:cubicBezTo>
                    <a:pt x="20" y="24"/>
                    <a:pt x="19" y="22"/>
                    <a:pt x="18" y="22"/>
                  </a:cubicBezTo>
                  <a:cubicBezTo>
                    <a:pt x="16" y="22"/>
                    <a:pt x="16" y="25"/>
                    <a:pt x="14" y="25"/>
                  </a:cubicBezTo>
                  <a:cubicBezTo>
                    <a:pt x="10" y="25"/>
                    <a:pt x="6" y="24"/>
                    <a:pt x="3" y="22"/>
                  </a:cubicBezTo>
                  <a:cubicBezTo>
                    <a:pt x="1" y="21"/>
                    <a:pt x="1" y="19"/>
                    <a:pt x="0" y="17"/>
                  </a:cubicBezTo>
                  <a:cubicBezTo>
                    <a:pt x="2" y="15"/>
                    <a:pt x="4" y="11"/>
                    <a:pt x="4" y="9"/>
                  </a:cubicBezTo>
                  <a:cubicBezTo>
                    <a:pt x="5" y="7"/>
                    <a:pt x="4" y="6"/>
                    <a:pt x="5" y="4"/>
                  </a:cubicBezTo>
                  <a:cubicBezTo>
                    <a:pt x="6" y="3"/>
                    <a:pt x="8" y="2"/>
                    <a:pt x="9" y="1"/>
                  </a:cubicBezTo>
                  <a:cubicBezTo>
                    <a:pt x="11" y="1"/>
                    <a:pt x="12" y="2"/>
                    <a:pt x="13" y="2"/>
                  </a:cubicBezTo>
                  <a:cubicBezTo>
                    <a:pt x="15" y="2"/>
                    <a:pt x="16" y="0"/>
                    <a:pt x="17" y="1"/>
                  </a:cubicBezTo>
                  <a:cubicBezTo>
                    <a:pt x="19" y="1"/>
                    <a:pt x="20" y="3"/>
                    <a:pt x="21" y="4"/>
                  </a:cubicBezTo>
                  <a:cubicBezTo>
                    <a:pt x="23" y="5"/>
                    <a:pt x="25" y="5"/>
                    <a:pt x="28" y="5"/>
                  </a:cubicBezTo>
                  <a:cubicBezTo>
                    <a:pt x="29" y="5"/>
                    <a:pt x="31" y="4"/>
                    <a:pt x="32" y="4"/>
                  </a:cubicBezTo>
                  <a:cubicBezTo>
                    <a:pt x="33" y="5"/>
                    <a:pt x="33" y="7"/>
                    <a:pt x="33" y="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1" name="Freeform 137"/>
            <p:cNvSpPr>
              <a:spLocks noChangeAspect="1"/>
            </p:cNvSpPr>
            <p:nvPr/>
          </p:nvSpPr>
          <p:spPr bwMode="auto">
            <a:xfrm>
              <a:off x="5940382" y="3348414"/>
              <a:ext cx="180959" cy="119428"/>
            </a:xfrm>
            <a:custGeom>
              <a:avLst/>
              <a:gdLst>
                <a:gd name="T0" fmla="*/ 101 w 103"/>
                <a:gd name="T1" fmla="*/ 39 h 63"/>
                <a:gd name="T2" fmla="*/ 101 w 103"/>
                <a:gd name="T3" fmla="*/ 44 h 63"/>
                <a:gd name="T4" fmla="*/ 100 w 103"/>
                <a:gd name="T5" fmla="*/ 50 h 63"/>
                <a:gd name="T6" fmla="*/ 103 w 103"/>
                <a:gd name="T7" fmla="*/ 59 h 63"/>
                <a:gd name="T8" fmla="*/ 99 w 103"/>
                <a:gd name="T9" fmla="*/ 62 h 63"/>
                <a:gd name="T10" fmla="*/ 87 w 103"/>
                <a:gd name="T11" fmla="*/ 61 h 63"/>
                <a:gd name="T12" fmla="*/ 79 w 103"/>
                <a:gd name="T13" fmla="*/ 58 h 63"/>
                <a:gd name="T14" fmla="*/ 73 w 103"/>
                <a:gd name="T15" fmla="*/ 58 h 63"/>
                <a:gd name="T16" fmla="*/ 70 w 103"/>
                <a:gd name="T17" fmla="*/ 55 h 63"/>
                <a:gd name="T18" fmla="*/ 67 w 103"/>
                <a:gd name="T19" fmla="*/ 56 h 63"/>
                <a:gd name="T20" fmla="*/ 60 w 103"/>
                <a:gd name="T21" fmla="*/ 51 h 63"/>
                <a:gd name="T22" fmla="*/ 60 w 103"/>
                <a:gd name="T23" fmla="*/ 47 h 63"/>
                <a:gd name="T24" fmla="*/ 51 w 103"/>
                <a:gd name="T25" fmla="*/ 44 h 63"/>
                <a:gd name="T26" fmla="*/ 34 w 103"/>
                <a:gd name="T27" fmla="*/ 43 h 63"/>
                <a:gd name="T28" fmla="*/ 31 w 103"/>
                <a:gd name="T29" fmla="*/ 41 h 63"/>
                <a:gd name="T30" fmla="*/ 18 w 103"/>
                <a:gd name="T31" fmla="*/ 35 h 63"/>
                <a:gd name="T32" fmla="*/ 9 w 103"/>
                <a:gd name="T33" fmla="*/ 25 h 63"/>
                <a:gd name="T34" fmla="*/ 4 w 103"/>
                <a:gd name="T35" fmla="*/ 25 h 63"/>
                <a:gd name="T36" fmla="*/ 0 w 103"/>
                <a:gd name="T37" fmla="*/ 22 h 63"/>
                <a:gd name="T38" fmla="*/ 1 w 103"/>
                <a:gd name="T39" fmla="*/ 15 h 63"/>
                <a:gd name="T40" fmla="*/ 1 w 103"/>
                <a:gd name="T41" fmla="*/ 11 h 63"/>
                <a:gd name="T42" fmla="*/ 5 w 103"/>
                <a:gd name="T43" fmla="*/ 8 h 63"/>
                <a:gd name="T44" fmla="*/ 11 w 103"/>
                <a:gd name="T45" fmla="*/ 2 h 63"/>
                <a:gd name="T46" fmla="*/ 15 w 103"/>
                <a:gd name="T47" fmla="*/ 5 h 63"/>
                <a:gd name="T48" fmla="*/ 15 w 103"/>
                <a:gd name="T49" fmla="*/ 1 h 63"/>
                <a:gd name="T50" fmla="*/ 19 w 103"/>
                <a:gd name="T51" fmla="*/ 1 h 63"/>
                <a:gd name="T52" fmla="*/ 27 w 103"/>
                <a:gd name="T53" fmla="*/ 4 h 63"/>
                <a:gd name="T54" fmla="*/ 37 w 103"/>
                <a:gd name="T55" fmla="*/ 11 h 63"/>
                <a:gd name="T56" fmla="*/ 43 w 103"/>
                <a:gd name="T57" fmla="*/ 18 h 63"/>
                <a:gd name="T58" fmla="*/ 46 w 103"/>
                <a:gd name="T59" fmla="*/ 14 h 63"/>
                <a:gd name="T60" fmla="*/ 50 w 103"/>
                <a:gd name="T61" fmla="*/ 14 h 63"/>
                <a:gd name="T62" fmla="*/ 50 w 103"/>
                <a:gd name="T63" fmla="*/ 20 h 63"/>
                <a:gd name="T64" fmla="*/ 52 w 103"/>
                <a:gd name="T65" fmla="*/ 24 h 63"/>
                <a:gd name="T66" fmla="*/ 63 w 103"/>
                <a:gd name="T67" fmla="*/ 25 h 63"/>
                <a:gd name="T68" fmla="*/ 63 w 103"/>
                <a:gd name="T69" fmla="*/ 30 h 63"/>
                <a:gd name="T70" fmla="*/ 69 w 103"/>
                <a:gd name="T71" fmla="*/ 31 h 63"/>
                <a:gd name="T72" fmla="*/ 73 w 103"/>
                <a:gd name="T73" fmla="*/ 36 h 63"/>
                <a:gd name="T74" fmla="*/ 77 w 103"/>
                <a:gd name="T75" fmla="*/ 35 h 63"/>
                <a:gd name="T76" fmla="*/ 80 w 103"/>
                <a:gd name="T77" fmla="*/ 38 h 63"/>
                <a:gd name="T78" fmla="*/ 84 w 103"/>
                <a:gd name="T79" fmla="*/ 35 h 63"/>
                <a:gd name="T80" fmla="*/ 88 w 103"/>
                <a:gd name="T81" fmla="*/ 39 h 63"/>
                <a:gd name="T82" fmla="*/ 92 w 103"/>
                <a:gd name="T83" fmla="*/ 41 h 63"/>
                <a:gd name="T84" fmla="*/ 98 w 103"/>
                <a:gd name="T85" fmla="*/ 38 h 63"/>
                <a:gd name="T86" fmla="*/ 101 w 103"/>
                <a:gd name="T87" fmla="*/ 39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3"/>
                <a:gd name="T133" fmla="*/ 0 h 63"/>
                <a:gd name="T134" fmla="*/ 103 w 103"/>
                <a:gd name="T135" fmla="*/ 63 h 6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3" h="63">
                  <a:moveTo>
                    <a:pt x="101" y="39"/>
                  </a:moveTo>
                  <a:cubicBezTo>
                    <a:pt x="101" y="40"/>
                    <a:pt x="101" y="42"/>
                    <a:pt x="101" y="44"/>
                  </a:cubicBezTo>
                  <a:cubicBezTo>
                    <a:pt x="101" y="46"/>
                    <a:pt x="100" y="48"/>
                    <a:pt x="100" y="50"/>
                  </a:cubicBezTo>
                  <a:cubicBezTo>
                    <a:pt x="101" y="53"/>
                    <a:pt x="103" y="56"/>
                    <a:pt x="103" y="59"/>
                  </a:cubicBezTo>
                  <a:cubicBezTo>
                    <a:pt x="103" y="60"/>
                    <a:pt x="101" y="62"/>
                    <a:pt x="99" y="62"/>
                  </a:cubicBezTo>
                  <a:cubicBezTo>
                    <a:pt x="95" y="63"/>
                    <a:pt x="91" y="61"/>
                    <a:pt x="87" y="61"/>
                  </a:cubicBezTo>
                  <a:cubicBezTo>
                    <a:pt x="84" y="60"/>
                    <a:pt x="82" y="59"/>
                    <a:pt x="79" y="58"/>
                  </a:cubicBezTo>
                  <a:cubicBezTo>
                    <a:pt x="77" y="58"/>
                    <a:pt x="75" y="59"/>
                    <a:pt x="73" y="58"/>
                  </a:cubicBezTo>
                  <a:cubicBezTo>
                    <a:pt x="71" y="58"/>
                    <a:pt x="71" y="55"/>
                    <a:pt x="70" y="55"/>
                  </a:cubicBezTo>
                  <a:cubicBezTo>
                    <a:pt x="69" y="54"/>
                    <a:pt x="68" y="56"/>
                    <a:pt x="67" y="56"/>
                  </a:cubicBezTo>
                  <a:cubicBezTo>
                    <a:pt x="64" y="55"/>
                    <a:pt x="62" y="53"/>
                    <a:pt x="60" y="51"/>
                  </a:cubicBezTo>
                  <a:cubicBezTo>
                    <a:pt x="59" y="50"/>
                    <a:pt x="61" y="48"/>
                    <a:pt x="60" y="47"/>
                  </a:cubicBezTo>
                  <a:cubicBezTo>
                    <a:pt x="58" y="45"/>
                    <a:pt x="54" y="44"/>
                    <a:pt x="51" y="44"/>
                  </a:cubicBezTo>
                  <a:cubicBezTo>
                    <a:pt x="45" y="43"/>
                    <a:pt x="40" y="44"/>
                    <a:pt x="34" y="43"/>
                  </a:cubicBezTo>
                  <a:cubicBezTo>
                    <a:pt x="33" y="43"/>
                    <a:pt x="32" y="41"/>
                    <a:pt x="31" y="41"/>
                  </a:cubicBezTo>
                  <a:cubicBezTo>
                    <a:pt x="27" y="38"/>
                    <a:pt x="22" y="38"/>
                    <a:pt x="18" y="35"/>
                  </a:cubicBezTo>
                  <a:cubicBezTo>
                    <a:pt x="14" y="32"/>
                    <a:pt x="12" y="28"/>
                    <a:pt x="9" y="25"/>
                  </a:cubicBezTo>
                  <a:cubicBezTo>
                    <a:pt x="8" y="24"/>
                    <a:pt x="6" y="26"/>
                    <a:pt x="4" y="25"/>
                  </a:cubicBezTo>
                  <a:cubicBezTo>
                    <a:pt x="3" y="24"/>
                    <a:pt x="1" y="23"/>
                    <a:pt x="0" y="22"/>
                  </a:cubicBezTo>
                  <a:cubicBezTo>
                    <a:pt x="0" y="19"/>
                    <a:pt x="1" y="17"/>
                    <a:pt x="1" y="15"/>
                  </a:cubicBezTo>
                  <a:cubicBezTo>
                    <a:pt x="2" y="13"/>
                    <a:pt x="0" y="13"/>
                    <a:pt x="1" y="11"/>
                  </a:cubicBezTo>
                  <a:cubicBezTo>
                    <a:pt x="2" y="10"/>
                    <a:pt x="3" y="9"/>
                    <a:pt x="5" y="8"/>
                  </a:cubicBezTo>
                  <a:cubicBezTo>
                    <a:pt x="7" y="6"/>
                    <a:pt x="9" y="4"/>
                    <a:pt x="11" y="2"/>
                  </a:cubicBezTo>
                  <a:cubicBezTo>
                    <a:pt x="12" y="3"/>
                    <a:pt x="13" y="6"/>
                    <a:pt x="15" y="5"/>
                  </a:cubicBezTo>
                  <a:cubicBezTo>
                    <a:pt x="16" y="5"/>
                    <a:pt x="14" y="2"/>
                    <a:pt x="15" y="1"/>
                  </a:cubicBezTo>
                  <a:cubicBezTo>
                    <a:pt x="16" y="0"/>
                    <a:pt x="18" y="1"/>
                    <a:pt x="19" y="1"/>
                  </a:cubicBezTo>
                  <a:cubicBezTo>
                    <a:pt x="21" y="2"/>
                    <a:pt x="24" y="3"/>
                    <a:pt x="27" y="4"/>
                  </a:cubicBezTo>
                  <a:cubicBezTo>
                    <a:pt x="30" y="6"/>
                    <a:pt x="34" y="9"/>
                    <a:pt x="37" y="11"/>
                  </a:cubicBezTo>
                  <a:cubicBezTo>
                    <a:pt x="39" y="13"/>
                    <a:pt x="40" y="17"/>
                    <a:pt x="43" y="18"/>
                  </a:cubicBezTo>
                  <a:cubicBezTo>
                    <a:pt x="45" y="18"/>
                    <a:pt x="45" y="14"/>
                    <a:pt x="46" y="14"/>
                  </a:cubicBezTo>
                  <a:cubicBezTo>
                    <a:pt x="47" y="13"/>
                    <a:pt x="49" y="13"/>
                    <a:pt x="50" y="14"/>
                  </a:cubicBezTo>
                  <a:cubicBezTo>
                    <a:pt x="51" y="16"/>
                    <a:pt x="49" y="18"/>
                    <a:pt x="50" y="20"/>
                  </a:cubicBezTo>
                  <a:cubicBezTo>
                    <a:pt x="50" y="22"/>
                    <a:pt x="51" y="23"/>
                    <a:pt x="52" y="24"/>
                  </a:cubicBezTo>
                  <a:cubicBezTo>
                    <a:pt x="55" y="25"/>
                    <a:pt x="60" y="24"/>
                    <a:pt x="63" y="25"/>
                  </a:cubicBezTo>
                  <a:cubicBezTo>
                    <a:pt x="64" y="26"/>
                    <a:pt x="62" y="29"/>
                    <a:pt x="63" y="30"/>
                  </a:cubicBezTo>
                  <a:cubicBezTo>
                    <a:pt x="64" y="31"/>
                    <a:pt x="67" y="30"/>
                    <a:pt x="69" y="31"/>
                  </a:cubicBezTo>
                  <a:cubicBezTo>
                    <a:pt x="71" y="32"/>
                    <a:pt x="71" y="35"/>
                    <a:pt x="73" y="36"/>
                  </a:cubicBezTo>
                  <a:cubicBezTo>
                    <a:pt x="74" y="37"/>
                    <a:pt x="76" y="34"/>
                    <a:pt x="77" y="35"/>
                  </a:cubicBezTo>
                  <a:cubicBezTo>
                    <a:pt x="78" y="35"/>
                    <a:pt x="78" y="38"/>
                    <a:pt x="80" y="38"/>
                  </a:cubicBezTo>
                  <a:cubicBezTo>
                    <a:pt x="81" y="38"/>
                    <a:pt x="82" y="35"/>
                    <a:pt x="84" y="35"/>
                  </a:cubicBezTo>
                  <a:cubicBezTo>
                    <a:pt x="86" y="35"/>
                    <a:pt x="86" y="38"/>
                    <a:pt x="88" y="39"/>
                  </a:cubicBezTo>
                  <a:cubicBezTo>
                    <a:pt x="89" y="40"/>
                    <a:pt x="91" y="41"/>
                    <a:pt x="92" y="41"/>
                  </a:cubicBezTo>
                  <a:cubicBezTo>
                    <a:pt x="94" y="41"/>
                    <a:pt x="96" y="39"/>
                    <a:pt x="98" y="38"/>
                  </a:cubicBezTo>
                  <a:cubicBezTo>
                    <a:pt x="99" y="38"/>
                    <a:pt x="100" y="39"/>
                    <a:pt x="101" y="3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2" name="Freeform 138"/>
            <p:cNvSpPr>
              <a:spLocks noChangeAspect="1"/>
            </p:cNvSpPr>
            <p:nvPr/>
          </p:nvSpPr>
          <p:spPr bwMode="auto">
            <a:xfrm>
              <a:off x="6126103" y="3455271"/>
              <a:ext cx="109527" cy="163428"/>
            </a:xfrm>
            <a:custGeom>
              <a:avLst/>
              <a:gdLst>
                <a:gd name="T0" fmla="*/ 21 w 63"/>
                <a:gd name="T1" fmla="*/ 73 h 86"/>
                <a:gd name="T2" fmla="*/ 24 w 63"/>
                <a:gd name="T3" fmla="*/ 66 h 86"/>
                <a:gd name="T4" fmla="*/ 28 w 63"/>
                <a:gd name="T5" fmla="*/ 71 h 86"/>
                <a:gd name="T6" fmla="*/ 34 w 63"/>
                <a:gd name="T7" fmla="*/ 62 h 86"/>
                <a:gd name="T8" fmla="*/ 30 w 63"/>
                <a:gd name="T9" fmla="*/ 49 h 86"/>
                <a:gd name="T10" fmla="*/ 37 w 63"/>
                <a:gd name="T11" fmla="*/ 57 h 86"/>
                <a:gd name="T12" fmla="*/ 46 w 63"/>
                <a:gd name="T13" fmla="*/ 59 h 86"/>
                <a:gd name="T14" fmla="*/ 50 w 63"/>
                <a:gd name="T15" fmla="*/ 70 h 86"/>
                <a:gd name="T16" fmla="*/ 52 w 63"/>
                <a:gd name="T17" fmla="*/ 77 h 86"/>
                <a:gd name="T18" fmla="*/ 55 w 63"/>
                <a:gd name="T19" fmla="*/ 86 h 86"/>
                <a:gd name="T20" fmla="*/ 61 w 63"/>
                <a:gd name="T21" fmla="*/ 84 h 86"/>
                <a:gd name="T22" fmla="*/ 59 w 63"/>
                <a:gd name="T23" fmla="*/ 60 h 86"/>
                <a:gd name="T24" fmla="*/ 54 w 63"/>
                <a:gd name="T25" fmla="*/ 45 h 86"/>
                <a:gd name="T26" fmla="*/ 48 w 63"/>
                <a:gd name="T27" fmla="*/ 54 h 86"/>
                <a:gd name="T28" fmla="*/ 42 w 63"/>
                <a:gd name="T29" fmla="*/ 51 h 86"/>
                <a:gd name="T30" fmla="*/ 37 w 63"/>
                <a:gd name="T31" fmla="*/ 50 h 86"/>
                <a:gd name="T32" fmla="*/ 47 w 63"/>
                <a:gd name="T33" fmla="*/ 35 h 86"/>
                <a:gd name="T34" fmla="*/ 54 w 63"/>
                <a:gd name="T35" fmla="*/ 29 h 86"/>
                <a:gd name="T36" fmla="*/ 46 w 63"/>
                <a:gd name="T37" fmla="*/ 22 h 86"/>
                <a:gd name="T38" fmla="*/ 22 w 63"/>
                <a:gd name="T39" fmla="*/ 20 h 86"/>
                <a:gd name="T40" fmla="*/ 20 w 63"/>
                <a:gd name="T41" fmla="*/ 8 h 86"/>
                <a:gd name="T42" fmla="*/ 10 w 63"/>
                <a:gd name="T43" fmla="*/ 5 h 86"/>
                <a:gd name="T44" fmla="*/ 1 w 63"/>
                <a:gd name="T45" fmla="*/ 0 h 86"/>
                <a:gd name="T46" fmla="*/ 3 w 63"/>
                <a:gd name="T47" fmla="*/ 5 h 86"/>
                <a:gd name="T48" fmla="*/ 3 w 63"/>
                <a:gd name="T49" fmla="*/ 16 h 86"/>
                <a:gd name="T50" fmla="*/ 5 w 63"/>
                <a:gd name="T51" fmla="*/ 24 h 86"/>
                <a:gd name="T52" fmla="*/ 3 w 63"/>
                <a:gd name="T53" fmla="*/ 28 h 86"/>
                <a:gd name="T54" fmla="*/ 7 w 63"/>
                <a:gd name="T55" fmla="*/ 34 h 86"/>
                <a:gd name="T56" fmla="*/ 7 w 63"/>
                <a:gd name="T57" fmla="*/ 43 h 86"/>
                <a:gd name="T58" fmla="*/ 10 w 63"/>
                <a:gd name="T59" fmla="*/ 52 h 86"/>
                <a:gd name="T60" fmla="*/ 13 w 63"/>
                <a:gd name="T61" fmla="*/ 55 h 86"/>
                <a:gd name="T62" fmla="*/ 14 w 63"/>
                <a:gd name="T63" fmla="*/ 63 h 86"/>
                <a:gd name="T64" fmla="*/ 17 w 63"/>
                <a:gd name="T65" fmla="*/ 73 h 8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86"/>
                <a:gd name="T101" fmla="*/ 63 w 63"/>
                <a:gd name="T102" fmla="*/ 86 h 8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86">
                  <a:moveTo>
                    <a:pt x="17" y="73"/>
                  </a:moveTo>
                  <a:cubicBezTo>
                    <a:pt x="18" y="73"/>
                    <a:pt x="20" y="74"/>
                    <a:pt x="21" y="73"/>
                  </a:cubicBezTo>
                  <a:cubicBezTo>
                    <a:pt x="22" y="73"/>
                    <a:pt x="24" y="72"/>
                    <a:pt x="24" y="71"/>
                  </a:cubicBezTo>
                  <a:cubicBezTo>
                    <a:pt x="24" y="70"/>
                    <a:pt x="23" y="67"/>
                    <a:pt x="24" y="66"/>
                  </a:cubicBezTo>
                  <a:cubicBezTo>
                    <a:pt x="25" y="65"/>
                    <a:pt x="25" y="68"/>
                    <a:pt x="26" y="69"/>
                  </a:cubicBezTo>
                  <a:cubicBezTo>
                    <a:pt x="27" y="70"/>
                    <a:pt x="27" y="71"/>
                    <a:pt x="28" y="71"/>
                  </a:cubicBezTo>
                  <a:cubicBezTo>
                    <a:pt x="30" y="71"/>
                    <a:pt x="32" y="70"/>
                    <a:pt x="32" y="69"/>
                  </a:cubicBezTo>
                  <a:cubicBezTo>
                    <a:pt x="33" y="67"/>
                    <a:pt x="34" y="64"/>
                    <a:pt x="34" y="62"/>
                  </a:cubicBezTo>
                  <a:cubicBezTo>
                    <a:pt x="33" y="59"/>
                    <a:pt x="31" y="57"/>
                    <a:pt x="30" y="55"/>
                  </a:cubicBezTo>
                  <a:cubicBezTo>
                    <a:pt x="30" y="53"/>
                    <a:pt x="29" y="50"/>
                    <a:pt x="30" y="49"/>
                  </a:cubicBezTo>
                  <a:cubicBezTo>
                    <a:pt x="31" y="48"/>
                    <a:pt x="32" y="50"/>
                    <a:pt x="33" y="52"/>
                  </a:cubicBezTo>
                  <a:cubicBezTo>
                    <a:pt x="34" y="53"/>
                    <a:pt x="35" y="56"/>
                    <a:pt x="37" y="57"/>
                  </a:cubicBezTo>
                  <a:cubicBezTo>
                    <a:pt x="38" y="58"/>
                    <a:pt x="40" y="58"/>
                    <a:pt x="41" y="58"/>
                  </a:cubicBezTo>
                  <a:cubicBezTo>
                    <a:pt x="43" y="58"/>
                    <a:pt x="45" y="58"/>
                    <a:pt x="46" y="59"/>
                  </a:cubicBezTo>
                  <a:cubicBezTo>
                    <a:pt x="48" y="60"/>
                    <a:pt x="50" y="61"/>
                    <a:pt x="50" y="63"/>
                  </a:cubicBezTo>
                  <a:cubicBezTo>
                    <a:pt x="51" y="65"/>
                    <a:pt x="51" y="67"/>
                    <a:pt x="50" y="70"/>
                  </a:cubicBezTo>
                  <a:cubicBezTo>
                    <a:pt x="50" y="71"/>
                    <a:pt x="49" y="73"/>
                    <a:pt x="49" y="74"/>
                  </a:cubicBezTo>
                  <a:cubicBezTo>
                    <a:pt x="49" y="76"/>
                    <a:pt x="52" y="76"/>
                    <a:pt x="52" y="77"/>
                  </a:cubicBezTo>
                  <a:cubicBezTo>
                    <a:pt x="53" y="78"/>
                    <a:pt x="52" y="80"/>
                    <a:pt x="52" y="82"/>
                  </a:cubicBezTo>
                  <a:cubicBezTo>
                    <a:pt x="53" y="83"/>
                    <a:pt x="54" y="85"/>
                    <a:pt x="55" y="86"/>
                  </a:cubicBezTo>
                  <a:cubicBezTo>
                    <a:pt x="55" y="84"/>
                    <a:pt x="54" y="81"/>
                    <a:pt x="55" y="80"/>
                  </a:cubicBezTo>
                  <a:cubicBezTo>
                    <a:pt x="57" y="79"/>
                    <a:pt x="60" y="85"/>
                    <a:pt x="61" y="84"/>
                  </a:cubicBezTo>
                  <a:cubicBezTo>
                    <a:pt x="63" y="80"/>
                    <a:pt x="60" y="76"/>
                    <a:pt x="59" y="72"/>
                  </a:cubicBezTo>
                  <a:cubicBezTo>
                    <a:pt x="59" y="68"/>
                    <a:pt x="60" y="64"/>
                    <a:pt x="59" y="60"/>
                  </a:cubicBezTo>
                  <a:cubicBezTo>
                    <a:pt x="58" y="57"/>
                    <a:pt x="55" y="55"/>
                    <a:pt x="54" y="52"/>
                  </a:cubicBezTo>
                  <a:cubicBezTo>
                    <a:pt x="53" y="49"/>
                    <a:pt x="55" y="47"/>
                    <a:pt x="54" y="45"/>
                  </a:cubicBezTo>
                  <a:cubicBezTo>
                    <a:pt x="53" y="44"/>
                    <a:pt x="50" y="43"/>
                    <a:pt x="49" y="44"/>
                  </a:cubicBezTo>
                  <a:cubicBezTo>
                    <a:pt x="47" y="47"/>
                    <a:pt x="49" y="51"/>
                    <a:pt x="48" y="54"/>
                  </a:cubicBezTo>
                  <a:cubicBezTo>
                    <a:pt x="47" y="56"/>
                    <a:pt x="45" y="57"/>
                    <a:pt x="44" y="56"/>
                  </a:cubicBezTo>
                  <a:cubicBezTo>
                    <a:pt x="42" y="55"/>
                    <a:pt x="44" y="52"/>
                    <a:pt x="42" y="51"/>
                  </a:cubicBezTo>
                  <a:cubicBezTo>
                    <a:pt x="41" y="51"/>
                    <a:pt x="40" y="54"/>
                    <a:pt x="38" y="54"/>
                  </a:cubicBezTo>
                  <a:cubicBezTo>
                    <a:pt x="37" y="54"/>
                    <a:pt x="37" y="52"/>
                    <a:pt x="37" y="50"/>
                  </a:cubicBezTo>
                  <a:cubicBezTo>
                    <a:pt x="37" y="46"/>
                    <a:pt x="38" y="42"/>
                    <a:pt x="40" y="39"/>
                  </a:cubicBezTo>
                  <a:cubicBezTo>
                    <a:pt x="41" y="37"/>
                    <a:pt x="45" y="37"/>
                    <a:pt x="47" y="35"/>
                  </a:cubicBezTo>
                  <a:cubicBezTo>
                    <a:pt x="48" y="33"/>
                    <a:pt x="49" y="31"/>
                    <a:pt x="51" y="29"/>
                  </a:cubicBezTo>
                  <a:cubicBezTo>
                    <a:pt x="52" y="28"/>
                    <a:pt x="54" y="30"/>
                    <a:pt x="54" y="29"/>
                  </a:cubicBezTo>
                  <a:cubicBezTo>
                    <a:pt x="54" y="27"/>
                    <a:pt x="53" y="26"/>
                    <a:pt x="52" y="25"/>
                  </a:cubicBezTo>
                  <a:cubicBezTo>
                    <a:pt x="50" y="24"/>
                    <a:pt x="48" y="22"/>
                    <a:pt x="46" y="22"/>
                  </a:cubicBezTo>
                  <a:cubicBezTo>
                    <a:pt x="40" y="21"/>
                    <a:pt x="33" y="22"/>
                    <a:pt x="27" y="22"/>
                  </a:cubicBezTo>
                  <a:cubicBezTo>
                    <a:pt x="25" y="22"/>
                    <a:pt x="23" y="21"/>
                    <a:pt x="22" y="20"/>
                  </a:cubicBezTo>
                  <a:cubicBezTo>
                    <a:pt x="21" y="18"/>
                    <a:pt x="23" y="16"/>
                    <a:pt x="23" y="13"/>
                  </a:cubicBezTo>
                  <a:cubicBezTo>
                    <a:pt x="23" y="11"/>
                    <a:pt x="22" y="8"/>
                    <a:pt x="20" y="8"/>
                  </a:cubicBezTo>
                  <a:cubicBezTo>
                    <a:pt x="18" y="7"/>
                    <a:pt x="17" y="12"/>
                    <a:pt x="15" y="11"/>
                  </a:cubicBezTo>
                  <a:cubicBezTo>
                    <a:pt x="13" y="10"/>
                    <a:pt x="13" y="6"/>
                    <a:pt x="10" y="5"/>
                  </a:cubicBezTo>
                  <a:cubicBezTo>
                    <a:pt x="9" y="4"/>
                    <a:pt x="8" y="7"/>
                    <a:pt x="7" y="6"/>
                  </a:cubicBezTo>
                  <a:cubicBezTo>
                    <a:pt x="5" y="5"/>
                    <a:pt x="4" y="1"/>
                    <a:pt x="1" y="0"/>
                  </a:cubicBezTo>
                  <a:cubicBezTo>
                    <a:pt x="0" y="0"/>
                    <a:pt x="0" y="2"/>
                    <a:pt x="1" y="3"/>
                  </a:cubicBezTo>
                  <a:cubicBezTo>
                    <a:pt x="1" y="4"/>
                    <a:pt x="3" y="4"/>
                    <a:pt x="3" y="5"/>
                  </a:cubicBezTo>
                  <a:cubicBezTo>
                    <a:pt x="3" y="7"/>
                    <a:pt x="0" y="9"/>
                    <a:pt x="0" y="12"/>
                  </a:cubicBezTo>
                  <a:cubicBezTo>
                    <a:pt x="0" y="14"/>
                    <a:pt x="2" y="15"/>
                    <a:pt x="3" y="16"/>
                  </a:cubicBezTo>
                  <a:cubicBezTo>
                    <a:pt x="5" y="19"/>
                    <a:pt x="10" y="20"/>
                    <a:pt x="10" y="23"/>
                  </a:cubicBezTo>
                  <a:cubicBezTo>
                    <a:pt x="10" y="25"/>
                    <a:pt x="6" y="23"/>
                    <a:pt x="5" y="24"/>
                  </a:cubicBezTo>
                  <a:cubicBezTo>
                    <a:pt x="4" y="24"/>
                    <a:pt x="6" y="26"/>
                    <a:pt x="5" y="27"/>
                  </a:cubicBezTo>
                  <a:cubicBezTo>
                    <a:pt x="5" y="28"/>
                    <a:pt x="4" y="27"/>
                    <a:pt x="3" y="28"/>
                  </a:cubicBezTo>
                  <a:cubicBezTo>
                    <a:pt x="3" y="29"/>
                    <a:pt x="2" y="30"/>
                    <a:pt x="2" y="31"/>
                  </a:cubicBezTo>
                  <a:cubicBezTo>
                    <a:pt x="3" y="33"/>
                    <a:pt x="6" y="33"/>
                    <a:pt x="7" y="34"/>
                  </a:cubicBezTo>
                  <a:cubicBezTo>
                    <a:pt x="9" y="35"/>
                    <a:pt x="10" y="36"/>
                    <a:pt x="10" y="38"/>
                  </a:cubicBezTo>
                  <a:cubicBezTo>
                    <a:pt x="10" y="40"/>
                    <a:pt x="7" y="41"/>
                    <a:pt x="7" y="43"/>
                  </a:cubicBezTo>
                  <a:cubicBezTo>
                    <a:pt x="6" y="44"/>
                    <a:pt x="8" y="45"/>
                    <a:pt x="9" y="46"/>
                  </a:cubicBezTo>
                  <a:cubicBezTo>
                    <a:pt x="10" y="48"/>
                    <a:pt x="9" y="50"/>
                    <a:pt x="10" y="52"/>
                  </a:cubicBezTo>
                  <a:cubicBezTo>
                    <a:pt x="11" y="53"/>
                    <a:pt x="13" y="51"/>
                    <a:pt x="14" y="52"/>
                  </a:cubicBezTo>
                  <a:cubicBezTo>
                    <a:pt x="14" y="53"/>
                    <a:pt x="13" y="54"/>
                    <a:pt x="13" y="55"/>
                  </a:cubicBezTo>
                  <a:cubicBezTo>
                    <a:pt x="13" y="56"/>
                    <a:pt x="13" y="57"/>
                    <a:pt x="13" y="59"/>
                  </a:cubicBezTo>
                  <a:cubicBezTo>
                    <a:pt x="13" y="60"/>
                    <a:pt x="14" y="61"/>
                    <a:pt x="14" y="63"/>
                  </a:cubicBezTo>
                  <a:cubicBezTo>
                    <a:pt x="14" y="64"/>
                    <a:pt x="14" y="65"/>
                    <a:pt x="14" y="67"/>
                  </a:cubicBezTo>
                  <a:cubicBezTo>
                    <a:pt x="14" y="69"/>
                    <a:pt x="16" y="71"/>
                    <a:pt x="17" y="7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3" name="Freeform 139"/>
            <p:cNvSpPr>
              <a:spLocks noChangeAspect="1"/>
            </p:cNvSpPr>
            <p:nvPr/>
          </p:nvSpPr>
          <p:spPr bwMode="auto">
            <a:xfrm>
              <a:off x="6221344" y="3403414"/>
              <a:ext cx="198419" cy="521711"/>
            </a:xfrm>
            <a:custGeom>
              <a:avLst/>
              <a:gdLst>
                <a:gd name="T0" fmla="*/ 101 w 113"/>
                <a:gd name="T1" fmla="*/ 103 h 274"/>
                <a:gd name="T2" fmla="*/ 86 w 113"/>
                <a:gd name="T3" fmla="*/ 97 h 274"/>
                <a:gd name="T4" fmla="*/ 89 w 113"/>
                <a:gd name="T5" fmla="*/ 83 h 274"/>
                <a:gd name="T6" fmla="*/ 83 w 113"/>
                <a:gd name="T7" fmla="*/ 65 h 274"/>
                <a:gd name="T8" fmla="*/ 64 w 113"/>
                <a:gd name="T9" fmla="*/ 68 h 274"/>
                <a:gd name="T10" fmla="*/ 68 w 113"/>
                <a:gd name="T11" fmla="*/ 48 h 274"/>
                <a:gd name="T12" fmla="*/ 76 w 113"/>
                <a:gd name="T13" fmla="*/ 34 h 274"/>
                <a:gd name="T14" fmla="*/ 68 w 113"/>
                <a:gd name="T15" fmla="*/ 14 h 274"/>
                <a:gd name="T16" fmla="*/ 58 w 113"/>
                <a:gd name="T17" fmla="*/ 5 h 274"/>
                <a:gd name="T18" fmla="*/ 52 w 113"/>
                <a:gd name="T19" fmla="*/ 15 h 274"/>
                <a:gd name="T20" fmla="*/ 48 w 113"/>
                <a:gd name="T21" fmla="*/ 18 h 274"/>
                <a:gd name="T22" fmla="*/ 32 w 113"/>
                <a:gd name="T23" fmla="*/ 28 h 274"/>
                <a:gd name="T24" fmla="*/ 34 w 113"/>
                <a:gd name="T25" fmla="*/ 38 h 274"/>
                <a:gd name="T26" fmla="*/ 26 w 113"/>
                <a:gd name="T27" fmla="*/ 47 h 274"/>
                <a:gd name="T28" fmla="*/ 20 w 113"/>
                <a:gd name="T29" fmla="*/ 70 h 274"/>
                <a:gd name="T30" fmla="*/ 15 w 113"/>
                <a:gd name="T31" fmla="*/ 74 h 274"/>
                <a:gd name="T32" fmla="*/ 12 w 113"/>
                <a:gd name="T33" fmla="*/ 93 h 274"/>
                <a:gd name="T34" fmla="*/ 5 w 113"/>
                <a:gd name="T35" fmla="*/ 99 h 274"/>
                <a:gd name="T36" fmla="*/ 1 w 113"/>
                <a:gd name="T37" fmla="*/ 113 h 274"/>
                <a:gd name="T38" fmla="*/ 9 w 113"/>
                <a:gd name="T39" fmla="*/ 123 h 274"/>
                <a:gd name="T40" fmla="*/ 23 w 113"/>
                <a:gd name="T41" fmla="*/ 130 h 274"/>
                <a:gd name="T42" fmla="*/ 30 w 113"/>
                <a:gd name="T43" fmla="*/ 145 h 274"/>
                <a:gd name="T44" fmla="*/ 33 w 113"/>
                <a:gd name="T45" fmla="*/ 176 h 274"/>
                <a:gd name="T46" fmla="*/ 37 w 113"/>
                <a:gd name="T47" fmla="*/ 179 h 274"/>
                <a:gd name="T48" fmla="*/ 43 w 113"/>
                <a:gd name="T49" fmla="*/ 184 h 274"/>
                <a:gd name="T50" fmla="*/ 48 w 113"/>
                <a:gd name="T51" fmla="*/ 187 h 274"/>
                <a:gd name="T52" fmla="*/ 57 w 113"/>
                <a:gd name="T53" fmla="*/ 179 h 274"/>
                <a:gd name="T54" fmla="*/ 62 w 113"/>
                <a:gd name="T55" fmla="*/ 174 h 274"/>
                <a:gd name="T56" fmla="*/ 70 w 113"/>
                <a:gd name="T57" fmla="*/ 176 h 274"/>
                <a:gd name="T58" fmla="*/ 76 w 113"/>
                <a:gd name="T59" fmla="*/ 194 h 274"/>
                <a:gd name="T60" fmla="*/ 82 w 113"/>
                <a:gd name="T61" fmla="*/ 221 h 274"/>
                <a:gd name="T62" fmla="*/ 92 w 113"/>
                <a:gd name="T63" fmla="*/ 237 h 274"/>
                <a:gd name="T64" fmla="*/ 94 w 113"/>
                <a:gd name="T65" fmla="*/ 251 h 274"/>
                <a:gd name="T66" fmla="*/ 88 w 113"/>
                <a:gd name="T67" fmla="*/ 265 h 274"/>
                <a:gd name="T68" fmla="*/ 93 w 113"/>
                <a:gd name="T69" fmla="*/ 262 h 274"/>
                <a:gd name="T70" fmla="*/ 101 w 113"/>
                <a:gd name="T71" fmla="*/ 241 h 274"/>
                <a:gd name="T72" fmla="*/ 98 w 113"/>
                <a:gd name="T73" fmla="*/ 221 h 274"/>
                <a:gd name="T74" fmla="*/ 81 w 113"/>
                <a:gd name="T75" fmla="*/ 198 h 274"/>
                <a:gd name="T76" fmla="*/ 89 w 113"/>
                <a:gd name="T77" fmla="*/ 184 h 274"/>
                <a:gd name="T78" fmla="*/ 85 w 113"/>
                <a:gd name="T79" fmla="*/ 174 h 274"/>
                <a:gd name="T80" fmla="*/ 77 w 113"/>
                <a:gd name="T81" fmla="*/ 158 h 274"/>
                <a:gd name="T82" fmla="*/ 71 w 113"/>
                <a:gd name="T83" fmla="*/ 147 h 274"/>
                <a:gd name="T84" fmla="*/ 82 w 113"/>
                <a:gd name="T85" fmla="*/ 134 h 274"/>
                <a:gd name="T86" fmla="*/ 94 w 113"/>
                <a:gd name="T87" fmla="*/ 127 h 274"/>
                <a:gd name="T88" fmla="*/ 101 w 113"/>
                <a:gd name="T89" fmla="*/ 122 h 274"/>
                <a:gd name="T90" fmla="*/ 105 w 113"/>
                <a:gd name="T91" fmla="*/ 111 h 27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3"/>
                <a:gd name="T139" fmla="*/ 0 h 274"/>
                <a:gd name="T140" fmla="*/ 113 w 113"/>
                <a:gd name="T141" fmla="*/ 274 h 27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3" h="274">
                  <a:moveTo>
                    <a:pt x="112" y="103"/>
                  </a:moveTo>
                  <a:cubicBezTo>
                    <a:pt x="112" y="102"/>
                    <a:pt x="113" y="101"/>
                    <a:pt x="112" y="101"/>
                  </a:cubicBezTo>
                  <a:cubicBezTo>
                    <a:pt x="108" y="100"/>
                    <a:pt x="105" y="102"/>
                    <a:pt x="101" y="103"/>
                  </a:cubicBezTo>
                  <a:cubicBezTo>
                    <a:pt x="100" y="103"/>
                    <a:pt x="98" y="104"/>
                    <a:pt x="97" y="103"/>
                  </a:cubicBezTo>
                  <a:cubicBezTo>
                    <a:pt x="96" y="102"/>
                    <a:pt x="98" y="98"/>
                    <a:pt x="97" y="97"/>
                  </a:cubicBezTo>
                  <a:cubicBezTo>
                    <a:pt x="94" y="95"/>
                    <a:pt x="89" y="99"/>
                    <a:pt x="86" y="97"/>
                  </a:cubicBezTo>
                  <a:cubicBezTo>
                    <a:pt x="84" y="95"/>
                    <a:pt x="88" y="92"/>
                    <a:pt x="88" y="90"/>
                  </a:cubicBezTo>
                  <a:cubicBezTo>
                    <a:pt x="89" y="88"/>
                    <a:pt x="86" y="87"/>
                    <a:pt x="86" y="85"/>
                  </a:cubicBezTo>
                  <a:cubicBezTo>
                    <a:pt x="86" y="84"/>
                    <a:pt x="90" y="84"/>
                    <a:pt x="89" y="83"/>
                  </a:cubicBezTo>
                  <a:cubicBezTo>
                    <a:pt x="87" y="81"/>
                    <a:pt x="83" y="82"/>
                    <a:pt x="81" y="80"/>
                  </a:cubicBezTo>
                  <a:cubicBezTo>
                    <a:pt x="79" y="77"/>
                    <a:pt x="79" y="73"/>
                    <a:pt x="80" y="69"/>
                  </a:cubicBezTo>
                  <a:cubicBezTo>
                    <a:pt x="80" y="67"/>
                    <a:pt x="85" y="66"/>
                    <a:pt x="83" y="65"/>
                  </a:cubicBezTo>
                  <a:cubicBezTo>
                    <a:pt x="80" y="66"/>
                    <a:pt x="76" y="65"/>
                    <a:pt x="73" y="66"/>
                  </a:cubicBezTo>
                  <a:cubicBezTo>
                    <a:pt x="70" y="67"/>
                    <a:pt x="69" y="70"/>
                    <a:pt x="67" y="71"/>
                  </a:cubicBezTo>
                  <a:cubicBezTo>
                    <a:pt x="66" y="71"/>
                    <a:pt x="64" y="70"/>
                    <a:pt x="64" y="68"/>
                  </a:cubicBezTo>
                  <a:cubicBezTo>
                    <a:pt x="63" y="66"/>
                    <a:pt x="67" y="66"/>
                    <a:pt x="67" y="64"/>
                  </a:cubicBezTo>
                  <a:cubicBezTo>
                    <a:pt x="66" y="61"/>
                    <a:pt x="61" y="62"/>
                    <a:pt x="62" y="59"/>
                  </a:cubicBezTo>
                  <a:cubicBezTo>
                    <a:pt x="62" y="55"/>
                    <a:pt x="66" y="53"/>
                    <a:pt x="68" y="48"/>
                  </a:cubicBezTo>
                  <a:cubicBezTo>
                    <a:pt x="70" y="45"/>
                    <a:pt x="74" y="44"/>
                    <a:pt x="75" y="40"/>
                  </a:cubicBezTo>
                  <a:cubicBezTo>
                    <a:pt x="76" y="38"/>
                    <a:pt x="73" y="37"/>
                    <a:pt x="73" y="34"/>
                  </a:cubicBezTo>
                  <a:cubicBezTo>
                    <a:pt x="73" y="34"/>
                    <a:pt x="75" y="35"/>
                    <a:pt x="76" y="34"/>
                  </a:cubicBezTo>
                  <a:cubicBezTo>
                    <a:pt x="76" y="32"/>
                    <a:pt x="74" y="30"/>
                    <a:pt x="74" y="28"/>
                  </a:cubicBezTo>
                  <a:cubicBezTo>
                    <a:pt x="73" y="23"/>
                    <a:pt x="74" y="18"/>
                    <a:pt x="72" y="14"/>
                  </a:cubicBezTo>
                  <a:cubicBezTo>
                    <a:pt x="72" y="13"/>
                    <a:pt x="69" y="15"/>
                    <a:pt x="68" y="14"/>
                  </a:cubicBezTo>
                  <a:cubicBezTo>
                    <a:pt x="66" y="12"/>
                    <a:pt x="67" y="8"/>
                    <a:pt x="66" y="5"/>
                  </a:cubicBezTo>
                  <a:cubicBezTo>
                    <a:pt x="64" y="3"/>
                    <a:pt x="62" y="0"/>
                    <a:pt x="59" y="0"/>
                  </a:cubicBezTo>
                  <a:cubicBezTo>
                    <a:pt x="58" y="0"/>
                    <a:pt x="58" y="4"/>
                    <a:pt x="58" y="5"/>
                  </a:cubicBezTo>
                  <a:cubicBezTo>
                    <a:pt x="57" y="7"/>
                    <a:pt x="57" y="8"/>
                    <a:pt x="56" y="9"/>
                  </a:cubicBezTo>
                  <a:cubicBezTo>
                    <a:pt x="55" y="11"/>
                    <a:pt x="53" y="10"/>
                    <a:pt x="52" y="11"/>
                  </a:cubicBezTo>
                  <a:cubicBezTo>
                    <a:pt x="51" y="12"/>
                    <a:pt x="51" y="14"/>
                    <a:pt x="52" y="15"/>
                  </a:cubicBezTo>
                  <a:cubicBezTo>
                    <a:pt x="52" y="17"/>
                    <a:pt x="55" y="18"/>
                    <a:pt x="55" y="20"/>
                  </a:cubicBezTo>
                  <a:cubicBezTo>
                    <a:pt x="55" y="21"/>
                    <a:pt x="53" y="20"/>
                    <a:pt x="52" y="20"/>
                  </a:cubicBezTo>
                  <a:cubicBezTo>
                    <a:pt x="50" y="20"/>
                    <a:pt x="49" y="18"/>
                    <a:pt x="48" y="18"/>
                  </a:cubicBezTo>
                  <a:cubicBezTo>
                    <a:pt x="46" y="18"/>
                    <a:pt x="44" y="19"/>
                    <a:pt x="42" y="20"/>
                  </a:cubicBezTo>
                  <a:cubicBezTo>
                    <a:pt x="40" y="22"/>
                    <a:pt x="39" y="24"/>
                    <a:pt x="37" y="26"/>
                  </a:cubicBezTo>
                  <a:cubicBezTo>
                    <a:pt x="35" y="27"/>
                    <a:pt x="33" y="27"/>
                    <a:pt x="32" y="28"/>
                  </a:cubicBezTo>
                  <a:cubicBezTo>
                    <a:pt x="31" y="29"/>
                    <a:pt x="32" y="30"/>
                    <a:pt x="32" y="32"/>
                  </a:cubicBezTo>
                  <a:cubicBezTo>
                    <a:pt x="32" y="33"/>
                    <a:pt x="31" y="34"/>
                    <a:pt x="32" y="36"/>
                  </a:cubicBezTo>
                  <a:cubicBezTo>
                    <a:pt x="32" y="36"/>
                    <a:pt x="34" y="37"/>
                    <a:pt x="34" y="38"/>
                  </a:cubicBezTo>
                  <a:cubicBezTo>
                    <a:pt x="33" y="39"/>
                    <a:pt x="31" y="39"/>
                    <a:pt x="30" y="40"/>
                  </a:cubicBezTo>
                  <a:cubicBezTo>
                    <a:pt x="30" y="42"/>
                    <a:pt x="31" y="43"/>
                    <a:pt x="30" y="44"/>
                  </a:cubicBezTo>
                  <a:cubicBezTo>
                    <a:pt x="29" y="46"/>
                    <a:pt x="26" y="45"/>
                    <a:pt x="26" y="47"/>
                  </a:cubicBezTo>
                  <a:cubicBezTo>
                    <a:pt x="26" y="49"/>
                    <a:pt x="30" y="50"/>
                    <a:pt x="29" y="51"/>
                  </a:cubicBezTo>
                  <a:cubicBezTo>
                    <a:pt x="27" y="57"/>
                    <a:pt x="25" y="63"/>
                    <a:pt x="23" y="69"/>
                  </a:cubicBezTo>
                  <a:cubicBezTo>
                    <a:pt x="23" y="70"/>
                    <a:pt x="21" y="70"/>
                    <a:pt x="20" y="70"/>
                  </a:cubicBezTo>
                  <a:cubicBezTo>
                    <a:pt x="18" y="69"/>
                    <a:pt x="16" y="67"/>
                    <a:pt x="14" y="67"/>
                  </a:cubicBezTo>
                  <a:cubicBezTo>
                    <a:pt x="13" y="66"/>
                    <a:pt x="12" y="67"/>
                    <a:pt x="12" y="68"/>
                  </a:cubicBezTo>
                  <a:cubicBezTo>
                    <a:pt x="13" y="70"/>
                    <a:pt x="14" y="72"/>
                    <a:pt x="15" y="74"/>
                  </a:cubicBezTo>
                  <a:cubicBezTo>
                    <a:pt x="15" y="77"/>
                    <a:pt x="16" y="80"/>
                    <a:pt x="15" y="83"/>
                  </a:cubicBezTo>
                  <a:cubicBezTo>
                    <a:pt x="15" y="83"/>
                    <a:pt x="12" y="82"/>
                    <a:pt x="12" y="83"/>
                  </a:cubicBezTo>
                  <a:cubicBezTo>
                    <a:pt x="11" y="86"/>
                    <a:pt x="12" y="90"/>
                    <a:pt x="12" y="93"/>
                  </a:cubicBezTo>
                  <a:cubicBezTo>
                    <a:pt x="12" y="95"/>
                    <a:pt x="11" y="97"/>
                    <a:pt x="10" y="99"/>
                  </a:cubicBezTo>
                  <a:cubicBezTo>
                    <a:pt x="10" y="100"/>
                    <a:pt x="9" y="99"/>
                    <a:pt x="8" y="99"/>
                  </a:cubicBezTo>
                  <a:cubicBezTo>
                    <a:pt x="7" y="99"/>
                    <a:pt x="6" y="99"/>
                    <a:pt x="5" y="99"/>
                  </a:cubicBezTo>
                  <a:cubicBezTo>
                    <a:pt x="6" y="103"/>
                    <a:pt x="9" y="107"/>
                    <a:pt x="7" y="111"/>
                  </a:cubicBezTo>
                  <a:cubicBezTo>
                    <a:pt x="6" y="112"/>
                    <a:pt x="3" y="106"/>
                    <a:pt x="1" y="107"/>
                  </a:cubicBezTo>
                  <a:cubicBezTo>
                    <a:pt x="0" y="108"/>
                    <a:pt x="1" y="111"/>
                    <a:pt x="1" y="113"/>
                  </a:cubicBezTo>
                  <a:cubicBezTo>
                    <a:pt x="2" y="113"/>
                    <a:pt x="4" y="112"/>
                    <a:pt x="5" y="113"/>
                  </a:cubicBezTo>
                  <a:cubicBezTo>
                    <a:pt x="6" y="114"/>
                    <a:pt x="5" y="116"/>
                    <a:pt x="6" y="118"/>
                  </a:cubicBezTo>
                  <a:cubicBezTo>
                    <a:pt x="7" y="120"/>
                    <a:pt x="7" y="122"/>
                    <a:pt x="9" y="123"/>
                  </a:cubicBezTo>
                  <a:cubicBezTo>
                    <a:pt x="10" y="123"/>
                    <a:pt x="11" y="122"/>
                    <a:pt x="12" y="123"/>
                  </a:cubicBezTo>
                  <a:cubicBezTo>
                    <a:pt x="14" y="124"/>
                    <a:pt x="15" y="126"/>
                    <a:pt x="17" y="127"/>
                  </a:cubicBezTo>
                  <a:cubicBezTo>
                    <a:pt x="19" y="128"/>
                    <a:pt x="22" y="128"/>
                    <a:pt x="23" y="130"/>
                  </a:cubicBezTo>
                  <a:cubicBezTo>
                    <a:pt x="24" y="131"/>
                    <a:pt x="23" y="134"/>
                    <a:pt x="24" y="136"/>
                  </a:cubicBezTo>
                  <a:cubicBezTo>
                    <a:pt x="25" y="137"/>
                    <a:pt x="28" y="137"/>
                    <a:pt x="29" y="139"/>
                  </a:cubicBezTo>
                  <a:cubicBezTo>
                    <a:pt x="30" y="141"/>
                    <a:pt x="29" y="143"/>
                    <a:pt x="30" y="145"/>
                  </a:cubicBezTo>
                  <a:cubicBezTo>
                    <a:pt x="31" y="149"/>
                    <a:pt x="32" y="152"/>
                    <a:pt x="33" y="155"/>
                  </a:cubicBezTo>
                  <a:cubicBezTo>
                    <a:pt x="33" y="158"/>
                    <a:pt x="32" y="160"/>
                    <a:pt x="32" y="163"/>
                  </a:cubicBezTo>
                  <a:cubicBezTo>
                    <a:pt x="32" y="167"/>
                    <a:pt x="33" y="172"/>
                    <a:pt x="33" y="176"/>
                  </a:cubicBezTo>
                  <a:cubicBezTo>
                    <a:pt x="32" y="178"/>
                    <a:pt x="32" y="179"/>
                    <a:pt x="32" y="180"/>
                  </a:cubicBezTo>
                  <a:cubicBezTo>
                    <a:pt x="31" y="183"/>
                    <a:pt x="30" y="185"/>
                    <a:pt x="32" y="187"/>
                  </a:cubicBezTo>
                  <a:cubicBezTo>
                    <a:pt x="35" y="185"/>
                    <a:pt x="34" y="179"/>
                    <a:pt x="37" y="179"/>
                  </a:cubicBezTo>
                  <a:cubicBezTo>
                    <a:pt x="40" y="179"/>
                    <a:pt x="37" y="184"/>
                    <a:pt x="38" y="187"/>
                  </a:cubicBezTo>
                  <a:cubicBezTo>
                    <a:pt x="38" y="188"/>
                    <a:pt x="40" y="189"/>
                    <a:pt x="41" y="189"/>
                  </a:cubicBezTo>
                  <a:cubicBezTo>
                    <a:pt x="43" y="188"/>
                    <a:pt x="42" y="185"/>
                    <a:pt x="43" y="184"/>
                  </a:cubicBezTo>
                  <a:cubicBezTo>
                    <a:pt x="44" y="184"/>
                    <a:pt x="44" y="186"/>
                    <a:pt x="45" y="187"/>
                  </a:cubicBezTo>
                  <a:cubicBezTo>
                    <a:pt x="46" y="187"/>
                    <a:pt x="46" y="185"/>
                    <a:pt x="47" y="185"/>
                  </a:cubicBezTo>
                  <a:cubicBezTo>
                    <a:pt x="48" y="185"/>
                    <a:pt x="47" y="187"/>
                    <a:pt x="48" y="187"/>
                  </a:cubicBezTo>
                  <a:cubicBezTo>
                    <a:pt x="51" y="186"/>
                    <a:pt x="53" y="184"/>
                    <a:pt x="54" y="181"/>
                  </a:cubicBezTo>
                  <a:cubicBezTo>
                    <a:pt x="55" y="180"/>
                    <a:pt x="52" y="180"/>
                    <a:pt x="53" y="179"/>
                  </a:cubicBezTo>
                  <a:cubicBezTo>
                    <a:pt x="54" y="178"/>
                    <a:pt x="56" y="180"/>
                    <a:pt x="57" y="179"/>
                  </a:cubicBezTo>
                  <a:cubicBezTo>
                    <a:pt x="58" y="177"/>
                    <a:pt x="54" y="175"/>
                    <a:pt x="55" y="174"/>
                  </a:cubicBezTo>
                  <a:cubicBezTo>
                    <a:pt x="57" y="173"/>
                    <a:pt x="57" y="177"/>
                    <a:pt x="59" y="177"/>
                  </a:cubicBezTo>
                  <a:cubicBezTo>
                    <a:pt x="61" y="177"/>
                    <a:pt x="62" y="175"/>
                    <a:pt x="62" y="174"/>
                  </a:cubicBezTo>
                  <a:cubicBezTo>
                    <a:pt x="63" y="171"/>
                    <a:pt x="61" y="167"/>
                    <a:pt x="63" y="165"/>
                  </a:cubicBezTo>
                  <a:cubicBezTo>
                    <a:pt x="64" y="163"/>
                    <a:pt x="66" y="167"/>
                    <a:pt x="67" y="168"/>
                  </a:cubicBezTo>
                  <a:cubicBezTo>
                    <a:pt x="68" y="171"/>
                    <a:pt x="69" y="174"/>
                    <a:pt x="70" y="176"/>
                  </a:cubicBezTo>
                  <a:cubicBezTo>
                    <a:pt x="71" y="179"/>
                    <a:pt x="71" y="181"/>
                    <a:pt x="73" y="183"/>
                  </a:cubicBezTo>
                  <a:cubicBezTo>
                    <a:pt x="74" y="184"/>
                    <a:pt x="75" y="180"/>
                    <a:pt x="76" y="181"/>
                  </a:cubicBezTo>
                  <a:cubicBezTo>
                    <a:pt x="77" y="185"/>
                    <a:pt x="76" y="190"/>
                    <a:pt x="76" y="194"/>
                  </a:cubicBezTo>
                  <a:cubicBezTo>
                    <a:pt x="77" y="198"/>
                    <a:pt x="77" y="202"/>
                    <a:pt x="78" y="206"/>
                  </a:cubicBezTo>
                  <a:cubicBezTo>
                    <a:pt x="79" y="209"/>
                    <a:pt x="81" y="210"/>
                    <a:pt x="81" y="212"/>
                  </a:cubicBezTo>
                  <a:cubicBezTo>
                    <a:pt x="82" y="215"/>
                    <a:pt x="80" y="218"/>
                    <a:pt x="82" y="221"/>
                  </a:cubicBezTo>
                  <a:cubicBezTo>
                    <a:pt x="83" y="222"/>
                    <a:pt x="83" y="215"/>
                    <a:pt x="84" y="216"/>
                  </a:cubicBezTo>
                  <a:cubicBezTo>
                    <a:pt x="87" y="220"/>
                    <a:pt x="87" y="224"/>
                    <a:pt x="89" y="228"/>
                  </a:cubicBezTo>
                  <a:cubicBezTo>
                    <a:pt x="90" y="231"/>
                    <a:pt x="92" y="234"/>
                    <a:pt x="92" y="237"/>
                  </a:cubicBezTo>
                  <a:cubicBezTo>
                    <a:pt x="92" y="238"/>
                    <a:pt x="90" y="239"/>
                    <a:pt x="90" y="240"/>
                  </a:cubicBezTo>
                  <a:cubicBezTo>
                    <a:pt x="89" y="242"/>
                    <a:pt x="89" y="245"/>
                    <a:pt x="90" y="247"/>
                  </a:cubicBezTo>
                  <a:cubicBezTo>
                    <a:pt x="91" y="249"/>
                    <a:pt x="94" y="249"/>
                    <a:pt x="94" y="251"/>
                  </a:cubicBezTo>
                  <a:cubicBezTo>
                    <a:pt x="94" y="253"/>
                    <a:pt x="90" y="251"/>
                    <a:pt x="90" y="252"/>
                  </a:cubicBezTo>
                  <a:cubicBezTo>
                    <a:pt x="89" y="255"/>
                    <a:pt x="91" y="257"/>
                    <a:pt x="91" y="260"/>
                  </a:cubicBezTo>
                  <a:cubicBezTo>
                    <a:pt x="91" y="262"/>
                    <a:pt x="88" y="263"/>
                    <a:pt x="88" y="265"/>
                  </a:cubicBezTo>
                  <a:cubicBezTo>
                    <a:pt x="88" y="268"/>
                    <a:pt x="88" y="271"/>
                    <a:pt x="90" y="273"/>
                  </a:cubicBezTo>
                  <a:cubicBezTo>
                    <a:pt x="92" y="274"/>
                    <a:pt x="92" y="270"/>
                    <a:pt x="93" y="269"/>
                  </a:cubicBezTo>
                  <a:cubicBezTo>
                    <a:pt x="94" y="266"/>
                    <a:pt x="93" y="264"/>
                    <a:pt x="93" y="262"/>
                  </a:cubicBezTo>
                  <a:cubicBezTo>
                    <a:pt x="94" y="259"/>
                    <a:pt x="97" y="257"/>
                    <a:pt x="99" y="255"/>
                  </a:cubicBezTo>
                  <a:cubicBezTo>
                    <a:pt x="101" y="251"/>
                    <a:pt x="103" y="247"/>
                    <a:pt x="103" y="243"/>
                  </a:cubicBezTo>
                  <a:cubicBezTo>
                    <a:pt x="104" y="242"/>
                    <a:pt x="102" y="242"/>
                    <a:pt x="101" y="241"/>
                  </a:cubicBezTo>
                  <a:cubicBezTo>
                    <a:pt x="99" y="237"/>
                    <a:pt x="97" y="232"/>
                    <a:pt x="95" y="227"/>
                  </a:cubicBezTo>
                  <a:cubicBezTo>
                    <a:pt x="95" y="226"/>
                    <a:pt x="97" y="227"/>
                    <a:pt x="97" y="226"/>
                  </a:cubicBezTo>
                  <a:cubicBezTo>
                    <a:pt x="97" y="224"/>
                    <a:pt x="98" y="223"/>
                    <a:pt x="98" y="221"/>
                  </a:cubicBezTo>
                  <a:cubicBezTo>
                    <a:pt x="97" y="219"/>
                    <a:pt x="96" y="217"/>
                    <a:pt x="95" y="215"/>
                  </a:cubicBezTo>
                  <a:cubicBezTo>
                    <a:pt x="92" y="212"/>
                    <a:pt x="88" y="211"/>
                    <a:pt x="85" y="208"/>
                  </a:cubicBezTo>
                  <a:cubicBezTo>
                    <a:pt x="83" y="205"/>
                    <a:pt x="83" y="202"/>
                    <a:pt x="81" y="198"/>
                  </a:cubicBezTo>
                  <a:cubicBezTo>
                    <a:pt x="81" y="197"/>
                    <a:pt x="85" y="198"/>
                    <a:pt x="86" y="196"/>
                  </a:cubicBezTo>
                  <a:cubicBezTo>
                    <a:pt x="86" y="193"/>
                    <a:pt x="85" y="189"/>
                    <a:pt x="86" y="186"/>
                  </a:cubicBezTo>
                  <a:cubicBezTo>
                    <a:pt x="86" y="185"/>
                    <a:pt x="89" y="186"/>
                    <a:pt x="89" y="184"/>
                  </a:cubicBezTo>
                  <a:cubicBezTo>
                    <a:pt x="90" y="183"/>
                    <a:pt x="89" y="181"/>
                    <a:pt x="88" y="181"/>
                  </a:cubicBezTo>
                  <a:cubicBezTo>
                    <a:pt x="88" y="180"/>
                    <a:pt x="86" y="182"/>
                    <a:pt x="85" y="181"/>
                  </a:cubicBezTo>
                  <a:cubicBezTo>
                    <a:pt x="84" y="179"/>
                    <a:pt x="86" y="176"/>
                    <a:pt x="85" y="174"/>
                  </a:cubicBezTo>
                  <a:cubicBezTo>
                    <a:pt x="85" y="173"/>
                    <a:pt x="83" y="173"/>
                    <a:pt x="82" y="172"/>
                  </a:cubicBezTo>
                  <a:cubicBezTo>
                    <a:pt x="80" y="167"/>
                    <a:pt x="78" y="162"/>
                    <a:pt x="75" y="158"/>
                  </a:cubicBezTo>
                  <a:cubicBezTo>
                    <a:pt x="75" y="158"/>
                    <a:pt x="77" y="159"/>
                    <a:pt x="77" y="158"/>
                  </a:cubicBezTo>
                  <a:cubicBezTo>
                    <a:pt x="77" y="155"/>
                    <a:pt x="76" y="153"/>
                    <a:pt x="74" y="151"/>
                  </a:cubicBezTo>
                  <a:cubicBezTo>
                    <a:pt x="73" y="150"/>
                    <a:pt x="72" y="152"/>
                    <a:pt x="71" y="151"/>
                  </a:cubicBezTo>
                  <a:cubicBezTo>
                    <a:pt x="70" y="150"/>
                    <a:pt x="70" y="148"/>
                    <a:pt x="71" y="147"/>
                  </a:cubicBezTo>
                  <a:cubicBezTo>
                    <a:pt x="71" y="146"/>
                    <a:pt x="74" y="148"/>
                    <a:pt x="74" y="147"/>
                  </a:cubicBezTo>
                  <a:cubicBezTo>
                    <a:pt x="76" y="142"/>
                    <a:pt x="74" y="136"/>
                    <a:pt x="76" y="132"/>
                  </a:cubicBezTo>
                  <a:cubicBezTo>
                    <a:pt x="77" y="130"/>
                    <a:pt x="80" y="134"/>
                    <a:pt x="82" y="134"/>
                  </a:cubicBezTo>
                  <a:cubicBezTo>
                    <a:pt x="84" y="134"/>
                    <a:pt x="87" y="133"/>
                    <a:pt x="88" y="131"/>
                  </a:cubicBezTo>
                  <a:cubicBezTo>
                    <a:pt x="89" y="130"/>
                    <a:pt x="87" y="128"/>
                    <a:pt x="88" y="127"/>
                  </a:cubicBezTo>
                  <a:cubicBezTo>
                    <a:pt x="90" y="126"/>
                    <a:pt x="92" y="128"/>
                    <a:pt x="94" y="127"/>
                  </a:cubicBezTo>
                  <a:cubicBezTo>
                    <a:pt x="95" y="127"/>
                    <a:pt x="93" y="124"/>
                    <a:pt x="94" y="123"/>
                  </a:cubicBezTo>
                  <a:cubicBezTo>
                    <a:pt x="95" y="122"/>
                    <a:pt x="96" y="122"/>
                    <a:pt x="98" y="122"/>
                  </a:cubicBezTo>
                  <a:cubicBezTo>
                    <a:pt x="99" y="122"/>
                    <a:pt x="100" y="122"/>
                    <a:pt x="101" y="122"/>
                  </a:cubicBezTo>
                  <a:cubicBezTo>
                    <a:pt x="101" y="120"/>
                    <a:pt x="101" y="118"/>
                    <a:pt x="102" y="116"/>
                  </a:cubicBezTo>
                  <a:cubicBezTo>
                    <a:pt x="103" y="115"/>
                    <a:pt x="107" y="116"/>
                    <a:pt x="108" y="115"/>
                  </a:cubicBezTo>
                  <a:cubicBezTo>
                    <a:pt x="108" y="113"/>
                    <a:pt x="105" y="113"/>
                    <a:pt x="105" y="111"/>
                  </a:cubicBezTo>
                  <a:cubicBezTo>
                    <a:pt x="105" y="109"/>
                    <a:pt x="106" y="107"/>
                    <a:pt x="108" y="105"/>
                  </a:cubicBezTo>
                  <a:cubicBezTo>
                    <a:pt x="109" y="104"/>
                    <a:pt x="111" y="104"/>
                    <a:pt x="112" y="10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4" name="Freeform 140"/>
            <p:cNvSpPr>
              <a:spLocks noChangeAspect="1"/>
            </p:cNvSpPr>
            <p:nvPr/>
          </p:nvSpPr>
          <p:spPr bwMode="auto">
            <a:xfrm>
              <a:off x="6637232" y="4005268"/>
              <a:ext cx="214293" cy="166571"/>
            </a:xfrm>
            <a:custGeom>
              <a:avLst/>
              <a:gdLst>
                <a:gd name="T0" fmla="*/ 103 w 122"/>
                <a:gd name="T1" fmla="*/ 43 h 87"/>
                <a:gd name="T2" fmla="*/ 112 w 122"/>
                <a:gd name="T3" fmla="*/ 40 h 87"/>
                <a:gd name="T4" fmla="*/ 108 w 122"/>
                <a:gd name="T5" fmla="*/ 37 h 87"/>
                <a:gd name="T6" fmla="*/ 104 w 122"/>
                <a:gd name="T7" fmla="*/ 33 h 87"/>
                <a:gd name="T8" fmla="*/ 104 w 122"/>
                <a:gd name="T9" fmla="*/ 30 h 87"/>
                <a:gd name="T10" fmla="*/ 111 w 122"/>
                <a:gd name="T11" fmla="*/ 31 h 87"/>
                <a:gd name="T12" fmla="*/ 120 w 122"/>
                <a:gd name="T13" fmla="*/ 28 h 87"/>
                <a:gd name="T14" fmla="*/ 121 w 122"/>
                <a:gd name="T15" fmla="*/ 23 h 87"/>
                <a:gd name="T16" fmla="*/ 117 w 122"/>
                <a:gd name="T17" fmla="*/ 22 h 87"/>
                <a:gd name="T18" fmla="*/ 110 w 122"/>
                <a:gd name="T19" fmla="*/ 20 h 87"/>
                <a:gd name="T20" fmla="*/ 105 w 122"/>
                <a:gd name="T21" fmla="*/ 23 h 87"/>
                <a:gd name="T22" fmla="*/ 99 w 122"/>
                <a:gd name="T23" fmla="*/ 21 h 87"/>
                <a:gd name="T24" fmla="*/ 98 w 122"/>
                <a:gd name="T25" fmla="*/ 13 h 87"/>
                <a:gd name="T26" fmla="*/ 100 w 122"/>
                <a:gd name="T27" fmla="*/ 10 h 87"/>
                <a:gd name="T28" fmla="*/ 96 w 122"/>
                <a:gd name="T29" fmla="*/ 9 h 87"/>
                <a:gd name="T30" fmla="*/ 91 w 122"/>
                <a:gd name="T31" fmla="*/ 3 h 87"/>
                <a:gd name="T32" fmla="*/ 88 w 122"/>
                <a:gd name="T33" fmla="*/ 6 h 87"/>
                <a:gd name="T34" fmla="*/ 84 w 122"/>
                <a:gd name="T35" fmla="*/ 1 h 87"/>
                <a:gd name="T36" fmla="*/ 80 w 122"/>
                <a:gd name="T37" fmla="*/ 12 h 87"/>
                <a:gd name="T38" fmla="*/ 76 w 122"/>
                <a:gd name="T39" fmla="*/ 23 h 87"/>
                <a:gd name="T40" fmla="*/ 71 w 122"/>
                <a:gd name="T41" fmla="*/ 23 h 87"/>
                <a:gd name="T42" fmla="*/ 70 w 122"/>
                <a:gd name="T43" fmla="*/ 26 h 87"/>
                <a:gd name="T44" fmla="*/ 73 w 122"/>
                <a:gd name="T45" fmla="*/ 27 h 87"/>
                <a:gd name="T46" fmla="*/ 73 w 122"/>
                <a:gd name="T47" fmla="*/ 30 h 87"/>
                <a:gd name="T48" fmla="*/ 65 w 122"/>
                <a:gd name="T49" fmla="*/ 31 h 87"/>
                <a:gd name="T50" fmla="*/ 54 w 122"/>
                <a:gd name="T51" fmla="*/ 35 h 87"/>
                <a:gd name="T52" fmla="*/ 54 w 122"/>
                <a:gd name="T53" fmla="*/ 42 h 87"/>
                <a:gd name="T54" fmla="*/ 37 w 122"/>
                <a:gd name="T55" fmla="*/ 56 h 87"/>
                <a:gd name="T56" fmla="*/ 25 w 122"/>
                <a:gd name="T57" fmla="*/ 59 h 87"/>
                <a:gd name="T58" fmla="*/ 23 w 122"/>
                <a:gd name="T59" fmla="*/ 66 h 87"/>
                <a:gd name="T60" fmla="*/ 19 w 122"/>
                <a:gd name="T61" fmla="*/ 65 h 87"/>
                <a:gd name="T62" fmla="*/ 21 w 122"/>
                <a:gd name="T63" fmla="*/ 70 h 87"/>
                <a:gd name="T64" fmla="*/ 16 w 122"/>
                <a:gd name="T65" fmla="*/ 78 h 87"/>
                <a:gd name="T66" fmla="*/ 9 w 122"/>
                <a:gd name="T67" fmla="*/ 74 h 87"/>
                <a:gd name="T68" fmla="*/ 8 w 122"/>
                <a:gd name="T69" fmla="*/ 75 h 87"/>
                <a:gd name="T70" fmla="*/ 4 w 122"/>
                <a:gd name="T71" fmla="*/ 75 h 87"/>
                <a:gd name="T72" fmla="*/ 0 w 122"/>
                <a:gd name="T73" fmla="*/ 70 h 87"/>
                <a:gd name="T74" fmla="*/ 2 w 122"/>
                <a:gd name="T75" fmla="*/ 78 h 87"/>
                <a:gd name="T76" fmla="*/ 11 w 122"/>
                <a:gd name="T77" fmla="*/ 84 h 87"/>
                <a:gd name="T78" fmla="*/ 13 w 122"/>
                <a:gd name="T79" fmla="*/ 87 h 87"/>
                <a:gd name="T80" fmla="*/ 19 w 122"/>
                <a:gd name="T81" fmla="*/ 84 h 87"/>
                <a:gd name="T82" fmla="*/ 28 w 122"/>
                <a:gd name="T83" fmla="*/ 86 h 87"/>
                <a:gd name="T84" fmla="*/ 33 w 122"/>
                <a:gd name="T85" fmla="*/ 83 h 87"/>
                <a:gd name="T86" fmla="*/ 33 w 122"/>
                <a:gd name="T87" fmla="*/ 79 h 87"/>
                <a:gd name="T88" fmla="*/ 42 w 122"/>
                <a:gd name="T89" fmla="*/ 78 h 87"/>
                <a:gd name="T90" fmla="*/ 41 w 122"/>
                <a:gd name="T91" fmla="*/ 80 h 87"/>
                <a:gd name="T92" fmla="*/ 45 w 122"/>
                <a:gd name="T93" fmla="*/ 79 h 87"/>
                <a:gd name="T94" fmla="*/ 50 w 122"/>
                <a:gd name="T95" fmla="*/ 83 h 87"/>
                <a:gd name="T96" fmla="*/ 54 w 122"/>
                <a:gd name="T97" fmla="*/ 79 h 87"/>
                <a:gd name="T98" fmla="*/ 62 w 122"/>
                <a:gd name="T99" fmla="*/ 79 h 87"/>
                <a:gd name="T100" fmla="*/ 62 w 122"/>
                <a:gd name="T101" fmla="*/ 74 h 87"/>
                <a:gd name="T102" fmla="*/ 69 w 122"/>
                <a:gd name="T103" fmla="*/ 62 h 87"/>
                <a:gd name="T104" fmla="*/ 75 w 122"/>
                <a:gd name="T105" fmla="*/ 53 h 87"/>
                <a:gd name="T106" fmla="*/ 75 w 122"/>
                <a:gd name="T107" fmla="*/ 42 h 87"/>
                <a:gd name="T108" fmla="*/ 84 w 122"/>
                <a:gd name="T109" fmla="*/ 39 h 87"/>
                <a:gd name="T110" fmla="*/ 89 w 122"/>
                <a:gd name="T111" fmla="*/ 42 h 87"/>
                <a:gd name="T112" fmla="*/ 96 w 122"/>
                <a:gd name="T113" fmla="*/ 40 h 87"/>
                <a:gd name="T114" fmla="*/ 103 w 122"/>
                <a:gd name="T115" fmla="*/ 43 h 8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2"/>
                <a:gd name="T175" fmla="*/ 0 h 87"/>
                <a:gd name="T176" fmla="*/ 122 w 122"/>
                <a:gd name="T177" fmla="*/ 87 h 8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2" h="87">
                  <a:moveTo>
                    <a:pt x="103" y="43"/>
                  </a:moveTo>
                  <a:cubicBezTo>
                    <a:pt x="106" y="42"/>
                    <a:pt x="110" y="43"/>
                    <a:pt x="112" y="40"/>
                  </a:cubicBezTo>
                  <a:cubicBezTo>
                    <a:pt x="113" y="39"/>
                    <a:pt x="109" y="38"/>
                    <a:pt x="108" y="37"/>
                  </a:cubicBezTo>
                  <a:cubicBezTo>
                    <a:pt x="106" y="36"/>
                    <a:pt x="105" y="35"/>
                    <a:pt x="104" y="33"/>
                  </a:cubicBezTo>
                  <a:cubicBezTo>
                    <a:pt x="104" y="32"/>
                    <a:pt x="103" y="31"/>
                    <a:pt x="104" y="30"/>
                  </a:cubicBezTo>
                  <a:cubicBezTo>
                    <a:pt x="106" y="29"/>
                    <a:pt x="109" y="31"/>
                    <a:pt x="111" y="31"/>
                  </a:cubicBezTo>
                  <a:cubicBezTo>
                    <a:pt x="114" y="30"/>
                    <a:pt x="118" y="30"/>
                    <a:pt x="120" y="28"/>
                  </a:cubicBezTo>
                  <a:cubicBezTo>
                    <a:pt x="122" y="27"/>
                    <a:pt x="122" y="24"/>
                    <a:pt x="121" y="23"/>
                  </a:cubicBezTo>
                  <a:cubicBezTo>
                    <a:pt x="120" y="21"/>
                    <a:pt x="118" y="22"/>
                    <a:pt x="117" y="22"/>
                  </a:cubicBezTo>
                  <a:cubicBezTo>
                    <a:pt x="115" y="21"/>
                    <a:pt x="113" y="20"/>
                    <a:pt x="110" y="20"/>
                  </a:cubicBezTo>
                  <a:cubicBezTo>
                    <a:pt x="108" y="20"/>
                    <a:pt x="107" y="23"/>
                    <a:pt x="105" y="23"/>
                  </a:cubicBezTo>
                  <a:cubicBezTo>
                    <a:pt x="103" y="24"/>
                    <a:pt x="100" y="23"/>
                    <a:pt x="99" y="21"/>
                  </a:cubicBezTo>
                  <a:cubicBezTo>
                    <a:pt x="97" y="19"/>
                    <a:pt x="98" y="16"/>
                    <a:pt x="98" y="13"/>
                  </a:cubicBezTo>
                  <a:cubicBezTo>
                    <a:pt x="98" y="12"/>
                    <a:pt x="101" y="11"/>
                    <a:pt x="100" y="10"/>
                  </a:cubicBezTo>
                  <a:cubicBezTo>
                    <a:pt x="100" y="8"/>
                    <a:pt x="97" y="10"/>
                    <a:pt x="96" y="9"/>
                  </a:cubicBezTo>
                  <a:cubicBezTo>
                    <a:pt x="94" y="7"/>
                    <a:pt x="94" y="3"/>
                    <a:pt x="91" y="3"/>
                  </a:cubicBezTo>
                  <a:cubicBezTo>
                    <a:pt x="90" y="2"/>
                    <a:pt x="89" y="6"/>
                    <a:pt x="88" y="6"/>
                  </a:cubicBezTo>
                  <a:cubicBezTo>
                    <a:pt x="86" y="5"/>
                    <a:pt x="85" y="0"/>
                    <a:pt x="84" y="1"/>
                  </a:cubicBezTo>
                  <a:cubicBezTo>
                    <a:pt x="81" y="4"/>
                    <a:pt x="81" y="9"/>
                    <a:pt x="80" y="12"/>
                  </a:cubicBezTo>
                  <a:cubicBezTo>
                    <a:pt x="79" y="16"/>
                    <a:pt x="78" y="20"/>
                    <a:pt x="76" y="23"/>
                  </a:cubicBezTo>
                  <a:cubicBezTo>
                    <a:pt x="75" y="25"/>
                    <a:pt x="72" y="22"/>
                    <a:pt x="71" y="23"/>
                  </a:cubicBezTo>
                  <a:cubicBezTo>
                    <a:pt x="70" y="23"/>
                    <a:pt x="70" y="25"/>
                    <a:pt x="70" y="26"/>
                  </a:cubicBezTo>
                  <a:cubicBezTo>
                    <a:pt x="71" y="27"/>
                    <a:pt x="72" y="26"/>
                    <a:pt x="73" y="27"/>
                  </a:cubicBezTo>
                  <a:cubicBezTo>
                    <a:pt x="74" y="28"/>
                    <a:pt x="74" y="30"/>
                    <a:pt x="73" y="30"/>
                  </a:cubicBezTo>
                  <a:cubicBezTo>
                    <a:pt x="70" y="31"/>
                    <a:pt x="68" y="31"/>
                    <a:pt x="65" y="31"/>
                  </a:cubicBezTo>
                  <a:cubicBezTo>
                    <a:pt x="61" y="32"/>
                    <a:pt x="57" y="32"/>
                    <a:pt x="54" y="35"/>
                  </a:cubicBezTo>
                  <a:cubicBezTo>
                    <a:pt x="52" y="37"/>
                    <a:pt x="55" y="40"/>
                    <a:pt x="54" y="42"/>
                  </a:cubicBezTo>
                  <a:cubicBezTo>
                    <a:pt x="49" y="47"/>
                    <a:pt x="43" y="52"/>
                    <a:pt x="37" y="56"/>
                  </a:cubicBezTo>
                  <a:cubicBezTo>
                    <a:pt x="34" y="58"/>
                    <a:pt x="29" y="57"/>
                    <a:pt x="25" y="59"/>
                  </a:cubicBezTo>
                  <a:cubicBezTo>
                    <a:pt x="23" y="61"/>
                    <a:pt x="25" y="65"/>
                    <a:pt x="23" y="66"/>
                  </a:cubicBezTo>
                  <a:cubicBezTo>
                    <a:pt x="22" y="67"/>
                    <a:pt x="20" y="64"/>
                    <a:pt x="19" y="65"/>
                  </a:cubicBezTo>
                  <a:cubicBezTo>
                    <a:pt x="18" y="66"/>
                    <a:pt x="21" y="68"/>
                    <a:pt x="21" y="70"/>
                  </a:cubicBezTo>
                  <a:cubicBezTo>
                    <a:pt x="20" y="73"/>
                    <a:pt x="19" y="76"/>
                    <a:pt x="16" y="78"/>
                  </a:cubicBezTo>
                  <a:cubicBezTo>
                    <a:pt x="13" y="78"/>
                    <a:pt x="12" y="75"/>
                    <a:pt x="9" y="74"/>
                  </a:cubicBezTo>
                  <a:cubicBezTo>
                    <a:pt x="9" y="74"/>
                    <a:pt x="9" y="75"/>
                    <a:pt x="8" y="75"/>
                  </a:cubicBezTo>
                  <a:cubicBezTo>
                    <a:pt x="7" y="75"/>
                    <a:pt x="5" y="75"/>
                    <a:pt x="4" y="75"/>
                  </a:cubicBezTo>
                  <a:cubicBezTo>
                    <a:pt x="2" y="74"/>
                    <a:pt x="1" y="72"/>
                    <a:pt x="0" y="70"/>
                  </a:cubicBezTo>
                  <a:cubicBezTo>
                    <a:pt x="1" y="73"/>
                    <a:pt x="0" y="76"/>
                    <a:pt x="2" y="78"/>
                  </a:cubicBezTo>
                  <a:cubicBezTo>
                    <a:pt x="4" y="81"/>
                    <a:pt x="8" y="82"/>
                    <a:pt x="11" y="84"/>
                  </a:cubicBezTo>
                  <a:cubicBezTo>
                    <a:pt x="12" y="85"/>
                    <a:pt x="12" y="87"/>
                    <a:pt x="13" y="87"/>
                  </a:cubicBezTo>
                  <a:cubicBezTo>
                    <a:pt x="15" y="87"/>
                    <a:pt x="17" y="85"/>
                    <a:pt x="19" y="84"/>
                  </a:cubicBezTo>
                  <a:cubicBezTo>
                    <a:pt x="22" y="84"/>
                    <a:pt x="25" y="86"/>
                    <a:pt x="28" y="86"/>
                  </a:cubicBezTo>
                  <a:cubicBezTo>
                    <a:pt x="30" y="85"/>
                    <a:pt x="32" y="84"/>
                    <a:pt x="33" y="83"/>
                  </a:cubicBezTo>
                  <a:cubicBezTo>
                    <a:pt x="34" y="82"/>
                    <a:pt x="32" y="79"/>
                    <a:pt x="33" y="79"/>
                  </a:cubicBezTo>
                  <a:cubicBezTo>
                    <a:pt x="36" y="77"/>
                    <a:pt x="39" y="78"/>
                    <a:pt x="42" y="78"/>
                  </a:cubicBezTo>
                  <a:cubicBezTo>
                    <a:pt x="42" y="78"/>
                    <a:pt x="41" y="80"/>
                    <a:pt x="41" y="80"/>
                  </a:cubicBezTo>
                  <a:cubicBezTo>
                    <a:pt x="42" y="81"/>
                    <a:pt x="43" y="79"/>
                    <a:pt x="45" y="79"/>
                  </a:cubicBezTo>
                  <a:cubicBezTo>
                    <a:pt x="47" y="80"/>
                    <a:pt x="48" y="83"/>
                    <a:pt x="50" y="83"/>
                  </a:cubicBezTo>
                  <a:cubicBezTo>
                    <a:pt x="52" y="82"/>
                    <a:pt x="52" y="79"/>
                    <a:pt x="54" y="79"/>
                  </a:cubicBezTo>
                  <a:cubicBezTo>
                    <a:pt x="57" y="78"/>
                    <a:pt x="60" y="80"/>
                    <a:pt x="62" y="79"/>
                  </a:cubicBezTo>
                  <a:cubicBezTo>
                    <a:pt x="63" y="78"/>
                    <a:pt x="61" y="76"/>
                    <a:pt x="62" y="74"/>
                  </a:cubicBezTo>
                  <a:cubicBezTo>
                    <a:pt x="64" y="70"/>
                    <a:pt x="67" y="66"/>
                    <a:pt x="69" y="62"/>
                  </a:cubicBezTo>
                  <a:cubicBezTo>
                    <a:pt x="71" y="59"/>
                    <a:pt x="74" y="56"/>
                    <a:pt x="75" y="53"/>
                  </a:cubicBezTo>
                  <a:cubicBezTo>
                    <a:pt x="76" y="49"/>
                    <a:pt x="73" y="45"/>
                    <a:pt x="75" y="42"/>
                  </a:cubicBezTo>
                  <a:cubicBezTo>
                    <a:pt x="77" y="39"/>
                    <a:pt x="81" y="39"/>
                    <a:pt x="84" y="39"/>
                  </a:cubicBezTo>
                  <a:cubicBezTo>
                    <a:pt x="86" y="38"/>
                    <a:pt x="87" y="41"/>
                    <a:pt x="89" y="42"/>
                  </a:cubicBezTo>
                  <a:cubicBezTo>
                    <a:pt x="91" y="42"/>
                    <a:pt x="94" y="40"/>
                    <a:pt x="96" y="40"/>
                  </a:cubicBezTo>
                  <a:cubicBezTo>
                    <a:pt x="99" y="41"/>
                    <a:pt x="101" y="42"/>
                    <a:pt x="103" y="4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5" name="Freeform 141"/>
            <p:cNvSpPr>
              <a:spLocks noChangeAspect="1"/>
            </p:cNvSpPr>
            <p:nvPr/>
          </p:nvSpPr>
          <p:spPr bwMode="auto">
            <a:xfrm>
              <a:off x="6421352" y="4014696"/>
              <a:ext cx="96828" cy="139857"/>
            </a:xfrm>
            <a:custGeom>
              <a:avLst/>
              <a:gdLst>
                <a:gd name="T0" fmla="*/ 22 w 55"/>
                <a:gd name="T1" fmla="*/ 7 h 73"/>
                <a:gd name="T2" fmla="*/ 27 w 55"/>
                <a:gd name="T3" fmla="*/ 12 h 73"/>
                <a:gd name="T4" fmla="*/ 31 w 55"/>
                <a:gd name="T5" fmla="*/ 17 h 73"/>
                <a:gd name="T6" fmla="*/ 34 w 55"/>
                <a:gd name="T7" fmla="*/ 17 h 73"/>
                <a:gd name="T8" fmla="*/ 42 w 55"/>
                <a:gd name="T9" fmla="*/ 29 h 73"/>
                <a:gd name="T10" fmla="*/ 41 w 55"/>
                <a:gd name="T11" fmla="*/ 40 h 73"/>
                <a:gd name="T12" fmla="*/ 42 w 55"/>
                <a:gd name="T13" fmla="*/ 47 h 73"/>
                <a:gd name="T14" fmla="*/ 42 w 55"/>
                <a:gd name="T15" fmla="*/ 55 h 73"/>
                <a:gd name="T16" fmla="*/ 48 w 55"/>
                <a:gd name="T17" fmla="*/ 59 h 73"/>
                <a:gd name="T18" fmla="*/ 49 w 55"/>
                <a:gd name="T19" fmla="*/ 63 h 73"/>
                <a:gd name="T20" fmla="*/ 55 w 55"/>
                <a:gd name="T21" fmla="*/ 72 h 73"/>
                <a:gd name="T22" fmla="*/ 52 w 55"/>
                <a:gd name="T23" fmla="*/ 72 h 73"/>
                <a:gd name="T24" fmla="*/ 50 w 55"/>
                <a:gd name="T25" fmla="*/ 69 h 73"/>
                <a:gd name="T26" fmla="*/ 43 w 55"/>
                <a:gd name="T27" fmla="*/ 71 h 73"/>
                <a:gd name="T28" fmla="*/ 33 w 55"/>
                <a:gd name="T29" fmla="*/ 67 h 73"/>
                <a:gd name="T30" fmla="*/ 19 w 55"/>
                <a:gd name="T31" fmla="*/ 60 h 73"/>
                <a:gd name="T32" fmla="*/ 14 w 55"/>
                <a:gd name="T33" fmla="*/ 56 h 73"/>
                <a:gd name="T34" fmla="*/ 16 w 55"/>
                <a:gd name="T35" fmla="*/ 49 h 73"/>
                <a:gd name="T36" fmla="*/ 8 w 55"/>
                <a:gd name="T37" fmla="*/ 41 h 73"/>
                <a:gd name="T38" fmla="*/ 9 w 55"/>
                <a:gd name="T39" fmla="*/ 38 h 73"/>
                <a:gd name="T40" fmla="*/ 6 w 55"/>
                <a:gd name="T41" fmla="*/ 35 h 73"/>
                <a:gd name="T42" fmla="*/ 7 w 55"/>
                <a:gd name="T43" fmla="*/ 26 h 73"/>
                <a:gd name="T44" fmla="*/ 3 w 55"/>
                <a:gd name="T45" fmla="*/ 23 h 73"/>
                <a:gd name="T46" fmla="*/ 3 w 55"/>
                <a:gd name="T47" fmla="*/ 11 h 73"/>
                <a:gd name="T48" fmla="*/ 0 w 55"/>
                <a:gd name="T49" fmla="*/ 4 h 73"/>
                <a:gd name="T50" fmla="*/ 2 w 55"/>
                <a:gd name="T51" fmla="*/ 0 h 73"/>
                <a:gd name="T52" fmla="*/ 4 w 55"/>
                <a:gd name="T53" fmla="*/ 4 h 73"/>
                <a:gd name="T54" fmla="*/ 8 w 55"/>
                <a:gd name="T55" fmla="*/ 4 h 73"/>
                <a:gd name="T56" fmla="*/ 12 w 55"/>
                <a:gd name="T57" fmla="*/ 7 h 73"/>
                <a:gd name="T58" fmla="*/ 10 w 55"/>
                <a:gd name="T59" fmla="*/ 14 h 73"/>
                <a:gd name="T60" fmla="*/ 12 w 55"/>
                <a:gd name="T61" fmla="*/ 17 h 73"/>
                <a:gd name="T62" fmla="*/ 18 w 55"/>
                <a:gd name="T63" fmla="*/ 13 h 73"/>
                <a:gd name="T64" fmla="*/ 21 w 55"/>
                <a:gd name="T65" fmla="*/ 12 h 73"/>
                <a:gd name="T66" fmla="*/ 22 w 55"/>
                <a:gd name="T67" fmla="*/ 7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
                <a:gd name="T103" fmla="*/ 0 h 73"/>
                <a:gd name="T104" fmla="*/ 55 w 55"/>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 h="73">
                  <a:moveTo>
                    <a:pt x="22" y="7"/>
                  </a:moveTo>
                  <a:cubicBezTo>
                    <a:pt x="24" y="9"/>
                    <a:pt x="25" y="11"/>
                    <a:pt x="27" y="12"/>
                  </a:cubicBezTo>
                  <a:cubicBezTo>
                    <a:pt x="28" y="14"/>
                    <a:pt x="29" y="16"/>
                    <a:pt x="31" y="17"/>
                  </a:cubicBezTo>
                  <a:cubicBezTo>
                    <a:pt x="32" y="18"/>
                    <a:pt x="34" y="16"/>
                    <a:pt x="34" y="17"/>
                  </a:cubicBezTo>
                  <a:cubicBezTo>
                    <a:pt x="37" y="20"/>
                    <a:pt x="41" y="24"/>
                    <a:pt x="42" y="29"/>
                  </a:cubicBezTo>
                  <a:cubicBezTo>
                    <a:pt x="43" y="32"/>
                    <a:pt x="41" y="36"/>
                    <a:pt x="41" y="40"/>
                  </a:cubicBezTo>
                  <a:cubicBezTo>
                    <a:pt x="41" y="43"/>
                    <a:pt x="42" y="45"/>
                    <a:pt x="42" y="47"/>
                  </a:cubicBezTo>
                  <a:cubicBezTo>
                    <a:pt x="42" y="50"/>
                    <a:pt x="41" y="53"/>
                    <a:pt x="42" y="55"/>
                  </a:cubicBezTo>
                  <a:cubicBezTo>
                    <a:pt x="43" y="57"/>
                    <a:pt x="47" y="57"/>
                    <a:pt x="48" y="59"/>
                  </a:cubicBezTo>
                  <a:cubicBezTo>
                    <a:pt x="49" y="60"/>
                    <a:pt x="49" y="62"/>
                    <a:pt x="49" y="63"/>
                  </a:cubicBezTo>
                  <a:cubicBezTo>
                    <a:pt x="51" y="67"/>
                    <a:pt x="54" y="68"/>
                    <a:pt x="55" y="72"/>
                  </a:cubicBezTo>
                  <a:cubicBezTo>
                    <a:pt x="53" y="72"/>
                    <a:pt x="53" y="73"/>
                    <a:pt x="52" y="72"/>
                  </a:cubicBezTo>
                  <a:cubicBezTo>
                    <a:pt x="51" y="71"/>
                    <a:pt x="51" y="68"/>
                    <a:pt x="50" y="69"/>
                  </a:cubicBezTo>
                  <a:cubicBezTo>
                    <a:pt x="48" y="70"/>
                    <a:pt x="46" y="72"/>
                    <a:pt x="43" y="71"/>
                  </a:cubicBezTo>
                  <a:cubicBezTo>
                    <a:pt x="38" y="71"/>
                    <a:pt x="38" y="70"/>
                    <a:pt x="33" y="67"/>
                  </a:cubicBezTo>
                  <a:cubicBezTo>
                    <a:pt x="28" y="65"/>
                    <a:pt x="23" y="62"/>
                    <a:pt x="19" y="60"/>
                  </a:cubicBezTo>
                  <a:cubicBezTo>
                    <a:pt x="17" y="59"/>
                    <a:pt x="14" y="58"/>
                    <a:pt x="14" y="56"/>
                  </a:cubicBezTo>
                  <a:cubicBezTo>
                    <a:pt x="13" y="53"/>
                    <a:pt x="17" y="51"/>
                    <a:pt x="16" y="49"/>
                  </a:cubicBezTo>
                  <a:cubicBezTo>
                    <a:pt x="14" y="45"/>
                    <a:pt x="10" y="44"/>
                    <a:pt x="8" y="41"/>
                  </a:cubicBezTo>
                  <a:cubicBezTo>
                    <a:pt x="7" y="40"/>
                    <a:pt x="9" y="39"/>
                    <a:pt x="9" y="38"/>
                  </a:cubicBezTo>
                  <a:cubicBezTo>
                    <a:pt x="9" y="37"/>
                    <a:pt x="6" y="36"/>
                    <a:pt x="6" y="35"/>
                  </a:cubicBezTo>
                  <a:cubicBezTo>
                    <a:pt x="5" y="32"/>
                    <a:pt x="7" y="29"/>
                    <a:pt x="7" y="26"/>
                  </a:cubicBezTo>
                  <a:cubicBezTo>
                    <a:pt x="6" y="25"/>
                    <a:pt x="4" y="25"/>
                    <a:pt x="3" y="23"/>
                  </a:cubicBezTo>
                  <a:cubicBezTo>
                    <a:pt x="2" y="19"/>
                    <a:pt x="3" y="15"/>
                    <a:pt x="3" y="11"/>
                  </a:cubicBezTo>
                  <a:cubicBezTo>
                    <a:pt x="2" y="9"/>
                    <a:pt x="1" y="7"/>
                    <a:pt x="0" y="4"/>
                  </a:cubicBezTo>
                  <a:cubicBezTo>
                    <a:pt x="1" y="3"/>
                    <a:pt x="1" y="0"/>
                    <a:pt x="2" y="0"/>
                  </a:cubicBezTo>
                  <a:cubicBezTo>
                    <a:pt x="4" y="0"/>
                    <a:pt x="3" y="3"/>
                    <a:pt x="4" y="4"/>
                  </a:cubicBezTo>
                  <a:cubicBezTo>
                    <a:pt x="5" y="5"/>
                    <a:pt x="7" y="4"/>
                    <a:pt x="8" y="4"/>
                  </a:cubicBezTo>
                  <a:cubicBezTo>
                    <a:pt x="9" y="5"/>
                    <a:pt x="11" y="6"/>
                    <a:pt x="12" y="7"/>
                  </a:cubicBezTo>
                  <a:cubicBezTo>
                    <a:pt x="12" y="9"/>
                    <a:pt x="10" y="11"/>
                    <a:pt x="10" y="14"/>
                  </a:cubicBezTo>
                  <a:cubicBezTo>
                    <a:pt x="10" y="15"/>
                    <a:pt x="10" y="17"/>
                    <a:pt x="12" y="17"/>
                  </a:cubicBezTo>
                  <a:cubicBezTo>
                    <a:pt x="14" y="16"/>
                    <a:pt x="15" y="14"/>
                    <a:pt x="18" y="13"/>
                  </a:cubicBezTo>
                  <a:cubicBezTo>
                    <a:pt x="19" y="12"/>
                    <a:pt x="21" y="13"/>
                    <a:pt x="21" y="12"/>
                  </a:cubicBezTo>
                  <a:cubicBezTo>
                    <a:pt x="22" y="10"/>
                    <a:pt x="22" y="9"/>
                    <a:pt x="22" y="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6" name="Freeform 142"/>
            <p:cNvSpPr>
              <a:spLocks noChangeAspect="1"/>
            </p:cNvSpPr>
            <p:nvPr/>
          </p:nvSpPr>
          <p:spPr bwMode="auto">
            <a:xfrm>
              <a:off x="6343571" y="3635985"/>
              <a:ext cx="188896" cy="411712"/>
            </a:xfrm>
            <a:custGeom>
              <a:avLst/>
              <a:gdLst>
                <a:gd name="T0" fmla="*/ 56 w 107"/>
                <a:gd name="T1" fmla="*/ 197 h 216"/>
                <a:gd name="T2" fmla="*/ 42 w 107"/>
                <a:gd name="T3" fmla="*/ 183 h 216"/>
                <a:gd name="T4" fmla="*/ 36 w 107"/>
                <a:gd name="T5" fmla="*/ 162 h 216"/>
                <a:gd name="T6" fmla="*/ 29 w 107"/>
                <a:gd name="T7" fmla="*/ 150 h 216"/>
                <a:gd name="T8" fmla="*/ 38 w 107"/>
                <a:gd name="T9" fmla="*/ 120 h 216"/>
                <a:gd name="T10" fmla="*/ 39 w 107"/>
                <a:gd name="T11" fmla="*/ 98 h 216"/>
                <a:gd name="T12" fmla="*/ 50 w 107"/>
                <a:gd name="T13" fmla="*/ 98 h 216"/>
                <a:gd name="T14" fmla="*/ 48 w 107"/>
                <a:gd name="T15" fmla="*/ 113 h 216"/>
                <a:gd name="T16" fmla="*/ 56 w 107"/>
                <a:gd name="T17" fmla="*/ 114 h 216"/>
                <a:gd name="T18" fmla="*/ 65 w 107"/>
                <a:gd name="T19" fmla="*/ 120 h 216"/>
                <a:gd name="T20" fmla="*/ 73 w 107"/>
                <a:gd name="T21" fmla="*/ 121 h 216"/>
                <a:gd name="T22" fmla="*/ 69 w 107"/>
                <a:gd name="T23" fmla="*/ 108 h 216"/>
                <a:gd name="T24" fmla="*/ 70 w 107"/>
                <a:gd name="T25" fmla="*/ 98 h 216"/>
                <a:gd name="T26" fmla="*/ 84 w 107"/>
                <a:gd name="T27" fmla="*/ 88 h 216"/>
                <a:gd name="T28" fmla="*/ 101 w 107"/>
                <a:gd name="T29" fmla="*/ 90 h 216"/>
                <a:gd name="T30" fmla="*/ 104 w 107"/>
                <a:gd name="T31" fmla="*/ 74 h 216"/>
                <a:gd name="T32" fmla="*/ 104 w 107"/>
                <a:gd name="T33" fmla="*/ 64 h 216"/>
                <a:gd name="T34" fmla="*/ 93 w 107"/>
                <a:gd name="T35" fmla="*/ 49 h 216"/>
                <a:gd name="T36" fmla="*/ 85 w 107"/>
                <a:gd name="T37" fmla="*/ 36 h 216"/>
                <a:gd name="T38" fmla="*/ 78 w 107"/>
                <a:gd name="T39" fmla="*/ 29 h 216"/>
                <a:gd name="T40" fmla="*/ 67 w 107"/>
                <a:gd name="T41" fmla="*/ 36 h 216"/>
                <a:gd name="T42" fmla="*/ 63 w 107"/>
                <a:gd name="T43" fmla="*/ 36 h 216"/>
                <a:gd name="T44" fmla="*/ 52 w 107"/>
                <a:gd name="T45" fmla="*/ 37 h 216"/>
                <a:gd name="T46" fmla="*/ 45 w 107"/>
                <a:gd name="T47" fmla="*/ 30 h 216"/>
                <a:gd name="T48" fmla="*/ 46 w 107"/>
                <a:gd name="T49" fmla="*/ 18 h 216"/>
                <a:gd name="T50" fmla="*/ 35 w 107"/>
                <a:gd name="T51" fmla="*/ 10 h 216"/>
                <a:gd name="T52" fmla="*/ 34 w 107"/>
                <a:gd name="T53" fmla="*/ 0 h 216"/>
                <a:gd name="T54" fmla="*/ 24 w 107"/>
                <a:gd name="T55" fmla="*/ 1 h 216"/>
                <a:gd name="T56" fmla="*/ 18 w 107"/>
                <a:gd name="T57" fmla="*/ 9 h 216"/>
                <a:gd name="T58" fmla="*/ 4 w 107"/>
                <a:gd name="T59" fmla="*/ 25 h 216"/>
                <a:gd name="T60" fmla="*/ 4 w 107"/>
                <a:gd name="T61" fmla="*/ 29 h 216"/>
                <a:gd name="T62" fmla="*/ 12 w 107"/>
                <a:gd name="T63" fmla="*/ 50 h 216"/>
                <a:gd name="T64" fmla="*/ 18 w 107"/>
                <a:gd name="T65" fmla="*/ 59 h 216"/>
                <a:gd name="T66" fmla="*/ 16 w 107"/>
                <a:gd name="T67" fmla="*/ 74 h 216"/>
                <a:gd name="T68" fmla="*/ 25 w 107"/>
                <a:gd name="T69" fmla="*/ 93 h 216"/>
                <a:gd name="T70" fmla="*/ 25 w 107"/>
                <a:gd name="T71" fmla="*/ 105 h 216"/>
                <a:gd name="T72" fmla="*/ 29 w 107"/>
                <a:gd name="T73" fmla="*/ 133 h 216"/>
                <a:gd name="T74" fmla="*/ 20 w 107"/>
                <a:gd name="T75" fmla="*/ 151 h 216"/>
                <a:gd name="T76" fmla="*/ 16 w 107"/>
                <a:gd name="T77" fmla="*/ 173 h 216"/>
                <a:gd name="T78" fmla="*/ 21 w 107"/>
                <a:gd name="T79" fmla="*/ 174 h 216"/>
                <a:gd name="T80" fmla="*/ 29 w 107"/>
                <a:gd name="T81" fmla="*/ 188 h 216"/>
                <a:gd name="T82" fmla="*/ 38 w 107"/>
                <a:gd name="T83" fmla="*/ 192 h 216"/>
                <a:gd name="T84" fmla="*/ 41 w 107"/>
                <a:gd name="T85" fmla="*/ 201 h 216"/>
                <a:gd name="T86" fmla="*/ 48 w 107"/>
                <a:gd name="T87" fmla="*/ 203 h 216"/>
                <a:gd name="T88" fmla="*/ 54 w 107"/>
                <a:gd name="T89" fmla="*/ 213 h 216"/>
                <a:gd name="T90" fmla="*/ 65 w 107"/>
                <a:gd name="T91" fmla="*/ 211 h 2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07"/>
                <a:gd name="T139" fmla="*/ 0 h 216"/>
                <a:gd name="T140" fmla="*/ 107 w 107"/>
                <a:gd name="T141" fmla="*/ 216 h 2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07" h="216">
                  <a:moveTo>
                    <a:pt x="66" y="206"/>
                  </a:moveTo>
                  <a:cubicBezTo>
                    <a:pt x="65" y="205"/>
                    <a:pt x="63" y="202"/>
                    <a:pt x="62" y="200"/>
                  </a:cubicBezTo>
                  <a:cubicBezTo>
                    <a:pt x="60" y="199"/>
                    <a:pt x="58" y="198"/>
                    <a:pt x="56" y="197"/>
                  </a:cubicBezTo>
                  <a:cubicBezTo>
                    <a:pt x="54" y="196"/>
                    <a:pt x="51" y="197"/>
                    <a:pt x="49" y="196"/>
                  </a:cubicBezTo>
                  <a:cubicBezTo>
                    <a:pt x="46" y="194"/>
                    <a:pt x="45" y="191"/>
                    <a:pt x="43" y="188"/>
                  </a:cubicBezTo>
                  <a:cubicBezTo>
                    <a:pt x="42" y="187"/>
                    <a:pt x="42" y="185"/>
                    <a:pt x="42" y="183"/>
                  </a:cubicBezTo>
                  <a:cubicBezTo>
                    <a:pt x="41" y="182"/>
                    <a:pt x="41" y="180"/>
                    <a:pt x="41" y="178"/>
                  </a:cubicBezTo>
                  <a:cubicBezTo>
                    <a:pt x="40" y="175"/>
                    <a:pt x="41" y="172"/>
                    <a:pt x="41" y="169"/>
                  </a:cubicBezTo>
                  <a:cubicBezTo>
                    <a:pt x="40" y="166"/>
                    <a:pt x="38" y="164"/>
                    <a:pt x="36" y="162"/>
                  </a:cubicBezTo>
                  <a:cubicBezTo>
                    <a:pt x="34" y="162"/>
                    <a:pt x="32" y="165"/>
                    <a:pt x="30" y="164"/>
                  </a:cubicBezTo>
                  <a:cubicBezTo>
                    <a:pt x="28" y="162"/>
                    <a:pt x="28" y="159"/>
                    <a:pt x="28" y="157"/>
                  </a:cubicBezTo>
                  <a:cubicBezTo>
                    <a:pt x="28" y="155"/>
                    <a:pt x="28" y="152"/>
                    <a:pt x="29" y="150"/>
                  </a:cubicBezTo>
                  <a:cubicBezTo>
                    <a:pt x="29" y="147"/>
                    <a:pt x="29" y="145"/>
                    <a:pt x="30" y="142"/>
                  </a:cubicBezTo>
                  <a:cubicBezTo>
                    <a:pt x="31" y="138"/>
                    <a:pt x="33" y="134"/>
                    <a:pt x="34" y="130"/>
                  </a:cubicBezTo>
                  <a:cubicBezTo>
                    <a:pt x="36" y="126"/>
                    <a:pt x="38" y="124"/>
                    <a:pt x="38" y="120"/>
                  </a:cubicBezTo>
                  <a:cubicBezTo>
                    <a:pt x="39" y="117"/>
                    <a:pt x="37" y="114"/>
                    <a:pt x="37" y="111"/>
                  </a:cubicBezTo>
                  <a:cubicBezTo>
                    <a:pt x="37" y="110"/>
                    <a:pt x="39" y="109"/>
                    <a:pt x="39" y="108"/>
                  </a:cubicBezTo>
                  <a:cubicBezTo>
                    <a:pt x="40" y="104"/>
                    <a:pt x="38" y="101"/>
                    <a:pt x="39" y="98"/>
                  </a:cubicBezTo>
                  <a:cubicBezTo>
                    <a:pt x="39" y="97"/>
                    <a:pt x="41" y="97"/>
                    <a:pt x="42" y="97"/>
                  </a:cubicBezTo>
                  <a:cubicBezTo>
                    <a:pt x="43" y="97"/>
                    <a:pt x="44" y="98"/>
                    <a:pt x="45" y="98"/>
                  </a:cubicBezTo>
                  <a:cubicBezTo>
                    <a:pt x="47" y="99"/>
                    <a:pt x="49" y="97"/>
                    <a:pt x="50" y="98"/>
                  </a:cubicBezTo>
                  <a:cubicBezTo>
                    <a:pt x="50" y="100"/>
                    <a:pt x="48" y="101"/>
                    <a:pt x="47" y="103"/>
                  </a:cubicBezTo>
                  <a:cubicBezTo>
                    <a:pt x="47" y="105"/>
                    <a:pt x="48" y="106"/>
                    <a:pt x="49" y="107"/>
                  </a:cubicBezTo>
                  <a:cubicBezTo>
                    <a:pt x="49" y="109"/>
                    <a:pt x="48" y="111"/>
                    <a:pt x="48" y="113"/>
                  </a:cubicBezTo>
                  <a:cubicBezTo>
                    <a:pt x="48" y="114"/>
                    <a:pt x="49" y="114"/>
                    <a:pt x="50" y="114"/>
                  </a:cubicBezTo>
                  <a:cubicBezTo>
                    <a:pt x="50" y="114"/>
                    <a:pt x="51" y="113"/>
                    <a:pt x="51" y="113"/>
                  </a:cubicBezTo>
                  <a:cubicBezTo>
                    <a:pt x="53" y="113"/>
                    <a:pt x="54" y="114"/>
                    <a:pt x="56" y="114"/>
                  </a:cubicBezTo>
                  <a:cubicBezTo>
                    <a:pt x="58" y="114"/>
                    <a:pt x="59" y="112"/>
                    <a:pt x="61" y="113"/>
                  </a:cubicBezTo>
                  <a:cubicBezTo>
                    <a:pt x="63" y="114"/>
                    <a:pt x="65" y="116"/>
                    <a:pt x="66" y="118"/>
                  </a:cubicBezTo>
                  <a:cubicBezTo>
                    <a:pt x="66" y="118"/>
                    <a:pt x="65" y="119"/>
                    <a:pt x="65" y="120"/>
                  </a:cubicBezTo>
                  <a:cubicBezTo>
                    <a:pt x="65" y="121"/>
                    <a:pt x="65" y="123"/>
                    <a:pt x="67" y="123"/>
                  </a:cubicBezTo>
                  <a:cubicBezTo>
                    <a:pt x="67" y="124"/>
                    <a:pt x="68" y="122"/>
                    <a:pt x="69" y="122"/>
                  </a:cubicBezTo>
                  <a:cubicBezTo>
                    <a:pt x="70" y="121"/>
                    <a:pt x="72" y="121"/>
                    <a:pt x="73" y="121"/>
                  </a:cubicBezTo>
                  <a:cubicBezTo>
                    <a:pt x="73" y="119"/>
                    <a:pt x="73" y="117"/>
                    <a:pt x="72" y="115"/>
                  </a:cubicBezTo>
                  <a:cubicBezTo>
                    <a:pt x="71" y="114"/>
                    <a:pt x="69" y="114"/>
                    <a:pt x="69" y="112"/>
                  </a:cubicBezTo>
                  <a:cubicBezTo>
                    <a:pt x="68" y="111"/>
                    <a:pt x="69" y="110"/>
                    <a:pt x="69" y="108"/>
                  </a:cubicBezTo>
                  <a:cubicBezTo>
                    <a:pt x="69" y="107"/>
                    <a:pt x="68" y="106"/>
                    <a:pt x="67" y="104"/>
                  </a:cubicBezTo>
                  <a:cubicBezTo>
                    <a:pt x="67" y="102"/>
                    <a:pt x="67" y="100"/>
                    <a:pt x="68" y="98"/>
                  </a:cubicBezTo>
                  <a:cubicBezTo>
                    <a:pt x="68" y="97"/>
                    <a:pt x="70" y="98"/>
                    <a:pt x="70" y="98"/>
                  </a:cubicBezTo>
                  <a:cubicBezTo>
                    <a:pt x="72" y="96"/>
                    <a:pt x="72" y="93"/>
                    <a:pt x="74" y="92"/>
                  </a:cubicBezTo>
                  <a:cubicBezTo>
                    <a:pt x="76" y="90"/>
                    <a:pt x="78" y="88"/>
                    <a:pt x="80" y="87"/>
                  </a:cubicBezTo>
                  <a:cubicBezTo>
                    <a:pt x="81" y="87"/>
                    <a:pt x="83" y="87"/>
                    <a:pt x="84" y="88"/>
                  </a:cubicBezTo>
                  <a:cubicBezTo>
                    <a:pt x="85" y="88"/>
                    <a:pt x="86" y="88"/>
                    <a:pt x="87" y="88"/>
                  </a:cubicBezTo>
                  <a:cubicBezTo>
                    <a:pt x="90" y="88"/>
                    <a:pt x="93" y="87"/>
                    <a:pt x="96" y="88"/>
                  </a:cubicBezTo>
                  <a:cubicBezTo>
                    <a:pt x="98" y="88"/>
                    <a:pt x="100" y="89"/>
                    <a:pt x="101" y="90"/>
                  </a:cubicBezTo>
                  <a:cubicBezTo>
                    <a:pt x="102" y="90"/>
                    <a:pt x="102" y="89"/>
                    <a:pt x="103" y="88"/>
                  </a:cubicBezTo>
                  <a:cubicBezTo>
                    <a:pt x="104" y="88"/>
                    <a:pt x="105" y="87"/>
                    <a:pt x="105" y="86"/>
                  </a:cubicBezTo>
                  <a:cubicBezTo>
                    <a:pt x="106" y="82"/>
                    <a:pt x="104" y="78"/>
                    <a:pt x="104" y="74"/>
                  </a:cubicBezTo>
                  <a:cubicBezTo>
                    <a:pt x="105" y="72"/>
                    <a:pt x="107" y="71"/>
                    <a:pt x="107" y="70"/>
                  </a:cubicBezTo>
                  <a:cubicBezTo>
                    <a:pt x="107" y="68"/>
                    <a:pt x="104" y="68"/>
                    <a:pt x="104" y="66"/>
                  </a:cubicBezTo>
                  <a:cubicBezTo>
                    <a:pt x="103" y="66"/>
                    <a:pt x="105" y="64"/>
                    <a:pt x="104" y="64"/>
                  </a:cubicBezTo>
                  <a:cubicBezTo>
                    <a:pt x="103" y="63"/>
                    <a:pt x="101" y="64"/>
                    <a:pt x="100" y="63"/>
                  </a:cubicBezTo>
                  <a:cubicBezTo>
                    <a:pt x="98" y="61"/>
                    <a:pt x="96" y="60"/>
                    <a:pt x="95" y="58"/>
                  </a:cubicBezTo>
                  <a:cubicBezTo>
                    <a:pt x="94" y="55"/>
                    <a:pt x="93" y="52"/>
                    <a:pt x="93" y="49"/>
                  </a:cubicBezTo>
                  <a:cubicBezTo>
                    <a:pt x="92" y="47"/>
                    <a:pt x="95" y="45"/>
                    <a:pt x="94" y="44"/>
                  </a:cubicBezTo>
                  <a:cubicBezTo>
                    <a:pt x="93" y="42"/>
                    <a:pt x="91" y="41"/>
                    <a:pt x="89" y="40"/>
                  </a:cubicBezTo>
                  <a:cubicBezTo>
                    <a:pt x="88" y="38"/>
                    <a:pt x="86" y="38"/>
                    <a:pt x="85" y="36"/>
                  </a:cubicBezTo>
                  <a:cubicBezTo>
                    <a:pt x="84" y="34"/>
                    <a:pt x="85" y="32"/>
                    <a:pt x="83" y="30"/>
                  </a:cubicBezTo>
                  <a:cubicBezTo>
                    <a:pt x="83" y="29"/>
                    <a:pt x="82" y="31"/>
                    <a:pt x="81" y="31"/>
                  </a:cubicBezTo>
                  <a:cubicBezTo>
                    <a:pt x="80" y="31"/>
                    <a:pt x="79" y="29"/>
                    <a:pt x="78" y="29"/>
                  </a:cubicBezTo>
                  <a:cubicBezTo>
                    <a:pt x="77" y="28"/>
                    <a:pt x="75" y="28"/>
                    <a:pt x="73" y="29"/>
                  </a:cubicBezTo>
                  <a:cubicBezTo>
                    <a:pt x="72" y="30"/>
                    <a:pt x="72" y="33"/>
                    <a:pt x="71" y="35"/>
                  </a:cubicBezTo>
                  <a:cubicBezTo>
                    <a:pt x="70" y="36"/>
                    <a:pt x="68" y="35"/>
                    <a:pt x="67" y="36"/>
                  </a:cubicBezTo>
                  <a:cubicBezTo>
                    <a:pt x="66" y="37"/>
                    <a:pt x="67" y="39"/>
                    <a:pt x="65" y="40"/>
                  </a:cubicBezTo>
                  <a:cubicBezTo>
                    <a:pt x="64" y="41"/>
                    <a:pt x="62" y="41"/>
                    <a:pt x="62" y="40"/>
                  </a:cubicBezTo>
                  <a:cubicBezTo>
                    <a:pt x="61" y="39"/>
                    <a:pt x="63" y="37"/>
                    <a:pt x="63" y="36"/>
                  </a:cubicBezTo>
                  <a:cubicBezTo>
                    <a:pt x="62" y="34"/>
                    <a:pt x="59" y="33"/>
                    <a:pt x="57" y="32"/>
                  </a:cubicBezTo>
                  <a:cubicBezTo>
                    <a:pt x="55" y="32"/>
                    <a:pt x="54" y="33"/>
                    <a:pt x="52" y="34"/>
                  </a:cubicBezTo>
                  <a:cubicBezTo>
                    <a:pt x="52" y="35"/>
                    <a:pt x="53" y="36"/>
                    <a:pt x="52" y="37"/>
                  </a:cubicBezTo>
                  <a:cubicBezTo>
                    <a:pt x="51" y="39"/>
                    <a:pt x="49" y="42"/>
                    <a:pt x="46" y="43"/>
                  </a:cubicBezTo>
                  <a:cubicBezTo>
                    <a:pt x="45" y="43"/>
                    <a:pt x="44" y="42"/>
                    <a:pt x="44" y="41"/>
                  </a:cubicBezTo>
                  <a:cubicBezTo>
                    <a:pt x="43" y="37"/>
                    <a:pt x="45" y="33"/>
                    <a:pt x="45" y="30"/>
                  </a:cubicBezTo>
                  <a:cubicBezTo>
                    <a:pt x="45" y="28"/>
                    <a:pt x="44" y="27"/>
                    <a:pt x="44" y="25"/>
                  </a:cubicBezTo>
                  <a:cubicBezTo>
                    <a:pt x="44" y="24"/>
                    <a:pt x="46" y="23"/>
                    <a:pt x="46" y="22"/>
                  </a:cubicBezTo>
                  <a:cubicBezTo>
                    <a:pt x="47" y="20"/>
                    <a:pt x="46" y="19"/>
                    <a:pt x="46" y="18"/>
                  </a:cubicBezTo>
                  <a:cubicBezTo>
                    <a:pt x="46" y="16"/>
                    <a:pt x="48" y="14"/>
                    <a:pt x="47" y="13"/>
                  </a:cubicBezTo>
                  <a:cubicBezTo>
                    <a:pt x="46" y="11"/>
                    <a:pt x="43" y="12"/>
                    <a:pt x="42" y="11"/>
                  </a:cubicBezTo>
                  <a:cubicBezTo>
                    <a:pt x="39" y="11"/>
                    <a:pt x="37" y="11"/>
                    <a:pt x="35" y="10"/>
                  </a:cubicBezTo>
                  <a:cubicBezTo>
                    <a:pt x="34" y="9"/>
                    <a:pt x="37" y="8"/>
                    <a:pt x="37" y="7"/>
                  </a:cubicBezTo>
                  <a:cubicBezTo>
                    <a:pt x="37" y="6"/>
                    <a:pt x="38" y="4"/>
                    <a:pt x="37" y="3"/>
                  </a:cubicBezTo>
                  <a:cubicBezTo>
                    <a:pt x="37" y="2"/>
                    <a:pt x="35" y="0"/>
                    <a:pt x="34" y="0"/>
                  </a:cubicBezTo>
                  <a:cubicBezTo>
                    <a:pt x="33" y="0"/>
                    <a:pt x="32" y="0"/>
                    <a:pt x="31" y="0"/>
                  </a:cubicBezTo>
                  <a:cubicBezTo>
                    <a:pt x="30" y="0"/>
                    <a:pt x="29" y="0"/>
                    <a:pt x="28" y="0"/>
                  </a:cubicBezTo>
                  <a:cubicBezTo>
                    <a:pt x="26" y="0"/>
                    <a:pt x="25" y="0"/>
                    <a:pt x="24" y="1"/>
                  </a:cubicBezTo>
                  <a:cubicBezTo>
                    <a:pt x="23" y="2"/>
                    <a:pt x="25" y="5"/>
                    <a:pt x="24" y="5"/>
                  </a:cubicBezTo>
                  <a:cubicBezTo>
                    <a:pt x="22" y="6"/>
                    <a:pt x="20" y="4"/>
                    <a:pt x="18" y="5"/>
                  </a:cubicBezTo>
                  <a:cubicBezTo>
                    <a:pt x="17" y="6"/>
                    <a:pt x="19" y="8"/>
                    <a:pt x="18" y="9"/>
                  </a:cubicBezTo>
                  <a:cubicBezTo>
                    <a:pt x="17" y="11"/>
                    <a:pt x="14" y="12"/>
                    <a:pt x="12" y="12"/>
                  </a:cubicBezTo>
                  <a:cubicBezTo>
                    <a:pt x="10" y="12"/>
                    <a:pt x="7" y="8"/>
                    <a:pt x="6" y="10"/>
                  </a:cubicBezTo>
                  <a:cubicBezTo>
                    <a:pt x="4" y="14"/>
                    <a:pt x="6" y="20"/>
                    <a:pt x="4" y="25"/>
                  </a:cubicBezTo>
                  <a:cubicBezTo>
                    <a:pt x="4" y="26"/>
                    <a:pt x="1" y="24"/>
                    <a:pt x="1" y="25"/>
                  </a:cubicBezTo>
                  <a:cubicBezTo>
                    <a:pt x="0" y="26"/>
                    <a:pt x="0" y="28"/>
                    <a:pt x="1" y="29"/>
                  </a:cubicBezTo>
                  <a:cubicBezTo>
                    <a:pt x="2" y="30"/>
                    <a:pt x="3" y="28"/>
                    <a:pt x="4" y="29"/>
                  </a:cubicBezTo>
                  <a:cubicBezTo>
                    <a:pt x="6" y="31"/>
                    <a:pt x="7" y="33"/>
                    <a:pt x="7" y="36"/>
                  </a:cubicBezTo>
                  <a:cubicBezTo>
                    <a:pt x="7" y="37"/>
                    <a:pt x="5" y="36"/>
                    <a:pt x="5" y="36"/>
                  </a:cubicBezTo>
                  <a:cubicBezTo>
                    <a:pt x="8" y="40"/>
                    <a:pt x="10" y="45"/>
                    <a:pt x="12" y="50"/>
                  </a:cubicBezTo>
                  <a:cubicBezTo>
                    <a:pt x="13" y="51"/>
                    <a:pt x="15" y="51"/>
                    <a:pt x="15" y="52"/>
                  </a:cubicBezTo>
                  <a:cubicBezTo>
                    <a:pt x="16" y="54"/>
                    <a:pt x="14" y="57"/>
                    <a:pt x="15" y="59"/>
                  </a:cubicBezTo>
                  <a:cubicBezTo>
                    <a:pt x="16" y="60"/>
                    <a:pt x="18" y="58"/>
                    <a:pt x="18" y="59"/>
                  </a:cubicBezTo>
                  <a:cubicBezTo>
                    <a:pt x="19" y="59"/>
                    <a:pt x="20" y="61"/>
                    <a:pt x="19" y="62"/>
                  </a:cubicBezTo>
                  <a:cubicBezTo>
                    <a:pt x="19" y="64"/>
                    <a:pt x="16" y="63"/>
                    <a:pt x="16" y="64"/>
                  </a:cubicBezTo>
                  <a:cubicBezTo>
                    <a:pt x="15" y="67"/>
                    <a:pt x="16" y="71"/>
                    <a:pt x="16" y="74"/>
                  </a:cubicBezTo>
                  <a:cubicBezTo>
                    <a:pt x="15" y="76"/>
                    <a:pt x="11" y="75"/>
                    <a:pt x="11" y="76"/>
                  </a:cubicBezTo>
                  <a:cubicBezTo>
                    <a:pt x="13" y="80"/>
                    <a:pt x="13" y="83"/>
                    <a:pt x="15" y="86"/>
                  </a:cubicBezTo>
                  <a:cubicBezTo>
                    <a:pt x="18" y="89"/>
                    <a:pt x="22" y="90"/>
                    <a:pt x="25" y="93"/>
                  </a:cubicBezTo>
                  <a:cubicBezTo>
                    <a:pt x="26" y="95"/>
                    <a:pt x="27" y="97"/>
                    <a:pt x="28" y="99"/>
                  </a:cubicBezTo>
                  <a:cubicBezTo>
                    <a:pt x="28" y="101"/>
                    <a:pt x="27" y="102"/>
                    <a:pt x="27" y="104"/>
                  </a:cubicBezTo>
                  <a:cubicBezTo>
                    <a:pt x="27" y="105"/>
                    <a:pt x="25" y="104"/>
                    <a:pt x="25" y="105"/>
                  </a:cubicBezTo>
                  <a:cubicBezTo>
                    <a:pt x="27" y="110"/>
                    <a:pt x="29" y="115"/>
                    <a:pt x="31" y="119"/>
                  </a:cubicBezTo>
                  <a:cubicBezTo>
                    <a:pt x="32" y="120"/>
                    <a:pt x="34" y="120"/>
                    <a:pt x="33" y="121"/>
                  </a:cubicBezTo>
                  <a:cubicBezTo>
                    <a:pt x="33" y="125"/>
                    <a:pt x="31" y="129"/>
                    <a:pt x="29" y="133"/>
                  </a:cubicBezTo>
                  <a:cubicBezTo>
                    <a:pt x="27" y="135"/>
                    <a:pt x="24" y="137"/>
                    <a:pt x="23" y="140"/>
                  </a:cubicBezTo>
                  <a:cubicBezTo>
                    <a:pt x="23" y="142"/>
                    <a:pt x="24" y="144"/>
                    <a:pt x="23" y="147"/>
                  </a:cubicBezTo>
                  <a:cubicBezTo>
                    <a:pt x="22" y="148"/>
                    <a:pt x="22" y="152"/>
                    <a:pt x="20" y="151"/>
                  </a:cubicBezTo>
                  <a:cubicBezTo>
                    <a:pt x="21" y="153"/>
                    <a:pt x="22" y="156"/>
                    <a:pt x="22" y="158"/>
                  </a:cubicBezTo>
                  <a:cubicBezTo>
                    <a:pt x="21" y="162"/>
                    <a:pt x="19" y="165"/>
                    <a:pt x="18" y="168"/>
                  </a:cubicBezTo>
                  <a:cubicBezTo>
                    <a:pt x="17" y="170"/>
                    <a:pt x="16" y="171"/>
                    <a:pt x="16" y="173"/>
                  </a:cubicBezTo>
                  <a:cubicBezTo>
                    <a:pt x="16" y="175"/>
                    <a:pt x="17" y="176"/>
                    <a:pt x="18" y="178"/>
                  </a:cubicBezTo>
                  <a:cubicBezTo>
                    <a:pt x="18" y="178"/>
                    <a:pt x="19" y="178"/>
                    <a:pt x="19" y="178"/>
                  </a:cubicBezTo>
                  <a:cubicBezTo>
                    <a:pt x="21" y="177"/>
                    <a:pt x="19" y="174"/>
                    <a:pt x="21" y="174"/>
                  </a:cubicBezTo>
                  <a:cubicBezTo>
                    <a:pt x="23" y="175"/>
                    <a:pt x="26" y="178"/>
                    <a:pt x="27" y="180"/>
                  </a:cubicBezTo>
                  <a:cubicBezTo>
                    <a:pt x="28" y="182"/>
                    <a:pt x="26" y="184"/>
                    <a:pt x="27" y="186"/>
                  </a:cubicBezTo>
                  <a:cubicBezTo>
                    <a:pt x="28" y="186"/>
                    <a:pt x="29" y="189"/>
                    <a:pt x="29" y="188"/>
                  </a:cubicBezTo>
                  <a:cubicBezTo>
                    <a:pt x="29" y="184"/>
                    <a:pt x="29" y="182"/>
                    <a:pt x="30" y="184"/>
                  </a:cubicBezTo>
                  <a:cubicBezTo>
                    <a:pt x="31" y="186"/>
                    <a:pt x="32" y="188"/>
                    <a:pt x="34" y="189"/>
                  </a:cubicBezTo>
                  <a:cubicBezTo>
                    <a:pt x="35" y="190"/>
                    <a:pt x="37" y="191"/>
                    <a:pt x="38" y="192"/>
                  </a:cubicBezTo>
                  <a:cubicBezTo>
                    <a:pt x="39" y="193"/>
                    <a:pt x="39" y="194"/>
                    <a:pt x="39" y="195"/>
                  </a:cubicBezTo>
                  <a:cubicBezTo>
                    <a:pt x="39" y="196"/>
                    <a:pt x="38" y="197"/>
                    <a:pt x="38" y="198"/>
                  </a:cubicBezTo>
                  <a:cubicBezTo>
                    <a:pt x="38" y="199"/>
                    <a:pt x="40" y="200"/>
                    <a:pt x="41" y="201"/>
                  </a:cubicBezTo>
                  <a:cubicBezTo>
                    <a:pt x="42" y="202"/>
                    <a:pt x="43" y="202"/>
                    <a:pt x="44" y="203"/>
                  </a:cubicBezTo>
                  <a:cubicBezTo>
                    <a:pt x="45" y="202"/>
                    <a:pt x="45" y="199"/>
                    <a:pt x="46" y="199"/>
                  </a:cubicBezTo>
                  <a:cubicBezTo>
                    <a:pt x="48" y="199"/>
                    <a:pt x="47" y="202"/>
                    <a:pt x="48" y="203"/>
                  </a:cubicBezTo>
                  <a:cubicBezTo>
                    <a:pt x="49" y="204"/>
                    <a:pt x="51" y="203"/>
                    <a:pt x="52" y="203"/>
                  </a:cubicBezTo>
                  <a:cubicBezTo>
                    <a:pt x="53" y="204"/>
                    <a:pt x="55" y="205"/>
                    <a:pt x="56" y="206"/>
                  </a:cubicBezTo>
                  <a:cubicBezTo>
                    <a:pt x="56" y="208"/>
                    <a:pt x="54" y="210"/>
                    <a:pt x="54" y="213"/>
                  </a:cubicBezTo>
                  <a:cubicBezTo>
                    <a:pt x="54" y="214"/>
                    <a:pt x="54" y="216"/>
                    <a:pt x="56" y="216"/>
                  </a:cubicBezTo>
                  <a:cubicBezTo>
                    <a:pt x="58" y="215"/>
                    <a:pt x="59" y="213"/>
                    <a:pt x="62" y="212"/>
                  </a:cubicBezTo>
                  <a:cubicBezTo>
                    <a:pt x="63" y="211"/>
                    <a:pt x="65" y="212"/>
                    <a:pt x="65" y="211"/>
                  </a:cubicBezTo>
                  <a:cubicBezTo>
                    <a:pt x="66" y="209"/>
                    <a:pt x="66" y="208"/>
                    <a:pt x="66" y="206"/>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7" name="Freeform 143"/>
            <p:cNvSpPr>
              <a:spLocks noChangeAspect="1"/>
            </p:cNvSpPr>
            <p:nvPr/>
          </p:nvSpPr>
          <p:spPr bwMode="auto">
            <a:xfrm>
              <a:off x="6399129" y="3574699"/>
              <a:ext cx="177784" cy="245142"/>
            </a:xfrm>
            <a:custGeom>
              <a:avLst/>
              <a:gdLst>
                <a:gd name="T0" fmla="*/ 95 w 101"/>
                <a:gd name="T1" fmla="*/ 120 h 128"/>
                <a:gd name="T2" fmla="*/ 88 w 101"/>
                <a:gd name="T3" fmla="*/ 119 h 128"/>
                <a:gd name="T4" fmla="*/ 83 w 101"/>
                <a:gd name="T5" fmla="*/ 127 h 128"/>
                <a:gd name="T6" fmla="*/ 75 w 101"/>
                <a:gd name="T7" fmla="*/ 124 h 128"/>
                <a:gd name="T8" fmla="*/ 70 w 101"/>
                <a:gd name="T9" fmla="*/ 122 h 128"/>
                <a:gd name="T10" fmla="*/ 74 w 101"/>
                <a:gd name="T11" fmla="*/ 118 h 128"/>
                <a:gd name="T12" fmla="*/ 76 w 101"/>
                <a:gd name="T13" fmla="*/ 102 h 128"/>
                <a:gd name="T14" fmla="*/ 73 w 101"/>
                <a:gd name="T15" fmla="*/ 96 h 128"/>
                <a:gd name="T16" fmla="*/ 64 w 101"/>
                <a:gd name="T17" fmla="*/ 90 h 128"/>
                <a:gd name="T18" fmla="*/ 63 w 101"/>
                <a:gd name="T19" fmla="*/ 76 h 128"/>
                <a:gd name="T20" fmla="*/ 54 w 101"/>
                <a:gd name="T21" fmla="*/ 68 h 128"/>
                <a:gd name="T22" fmla="*/ 50 w 101"/>
                <a:gd name="T23" fmla="*/ 63 h 128"/>
                <a:gd name="T24" fmla="*/ 42 w 101"/>
                <a:gd name="T25" fmla="*/ 61 h 128"/>
                <a:gd name="T26" fmla="*/ 36 w 101"/>
                <a:gd name="T27" fmla="*/ 68 h 128"/>
                <a:gd name="T28" fmla="*/ 31 w 101"/>
                <a:gd name="T29" fmla="*/ 72 h 128"/>
                <a:gd name="T30" fmla="*/ 26 w 101"/>
                <a:gd name="T31" fmla="*/ 64 h 128"/>
                <a:gd name="T32" fmla="*/ 21 w 101"/>
                <a:gd name="T33" fmla="*/ 69 h 128"/>
                <a:gd name="T34" fmla="*/ 13 w 101"/>
                <a:gd name="T35" fmla="*/ 73 h 128"/>
                <a:gd name="T36" fmla="*/ 13 w 101"/>
                <a:gd name="T37" fmla="*/ 57 h 128"/>
                <a:gd name="T38" fmla="*/ 15 w 101"/>
                <a:gd name="T39" fmla="*/ 50 h 128"/>
                <a:gd name="T40" fmla="*/ 11 w 101"/>
                <a:gd name="T41" fmla="*/ 43 h 128"/>
                <a:gd name="T42" fmla="*/ 6 w 101"/>
                <a:gd name="T43" fmla="*/ 39 h 128"/>
                <a:gd name="T44" fmla="*/ 3 w 101"/>
                <a:gd name="T45" fmla="*/ 32 h 128"/>
                <a:gd name="T46" fmla="*/ 1 w 101"/>
                <a:gd name="T47" fmla="*/ 26 h 128"/>
                <a:gd name="T48" fmla="*/ 4 w 101"/>
                <a:gd name="T49" fmla="*/ 21 h 128"/>
                <a:gd name="T50" fmla="*/ 11 w 101"/>
                <a:gd name="T51" fmla="*/ 13 h 128"/>
                <a:gd name="T52" fmla="*/ 15 w 101"/>
                <a:gd name="T53" fmla="*/ 18 h 128"/>
                <a:gd name="T54" fmla="*/ 21 w 101"/>
                <a:gd name="T55" fmla="*/ 17 h 128"/>
                <a:gd name="T56" fmla="*/ 17 w 101"/>
                <a:gd name="T57" fmla="*/ 7 h 128"/>
                <a:gd name="T58" fmla="*/ 18 w 101"/>
                <a:gd name="T59" fmla="*/ 0 h 128"/>
                <a:gd name="T60" fmla="*/ 24 w 101"/>
                <a:gd name="T61" fmla="*/ 2 h 128"/>
                <a:gd name="T62" fmla="*/ 30 w 101"/>
                <a:gd name="T63" fmla="*/ 11 h 128"/>
                <a:gd name="T64" fmla="*/ 35 w 101"/>
                <a:gd name="T65" fmla="*/ 12 h 128"/>
                <a:gd name="T66" fmla="*/ 38 w 101"/>
                <a:gd name="T67" fmla="*/ 25 h 128"/>
                <a:gd name="T68" fmla="*/ 44 w 101"/>
                <a:gd name="T69" fmla="*/ 28 h 128"/>
                <a:gd name="T70" fmla="*/ 52 w 101"/>
                <a:gd name="T71" fmla="*/ 24 h 128"/>
                <a:gd name="T72" fmla="*/ 53 w 101"/>
                <a:gd name="T73" fmla="*/ 31 h 128"/>
                <a:gd name="T74" fmla="*/ 61 w 101"/>
                <a:gd name="T75" fmla="*/ 36 h 128"/>
                <a:gd name="T76" fmla="*/ 59 w 101"/>
                <a:gd name="T77" fmla="*/ 39 h 128"/>
                <a:gd name="T78" fmla="*/ 52 w 101"/>
                <a:gd name="T79" fmla="*/ 42 h 128"/>
                <a:gd name="T80" fmla="*/ 48 w 101"/>
                <a:gd name="T81" fmla="*/ 47 h 128"/>
                <a:gd name="T82" fmla="*/ 66 w 101"/>
                <a:gd name="T83" fmla="*/ 62 h 128"/>
                <a:gd name="T84" fmla="*/ 76 w 101"/>
                <a:gd name="T85" fmla="*/ 74 h 128"/>
                <a:gd name="T86" fmla="*/ 84 w 101"/>
                <a:gd name="T87" fmla="*/ 83 h 128"/>
                <a:gd name="T88" fmla="*/ 93 w 101"/>
                <a:gd name="T89" fmla="*/ 93 h 128"/>
                <a:gd name="T90" fmla="*/ 95 w 101"/>
                <a:gd name="T91" fmla="*/ 99 h 128"/>
                <a:gd name="T92" fmla="*/ 98 w 101"/>
                <a:gd name="T93" fmla="*/ 111 h 1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1"/>
                <a:gd name="T142" fmla="*/ 0 h 128"/>
                <a:gd name="T143" fmla="*/ 101 w 101"/>
                <a:gd name="T144" fmla="*/ 128 h 1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1" h="128">
                  <a:moveTo>
                    <a:pt x="99" y="117"/>
                  </a:moveTo>
                  <a:cubicBezTo>
                    <a:pt x="98" y="118"/>
                    <a:pt x="97" y="120"/>
                    <a:pt x="95" y="120"/>
                  </a:cubicBezTo>
                  <a:cubicBezTo>
                    <a:pt x="94" y="121"/>
                    <a:pt x="92" y="121"/>
                    <a:pt x="91" y="120"/>
                  </a:cubicBezTo>
                  <a:cubicBezTo>
                    <a:pt x="90" y="120"/>
                    <a:pt x="89" y="119"/>
                    <a:pt x="88" y="119"/>
                  </a:cubicBezTo>
                  <a:cubicBezTo>
                    <a:pt x="86" y="120"/>
                    <a:pt x="83" y="120"/>
                    <a:pt x="82" y="121"/>
                  </a:cubicBezTo>
                  <a:cubicBezTo>
                    <a:pt x="81" y="123"/>
                    <a:pt x="84" y="125"/>
                    <a:pt x="83" y="127"/>
                  </a:cubicBezTo>
                  <a:cubicBezTo>
                    <a:pt x="82" y="128"/>
                    <a:pt x="81" y="126"/>
                    <a:pt x="80" y="126"/>
                  </a:cubicBezTo>
                  <a:cubicBezTo>
                    <a:pt x="78" y="125"/>
                    <a:pt x="76" y="124"/>
                    <a:pt x="75" y="124"/>
                  </a:cubicBezTo>
                  <a:cubicBezTo>
                    <a:pt x="74" y="124"/>
                    <a:pt x="73" y="125"/>
                    <a:pt x="72" y="124"/>
                  </a:cubicBezTo>
                  <a:cubicBezTo>
                    <a:pt x="71" y="124"/>
                    <a:pt x="71" y="123"/>
                    <a:pt x="70" y="122"/>
                  </a:cubicBezTo>
                  <a:cubicBezTo>
                    <a:pt x="71" y="122"/>
                    <a:pt x="71" y="121"/>
                    <a:pt x="72" y="120"/>
                  </a:cubicBezTo>
                  <a:cubicBezTo>
                    <a:pt x="73" y="120"/>
                    <a:pt x="74" y="119"/>
                    <a:pt x="74" y="118"/>
                  </a:cubicBezTo>
                  <a:cubicBezTo>
                    <a:pt x="75" y="114"/>
                    <a:pt x="73" y="110"/>
                    <a:pt x="73" y="106"/>
                  </a:cubicBezTo>
                  <a:cubicBezTo>
                    <a:pt x="74" y="104"/>
                    <a:pt x="76" y="103"/>
                    <a:pt x="76" y="102"/>
                  </a:cubicBezTo>
                  <a:cubicBezTo>
                    <a:pt x="76" y="100"/>
                    <a:pt x="73" y="100"/>
                    <a:pt x="73" y="98"/>
                  </a:cubicBezTo>
                  <a:cubicBezTo>
                    <a:pt x="72" y="98"/>
                    <a:pt x="74" y="96"/>
                    <a:pt x="73" y="96"/>
                  </a:cubicBezTo>
                  <a:cubicBezTo>
                    <a:pt x="72" y="95"/>
                    <a:pt x="70" y="96"/>
                    <a:pt x="69" y="95"/>
                  </a:cubicBezTo>
                  <a:cubicBezTo>
                    <a:pt x="67" y="93"/>
                    <a:pt x="65" y="92"/>
                    <a:pt x="64" y="90"/>
                  </a:cubicBezTo>
                  <a:cubicBezTo>
                    <a:pt x="63" y="87"/>
                    <a:pt x="62" y="84"/>
                    <a:pt x="62" y="81"/>
                  </a:cubicBezTo>
                  <a:cubicBezTo>
                    <a:pt x="61" y="79"/>
                    <a:pt x="64" y="77"/>
                    <a:pt x="63" y="76"/>
                  </a:cubicBezTo>
                  <a:cubicBezTo>
                    <a:pt x="62" y="74"/>
                    <a:pt x="60" y="73"/>
                    <a:pt x="58" y="72"/>
                  </a:cubicBezTo>
                  <a:cubicBezTo>
                    <a:pt x="57" y="70"/>
                    <a:pt x="55" y="70"/>
                    <a:pt x="54" y="68"/>
                  </a:cubicBezTo>
                  <a:cubicBezTo>
                    <a:pt x="53" y="66"/>
                    <a:pt x="54" y="64"/>
                    <a:pt x="52" y="62"/>
                  </a:cubicBezTo>
                  <a:cubicBezTo>
                    <a:pt x="52" y="61"/>
                    <a:pt x="51" y="63"/>
                    <a:pt x="50" y="63"/>
                  </a:cubicBezTo>
                  <a:cubicBezTo>
                    <a:pt x="49" y="63"/>
                    <a:pt x="48" y="61"/>
                    <a:pt x="47" y="61"/>
                  </a:cubicBezTo>
                  <a:cubicBezTo>
                    <a:pt x="46" y="60"/>
                    <a:pt x="44" y="60"/>
                    <a:pt x="42" y="61"/>
                  </a:cubicBezTo>
                  <a:cubicBezTo>
                    <a:pt x="41" y="62"/>
                    <a:pt x="41" y="65"/>
                    <a:pt x="40" y="67"/>
                  </a:cubicBezTo>
                  <a:cubicBezTo>
                    <a:pt x="39" y="68"/>
                    <a:pt x="37" y="67"/>
                    <a:pt x="36" y="68"/>
                  </a:cubicBezTo>
                  <a:cubicBezTo>
                    <a:pt x="35" y="69"/>
                    <a:pt x="36" y="71"/>
                    <a:pt x="34" y="72"/>
                  </a:cubicBezTo>
                  <a:cubicBezTo>
                    <a:pt x="33" y="73"/>
                    <a:pt x="31" y="73"/>
                    <a:pt x="31" y="72"/>
                  </a:cubicBezTo>
                  <a:cubicBezTo>
                    <a:pt x="30" y="71"/>
                    <a:pt x="32" y="69"/>
                    <a:pt x="32" y="68"/>
                  </a:cubicBezTo>
                  <a:cubicBezTo>
                    <a:pt x="31" y="66"/>
                    <a:pt x="28" y="65"/>
                    <a:pt x="26" y="64"/>
                  </a:cubicBezTo>
                  <a:cubicBezTo>
                    <a:pt x="24" y="64"/>
                    <a:pt x="23" y="65"/>
                    <a:pt x="21" y="66"/>
                  </a:cubicBezTo>
                  <a:cubicBezTo>
                    <a:pt x="21" y="67"/>
                    <a:pt x="22" y="68"/>
                    <a:pt x="21" y="69"/>
                  </a:cubicBezTo>
                  <a:cubicBezTo>
                    <a:pt x="20" y="71"/>
                    <a:pt x="18" y="74"/>
                    <a:pt x="15" y="75"/>
                  </a:cubicBezTo>
                  <a:cubicBezTo>
                    <a:pt x="14" y="75"/>
                    <a:pt x="13" y="74"/>
                    <a:pt x="13" y="73"/>
                  </a:cubicBezTo>
                  <a:cubicBezTo>
                    <a:pt x="12" y="69"/>
                    <a:pt x="14" y="65"/>
                    <a:pt x="14" y="62"/>
                  </a:cubicBezTo>
                  <a:cubicBezTo>
                    <a:pt x="14" y="60"/>
                    <a:pt x="13" y="59"/>
                    <a:pt x="13" y="57"/>
                  </a:cubicBezTo>
                  <a:cubicBezTo>
                    <a:pt x="13" y="56"/>
                    <a:pt x="15" y="55"/>
                    <a:pt x="15" y="54"/>
                  </a:cubicBezTo>
                  <a:cubicBezTo>
                    <a:pt x="16" y="52"/>
                    <a:pt x="15" y="51"/>
                    <a:pt x="15" y="50"/>
                  </a:cubicBezTo>
                  <a:cubicBezTo>
                    <a:pt x="15" y="48"/>
                    <a:pt x="17" y="46"/>
                    <a:pt x="16" y="45"/>
                  </a:cubicBezTo>
                  <a:cubicBezTo>
                    <a:pt x="15" y="43"/>
                    <a:pt x="12" y="44"/>
                    <a:pt x="11" y="43"/>
                  </a:cubicBezTo>
                  <a:cubicBezTo>
                    <a:pt x="8" y="43"/>
                    <a:pt x="6" y="43"/>
                    <a:pt x="4" y="42"/>
                  </a:cubicBezTo>
                  <a:cubicBezTo>
                    <a:pt x="3" y="41"/>
                    <a:pt x="6" y="40"/>
                    <a:pt x="6" y="39"/>
                  </a:cubicBezTo>
                  <a:cubicBezTo>
                    <a:pt x="6" y="38"/>
                    <a:pt x="7" y="36"/>
                    <a:pt x="6" y="35"/>
                  </a:cubicBezTo>
                  <a:cubicBezTo>
                    <a:pt x="6" y="34"/>
                    <a:pt x="4" y="32"/>
                    <a:pt x="3" y="32"/>
                  </a:cubicBezTo>
                  <a:cubicBezTo>
                    <a:pt x="2" y="32"/>
                    <a:pt x="1" y="32"/>
                    <a:pt x="0" y="32"/>
                  </a:cubicBezTo>
                  <a:cubicBezTo>
                    <a:pt x="0" y="30"/>
                    <a:pt x="0" y="28"/>
                    <a:pt x="1" y="26"/>
                  </a:cubicBezTo>
                  <a:cubicBezTo>
                    <a:pt x="2" y="25"/>
                    <a:pt x="6" y="26"/>
                    <a:pt x="7" y="25"/>
                  </a:cubicBezTo>
                  <a:cubicBezTo>
                    <a:pt x="7" y="23"/>
                    <a:pt x="4" y="23"/>
                    <a:pt x="4" y="21"/>
                  </a:cubicBezTo>
                  <a:cubicBezTo>
                    <a:pt x="4" y="19"/>
                    <a:pt x="5" y="17"/>
                    <a:pt x="7" y="15"/>
                  </a:cubicBezTo>
                  <a:cubicBezTo>
                    <a:pt x="8" y="14"/>
                    <a:pt x="10" y="14"/>
                    <a:pt x="11" y="13"/>
                  </a:cubicBezTo>
                  <a:cubicBezTo>
                    <a:pt x="12" y="14"/>
                    <a:pt x="11" y="16"/>
                    <a:pt x="12" y="17"/>
                  </a:cubicBezTo>
                  <a:cubicBezTo>
                    <a:pt x="13" y="18"/>
                    <a:pt x="14" y="18"/>
                    <a:pt x="15" y="18"/>
                  </a:cubicBezTo>
                  <a:cubicBezTo>
                    <a:pt x="16" y="18"/>
                    <a:pt x="18" y="18"/>
                    <a:pt x="19" y="18"/>
                  </a:cubicBezTo>
                  <a:cubicBezTo>
                    <a:pt x="19" y="17"/>
                    <a:pt x="21" y="17"/>
                    <a:pt x="21" y="17"/>
                  </a:cubicBezTo>
                  <a:cubicBezTo>
                    <a:pt x="21" y="15"/>
                    <a:pt x="20" y="14"/>
                    <a:pt x="19" y="12"/>
                  </a:cubicBezTo>
                  <a:cubicBezTo>
                    <a:pt x="19" y="11"/>
                    <a:pt x="18" y="9"/>
                    <a:pt x="17" y="7"/>
                  </a:cubicBezTo>
                  <a:cubicBezTo>
                    <a:pt x="16" y="6"/>
                    <a:pt x="16" y="4"/>
                    <a:pt x="16" y="3"/>
                  </a:cubicBezTo>
                  <a:cubicBezTo>
                    <a:pt x="16" y="2"/>
                    <a:pt x="17" y="1"/>
                    <a:pt x="18" y="0"/>
                  </a:cubicBezTo>
                  <a:cubicBezTo>
                    <a:pt x="19" y="0"/>
                    <a:pt x="20" y="1"/>
                    <a:pt x="21" y="2"/>
                  </a:cubicBezTo>
                  <a:cubicBezTo>
                    <a:pt x="22" y="2"/>
                    <a:pt x="23" y="2"/>
                    <a:pt x="24" y="2"/>
                  </a:cubicBezTo>
                  <a:cubicBezTo>
                    <a:pt x="25" y="3"/>
                    <a:pt x="26" y="5"/>
                    <a:pt x="27" y="6"/>
                  </a:cubicBezTo>
                  <a:cubicBezTo>
                    <a:pt x="27" y="8"/>
                    <a:pt x="28" y="11"/>
                    <a:pt x="30" y="11"/>
                  </a:cubicBezTo>
                  <a:cubicBezTo>
                    <a:pt x="31" y="12"/>
                    <a:pt x="31" y="8"/>
                    <a:pt x="32" y="9"/>
                  </a:cubicBezTo>
                  <a:cubicBezTo>
                    <a:pt x="33" y="9"/>
                    <a:pt x="34" y="11"/>
                    <a:pt x="35" y="12"/>
                  </a:cubicBezTo>
                  <a:cubicBezTo>
                    <a:pt x="35" y="14"/>
                    <a:pt x="33" y="16"/>
                    <a:pt x="33" y="17"/>
                  </a:cubicBezTo>
                  <a:cubicBezTo>
                    <a:pt x="34" y="20"/>
                    <a:pt x="36" y="23"/>
                    <a:pt x="38" y="25"/>
                  </a:cubicBezTo>
                  <a:cubicBezTo>
                    <a:pt x="39" y="26"/>
                    <a:pt x="40" y="25"/>
                    <a:pt x="41" y="26"/>
                  </a:cubicBezTo>
                  <a:cubicBezTo>
                    <a:pt x="42" y="26"/>
                    <a:pt x="43" y="29"/>
                    <a:pt x="44" y="28"/>
                  </a:cubicBezTo>
                  <a:cubicBezTo>
                    <a:pt x="46" y="28"/>
                    <a:pt x="47" y="25"/>
                    <a:pt x="49" y="24"/>
                  </a:cubicBezTo>
                  <a:cubicBezTo>
                    <a:pt x="50" y="24"/>
                    <a:pt x="51" y="24"/>
                    <a:pt x="52" y="24"/>
                  </a:cubicBezTo>
                  <a:cubicBezTo>
                    <a:pt x="54" y="26"/>
                    <a:pt x="56" y="29"/>
                    <a:pt x="56" y="31"/>
                  </a:cubicBezTo>
                  <a:cubicBezTo>
                    <a:pt x="56" y="32"/>
                    <a:pt x="54" y="31"/>
                    <a:pt x="53" y="31"/>
                  </a:cubicBezTo>
                  <a:cubicBezTo>
                    <a:pt x="52" y="32"/>
                    <a:pt x="52" y="33"/>
                    <a:pt x="52" y="33"/>
                  </a:cubicBezTo>
                  <a:cubicBezTo>
                    <a:pt x="55" y="34"/>
                    <a:pt x="59" y="34"/>
                    <a:pt x="61" y="36"/>
                  </a:cubicBezTo>
                  <a:cubicBezTo>
                    <a:pt x="62" y="36"/>
                    <a:pt x="62" y="38"/>
                    <a:pt x="62" y="39"/>
                  </a:cubicBezTo>
                  <a:cubicBezTo>
                    <a:pt x="61" y="40"/>
                    <a:pt x="60" y="38"/>
                    <a:pt x="59" y="39"/>
                  </a:cubicBezTo>
                  <a:cubicBezTo>
                    <a:pt x="58" y="40"/>
                    <a:pt x="58" y="42"/>
                    <a:pt x="57" y="43"/>
                  </a:cubicBezTo>
                  <a:cubicBezTo>
                    <a:pt x="55" y="44"/>
                    <a:pt x="54" y="42"/>
                    <a:pt x="52" y="42"/>
                  </a:cubicBezTo>
                  <a:cubicBezTo>
                    <a:pt x="51" y="43"/>
                    <a:pt x="52" y="44"/>
                    <a:pt x="51" y="45"/>
                  </a:cubicBezTo>
                  <a:cubicBezTo>
                    <a:pt x="50" y="46"/>
                    <a:pt x="47" y="46"/>
                    <a:pt x="48" y="47"/>
                  </a:cubicBezTo>
                  <a:cubicBezTo>
                    <a:pt x="53" y="51"/>
                    <a:pt x="60" y="52"/>
                    <a:pt x="65" y="56"/>
                  </a:cubicBezTo>
                  <a:cubicBezTo>
                    <a:pt x="67" y="58"/>
                    <a:pt x="65" y="60"/>
                    <a:pt x="66" y="62"/>
                  </a:cubicBezTo>
                  <a:cubicBezTo>
                    <a:pt x="66" y="63"/>
                    <a:pt x="68" y="64"/>
                    <a:pt x="69" y="65"/>
                  </a:cubicBezTo>
                  <a:cubicBezTo>
                    <a:pt x="71" y="68"/>
                    <a:pt x="73" y="72"/>
                    <a:pt x="76" y="74"/>
                  </a:cubicBezTo>
                  <a:cubicBezTo>
                    <a:pt x="77" y="76"/>
                    <a:pt x="79" y="76"/>
                    <a:pt x="80" y="77"/>
                  </a:cubicBezTo>
                  <a:cubicBezTo>
                    <a:pt x="82" y="79"/>
                    <a:pt x="83" y="81"/>
                    <a:pt x="84" y="83"/>
                  </a:cubicBezTo>
                  <a:cubicBezTo>
                    <a:pt x="85" y="85"/>
                    <a:pt x="85" y="87"/>
                    <a:pt x="86" y="89"/>
                  </a:cubicBezTo>
                  <a:cubicBezTo>
                    <a:pt x="88" y="91"/>
                    <a:pt x="91" y="91"/>
                    <a:pt x="93" y="93"/>
                  </a:cubicBezTo>
                  <a:cubicBezTo>
                    <a:pt x="95" y="94"/>
                    <a:pt x="98" y="95"/>
                    <a:pt x="98" y="97"/>
                  </a:cubicBezTo>
                  <a:cubicBezTo>
                    <a:pt x="98" y="98"/>
                    <a:pt x="94" y="98"/>
                    <a:pt x="95" y="99"/>
                  </a:cubicBezTo>
                  <a:cubicBezTo>
                    <a:pt x="96" y="103"/>
                    <a:pt x="100" y="104"/>
                    <a:pt x="101" y="107"/>
                  </a:cubicBezTo>
                  <a:cubicBezTo>
                    <a:pt x="101" y="109"/>
                    <a:pt x="98" y="109"/>
                    <a:pt x="98" y="111"/>
                  </a:cubicBezTo>
                  <a:cubicBezTo>
                    <a:pt x="97" y="113"/>
                    <a:pt x="99" y="115"/>
                    <a:pt x="99" y="11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8" name="Freeform 144"/>
            <p:cNvSpPr>
              <a:spLocks noChangeAspect="1"/>
            </p:cNvSpPr>
            <p:nvPr/>
          </p:nvSpPr>
          <p:spPr bwMode="auto">
            <a:xfrm>
              <a:off x="6462623" y="3799412"/>
              <a:ext cx="120639" cy="113142"/>
            </a:xfrm>
            <a:custGeom>
              <a:avLst/>
              <a:gdLst>
                <a:gd name="T0" fmla="*/ 27 w 69"/>
                <a:gd name="T1" fmla="*/ 60 h 60"/>
                <a:gd name="T2" fmla="*/ 23 w 69"/>
                <a:gd name="T3" fmla="*/ 58 h 60"/>
                <a:gd name="T4" fmla="*/ 19 w 69"/>
                <a:gd name="T5" fmla="*/ 54 h 60"/>
                <a:gd name="T6" fmla="*/ 19 w 69"/>
                <a:gd name="T7" fmla="*/ 49 h 60"/>
                <a:gd name="T8" fmla="*/ 16 w 69"/>
                <a:gd name="T9" fmla="*/ 51 h 60"/>
                <a:gd name="T10" fmla="*/ 14 w 69"/>
                <a:gd name="T11" fmla="*/ 54 h 60"/>
                <a:gd name="T12" fmla="*/ 10 w 69"/>
                <a:gd name="T13" fmla="*/ 54 h 60"/>
                <a:gd name="T14" fmla="*/ 11 w 69"/>
                <a:gd name="T15" fmla="*/ 48 h 60"/>
                <a:gd name="T16" fmla="*/ 9 w 69"/>
                <a:gd name="T17" fmla="*/ 42 h 60"/>
                <a:gd name="T18" fmla="*/ 6 w 69"/>
                <a:gd name="T19" fmla="*/ 36 h 60"/>
                <a:gd name="T20" fmla="*/ 5 w 69"/>
                <a:gd name="T21" fmla="*/ 30 h 60"/>
                <a:gd name="T22" fmla="*/ 2 w 69"/>
                <a:gd name="T23" fmla="*/ 27 h 60"/>
                <a:gd name="T24" fmla="*/ 2 w 69"/>
                <a:gd name="T25" fmla="*/ 23 h 60"/>
                <a:gd name="T26" fmla="*/ 0 w 69"/>
                <a:gd name="T27" fmla="*/ 19 h 60"/>
                <a:gd name="T28" fmla="*/ 1 w 69"/>
                <a:gd name="T29" fmla="*/ 13 h 60"/>
                <a:gd name="T30" fmla="*/ 3 w 69"/>
                <a:gd name="T31" fmla="*/ 13 h 60"/>
                <a:gd name="T32" fmla="*/ 7 w 69"/>
                <a:gd name="T33" fmla="*/ 7 h 60"/>
                <a:gd name="T34" fmla="*/ 13 w 69"/>
                <a:gd name="T35" fmla="*/ 2 h 60"/>
                <a:gd name="T36" fmla="*/ 17 w 69"/>
                <a:gd name="T37" fmla="*/ 3 h 60"/>
                <a:gd name="T38" fmla="*/ 20 w 69"/>
                <a:gd name="T39" fmla="*/ 3 h 60"/>
                <a:gd name="T40" fmla="*/ 29 w 69"/>
                <a:gd name="T41" fmla="*/ 3 h 60"/>
                <a:gd name="T42" fmla="*/ 34 w 69"/>
                <a:gd name="T43" fmla="*/ 5 h 60"/>
                <a:gd name="T44" fmla="*/ 36 w 69"/>
                <a:gd name="T45" fmla="*/ 7 h 60"/>
                <a:gd name="T46" fmla="*/ 39 w 69"/>
                <a:gd name="T47" fmla="*/ 7 h 60"/>
                <a:gd name="T48" fmla="*/ 44 w 69"/>
                <a:gd name="T49" fmla="*/ 9 h 60"/>
                <a:gd name="T50" fmla="*/ 47 w 69"/>
                <a:gd name="T51" fmla="*/ 10 h 60"/>
                <a:gd name="T52" fmla="*/ 46 w 69"/>
                <a:gd name="T53" fmla="*/ 4 h 60"/>
                <a:gd name="T54" fmla="*/ 52 w 69"/>
                <a:gd name="T55" fmla="*/ 2 h 60"/>
                <a:gd name="T56" fmla="*/ 55 w 69"/>
                <a:gd name="T57" fmla="*/ 3 h 60"/>
                <a:gd name="T58" fmla="*/ 59 w 69"/>
                <a:gd name="T59" fmla="*/ 3 h 60"/>
                <a:gd name="T60" fmla="*/ 63 w 69"/>
                <a:gd name="T61" fmla="*/ 0 h 60"/>
                <a:gd name="T62" fmla="*/ 64 w 69"/>
                <a:gd name="T63" fmla="*/ 4 h 60"/>
                <a:gd name="T64" fmla="*/ 64 w 69"/>
                <a:gd name="T65" fmla="*/ 7 h 60"/>
                <a:gd name="T66" fmla="*/ 64 w 69"/>
                <a:gd name="T67" fmla="*/ 12 h 60"/>
                <a:gd name="T68" fmla="*/ 67 w 69"/>
                <a:gd name="T69" fmla="*/ 14 h 60"/>
                <a:gd name="T70" fmla="*/ 68 w 69"/>
                <a:gd name="T71" fmla="*/ 23 h 60"/>
                <a:gd name="T72" fmla="*/ 65 w 69"/>
                <a:gd name="T73" fmla="*/ 34 h 60"/>
                <a:gd name="T74" fmla="*/ 63 w 69"/>
                <a:gd name="T75" fmla="*/ 33 h 60"/>
                <a:gd name="T76" fmla="*/ 57 w 69"/>
                <a:gd name="T77" fmla="*/ 38 h 60"/>
                <a:gd name="T78" fmla="*/ 51 w 69"/>
                <a:gd name="T79" fmla="*/ 38 h 60"/>
                <a:gd name="T80" fmla="*/ 50 w 69"/>
                <a:gd name="T81" fmla="*/ 42 h 60"/>
                <a:gd name="T82" fmla="*/ 46 w 69"/>
                <a:gd name="T83" fmla="*/ 41 h 60"/>
                <a:gd name="T84" fmla="*/ 44 w 69"/>
                <a:gd name="T85" fmla="*/ 43 h 60"/>
                <a:gd name="T86" fmla="*/ 46 w 69"/>
                <a:gd name="T87" fmla="*/ 48 h 60"/>
                <a:gd name="T88" fmla="*/ 48 w 69"/>
                <a:gd name="T89" fmla="*/ 50 h 60"/>
                <a:gd name="T90" fmla="*/ 49 w 69"/>
                <a:gd name="T91" fmla="*/ 53 h 60"/>
                <a:gd name="T92" fmla="*/ 48 w 69"/>
                <a:gd name="T93" fmla="*/ 56 h 60"/>
                <a:gd name="T94" fmla="*/ 43 w 69"/>
                <a:gd name="T95" fmla="*/ 54 h 60"/>
                <a:gd name="T96" fmla="*/ 34 w 69"/>
                <a:gd name="T97" fmla="*/ 54 h 60"/>
                <a:gd name="T98" fmla="*/ 35 w 69"/>
                <a:gd name="T99" fmla="*/ 58 h 60"/>
                <a:gd name="T100" fmla="*/ 31 w 69"/>
                <a:gd name="T101" fmla="*/ 60 h 60"/>
                <a:gd name="T102" fmla="*/ 27 w 69"/>
                <a:gd name="T103" fmla="*/ 60 h 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9"/>
                <a:gd name="T157" fmla="*/ 0 h 60"/>
                <a:gd name="T158" fmla="*/ 69 w 69"/>
                <a:gd name="T159" fmla="*/ 60 h 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9" h="60">
                  <a:moveTo>
                    <a:pt x="27" y="60"/>
                  </a:moveTo>
                  <a:cubicBezTo>
                    <a:pt x="25" y="59"/>
                    <a:pt x="24" y="59"/>
                    <a:pt x="23" y="58"/>
                  </a:cubicBezTo>
                  <a:cubicBezTo>
                    <a:pt x="21" y="57"/>
                    <a:pt x="20" y="55"/>
                    <a:pt x="19" y="54"/>
                  </a:cubicBezTo>
                  <a:cubicBezTo>
                    <a:pt x="19" y="52"/>
                    <a:pt x="20" y="50"/>
                    <a:pt x="19" y="49"/>
                  </a:cubicBezTo>
                  <a:cubicBezTo>
                    <a:pt x="18" y="48"/>
                    <a:pt x="17" y="50"/>
                    <a:pt x="16" y="51"/>
                  </a:cubicBezTo>
                  <a:cubicBezTo>
                    <a:pt x="15" y="51"/>
                    <a:pt x="15" y="53"/>
                    <a:pt x="14" y="54"/>
                  </a:cubicBezTo>
                  <a:cubicBezTo>
                    <a:pt x="13" y="54"/>
                    <a:pt x="11" y="55"/>
                    <a:pt x="10" y="54"/>
                  </a:cubicBezTo>
                  <a:cubicBezTo>
                    <a:pt x="9" y="52"/>
                    <a:pt x="11" y="50"/>
                    <a:pt x="11" y="48"/>
                  </a:cubicBezTo>
                  <a:cubicBezTo>
                    <a:pt x="11" y="46"/>
                    <a:pt x="10" y="44"/>
                    <a:pt x="9" y="42"/>
                  </a:cubicBezTo>
                  <a:cubicBezTo>
                    <a:pt x="8" y="41"/>
                    <a:pt x="7" y="38"/>
                    <a:pt x="6" y="36"/>
                  </a:cubicBezTo>
                  <a:cubicBezTo>
                    <a:pt x="6" y="34"/>
                    <a:pt x="6" y="32"/>
                    <a:pt x="5" y="30"/>
                  </a:cubicBezTo>
                  <a:cubicBezTo>
                    <a:pt x="4" y="29"/>
                    <a:pt x="2" y="29"/>
                    <a:pt x="2" y="27"/>
                  </a:cubicBezTo>
                  <a:cubicBezTo>
                    <a:pt x="1" y="26"/>
                    <a:pt x="2" y="25"/>
                    <a:pt x="2" y="23"/>
                  </a:cubicBezTo>
                  <a:cubicBezTo>
                    <a:pt x="2" y="22"/>
                    <a:pt x="1" y="21"/>
                    <a:pt x="0" y="19"/>
                  </a:cubicBezTo>
                  <a:cubicBezTo>
                    <a:pt x="0" y="17"/>
                    <a:pt x="0" y="15"/>
                    <a:pt x="1" y="13"/>
                  </a:cubicBezTo>
                  <a:cubicBezTo>
                    <a:pt x="1" y="12"/>
                    <a:pt x="3" y="13"/>
                    <a:pt x="3" y="13"/>
                  </a:cubicBezTo>
                  <a:cubicBezTo>
                    <a:pt x="5" y="11"/>
                    <a:pt x="5" y="8"/>
                    <a:pt x="7" y="7"/>
                  </a:cubicBezTo>
                  <a:cubicBezTo>
                    <a:pt x="9" y="5"/>
                    <a:pt x="11" y="3"/>
                    <a:pt x="13" y="2"/>
                  </a:cubicBezTo>
                  <a:cubicBezTo>
                    <a:pt x="14" y="2"/>
                    <a:pt x="16" y="2"/>
                    <a:pt x="17" y="3"/>
                  </a:cubicBezTo>
                  <a:cubicBezTo>
                    <a:pt x="18" y="3"/>
                    <a:pt x="19" y="3"/>
                    <a:pt x="20" y="3"/>
                  </a:cubicBezTo>
                  <a:cubicBezTo>
                    <a:pt x="23" y="3"/>
                    <a:pt x="26" y="2"/>
                    <a:pt x="29" y="3"/>
                  </a:cubicBezTo>
                  <a:cubicBezTo>
                    <a:pt x="31" y="3"/>
                    <a:pt x="33" y="4"/>
                    <a:pt x="34" y="5"/>
                  </a:cubicBezTo>
                  <a:cubicBezTo>
                    <a:pt x="35" y="6"/>
                    <a:pt x="35" y="7"/>
                    <a:pt x="36" y="7"/>
                  </a:cubicBezTo>
                  <a:cubicBezTo>
                    <a:pt x="37" y="8"/>
                    <a:pt x="38" y="7"/>
                    <a:pt x="39" y="7"/>
                  </a:cubicBezTo>
                  <a:cubicBezTo>
                    <a:pt x="40" y="7"/>
                    <a:pt x="42" y="8"/>
                    <a:pt x="44" y="9"/>
                  </a:cubicBezTo>
                  <a:cubicBezTo>
                    <a:pt x="45" y="9"/>
                    <a:pt x="46" y="11"/>
                    <a:pt x="47" y="10"/>
                  </a:cubicBezTo>
                  <a:cubicBezTo>
                    <a:pt x="48" y="8"/>
                    <a:pt x="45" y="6"/>
                    <a:pt x="46" y="4"/>
                  </a:cubicBezTo>
                  <a:cubicBezTo>
                    <a:pt x="47" y="3"/>
                    <a:pt x="50" y="3"/>
                    <a:pt x="52" y="2"/>
                  </a:cubicBezTo>
                  <a:cubicBezTo>
                    <a:pt x="53" y="2"/>
                    <a:pt x="54" y="3"/>
                    <a:pt x="55" y="3"/>
                  </a:cubicBezTo>
                  <a:cubicBezTo>
                    <a:pt x="56" y="4"/>
                    <a:pt x="58" y="4"/>
                    <a:pt x="59" y="3"/>
                  </a:cubicBezTo>
                  <a:cubicBezTo>
                    <a:pt x="61" y="3"/>
                    <a:pt x="62" y="1"/>
                    <a:pt x="63" y="0"/>
                  </a:cubicBezTo>
                  <a:cubicBezTo>
                    <a:pt x="63" y="1"/>
                    <a:pt x="64" y="3"/>
                    <a:pt x="64" y="4"/>
                  </a:cubicBezTo>
                  <a:cubicBezTo>
                    <a:pt x="64" y="5"/>
                    <a:pt x="65" y="6"/>
                    <a:pt x="64" y="7"/>
                  </a:cubicBezTo>
                  <a:cubicBezTo>
                    <a:pt x="64" y="9"/>
                    <a:pt x="63" y="10"/>
                    <a:pt x="64" y="12"/>
                  </a:cubicBezTo>
                  <a:cubicBezTo>
                    <a:pt x="64" y="13"/>
                    <a:pt x="66" y="13"/>
                    <a:pt x="67" y="14"/>
                  </a:cubicBezTo>
                  <a:cubicBezTo>
                    <a:pt x="68" y="17"/>
                    <a:pt x="69" y="20"/>
                    <a:pt x="68" y="23"/>
                  </a:cubicBezTo>
                  <a:cubicBezTo>
                    <a:pt x="68" y="27"/>
                    <a:pt x="67" y="30"/>
                    <a:pt x="65" y="34"/>
                  </a:cubicBezTo>
                  <a:cubicBezTo>
                    <a:pt x="65" y="34"/>
                    <a:pt x="64" y="33"/>
                    <a:pt x="63" y="33"/>
                  </a:cubicBezTo>
                  <a:cubicBezTo>
                    <a:pt x="61" y="34"/>
                    <a:pt x="59" y="37"/>
                    <a:pt x="57" y="38"/>
                  </a:cubicBezTo>
                  <a:cubicBezTo>
                    <a:pt x="55" y="39"/>
                    <a:pt x="52" y="37"/>
                    <a:pt x="51" y="38"/>
                  </a:cubicBezTo>
                  <a:cubicBezTo>
                    <a:pt x="50" y="39"/>
                    <a:pt x="51" y="41"/>
                    <a:pt x="50" y="42"/>
                  </a:cubicBezTo>
                  <a:cubicBezTo>
                    <a:pt x="49" y="42"/>
                    <a:pt x="47" y="41"/>
                    <a:pt x="46" y="41"/>
                  </a:cubicBezTo>
                  <a:cubicBezTo>
                    <a:pt x="45" y="41"/>
                    <a:pt x="44" y="42"/>
                    <a:pt x="44" y="43"/>
                  </a:cubicBezTo>
                  <a:cubicBezTo>
                    <a:pt x="45" y="45"/>
                    <a:pt x="45" y="47"/>
                    <a:pt x="46" y="48"/>
                  </a:cubicBezTo>
                  <a:cubicBezTo>
                    <a:pt x="46" y="49"/>
                    <a:pt x="48" y="49"/>
                    <a:pt x="48" y="50"/>
                  </a:cubicBezTo>
                  <a:cubicBezTo>
                    <a:pt x="49" y="51"/>
                    <a:pt x="49" y="52"/>
                    <a:pt x="49" y="53"/>
                  </a:cubicBezTo>
                  <a:cubicBezTo>
                    <a:pt x="49" y="54"/>
                    <a:pt x="49" y="56"/>
                    <a:pt x="48" y="56"/>
                  </a:cubicBezTo>
                  <a:cubicBezTo>
                    <a:pt x="46" y="56"/>
                    <a:pt x="45" y="54"/>
                    <a:pt x="43" y="54"/>
                  </a:cubicBezTo>
                  <a:cubicBezTo>
                    <a:pt x="40" y="53"/>
                    <a:pt x="37" y="53"/>
                    <a:pt x="34" y="54"/>
                  </a:cubicBezTo>
                  <a:cubicBezTo>
                    <a:pt x="33" y="54"/>
                    <a:pt x="36" y="57"/>
                    <a:pt x="35" y="58"/>
                  </a:cubicBezTo>
                  <a:cubicBezTo>
                    <a:pt x="34" y="59"/>
                    <a:pt x="33" y="60"/>
                    <a:pt x="31" y="60"/>
                  </a:cubicBezTo>
                  <a:cubicBezTo>
                    <a:pt x="30" y="60"/>
                    <a:pt x="28" y="60"/>
                    <a:pt x="27" y="6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89" name="Freeform 145"/>
            <p:cNvSpPr>
              <a:spLocks noChangeAspect="1"/>
            </p:cNvSpPr>
            <p:nvPr/>
          </p:nvSpPr>
          <p:spPr bwMode="auto">
            <a:xfrm>
              <a:off x="6440400" y="3547985"/>
              <a:ext cx="177784" cy="417998"/>
            </a:xfrm>
            <a:custGeom>
              <a:avLst/>
              <a:gdLst>
                <a:gd name="T0" fmla="*/ 45 w 101"/>
                <a:gd name="T1" fmla="*/ 193 h 219"/>
                <a:gd name="T2" fmla="*/ 47 w 101"/>
                <a:gd name="T3" fmla="*/ 214 h 219"/>
                <a:gd name="T4" fmla="*/ 53 w 101"/>
                <a:gd name="T5" fmla="*/ 218 h 219"/>
                <a:gd name="T6" fmla="*/ 63 w 101"/>
                <a:gd name="T7" fmla="*/ 207 h 219"/>
                <a:gd name="T8" fmla="*/ 67 w 101"/>
                <a:gd name="T9" fmla="*/ 203 h 219"/>
                <a:gd name="T10" fmla="*/ 66 w 101"/>
                <a:gd name="T11" fmla="*/ 197 h 219"/>
                <a:gd name="T12" fmla="*/ 73 w 101"/>
                <a:gd name="T13" fmla="*/ 192 h 219"/>
                <a:gd name="T14" fmla="*/ 85 w 101"/>
                <a:gd name="T15" fmla="*/ 188 h 219"/>
                <a:gd name="T16" fmla="*/ 95 w 101"/>
                <a:gd name="T17" fmla="*/ 178 h 219"/>
                <a:gd name="T18" fmla="*/ 97 w 101"/>
                <a:gd name="T19" fmla="*/ 161 h 219"/>
                <a:gd name="T20" fmla="*/ 97 w 101"/>
                <a:gd name="T21" fmla="*/ 157 h 219"/>
                <a:gd name="T22" fmla="*/ 98 w 101"/>
                <a:gd name="T23" fmla="*/ 146 h 219"/>
                <a:gd name="T24" fmla="*/ 91 w 101"/>
                <a:gd name="T25" fmla="*/ 119 h 219"/>
                <a:gd name="T26" fmla="*/ 81 w 101"/>
                <a:gd name="T27" fmla="*/ 108 h 219"/>
                <a:gd name="T28" fmla="*/ 70 w 101"/>
                <a:gd name="T29" fmla="*/ 97 h 219"/>
                <a:gd name="T30" fmla="*/ 59 w 101"/>
                <a:gd name="T31" fmla="*/ 80 h 219"/>
                <a:gd name="T32" fmla="*/ 47 w 101"/>
                <a:gd name="T33" fmla="*/ 68 h 219"/>
                <a:gd name="T34" fmla="*/ 57 w 101"/>
                <a:gd name="T35" fmla="*/ 47 h 219"/>
                <a:gd name="T36" fmla="*/ 65 w 101"/>
                <a:gd name="T37" fmla="*/ 37 h 219"/>
                <a:gd name="T38" fmla="*/ 65 w 101"/>
                <a:gd name="T39" fmla="*/ 26 h 219"/>
                <a:gd name="T40" fmla="*/ 57 w 101"/>
                <a:gd name="T41" fmla="*/ 11 h 219"/>
                <a:gd name="T42" fmla="*/ 48 w 101"/>
                <a:gd name="T43" fmla="*/ 7 h 219"/>
                <a:gd name="T44" fmla="*/ 34 w 101"/>
                <a:gd name="T45" fmla="*/ 4 h 219"/>
                <a:gd name="T46" fmla="*/ 24 w 101"/>
                <a:gd name="T47" fmla="*/ 11 h 219"/>
                <a:gd name="T48" fmla="*/ 16 w 101"/>
                <a:gd name="T49" fmla="*/ 15 h 219"/>
                <a:gd name="T50" fmla="*/ 7 w 101"/>
                <a:gd name="T51" fmla="*/ 16 h 219"/>
                <a:gd name="T52" fmla="*/ 0 w 101"/>
                <a:gd name="T53" fmla="*/ 16 h 219"/>
                <a:gd name="T54" fmla="*/ 8 w 101"/>
                <a:gd name="T55" fmla="*/ 23 h 219"/>
                <a:gd name="T56" fmla="*/ 14 w 101"/>
                <a:gd name="T57" fmla="*/ 39 h 219"/>
                <a:gd name="T58" fmla="*/ 25 w 101"/>
                <a:gd name="T59" fmla="*/ 38 h 219"/>
                <a:gd name="T60" fmla="*/ 29 w 101"/>
                <a:gd name="T61" fmla="*/ 45 h 219"/>
                <a:gd name="T62" fmla="*/ 38 w 101"/>
                <a:gd name="T63" fmla="*/ 53 h 219"/>
                <a:gd name="T64" fmla="*/ 28 w 101"/>
                <a:gd name="T65" fmla="*/ 56 h 219"/>
                <a:gd name="T66" fmla="*/ 41 w 101"/>
                <a:gd name="T67" fmla="*/ 70 h 219"/>
                <a:gd name="T68" fmla="*/ 52 w 101"/>
                <a:gd name="T69" fmla="*/ 88 h 219"/>
                <a:gd name="T70" fmla="*/ 62 w 101"/>
                <a:gd name="T71" fmla="*/ 103 h 219"/>
                <a:gd name="T72" fmla="*/ 71 w 101"/>
                <a:gd name="T73" fmla="*/ 113 h 219"/>
                <a:gd name="T74" fmla="*/ 75 w 101"/>
                <a:gd name="T75" fmla="*/ 131 h 219"/>
                <a:gd name="T76" fmla="*/ 76 w 101"/>
                <a:gd name="T77" fmla="*/ 143 h 219"/>
                <a:gd name="T78" fmla="*/ 77 w 101"/>
                <a:gd name="T79" fmla="*/ 165 h 219"/>
                <a:gd name="T80" fmla="*/ 63 w 101"/>
                <a:gd name="T81" fmla="*/ 169 h 219"/>
                <a:gd name="T82" fmla="*/ 56 w 101"/>
                <a:gd name="T83" fmla="*/ 174 h 219"/>
                <a:gd name="T84" fmla="*/ 61 w 101"/>
                <a:gd name="T85" fmla="*/ 184 h 219"/>
                <a:gd name="T86" fmla="*/ 46 w 101"/>
                <a:gd name="T87" fmla="*/ 185 h 219"/>
                <a:gd name="T88" fmla="*/ 39 w 101"/>
                <a:gd name="T89" fmla="*/ 191 h 2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1"/>
                <a:gd name="T136" fmla="*/ 0 h 219"/>
                <a:gd name="T137" fmla="*/ 101 w 101"/>
                <a:gd name="T138" fmla="*/ 219 h 2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1" h="219">
                  <a:moveTo>
                    <a:pt x="39" y="191"/>
                  </a:moveTo>
                  <a:cubicBezTo>
                    <a:pt x="39" y="192"/>
                    <a:pt x="41" y="195"/>
                    <a:pt x="42" y="195"/>
                  </a:cubicBezTo>
                  <a:cubicBezTo>
                    <a:pt x="43" y="195"/>
                    <a:pt x="44" y="193"/>
                    <a:pt x="45" y="193"/>
                  </a:cubicBezTo>
                  <a:cubicBezTo>
                    <a:pt x="48" y="195"/>
                    <a:pt x="50" y="197"/>
                    <a:pt x="51" y="199"/>
                  </a:cubicBezTo>
                  <a:cubicBezTo>
                    <a:pt x="51" y="201"/>
                    <a:pt x="47" y="200"/>
                    <a:pt x="47" y="202"/>
                  </a:cubicBezTo>
                  <a:cubicBezTo>
                    <a:pt x="45" y="206"/>
                    <a:pt x="46" y="210"/>
                    <a:pt x="47" y="214"/>
                  </a:cubicBezTo>
                  <a:cubicBezTo>
                    <a:pt x="47" y="215"/>
                    <a:pt x="48" y="216"/>
                    <a:pt x="48" y="218"/>
                  </a:cubicBezTo>
                  <a:cubicBezTo>
                    <a:pt x="48" y="218"/>
                    <a:pt x="46" y="219"/>
                    <a:pt x="47" y="219"/>
                  </a:cubicBezTo>
                  <a:cubicBezTo>
                    <a:pt x="49" y="219"/>
                    <a:pt x="51" y="219"/>
                    <a:pt x="53" y="218"/>
                  </a:cubicBezTo>
                  <a:cubicBezTo>
                    <a:pt x="54" y="217"/>
                    <a:pt x="55" y="216"/>
                    <a:pt x="56" y="214"/>
                  </a:cubicBezTo>
                  <a:cubicBezTo>
                    <a:pt x="57" y="213"/>
                    <a:pt x="56" y="211"/>
                    <a:pt x="57" y="210"/>
                  </a:cubicBezTo>
                  <a:cubicBezTo>
                    <a:pt x="59" y="209"/>
                    <a:pt x="62" y="209"/>
                    <a:pt x="63" y="207"/>
                  </a:cubicBezTo>
                  <a:cubicBezTo>
                    <a:pt x="63" y="204"/>
                    <a:pt x="58" y="201"/>
                    <a:pt x="60" y="200"/>
                  </a:cubicBezTo>
                  <a:cubicBezTo>
                    <a:pt x="62" y="199"/>
                    <a:pt x="63" y="203"/>
                    <a:pt x="66" y="204"/>
                  </a:cubicBezTo>
                  <a:cubicBezTo>
                    <a:pt x="66" y="205"/>
                    <a:pt x="67" y="204"/>
                    <a:pt x="67" y="203"/>
                  </a:cubicBezTo>
                  <a:cubicBezTo>
                    <a:pt x="67" y="201"/>
                    <a:pt x="64" y="199"/>
                    <a:pt x="65" y="198"/>
                  </a:cubicBezTo>
                  <a:cubicBezTo>
                    <a:pt x="67" y="197"/>
                    <a:pt x="69" y="202"/>
                    <a:pt x="70" y="201"/>
                  </a:cubicBezTo>
                  <a:cubicBezTo>
                    <a:pt x="71" y="199"/>
                    <a:pt x="66" y="199"/>
                    <a:pt x="66" y="197"/>
                  </a:cubicBezTo>
                  <a:cubicBezTo>
                    <a:pt x="66" y="196"/>
                    <a:pt x="70" y="199"/>
                    <a:pt x="70" y="197"/>
                  </a:cubicBezTo>
                  <a:cubicBezTo>
                    <a:pt x="72" y="196"/>
                    <a:pt x="69" y="193"/>
                    <a:pt x="70" y="192"/>
                  </a:cubicBezTo>
                  <a:cubicBezTo>
                    <a:pt x="70" y="191"/>
                    <a:pt x="72" y="191"/>
                    <a:pt x="73" y="192"/>
                  </a:cubicBezTo>
                  <a:cubicBezTo>
                    <a:pt x="74" y="192"/>
                    <a:pt x="74" y="194"/>
                    <a:pt x="74" y="194"/>
                  </a:cubicBezTo>
                  <a:cubicBezTo>
                    <a:pt x="76" y="194"/>
                    <a:pt x="77" y="193"/>
                    <a:pt x="79" y="192"/>
                  </a:cubicBezTo>
                  <a:cubicBezTo>
                    <a:pt x="81" y="191"/>
                    <a:pt x="83" y="190"/>
                    <a:pt x="85" y="188"/>
                  </a:cubicBezTo>
                  <a:cubicBezTo>
                    <a:pt x="86" y="187"/>
                    <a:pt x="86" y="185"/>
                    <a:pt x="88" y="184"/>
                  </a:cubicBezTo>
                  <a:cubicBezTo>
                    <a:pt x="88" y="183"/>
                    <a:pt x="89" y="185"/>
                    <a:pt x="90" y="184"/>
                  </a:cubicBezTo>
                  <a:cubicBezTo>
                    <a:pt x="91" y="182"/>
                    <a:pt x="92" y="179"/>
                    <a:pt x="95" y="178"/>
                  </a:cubicBezTo>
                  <a:cubicBezTo>
                    <a:pt x="97" y="177"/>
                    <a:pt x="98" y="175"/>
                    <a:pt x="98" y="173"/>
                  </a:cubicBezTo>
                  <a:cubicBezTo>
                    <a:pt x="99" y="170"/>
                    <a:pt x="98" y="167"/>
                    <a:pt x="98" y="165"/>
                  </a:cubicBezTo>
                  <a:cubicBezTo>
                    <a:pt x="98" y="164"/>
                    <a:pt x="96" y="162"/>
                    <a:pt x="97" y="161"/>
                  </a:cubicBezTo>
                  <a:cubicBezTo>
                    <a:pt x="98" y="161"/>
                    <a:pt x="100" y="164"/>
                    <a:pt x="100" y="163"/>
                  </a:cubicBezTo>
                  <a:cubicBezTo>
                    <a:pt x="101" y="161"/>
                    <a:pt x="98" y="160"/>
                    <a:pt x="97" y="159"/>
                  </a:cubicBezTo>
                  <a:cubicBezTo>
                    <a:pt x="97" y="158"/>
                    <a:pt x="96" y="157"/>
                    <a:pt x="97" y="157"/>
                  </a:cubicBezTo>
                  <a:cubicBezTo>
                    <a:pt x="98" y="156"/>
                    <a:pt x="100" y="159"/>
                    <a:pt x="101" y="158"/>
                  </a:cubicBezTo>
                  <a:cubicBezTo>
                    <a:pt x="101" y="156"/>
                    <a:pt x="98" y="155"/>
                    <a:pt x="98" y="153"/>
                  </a:cubicBezTo>
                  <a:cubicBezTo>
                    <a:pt x="98" y="151"/>
                    <a:pt x="99" y="148"/>
                    <a:pt x="98" y="146"/>
                  </a:cubicBezTo>
                  <a:cubicBezTo>
                    <a:pt x="98" y="143"/>
                    <a:pt x="97" y="141"/>
                    <a:pt x="97" y="139"/>
                  </a:cubicBezTo>
                  <a:cubicBezTo>
                    <a:pt x="95" y="134"/>
                    <a:pt x="94" y="129"/>
                    <a:pt x="93" y="124"/>
                  </a:cubicBezTo>
                  <a:cubicBezTo>
                    <a:pt x="92" y="122"/>
                    <a:pt x="92" y="120"/>
                    <a:pt x="91" y="119"/>
                  </a:cubicBezTo>
                  <a:cubicBezTo>
                    <a:pt x="90" y="118"/>
                    <a:pt x="89" y="120"/>
                    <a:pt x="89" y="119"/>
                  </a:cubicBezTo>
                  <a:cubicBezTo>
                    <a:pt x="87" y="116"/>
                    <a:pt x="87" y="112"/>
                    <a:pt x="85" y="109"/>
                  </a:cubicBezTo>
                  <a:cubicBezTo>
                    <a:pt x="84" y="108"/>
                    <a:pt x="82" y="109"/>
                    <a:pt x="81" y="108"/>
                  </a:cubicBezTo>
                  <a:cubicBezTo>
                    <a:pt x="80" y="107"/>
                    <a:pt x="81" y="105"/>
                    <a:pt x="80" y="104"/>
                  </a:cubicBezTo>
                  <a:cubicBezTo>
                    <a:pt x="79" y="104"/>
                    <a:pt x="77" y="105"/>
                    <a:pt x="75" y="104"/>
                  </a:cubicBezTo>
                  <a:cubicBezTo>
                    <a:pt x="73" y="102"/>
                    <a:pt x="72" y="99"/>
                    <a:pt x="70" y="97"/>
                  </a:cubicBezTo>
                  <a:cubicBezTo>
                    <a:pt x="67" y="94"/>
                    <a:pt x="64" y="92"/>
                    <a:pt x="61" y="89"/>
                  </a:cubicBezTo>
                  <a:cubicBezTo>
                    <a:pt x="60" y="88"/>
                    <a:pt x="59" y="87"/>
                    <a:pt x="59" y="86"/>
                  </a:cubicBezTo>
                  <a:cubicBezTo>
                    <a:pt x="58" y="84"/>
                    <a:pt x="59" y="82"/>
                    <a:pt x="59" y="80"/>
                  </a:cubicBezTo>
                  <a:cubicBezTo>
                    <a:pt x="58" y="78"/>
                    <a:pt x="55" y="77"/>
                    <a:pt x="53" y="76"/>
                  </a:cubicBezTo>
                  <a:cubicBezTo>
                    <a:pt x="53" y="76"/>
                    <a:pt x="53" y="77"/>
                    <a:pt x="52" y="77"/>
                  </a:cubicBezTo>
                  <a:cubicBezTo>
                    <a:pt x="50" y="74"/>
                    <a:pt x="48" y="72"/>
                    <a:pt x="47" y="68"/>
                  </a:cubicBezTo>
                  <a:cubicBezTo>
                    <a:pt x="46" y="67"/>
                    <a:pt x="47" y="65"/>
                    <a:pt x="47" y="63"/>
                  </a:cubicBezTo>
                  <a:cubicBezTo>
                    <a:pt x="47" y="60"/>
                    <a:pt x="48" y="57"/>
                    <a:pt x="50" y="54"/>
                  </a:cubicBezTo>
                  <a:cubicBezTo>
                    <a:pt x="51" y="51"/>
                    <a:pt x="55" y="50"/>
                    <a:pt x="57" y="47"/>
                  </a:cubicBezTo>
                  <a:cubicBezTo>
                    <a:pt x="58" y="46"/>
                    <a:pt x="57" y="43"/>
                    <a:pt x="58" y="42"/>
                  </a:cubicBezTo>
                  <a:cubicBezTo>
                    <a:pt x="59" y="39"/>
                    <a:pt x="61" y="37"/>
                    <a:pt x="63" y="36"/>
                  </a:cubicBezTo>
                  <a:cubicBezTo>
                    <a:pt x="63" y="36"/>
                    <a:pt x="64" y="38"/>
                    <a:pt x="65" y="37"/>
                  </a:cubicBezTo>
                  <a:cubicBezTo>
                    <a:pt x="66" y="36"/>
                    <a:pt x="65" y="33"/>
                    <a:pt x="67" y="32"/>
                  </a:cubicBezTo>
                  <a:cubicBezTo>
                    <a:pt x="68" y="31"/>
                    <a:pt x="71" y="30"/>
                    <a:pt x="72" y="29"/>
                  </a:cubicBezTo>
                  <a:cubicBezTo>
                    <a:pt x="70" y="28"/>
                    <a:pt x="67" y="27"/>
                    <a:pt x="65" y="26"/>
                  </a:cubicBezTo>
                  <a:cubicBezTo>
                    <a:pt x="62" y="25"/>
                    <a:pt x="60" y="23"/>
                    <a:pt x="58" y="23"/>
                  </a:cubicBezTo>
                  <a:cubicBezTo>
                    <a:pt x="57" y="21"/>
                    <a:pt x="56" y="18"/>
                    <a:pt x="54" y="16"/>
                  </a:cubicBezTo>
                  <a:cubicBezTo>
                    <a:pt x="54" y="14"/>
                    <a:pt x="57" y="13"/>
                    <a:pt x="57" y="11"/>
                  </a:cubicBezTo>
                  <a:cubicBezTo>
                    <a:pt x="57" y="10"/>
                    <a:pt x="56" y="8"/>
                    <a:pt x="55" y="8"/>
                  </a:cubicBezTo>
                  <a:cubicBezTo>
                    <a:pt x="54" y="8"/>
                    <a:pt x="53" y="9"/>
                    <a:pt x="52" y="9"/>
                  </a:cubicBezTo>
                  <a:cubicBezTo>
                    <a:pt x="50" y="9"/>
                    <a:pt x="49" y="7"/>
                    <a:pt x="48" y="7"/>
                  </a:cubicBezTo>
                  <a:cubicBezTo>
                    <a:pt x="46" y="7"/>
                    <a:pt x="45" y="8"/>
                    <a:pt x="44" y="8"/>
                  </a:cubicBezTo>
                  <a:cubicBezTo>
                    <a:pt x="42" y="6"/>
                    <a:pt x="43" y="2"/>
                    <a:pt x="40" y="1"/>
                  </a:cubicBezTo>
                  <a:cubicBezTo>
                    <a:pt x="38" y="0"/>
                    <a:pt x="36" y="3"/>
                    <a:pt x="34" y="4"/>
                  </a:cubicBezTo>
                  <a:cubicBezTo>
                    <a:pt x="32" y="6"/>
                    <a:pt x="30" y="8"/>
                    <a:pt x="28" y="10"/>
                  </a:cubicBezTo>
                  <a:cubicBezTo>
                    <a:pt x="28" y="10"/>
                    <a:pt x="29" y="12"/>
                    <a:pt x="28" y="12"/>
                  </a:cubicBezTo>
                  <a:cubicBezTo>
                    <a:pt x="26" y="13"/>
                    <a:pt x="25" y="10"/>
                    <a:pt x="24" y="11"/>
                  </a:cubicBezTo>
                  <a:cubicBezTo>
                    <a:pt x="22" y="11"/>
                    <a:pt x="23" y="13"/>
                    <a:pt x="22" y="14"/>
                  </a:cubicBezTo>
                  <a:cubicBezTo>
                    <a:pt x="21" y="14"/>
                    <a:pt x="20" y="12"/>
                    <a:pt x="19" y="12"/>
                  </a:cubicBezTo>
                  <a:cubicBezTo>
                    <a:pt x="18" y="13"/>
                    <a:pt x="17" y="15"/>
                    <a:pt x="16" y="15"/>
                  </a:cubicBezTo>
                  <a:cubicBezTo>
                    <a:pt x="15" y="15"/>
                    <a:pt x="15" y="12"/>
                    <a:pt x="14" y="12"/>
                  </a:cubicBezTo>
                  <a:cubicBezTo>
                    <a:pt x="12" y="12"/>
                    <a:pt x="12" y="15"/>
                    <a:pt x="11" y="16"/>
                  </a:cubicBezTo>
                  <a:cubicBezTo>
                    <a:pt x="9" y="16"/>
                    <a:pt x="8" y="16"/>
                    <a:pt x="7" y="16"/>
                  </a:cubicBezTo>
                  <a:cubicBezTo>
                    <a:pt x="6" y="15"/>
                    <a:pt x="7" y="13"/>
                    <a:pt x="6" y="12"/>
                  </a:cubicBezTo>
                  <a:cubicBezTo>
                    <a:pt x="5" y="11"/>
                    <a:pt x="3" y="11"/>
                    <a:pt x="2" y="12"/>
                  </a:cubicBezTo>
                  <a:cubicBezTo>
                    <a:pt x="1" y="13"/>
                    <a:pt x="1" y="15"/>
                    <a:pt x="0" y="16"/>
                  </a:cubicBezTo>
                  <a:cubicBezTo>
                    <a:pt x="1" y="17"/>
                    <a:pt x="2" y="19"/>
                    <a:pt x="3" y="20"/>
                  </a:cubicBezTo>
                  <a:cubicBezTo>
                    <a:pt x="3" y="22"/>
                    <a:pt x="4" y="25"/>
                    <a:pt x="6" y="25"/>
                  </a:cubicBezTo>
                  <a:cubicBezTo>
                    <a:pt x="7" y="26"/>
                    <a:pt x="7" y="22"/>
                    <a:pt x="8" y="23"/>
                  </a:cubicBezTo>
                  <a:cubicBezTo>
                    <a:pt x="9" y="23"/>
                    <a:pt x="10" y="25"/>
                    <a:pt x="11" y="26"/>
                  </a:cubicBezTo>
                  <a:cubicBezTo>
                    <a:pt x="11" y="28"/>
                    <a:pt x="9" y="30"/>
                    <a:pt x="9" y="31"/>
                  </a:cubicBezTo>
                  <a:cubicBezTo>
                    <a:pt x="10" y="34"/>
                    <a:pt x="12" y="37"/>
                    <a:pt x="14" y="39"/>
                  </a:cubicBezTo>
                  <a:cubicBezTo>
                    <a:pt x="15" y="40"/>
                    <a:pt x="16" y="39"/>
                    <a:pt x="17" y="40"/>
                  </a:cubicBezTo>
                  <a:cubicBezTo>
                    <a:pt x="18" y="40"/>
                    <a:pt x="19" y="43"/>
                    <a:pt x="20" y="42"/>
                  </a:cubicBezTo>
                  <a:cubicBezTo>
                    <a:pt x="22" y="42"/>
                    <a:pt x="23" y="39"/>
                    <a:pt x="25" y="38"/>
                  </a:cubicBezTo>
                  <a:cubicBezTo>
                    <a:pt x="26" y="38"/>
                    <a:pt x="27" y="38"/>
                    <a:pt x="28" y="38"/>
                  </a:cubicBezTo>
                  <a:cubicBezTo>
                    <a:pt x="30" y="40"/>
                    <a:pt x="32" y="43"/>
                    <a:pt x="32" y="45"/>
                  </a:cubicBezTo>
                  <a:cubicBezTo>
                    <a:pt x="32" y="46"/>
                    <a:pt x="30" y="45"/>
                    <a:pt x="29" y="45"/>
                  </a:cubicBezTo>
                  <a:cubicBezTo>
                    <a:pt x="28" y="46"/>
                    <a:pt x="28" y="47"/>
                    <a:pt x="28" y="47"/>
                  </a:cubicBezTo>
                  <a:cubicBezTo>
                    <a:pt x="31" y="48"/>
                    <a:pt x="35" y="48"/>
                    <a:pt x="37" y="50"/>
                  </a:cubicBezTo>
                  <a:cubicBezTo>
                    <a:pt x="38" y="50"/>
                    <a:pt x="38" y="52"/>
                    <a:pt x="38" y="53"/>
                  </a:cubicBezTo>
                  <a:cubicBezTo>
                    <a:pt x="37" y="54"/>
                    <a:pt x="36" y="52"/>
                    <a:pt x="35" y="53"/>
                  </a:cubicBezTo>
                  <a:cubicBezTo>
                    <a:pt x="34" y="54"/>
                    <a:pt x="34" y="56"/>
                    <a:pt x="33" y="57"/>
                  </a:cubicBezTo>
                  <a:cubicBezTo>
                    <a:pt x="31" y="58"/>
                    <a:pt x="30" y="56"/>
                    <a:pt x="28" y="56"/>
                  </a:cubicBezTo>
                  <a:cubicBezTo>
                    <a:pt x="27" y="57"/>
                    <a:pt x="28" y="58"/>
                    <a:pt x="27" y="59"/>
                  </a:cubicBezTo>
                  <a:cubicBezTo>
                    <a:pt x="26" y="60"/>
                    <a:pt x="23" y="60"/>
                    <a:pt x="24" y="61"/>
                  </a:cubicBezTo>
                  <a:cubicBezTo>
                    <a:pt x="29" y="65"/>
                    <a:pt x="36" y="66"/>
                    <a:pt x="41" y="70"/>
                  </a:cubicBezTo>
                  <a:cubicBezTo>
                    <a:pt x="43" y="72"/>
                    <a:pt x="41" y="74"/>
                    <a:pt x="42" y="76"/>
                  </a:cubicBezTo>
                  <a:cubicBezTo>
                    <a:pt x="42" y="77"/>
                    <a:pt x="44" y="78"/>
                    <a:pt x="45" y="79"/>
                  </a:cubicBezTo>
                  <a:cubicBezTo>
                    <a:pt x="47" y="82"/>
                    <a:pt x="49" y="86"/>
                    <a:pt x="52" y="88"/>
                  </a:cubicBezTo>
                  <a:cubicBezTo>
                    <a:pt x="53" y="90"/>
                    <a:pt x="55" y="90"/>
                    <a:pt x="56" y="91"/>
                  </a:cubicBezTo>
                  <a:cubicBezTo>
                    <a:pt x="58" y="93"/>
                    <a:pt x="59" y="95"/>
                    <a:pt x="60" y="97"/>
                  </a:cubicBezTo>
                  <a:cubicBezTo>
                    <a:pt x="61" y="99"/>
                    <a:pt x="61" y="101"/>
                    <a:pt x="62" y="103"/>
                  </a:cubicBezTo>
                  <a:cubicBezTo>
                    <a:pt x="64" y="105"/>
                    <a:pt x="67" y="105"/>
                    <a:pt x="69" y="107"/>
                  </a:cubicBezTo>
                  <a:cubicBezTo>
                    <a:pt x="71" y="108"/>
                    <a:pt x="74" y="109"/>
                    <a:pt x="74" y="111"/>
                  </a:cubicBezTo>
                  <a:cubicBezTo>
                    <a:pt x="74" y="112"/>
                    <a:pt x="70" y="112"/>
                    <a:pt x="71" y="113"/>
                  </a:cubicBezTo>
                  <a:cubicBezTo>
                    <a:pt x="72" y="117"/>
                    <a:pt x="76" y="118"/>
                    <a:pt x="77" y="121"/>
                  </a:cubicBezTo>
                  <a:cubicBezTo>
                    <a:pt x="77" y="123"/>
                    <a:pt x="74" y="123"/>
                    <a:pt x="74" y="125"/>
                  </a:cubicBezTo>
                  <a:cubicBezTo>
                    <a:pt x="73" y="127"/>
                    <a:pt x="75" y="129"/>
                    <a:pt x="75" y="131"/>
                  </a:cubicBezTo>
                  <a:cubicBezTo>
                    <a:pt x="75" y="132"/>
                    <a:pt x="76" y="134"/>
                    <a:pt x="76" y="135"/>
                  </a:cubicBezTo>
                  <a:cubicBezTo>
                    <a:pt x="76" y="136"/>
                    <a:pt x="77" y="137"/>
                    <a:pt x="76" y="138"/>
                  </a:cubicBezTo>
                  <a:cubicBezTo>
                    <a:pt x="76" y="140"/>
                    <a:pt x="75" y="141"/>
                    <a:pt x="76" y="143"/>
                  </a:cubicBezTo>
                  <a:cubicBezTo>
                    <a:pt x="76" y="144"/>
                    <a:pt x="78" y="144"/>
                    <a:pt x="79" y="145"/>
                  </a:cubicBezTo>
                  <a:cubicBezTo>
                    <a:pt x="80" y="148"/>
                    <a:pt x="81" y="151"/>
                    <a:pt x="80" y="154"/>
                  </a:cubicBezTo>
                  <a:cubicBezTo>
                    <a:pt x="80" y="158"/>
                    <a:pt x="79" y="161"/>
                    <a:pt x="77" y="165"/>
                  </a:cubicBezTo>
                  <a:cubicBezTo>
                    <a:pt x="77" y="165"/>
                    <a:pt x="76" y="164"/>
                    <a:pt x="75" y="164"/>
                  </a:cubicBezTo>
                  <a:cubicBezTo>
                    <a:pt x="73" y="165"/>
                    <a:pt x="71" y="168"/>
                    <a:pt x="69" y="169"/>
                  </a:cubicBezTo>
                  <a:cubicBezTo>
                    <a:pt x="67" y="170"/>
                    <a:pt x="64" y="168"/>
                    <a:pt x="63" y="169"/>
                  </a:cubicBezTo>
                  <a:cubicBezTo>
                    <a:pt x="62" y="170"/>
                    <a:pt x="63" y="172"/>
                    <a:pt x="62" y="173"/>
                  </a:cubicBezTo>
                  <a:cubicBezTo>
                    <a:pt x="61" y="173"/>
                    <a:pt x="59" y="172"/>
                    <a:pt x="58" y="172"/>
                  </a:cubicBezTo>
                  <a:cubicBezTo>
                    <a:pt x="57" y="172"/>
                    <a:pt x="56" y="173"/>
                    <a:pt x="56" y="174"/>
                  </a:cubicBezTo>
                  <a:cubicBezTo>
                    <a:pt x="57" y="176"/>
                    <a:pt x="57" y="178"/>
                    <a:pt x="58" y="179"/>
                  </a:cubicBezTo>
                  <a:cubicBezTo>
                    <a:pt x="58" y="180"/>
                    <a:pt x="60" y="180"/>
                    <a:pt x="60" y="181"/>
                  </a:cubicBezTo>
                  <a:cubicBezTo>
                    <a:pt x="61" y="182"/>
                    <a:pt x="61" y="183"/>
                    <a:pt x="61" y="184"/>
                  </a:cubicBezTo>
                  <a:cubicBezTo>
                    <a:pt x="61" y="185"/>
                    <a:pt x="61" y="187"/>
                    <a:pt x="60" y="187"/>
                  </a:cubicBezTo>
                  <a:cubicBezTo>
                    <a:pt x="58" y="187"/>
                    <a:pt x="57" y="185"/>
                    <a:pt x="55" y="185"/>
                  </a:cubicBezTo>
                  <a:cubicBezTo>
                    <a:pt x="52" y="184"/>
                    <a:pt x="49" y="184"/>
                    <a:pt x="46" y="185"/>
                  </a:cubicBezTo>
                  <a:cubicBezTo>
                    <a:pt x="45" y="185"/>
                    <a:pt x="48" y="188"/>
                    <a:pt x="47" y="189"/>
                  </a:cubicBezTo>
                  <a:cubicBezTo>
                    <a:pt x="46" y="190"/>
                    <a:pt x="45" y="191"/>
                    <a:pt x="43" y="191"/>
                  </a:cubicBezTo>
                  <a:cubicBezTo>
                    <a:pt x="42" y="191"/>
                    <a:pt x="40" y="191"/>
                    <a:pt x="39" y="19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90" name="Freeform 146"/>
            <p:cNvSpPr>
              <a:spLocks noChangeAspect="1"/>
            </p:cNvSpPr>
            <p:nvPr/>
          </p:nvSpPr>
          <p:spPr bwMode="auto">
            <a:xfrm>
              <a:off x="6857875" y="2953988"/>
              <a:ext cx="114290" cy="174427"/>
            </a:xfrm>
            <a:custGeom>
              <a:avLst/>
              <a:gdLst>
                <a:gd name="T0" fmla="*/ 30 w 65"/>
                <a:gd name="T1" fmla="*/ 89 h 92"/>
                <a:gd name="T2" fmla="*/ 25 w 65"/>
                <a:gd name="T3" fmla="*/ 85 h 92"/>
                <a:gd name="T4" fmla="*/ 18 w 65"/>
                <a:gd name="T5" fmla="*/ 92 h 92"/>
                <a:gd name="T6" fmla="*/ 19 w 65"/>
                <a:gd name="T7" fmla="*/ 88 h 92"/>
                <a:gd name="T8" fmla="*/ 15 w 65"/>
                <a:gd name="T9" fmla="*/ 85 h 92"/>
                <a:gd name="T10" fmla="*/ 17 w 65"/>
                <a:gd name="T11" fmla="*/ 82 h 92"/>
                <a:gd name="T12" fmla="*/ 10 w 65"/>
                <a:gd name="T13" fmla="*/ 82 h 92"/>
                <a:gd name="T14" fmla="*/ 11 w 65"/>
                <a:gd name="T15" fmla="*/ 76 h 92"/>
                <a:gd name="T16" fmla="*/ 17 w 65"/>
                <a:gd name="T17" fmla="*/ 74 h 92"/>
                <a:gd name="T18" fmla="*/ 13 w 65"/>
                <a:gd name="T19" fmla="*/ 71 h 92"/>
                <a:gd name="T20" fmla="*/ 17 w 65"/>
                <a:gd name="T21" fmla="*/ 62 h 92"/>
                <a:gd name="T22" fmla="*/ 16 w 65"/>
                <a:gd name="T23" fmla="*/ 59 h 92"/>
                <a:gd name="T24" fmla="*/ 18 w 65"/>
                <a:gd name="T25" fmla="*/ 54 h 92"/>
                <a:gd name="T26" fmla="*/ 14 w 65"/>
                <a:gd name="T27" fmla="*/ 57 h 92"/>
                <a:gd name="T28" fmla="*/ 4 w 65"/>
                <a:gd name="T29" fmla="*/ 57 h 92"/>
                <a:gd name="T30" fmla="*/ 0 w 65"/>
                <a:gd name="T31" fmla="*/ 53 h 92"/>
                <a:gd name="T32" fmla="*/ 12 w 65"/>
                <a:gd name="T33" fmla="*/ 41 h 92"/>
                <a:gd name="T34" fmla="*/ 17 w 65"/>
                <a:gd name="T35" fmla="*/ 37 h 92"/>
                <a:gd name="T36" fmla="*/ 21 w 65"/>
                <a:gd name="T37" fmla="*/ 31 h 92"/>
                <a:gd name="T38" fmla="*/ 21 w 65"/>
                <a:gd name="T39" fmla="*/ 24 h 92"/>
                <a:gd name="T40" fmla="*/ 26 w 65"/>
                <a:gd name="T41" fmla="*/ 22 h 92"/>
                <a:gd name="T42" fmla="*/ 27 w 65"/>
                <a:gd name="T43" fmla="*/ 25 h 92"/>
                <a:gd name="T44" fmla="*/ 32 w 65"/>
                <a:gd name="T45" fmla="*/ 27 h 92"/>
                <a:gd name="T46" fmla="*/ 39 w 65"/>
                <a:gd name="T47" fmla="*/ 27 h 92"/>
                <a:gd name="T48" fmla="*/ 39 w 65"/>
                <a:gd name="T49" fmla="*/ 23 h 92"/>
                <a:gd name="T50" fmla="*/ 39 w 65"/>
                <a:gd name="T51" fmla="*/ 19 h 92"/>
                <a:gd name="T52" fmla="*/ 47 w 65"/>
                <a:gd name="T53" fmla="*/ 19 h 92"/>
                <a:gd name="T54" fmla="*/ 53 w 65"/>
                <a:gd name="T55" fmla="*/ 8 h 92"/>
                <a:gd name="T56" fmla="*/ 56 w 65"/>
                <a:gd name="T57" fmla="*/ 8 h 92"/>
                <a:gd name="T58" fmla="*/ 57 w 65"/>
                <a:gd name="T59" fmla="*/ 1 h 92"/>
                <a:gd name="T60" fmla="*/ 61 w 65"/>
                <a:gd name="T61" fmla="*/ 1 h 92"/>
                <a:gd name="T62" fmla="*/ 62 w 65"/>
                <a:gd name="T63" fmla="*/ 7 h 92"/>
                <a:gd name="T64" fmla="*/ 65 w 65"/>
                <a:gd name="T65" fmla="*/ 11 h 92"/>
                <a:gd name="T66" fmla="*/ 60 w 65"/>
                <a:gd name="T67" fmla="*/ 25 h 92"/>
                <a:gd name="T68" fmla="*/ 61 w 65"/>
                <a:gd name="T69" fmla="*/ 29 h 92"/>
                <a:gd name="T70" fmla="*/ 63 w 65"/>
                <a:gd name="T71" fmla="*/ 38 h 92"/>
                <a:gd name="T72" fmla="*/ 60 w 65"/>
                <a:gd name="T73" fmla="*/ 41 h 92"/>
                <a:gd name="T74" fmla="*/ 55 w 65"/>
                <a:gd name="T75" fmla="*/ 46 h 92"/>
                <a:gd name="T76" fmla="*/ 49 w 65"/>
                <a:gd name="T77" fmla="*/ 53 h 92"/>
                <a:gd name="T78" fmla="*/ 42 w 65"/>
                <a:gd name="T79" fmla="*/ 53 h 92"/>
                <a:gd name="T80" fmla="*/ 41 w 65"/>
                <a:gd name="T81" fmla="*/ 55 h 92"/>
                <a:gd name="T82" fmla="*/ 38 w 65"/>
                <a:gd name="T83" fmla="*/ 55 h 92"/>
                <a:gd name="T84" fmla="*/ 38 w 65"/>
                <a:gd name="T85" fmla="*/ 59 h 92"/>
                <a:gd name="T86" fmla="*/ 40 w 65"/>
                <a:gd name="T87" fmla="*/ 61 h 92"/>
                <a:gd name="T88" fmla="*/ 38 w 65"/>
                <a:gd name="T89" fmla="*/ 66 h 92"/>
                <a:gd name="T90" fmla="*/ 44 w 65"/>
                <a:gd name="T91" fmla="*/ 68 h 92"/>
                <a:gd name="T92" fmla="*/ 54 w 65"/>
                <a:gd name="T93" fmla="*/ 76 h 92"/>
                <a:gd name="T94" fmla="*/ 50 w 65"/>
                <a:gd name="T95" fmla="*/ 81 h 92"/>
                <a:gd name="T96" fmla="*/ 43 w 65"/>
                <a:gd name="T97" fmla="*/ 81 h 92"/>
                <a:gd name="T98" fmla="*/ 38 w 65"/>
                <a:gd name="T99" fmla="*/ 82 h 92"/>
                <a:gd name="T100" fmla="*/ 35 w 65"/>
                <a:gd name="T101" fmla="*/ 86 h 92"/>
                <a:gd name="T102" fmla="*/ 30 w 65"/>
                <a:gd name="T103" fmla="*/ 89 h 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5"/>
                <a:gd name="T157" fmla="*/ 0 h 92"/>
                <a:gd name="T158" fmla="*/ 65 w 65"/>
                <a:gd name="T159" fmla="*/ 92 h 9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5" h="92">
                  <a:moveTo>
                    <a:pt x="30" y="89"/>
                  </a:moveTo>
                  <a:cubicBezTo>
                    <a:pt x="29" y="87"/>
                    <a:pt x="27" y="85"/>
                    <a:pt x="25" y="85"/>
                  </a:cubicBezTo>
                  <a:cubicBezTo>
                    <a:pt x="22" y="86"/>
                    <a:pt x="21" y="90"/>
                    <a:pt x="18" y="92"/>
                  </a:cubicBezTo>
                  <a:cubicBezTo>
                    <a:pt x="17" y="92"/>
                    <a:pt x="20" y="89"/>
                    <a:pt x="19" y="88"/>
                  </a:cubicBezTo>
                  <a:cubicBezTo>
                    <a:pt x="18" y="87"/>
                    <a:pt x="16" y="87"/>
                    <a:pt x="15" y="85"/>
                  </a:cubicBezTo>
                  <a:cubicBezTo>
                    <a:pt x="15" y="84"/>
                    <a:pt x="18" y="83"/>
                    <a:pt x="17" y="82"/>
                  </a:cubicBezTo>
                  <a:cubicBezTo>
                    <a:pt x="15" y="81"/>
                    <a:pt x="12" y="83"/>
                    <a:pt x="10" y="82"/>
                  </a:cubicBezTo>
                  <a:cubicBezTo>
                    <a:pt x="10" y="80"/>
                    <a:pt x="13" y="77"/>
                    <a:pt x="11" y="76"/>
                  </a:cubicBezTo>
                  <a:cubicBezTo>
                    <a:pt x="12" y="74"/>
                    <a:pt x="16" y="76"/>
                    <a:pt x="17" y="74"/>
                  </a:cubicBezTo>
                  <a:cubicBezTo>
                    <a:pt x="18" y="72"/>
                    <a:pt x="13" y="73"/>
                    <a:pt x="13" y="71"/>
                  </a:cubicBezTo>
                  <a:cubicBezTo>
                    <a:pt x="13" y="68"/>
                    <a:pt x="16" y="65"/>
                    <a:pt x="17" y="62"/>
                  </a:cubicBezTo>
                  <a:cubicBezTo>
                    <a:pt x="17" y="61"/>
                    <a:pt x="16" y="60"/>
                    <a:pt x="16" y="59"/>
                  </a:cubicBezTo>
                  <a:cubicBezTo>
                    <a:pt x="16" y="58"/>
                    <a:pt x="19" y="55"/>
                    <a:pt x="18" y="54"/>
                  </a:cubicBezTo>
                  <a:cubicBezTo>
                    <a:pt x="17" y="53"/>
                    <a:pt x="15" y="57"/>
                    <a:pt x="14" y="57"/>
                  </a:cubicBezTo>
                  <a:cubicBezTo>
                    <a:pt x="11" y="58"/>
                    <a:pt x="7" y="58"/>
                    <a:pt x="4" y="57"/>
                  </a:cubicBezTo>
                  <a:cubicBezTo>
                    <a:pt x="2" y="57"/>
                    <a:pt x="1" y="54"/>
                    <a:pt x="0" y="53"/>
                  </a:cubicBezTo>
                  <a:cubicBezTo>
                    <a:pt x="4" y="49"/>
                    <a:pt x="8" y="45"/>
                    <a:pt x="12" y="41"/>
                  </a:cubicBezTo>
                  <a:cubicBezTo>
                    <a:pt x="14" y="39"/>
                    <a:pt x="16" y="39"/>
                    <a:pt x="17" y="37"/>
                  </a:cubicBezTo>
                  <a:cubicBezTo>
                    <a:pt x="19" y="36"/>
                    <a:pt x="21" y="33"/>
                    <a:pt x="21" y="31"/>
                  </a:cubicBezTo>
                  <a:cubicBezTo>
                    <a:pt x="22" y="28"/>
                    <a:pt x="20" y="26"/>
                    <a:pt x="21" y="24"/>
                  </a:cubicBezTo>
                  <a:cubicBezTo>
                    <a:pt x="22" y="22"/>
                    <a:pt x="24" y="22"/>
                    <a:pt x="26" y="22"/>
                  </a:cubicBezTo>
                  <a:cubicBezTo>
                    <a:pt x="27" y="22"/>
                    <a:pt x="27" y="24"/>
                    <a:pt x="27" y="25"/>
                  </a:cubicBezTo>
                  <a:cubicBezTo>
                    <a:pt x="29" y="26"/>
                    <a:pt x="30" y="27"/>
                    <a:pt x="32" y="27"/>
                  </a:cubicBezTo>
                  <a:cubicBezTo>
                    <a:pt x="34" y="27"/>
                    <a:pt x="37" y="28"/>
                    <a:pt x="39" y="27"/>
                  </a:cubicBezTo>
                  <a:cubicBezTo>
                    <a:pt x="40" y="26"/>
                    <a:pt x="39" y="24"/>
                    <a:pt x="39" y="23"/>
                  </a:cubicBezTo>
                  <a:cubicBezTo>
                    <a:pt x="39" y="22"/>
                    <a:pt x="38" y="20"/>
                    <a:pt x="39" y="19"/>
                  </a:cubicBezTo>
                  <a:cubicBezTo>
                    <a:pt x="41" y="18"/>
                    <a:pt x="45" y="21"/>
                    <a:pt x="47" y="19"/>
                  </a:cubicBezTo>
                  <a:cubicBezTo>
                    <a:pt x="51" y="17"/>
                    <a:pt x="51" y="12"/>
                    <a:pt x="53" y="8"/>
                  </a:cubicBezTo>
                  <a:cubicBezTo>
                    <a:pt x="54" y="8"/>
                    <a:pt x="56" y="9"/>
                    <a:pt x="56" y="8"/>
                  </a:cubicBezTo>
                  <a:cubicBezTo>
                    <a:pt x="57" y="6"/>
                    <a:pt x="56" y="3"/>
                    <a:pt x="57" y="1"/>
                  </a:cubicBezTo>
                  <a:cubicBezTo>
                    <a:pt x="58" y="0"/>
                    <a:pt x="60" y="0"/>
                    <a:pt x="61" y="1"/>
                  </a:cubicBezTo>
                  <a:cubicBezTo>
                    <a:pt x="62" y="3"/>
                    <a:pt x="62" y="5"/>
                    <a:pt x="62" y="7"/>
                  </a:cubicBezTo>
                  <a:cubicBezTo>
                    <a:pt x="63" y="8"/>
                    <a:pt x="64" y="9"/>
                    <a:pt x="65" y="11"/>
                  </a:cubicBezTo>
                  <a:cubicBezTo>
                    <a:pt x="64" y="15"/>
                    <a:pt x="61" y="20"/>
                    <a:pt x="60" y="25"/>
                  </a:cubicBezTo>
                  <a:cubicBezTo>
                    <a:pt x="60" y="26"/>
                    <a:pt x="61" y="28"/>
                    <a:pt x="61" y="29"/>
                  </a:cubicBezTo>
                  <a:cubicBezTo>
                    <a:pt x="62" y="32"/>
                    <a:pt x="63" y="35"/>
                    <a:pt x="63" y="38"/>
                  </a:cubicBezTo>
                  <a:cubicBezTo>
                    <a:pt x="63" y="39"/>
                    <a:pt x="61" y="40"/>
                    <a:pt x="60" y="41"/>
                  </a:cubicBezTo>
                  <a:cubicBezTo>
                    <a:pt x="57" y="41"/>
                    <a:pt x="57" y="44"/>
                    <a:pt x="55" y="46"/>
                  </a:cubicBezTo>
                  <a:cubicBezTo>
                    <a:pt x="52" y="48"/>
                    <a:pt x="51" y="51"/>
                    <a:pt x="49" y="53"/>
                  </a:cubicBezTo>
                  <a:cubicBezTo>
                    <a:pt x="47" y="54"/>
                    <a:pt x="44" y="52"/>
                    <a:pt x="42" y="53"/>
                  </a:cubicBezTo>
                  <a:cubicBezTo>
                    <a:pt x="41" y="53"/>
                    <a:pt x="42" y="55"/>
                    <a:pt x="41" y="55"/>
                  </a:cubicBezTo>
                  <a:cubicBezTo>
                    <a:pt x="41" y="56"/>
                    <a:pt x="39" y="55"/>
                    <a:pt x="38" y="55"/>
                  </a:cubicBezTo>
                  <a:cubicBezTo>
                    <a:pt x="38" y="56"/>
                    <a:pt x="38" y="58"/>
                    <a:pt x="38" y="59"/>
                  </a:cubicBezTo>
                  <a:cubicBezTo>
                    <a:pt x="39" y="60"/>
                    <a:pt x="40" y="60"/>
                    <a:pt x="40" y="61"/>
                  </a:cubicBezTo>
                  <a:cubicBezTo>
                    <a:pt x="40" y="63"/>
                    <a:pt x="37" y="64"/>
                    <a:pt x="38" y="66"/>
                  </a:cubicBezTo>
                  <a:cubicBezTo>
                    <a:pt x="39" y="68"/>
                    <a:pt x="43" y="67"/>
                    <a:pt x="44" y="68"/>
                  </a:cubicBezTo>
                  <a:cubicBezTo>
                    <a:pt x="48" y="71"/>
                    <a:pt x="51" y="73"/>
                    <a:pt x="54" y="76"/>
                  </a:cubicBezTo>
                  <a:cubicBezTo>
                    <a:pt x="53" y="78"/>
                    <a:pt x="52" y="80"/>
                    <a:pt x="50" y="81"/>
                  </a:cubicBezTo>
                  <a:cubicBezTo>
                    <a:pt x="48" y="82"/>
                    <a:pt x="45" y="80"/>
                    <a:pt x="43" y="81"/>
                  </a:cubicBezTo>
                  <a:cubicBezTo>
                    <a:pt x="41" y="81"/>
                    <a:pt x="39" y="81"/>
                    <a:pt x="38" y="82"/>
                  </a:cubicBezTo>
                  <a:cubicBezTo>
                    <a:pt x="37" y="83"/>
                    <a:pt x="37" y="85"/>
                    <a:pt x="35" y="86"/>
                  </a:cubicBezTo>
                  <a:cubicBezTo>
                    <a:pt x="34" y="87"/>
                    <a:pt x="32" y="88"/>
                    <a:pt x="30" y="8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91" name="Freeform 147"/>
            <p:cNvSpPr>
              <a:spLocks noChangeAspect="1"/>
            </p:cNvSpPr>
            <p:nvPr/>
          </p:nvSpPr>
          <p:spPr bwMode="auto">
            <a:xfrm>
              <a:off x="6910258" y="3098559"/>
              <a:ext cx="82543" cy="131999"/>
            </a:xfrm>
            <a:custGeom>
              <a:avLst/>
              <a:gdLst>
                <a:gd name="T0" fmla="*/ 0 w 47"/>
                <a:gd name="T1" fmla="*/ 13 h 69"/>
                <a:gd name="T2" fmla="*/ 5 w 47"/>
                <a:gd name="T3" fmla="*/ 10 h 69"/>
                <a:gd name="T4" fmla="*/ 8 w 47"/>
                <a:gd name="T5" fmla="*/ 6 h 69"/>
                <a:gd name="T6" fmla="*/ 13 w 47"/>
                <a:gd name="T7" fmla="*/ 5 h 69"/>
                <a:gd name="T8" fmla="*/ 20 w 47"/>
                <a:gd name="T9" fmla="*/ 5 h 69"/>
                <a:gd name="T10" fmla="*/ 24 w 47"/>
                <a:gd name="T11" fmla="*/ 0 h 69"/>
                <a:gd name="T12" fmla="*/ 29 w 47"/>
                <a:gd name="T13" fmla="*/ 8 h 69"/>
                <a:gd name="T14" fmla="*/ 39 w 47"/>
                <a:gd name="T15" fmla="*/ 22 h 69"/>
                <a:gd name="T16" fmla="*/ 42 w 47"/>
                <a:gd name="T17" fmla="*/ 36 h 69"/>
                <a:gd name="T18" fmla="*/ 43 w 47"/>
                <a:gd name="T19" fmla="*/ 42 h 69"/>
                <a:gd name="T20" fmla="*/ 45 w 47"/>
                <a:gd name="T21" fmla="*/ 41 h 69"/>
                <a:gd name="T22" fmla="*/ 45 w 47"/>
                <a:gd name="T23" fmla="*/ 55 h 69"/>
                <a:gd name="T24" fmla="*/ 37 w 47"/>
                <a:gd name="T25" fmla="*/ 56 h 69"/>
                <a:gd name="T26" fmla="*/ 36 w 47"/>
                <a:gd name="T27" fmla="*/ 61 h 69"/>
                <a:gd name="T28" fmla="*/ 29 w 47"/>
                <a:gd name="T29" fmla="*/ 58 h 69"/>
                <a:gd name="T30" fmla="*/ 30 w 47"/>
                <a:gd name="T31" fmla="*/ 62 h 69"/>
                <a:gd name="T32" fmla="*/ 27 w 47"/>
                <a:gd name="T33" fmla="*/ 59 h 69"/>
                <a:gd name="T34" fmla="*/ 27 w 47"/>
                <a:gd name="T35" fmla="*/ 64 h 69"/>
                <a:gd name="T36" fmla="*/ 23 w 47"/>
                <a:gd name="T37" fmla="*/ 60 h 69"/>
                <a:gd name="T38" fmla="*/ 23 w 47"/>
                <a:gd name="T39" fmla="*/ 64 h 69"/>
                <a:gd name="T40" fmla="*/ 20 w 47"/>
                <a:gd name="T41" fmla="*/ 65 h 69"/>
                <a:gd name="T42" fmla="*/ 20 w 47"/>
                <a:gd name="T43" fmla="*/ 61 h 69"/>
                <a:gd name="T44" fmla="*/ 16 w 47"/>
                <a:gd name="T45" fmla="*/ 66 h 69"/>
                <a:gd name="T46" fmla="*/ 15 w 47"/>
                <a:gd name="T47" fmla="*/ 64 h 69"/>
                <a:gd name="T48" fmla="*/ 11 w 47"/>
                <a:gd name="T49" fmla="*/ 69 h 69"/>
                <a:gd name="T50" fmla="*/ 9 w 47"/>
                <a:gd name="T51" fmla="*/ 63 h 69"/>
                <a:gd name="T52" fmla="*/ 11 w 47"/>
                <a:gd name="T53" fmla="*/ 60 h 69"/>
                <a:gd name="T54" fmla="*/ 8 w 47"/>
                <a:gd name="T55" fmla="*/ 54 h 69"/>
                <a:gd name="T56" fmla="*/ 10 w 47"/>
                <a:gd name="T57" fmla="*/ 49 h 69"/>
                <a:gd name="T58" fmla="*/ 8 w 47"/>
                <a:gd name="T59" fmla="*/ 49 h 69"/>
                <a:gd name="T60" fmla="*/ 9 w 47"/>
                <a:gd name="T61" fmla="*/ 42 h 69"/>
                <a:gd name="T62" fmla="*/ 6 w 47"/>
                <a:gd name="T63" fmla="*/ 29 h 69"/>
                <a:gd name="T64" fmla="*/ 1 w 47"/>
                <a:gd name="T65" fmla="*/ 28 h 69"/>
                <a:gd name="T66" fmla="*/ 3 w 47"/>
                <a:gd name="T67" fmla="*/ 25 h 69"/>
                <a:gd name="T68" fmla="*/ 8 w 47"/>
                <a:gd name="T69" fmla="*/ 25 h 69"/>
                <a:gd name="T70" fmla="*/ 7 w 47"/>
                <a:gd name="T71" fmla="*/ 19 h 69"/>
                <a:gd name="T72" fmla="*/ 4 w 47"/>
                <a:gd name="T73" fmla="*/ 15 h 69"/>
                <a:gd name="T74" fmla="*/ 1 w 47"/>
                <a:gd name="T75" fmla="*/ 15 h 69"/>
                <a:gd name="T76" fmla="*/ 0 w 47"/>
                <a:gd name="T77" fmla="*/ 13 h 6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7"/>
                <a:gd name="T118" fmla="*/ 0 h 69"/>
                <a:gd name="T119" fmla="*/ 47 w 47"/>
                <a:gd name="T120" fmla="*/ 69 h 6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7" h="69">
                  <a:moveTo>
                    <a:pt x="0" y="13"/>
                  </a:moveTo>
                  <a:cubicBezTo>
                    <a:pt x="2" y="12"/>
                    <a:pt x="4" y="11"/>
                    <a:pt x="5" y="10"/>
                  </a:cubicBezTo>
                  <a:cubicBezTo>
                    <a:pt x="7" y="9"/>
                    <a:pt x="7" y="7"/>
                    <a:pt x="8" y="6"/>
                  </a:cubicBezTo>
                  <a:cubicBezTo>
                    <a:pt x="9" y="5"/>
                    <a:pt x="11" y="5"/>
                    <a:pt x="13" y="5"/>
                  </a:cubicBezTo>
                  <a:cubicBezTo>
                    <a:pt x="15" y="4"/>
                    <a:pt x="18" y="6"/>
                    <a:pt x="20" y="5"/>
                  </a:cubicBezTo>
                  <a:cubicBezTo>
                    <a:pt x="22" y="4"/>
                    <a:pt x="23" y="2"/>
                    <a:pt x="24" y="0"/>
                  </a:cubicBezTo>
                  <a:cubicBezTo>
                    <a:pt x="25" y="3"/>
                    <a:pt x="27" y="6"/>
                    <a:pt x="29" y="8"/>
                  </a:cubicBezTo>
                  <a:cubicBezTo>
                    <a:pt x="32" y="13"/>
                    <a:pt x="36" y="17"/>
                    <a:pt x="39" y="22"/>
                  </a:cubicBezTo>
                  <a:cubicBezTo>
                    <a:pt x="41" y="26"/>
                    <a:pt x="41" y="31"/>
                    <a:pt x="42" y="36"/>
                  </a:cubicBezTo>
                  <a:cubicBezTo>
                    <a:pt x="43" y="38"/>
                    <a:pt x="42" y="40"/>
                    <a:pt x="43" y="42"/>
                  </a:cubicBezTo>
                  <a:cubicBezTo>
                    <a:pt x="43" y="43"/>
                    <a:pt x="45" y="40"/>
                    <a:pt x="45" y="41"/>
                  </a:cubicBezTo>
                  <a:cubicBezTo>
                    <a:pt x="46" y="46"/>
                    <a:pt x="47" y="51"/>
                    <a:pt x="45" y="55"/>
                  </a:cubicBezTo>
                  <a:cubicBezTo>
                    <a:pt x="43" y="58"/>
                    <a:pt x="39" y="55"/>
                    <a:pt x="37" y="56"/>
                  </a:cubicBezTo>
                  <a:cubicBezTo>
                    <a:pt x="36" y="57"/>
                    <a:pt x="38" y="61"/>
                    <a:pt x="36" y="61"/>
                  </a:cubicBezTo>
                  <a:cubicBezTo>
                    <a:pt x="34" y="62"/>
                    <a:pt x="32" y="58"/>
                    <a:pt x="29" y="58"/>
                  </a:cubicBezTo>
                  <a:cubicBezTo>
                    <a:pt x="28" y="59"/>
                    <a:pt x="30" y="61"/>
                    <a:pt x="30" y="62"/>
                  </a:cubicBezTo>
                  <a:cubicBezTo>
                    <a:pt x="28" y="62"/>
                    <a:pt x="28" y="58"/>
                    <a:pt x="27" y="59"/>
                  </a:cubicBezTo>
                  <a:cubicBezTo>
                    <a:pt x="26" y="60"/>
                    <a:pt x="27" y="63"/>
                    <a:pt x="27" y="64"/>
                  </a:cubicBezTo>
                  <a:cubicBezTo>
                    <a:pt x="25" y="64"/>
                    <a:pt x="25" y="61"/>
                    <a:pt x="23" y="60"/>
                  </a:cubicBezTo>
                  <a:cubicBezTo>
                    <a:pt x="22" y="60"/>
                    <a:pt x="24" y="63"/>
                    <a:pt x="23" y="64"/>
                  </a:cubicBezTo>
                  <a:cubicBezTo>
                    <a:pt x="23" y="65"/>
                    <a:pt x="21" y="65"/>
                    <a:pt x="20" y="65"/>
                  </a:cubicBezTo>
                  <a:cubicBezTo>
                    <a:pt x="20" y="64"/>
                    <a:pt x="21" y="61"/>
                    <a:pt x="20" y="61"/>
                  </a:cubicBezTo>
                  <a:cubicBezTo>
                    <a:pt x="18" y="62"/>
                    <a:pt x="18" y="65"/>
                    <a:pt x="16" y="66"/>
                  </a:cubicBezTo>
                  <a:cubicBezTo>
                    <a:pt x="15" y="67"/>
                    <a:pt x="15" y="64"/>
                    <a:pt x="15" y="64"/>
                  </a:cubicBezTo>
                  <a:cubicBezTo>
                    <a:pt x="13" y="65"/>
                    <a:pt x="13" y="69"/>
                    <a:pt x="11" y="69"/>
                  </a:cubicBezTo>
                  <a:cubicBezTo>
                    <a:pt x="9" y="68"/>
                    <a:pt x="9" y="65"/>
                    <a:pt x="9" y="63"/>
                  </a:cubicBezTo>
                  <a:cubicBezTo>
                    <a:pt x="9" y="62"/>
                    <a:pt x="11" y="61"/>
                    <a:pt x="11" y="60"/>
                  </a:cubicBezTo>
                  <a:cubicBezTo>
                    <a:pt x="11" y="58"/>
                    <a:pt x="9" y="56"/>
                    <a:pt x="8" y="54"/>
                  </a:cubicBezTo>
                  <a:cubicBezTo>
                    <a:pt x="8" y="52"/>
                    <a:pt x="10" y="51"/>
                    <a:pt x="10" y="49"/>
                  </a:cubicBezTo>
                  <a:cubicBezTo>
                    <a:pt x="10" y="48"/>
                    <a:pt x="8" y="49"/>
                    <a:pt x="8" y="49"/>
                  </a:cubicBezTo>
                  <a:cubicBezTo>
                    <a:pt x="8" y="46"/>
                    <a:pt x="10" y="44"/>
                    <a:pt x="9" y="42"/>
                  </a:cubicBezTo>
                  <a:cubicBezTo>
                    <a:pt x="9" y="37"/>
                    <a:pt x="8" y="33"/>
                    <a:pt x="6" y="29"/>
                  </a:cubicBezTo>
                  <a:cubicBezTo>
                    <a:pt x="5" y="28"/>
                    <a:pt x="2" y="30"/>
                    <a:pt x="1" y="28"/>
                  </a:cubicBezTo>
                  <a:cubicBezTo>
                    <a:pt x="0" y="27"/>
                    <a:pt x="2" y="25"/>
                    <a:pt x="3" y="25"/>
                  </a:cubicBezTo>
                  <a:cubicBezTo>
                    <a:pt x="5" y="24"/>
                    <a:pt x="7" y="26"/>
                    <a:pt x="8" y="25"/>
                  </a:cubicBezTo>
                  <a:cubicBezTo>
                    <a:pt x="9" y="23"/>
                    <a:pt x="8" y="21"/>
                    <a:pt x="7" y="19"/>
                  </a:cubicBezTo>
                  <a:cubicBezTo>
                    <a:pt x="6" y="17"/>
                    <a:pt x="5" y="16"/>
                    <a:pt x="4" y="15"/>
                  </a:cubicBezTo>
                  <a:cubicBezTo>
                    <a:pt x="3" y="14"/>
                    <a:pt x="2" y="15"/>
                    <a:pt x="1" y="15"/>
                  </a:cubicBezTo>
                  <a:cubicBezTo>
                    <a:pt x="1" y="14"/>
                    <a:pt x="1" y="13"/>
                    <a:pt x="0" y="1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392" name="Freeform 148"/>
            <p:cNvSpPr>
              <a:spLocks noChangeAspect="1"/>
            </p:cNvSpPr>
            <p:nvPr/>
          </p:nvSpPr>
          <p:spPr bwMode="auto">
            <a:xfrm>
              <a:off x="4670495" y="2515562"/>
              <a:ext cx="198420" cy="166571"/>
            </a:xfrm>
            <a:custGeom>
              <a:avLst/>
              <a:gdLst>
                <a:gd name="T0" fmla="*/ 2147483647 w 112"/>
                <a:gd name="T1" fmla="*/ 2147483647 h 88"/>
                <a:gd name="T2" fmla="*/ 2147483647 w 112"/>
                <a:gd name="T3" fmla="*/ 2147483647 h 88"/>
                <a:gd name="T4" fmla="*/ 2147483647 w 112"/>
                <a:gd name="T5" fmla="*/ 2147483647 h 88"/>
                <a:gd name="T6" fmla="*/ 2147483647 w 112"/>
                <a:gd name="T7" fmla="*/ 2147483647 h 88"/>
                <a:gd name="T8" fmla="*/ 2147483647 w 112"/>
                <a:gd name="T9" fmla="*/ 2147483647 h 88"/>
                <a:gd name="T10" fmla="*/ 2147483647 w 112"/>
                <a:gd name="T11" fmla="*/ 2147483647 h 88"/>
                <a:gd name="T12" fmla="*/ 2147483647 w 112"/>
                <a:gd name="T13" fmla="*/ 2147483647 h 88"/>
                <a:gd name="T14" fmla="*/ 2147483647 w 112"/>
                <a:gd name="T15" fmla="*/ 2147483647 h 88"/>
                <a:gd name="T16" fmla="*/ 2147483647 w 112"/>
                <a:gd name="T17" fmla="*/ 2147483647 h 88"/>
                <a:gd name="T18" fmla="*/ 2147483647 w 112"/>
                <a:gd name="T19" fmla="*/ 2147483647 h 88"/>
                <a:gd name="T20" fmla="*/ 2147483647 w 112"/>
                <a:gd name="T21" fmla="*/ 2147483647 h 88"/>
                <a:gd name="T22" fmla="*/ 2147483647 w 112"/>
                <a:gd name="T23" fmla="*/ 2147483647 h 88"/>
                <a:gd name="T24" fmla="*/ 2147483647 w 112"/>
                <a:gd name="T25" fmla="*/ 2147483647 h 88"/>
                <a:gd name="T26" fmla="*/ 2147483647 w 112"/>
                <a:gd name="T27" fmla="*/ 2147483647 h 88"/>
                <a:gd name="T28" fmla="*/ 2147483647 w 112"/>
                <a:gd name="T29" fmla="*/ 2147483647 h 88"/>
                <a:gd name="T30" fmla="*/ 2147483647 w 112"/>
                <a:gd name="T31" fmla="*/ 2147483647 h 88"/>
                <a:gd name="T32" fmla="*/ 2147483647 w 112"/>
                <a:gd name="T33" fmla="*/ 2147483647 h 88"/>
                <a:gd name="T34" fmla="*/ 2147483647 w 112"/>
                <a:gd name="T35" fmla="*/ 2147483647 h 88"/>
                <a:gd name="T36" fmla="*/ 2147483647 w 112"/>
                <a:gd name="T37" fmla="*/ 2147483647 h 88"/>
                <a:gd name="T38" fmla="*/ 2147483647 w 112"/>
                <a:gd name="T39" fmla="*/ 2147483647 h 88"/>
                <a:gd name="T40" fmla="*/ 2147483647 w 112"/>
                <a:gd name="T41" fmla="*/ 2147483647 h 88"/>
                <a:gd name="T42" fmla="*/ 2147483647 w 112"/>
                <a:gd name="T43" fmla="*/ 2147483647 h 88"/>
                <a:gd name="T44" fmla="*/ 2147483647 w 112"/>
                <a:gd name="T45" fmla="*/ 2147483647 h 88"/>
                <a:gd name="T46" fmla="*/ 2147483647 w 112"/>
                <a:gd name="T47" fmla="*/ 2147483647 h 88"/>
                <a:gd name="T48" fmla="*/ 2147483647 w 112"/>
                <a:gd name="T49" fmla="*/ 2147483647 h 88"/>
                <a:gd name="T50" fmla="*/ 2147483647 w 112"/>
                <a:gd name="T51" fmla="*/ 2147483647 h 88"/>
                <a:gd name="T52" fmla="*/ 2147483647 w 112"/>
                <a:gd name="T53" fmla="*/ 2147483647 h 88"/>
                <a:gd name="T54" fmla="*/ 2147483647 w 112"/>
                <a:gd name="T55" fmla="*/ 2147483647 h 88"/>
                <a:gd name="T56" fmla="*/ 2147483647 w 112"/>
                <a:gd name="T57" fmla="*/ 2147483647 h 88"/>
                <a:gd name="T58" fmla="*/ 2147483647 w 112"/>
                <a:gd name="T59" fmla="*/ 2147483647 h 88"/>
                <a:gd name="T60" fmla="*/ 2147483647 w 112"/>
                <a:gd name="T61" fmla="*/ 2147483647 h 88"/>
                <a:gd name="T62" fmla="*/ 2147483647 w 112"/>
                <a:gd name="T63" fmla="*/ 2147483647 h 88"/>
                <a:gd name="T64" fmla="*/ 2147483647 w 112"/>
                <a:gd name="T65" fmla="*/ 2147483647 h 88"/>
                <a:gd name="T66" fmla="*/ 2147483647 w 112"/>
                <a:gd name="T67" fmla="*/ 2147483647 h 88"/>
                <a:gd name="T68" fmla="*/ 2147483647 w 112"/>
                <a:gd name="T69" fmla="*/ 2147483647 h 88"/>
                <a:gd name="T70" fmla="*/ 2147483647 w 112"/>
                <a:gd name="T71" fmla="*/ 2147483647 h 88"/>
                <a:gd name="T72" fmla="*/ 2147483647 w 112"/>
                <a:gd name="T73" fmla="*/ 2147483647 h 88"/>
                <a:gd name="T74" fmla="*/ 2147483647 w 112"/>
                <a:gd name="T75" fmla="*/ 2147483647 h 88"/>
                <a:gd name="T76" fmla="*/ 2147483647 w 112"/>
                <a:gd name="T77" fmla="*/ 2147483647 h 88"/>
                <a:gd name="T78" fmla="*/ 2147483647 w 112"/>
                <a:gd name="T79" fmla="*/ 2147483647 h 88"/>
                <a:gd name="T80" fmla="*/ 2147483647 w 112"/>
                <a:gd name="T81" fmla="*/ 2147483647 h 88"/>
                <a:gd name="T82" fmla="*/ 2147483647 w 112"/>
                <a:gd name="T83" fmla="*/ 2147483647 h 88"/>
                <a:gd name="T84" fmla="*/ 2147483647 w 112"/>
                <a:gd name="T85" fmla="*/ 2147483647 h 88"/>
                <a:gd name="T86" fmla="*/ 2147483647 w 112"/>
                <a:gd name="T87" fmla="*/ 2147483647 h 88"/>
                <a:gd name="T88" fmla="*/ 2147483647 w 112"/>
                <a:gd name="T89" fmla="*/ 2147483647 h 88"/>
                <a:gd name="T90" fmla="*/ 2147483647 w 112"/>
                <a:gd name="T91" fmla="*/ 2147483647 h 88"/>
                <a:gd name="T92" fmla="*/ 2147483647 w 112"/>
                <a:gd name="T93" fmla="*/ 2147483647 h 88"/>
                <a:gd name="T94" fmla="*/ 2147483647 w 112"/>
                <a:gd name="T95" fmla="*/ 2147483647 h 88"/>
                <a:gd name="T96" fmla="*/ 2147483647 w 112"/>
                <a:gd name="T97" fmla="*/ 2147483647 h 88"/>
                <a:gd name="T98" fmla="*/ 2147483647 w 112"/>
                <a:gd name="T99" fmla="*/ 2147483647 h 88"/>
                <a:gd name="T100" fmla="*/ 2147483647 w 112"/>
                <a:gd name="T101" fmla="*/ 2147483647 h 88"/>
                <a:gd name="T102" fmla="*/ 2147483647 w 112"/>
                <a:gd name="T103" fmla="*/ 2147483647 h 88"/>
                <a:gd name="T104" fmla="*/ 2147483647 w 112"/>
                <a:gd name="T105" fmla="*/ 2147483647 h 88"/>
                <a:gd name="T106" fmla="*/ 2147483647 w 112"/>
                <a:gd name="T107" fmla="*/ 2147483647 h 88"/>
                <a:gd name="T108" fmla="*/ 2147483647 w 112"/>
                <a:gd name="T109" fmla="*/ 2147483647 h 88"/>
                <a:gd name="T110" fmla="*/ 2147483647 w 112"/>
                <a:gd name="T111" fmla="*/ 2147483647 h 88"/>
                <a:gd name="T112" fmla="*/ 2147483647 w 112"/>
                <a:gd name="T113" fmla="*/ 2147483647 h 88"/>
                <a:gd name="T114" fmla="*/ 2147483647 w 112"/>
                <a:gd name="T115" fmla="*/ 2147483647 h 88"/>
                <a:gd name="T116" fmla="*/ 2147483647 w 112"/>
                <a:gd name="T117" fmla="*/ 2147483647 h 88"/>
                <a:gd name="T118" fmla="*/ 2147483647 w 112"/>
                <a:gd name="T119" fmla="*/ 2147483647 h 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2"/>
                <a:gd name="T181" fmla="*/ 0 h 88"/>
                <a:gd name="T182" fmla="*/ 112 w 112"/>
                <a:gd name="T183" fmla="*/ 88 h 8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2" h="88">
                  <a:moveTo>
                    <a:pt x="7" y="83"/>
                  </a:moveTo>
                  <a:cubicBezTo>
                    <a:pt x="7" y="80"/>
                    <a:pt x="7" y="76"/>
                    <a:pt x="7" y="73"/>
                  </a:cubicBezTo>
                  <a:cubicBezTo>
                    <a:pt x="6" y="72"/>
                    <a:pt x="5" y="73"/>
                    <a:pt x="4" y="73"/>
                  </a:cubicBezTo>
                  <a:cubicBezTo>
                    <a:pt x="4" y="72"/>
                    <a:pt x="2" y="72"/>
                    <a:pt x="2" y="71"/>
                  </a:cubicBezTo>
                  <a:cubicBezTo>
                    <a:pt x="1" y="69"/>
                    <a:pt x="2" y="67"/>
                    <a:pt x="3" y="65"/>
                  </a:cubicBezTo>
                  <a:cubicBezTo>
                    <a:pt x="3" y="64"/>
                    <a:pt x="5" y="64"/>
                    <a:pt x="5" y="63"/>
                  </a:cubicBezTo>
                  <a:cubicBezTo>
                    <a:pt x="6" y="62"/>
                    <a:pt x="7" y="61"/>
                    <a:pt x="7" y="60"/>
                  </a:cubicBezTo>
                  <a:cubicBezTo>
                    <a:pt x="7" y="57"/>
                    <a:pt x="7" y="55"/>
                    <a:pt x="7" y="52"/>
                  </a:cubicBezTo>
                  <a:cubicBezTo>
                    <a:pt x="6" y="51"/>
                    <a:pt x="5" y="50"/>
                    <a:pt x="5" y="49"/>
                  </a:cubicBezTo>
                  <a:cubicBezTo>
                    <a:pt x="4" y="48"/>
                    <a:pt x="2" y="47"/>
                    <a:pt x="1" y="46"/>
                  </a:cubicBezTo>
                  <a:cubicBezTo>
                    <a:pt x="0" y="44"/>
                    <a:pt x="1" y="43"/>
                    <a:pt x="1" y="41"/>
                  </a:cubicBezTo>
                  <a:cubicBezTo>
                    <a:pt x="3" y="41"/>
                    <a:pt x="4" y="42"/>
                    <a:pt x="6" y="42"/>
                  </a:cubicBezTo>
                  <a:cubicBezTo>
                    <a:pt x="8" y="42"/>
                    <a:pt x="9" y="40"/>
                    <a:pt x="11" y="40"/>
                  </a:cubicBezTo>
                  <a:cubicBezTo>
                    <a:pt x="12" y="40"/>
                    <a:pt x="15" y="41"/>
                    <a:pt x="16" y="40"/>
                  </a:cubicBezTo>
                  <a:cubicBezTo>
                    <a:pt x="18" y="39"/>
                    <a:pt x="18" y="36"/>
                    <a:pt x="19" y="35"/>
                  </a:cubicBezTo>
                  <a:cubicBezTo>
                    <a:pt x="22" y="34"/>
                    <a:pt x="26" y="37"/>
                    <a:pt x="28" y="35"/>
                  </a:cubicBezTo>
                  <a:cubicBezTo>
                    <a:pt x="30" y="34"/>
                    <a:pt x="27" y="32"/>
                    <a:pt x="27" y="30"/>
                  </a:cubicBezTo>
                  <a:cubicBezTo>
                    <a:pt x="28" y="27"/>
                    <a:pt x="28" y="24"/>
                    <a:pt x="30" y="22"/>
                  </a:cubicBezTo>
                  <a:cubicBezTo>
                    <a:pt x="32" y="20"/>
                    <a:pt x="37" y="22"/>
                    <a:pt x="39" y="20"/>
                  </a:cubicBezTo>
                  <a:cubicBezTo>
                    <a:pt x="41" y="18"/>
                    <a:pt x="39" y="15"/>
                    <a:pt x="39" y="13"/>
                  </a:cubicBezTo>
                  <a:cubicBezTo>
                    <a:pt x="40" y="12"/>
                    <a:pt x="41" y="10"/>
                    <a:pt x="43" y="9"/>
                  </a:cubicBezTo>
                  <a:cubicBezTo>
                    <a:pt x="45" y="9"/>
                    <a:pt x="47" y="11"/>
                    <a:pt x="49" y="10"/>
                  </a:cubicBezTo>
                  <a:cubicBezTo>
                    <a:pt x="50" y="8"/>
                    <a:pt x="51" y="6"/>
                    <a:pt x="52" y="4"/>
                  </a:cubicBezTo>
                  <a:cubicBezTo>
                    <a:pt x="53" y="3"/>
                    <a:pt x="54" y="2"/>
                    <a:pt x="55" y="1"/>
                  </a:cubicBezTo>
                  <a:cubicBezTo>
                    <a:pt x="57" y="1"/>
                    <a:pt x="59" y="0"/>
                    <a:pt x="61" y="1"/>
                  </a:cubicBezTo>
                  <a:cubicBezTo>
                    <a:pt x="62" y="1"/>
                    <a:pt x="62" y="4"/>
                    <a:pt x="63" y="4"/>
                  </a:cubicBezTo>
                  <a:cubicBezTo>
                    <a:pt x="65" y="5"/>
                    <a:pt x="67" y="3"/>
                    <a:pt x="69" y="4"/>
                  </a:cubicBezTo>
                  <a:cubicBezTo>
                    <a:pt x="70" y="5"/>
                    <a:pt x="68" y="8"/>
                    <a:pt x="70" y="9"/>
                  </a:cubicBezTo>
                  <a:cubicBezTo>
                    <a:pt x="72" y="10"/>
                    <a:pt x="75" y="7"/>
                    <a:pt x="78" y="7"/>
                  </a:cubicBezTo>
                  <a:cubicBezTo>
                    <a:pt x="82" y="8"/>
                    <a:pt x="88" y="8"/>
                    <a:pt x="90" y="11"/>
                  </a:cubicBezTo>
                  <a:cubicBezTo>
                    <a:pt x="92" y="15"/>
                    <a:pt x="88" y="20"/>
                    <a:pt x="89" y="25"/>
                  </a:cubicBezTo>
                  <a:cubicBezTo>
                    <a:pt x="89" y="27"/>
                    <a:pt x="91" y="27"/>
                    <a:pt x="92" y="29"/>
                  </a:cubicBezTo>
                  <a:cubicBezTo>
                    <a:pt x="93" y="30"/>
                    <a:pt x="92" y="32"/>
                    <a:pt x="93" y="33"/>
                  </a:cubicBezTo>
                  <a:cubicBezTo>
                    <a:pt x="95" y="35"/>
                    <a:pt x="99" y="35"/>
                    <a:pt x="101" y="38"/>
                  </a:cubicBezTo>
                  <a:cubicBezTo>
                    <a:pt x="102" y="40"/>
                    <a:pt x="99" y="43"/>
                    <a:pt x="101" y="44"/>
                  </a:cubicBezTo>
                  <a:cubicBezTo>
                    <a:pt x="102" y="46"/>
                    <a:pt x="105" y="44"/>
                    <a:pt x="107" y="46"/>
                  </a:cubicBezTo>
                  <a:cubicBezTo>
                    <a:pt x="109" y="47"/>
                    <a:pt x="112" y="49"/>
                    <a:pt x="112" y="52"/>
                  </a:cubicBezTo>
                  <a:cubicBezTo>
                    <a:pt x="112" y="55"/>
                    <a:pt x="109" y="55"/>
                    <a:pt x="106" y="56"/>
                  </a:cubicBezTo>
                  <a:cubicBezTo>
                    <a:pt x="105" y="57"/>
                    <a:pt x="103" y="57"/>
                    <a:pt x="102" y="56"/>
                  </a:cubicBezTo>
                  <a:cubicBezTo>
                    <a:pt x="100" y="56"/>
                    <a:pt x="100" y="53"/>
                    <a:pt x="98" y="53"/>
                  </a:cubicBezTo>
                  <a:cubicBezTo>
                    <a:pt x="97" y="53"/>
                    <a:pt x="94" y="55"/>
                    <a:pt x="94" y="57"/>
                  </a:cubicBezTo>
                  <a:cubicBezTo>
                    <a:pt x="94" y="59"/>
                    <a:pt x="98" y="61"/>
                    <a:pt x="98" y="63"/>
                  </a:cubicBezTo>
                  <a:cubicBezTo>
                    <a:pt x="100" y="66"/>
                    <a:pt x="100" y="69"/>
                    <a:pt x="100" y="72"/>
                  </a:cubicBezTo>
                  <a:cubicBezTo>
                    <a:pt x="98" y="73"/>
                    <a:pt x="94" y="73"/>
                    <a:pt x="92" y="75"/>
                  </a:cubicBezTo>
                  <a:cubicBezTo>
                    <a:pt x="90" y="77"/>
                    <a:pt x="90" y="79"/>
                    <a:pt x="89" y="81"/>
                  </a:cubicBezTo>
                  <a:cubicBezTo>
                    <a:pt x="88" y="83"/>
                    <a:pt x="88" y="86"/>
                    <a:pt x="86" y="87"/>
                  </a:cubicBezTo>
                  <a:cubicBezTo>
                    <a:pt x="85" y="88"/>
                    <a:pt x="83" y="85"/>
                    <a:pt x="81" y="85"/>
                  </a:cubicBezTo>
                  <a:cubicBezTo>
                    <a:pt x="79" y="84"/>
                    <a:pt x="78" y="85"/>
                    <a:pt x="76" y="85"/>
                  </a:cubicBezTo>
                  <a:cubicBezTo>
                    <a:pt x="74" y="85"/>
                    <a:pt x="73" y="84"/>
                    <a:pt x="71" y="84"/>
                  </a:cubicBezTo>
                  <a:cubicBezTo>
                    <a:pt x="69" y="84"/>
                    <a:pt x="68" y="85"/>
                    <a:pt x="66" y="85"/>
                  </a:cubicBezTo>
                  <a:cubicBezTo>
                    <a:pt x="64" y="85"/>
                    <a:pt x="63" y="84"/>
                    <a:pt x="61" y="84"/>
                  </a:cubicBezTo>
                  <a:cubicBezTo>
                    <a:pt x="59" y="84"/>
                    <a:pt x="57" y="86"/>
                    <a:pt x="55" y="86"/>
                  </a:cubicBezTo>
                  <a:cubicBezTo>
                    <a:pt x="54" y="86"/>
                    <a:pt x="53" y="84"/>
                    <a:pt x="52" y="84"/>
                  </a:cubicBezTo>
                  <a:cubicBezTo>
                    <a:pt x="50" y="82"/>
                    <a:pt x="47" y="81"/>
                    <a:pt x="44" y="80"/>
                  </a:cubicBezTo>
                  <a:cubicBezTo>
                    <a:pt x="42" y="79"/>
                    <a:pt x="40" y="80"/>
                    <a:pt x="38" y="80"/>
                  </a:cubicBezTo>
                  <a:cubicBezTo>
                    <a:pt x="36" y="80"/>
                    <a:pt x="34" y="79"/>
                    <a:pt x="32" y="78"/>
                  </a:cubicBezTo>
                  <a:cubicBezTo>
                    <a:pt x="29" y="78"/>
                    <a:pt x="25" y="78"/>
                    <a:pt x="22" y="78"/>
                  </a:cubicBezTo>
                  <a:cubicBezTo>
                    <a:pt x="19" y="77"/>
                    <a:pt x="17" y="76"/>
                    <a:pt x="15" y="78"/>
                  </a:cubicBezTo>
                  <a:cubicBezTo>
                    <a:pt x="13" y="79"/>
                    <a:pt x="15" y="83"/>
                    <a:pt x="13" y="84"/>
                  </a:cubicBezTo>
                  <a:cubicBezTo>
                    <a:pt x="12" y="85"/>
                    <a:pt x="9" y="83"/>
                    <a:pt x="7" y="8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93" name="Freeform 149"/>
            <p:cNvSpPr>
              <a:spLocks noChangeAspect="1"/>
            </p:cNvSpPr>
            <p:nvPr/>
          </p:nvSpPr>
          <p:spPr bwMode="auto">
            <a:xfrm>
              <a:off x="4483187" y="2564276"/>
              <a:ext cx="211119" cy="193284"/>
            </a:xfrm>
            <a:custGeom>
              <a:avLst/>
              <a:gdLst>
                <a:gd name="T0" fmla="*/ 2147483647 w 120"/>
                <a:gd name="T1" fmla="*/ 2147483647 h 102"/>
                <a:gd name="T2" fmla="*/ 2147483647 w 120"/>
                <a:gd name="T3" fmla="*/ 2147483647 h 102"/>
                <a:gd name="T4" fmla="*/ 2147483647 w 120"/>
                <a:gd name="T5" fmla="*/ 2147483647 h 102"/>
                <a:gd name="T6" fmla="*/ 2147483647 w 120"/>
                <a:gd name="T7" fmla="*/ 2147483647 h 102"/>
                <a:gd name="T8" fmla="*/ 2147483647 w 120"/>
                <a:gd name="T9" fmla="*/ 2147483647 h 102"/>
                <a:gd name="T10" fmla="*/ 2147483647 w 120"/>
                <a:gd name="T11" fmla="*/ 2147483647 h 102"/>
                <a:gd name="T12" fmla="*/ 2147483647 w 120"/>
                <a:gd name="T13" fmla="*/ 2147483647 h 102"/>
                <a:gd name="T14" fmla="*/ 2147483647 w 120"/>
                <a:gd name="T15" fmla="*/ 2147483647 h 102"/>
                <a:gd name="T16" fmla="*/ 2147483647 w 120"/>
                <a:gd name="T17" fmla="*/ 2147483647 h 102"/>
                <a:gd name="T18" fmla="*/ 2147483647 w 120"/>
                <a:gd name="T19" fmla="*/ 2147483647 h 102"/>
                <a:gd name="T20" fmla="*/ 2147483647 w 120"/>
                <a:gd name="T21" fmla="*/ 2147483647 h 102"/>
                <a:gd name="T22" fmla="*/ 2147483647 w 120"/>
                <a:gd name="T23" fmla="*/ 2147483647 h 102"/>
                <a:gd name="T24" fmla="*/ 2147483647 w 120"/>
                <a:gd name="T25" fmla="*/ 2147483647 h 102"/>
                <a:gd name="T26" fmla="*/ 2147483647 w 120"/>
                <a:gd name="T27" fmla="*/ 0 h 102"/>
                <a:gd name="T28" fmla="*/ 2147483647 w 120"/>
                <a:gd name="T29" fmla="*/ 2147483647 h 102"/>
                <a:gd name="T30" fmla="*/ 2147483647 w 120"/>
                <a:gd name="T31" fmla="*/ 2147483647 h 102"/>
                <a:gd name="T32" fmla="*/ 2147483647 w 120"/>
                <a:gd name="T33" fmla="*/ 2147483647 h 102"/>
                <a:gd name="T34" fmla="*/ 2147483647 w 120"/>
                <a:gd name="T35" fmla="*/ 2147483647 h 102"/>
                <a:gd name="T36" fmla="*/ 2147483647 w 120"/>
                <a:gd name="T37" fmla="*/ 2147483647 h 102"/>
                <a:gd name="T38" fmla="*/ 0 w 120"/>
                <a:gd name="T39" fmla="*/ 2147483647 h 102"/>
                <a:gd name="T40" fmla="*/ 2147483647 w 120"/>
                <a:gd name="T41" fmla="*/ 2147483647 h 102"/>
                <a:gd name="T42" fmla="*/ 2147483647 w 120"/>
                <a:gd name="T43" fmla="*/ 2147483647 h 102"/>
                <a:gd name="T44" fmla="*/ 2147483647 w 120"/>
                <a:gd name="T45" fmla="*/ 2147483647 h 102"/>
                <a:gd name="T46" fmla="*/ 2147483647 w 120"/>
                <a:gd name="T47" fmla="*/ 2147483647 h 102"/>
                <a:gd name="T48" fmla="*/ 2147483647 w 120"/>
                <a:gd name="T49" fmla="*/ 2147483647 h 102"/>
                <a:gd name="T50" fmla="*/ 2147483647 w 120"/>
                <a:gd name="T51" fmla="*/ 2147483647 h 102"/>
                <a:gd name="T52" fmla="*/ 2147483647 w 120"/>
                <a:gd name="T53" fmla="*/ 2147483647 h 102"/>
                <a:gd name="T54" fmla="*/ 2147483647 w 120"/>
                <a:gd name="T55" fmla="*/ 2147483647 h 102"/>
                <a:gd name="T56" fmla="*/ 2147483647 w 120"/>
                <a:gd name="T57" fmla="*/ 2147483647 h 102"/>
                <a:gd name="T58" fmla="*/ 2147483647 w 120"/>
                <a:gd name="T59" fmla="*/ 2147483647 h 102"/>
                <a:gd name="T60" fmla="*/ 2147483647 w 120"/>
                <a:gd name="T61" fmla="*/ 2147483647 h 102"/>
                <a:gd name="T62" fmla="*/ 2147483647 w 120"/>
                <a:gd name="T63" fmla="*/ 2147483647 h 102"/>
                <a:gd name="T64" fmla="*/ 2147483647 w 120"/>
                <a:gd name="T65" fmla="*/ 2147483647 h 102"/>
                <a:gd name="T66" fmla="*/ 2147483647 w 120"/>
                <a:gd name="T67" fmla="*/ 2147483647 h 102"/>
                <a:gd name="T68" fmla="*/ 2147483647 w 120"/>
                <a:gd name="T69" fmla="*/ 2147483647 h 102"/>
                <a:gd name="T70" fmla="*/ 2147483647 w 120"/>
                <a:gd name="T71" fmla="*/ 2147483647 h 102"/>
                <a:gd name="T72" fmla="*/ 2147483647 w 120"/>
                <a:gd name="T73" fmla="*/ 2147483647 h 102"/>
                <a:gd name="T74" fmla="*/ 2147483647 w 120"/>
                <a:gd name="T75" fmla="*/ 2147483647 h 102"/>
                <a:gd name="T76" fmla="*/ 2147483647 w 120"/>
                <a:gd name="T77" fmla="*/ 2147483647 h 102"/>
                <a:gd name="T78" fmla="*/ 2147483647 w 120"/>
                <a:gd name="T79" fmla="*/ 2147483647 h 102"/>
                <a:gd name="T80" fmla="*/ 2147483647 w 120"/>
                <a:gd name="T81" fmla="*/ 2147483647 h 102"/>
                <a:gd name="T82" fmla="*/ 2147483647 w 120"/>
                <a:gd name="T83" fmla="*/ 2147483647 h 102"/>
                <a:gd name="T84" fmla="*/ 2147483647 w 120"/>
                <a:gd name="T85" fmla="*/ 2147483647 h 102"/>
                <a:gd name="T86" fmla="*/ 2147483647 w 120"/>
                <a:gd name="T87" fmla="*/ 2147483647 h 102"/>
                <a:gd name="T88" fmla="*/ 2147483647 w 120"/>
                <a:gd name="T89" fmla="*/ 2147483647 h 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0"/>
                <a:gd name="T136" fmla="*/ 0 h 102"/>
                <a:gd name="T137" fmla="*/ 120 w 120"/>
                <a:gd name="T138" fmla="*/ 102 h 10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0" h="102">
                  <a:moveTo>
                    <a:pt x="114" y="58"/>
                  </a:moveTo>
                  <a:cubicBezTo>
                    <a:pt x="114" y="55"/>
                    <a:pt x="114" y="51"/>
                    <a:pt x="114" y="48"/>
                  </a:cubicBezTo>
                  <a:cubicBezTo>
                    <a:pt x="113" y="47"/>
                    <a:pt x="112" y="48"/>
                    <a:pt x="111" y="48"/>
                  </a:cubicBezTo>
                  <a:cubicBezTo>
                    <a:pt x="111" y="47"/>
                    <a:pt x="109" y="47"/>
                    <a:pt x="109" y="46"/>
                  </a:cubicBezTo>
                  <a:cubicBezTo>
                    <a:pt x="108" y="44"/>
                    <a:pt x="109" y="42"/>
                    <a:pt x="110" y="40"/>
                  </a:cubicBezTo>
                  <a:cubicBezTo>
                    <a:pt x="110" y="39"/>
                    <a:pt x="112" y="39"/>
                    <a:pt x="112" y="38"/>
                  </a:cubicBezTo>
                  <a:cubicBezTo>
                    <a:pt x="113" y="37"/>
                    <a:pt x="114" y="36"/>
                    <a:pt x="114" y="35"/>
                  </a:cubicBezTo>
                  <a:cubicBezTo>
                    <a:pt x="114" y="32"/>
                    <a:pt x="114" y="30"/>
                    <a:pt x="114" y="27"/>
                  </a:cubicBezTo>
                  <a:cubicBezTo>
                    <a:pt x="113" y="26"/>
                    <a:pt x="112" y="25"/>
                    <a:pt x="112" y="24"/>
                  </a:cubicBezTo>
                  <a:cubicBezTo>
                    <a:pt x="111" y="23"/>
                    <a:pt x="109" y="22"/>
                    <a:pt x="108" y="21"/>
                  </a:cubicBezTo>
                  <a:cubicBezTo>
                    <a:pt x="107" y="19"/>
                    <a:pt x="108" y="18"/>
                    <a:pt x="108" y="16"/>
                  </a:cubicBezTo>
                  <a:cubicBezTo>
                    <a:pt x="106" y="15"/>
                    <a:pt x="105" y="13"/>
                    <a:pt x="103" y="12"/>
                  </a:cubicBezTo>
                  <a:cubicBezTo>
                    <a:pt x="102" y="11"/>
                    <a:pt x="100" y="10"/>
                    <a:pt x="98" y="8"/>
                  </a:cubicBezTo>
                  <a:cubicBezTo>
                    <a:pt x="95" y="9"/>
                    <a:pt x="93" y="10"/>
                    <a:pt x="91" y="10"/>
                  </a:cubicBezTo>
                  <a:cubicBezTo>
                    <a:pt x="89" y="10"/>
                    <a:pt x="87" y="9"/>
                    <a:pt x="85" y="9"/>
                  </a:cubicBezTo>
                  <a:cubicBezTo>
                    <a:pt x="79" y="9"/>
                    <a:pt x="73" y="9"/>
                    <a:pt x="68" y="8"/>
                  </a:cubicBezTo>
                  <a:cubicBezTo>
                    <a:pt x="67" y="9"/>
                    <a:pt x="67" y="11"/>
                    <a:pt x="66" y="11"/>
                  </a:cubicBezTo>
                  <a:cubicBezTo>
                    <a:pt x="65" y="12"/>
                    <a:pt x="63" y="13"/>
                    <a:pt x="62" y="14"/>
                  </a:cubicBezTo>
                  <a:cubicBezTo>
                    <a:pt x="61" y="14"/>
                    <a:pt x="60" y="12"/>
                    <a:pt x="61" y="12"/>
                  </a:cubicBezTo>
                  <a:cubicBezTo>
                    <a:pt x="62" y="11"/>
                    <a:pt x="63" y="11"/>
                    <a:pt x="64" y="10"/>
                  </a:cubicBezTo>
                  <a:cubicBezTo>
                    <a:pt x="65" y="9"/>
                    <a:pt x="66" y="8"/>
                    <a:pt x="66" y="7"/>
                  </a:cubicBezTo>
                  <a:cubicBezTo>
                    <a:pt x="65" y="6"/>
                    <a:pt x="65" y="8"/>
                    <a:pt x="64" y="8"/>
                  </a:cubicBezTo>
                  <a:cubicBezTo>
                    <a:pt x="63" y="9"/>
                    <a:pt x="61" y="10"/>
                    <a:pt x="59" y="10"/>
                  </a:cubicBezTo>
                  <a:cubicBezTo>
                    <a:pt x="57" y="11"/>
                    <a:pt x="54" y="12"/>
                    <a:pt x="52" y="11"/>
                  </a:cubicBezTo>
                  <a:cubicBezTo>
                    <a:pt x="51" y="10"/>
                    <a:pt x="52" y="8"/>
                    <a:pt x="51" y="7"/>
                  </a:cubicBezTo>
                  <a:cubicBezTo>
                    <a:pt x="51" y="6"/>
                    <a:pt x="49" y="5"/>
                    <a:pt x="49" y="4"/>
                  </a:cubicBezTo>
                  <a:cubicBezTo>
                    <a:pt x="49" y="3"/>
                    <a:pt x="52" y="5"/>
                    <a:pt x="54" y="6"/>
                  </a:cubicBezTo>
                  <a:cubicBezTo>
                    <a:pt x="52" y="1"/>
                    <a:pt x="46" y="0"/>
                    <a:pt x="44" y="0"/>
                  </a:cubicBezTo>
                  <a:cubicBezTo>
                    <a:pt x="40" y="1"/>
                    <a:pt x="38" y="4"/>
                    <a:pt x="34" y="6"/>
                  </a:cubicBezTo>
                  <a:cubicBezTo>
                    <a:pt x="34" y="6"/>
                    <a:pt x="33" y="5"/>
                    <a:pt x="32" y="5"/>
                  </a:cubicBezTo>
                  <a:cubicBezTo>
                    <a:pt x="30" y="5"/>
                    <a:pt x="29" y="5"/>
                    <a:pt x="27" y="6"/>
                  </a:cubicBezTo>
                  <a:cubicBezTo>
                    <a:pt x="25" y="7"/>
                    <a:pt x="25" y="9"/>
                    <a:pt x="23" y="10"/>
                  </a:cubicBezTo>
                  <a:cubicBezTo>
                    <a:pt x="19" y="12"/>
                    <a:pt x="16" y="12"/>
                    <a:pt x="12" y="13"/>
                  </a:cubicBezTo>
                  <a:cubicBezTo>
                    <a:pt x="10" y="14"/>
                    <a:pt x="7" y="14"/>
                    <a:pt x="5" y="15"/>
                  </a:cubicBezTo>
                  <a:cubicBezTo>
                    <a:pt x="4" y="15"/>
                    <a:pt x="1" y="15"/>
                    <a:pt x="1" y="16"/>
                  </a:cubicBezTo>
                  <a:cubicBezTo>
                    <a:pt x="1" y="18"/>
                    <a:pt x="5" y="16"/>
                    <a:pt x="5" y="17"/>
                  </a:cubicBezTo>
                  <a:cubicBezTo>
                    <a:pt x="6" y="19"/>
                    <a:pt x="7" y="21"/>
                    <a:pt x="5" y="22"/>
                  </a:cubicBezTo>
                  <a:cubicBezTo>
                    <a:pt x="4" y="23"/>
                    <a:pt x="2" y="20"/>
                    <a:pt x="1" y="19"/>
                  </a:cubicBezTo>
                  <a:cubicBezTo>
                    <a:pt x="2" y="22"/>
                    <a:pt x="3" y="24"/>
                    <a:pt x="3" y="26"/>
                  </a:cubicBezTo>
                  <a:cubicBezTo>
                    <a:pt x="3" y="29"/>
                    <a:pt x="0" y="31"/>
                    <a:pt x="0" y="34"/>
                  </a:cubicBezTo>
                  <a:cubicBezTo>
                    <a:pt x="1" y="37"/>
                    <a:pt x="4" y="38"/>
                    <a:pt x="5" y="41"/>
                  </a:cubicBezTo>
                  <a:cubicBezTo>
                    <a:pt x="6" y="42"/>
                    <a:pt x="4" y="43"/>
                    <a:pt x="4" y="44"/>
                  </a:cubicBezTo>
                  <a:cubicBezTo>
                    <a:pt x="5" y="46"/>
                    <a:pt x="7" y="47"/>
                    <a:pt x="7" y="49"/>
                  </a:cubicBezTo>
                  <a:cubicBezTo>
                    <a:pt x="7" y="51"/>
                    <a:pt x="5" y="52"/>
                    <a:pt x="5" y="54"/>
                  </a:cubicBezTo>
                  <a:cubicBezTo>
                    <a:pt x="5" y="55"/>
                    <a:pt x="6" y="57"/>
                    <a:pt x="7" y="59"/>
                  </a:cubicBezTo>
                  <a:cubicBezTo>
                    <a:pt x="8" y="60"/>
                    <a:pt x="10" y="61"/>
                    <a:pt x="10" y="63"/>
                  </a:cubicBezTo>
                  <a:cubicBezTo>
                    <a:pt x="11" y="64"/>
                    <a:pt x="10" y="65"/>
                    <a:pt x="10" y="66"/>
                  </a:cubicBezTo>
                  <a:cubicBezTo>
                    <a:pt x="11" y="67"/>
                    <a:pt x="13" y="67"/>
                    <a:pt x="14" y="68"/>
                  </a:cubicBezTo>
                  <a:cubicBezTo>
                    <a:pt x="15" y="68"/>
                    <a:pt x="13" y="70"/>
                    <a:pt x="14" y="71"/>
                  </a:cubicBezTo>
                  <a:cubicBezTo>
                    <a:pt x="16" y="71"/>
                    <a:pt x="18" y="70"/>
                    <a:pt x="19" y="70"/>
                  </a:cubicBezTo>
                  <a:cubicBezTo>
                    <a:pt x="21" y="71"/>
                    <a:pt x="22" y="73"/>
                    <a:pt x="23" y="73"/>
                  </a:cubicBezTo>
                  <a:cubicBezTo>
                    <a:pt x="25" y="74"/>
                    <a:pt x="26" y="72"/>
                    <a:pt x="27" y="73"/>
                  </a:cubicBezTo>
                  <a:cubicBezTo>
                    <a:pt x="28" y="75"/>
                    <a:pt x="27" y="78"/>
                    <a:pt x="28" y="80"/>
                  </a:cubicBezTo>
                  <a:cubicBezTo>
                    <a:pt x="29" y="81"/>
                    <a:pt x="30" y="83"/>
                    <a:pt x="31" y="83"/>
                  </a:cubicBezTo>
                  <a:cubicBezTo>
                    <a:pt x="33" y="83"/>
                    <a:pt x="35" y="81"/>
                    <a:pt x="35" y="80"/>
                  </a:cubicBezTo>
                  <a:cubicBezTo>
                    <a:pt x="35" y="79"/>
                    <a:pt x="33" y="78"/>
                    <a:pt x="33" y="77"/>
                  </a:cubicBezTo>
                  <a:cubicBezTo>
                    <a:pt x="33" y="76"/>
                    <a:pt x="35" y="77"/>
                    <a:pt x="36" y="78"/>
                  </a:cubicBezTo>
                  <a:cubicBezTo>
                    <a:pt x="37" y="78"/>
                    <a:pt x="38" y="80"/>
                    <a:pt x="40" y="80"/>
                  </a:cubicBezTo>
                  <a:cubicBezTo>
                    <a:pt x="41" y="80"/>
                    <a:pt x="42" y="79"/>
                    <a:pt x="43" y="80"/>
                  </a:cubicBezTo>
                  <a:cubicBezTo>
                    <a:pt x="44" y="80"/>
                    <a:pt x="42" y="81"/>
                    <a:pt x="42" y="82"/>
                  </a:cubicBezTo>
                  <a:cubicBezTo>
                    <a:pt x="43" y="83"/>
                    <a:pt x="44" y="84"/>
                    <a:pt x="46" y="84"/>
                  </a:cubicBezTo>
                  <a:cubicBezTo>
                    <a:pt x="46" y="84"/>
                    <a:pt x="47" y="84"/>
                    <a:pt x="48" y="84"/>
                  </a:cubicBezTo>
                  <a:cubicBezTo>
                    <a:pt x="50" y="84"/>
                    <a:pt x="51" y="85"/>
                    <a:pt x="52" y="86"/>
                  </a:cubicBezTo>
                  <a:cubicBezTo>
                    <a:pt x="53" y="87"/>
                    <a:pt x="53" y="89"/>
                    <a:pt x="54" y="90"/>
                  </a:cubicBezTo>
                  <a:cubicBezTo>
                    <a:pt x="55" y="91"/>
                    <a:pt x="57" y="92"/>
                    <a:pt x="58" y="93"/>
                  </a:cubicBezTo>
                  <a:cubicBezTo>
                    <a:pt x="59" y="94"/>
                    <a:pt x="60" y="95"/>
                    <a:pt x="61" y="95"/>
                  </a:cubicBezTo>
                  <a:cubicBezTo>
                    <a:pt x="63" y="95"/>
                    <a:pt x="63" y="91"/>
                    <a:pt x="65" y="91"/>
                  </a:cubicBezTo>
                  <a:cubicBezTo>
                    <a:pt x="67" y="92"/>
                    <a:pt x="68" y="94"/>
                    <a:pt x="69" y="96"/>
                  </a:cubicBezTo>
                  <a:cubicBezTo>
                    <a:pt x="70" y="97"/>
                    <a:pt x="68" y="98"/>
                    <a:pt x="69" y="99"/>
                  </a:cubicBezTo>
                  <a:cubicBezTo>
                    <a:pt x="70" y="99"/>
                    <a:pt x="71" y="99"/>
                    <a:pt x="72" y="98"/>
                  </a:cubicBezTo>
                  <a:cubicBezTo>
                    <a:pt x="74" y="97"/>
                    <a:pt x="74" y="95"/>
                    <a:pt x="75" y="95"/>
                  </a:cubicBezTo>
                  <a:cubicBezTo>
                    <a:pt x="77" y="94"/>
                    <a:pt x="79" y="95"/>
                    <a:pt x="81" y="95"/>
                  </a:cubicBezTo>
                  <a:cubicBezTo>
                    <a:pt x="82" y="96"/>
                    <a:pt x="83" y="97"/>
                    <a:pt x="83" y="97"/>
                  </a:cubicBezTo>
                  <a:cubicBezTo>
                    <a:pt x="85" y="96"/>
                    <a:pt x="85" y="94"/>
                    <a:pt x="87" y="94"/>
                  </a:cubicBezTo>
                  <a:cubicBezTo>
                    <a:pt x="89" y="94"/>
                    <a:pt x="91" y="94"/>
                    <a:pt x="93" y="95"/>
                  </a:cubicBezTo>
                  <a:cubicBezTo>
                    <a:pt x="95" y="96"/>
                    <a:pt x="96" y="98"/>
                    <a:pt x="97" y="99"/>
                  </a:cubicBezTo>
                  <a:cubicBezTo>
                    <a:pt x="99" y="100"/>
                    <a:pt x="101" y="100"/>
                    <a:pt x="103" y="100"/>
                  </a:cubicBezTo>
                  <a:cubicBezTo>
                    <a:pt x="104" y="101"/>
                    <a:pt x="105" y="102"/>
                    <a:pt x="106" y="101"/>
                  </a:cubicBezTo>
                  <a:cubicBezTo>
                    <a:pt x="107" y="101"/>
                    <a:pt x="107" y="100"/>
                    <a:pt x="106" y="99"/>
                  </a:cubicBezTo>
                  <a:cubicBezTo>
                    <a:pt x="106" y="99"/>
                    <a:pt x="104" y="99"/>
                    <a:pt x="104" y="98"/>
                  </a:cubicBezTo>
                  <a:cubicBezTo>
                    <a:pt x="103" y="97"/>
                    <a:pt x="105" y="95"/>
                    <a:pt x="104" y="94"/>
                  </a:cubicBezTo>
                  <a:cubicBezTo>
                    <a:pt x="104" y="93"/>
                    <a:pt x="103" y="92"/>
                    <a:pt x="103" y="91"/>
                  </a:cubicBezTo>
                  <a:cubicBezTo>
                    <a:pt x="105" y="88"/>
                    <a:pt x="107" y="85"/>
                    <a:pt x="109" y="83"/>
                  </a:cubicBezTo>
                  <a:cubicBezTo>
                    <a:pt x="111" y="81"/>
                    <a:pt x="113" y="82"/>
                    <a:pt x="115" y="81"/>
                  </a:cubicBezTo>
                  <a:cubicBezTo>
                    <a:pt x="116" y="80"/>
                    <a:pt x="117" y="80"/>
                    <a:pt x="118" y="79"/>
                  </a:cubicBezTo>
                  <a:cubicBezTo>
                    <a:pt x="119" y="78"/>
                    <a:pt x="120" y="77"/>
                    <a:pt x="120" y="76"/>
                  </a:cubicBezTo>
                  <a:cubicBezTo>
                    <a:pt x="120" y="74"/>
                    <a:pt x="117" y="73"/>
                    <a:pt x="116" y="71"/>
                  </a:cubicBezTo>
                  <a:cubicBezTo>
                    <a:pt x="116" y="71"/>
                    <a:pt x="120" y="72"/>
                    <a:pt x="119" y="71"/>
                  </a:cubicBezTo>
                  <a:cubicBezTo>
                    <a:pt x="118" y="69"/>
                    <a:pt x="115" y="68"/>
                    <a:pt x="114" y="66"/>
                  </a:cubicBezTo>
                  <a:cubicBezTo>
                    <a:pt x="113" y="64"/>
                    <a:pt x="114" y="61"/>
                    <a:pt x="114" y="58"/>
                  </a:cubicBezTo>
                  <a:close/>
                </a:path>
              </a:pathLst>
            </a:custGeom>
            <a:solidFill>
              <a:srgbClr val="2A678B"/>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94" name="Freeform 150"/>
            <p:cNvSpPr>
              <a:spLocks noChangeAspect="1"/>
            </p:cNvSpPr>
            <p:nvPr/>
          </p:nvSpPr>
          <p:spPr bwMode="auto">
            <a:xfrm>
              <a:off x="4599064" y="2554848"/>
              <a:ext cx="60320" cy="28286"/>
            </a:xfrm>
            <a:custGeom>
              <a:avLst/>
              <a:gdLst>
                <a:gd name="T0" fmla="*/ 2147483647 w 35"/>
                <a:gd name="T1" fmla="*/ 2147483647 h 15"/>
                <a:gd name="T2" fmla="*/ 2147483647 w 35"/>
                <a:gd name="T3" fmla="*/ 2147483647 h 15"/>
                <a:gd name="T4" fmla="*/ 2147483647 w 35"/>
                <a:gd name="T5" fmla="*/ 2147483647 h 15"/>
                <a:gd name="T6" fmla="*/ 2147483647 w 35"/>
                <a:gd name="T7" fmla="*/ 2147483647 h 15"/>
                <a:gd name="T8" fmla="*/ 2147483647 w 35"/>
                <a:gd name="T9" fmla="*/ 2147483647 h 15"/>
                <a:gd name="T10" fmla="*/ 2147483647 w 35"/>
                <a:gd name="T11" fmla="*/ 2147483647 h 15"/>
                <a:gd name="T12" fmla="*/ 2147483647 w 35"/>
                <a:gd name="T13" fmla="*/ 2147483647 h 15"/>
                <a:gd name="T14" fmla="*/ 2147483647 w 35"/>
                <a:gd name="T15" fmla="*/ 2147483647 h 15"/>
                <a:gd name="T16" fmla="*/ 2147483647 w 35"/>
                <a:gd name="T17" fmla="*/ 2147483647 h 15"/>
                <a:gd name="T18" fmla="*/ 2147483647 w 35"/>
                <a:gd name="T19" fmla="*/ 2147483647 h 15"/>
                <a:gd name="T20" fmla="*/ 2147483647 w 35"/>
                <a:gd name="T21" fmla="*/ 2147483647 h 15"/>
                <a:gd name="T22" fmla="*/ 2147483647 w 35"/>
                <a:gd name="T23" fmla="*/ 2147483647 h 15"/>
                <a:gd name="T24" fmla="*/ 2147483647 w 35"/>
                <a:gd name="T25" fmla="*/ 2147483647 h 15"/>
                <a:gd name="T26" fmla="*/ 2147483647 w 35"/>
                <a:gd name="T27" fmla="*/ 2147483647 h 15"/>
                <a:gd name="T28" fmla="*/ 2147483647 w 35"/>
                <a:gd name="T29" fmla="*/ 0 h 15"/>
                <a:gd name="T30" fmla="*/ 2147483647 w 35"/>
                <a:gd name="T31" fmla="*/ 2147483647 h 15"/>
                <a:gd name="T32" fmla="*/ 2147483647 w 35"/>
                <a:gd name="T33" fmla="*/ 2147483647 h 15"/>
                <a:gd name="T34" fmla="*/ 2147483647 w 35"/>
                <a:gd name="T35" fmla="*/ 2147483647 h 15"/>
                <a:gd name="T36" fmla="*/ 2147483647 w 35"/>
                <a:gd name="T37" fmla="*/ 2147483647 h 15"/>
                <a:gd name="T38" fmla="*/ 2147483647 w 35"/>
                <a:gd name="T39" fmla="*/ 2147483647 h 15"/>
                <a:gd name="T40" fmla="*/ 2147483647 w 35"/>
                <a:gd name="T41" fmla="*/ 2147483647 h 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
                <a:gd name="T64" fmla="*/ 0 h 15"/>
                <a:gd name="T65" fmla="*/ 35 w 35"/>
                <a:gd name="T66" fmla="*/ 15 h 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 h="15">
                  <a:moveTo>
                    <a:pt x="32" y="13"/>
                  </a:moveTo>
                  <a:cubicBezTo>
                    <a:pt x="29" y="14"/>
                    <a:pt x="27" y="15"/>
                    <a:pt x="25" y="15"/>
                  </a:cubicBezTo>
                  <a:cubicBezTo>
                    <a:pt x="23" y="15"/>
                    <a:pt x="21" y="14"/>
                    <a:pt x="19" y="14"/>
                  </a:cubicBezTo>
                  <a:cubicBezTo>
                    <a:pt x="13" y="14"/>
                    <a:pt x="7" y="14"/>
                    <a:pt x="2" y="13"/>
                  </a:cubicBezTo>
                  <a:cubicBezTo>
                    <a:pt x="3" y="12"/>
                    <a:pt x="5" y="12"/>
                    <a:pt x="7" y="10"/>
                  </a:cubicBezTo>
                  <a:cubicBezTo>
                    <a:pt x="7" y="10"/>
                    <a:pt x="6" y="9"/>
                    <a:pt x="6" y="9"/>
                  </a:cubicBezTo>
                  <a:cubicBezTo>
                    <a:pt x="5" y="9"/>
                    <a:pt x="3" y="11"/>
                    <a:pt x="2" y="10"/>
                  </a:cubicBezTo>
                  <a:cubicBezTo>
                    <a:pt x="1" y="9"/>
                    <a:pt x="0" y="7"/>
                    <a:pt x="1" y="6"/>
                  </a:cubicBezTo>
                  <a:cubicBezTo>
                    <a:pt x="2" y="5"/>
                    <a:pt x="4" y="6"/>
                    <a:pt x="6" y="5"/>
                  </a:cubicBezTo>
                  <a:cubicBezTo>
                    <a:pt x="8" y="4"/>
                    <a:pt x="9" y="2"/>
                    <a:pt x="11" y="1"/>
                  </a:cubicBezTo>
                  <a:cubicBezTo>
                    <a:pt x="11" y="1"/>
                    <a:pt x="11" y="2"/>
                    <a:pt x="11" y="2"/>
                  </a:cubicBezTo>
                  <a:cubicBezTo>
                    <a:pt x="10" y="3"/>
                    <a:pt x="8" y="4"/>
                    <a:pt x="9" y="5"/>
                  </a:cubicBezTo>
                  <a:cubicBezTo>
                    <a:pt x="11" y="6"/>
                    <a:pt x="14" y="6"/>
                    <a:pt x="16" y="5"/>
                  </a:cubicBezTo>
                  <a:cubicBezTo>
                    <a:pt x="17" y="4"/>
                    <a:pt x="15" y="2"/>
                    <a:pt x="16" y="1"/>
                  </a:cubicBezTo>
                  <a:cubicBezTo>
                    <a:pt x="16" y="1"/>
                    <a:pt x="17" y="0"/>
                    <a:pt x="18" y="0"/>
                  </a:cubicBezTo>
                  <a:cubicBezTo>
                    <a:pt x="20" y="1"/>
                    <a:pt x="21" y="2"/>
                    <a:pt x="23" y="3"/>
                  </a:cubicBezTo>
                  <a:cubicBezTo>
                    <a:pt x="24" y="3"/>
                    <a:pt x="25" y="3"/>
                    <a:pt x="27" y="3"/>
                  </a:cubicBezTo>
                  <a:cubicBezTo>
                    <a:pt x="28" y="3"/>
                    <a:pt x="28" y="2"/>
                    <a:pt x="29" y="2"/>
                  </a:cubicBezTo>
                  <a:cubicBezTo>
                    <a:pt x="31" y="3"/>
                    <a:pt x="33" y="4"/>
                    <a:pt x="34" y="5"/>
                  </a:cubicBezTo>
                  <a:cubicBezTo>
                    <a:pt x="35" y="6"/>
                    <a:pt x="34" y="8"/>
                    <a:pt x="34" y="9"/>
                  </a:cubicBezTo>
                  <a:cubicBezTo>
                    <a:pt x="34" y="11"/>
                    <a:pt x="33" y="12"/>
                    <a:pt x="32" y="13"/>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95" name="Freeform 151"/>
            <p:cNvSpPr>
              <a:spLocks noChangeAspect="1"/>
            </p:cNvSpPr>
            <p:nvPr/>
          </p:nvSpPr>
          <p:spPr bwMode="auto">
            <a:xfrm>
              <a:off x="4619699" y="2504562"/>
              <a:ext cx="122227" cy="91142"/>
            </a:xfrm>
            <a:custGeom>
              <a:avLst/>
              <a:gdLst>
                <a:gd name="T0" fmla="*/ 2147483647 w 70"/>
                <a:gd name="T1" fmla="*/ 2147483647 h 48"/>
                <a:gd name="T2" fmla="*/ 2147483647 w 70"/>
                <a:gd name="T3" fmla="*/ 2147483647 h 48"/>
                <a:gd name="T4" fmla="*/ 2147483647 w 70"/>
                <a:gd name="T5" fmla="*/ 2147483647 h 48"/>
                <a:gd name="T6" fmla="*/ 0 w 70"/>
                <a:gd name="T7" fmla="*/ 2147483647 h 48"/>
                <a:gd name="T8" fmla="*/ 2147483647 w 70"/>
                <a:gd name="T9" fmla="*/ 2147483647 h 48"/>
                <a:gd name="T10" fmla="*/ 2147483647 w 70"/>
                <a:gd name="T11" fmla="*/ 2147483647 h 48"/>
                <a:gd name="T12" fmla="*/ 2147483647 w 70"/>
                <a:gd name="T13" fmla="*/ 2147483647 h 48"/>
                <a:gd name="T14" fmla="*/ 2147483647 w 70"/>
                <a:gd name="T15" fmla="*/ 2147483647 h 48"/>
                <a:gd name="T16" fmla="*/ 2147483647 w 70"/>
                <a:gd name="T17" fmla="*/ 2147483647 h 48"/>
                <a:gd name="T18" fmla="*/ 2147483647 w 70"/>
                <a:gd name="T19" fmla="*/ 2147483647 h 48"/>
                <a:gd name="T20" fmla="*/ 2147483647 w 70"/>
                <a:gd name="T21" fmla="*/ 2147483647 h 48"/>
                <a:gd name="T22" fmla="*/ 2147483647 w 70"/>
                <a:gd name="T23" fmla="*/ 2147483647 h 48"/>
                <a:gd name="T24" fmla="*/ 2147483647 w 70"/>
                <a:gd name="T25" fmla="*/ 2147483647 h 48"/>
                <a:gd name="T26" fmla="*/ 2147483647 w 70"/>
                <a:gd name="T27" fmla="*/ 2147483647 h 48"/>
                <a:gd name="T28" fmla="*/ 2147483647 w 70"/>
                <a:gd name="T29" fmla="*/ 2147483647 h 48"/>
                <a:gd name="T30" fmla="*/ 2147483647 w 70"/>
                <a:gd name="T31" fmla="*/ 2147483647 h 48"/>
                <a:gd name="T32" fmla="*/ 2147483647 w 70"/>
                <a:gd name="T33" fmla="*/ 2147483647 h 48"/>
                <a:gd name="T34" fmla="*/ 2147483647 w 70"/>
                <a:gd name="T35" fmla="*/ 2147483647 h 48"/>
                <a:gd name="T36" fmla="*/ 2147483647 w 70"/>
                <a:gd name="T37" fmla="*/ 2147483647 h 48"/>
                <a:gd name="T38" fmla="*/ 2147483647 w 70"/>
                <a:gd name="T39" fmla="*/ 2147483647 h 48"/>
                <a:gd name="T40" fmla="*/ 2147483647 w 70"/>
                <a:gd name="T41" fmla="*/ 2147483647 h 48"/>
                <a:gd name="T42" fmla="*/ 2147483647 w 70"/>
                <a:gd name="T43" fmla="*/ 2147483647 h 48"/>
                <a:gd name="T44" fmla="*/ 2147483647 w 70"/>
                <a:gd name="T45" fmla="*/ 2147483647 h 48"/>
                <a:gd name="T46" fmla="*/ 2147483647 w 70"/>
                <a:gd name="T47" fmla="*/ 2147483647 h 48"/>
                <a:gd name="T48" fmla="*/ 2147483647 w 70"/>
                <a:gd name="T49" fmla="*/ 2147483647 h 48"/>
                <a:gd name="T50" fmla="*/ 2147483647 w 70"/>
                <a:gd name="T51" fmla="*/ 2147483647 h 48"/>
                <a:gd name="T52" fmla="*/ 2147483647 w 70"/>
                <a:gd name="T53" fmla="*/ 2147483647 h 48"/>
                <a:gd name="T54" fmla="*/ 2147483647 w 70"/>
                <a:gd name="T55" fmla="*/ 2147483647 h 48"/>
                <a:gd name="T56" fmla="*/ 2147483647 w 70"/>
                <a:gd name="T57" fmla="*/ 2147483647 h 48"/>
                <a:gd name="T58" fmla="*/ 2147483647 w 70"/>
                <a:gd name="T59" fmla="*/ 2147483647 h 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0"/>
                <a:gd name="T91" fmla="*/ 0 h 48"/>
                <a:gd name="T92" fmla="*/ 70 w 70"/>
                <a:gd name="T93" fmla="*/ 48 h 4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0" h="48">
                  <a:moveTo>
                    <a:pt x="6" y="26"/>
                  </a:moveTo>
                  <a:cubicBezTo>
                    <a:pt x="5" y="24"/>
                    <a:pt x="5" y="22"/>
                    <a:pt x="4" y="20"/>
                  </a:cubicBezTo>
                  <a:cubicBezTo>
                    <a:pt x="3" y="18"/>
                    <a:pt x="2" y="16"/>
                    <a:pt x="1" y="14"/>
                  </a:cubicBezTo>
                  <a:cubicBezTo>
                    <a:pt x="1" y="13"/>
                    <a:pt x="0" y="10"/>
                    <a:pt x="0" y="9"/>
                  </a:cubicBezTo>
                  <a:cubicBezTo>
                    <a:pt x="1" y="7"/>
                    <a:pt x="2" y="6"/>
                    <a:pt x="4" y="5"/>
                  </a:cubicBezTo>
                  <a:cubicBezTo>
                    <a:pt x="6" y="3"/>
                    <a:pt x="9" y="1"/>
                    <a:pt x="12" y="1"/>
                  </a:cubicBezTo>
                  <a:cubicBezTo>
                    <a:pt x="16" y="0"/>
                    <a:pt x="20" y="2"/>
                    <a:pt x="24" y="3"/>
                  </a:cubicBezTo>
                  <a:cubicBezTo>
                    <a:pt x="28" y="3"/>
                    <a:pt x="32" y="3"/>
                    <a:pt x="36" y="4"/>
                  </a:cubicBezTo>
                  <a:cubicBezTo>
                    <a:pt x="37" y="5"/>
                    <a:pt x="39" y="6"/>
                    <a:pt x="40" y="6"/>
                  </a:cubicBezTo>
                  <a:cubicBezTo>
                    <a:pt x="42" y="7"/>
                    <a:pt x="44" y="4"/>
                    <a:pt x="46" y="4"/>
                  </a:cubicBezTo>
                  <a:cubicBezTo>
                    <a:pt x="48" y="5"/>
                    <a:pt x="50" y="7"/>
                    <a:pt x="52" y="8"/>
                  </a:cubicBezTo>
                  <a:cubicBezTo>
                    <a:pt x="55" y="10"/>
                    <a:pt x="57" y="12"/>
                    <a:pt x="60" y="13"/>
                  </a:cubicBezTo>
                  <a:cubicBezTo>
                    <a:pt x="63" y="15"/>
                    <a:pt x="65" y="17"/>
                    <a:pt x="68" y="19"/>
                  </a:cubicBezTo>
                  <a:cubicBezTo>
                    <a:pt x="68" y="21"/>
                    <a:pt x="70" y="24"/>
                    <a:pt x="68" y="26"/>
                  </a:cubicBezTo>
                  <a:cubicBezTo>
                    <a:pt x="66" y="28"/>
                    <a:pt x="61" y="26"/>
                    <a:pt x="59" y="28"/>
                  </a:cubicBezTo>
                  <a:cubicBezTo>
                    <a:pt x="57" y="30"/>
                    <a:pt x="57" y="33"/>
                    <a:pt x="56" y="36"/>
                  </a:cubicBezTo>
                  <a:cubicBezTo>
                    <a:pt x="56" y="38"/>
                    <a:pt x="59" y="40"/>
                    <a:pt x="57" y="41"/>
                  </a:cubicBezTo>
                  <a:cubicBezTo>
                    <a:pt x="55" y="43"/>
                    <a:pt x="51" y="40"/>
                    <a:pt x="48" y="41"/>
                  </a:cubicBezTo>
                  <a:cubicBezTo>
                    <a:pt x="47" y="42"/>
                    <a:pt x="47" y="45"/>
                    <a:pt x="45" y="46"/>
                  </a:cubicBezTo>
                  <a:cubicBezTo>
                    <a:pt x="44" y="47"/>
                    <a:pt x="41" y="46"/>
                    <a:pt x="40" y="46"/>
                  </a:cubicBezTo>
                  <a:cubicBezTo>
                    <a:pt x="38" y="46"/>
                    <a:pt x="37" y="48"/>
                    <a:pt x="35" y="48"/>
                  </a:cubicBezTo>
                  <a:cubicBezTo>
                    <a:pt x="33" y="48"/>
                    <a:pt x="32" y="47"/>
                    <a:pt x="30" y="47"/>
                  </a:cubicBezTo>
                  <a:cubicBezTo>
                    <a:pt x="28" y="46"/>
                    <a:pt x="27" y="44"/>
                    <a:pt x="25" y="43"/>
                  </a:cubicBezTo>
                  <a:cubicBezTo>
                    <a:pt x="24" y="42"/>
                    <a:pt x="22" y="41"/>
                    <a:pt x="20" y="39"/>
                  </a:cubicBezTo>
                  <a:cubicBezTo>
                    <a:pt x="21" y="38"/>
                    <a:pt x="22" y="37"/>
                    <a:pt x="22" y="35"/>
                  </a:cubicBezTo>
                  <a:cubicBezTo>
                    <a:pt x="22" y="34"/>
                    <a:pt x="23" y="32"/>
                    <a:pt x="22" y="31"/>
                  </a:cubicBezTo>
                  <a:cubicBezTo>
                    <a:pt x="21" y="30"/>
                    <a:pt x="19" y="29"/>
                    <a:pt x="17" y="28"/>
                  </a:cubicBezTo>
                  <a:cubicBezTo>
                    <a:pt x="16" y="28"/>
                    <a:pt x="16" y="29"/>
                    <a:pt x="15" y="29"/>
                  </a:cubicBezTo>
                  <a:cubicBezTo>
                    <a:pt x="13" y="29"/>
                    <a:pt x="12" y="29"/>
                    <a:pt x="11" y="29"/>
                  </a:cubicBezTo>
                  <a:cubicBezTo>
                    <a:pt x="9" y="28"/>
                    <a:pt x="8" y="27"/>
                    <a:pt x="6" y="26"/>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96" name="Freeform 152"/>
            <p:cNvSpPr>
              <a:spLocks noChangeAspect="1"/>
            </p:cNvSpPr>
            <p:nvPr/>
          </p:nvSpPr>
          <p:spPr bwMode="auto">
            <a:xfrm>
              <a:off x="4618113" y="2444848"/>
              <a:ext cx="150799" cy="95856"/>
            </a:xfrm>
            <a:custGeom>
              <a:avLst/>
              <a:gdLst>
                <a:gd name="T0" fmla="*/ 2147483647 w 86"/>
                <a:gd name="T1" fmla="*/ 2147483647 h 50"/>
                <a:gd name="T2" fmla="*/ 2147483647 w 86"/>
                <a:gd name="T3" fmla="*/ 2147483647 h 50"/>
                <a:gd name="T4" fmla="*/ 2147483647 w 86"/>
                <a:gd name="T5" fmla="*/ 2147483647 h 50"/>
                <a:gd name="T6" fmla="*/ 2147483647 w 86"/>
                <a:gd name="T7" fmla="*/ 2147483647 h 50"/>
                <a:gd name="T8" fmla="*/ 2147483647 w 86"/>
                <a:gd name="T9" fmla="*/ 2147483647 h 50"/>
                <a:gd name="T10" fmla="*/ 2147483647 w 86"/>
                <a:gd name="T11" fmla="*/ 2147483647 h 50"/>
                <a:gd name="T12" fmla="*/ 2147483647 w 86"/>
                <a:gd name="T13" fmla="*/ 2147483647 h 50"/>
                <a:gd name="T14" fmla="*/ 2147483647 w 86"/>
                <a:gd name="T15" fmla="*/ 2147483647 h 50"/>
                <a:gd name="T16" fmla="*/ 2147483647 w 86"/>
                <a:gd name="T17" fmla="*/ 2147483647 h 50"/>
                <a:gd name="T18" fmla="*/ 2147483647 w 86"/>
                <a:gd name="T19" fmla="*/ 2147483647 h 50"/>
                <a:gd name="T20" fmla="*/ 2147483647 w 86"/>
                <a:gd name="T21" fmla="*/ 2147483647 h 50"/>
                <a:gd name="T22" fmla="*/ 2147483647 w 86"/>
                <a:gd name="T23" fmla="*/ 2147483647 h 50"/>
                <a:gd name="T24" fmla="*/ 2147483647 w 86"/>
                <a:gd name="T25" fmla="*/ 2147483647 h 50"/>
                <a:gd name="T26" fmla="*/ 2147483647 w 86"/>
                <a:gd name="T27" fmla="*/ 2147483647 h 50"/>
                <a:gd name="T28" fmla="*/ 2147483647 w 86"/>
                <a:gd name="T29" fmla="*/ 2147483647 h 50"/>
                <a:gd name="T30" fmla="*/ 2147483647 w 86"/>
                <a:gd name="T31" fmla="*/ 2147483647 h 50"/>
                <a:gd name="T32" fmla="*/ 2147483647 w 86"/>
                <a:gd name="T33" fmla="*/ 2147483647 h 50"/>
                <a:gd name="T34" fmla="*/ 2147483647 w 86"/>
                <a:gd name="T35" fmla="*/ 2147483647 h 50"/>
                <a:gd name="T36" fmla="*/ 2147483647 w 86"/>
                <a:gd name="T37" fmla="*/ 2147483647 h 50"/>
                <a:gd name="T38" fmla="*/ 2147483647 w 86"/>
                <a:gd name="T39" fmla="*/ 2147483647 h 50"/>
                <a:gd name="T40" fmla="*/ 2147483647 w 86"/>
                <a:gd name="T41" fmla="*/ 2147483647 h 50"/>
                <a:gd name="T42" fmla="*/ 2147483647 w 86"/>
                <a:gd name="T43" fmla="*/ 2147483647 h 50"/>
                <a:gd name="T44" fmla="*/ 2147483647 w 86"/>
                <a:gd name="T45" fmla="*/ 2147483647 h 50"/>
                <a:gd name="T46" fmla="*/ 2147483647 w 86"/>
                <a:gd name="T47" fmla="*/ 2147483647 h 50"/>
                <a:gd name="T48" fmla="*/ 2147483647 w 86"/>
                <a:gd name="T49" fmla="*/ 2147483647 h 50"/>
                <a:gd name="T50" fmla="*/ 2147483647 w 86"/>
                <a:gd name="T51" fmla="*/ 2147483647 h 50"/>
                <a:gd name="T52" fmla="*/ 2147483647 w 86"/>
                <a:gd name="T53" fmla="*/ 2147483647 h 50"/>
                <a:gd name="T54" fmla="*/ 2147483647 w 86"/>
                <a:gd name="T55" fmla="*/ 2147483647 h 50"/>
                <a:gd name="T56" fmla="*/ 2147483647 w 86"/>
                <a:gd name="T57" fmla="*/ 2147483647 h 50"/>
                <a:gd name="T58" fmla="*/ 2147483647 w 86"/>
                <a:gd name="T59" fmla="*/ 2147483647 h 50"/>
                <a:gd name="T60" fmla="*/ 2147483647 w 86"/>
                <a:gd name="T61" fmla="*/ 2147483647 h 50"/>
                <a:gd name="T62" fmla="*/ 2147483647 w 86"/>
                <a:gd name="T63" fmla="*/ 2147483647 h 50"/>
                <a:gd name="T64" fmla="*/ 2147483647 w 86"/>
                <a:gd name="T65" fmla="*/ 2147483647 h 50"/>
                <a:gd name="T66" fmla="*/ 2147483647 w 86"/>
                <a:gd name="T67" fmla="*/ 2147483647 h 50"/>
                <a:gd name="T68" fmla="*/ 2147483647 w 86"/>
                <a:gd name="T69" fmla="*/ 2147483647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
                <a:gd name="T106" fmla="*/ 0 h 50"/>
                <a:gd name="T107" fmla="*/ 86 w 86"/>
                <a:gd name="T108" fmla="*/ 50 h 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 h="50">
                  <a:moveTo>
                    <a:pt x="73" y="9"/>
                  </a:moveTo>
                  <a:cubicBezTo>
                    <a:pt x="72" y="9"/>
                    <a:pt x="71" y="9"/>
                    <a:pt x="70" y="9"/>
                  </a:cubicBezTo>
                  <a:cubicBezTo>
                    <a:pt x="68" y="10"/>
                    <a:pt x="67" y="11"/>
                    <a:pt x="66" y="11"/>
                  </a:cubicBezTo>
                  <a:cubicBezTo>
                    <a:pt x="63" y="10"/>
                    <a:pt x="61" y="8"/>
                    <a:pt x="59" y="6"/>
                  </a:cubicBezTo>
                  <a:cubicBezTo>
                    <a:pt x="56" y="5"/>
                    <a:pt x="53" y="4"/>
                    <a:pt x="50" y="2"/>
                  </a:cubicBezTo>
                  <a:cubicBezTo>
                    <a:pt x="49" y="2"/>
                    <a:pt x="47" y="0"/>
                    <a:pt x="46" y="1"/>
                  </a:cubicBezTo>
                  <a:cubicBezTo>
                    <a:pt x="43" y="1"/>
                    <a:pt x="41" y="4"/>
                    <a:pt x="39" y="5"/>
                  </a:cubicBezTo>
                  <a:cubicBezTo>
                    <a:pt x="39" y="8"/>
                    <a:pt x="41" y="11"/>
                    <a:pt x="41" y="14"/>
                  </a:cubicBezTo>
                  <a:cubicBezTo>
                    <a:pt x="40" y="17"/>
                    <a:pt x="39" y="19"/>
                    <a:pt x="37" y="20"/>
                  </a:cubicBezTo>
                  <a:cubicBezTo>
                    <a:pt x="35" y="22"/>
                    <a:pt x="32" y="24"/>
                    <a:pt x="29" y="23"/>
                  </a:cubicBezTo>
                  <a:cubicBezTo>
                    <a:pt x="27" y="22"/>
                    <a:pt x="26" y="18"/>
                    <a:pt x="24" y="16"/>
                  </a:cubicBezTo>
                  <a:cubicBezTo>
                    <a:pt x="23" y="14"/>
                    <a:pt x="20" y="13"/>
                    <a:pt x="19" y="11"/>
                  </a:cubicBezTo>
                  <a:cubicBezTo>
                    <a:pt x="18" y="10"/>
                    <a:pt x="19" y="8"/>
                    <a:pt x="18" y="8"/>
                  </a:cubicBezTo>
                  <a:cubicBezTo>
                    <a:pt x="15" y="9"/>
                    <a:pt x="12" y="10"/>
                    <a:pt x="9" y="12"/>
                  </a:cubicBezTo>
                  <a:cubicBezTo>
                    <a:pt x="8" y="13"/>
                    <a:pt x="6" y="15"/>
                    <a:pt x="6" y="16"/>
                  </a:cubicBezTo>
                  <a:cubicBezTo>
                    <a:pt x="5" y="21"/>
                    <a:pt x="3" y="25"/>
                    <a:pt x="1" y="28"/>
                  </a:cubicBezTo>
                  <a:cubicBezTo>
                    <a:pt x="0" y="32"/>
                    <a:pt x="1" y="36"/>
                    <a:pt x="1" y="40"/>
                  </a:cubicBezTo>
                  <a:cubicBezTo>
                    <a:pt x="2" y="38"/>
                    <a:pt x="3" y="37"/>
                    <a:pt x="5" y="36"/>
                  </a:cubicBezTo>
                  <a:cubicBezTo>
                    <a:pt x="7" y="34"/>
                    <a:pt x="10" y="32"/>
                    <a:pt x="13" y="32"/>
                  </a:cubicBezTo>
                  <a:cubicBezTo>
                    <a:pt x="17" y="31"/>
                    <a:pt x="21" y="33"/>
                    <a:pt x="25" y="34"/>
                  </a:cubicBezTo>
                  <a:cubicBezTo>
                    <a:pt x="29" y="34"/>
                    <a:pt x="33" y="34"/>
                    <a:pt x="37" y="35"/>
                  </a:cubicBezTo>
                  <a:cubicBezTo>
                    <a:pt x="38" y="36"/>
                    <a:pt x="40" y="37"/>
                    <a:pt x="41" y="37"/>
                  </a:cubicBezTo>
                  <a:cubicBezTo>
                    <a:pt x="43" y="38"/>
                    <a:pt x="45" y="35"/>
                    <a:pt x="47" y="35"/>
                  </a:cubicBezTo>
                  <a:cubicBezTo>
                    <a:pt x="49" y="36"/>
                    <a:pt x="51" y="38"/>
                    <a:pt x="53" y="39"/>
                  </a:cubicBezTo>
                  <a:cubicBezTo>
                    <a:pt x="56" y="41"/>
                    <a:pt x="58" y="43"/>
                    <a:pt x="61" y="44"/>
                  </a:cubicBezTo>
                  <a:cubicBezTo>
                    <a:pt x="64" y="46"/>
                    <a:pt x="66" y="48"/>
                    <a:pt x="69" y="50"/>
                  </a:cubicBezTo>
                  <a:cubicBezTo>
                    <a:pt x="70" y="49"/>
                    <a:pt x="71" y="47"/>
                    <a:pt x="73" y="46"/>
                  </a:cubicBezTo>
                  <a:cubicBezTo>
                    <a:pt x="75" y="46"/>
                    <a:pt x="77" y="48"/>
                    <a:pt x="79" y="47"/>
                  </a:cubicBezTo>
                  <a:cubicBezTo>
                    <a:pt x="80" y="45"/>
                    <a:pt x="81" y="43"/>
                    <a:pt x="82" y="41"/>
                  </a:cubicBezTo>
                  <a:cubicBezTo>
                    <a:pt x="83" y="40"/>
                    <a:pt x="84" y="39"/>
                    <a:pt x="85" y="38"/>
                  </a:cubicBezTo>
                  <a:cubicBezTo>
                    <a:pt x="85" y="37"/>
                    <a:pt x="86" y="35"/>
                    <a:pt x="86" y="34"/>
                  </a:cubicBezTo>
                  <a:cubicBezTo>
                    <a:pt x="85" y="30"/>
                    <a:pt x="82" y="28"/>
                    <a:pt x="80" y="24"/>
                  </a:cubicBezTo>
                  <a:cubicBezTo>
                    <a:pt x="80" y="22"/>
                    <a:pt x="81" y="19"/>
                    <a:pt x="80" y="17"/>
                  </a:cubicBezTo>
                  <a:cubicBezTo>
                    <a:pt x="80" y="15"/>
                    <a:pt x="78" y="15"/>
                    <a:pt x="77" y="13"/>
                  </a:cubicBezTo>
                  <a:cubicBezTo>
                    <a:pt x="75" y="12"/>
                    <a:pt x="74" y="10"/>
                    <a:pt x="73" y="9"/>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97" name="Freeform 153"/>
            <p:cNvSpPr>
              <a:spLocks noChangeAspect="1"/>
            </p:cNvSpPr>
            <p:nvPr/>
          </p:nvSpPr>
          <p:spPr bwMode="auto">
            <a:xfrm>
              <a:off x="4664145" y="2396134"/>
              <a:ext cx="93655" cy="70714"/>
            </a:xfrm>
            <a:custGeom>
              <a:avLst/>
              <a:gdLst>
                <a:gd name="T0" fmla="*/ 2147483647 w 53"/>
                <a:gd name="T1" fmla="*/ 2147483647 h 37"/>
                <a:gd name="T2" fmla="*/ 2147483647 w 53"/>
                <a:gd name="T3" fmla="*/ 2147483647 h 37"/>
                <a:gd name="T4" fmla="*/ 2147483647 w 53"/>
                <a:gd name="T5" fmla="*/ 2147483647 h 37"/>
                <a:gd name="T6" fmla="*/ 2147483647 w 53"/>
                <a:gd name="T7" fmla="*/ 2147483647 h 37"/>
                <a:gd name="T8" fmla="*/ 2147483647 w 53"/>
                <a:gd name="T9" fmla="*/ 2147483647 h 37"/>
                <a:gd name="T10" fmla="*/ 2147483647 w 53"/>
                <a:gd name="T11" fmla="*/ 2147483647 h 37"/>
                <a:gd name="T12" fmla="*/ 2147483647 w 53"/>
                <a:gd name="T13" fmla="*/ 2147483647 h 37"/>
                <a:gd name="T14" fmla="*/ 2147483647 w 53"/>
                <a:gd name="T15" fmla="*/ 2147483647 h 37"/>
                <a:gd name="T16" fmla="*/ 2147483647 w 53"/>
                <a:gd name="T17" fmla="*/ 2147483647 h 37"/>
                <a:gd name="T18" fmla="*/ 2147483647 w 53"/>
                <a:gd name="T19" fmla="*/ 2147483647 h 37"/>
                <a:gd name="T20" fmla="*/ 2147483647 w 53"/>
                <a:gd name="T21" fmla="*/ 2147483647 h 37"/>
                <a:gd name="T22" fmla="*/ 2147483647 w 53"/>
                <a:gd name="T23" fmla="*/ 2147483647 h 37"/>
                <a:gd name="T24" fmla="*/ 0 w 53"/>
                <a:gd name="T25" fmla="*/ 2147483647 h 37"/>
                <a:gd name="T26" fmla="*/ 2147483647 w 53"/>
                <a:gd name="T27" fmla="*/ 2147483647 h 37"/>
                <a:gd name="T28" fmla="*/ 2147483647 w 53"/>
                <a:gd name="T29" fmla="*/ 2147483647 h 37"/>
                <a:gd name="T30" fmla="*/ 2147483647 w 53"/>
                <a:gd name="T31" fmla="*/ 0 h 37"/>
                <a:gd name="T32" fmla="*/ 2147483647 w 53"/>
                <a:gd name="T33" fmla="*/ 0 h 37"/>
                <a:gd name="T34" fmla="*/ 2147483647 w 53"/>
                <a:gd name="T35" fmla="*/ 2147483647 h 37"/>
                <a:gd name="T36" fmla="*/ 2147483647 w 53"/>
                <a:gd name="T37" fmla="*/ 2147483647 h 37"/>
                <a:gd name="T38" fmla="*/ 2147483647 w 53"/>
                <a:gd name="T39" fmla="*/ 2147483647 h 37"/>
                <a:gd name="T40" fmla="*/ 2147483647 w 53"/>
                <a:gd name="T41" fmla="*/ 2147483647 h 37"/>
                <a:gd name="T42" fmla="*/ 2147483647 w 53"/>
                <a:gd name="T43" fmla="*/ 2147483647 h 37"/>
                <a:gd name="T44" fmla="*/ 2147483647 w 53"/>
                <a:gd name="T45" fmla="*/ 2147483647 h 37"/>
                <a:gd name="T46" fmla="*/ 2147483647 w 53"/>
                <a:gd name="T47" fmla="*/ 2147483647 h 37"/>
                <a:gd name="T48" fmla="*/ 2147483647 w 53"/>
                <a:gd name="T49" fmla="*/ 2147483647 h 37"/>
                <a:gd name="T50" fmla="*/ 2147483647 w 53"/>
                <a:gd name="T51" fmla="*/ 2147483647 h 37"/>
                <a:gd name="T52" fmla="*/ 2147483647 w 53"/>
                <a:gd name="T53" fmla="*/ 2147483647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3"/>
                <a:gd name="T82" fmla="*/ 0 h 37"/>
                <a:gd name="T83" fmla="*/ 53 w 53"/>
                <a:gd name="T84" fmla="*/ 37 h 3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3" h="37">
                  <a:moveTo>
                    <a:pt x="46" y="35"/>
                  </a:moveTo>
                  <a:cubicBezTo>
                    <a:pt x="45" y="35"/>
                    <a:pt x="44" y="35"/>
                    <a:pt x="43" y="35"/>
                  </a:cubicBezTo>
                  <a:cubicBezTo>
                    <a:pt x="41" y="36"/>
                    <a:pt x="40" y="37"/>
                    <a:pt x="39" y="37"/>
                  </a:cubicBezTo>
                  <a:cubicBezTo>
                    <a:pt x="36" y="36"/>
                    <a:pt x="34" y="34"/>
                    <a:pt x="32" y="32"/>
                  </a:cubicBezTo>
                  <a:cubicBezTo>
                    <a:pt x="29" y="31"/>
                    <a:pt x="26" y="30"/>
                    <a:pt x="23" y="28"/>
                  </a:cubicBezTo>
                  <a:cubicBezTo>
                    <a:pt x="22" y="28"/>
                    <a:pt x="20" y="26"/>
                    <a:pt x="19" y="27"/>
                  </a:cubicBezTo>
                  <a:cubicBezTo>
                    <a:pt x="16" y="27"/>
                    <a:pt x="14" y="30"/>
                    <a:pt x="12" y="31"/>
                  </a:cubicBezTo>
                  <a:cubicBezTo>
                    <a:pt x="12" y="28"/>
                    <a:pt x="14" y="25"/>
                    <a:pt x="14" y="22"/>
                  </a:cubicBezTo>
                  <a:cubicBezTo>
                    <a:pt x="13" y="21"/>
                    <a:pt x="11" y="22"/>
                    <a:pt x="10" y="22"/>
                  </a:cubicBezTo>
                  <a:cubicBezTo>
                    <a:pt x="9" y="23"/>
                    <a:pt x="8" y="24"/>
                    <a:pt x="7" y="24"/>
                  </a:cubicBezTo>
                  <a:cubicBezTo>
                    <a:pt x="4" y="23"/>
                    <a:pt x="3" y="21"/>
                    <a:pt x="2" y="19"/>
                  </a:cubicBezTo>
                  <a:cubicBezTo>
                    <a:pt x="1" y="18"/>
                    <a:pt x="2" y="16"/>
                    <a:pt x="2" y="15"/>
                  </a:cubicBezTo>
                  <a:cubicBezTo>
                    <a:pt x="2" y="14"/>
                    <a:pt x="0" y="12"/>
                    <a:pt x="0" y="11"/>
                  </a:cubicBezTo>
                  <a:cubicBezTo>
                    <a:pt x="0" y="9"/>
                    <a:pt x="1" y="7"/>
                    <a:pt x="2" y="6"/>
                  </a:cubicBezTo>
                  <a:cubicBezTo>
                    <a:pt x="4" y="4"/>
                    <a:pt x="7" y="3"/>
                    <a:pt x="10" y="3"/>
                  </a:cubicBezTo>
                  <a:cubicBezTo>
                    <a:pt x="14" y="1"/>
                    <a:pt x="19" y="0"/>
                    <a:pt x="24" y="0"/>
                  </a:cubicBezTo>
                  <a:cubicBezTo>
                    <a:pt x="28" y="0"/>
                    <a:pt x="32" y="0"/>
                    <a:pt x="36" y="0"/>
                  </a:cubicBezTo>
                  <a:cubicBezTo>
                    <a:pt x="38" y="1"/>
                    <a:pt x="39" y="3"/>
                    <a:pt x="41" y="3"/>
                  </a:cubicBezTo>
                  <a:cubicBezTo>
                    <a:pt x="45" y="4"/>
                    <a:pt x="49" y="3"/>
                    <a:pt x="53" y="3"/>
                  </a:cubicBezTo>
                  <a:cubicBezTo>
                    <a:pt x="53" y="4"/>
                    <a:pt x="52" y="6"/>
                    <a:pt x="52" y="8"/>
                  </a:cubicBezTo>
                  <a:cubicBezTo>
                    <a:pt x="51" y="9"/>
                    <a:pt x="51" y="10"/>
                    <a:pt x="51" y="11"/>
                  </a:cubicBezTo>
                  <a:cubicBezTo>
                    <a:pt x="49" y="11"/>
                    <a:pt x="47" y="11"/>
                    <a:pt x="45" y="12"/>
                  </a:cubicBezTo>
                  <a:cubicBezTo>
                    <a:pt x="43" y="12"/>
                    <a:pt x="40" y="13"/>
                    <a:pt x="40" y="14"/>
                  </a:cubicBezTo>
                  <a:cubicBezTo>
                    <a:pt x="40" y="17"/>
                    <a:pt x="43" y="20"/>
                    <a:pt x="44" y="22"/>
                  </a:cubicBezTo>
                  <a:cubicBezTo>
                    <a:pt x="45" y="25"/>
                    <a:pt x="47" y="28"/>
                    <a:pt x="48" y="31"/>
                  </a:cubicBezTo>
                  <a:cubicBezTo>
                    <a:pt x="48" y="31"/>
                    <a:pt x="48" y="32"/>
                    <a:pt x="47" y="33"/>
                  </a:cubicBezTo>
                  <a:cubicBezTo>
                    <a:pt x="47" y="34"/>
                    <a:pt x="46" y="34"/>
                    <a:pt x="46" y="35"/>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98" name="Freeform 154"/>
            <p:cNvSpPr>
              <a:spLocks noChangeAspect="1"/>
            </p:cNvSpPr>
            <p:nvPr/>
          </p:nvSpPr>
          <p:spPr bwMode="auto">
            <a:xfrm>
              <a:off x="4594302" y="1985994"/>
              <a:ext cx="223818" cy="402284"/>
            </a:xfrm>
            <a:custGeom>
              <a:avLst/>
              <a:gdLst>
                <a:gd name="T0" fmla="*/ 2147483647 w 127"/>
                <a:gd name="T1" fmla="*/ 2147483647 h 211"/>
                <a:gd name="T2" fmla="*/ 2147483647 w 127"/>
                <a:gd name="T3" fmla="*/ 2147483647 h 211"/>
                <a:gd name="T4" fmla="*/ 2147483647 w 127"/>
                <a:gd name="T5" fmla="*/ 2147483647 h 211"/>
                <a:gd name="T6" fmla="*/ 2147483647 w 127"/>
                <a:gd name="T7" fmla="*/ 2147483647 h 211"/>
                <a:gd name="T8" fmla="*/ 2147483647 w 127"/>
                <a:gd name="T9" fmla="*/ 2147483647 h 211"/>
                <a:gd name="T10" fmla="*/ 2147483647 w 127"/>
                <a:gd name="T11" fmla="*/ 2147483647 h 211"/>
                <a:gd name="T12" fmla="*/ 2147483647 w 127"/>
                <a:gd name="T13" fmla="*/ 2147483647 h 211"/>
                <a:gd name="T14" fmla="*/ 2147483647 w 127"/>
                <a:gd name="T15" fmla="*/ 2147483647 h 211"/>
                <a:gd name="T16" fmla="*/ 2147483647 w 127"/>
                <a:gd name="T17" fmla="*/ 2147483647 h 211"/>
                <a:gd name="T18" fmla="*/ 2147483647 w 127"/>
                <a:gd name="T19" fmla="*/ 2147483647 h 211"/>
                <a:gd name="T20" fmla="*/ 2147483647 w 127"/>
                <a:gd name="T21" fmla="*/ 2147483647 h 211"/>
                <a:gd name="T22" fmla="*/ 2147483647 w 127"/>
                <a:gd name="T23" fmla="*/ 2147483647 h 211"/>
                <a:gd name="T24" fmla="*/ 2147483647 w 127"/>
                <a:gd name="T25" fmla="*/ 2147483647 h 211"/>
                <a:gd name="T26" fmla="*/ 2147483647 w 127"/>
                <a:gd name="T27" fmla="*/ 2147483647 h 211"/>
                <a:gd name="T28" fmla="*/ 2147483647 w 127"/>
                <a:gd name="T29" fmla="*/ 2147483647 h 211"/>
                <a:gd name="T30" fmla="*/ 2147483647 w 127"/>
                <a:gd name="T31" fmla="*/ 2147483647 h 211"/>
                <a:gd name="T32" fmla="*/ 2147483647 w 127"/>
                <a:gd name="T33" fmla="*/ 2147483647 h 211"/>
                <a:gd name="T34" fmla="*/ 2147483647 w 127"/>
                <a:gd name="T35" fmla="*/ 2147483647 h 211"/>
                <a:gd name="T36" fmla="*/ 2147483647 w 127"/>
                <a:gd name="T37" fmla="*/ 2147483647 h 211"/>
                <a:gd name="T38" fmla="*/ 2147483647 w 127"/>
                <a:gd name="T39" fmla="*/ 2147483647 h 211"/>
                <a:gd name="T40" fmla="*/ 2147483647 w 127"/>
                <a:gd name="T41" fmla="*/ 2147483647 h 211"/>
                <a:gd name="T42" fmla="*/ 2147483647 w 127"/>
                <a:gd name="T43" fmla="*/ 2147483647 h 211"/>
                <a:gd name="T44" fmla="*/ 2147483647 w 127"/>
                <a:gd name="T45" fmla="*/ 2147483647 h 211"/>
                <a:gd name="T46" fmla="*/ 2147483647 w 127"/>
                <a:gd name="T47" fmla="*/ 2147483647 h 211"/>
                <a:gd name="T48" fmla="*/ 2147483647 w 127"/>
                <a:gd name="T49" fmla="*/ 2147483647 h 211"/>
                <a:gd name="T50" fmla="*/ 2147483647 w 127"/>
                <a:gd name="T51" fmla="*/ 2147483647 h 211"/>
                <a:gd name="T52" fmla="*/ 2147483647 w 127"/>
                <a:gd name="T53" fmla="*/ 2147483647 h 211"/>
                <a:gd name="T54" fmla="*/ 2147483647 w 127"/>
                <a:gd name="T55" fmla="*/ 2147483647 h 211"/>
                <a:gd name="T56" fmla="*/ 2147483647 w 127"/>
                <a:gd name="T57" fmla="*/ 2147483647 h 211"/>
                <a:gd name="T58" fmla="*/ 0 w 127"/>
                <a:gd name="T59" fmla="*/ 2147483647 h 211"/>
                <a:gd name="T60" fmla="*/ 2147483647 w 127"/>
                <a:gd name="T61" fmla="*/ 2147483647 h 211"/>
                <a:gd name="T62" fmla="*/ 2147483647 w 127"/>
                <a:gd name="T63" fmla="*/ 2147483647 h 211"/>
                <a:gd name="T64" fmla="*/ 2147483647 w 127"/>
                <a:gd name="T65" fmla="*/ 2147483647 h 211"/>
                <a:gd name="T66" fmla="*/ 2147483647 w 127"/>
                <a:gd name="T67" fmla="*/ 2147483647 h 2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7"/>
                <a:gd name="T103" fmla="*/ 0 h 211"/>
                <a:gd name="T104" fmla="*/ 127 w 127"/>
                <a:gd name="T105" fmla="*/ 211 h 2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7" h="211">
                  <a:moveTo>
                    <a:pt x="40" y="91"/>
                  </a:moveTo>
                  <a:cubicBezTo>
                    <a:pt x="43" y="92"/>
                    <a:pt x="45" y="93"/>
                    <a:pt x="48" y="95"/>
                  </a:cubicBezTo>
                  <a:cubicBezTo>
                    <a:pt x="51" y="96"/>
                    <a:pt x="54" y="97"/>
                    <a:pt x="56" y="100"/>
                  </a:cubicBezTo>
                  <a:cubicBezTo>
                    <a:pt x="57" y="102"/>
                    <a:pt x="57" y="106"/>
                    <a:pt x="55" y="109"/>
                  </a:cubicBezTo>
                  <a:cubicBezTo>
                    <a:pt x="53" y="111"/>
                    <a:pt x="49" y="110"/>
                    <a:pt x="47" y="112"/>
                  </a:cubicBezTo>
                  <a:cubicBezTo>
                    <a:pt x="43" y="114"/>
                    <a:pt x="42" y="119"/>
                    <a:pt x="39" y="122"/>
                  </a:cubicBezTo>
                  <a:cubicBezTo>
                    <a:pt x="36" y="126"/>
                    <a:pt x="32" y="129"/>
                    <a:pt x="29" y="132"/>
                  </a:cubicBezTo>
                  <a:cubicBezTo>
                    <a:pt x="26" y="135"/>
                    <a:pt x="25" y="139"/>
                    <a:pt x="22" y="141"/>
                  </a:cubicBezTo>
                  <a:cubicBezTo>
                    <a:pt x="20" y="142"/>
                    <a:pt x="17" y="142"/>
                    <a:pt x="15" y="144"/>
                  </a:cubicBezTo>
                  <a:cubicBezTo>
                    <a:pt x="13" y="145"/>
                    <a:pt x="10" y="148"/>
                    <a:pt x="10" y="150"/>
                  </a:cubicBezTo>
                  <a:cubicBezTo>
                    <a:pt x="9" y="157"/>
                    <a:pt x="10" y="164"/>
                    <a:pt x="11" y="171"/>
                  </a:cubicBezTo>
                  <a:cubicBezTo>
                    <a:pt x="11" y="175"/>
                    <a:pt x="13" y="180"/>
                    <a:pt x="13" y="185"/>
                  </a:cubicBezTo>
                  <a:cubicBezTo>
                    <a:pt x="13" y="188"/>
                    <a:pt x="11" y="193"/>
                    <a:pt x="13" y="195"/>
                  </a:cubicBezTo>
                  <a:cubicBezTo>
                    <a:pt x="16" y="198"/>
                    <a:pt x="22" y="197"/>
                    <a:pt x="26" y="198"/>
                  </a:cubicBezTo>
                  <a:cubicBezTo>
                    <a:pt x="29" y="199"/>
                    <a:pt x="32" y="199"/>
                    <a:pt x="33" y="201"/>
                  </a:cubicBezTo>
                  <a:cubicBezTo>
                    <a:pt x="35" y="203"/>
                    <a:pt x="32" y="209"/>
                    <a:pt x="34" y="209"/>
                  </a:cubicBezTo>
                  <a:cubicBezTo>
                    <a:pt x="38" y="211"/>
                    <a:pt x="42" y="207"/>
                    <a:pt x="46" y="206"/>
                  </a:cubicBezTo>
                  <a:cubicBezTo>
                    <a:pt x="50" y="205"/>
                    <a:pt x="55" y="205"/>
                    <a:pt x="59" y="204"/>
                  </a:cubicBezTo>
                  <a:cubicBezTo>
                    <a:pt x="62" y="203"/>
                    <a:pt x="64" y="199"/>
                    <a:pt x="67" y="198"/>
                  </a:cubicBezTo>
                  <a:cubicBezTo>
                    <a:pt x="72" y="197"/>
                    <a:pt x="77" y="198"/>
                    <a:pt x="82" y="198"/>
                  </a:cubicBezTo>
                  <a:cubicBezTo>
                    <a:pt x="85" y="198"/>
                    <a:pt x="87" y="198"/>
                    <a:pt x="90" y="198"/>
                  </a:cubicBezTo>
                  <a:cubicBezTo>
                    <a:pt x="92" y="195"/>
                    <a:pt x="92" y="192"/>
                    <a:pt x="94" y="190"/>
                  </a:cubicBezTo>
                  <a:cubicBezTo>
                    <a:pt x="97" y="187"/>
                    <a:pt x="102" y="186"/>
                    <a:pt x="105" y="183"/>
                  </a:cubicBezTo>
                  <a:cubicBezTo>
                    <a:pt x="108" y="180"/>
                    <a:pt x="110" y="176"/>
                    <a:pt x="112" y="172"/>
                  </a:cubicBezTo>
                  <a:cubicBezTo>
                    <a:pt x="115" y="167"/>
                    <a:pt x="117" y="162"/>
                    <a:pt x="120" y="158"/>
                  </a:cubicBezTo>
                  <a:cubicBezTo>
                    <a:pt x="122" y="155"/>
                    <a:pt x="127" y="153"/>
                    <a:pt x="127" y="149"/>
                  </a:cubicBezTo>
                  <a:cubicBezTo>
                    <a:pt x="127" y="145"/>
                    <a:pt x="122" y="143"/>
                    <a:pt x="120" y="140"/>
                  </a:cubicBezTo>
                  <a:cubicBezTo>
                    <a:pt x="117" y="137"/>
                    <a:pt x="113" y="135"/>
                    <a:pt x="111" y="132"/>
                  </a:cubicBezTo>
                  <a:cubicBezTo>
                    <a:pt x="110" y="130"/>
                    <a:pt x="114" y="128"/>
                    <a:pt x="115" y="126"/>
                  </a:cubicBezTo>
                  <a:cubicBezTo>
                    <a:pt x="115" y="124"/>
                    <a:pt x="114" y="122"/>
                    <a:pt x="113" y="121"/>
                  </a:cubicBezTo>
                  <a:cubicBezTo>
                    <a:pt x="112" y="120"/>
                    <a:pt x="110" y="120"/>
                    <a:pt x="109" y="118"/>
                  </a:cubicBezTo>
                  <a:cubicBezTo>
                    <a:pt x="108" y="116"/>
                    <a:pt x="110" y="114"/>
                    <a:pt x="109" y="112"/>
                  </a:cubicBezTo>
                  <a:cubicBezTo>
                    <a:pt x="108" y="111"/>
                    <a:pt x="106" y="113"/>
                    <a:pt x="105" y="112"/>
                  </a:cubicBezTo>
                  <a:cubicBezTo>
                    <a:pt x="104" y="110"/>
                    <a:pt x="104" y="107"/>
                    <a:pt x="105" y="105"/>
                  </a:cubicBezTo>
                  <a:cubicBezTo>
                    <a:pt x="105" y="103"/>
                    <a:pt x="108" y="102"/>
                    <a:pt x="107" y="101"/>
                  </a:cubicBezTo>
                  <a:cubicBezTo>
                    <a:pt x="107" y="99"/>
                    <a:pt x="103" y="101"/>
                    <a:pt x="103" y="99"/>
                  </a:cubicBezTo>
                  <a:cubicBezTo>
                    <a:pt x="103" y="96"/>
                    <a:pt x="105" y="94"/>
                    <a:pt x="106" y="92"/>
                  </a:cubicBezTo>
                  <a:lnTo>
                    <a:pt x="109" y="88"/>
                  </a:lnTo>
                  <a:lnTo>
                    <a:pt x="94" y="65"/>
                  </a:lnTo>
                  <a:lnTo>
                    <a:pt x="104" y="53"/>
                  </a:lnTo>
                  <a:cubicBezTo>
                    <a:pt x="100" y="49"/>
                    <a:pt x="97" y="46"/>
                    <a:pt x="96" y="44"/>
                  </a:cubicBezTo>
                  <a:cubicBezTo>
                    <a:pt x="95" y="42"/>
                    <a:pt x="90" y="44"/>
                    <a:pt x="88" y="42"/>
                  </a:cubicBezTo>
                  <a:cubicBezTo>
                    <a:pt x="86" y="40"/>
                    <a:pt x="86" y="37"/>
                    <a:pt x="86" y="35"/>
                  </a:cubicBezTo>
                  <a:cubicBezTo>
                    <a:pt x="86" y="32"/>
                    <a:pt x="88" y="31"/>
                    <a:pt x="88" y="28"/>
                  </a:cubicBezTo>
                  <a:cubicBezTo>
                    <a:pt x="88" y="27"/>
                    <a:pt x="85" y="28"/>
                    <a:pt x="85" y="27"/>
                  </a:cubicBezTo>
                  <a:cubicBezTo>
                    <a:pt x="85" y="25"/>
                    <a:pt x="88" y="24"/>
                    <a:pt x="89" y="23"/>
                  </a:cubicBezTo>
                  <a:cubicBezTo>
                    <a:pt x="90" y="19"/>
                    <a:pt x="93" y="16"/>
                    <a:pt x="92" y="12"/>
                  </a:cubicBezTo>
                  <a:cubicBezTo>
                    <a:pt x="92" y="9"/>
                    <a:pt x="87" y="9"/>
                    <a:pt x="84" y="7"/>
                  </a:cubicBezTo>
                  <a:cubicBezTo>
                    <a:pt x="80" y="6"/>
                    <a:pt x="76" y="0"/>
                    <a:pt x="72" y="2"/>
                  </a:cubicBezTo>
                  <a:cubicBezTo>
                    <a:pt x="69" y="5"/>
                    <a:pt x="64" y="4"/>
                    <a:pt x="61" y="3"/>
                  </a:cubicBezTo>
                  <a:cubicBezTo>
                    <a:pt x="59" y="5"/>
                    <a:pt x="56" y="10"/>
                    <a:pt x="55" y="15"/>
                  </a:cubicBezTo>
                  <a:cubicBezTo>
                    <a:pt x="54" y="18"/>
                    <a:pt x="56" y="22"/>
                    <a:pt x="55" y="25"/>
                  </a:cubicBezTo>
                  <a:cubicBezTo>
                    <a:pt x="54" y="27"/>
                    <a:pt x="50" y="25"/>
                    <a:pt x="49" y="27"/>
                  </a:cubicBezTo>
                  <a:cubicBezTo>
                    <a:pt x="47" y="29"/>
                    <a:pt x="50" y="33"/>
                    <a:pt x="48" y="33"/>
                  </a:cubicBezTo>
                  <a:cubicBezTo>
                    <a:pt x="43" y="33"/>
                    <a:pt x="39" y="28"/>
                    <a:pt x="35" y="28"/>
                  </a:cubicBezTo>
                  <a:cubicBezTo>
                    <a:pt x="32" y="28"/>
                    <a:pt x="29" y="33"/>
                    <a:pt x="27" y="32"/>
                  </a:cubicBezTo>
                  <a:cubicBezTo>
                    <a:pt x="23" y="30"/>
                    <a:pt x="19" y="31"/>
                    <a:pt x="17" y="30"/>
                  </a:cubicBezTo>
                  <a:cubicBezTo>
                    <a:pt x="13" y="25"/>
                    <a:pt x="12" y="16"/>
                    <a:pt x="4" y="14"/>
                  </a:cubicBezTo>
                  <a:cubicBezTo>
                    <a:pt x="2" y="14"/>
                    <a:pt x="5" y="19"/>
                    <a:pt x="4" y="21"/>
                  </a:cubicBezTo>
                  <a:cubicBezTo>
                    <a:pt x="3" y="22"/>
                    <a:pt x="1" y="22"/>
                    <a:pt x="0" y="23"/>
                  </a:cubicBezTo>
                  <a:cubicBezTo>
                    <a:pt x="3" y="26"/>
                    <a:pt x="6" y="31"/>
                    <a:pt x="10" y="33"/>
                  </a:cubicBezTo>
                  <a:cubicBezTo>
                    <a:pt x="14" y="35"/>
                    <a:pt x="19" y="34"/>
                    <a:pt x="22" y="36"/>
                  </a:cubicBezTo>
                  <a:cubicBezTo>
                    <a:pt x="26" y="38"/>
                    <a:pt x="29" y="41"/>
                    <a:pt x="31" y="45"/>
                  </a:cubicBezTo>
                  <a:cubicBezTo>
                    <a:pt x="33" y="48"/>
                    <a:pt x="31" y="51"/>
                    <a:pt x="31" y="54"/>
                  </a:cubicBezTo>
                  <a:cubicBezTo>
                    <a:pt x="32" y="55"/>
                    <a:pt x="34" y="56"/>
                    <a:pt x="34" y="58"/>
                  </a:cubicBezTo>
                  <a:cubicBezTo>
                    <a:pt x="35" y="59"/>
                    <a:pt x="34" y="59"/>
                    <a:pt x="34" y="60"/>
                  </a:cubicBezTo>
                  <a:cubicBezTo>
                    <a:pt x="34" y="63"/>
                    <a:pt x="37" y="66"/>
                    <a:pt x="37" y="69"/>
                  </a:cubicBezTo>
                  <a:cubicBezTo>
                    <a:pt x="37" y="73"/>
                    <a:pt x="34" y="76"/>
                    <a:pt x="35" y="79"/>
                  </a:cubicBezTo>
                  <a:cubicBezTo>
                    <a:pt x="35" y="83"/>
                    <a:pt x="38" y="87"/>
                    <a:pt x="40" y="91"/>
                  </a:cubicBezTo>
                  <a:close/>
                </a:path>
              </a:pathLst>
            </a:custGeom>
            <a:solidFill>
              <a:srgbClr val="2A678B"/>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399" name="Freeform 155"/>
            <p:cNvSpPr>
              <a:spLocks noChangeAspect="1"/>
            </p:cNvSpPr>
            <p:nvPr/>
          </p:nvSpPr>
          <p:spPr bwMode="auto">
            <a:xfrm>
              <a:off x="4413343" y="2025279"/>
              <a:ext cx="250803" cy="523283"/>
            </a:xfrm>
            <a:custGeom>
              <a:avLst/>
              <a:gdLst>
                <a:gd name="T0" fmla="*/ 2147483647 w 143"/>
                <a:gd name="T1" fmla="*/ 2147483647 h 274"/>
                <a:gd name="T2" fmla="*/ 2147483647 w 143"/>
                <a:gd name="T3" fmla="*/ 2147483647 h 274"/>
                <a:gd name="T4" fmla="*/ 2147483647 w 143"/>
                <a:gd name="T5" fmla="*/ 2147483647 h 274"/>
                <a:gd name="T6" fmla="*/ 2147483647 w 143"/>
                <a:gd name="T7" fmla="*/ 2147483647 h 274"/>
                <a:gd name="T8" fmla="*/ 2147483647 w 143"/>
                <a:gd name="T9" fmla="*/ 2147483647 h 274"/>
                <a:gd name="T10" fmla="*/ 2147483647 w 143"/>
                <a:gd name="T11" fmla="*/ 2147483647 h 274"/>
                <a:gd name="T12" fmla="*/ 2147483647 w 143"/>
                <a:gd name="T13" fmla="*/ 2147483647 h 274"/>
                <a:gd name="T14" fmla="*/ 2147483647 w 143"/>
                <a:gd name="T15" fmla="*/ 2147483647 h 274"/>
                <a:gd name="T16" fmla="*/ 2147483647 w 143"/>
                <a:gd name="T17" fmla="*/ 2147483647 h 274"/>
                <a:gd name="T18" fmla="*/ 2147483647 w 143"/>
                <a:gd name="T19" fmla="*/ 2147483647 h 274"/>
                <a:gd name="T20" fmla="*/ 2147483647 w 143"/>
                <a:gd name="T21" fmla="*/ 2147483647 h 274"/>
                <a:gd name="T22" fmla="*/ 2147483647 w 143"/>
                <a:gd name="T23" fmla="*/ 2147483647 h 274"/>
                <a:gd name="T24" fmla="*/ 2147483647 w 143"/>
                <a:gd name="T25" fmla="*/ 2147483647 h 274"/>
                <a:gd name="T26" fmla="*/ 2147483647 w 143"/>
                <a:gd name="T27" fmla="*/ 2147483647 h 274"/>
                <a:gd name="T28" fmla="*/ 2147483647 w 143"/>
                <a:gd name="T29" fmla="*/ 2147483647 h 274"/>
                <a:gd name="T30" fmla="*/ 2147483647 w 143"/>
                <a:gd name="T31" fmla="*/ 2147483647 h 274"/>
                <a:gd name="T32" fmla="*/ 2147483647 w 143"/>
                <a:gd name="T33" fmla="*/ 2147483647 h 274"/>
                <a:gd name="T34" fmla="*/ 2147483647 w 143"/>
                <a:gd name="T35" fmla="*/ 2147483647 h 274"/>
                <a:gd name="T36" fmla="*/ 2147483647 w 143"/>
                <a:gd name="T37" fmla="*/ 2147483647 h 274"/>
                <a:gd name="T38" fmla="*/ 2147483647 w 143"/>
                <a:gd name="T39" fmla="*/ 2147483647 h 274"/>
                <a:gd name="T40" fmla="*/ 2147483647 w 143"/>
                <a:gd name="T41" fmla="*/ 2147483647 h 274"/>
                <a:gd name="T42" fmla="*/ 2147483647 w 143"/>
                <a:gd name="T43" fmla="*/ 2147483647 h 274"/>
                <a:gd name="T44" fmla="*/ 2147483647 w 143"/>
                <a:gd name="T45" fmla="*/ 2147483647 h 274"/>
                <a:gd name="T46" fmla="*/ 2147483647 w 143"/>
                <a:gd name="T47" fmla="*/ 2147483647 h 274"/>
                <a:gd name="T48" fmla="*/ 2147483647 w 143"/>
                <a:gd name="T49" fmla="*/ 2147483647 h 274"/>
                <a:gd name="T50" fmla="*/ 2147483647 w 143"/>
                <a:gd name="T51" fmla="*/ 2147483647 h 274"/>
                <a:gd name="T52" fmla="*/ 2147483647 w 143"/>
                <a:gd name="T53" fmla="*/ 2147483647 h 274"/>
                <a:gd name="T54" fmla="*/ 2147483647 w 143"/>
                <a:gd name="T55" fmla="*/ 2147483647 h 274"/>
                <a:gd name="T56" fmla="*/ 2147483647 w 143"/>
                <a:gd name="T57" fmla="*/ 2147483647 h 274"/>
                <a:gd name="T58" fmla="*/ 2147483647 w 143"/>
                <a:gd name="T59" fmla="*/ 2147483647 h 274"/>
                <a:gd name="T60" fmla="*/ 2147483647 w 143"/>
                <a:gd name="T61" fmla="*/ 2147483647 h 274"/>
                <a:gd name="T62" fmla="*/ 2147483647 w 143"/>
                <a:gd name="T63" fmla="*/ 2147483647 h 274"/>
                <a:gd name="T64" fmla="*/ 2147483647 w 143"/>
                <a:gd name="T65" fmla="*/ 2147483647 h 274"/>
                <a:gd name="T66" fmla="*/ 2147483647 w 143"/>
                <a:gd name="T67" fmla="*/ 2147483647 h 274"/>
                <a:gd name="T68" fmla="*/ 2147483647 w 143"/>
                <a:gd name="T69" fmla="*/ 2147483647 h 274"/>
                <a:gd name="T70" fmla="*/ 2147483647 w 143"/>
                <a:gd name="T71" fmla="*/ 2147483647 h 274"/>
                <a:gd name="T72" fmla="*/ 2147483647 w 143"/>
                <a:gd name="T73" fmla="*/ 2147483647 h 274"/>
                <a:gd name="T74" fmla="*/ 2147483647 w 143"/>
                <a:gd name="T75" fmla="*/ 2147483647 h 274"/>
                <a:gd name="T76" fmla="*/ 2147483647 w 143"/>
                <a:gd name="T77" fmla="*/ 2147483647 h 274"/>
                <a:gd name="T78" fmla="*/ 2147483647 w 143"/>
                <a:gd name="T79" fmla="*/ 2147483647 h 274"/>
                <a:gd name="T80" fmla="*/ 2147483647 w 143"/>
                <a:gd name="T81" fmla="*/ 2147483647 h 274"/>
                <a:gd name="T82" fmla="*/ 2147483647 w 143"/>
                <a:gd name="T83" fmla="*/ 2147483647 h 27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3"/>
                <a:gd name="T127" fmla="*/ 0 h 274"/>
                <a:gd name="T128" fmla="*/ 143 w 143"/>
                <a:gd name="T129" fmla="*/ 274 h 27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3" h="274">
                  <a:moveTo>
                    <a:pt x="5" y="203"/>
                  </a:moveTo>
                  <a:cubicBezTo>
                    <a:pt x="5" y="200"/>
                    <a:pt x="5" y="197"/>
                    <a:pt x="5" y="195"/>
                  </a:cubicBezTo>
                  <a:cubicBezTo>
                    <a:pt x="6" y="192"/>
                    <a:pt x="7" y="189"/>
                    <a:pt x="9" y="186"/>
                  </a:cubicBezTo>
                  <a:cubicBezTo>
                    <a:pt x="10" y="184"/>
                    <a:pt x="14" y="184"/>
                    <a:pt x="14" y="181"/>
                  </a:cubicBezTo>
                  <a:cubicBezTo>
                    <a:pt x="15" y="176"/>
                    <a:pt x="12" y="170"/>
                    <a:pt x="13" y="164"/>
                  </a:cubicBezTo>
                  <a:cubicBezTo>
                    <a:pt x="13" y="163"/>
                    <a:pt x="16" y="163"/>
                    <a:pt x="16" y="162"/>
                  </a:cubicBezTo>
                  <a:cubicBezTo>
                    <a:pt x="17" y="161"/>
                    <a:pt x="18" y="159"/>
                    <a:pt x="17" y="158"/>
                  </a:cubicBezTo>
                  <a:cubicBezTo>
                    <a:pt x="15" y="154"/>
                    <a:pt x="9" y="151"/>
                    <a:pt x="9" y="147"/>
                  </a:cubicBezTo>
                  <a:cubicBezTo>
                    <a:pt x="9" y="136"/>
                    <a:pt x="9" y="125"/>
                    <a:pt x="10" y="113"/>
                  </a:cubicBezTo>
                  <a:cubicBezTo>
                    <a:pt x="10" y="110"/>
                    <a:pt x="13" y="106"/>
                    <a:pt x="16" y="104"/>
                  </a:cubicBezTo>
                  <a:cubicBezTo>
                    <a:pt x="21" y="102"/>
                    <a:pt x="27" y="107"/>
                    <a:pt x="31" y="104"/>
                  </a:cubicBezTo>
                  <a:cubicBezTo>
                    <a:pt x="33" y="102"/>
                    <a:pt x="28" y="99"/>
                    <a:pt x="28" y="96"/>
                  </a:cubicBezTo>
                  <a:cubicBezTo>
                    <a:pt x="28" y="86"/>
                    <a:pt x="32" y="77"/>
                    <a:pt x="33" y="68"/>
                  </a:cubicBezTo>
                  <a:cubicBezTo>
                    <a:pt x="34" y="66"/>
                    <a:pt x="33" y="64"/>
                    <a:pt x="35" y="62"/>
                  </a:cubicBezTo>
                  <a:cubicBezTo>
                    <a:pt x="37" y="60"/>
                    <a:pt x="43" y="62"/>
                    <a:pt x="44" y="59"/>
                  </a:cubicBezTo>
                  <a:cubicBezTo>
                    <a:pt x="45" y="54"/>
                    <a:pt x="48" y="49"/>
                    <a:pt x="52" y="45"/>
                  </a:cubicBezTo>
                  <a:cubicBezTo>
                    <a:pt x="54" y="43"/>
                    <a:pt x="51" y="40"/>
                    <a:pt x="52" y="37"/>
                  </a:cubicBezTo>
                  <a:cubicBezTo>
                    <a:pt x="56" y="31"/>
                    <a:pt x="60" y="25"/>
                    <a:pt x="66" y="22"/>
                  </a:cubicBezTo>
                  <a:cubicBezTo>
                    <a:pt x="68" y="21"/>
                    <a:pt x="71" y="27"/>
                    <a:pt x="72" y="25"/>
                  </a:cubicBezTo>
                  <a:cubicBezTo>
                    <a:pt x="75" y="21"/>
                    <a:pt x="72" y="15"/>
                    <a:pt x="74" y="11"/>
                  </a:cubicBezTo>
                  <a:cubicBezTo>
                    <a:pt x="76" y="9"/>
                    <a:pt x="80" y="9"/>
                    <a:pt x="82" y="10"/>
                  </a:cubicBezTo>
                  <a:cubicBezTo>
                    <a:pt x="87" y="11"/>
                    <a:pt x="91" y="18"/>
                    <a:pt x="95" y="15"/>
                  </a:cubicBezTo>
                  <a:cubicBezTo>
                    <a:pt x="99" y="13"/>
                    <a:pt x="94" y="6"/>
                    <a:pt x="96" y="2"/>
                  </a:cubicBezTo>
                  <a:cubicBezTo>
                    <a:pt x="97" y="0"/>
                    <a:pt x="101" y="2"/>
                    <a:pt x="103" y="2"/>
                  </a:cubicBezTo>
                  <a:cubicBezTo>
                    <a:pt x="106" y="5"/>
                    <a:pt x="109" y="10"/>
                    <a:pt x="113" y="12"/>
                  </a:cubicBezTo>
                  <a:cubicBezTo>
                    <a:pt x="117" y="14"/>
                    <a:pt x="122" y="13"/>
                    <a:pt x="125" y="15"/>
                  </a:cubicBezTo>
                  <a:cubicBezTo>
                    <a:pt x="129" y="17"/>
                    <a:pt x="132" y="20"/>
                    <a:pt x="134" y="24"/>
                  </a:cubicBezTo>
                  <a:cubicBezTo>
                    <a:pt x="136" y="27"/>
                    <a:pt x="134" y="30"/>
                    <a:pt x="134" y="33"/>
                  </a:cubicBezTo>
                  <a:cubicBezTo>
                    <a:pt x="135" y="34"/>
                    <a:pt x="137" y="35"/>
                    <a:pt x="137" y="37"/>
                  </a:cubicBezTo>
                  <a:cubicBezTo>
                    <a:pt x="138" y="38"/>
                    <a:pt x="137" y="38"/>
                    <a:pt x="137" y="39"/>
                  </a:cubicBezTo>
                  <a:cubicBezTo>
                    <a:pt x="137" y="42"/>
                    <a:pt x="140" y="45"/>
                    <a:pt x="140" y="48"/>
                  </a:cubicBezTo>
                  <a:cubicBezTo>
                    <a:pt x="140" y="52"/>
                    <a:pt x="137" y="55"/>
                    <a:pt x="138" y="58"/>
                  </a:cubicBezTo>
                  <a:cubicBezTo>
                    <a:pt x="138" y="62"/>
                    <a:pt x="141" y="66"/>
                    <a:pt x="143" y="70"/>
                  </a:cubicBezTo>
                  <a:cubicBezTo>
                    <a:pt x="140" y="70"/>
                    <a:pt x="137" y="70"/>
                    <a:pt x="134" y="70"/>
                  </a:cubicBezTo>
                  <a:cubicBezTo>
                    <a:pt x="130" y="70"/>
                    <a:pt x="127" y="67"/>
                    <a:pt x="124" y="69"/>
                  </a:cubicBezTo>
                  <a:cubicBezTo>
                    <a:pt x="122" y="70"/>
                    <a:pt x="126" y="74"/>
                    <a:pt x="124" y="76"/>
                  </a:cubicBezTo>
                  <a:cubicBezTo>
                    <a:pt x="122" y="78"/>
                    <a:pt x="118" y="76"/>
                    <a:pt x="116" y="78"/>
                  </a:cubicBezTo>
                  <a:cubicBezTo>
                    <a:pt x="115" y="79"/>
                    <a:pt x="117" y="81"/>
                    <a:pt x="116" y="82"/>
                  </a:cubicBezTo>
                  <a:cubicBezTo>
                    <a:pt x="114" y="84"/>
                    <a:pt x="108" y="86"/>
                    <a:pt x="109" y="89"/>
                  </a:cubicBezTo>
                  <a:cubicBezTo>
                    <a:pt x="109" y="93"/>
                    <a:pt x="117" y="94"/>
                    <a:pt x="117" y="97"/>
                  </a:cubicBezTo>
                  <a:cubicBezTo>
                    <a:pt x="117" y="101"/>
                    <a:pt x="110" y="100"/>
                    <a:pt x="109" y="102"/>
                  </a:cubicBezTo>
                  <a:cubicBezTo>
                    <a:pt x="108" y="106"/>
                    <a:pt x="107" y="110"/>
                    <a:pt x="103" y="112"/>
                  </a:cubicBezTo>
                  <a:cubicBezTo>
                    <a:pt x="99" y="113"/>
                    <a:pt x="95" y="116"/>
                    <a:pt x="91" y="118"/>
                  </a:cubicBezTo>
                  <a:cubicBezTo>
                    <a:pt x="89" y="119"/>
                    <a:pt x="87" y="120"/>
                    <a:pt x="85" y="122"/>
                  </a:cubicBezTo>
                  <a:cubicBezTo>
                    <a:pt x="82" y="124"/>
                    <a:pt x="78" y="127"/>
                    <a:pt x="76" y="130"/>
                  </a:cubicBezTo>
                  <a:cubicBezTo>
                    <a:pt x="75" y="131"/>
                    <a:pt x="77" y="133"/>
                    <a:pt x="77" y="134"/>
                  </a:cubicBezTo>
                  <a:cubicBezTo>
                    <a:pt x="75" y="135"/>
                    <a:pt x="71" y="135"/>
                    <a:pt x="71" y="137"/>
                  </a:cubicBezTo>
                  <a:cubicBezTo>
                    <a:pt x="71" y="139"/>
                    <a:pt x="73" y="138"/>
                    <a:pt x="73" y="140"/>
                  </a:cubicBezTo>
                  <a:cubicBezTo>
                    <a:pt x="74" y="145"/>
                    <a:pt x="73" y="149"/>
                    <a:pt x="71" y="153"/>
                  </a:cubicBezTo>
                  <a:cubicBezTo>
                    <a:pt x="70" y="154"/>
                    <a:pt x="69" y="151"/>
                    <a:pt x="68" y="153"/>
                  </a:cubicBezTo>
                  <a:cubicBezTo>
                    <a:pt x="67" y="155"/>
                    <a:pt x="68" y="158"/>
                    <a:pt x="69" y="161"/>
                  </a:cubicBezTo>
                  <a:cubicBezTo>
                    <a:pt x="70" y="167"/>
                    <a:pt x="71" y="173"/>
                    <a:pt x="75" y="178"/>
                  </a:cubicBezTo>
                  <a:cubicBezTo>
                    <a:pt x="77" y="180"/>
                    <a:pt x="82" y="176"/>
                    <a:pt x="85" y="178"/>
                  </a:cubicBezTo>
                  <a:cubicBezTo>
                    <a:pt x="89" y="181"/>
                    <a:pt x="93" y="184"/>
                    <a:pt x="93" y="189"/>
                  </a:cubicBezTo>
                  <a:cubicBezTo>
                    <a:pt x="93" y="193"/>
                    <a:pt x="88" y="195"/>
                    <a:pt x="85" y="196"/>
                  </a:cubicBezTo>
                  <a:cubicBezTo>
                    <a:pt x="83" y="197"/>
                    <a:pt x="80" y="194"/>
                    <a:pt x="78" y="195"/>
                  </a:cubicBezTo>
                  <a:cubicBezTo>
                    <a:pt x="77" y="196"/>
                    <a:pt x="74" y="200"/>
                    <a:pt x="76" y="200"/>
                  </a:cubicBezTo>
                  <a:cubicBezTo>
                    <a:pt x="79" y="202"/>
                    <a:pt x="83" y="196"/>
                    <a:pt x="86" y="198"/>
                  </a:cubicBezTo>
                  <a:cubicBezTo>
                    <a:pt x="88" y="200"/>
                    <a:pt x="84" y="204"/>
                    <a:pt x="81" y="205"/>
                  </a:cubicBezTo>
                  <a:cubicBezTo>
                    <a:pt x="80" y="206"/>
                    <a:pt x="79" y="204"/>
                    <a:pt x="77" y="204"/>
                  </a:cubicBezTo>
                  <a:cubicBezTo>
                    <a:pt x="76" y="205"/>
                    <a:pt x="76" y="206"/>
                    <a:pt x="75" y="207"/>
                  </a:cubicBezTo>
                  <a:cubicBezTo>
                    <a:pt x="72" y="209"/>
                    <a:pt x="68" y="210"/>
                    <a:pt x="67" y="214"/>
                  </a:cubicBezTo>
                  <a:cubicBezTo>
                    <a:pt x="66" y="217"/>
                    <a:pt x="68" y="222"/>
                    <a:pt x="68" y="226"/>
                  </a:cubicBezTo>
                  <a:cubicBezTo>
                    <a:pt x="67" y="233"/>
                    <a:pt x="65" y="241"/>
                    <a:pt x="63" y="248"/>
                  </a:cubicBezTo>
                  <a:cubicBezTo>
                    <a:pt x="62" y="251"/>
                    <a:pt x="60" y="256"/>
                    <a:pt x="57" y="258"/>
                  </a:cubicBezTo>
                  <a:cubicBezTo>
                    <a:pt x="54" y="260"/>
                    <a:pt x="49" y="257"/>
                    <a:pt x="46" y="258"/>
                  </a:cubicBezTo>
                  <a:cubicBezTo>
                    <a:pt x="43" y="259"/>
                    <a:pt x="40" y="261"/>
                    <a:pt x="40" y="263"/>
                  </a:cubicBezTo>
                  <a:cubicBezTo>
                    <a:pt x="39" y="266"/>
                    <a:pt x="45" y="268"/>
                    <a:pt x="43" y="271"/>
                  </a:cubicBezTo>
                  <a:cubicBezTo>
                    <a:pt x="42" y="273"/>
                    <a:pt x="37" y="272"/>
                    <a:pt x="33" y="272"/>
                  </a:cubicBezTo>
                  <a:cubicBezTo>
                    <a:pt x="30" y="273"/>
                    <a:pt x="27" y="274"/>
                    <a:pt x="24" y="273"/>
                  </a:cubicBezTo>
                  <a:cubicBezTo>
                    <a:pt x="23" y="273"/>
                    <a:pt x="24" y="271"/>
                    <a:pt x="24" y="270"/>
                  </a:cubicBezTo>
                  <a:cubicBezTo>
                    <a:pt x="25" y="269"/>
                    <a:pt x="27" y="267"/>
                    <a:pt x="26" y="266"/>
                  </a:cubicBezTo>
                  <a:cubicBezTo>
                    <a:pt x="25" y="263"/>
                    <a:pt x="19" y="261"/>
                    <a:pt x="18" y="257"/>
                  </a:cubicBezTo>
                  <a:cubicBezTo>
                    <a:pt x="18" y="256"/>
                    <a:pt x="23" y="259"/>
                    <a:pt x="24" y="257"/>
                  </a:cubicBezTo>
                  <a:cubicBezTo>
                    <a:pt x="25" y="255"/>
                    <a:pt x="20" y="254"/>
                    <a:pt x="20" y="252"/>
                  </a:cubicBezTo>
                  <a:cubicBezTo>
                    <a:pt x="20" y="251"/>
                    <a:pt x="25" y="253"/>
                    <a:pt x="24" y="252"/>
                  </a:cubicBezTo>
                  <a:cubicBezTo>
                    <a:pt x="22" y="246"/>
                    <a:pt x="18" y="240"/>
                    <a:pt x="14" y="236"/>
                  </a:cubicBezTo>
                  <a:cubicBezTo>
                    <a:pt x="13" y="235"/>
                    <a:pt x="10" y="239"/>
                    <a:pt x="10" y="237"/>
                  </a:cubicBezTo>
                  <a:cubicBezTo>
                    <a:pt x="8" y="233"/>
                    <a:pt x="9" y="229"/>
                    <a:pt x="9" y="225"/>
                  </a:cubicBezTo>
                  <a:cubicBezTo>
                    <a:pt x="9" y="222"/>
                    <a:pt x="9" y="220"/>
                    <a:pt x="8" y="218"/>
                  </a:cubicBezTo>
                  <a:cubicBezTo>
                    <a:pt x="8" y="217"/>
                    <a:pt x="5" y="217"/>
                    <a:pt x="5" y="216"/>
                  </a:cubicBezTo>
                  <a:cubicBezTo>
                    <a:pt x="4" y="213"/>
                    <a:pt x="5" y="210"/>
                    <a:pt x="4" y="207"/>
                  </a:cubicBezTo>
                  <a:cubicBezTo>
                    <a:pt x="3" y="206"/>
                    <a:pt x="0" y="205"/>
                    <a:pt x="1" y="204"/>
                  </a:cubicBezTo>
                  <a:cubicBezTo>
                    <a:pt x="1" y="202"/>
                    <a:pt x="4" y="203"/>
                    <a:pt x="5" y="203"/>
                  </a:cubicBezTo>
                  <a:close/>
                </a:path>
              </a:pathLst>
            </a:custGeom>
            <a:solidFill>
              <a:srgbClr val="2A678B"/>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00" name="Freeform 156"/>
            <p:cNvSpPr>
              <a:spLocks noChangeAspect="1"/>
            </p:cNvSpPr>
            <p:nvPr/>
          </p:nvSpPr>
          <p:spPr bwMode="auto">
            <a:xfrm>
              <a:off x="4286354" y="1943565"/>
              <a:ext cx="504780" cy="507569"/>
            </a:xfrm>
            <a:custGeom>
              <a:avLst/>
              <a:gdLst>
                <a:gd name="T0" fmla="*/ 2147483647 w 287"/>
                <a:gd name="T1" fmla="*/ 2147483647 h 267"/>
                <a:gd name="T2" fmla="*/ 2147483647 w 287"/>
                <a:gd name="T3" fmla="*/ 2147483647 h 267"/>
                <a:gd name="T4" fmla="*/ 2147483647 w 287"/>
                <a:gd name="T5" fmla="*/ 2147483647 h 267"/>
                <a:gd name="T6" fmla="*/ 2147483647 w 287"/>
                <a:gd name="T7" fmla="*/ 2147483647 h 267"/>
                <a:gd name="T8" fmla="*/ 2147483647 w 287"/>
                <a:gd name="T9" fmla="*/ 2147483647 h 267"/>
                <a:gd name="T10" fmla="*/ 2147483647 w 287"/>
                <a:gd name="T11" fmla="*/ 2147483647 h 267"/>
                <a:gd name="T12" fmla="*/ 2147483647 w 287"/>
                <a:gd name="T13" fmla="*/ 2147483647 h 267"/>
                <a:gd name="T14" fmla="*/ 2147483647 w 287"/>
                <a:gd name="T15" fmla="*/ 2147483647 h 267"/>
                <a:gd name="T16" fmla="*/ 2147483647 w 287"/>
                <a:gd name="T17" fmla="*/ 2147483647 h 267"/>
                <a:gd name="T18" fmla="*/ 2147483647 w 287"/>
                <a:gd name="T19" fmla="*/ 2147483647 h 267"/>
                <a:gd name="T20" fmla="*/ 2147483647 w 287"/>
                <a:gd name="T21" fmla="*/ 2147483647 h 267"/>
                <a:gd name="T22" fmla="*/ 2147483647 w 287"/>
                <a:gd name="T23" fmla="*/ 2147483647 h 267"/>
                <a:gd name="T24" fmla="*/ 2147483647 w 287"/>
                <a:gd name="T25" fmla="*/ 2147483647 h 267"/>
                <a:gd name="T26" fmla="*/ 2147483647 w 287"/>
                <a:gd name="T27" fmla="*/ 2147483647 h 267"/>
                <a:gd name="T28" fmla="*/ 2147483647 w 287"/>
                <a:gd name="T29" fmla="*/ 2147483647 h 267"/>
                <a:gd name="T30" fmla="*/ 2147483647 w 287"/>
                <a:gd name="T31" fmla="*/ 2147483647 h 267"/>
                <a:gd name="T32" fmla="*/ 2147483647 w 287"/>
                <a:gd name="T33" fmla="*/ 2147483647 h 267"/>
                <a:gd name="T34" fmla="*/ 2147483647 w 287"/>
                <a:gd name="T35" fmla="*/ 2147483647 h 267"/>
                <a:gd name="T36" fmla="*/ 2147483647 w 287"/>
                <a:gd name="T37" fmla="*/ 2147483647 h 267"/>
                <a:gd name="T38" fmla="*/ 2147483647 w 287"/>
                <a:gd name="T39" fmla="*/ 2147483647 h 267"/>
                <a:gd name="T40" fmla="*/ 2147483647 w 287"/>
                <a:gd name="T41" fmla="*/ 2147483647 h 267"/>
                <a:gd name="T42" fmla="*/ 2147483647 w 287"/>
                <a:gd name="T43" fmla="*/ 2147483647 h 267"/>
                <a:gd name="T44" fmla="*/ 2147483647 w 287"/>
                <a:gd name="T45" fmla="*/ 2147483647 h 267"/>
                <a:gd name="T46" fmla="*/ 2147483647 w 287"/>
                <a:gd name="T47" fmla="*/ 2147483647 h 267"/>
                <a:gd name="T48" fmla="*/ 2147483647 w 287"/>
                <a:gd name="T49" fmla="*/ 2147483647 h 267"/>
                <a:gd name="T50" fmla="*/ 2147483647 w 287"/>
                <a:gd name="T51" fmla="*/ 2147483647 h 267"/>
                <a:gd name="T52" fmla="*/ 2147483647 w 287"/>
                <a:gd name="T53" fmla="*/ 2147483647 h 267"/>
                <a:gd name="T54" fmla="*/ 2147483647 w 287"/>
                <a:gd name="T55" fmla="*/ 2147483647 h 267"/>
                <a:gd name="T56" fmla="*/ 2147483647 w 287"/>
                <a:gd name="T57" fmla="*/ 2147483647 h 267"/>
                <a:gd name="T58" fmla="*/ 2147483647 w 287"/>
                <a:gd name="T59" fmla="*/ 2147483647 h 267"/>
                <a:gd name="T60" fmla="*/ 2147483647 w 287"/>
                <a:gd name="T61" fmla="*/ 2147483647 h 267"/>
                <a:gd name="T62" fmla="*/ 2147483647 w 287"/>
                <a:gd name="T63" fmla="*/ 2147483647 h 267"/>
                <a:gd name="T64" fmla="*/ 2147483647 w 287"/>
                <a:gd name="T65" fmla="*/ 2147483647 h 267"/>
                <a:gd name="T66" fmla="*/ 2147483647 w 287"/>
                <a:gd name="T67" fmla="*/ 2147483647 h 267"/>
                <a:gd name="T68" fmla="*/ 2147483647 w 287"/>
                <a:gd name="T69" fmla="*/ 2147483647 h 267"/>
                <a:gd name="T70" fmla="*/ 2147483647 w 287"/>
                <a:gd name="T71" fmla="*/ 2147483647 h 267"/>
                <a:gd name="T72" fmla="*/ 2147483647 w 287"/>
                <a:gd name="T73" fmla="*/ 2147483647 h 267"/>
                <a:gd name="T74" fmla="*/ 2147483647 w 287"/>
                <a:gd name="T75" fmla="*/ 2147483647 h 267"/>
                <a:gd name="T76" fmla="*/ 2147483647 w 287"/>
                <a:gd name="T77" fmla="*/ 2147483647 h 267"/>
                <a:gd name="T78" fmla="*/ 2147483647 w 287"/>
                <a:gd name="T79" fmla="*/ 2147483647 h 267"/>
                <a:gd name="T80" fmla="*/ 2147483647 w 287"/>
                <a:gd name="T81" fmla="*/ 2147483647 h 267"/>
                <a:gd name="T82" fmla="*/ 2147483647 w 287"/>
                <a:gd name="T83" fmla="*/ 2147483647 h 267"/>
                <a:gd name="T84" fmla="*/ 2147483647 w 287"/>
                <a:gd name="T85" fmla="*/ 2147483647 h 267"/>
                <a:gd name="T86" fmla="*/ 2147483647 w 287"/>
                <a:gd name="T87" fmla="*/ 2147483647 h 267"/>
                <a:gd name="T88" fmla="*/ 2147483647 w 287"/>
                <a:gd name="T89" fmla="*/ 2147483647 h 267"/>
                <a:gd name="T90" fmla="*/ 2147483647 w 287"/>
                <a:gd name="T91" fmla="*/ 2147483647 h 267"/>
                <a:gd name="T92" fmla="*/ 2147483647 w 287"/>
                <a:gd name="T93" fmla="*/ 2147483647 h 267"/>
                <a:gd name="T94" fmla="*/ 2147483647 w 287"/>
                <a:gd name="T95" fmla="*/ 2147483647 h 267"/>
                <a:gd name="T96" fmla="*/ 2147483647 w 287"/>
                <a:gd name="T97" fmla="*/ 2147483647 h 267"/>
                <a:gd name="T98" fmla="*/ 2147483647 w 287"/>
                <a:gd name="T99" fmla="*/ 2147483647 h 267"/>
                <a:gd name="T100" fmla="*/ 2147483647 w 287"/>
                <a:gd name="T101" fmla="*/ 2147483647 h 267"/>
                <a:gd name="T102" fmla="*/ 2147483647 w 287"/>
                <a:gd name="T103" fmla="*/ 2147483647 h 267"/>
                <a:gd name="T104" fmla="*/ 2147483647 w 287"/>
                <a:gd name="T105" fmla="*/ 2147483647 h 267"/>
                <a:gd name="T106" fmla="*/ 2147483647 w 287"/>
                <a:gd name="T107" fmla="*/ 2147483647 h 267"/>
                <a:gd name="T108" fmla="*/ 2147483647 w 287"/>
                <a:gd name="T109" fmla="*/ 2147483647 h 267"/>
                <a:gd name="T110" fmla="*/ 2147483647 w 287"/>
                <a:gd name="T111" fmla="*/ 2147483647 h 267"/>
                <a:gd name="T112" fmla="*/ 2147483647 w 287"/>
                <a:gd name="T113" fmla="*/ 2147483647 h 267"/>
                <a:gd name="T114" fmla="*/ 2147483647 w 287"/>
                <a:gd name="T115" fmla="*/ 2147483647 h 267"/>
                <a:gd name="T116" fmla="*/ 2147483647 w 287"/>
                <a:gd name="T117" fmla="*/ 2147483647 h 26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7"/>
                <a:gd name="T178" fmla="*/ 0 h 267"/>
                <a:gd name="T179" fmla="*/ 287 w 287"/>
                <a:gd name="T180" fmla="*/ 267 h 26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7" h="267">
                  <a:moveTo>
                    <a:pt x="77" y="247"/>
                  </a:moveTo>
                  <a:cubicBezTo>
                    <a:pt x="76" y="246"/>
                    <a:pt x="71" y="246"/>
                    <a:pt x="70" y="244"/>
                  </a:cubicBezTo>
                  <a:cubicBezTo>
                    <a:pt x="68" y="242"/>
                    <a:pt x="70" y="239"/>
                    <a:pt x="70" y="236"/>
                  </a:cubicBezTo>
                  <a:cubicBezTo>
                    <a:pt x="69" y="234"/>
                    <a:pt x="69" y="230"/>
                    <a:pt x="66" y="230"/>
                  </a:cubicBezTo>
                  <a:cubicBezTo>
                    <a:pt x="64" y="231"/>
                    <a:pt x="65" y="235"/>
                    <a:pt x="65" y="237"/>
                  </a:cubicBezTo>
                  <a:cubicBezTo>
                    <a:pt x="65" y="240"/>
                    <a:pt x="66" y="243"/>
                    <a:pt x="65" y="245"/>
                  </a:cubicBezTo>
                  <a:cubicBezTo>
                    <a:pt x="64" y="247"/>
                    <a:pt x="62" y="249"/>
                    <a:pt x="60" y="249"/>
                  </a:cubicBezTo>
                  <a:cubicBezTo>
                    <a:pt x="58" y="250"/>
                    <a:pt x="57" y="247"/>
                    <a:pt x="55" y="248"/>
                  </a:cubicBezTo>
                  <a:cubicBezTo>
                    <a:pt x="49" y="252"/>
                    <a:pt x="45" y="260"/>
                    <a:pt x="39" y="264"/>
                  </a:cubicBezTo>
                  <a:cubicBezTo>
                    <a:pt x="36" y="266"/>
                    <a:pt x="32" y="267"/>
                    <a:pt x="29" y="266"/>
                  </a:cubicBezTo>
                  <a:cubicBezTo>
                    <a:pt x="23" y="264"/>
                    <a:pt x="17" y="261"/>
                    <a:pt x="11" y="258"/>
                  </a:cubicBezTo>
                  <a:cubicBezTo>
                    <a:pt x="9" y="256"/>
                    <a:pt x="6" y="253"/>
                    <a:pt x="6" y="250"/>
                  </a:cubicBezTo>
                  <a:cubicBezTo>
                    <a:pt x="7" y="248"/>
                    <a:pt x="12" y="250"/>
                    <a:pt x="14" y="249"/>
                  </a:cubicBezTo>
                  <a:cubicBezTo>
                    <a:pt x="16" y="247"/>
                    <a:pt x="16" y="244"/>
                    <a:pt x="16" y="242"/>
                  </a:cubicBezTo>
                  <a:cubicBezTo>
                    <a:pt x="16" y="240"/>
                    <a:pt x="15" y="237"/>
                    <a:pt x="13" y="237"/>
                  </a:cubicBezTo>
                  <a:cubicBezTo>
                    <a:pt x="10" y="236"/>
                    <a:pt x="7" y="241"/>
                    <a:pt x="5" y="240"/>
                  </a:cubicBezTo>
                  <a:cubicBezTo>
                    <a:pt x="3" y="239"/>
                    <a:pt x="7" y="236"/>
                    <a:pt x="8" y="235"/>
                  </a:cubicBezTo>
                  <a:cubicBezTo>
                    <a:pt x="10" y="233"/>
                    <a:pt x="11" y="232"/>
                    <a:pt x="13" y="230"/>
                  </a:cubicBezTo>
                  <a:cubicBezTo>
                    <a:pt x="15" y="227"/>
                    <a:pt x="17" y="224"/>
                    <a:pt x="19" y="221"/>
                  </a:cubicBezTo>
                  <a:cubicBezTo>
                    <a:pt x="19" y="220"/>
                    <a:pt x="17" y="220"/>
                    <a:pt x="17" y="221"/>
                  </a:cubicBezTo>
                  <a:cubicBezTo>
                    <a:pt x="14" y="223"/>
                    <a:pt x="13" y="228"/>
                    <a:pt x="9" y="229"/>
                  </a:cubicBezTo>
                  <a:cubicBezTo>
                    <a:pt x="6" y="229"/>
                    <a:pt x="6" y="224"/>
                    <a:pt x="5" y="222"/>
                  </a:cubicBezTo>
                  <a:cubicBezTo>
                    <a:pt x="3" y="220"/>
                    <a:pt x="0" y="218"/>
                    <a:pt x="0" y="215"/>
                  </a:cubicBezTo>
                  <a:cubicBezTo>
                    <a:pt x="0" y="213"/>
                    <a:pt x="4" y="212"/>
                    <a:pt x="5" y="209"/>
                  </a:cubicBezTo>
                  <a:cubicBezTo>
                    <a:pt x="5" y="207"/>
                    <a:pt x="5" y="204"/>
                    <a:pt x="5" y="202"/>
                  </a:cubicBezTo>
                  <a:cubicBezTo>
                    <a:pt x="4" y="200"/>
                    <a:pt x="0" y="200"/>
                    <a:pt x="0" y="199"/>
                  </a:cubicBezTo>
                  <a:cubicBezTo>
                    <a:pt x="1" y="196"/>
                    <a:pt x="4" y="195"/>
                    <a:pt x="7" y="194"/>
                  </a:cubicBezTo>
                  <a:cubicBezTo>
                    <a:pt x="9" y="193"/>
                    <a:pt x="15" y="195"/>
                    <a:pt x="13" y="194"/>
                  </a:cubicBezTo>
                  <a:cubicBezTo>
                    <a:pt x="10" y="192"/>
                    <a:pt x="6" y="193"/>
                    <a:pt x="3" y="191"/>
                  </a:cubicBezTo>
                  <a:cubicBezTo>
                    <a:pt x="2" y="190"/>
                    <a:pt x="0" y="187"/>
                    <a:pt x="1" y="186"/>
                  </a:cubicBezTo>
                  <a:cubicBezTo>
                    <a:pt x="3" y="184"/>
                    <a:pt x="5" y="187"/>
                    <a:pt x="8" y="187"/>
                  </a:cubicBezTo>
                  <a:cubicBezTo>
                    <a:pt x="11" y="187"/>
                    <a:pt x="14" y="186"/>
                    <a:pt x="17" y="185"/>
                  </a:cubicBezTo>
                  <a:cubicBezTo>
                    <a:pt x="20" y="185"/>
                    <a:pt x="26" y="187"/>
                    <a:pt x="25" y="185"/>
                  </a:cubicBezTo>
                  <a:cubicBezTo>
                    <a:pt x="24" y="181"/>
                    <a:pt x="17" y="183"/>
                    <a:pt x="15" y="180"/>
                  </a:cubicBezTo>
                  <a:cubicBezTo>
                    <a:pt x="14" y="178"/>
                    <a:pt x="19" y="179"/>
                    <a:pt x="21" y="178"/>
                  </a:cubicBezTo>
                  <a:cubicBezTo>
                    <a:pt x="24" y="178"/>
                    <a:pt x="29" y="181"/>
                    <a:pt x="30" y="178"/>
                  </a:cubicBezTo>
                  <a:cubicBezTo>
                    <a:pt x="32" y="176"/>
                    <a:pt x="23" y="176"/>
                    <a:pt x="24" y="173"/>
                  </a:cubicBezTo>
                  <a:cubicBezTo>
                    <a:pt x="24" y="171"/>
                    <a:pt x="29" y="171"/>
                    <a:pt x="32" y="172"/>
                  </a:cubicBezTo>
                  <a:cubicBezTo>
                    <a:pt x="34" y="172"/>
                    <a:pt x="35" y="176"/>
                    <a:pt x="38" y="176"/>
                  </a:cubicBezTo>
                  <a:cubicBezTo>
                    <a:pt x="40" y="175"/>
                    <a:pt x="41" y="172"/>
                    <a:pt x="41" y="170"/>
                  </a:cubicBezTo>
                  <a:cubicBezTo>
                    <a:pt x="41" y="169"/>
                    <a:pt x="38" y="168"/>
                    <a:pt x="38" y="166"/>
                  </a:cubicBezTo>
                  <a:cubicBezTo>
                    <a:pt x="40" y="164"/>
                    <a:pt x="43" y="165"/>
                    <a:pt x="45" y="163"/>
                  </a:cubicBezTo>
                  <a:cubicBezTo>
                    <a:pt x="46" y="162"/>
                    <a:pt x="45" y="158"/>
                    <a:pt x="46" y="158"/>
                  </a:cubicBezTo>
                  <a:cubicBezTo>
                    <a:pt x="49" y="158"/>
                    <a:pt x="49" y="164"/>
                    <a:pt x="52" y="164"/>
                  </a:cubicBezTo>
                  <a:cubicBezTo>
                    <a:pt x="54" y="165"/>
                    <a:pt x="53" y="160"/>
                    <a:pt x="54" y="160"/>
                  </a:cubicBezTo>
                  <a:cubicBezTo>
                    <a:pt x="56" y="159"/>
                    <a:pt x="58" y="162"/>
                    <a:pt x="60" y="162"/>
                  </a:cubicBezTo>
                  <a:cubicBezTo>
                    <a:pt x="61" y="163"/>
                    <a:pt x="63" y="162"/>
                    <a:pt x="64" y="161"/>
                  </a:cubicBezTo>
                  <a:cubicBezTo>
                    <a:pt x="67" y="159"/>
                    <a:pt x="69" y="155"/>
                    <a:pt x="71" y="152"/>
                  </a:cubicBezTo>
                  <a:cubicBezTo>
                    <a:pt x="71" y="151"/>
                    <a:pt x="69" y="150"/>
                    <a:pt x="69" y="151"/>
                  </a:cubicBezTo>
                  <a:cubicBezTo>
                    <a:pt x="65" y="153"/>
                    <a:pt x="63" y="158"/>
                    <a:pt x="59" y="159"/>
                  </a:cubicBezTo>
                  <a:cubicBezTo>
                    <a:pt x="56" y="159"/>
                    <a:pt x="54" y="155"/>
                    <a:pt x="54" y="153"/>
                  </a:cubicBezTo>
                  <a:cubicBezTo>
                    <a:pt x="55" y="149"/>
                    <a:pt x="59" y="146"/>
                    <a:pt x="62" y="143"/>
                  </a:cubicBezTo>
                  <a:cubicBezTo>
                    <a:pt x="65" y="141"/>
                    <a:pt x="67" y="140"/>
                    <a:pt x="70" y="139"/>
                  </a:cubicBezTo>
                  <a:cubicBezTo>
                    <a:pt x="73" y="138"/>
                    <a:pt x="77" y="142"/>
                    <a:pt x="78" y="140"/>
                  </a:cubicBezTo>
                  <a:cubicBezTo>
                    <a:pt x="80" y="137"/>
                    <a:pt x="74" y="132"/>
                    <a:pt x="76" y="130"/>
                  </a:cubicBezTo>
                  <a:cubicBezTo>
                    <a:pt x="78" y="127"/>
                    <a:pt x="83" y="130"/>
                    <a:pt x="86" y="128"/>
                  </a:cubicBezTo>
                  <a:cubicBezTo>
                    <a:pt x="88" y="127"/>
                    <a:pt x="86" y="125"/>
                    <a:pt x="86" y="124"/>
                  </a:cubicBezTo>
                  <a:cubicBezTo>
                    <a:pt x="86" y="121"/>
                    <a:pt x="85" y="118"/>
                    <a:pt x="86" y="116"/>
                  </a:cubicBezTo>
                  <a:cubicBezTo>
                    <a:pt x="88" y="114"/>
                    <a:pt x="92" y="116"/>
                    <a:pt x="93" y="113"/>
                  </a:cubicBezTo>
                  <a:cubicBezTo>
                    <a:pt x="94" y="111"/>
                    <a:pt x="89" y="110"/>
                    <a:pt x="90" y="108"/>
                  </a:cubicBezTo>
                  <a:cubicBezTo>
                    <a:pt x="92" y="106"/>
                    <a:pt x="97" y="109"/>
                    <a:pt x="100" y="106"/>
                  </a:cubicBezTo>
                  <a:cubicBezTo>
                    <a:pt x="101" y="105"/>
                    <a:pt x="95" y="107"/>
                    <a:pt x="94" y="105"/>
                  </a:cubicBezTo>
                  <a:cubicBezTo>
                    <a:pt x="92" y="103"/>
                    <a:pt x="92" y="100"/>
                    <a:pt x="93" y="99"/>
                  </a:cubicBezTo>
                  <a:cubicBezTo>
                    <a:pt x="95" y="97"/>
                    <a:pt x="98" y="100"/>
                    <a:pt x="99" y="99"/>
                  </a:cubicBezTo>
                  <a:cubicBezTo>
                    <a:pt x="100" y="97"/>
                    <a:pt x="98" y="94"/>
                    <a:pt x="99" y="93"/>
                  </a:cubicBezTo>
                  <a:cubicBezTo>
                    <a:pt x="100" y="90"/>
                    <a:pt x="103" y="89"/>
                    <a:pt x="106" y="89"/>
                  </a:cubicBezTo>
                  <a:cubicBezTo>
                    <a:pt x="110" y="88"/>
                    <a:pt x="117" y="92"/>
                    <a:pt x="117" y="88"/>
                  </a:cubicBezTo>
                  <a:cubicBezTo>
                    <a:pt x="118" y="85"/>
                    <a:pt x="108" y="88"/>
                    <a:pt x="107" y="85"/>
                  </a:cubicBezTo>
                  <a:cubicBezTo>
                    <a:pt x="106" y="82"/>
                    <a:pt x="111" y="81"/>
                    <a:pt x="114" y="80"/>
                  </a:cubicBezTo>
                  <a:cubicBezTo>
                    <a:pt x="116" y="80"/>
                    <a:pt x="119" y="83"/>
                    <a:pt x="120" y="81"/>
                  </a:cubicBezTo>
                  <a:cubicBezTo>
                    <a:pt x="121" y="79"/>
                    <a:pt x="119" y="76"/>
                    <a:pt x="117" y="74"/>
                  </a:cubicBezTo>
                  <a:cubicBezTo>
                    <a:pt x="115" y="73"/>
                    <a:pt x="109" y="76"/>
                    <a:pt x="110" y="74"/>
                  </a:cubicBezTo>
                  <a:cubicBezTo>
                    <a:pt x="112" y="71"/>
                    <a:pt x="117" y="72"/>
                    <a:pt x="120" y="70"/>
                  </a:cubicBezTo>
                  <a:cubicBezTo>
                    <a:pt x="122" y="67"/>
                    <a:pt x="122" y="63"/>
                    <a:pt x="125" y="61"/>
                  </a:cubicBezTo>
                  <a:cubicBezTo>
                    <a:pt x="128" y="59"/>
                    <a:pt x="134" y="62"/>
                    <a:pt x="137" y="60"/>
                  </a:cubicBezTo>
                  <a:cubicBezTo>
                    <a:pt x="139" y="59"/>
                    <a:pt x="133" y="58"/>
                    <a:pt x="131" y="58"/>
                  </a:cubicBezTo>
                  <a:cubicBezTo>
                    <a:pt x="125" y="58"/>
                    <a:pt x="117" y="63"/>
                    <a:pt x="112" y="59"/>
                  </a:cubicBezTo>
                  <a:cubicBezTo>
                    <a:pt x="109" y="56"/>
                    <a:pt x="115" y="50"/>
                    <a:pt x="118" y="47"/>
                  </a:cubicBezTo>
                  <a:cubicBezTo>
                    <a:pt x="120" y="46"/>
                    <a:pt x="118" y="52"/>
                    <a:pt x="120" y="52"/>
                  </a:cubicBezTo>
                  <a:cubicBezTo>
                    <a:pt x="123" y="53"/>
                    <a:pt x="126" y="48"/>
                    <a:pt x="129" y="50"/>
                  </a:cubicBezTo>
                  <a:cubicBezTo>
                    <a:pt x="131" y="51"/>
                    <a:pt x="127" y="55"/>
                    <a:pt x="129" y="56"/>
                  </a:cubicBezTo>
                  <a:cubicBezTo>
                    <a:pt x="131" y="58"/>
                    <a:pt x="135" y="56"/>
                    <a:pt x="137" y="54"/>
                  </a:cubicBezTo>
                  <a:cubicBezTo>
                    <a:pt x="138" y="53"/>
                    <a:pt x="139" y="51"/>
                    <a:pt x="139" y="50"/>
                  </a:cubicBezTo>
                  <a:cubicBezTo>
                    <a:pt x="138" y="49"/>
                    <a:pt x="135" y="51"/>
                    <a:pt x="134" y="49"/>
                  </a:cubicBezTo>
                  <a:cubicBezTo>
                    <a:pt x="134" y="48"/>
                    <a:pt x="135" y="46"/>
                    <a:pt x="136" y="46"/>
                  </a:cubicBezTo>
                  <a:cubicBezTo>
                    <a:pt x="138" y="45"/>
                    <a:pt x="141" y="47"/>
                    <a:pt x="143" y="45"/>
                  </a:cubicBezTo>
                  <a:cubicBezTo>
                    <a:pt x="145" y="43"/>
                    <a:pt x="141" y="38"/>
                    <a:pt x="144" y="36"/>
                  </a:cubicBezTo>
                  <a:cubicBezTo>
                    <a:pt x="146" y="35"/>
                    <a:pt x="147" y="42"/>
                    <a:pt x="149" y="41"/>
                  </a:cubicBezTo>
                  <a:cubicBezTo>
                    <a:pt x="151" y="41"/>
                    <a:pt x="149" y="36"/>
                    <a:pt x="150" y="36"/>
                  </a:cubicBezTo>
                  <a:cubicBezTo>
                    <a:pt x="153" y="36"/>
                    <a:pt x="155" y="42"/>
                    <a:pt x="157" y="40"/>
                  </a:cubicBezTo>
                  <a:cubicBezTo>
                    <a:pt x="159" y="38"/>
                    <a:pt x="155" y="34"/>
                    <a:pt x="157" y="31"/>
                  </a:cubicBezTo>
                  <a:cubicBezTo>
                    <a:pt x="157" y="30"/>
                    <a:pt x="161" y="30"/>
                    <a:pt x="162" y="31"/>
                  </a:cubicBezTo>
                  <a:cubicBezTo>
                    <a:pt x="163" y="32"/>
                    <a:pt x="159" y="37"/>
                    <a:pt x="161" y="36"/>
                  </a:cubicBezTo>
                  <a:cubicBezTo>
                    <a:pt x="164" y="33"/>
                    <a:pt x="165" y="27"/>
                    <a:pt x="169" y="26"/>
                  </a:cubicBezTo>
                  <a:cubicBezTo>
                    <a:pt x="171" y="25"/>
                    <a:pt x="168" y="31"/>
                    <a:pt x="168" y="33"/>
                  </a:cubicBezTo>
                  <a:cubicBezTo>
                    <a:pt x="167" y="35"/>
                    <a:pt x="164" y="40"/>
                    <a:pt x="166" y="39"/>
                  </a:cubicBezTo>
                  <a:cubicBezTo>
                    <a:pt x="169" y="36"/>
                    <a:pt x="169" y="31"/>
                    <a:pt x="173" y="29"/>
                  </a:cubicBezTo>
                  <a:cubicBezTo>
                    <a:pt x="175" y="27"/>
                    <a:pt x="178" y="26"/>
                    <a:pt x="180" y="27"/>
                  </a:cubicBezTo>
                  <a:cubicBezTo>
                    <a:pt x="183" y="28"/>
                    <a:pt x="183" y="36"/>
                    <a:pt x="186" y="35"/>
                  </a:cubicBezTo>
                  <a:cubicBezTo>
                    <a:pt x="189" y="34"/>
                    <a:pt x="187" y="28"/>
                    <a:pt x="186" y="25"/>
                  </a:cubicBezTo>
                  <a:cubicBezTo>
                    <a:pt x="186" y="23"/>
                    <a:pt x="182" y="22"/>
                    <a:pt x="182" y="19"/>
                  </a:cubicBezTo>
                  <a:cubicBezTo>
                    <a:pt x="182" y="18"/>
                    <a:pt x="185" y="18"/>
                    <a:pt x="187" y="19"/>
                  </a:cubicBezTo>
                  <a:cubicBezTo>
                    <a:pt x="189" y="19"/>
                    <a:pt x="191" y="22"/>
                    <a:pt x="194" y="23"/>
                  </a:cubicBezTo>
                  <a:cubicBezTo>
                    <a:pt x="197" y="25"/>
                    <a:pt x="200" y="28"/>
                    <a:pt x="203" y="27"/>
                  </a:cubicBezTo>
                  <a:cubicBezTo>
                    <a:pt x="205" y="26"/>
                    <a:pt x="202" y="22"/>
                    <a:pt x="203" y="20"/>
                  </a:cubicBezTo>
                  <a:cubicBezTo>
                    <a:pt x="204" y="17"/>
                    <a:pt x="206" y="15"/>
                    <a:pt x="208" y="14"/>
                  </a:cubicBezTo>
                  <a:cubicBezTo>
                    <a:pt x="210" y="12"/>
                    <a:pt x="213" y="11"/>
                    <a:pt x="215" y="9"/>
                  </a:cubicBezTo>
                  <a:cubicBezTo>
                    <a:pt x="216" y="7"/>
                    <a:pt x="212" y="3"/>
                    <a:pt x="214" y="3"/>
                  </a:cubicBezTo>
                  <a:cubicBezTo>
                    <a:pt x="217" y="3"/>
                    <a:pt x="218" y="8"/>
                    <a:pt x="221" y="8"/>
                  </a:cubicBezTo>
                  <a:cubicBezTo>
                    <a:pt x="224" y="8"/>
                    <a:pt x="223" y="6"/>
                    <a:pt x="226" y="6"/>
                  </a:cubicBezTo>
                  <a:cubicBezTo>
                    <a:pt x="228" y="6"/>
                    <a:pt x="229" y="6"/>
                    <a:pt x="228" y="8"/>
                  </a:cubicBezTo>
                  <a:cubicBezTo>
                    <a:pt x="227" y="11"/>
                    <a:pt x="222" y="11"/>
                    <a:pt x="221" y="14"/>
                  </a:cubicBezTo>
                  <a:cubicBezTo>
                    <a:pt x="220" y="17"/>
                    <a:pt x="218" y="25"/>
                    <a:pt x="221" y="23"/>
                  </a:cubicBezTo>
                  <a:cubicBezTo>
                    <a:pt x="227" y="22"/>
                    <a:pt x="228" y="14"/>
                    <a:pt x="232" y="10"/>
                  </a:cubicBezTo>
                  <a:cubicBezTo>
                    <a:pt x="233" y="9"/>
                    <a:pt x="236" y="4"/>
                    <a:pt x="237" y="6"/>
                  </a:cubicBezTo>
                  <a:cubicBezTo>
                    <a:pt x="239" y="9"/>
                    <a:pt x="235" y="14"/>
                    <a:pt x="237" y="17"/>
                  </a:cubicBezTo>
                  <a:cubicBezTo>
                    <a:pt x="238" y="19"/>
                    <a:pt x="241" y="17"/>
                    <a:pt x="242" y="15"/>
                  </a:cubicBezTo>
                  <a:cubicBezTo>
                    <a:pt x="244" y="13"/>
                    <a:pt x="244" y="10"/>
                    <a:pt x="244" y="8"/>
                  </a:cubicBezTo>
                  <a:cubicBezTo>
                    <a:pt x="245" y="6"/>
                    <a:pt x="242" y="5"/>
                    <a:pt x="243" y="4"/>
                  </a:cubicBezTo>
                  <a:cubicBezTo>
                    <a:pt x="246" y="2"/>
                    <a:pt x="249" y="0"/>
                    <a:pt x="252" y="1"/>
                  </a:cubicBezTo>
                  <a:cubicBezTo>
                    <a:pt x="255" y="2"/>
                    <a:pt x="257" y="5"/>
                    <a:pt x="256" y="7"/>
                  </a:cubicBezTo>
                  <a:cubicBezTo>
                    <a:pt x="255" y="9"/>
                    <a:pt x="251" y="6"/>
                    <a:pt x="251" y="7"/>
                  </a:cubicBezTo>
                  <a:cubicBezTo>
                    <a:pt x="250" y="9"/>
                    <a:pt x="255" y="10"/>
                    <a:pt x="254" y="12"/>
                  </a:cubicBezTo>
                  <a:cubicBezTo>
                    <a:pt x="254" y="14"/>
                    <a:pt x="248" y="15"/>
                    <a:pt x="250" y="16"/>
                  </a:cubicBezTo>
                  <a:cubicBezTo>
                    <a:pt x="252" y="17"/>
                    <a:pt x="255" y="15"/>
                    <a:pt x="257" y="14"/>
                  </a:cubicBezTo>
                  <a:cubicBezTo>
                    <a:pt x="259" y="12"/>
                    <a:pt x="259" y="7"/>
                    <a:pt x="262" y="7"/>
                  </a:cubicBezTo>
                  <a:cubicBezTo>
                    <a:pt x="264" y="6"/>
                    <a:pt x="266" y="9"/>
                    <a:pt x="268" y="10"/>
                  </a:cubicBezTo>
                  <a:cubicBezTo>
                    <a:pt x="270" y="11"/>
                    <a:pt x="272" y="10"/>
                    <a:pt x="275" y="11"/>
                  </a:cubicBezTo>
                  <a:cubicBezTo>
                    <a:pt x="278" y="13"/>
                    <a:pt x="285" y="14"/>
                    <a:pt x="285" y="19"/>
                  </a:cubicBezTo>
                  <a:cubicBezTo>
                    <a:pt x="286" y="22"/>
                    <a:pt x="280" y="23"/>
                    <a:pt x="276" y="23"/>
                  </a:cubicBezTo>
                  <a:cubicBezTo>
                    <a:pt x="271" y="24"/>
                    <a:pt x="263" y="17"/>
                    <a:pt x="261" y="22"/>
                  </a:cubicBezTo>
                  <a:cubicBezTo>
                    <a:pt x="258" y="26"/>
                    <a:pt x="270" y="25"/>
                    <a:pt x="274" y="28"/>
                  </a:cubicBezTo>
                  <a:cubicBezTo>
                    <a:pt x="275" y="28"/>
                    <a:pt x="273" y="31"/>
                    <a:pt x="274" y="31"/>
                  </a:cubicBezTo>
                  <a:cubicBezTo>
                    <a:pt x="276" y="32"/>
                    <a:pt x="279" y="29"/>
                    <a:pt x="281" y="30"/>
                  </a:cubicBezTo>
                  <a:cubicBezTo>
                    <a:pt x="283" y="30"/>
                    <a:pt x="285" y="32"/>
                    <a:pt x="287" y="33"/>
                  </a:cubicBezTo>
                  <a:cubicBezTo>
                    <a:pt x="286" y="34"/>
                    <a:pt x="286" y="36"/>
                    <a:pt x="284" y="36"/>
                  </a:cubicBezTo>
                  <a:cubicBezTo>
                    <a:pt x="282" y="36"/>
                    <a:pt x="280" y="33"/>
                    <a:pt x="278" y="33"/>
                  </a:cubicBezTo>
                  <a:cubicBezTo>
                    <a:pt x="276" y="33"/>
                    <a:pt x="277" y="38"/>
                    <a:pt x="276" y="38"/>
                  </a:cubicBezTo>
                  <a:cubicBezTo>
                    <a:pt x="273" y="39"/>
                    <a:pt x="271" y="40"/>
                    <a:pt x="269" y="41"/>
                  </a:cubicBezTo>
                  <a:cubicBezTo>
                    <a:pt x="268" y="43"/>
                    <a:pt x="269" y="46"/>
                    <a:pt x="268" y="47"/>
                  </a:cubicBezTo>
                  <a:cubicBezTo>
                    <a:pt x="267" y="48"/>
                    <a:pt x="265" y="46"/>
                    <a:pt x="264" y="46"/>
                  </a:cubicBezTo>
                  <a:cubicBezTo>
                    <a:pt x="265" y="42"/>
                    <a:pt x="268" y="39"/>
                    <a:pt x="267" y="35"/>
                  </a:cubicBezTo>
                  <a:cubicBezTo>
                    <a:pt x="267" y="32"/>
                    <a:pt x="262" y="32"/>
                    <a:pt x="259" y="30"/>
                  </a:cubicBezTo>
                  <a:cubicBezTo>
                    <a:pt x="255" y="29"/>
                    <a:pt x="251" y="23"/>
                    <a:pt x="247" y="25"/>
                  </a:cubicBezTo>
                  <a:cubicBezTo>
                    <a:pt x="244" y="28"/>
                    <a:pt x="239" y="27"/>
                    <a:pt x="236" y="26"/>
                  </a:cubicBezTo>
                  <a:cubicBezTo>
                    <a:pt x="234" y="28"/>
                    <a:pt x="231" y="33"/>
                    <a:pt x="230" y="38"/>
                  </a:cubicBezTo>
                  <a:cubicBezTo>
                    <a:pt x="229" y="41"/>
                    <a:pt x="231" y="45"/>
                    <a:pt x="230" y="48"/>
                  </a:cubicBezTo>
                  <a:cubicBezTo>
                    <a:pt x="229" y="50"/>
                    <a:pt x="225" y="48"/>
                    <a:pt x="224" y="50"/>
                  </a:cubicBezTo>
                  <a:cubicBezTo>
                    <a:pt x="222" y="52"/>
                    <a:pt x="225" y="56"/>
                    <a:pt x="223" y="56"/>
                  </a:cubicBezTo>
                  <a:cubicBezTo>
                    <a:pt x="218" y="56"/>
                    <a:pt x="214" y="51"/>
                    <a:pt x="210" y="51"/>
                  </a:cubicBezTo>
                  <a:cubicBezTo>
                    <a:pt x="207" y="51"/>
                    <a:pt x="204" y="56"/>
                    <a:pt x="202" y="55"/>
                  </a:cubicBezTo>
                  <a:cubicBezTo>
                    <a:pt x="198" y="53"/>
                    <a:pt x="194" y="54"/>
                    <a:pt x="192" y="53"/>
                  </a:cubicBezTo>
                  <a:cubicBezTo>
                    <a:pt x="188" y="48"/>
                    <a:pt x="187" y="39"/>
                    <a:pt x="179" y="37"/>
                  </a:cubicBezTo>
                  <a:cubicBezTo>
                    <a:pt x="177" y="37"/>
                    <a:pt x="180" y="42"/>
                    <a:pt x="179" y="44"/>
                  </a:cubicBezTo>
                  <a:cubicBezTo>
                    <a:pt x="178" y="45"/>
                    <a:pt x="176" y="45"/>
                    <a:pt x="175" y="46"/>
                  </a:cubicBezTo>
                  <a:cubicBezTo>
                    <a:pt x="173" y="46"/>
                    <a:pt x="169" y="44"/>
                    <a:pt x="168" y="46"/>
                  </a:cubicBezTo>
                  <a:cubicBezTo>
                    <a:pt x="166" y="50"/>
                    <a:pt x="171" y="57"/>
                    <a:pt x="167" y="59"/>
                  </a:cubicBezTo>
                  <a:cubicBezTo>
                    <a:pt x="163" y="62"/>
                    <a:pt x="159" y="55"/>
                    <a:pt x="154" y="54"/>
                  </a:cubicBezTo>
                  <a:cubicBezTo>
                    <a:pt x="152" y="53"/>
                    <a:pt x="148" y="53"/>
                    <a:pt x="146" y="55"/>
                  </a:cubicBezTo>
                  <a:cubicBezTo>
                    <a:pt x="144" y="59"/>
                    <a:pt x="147" y="65"/>
                    <a:pt x="144" y="69"/>
                  </a:cubicBezTo>
                  <a:cubicBezTo>
                    <a:pt x="143" y="71"/>
                    <a:pt x="140" y="65"/>
                    <a:pt x="138" y="66"/>
                  </a:cubicBezTo>
                  <a:cubicBezTo>
                    <a:pt x="132" y="69"/>
                    <a:pt x="128" y="75"/>
                    <a:pt x="124" y="81"/>
                  </a:cubicBezTo>
                  <a:cubicBezTo>
                    <a:pt x="123" y="84"/>
                    <a:pt x="126" y="87"/>
                    <a:pt x="124" y="89"/>
                  </a:cubicBezTo>
                  <a:cubicBezTo>
                    <a:pt x="120" y="93"/>
                    <a:pt x="117" y="98"/>
                    <a:pt x="116" y="103"/>
                  </a:cubicBezTo>
                  <a:cubicBezTo>
                    <a:pt x="115" y="106"/>
                    <a:pt x="109" y="104"/>
                    <a:pt x="107" y="106"/>
                  </a:cubicBezTo>
                  <a:cubicBezTo>
                    <a:pt x="105" y="108"/>
                    <a:pt x="106" y="110"/>
                    <a:pt x="105" y="112"/>
                  </a:cubicBezTo>
                  <a:cubicBezTo>
                    <a:pt x="104" y="121"/>
                    <a:pt x="100" y="130"/>
                    <a:pt x="100" y="140"/>
                  </a:cubicBezTo>
                  <a:cubicBezTo>
                    <a:pt x="100" y="143"/>
                    <a:pt x="105" y="146"/>
                    <a:pt x="103" y="148"/>
                  </a:cubicBezTo>
                  <a:cubicBezTo>
                    <a:pt x="99" y="151"/>
                    <a:pt x="93" y="146"/>
                    <a:pt x="88" y="148"/>
                  </a:cubicBezTo>
                  <a:cubicBezTo>
                    <a:pt x="85" y="150"/>
                    <a:pt x="82" y="154"/>
                    <a:pt x="82" y="157"/>
                  </a:cubicBezTo>
                  <a:cubicBezTo>
                    <a:pt x="81" y="169"/>
                    <a:pt x="81" y="180"/>
                    <a:pt x="81" y="191"/>
                  </a:cubicBezTo>
                  <a:cubicBezTo>
                    <a:pt x="81" y="195"/>
                    <a:pt x="87" y="198"/>
                    <a:pt x="89" y="202"/>
                  </a:cubicBezTo>
                  <a:cubicBezTo>
                    <a:pt x="90" y="203"/>
                    <a:pt x="89" y="205"/>
                    <a:pt x="88" y="206"/>
                  </a:cubicBezTo>
                  <a:cubicBezTo>
                    <a:pt x="88" y="207"/>
                    <a:pt x="85" y="207"/>
                    <a:pt x="85" y="208"/>
                  </a:cubicBezTo>
                  <a:cubicBezTo>
                    <a:pt x="84" y="214"/>
                    <a:pt x="87" y="220"/>
                    <a:pt x="86" y="225"/>
                  </a:cubicBezTo>
                  <a:cubicBezTo>
                    <a:pt x="86" y="228"/>
                    <a:pt x="82" y="228"/>
                    <a:pt x="81" y="230"/>
                  </a:cubicBezTo>
                  <a:cubicBezTo>
                    <a:pt x="79" y="233"/>
                    <a:pt x="78" y="236"/>
                    <a:pt x="77" y="239"/>
                  </a:cubicBezTo>
                  <a:cubicBezTo>
                    <a:pt x="77" y="241"/>
                    <a:pt x="77" y="244"/>
                    <a:pt x="77" y="247"/>
                  </a:cubicBezTo>
                  <a:close/>
                </a:path>
              </a:pathLst>
            </a:custGeom>
            <a:solidFill>
              <a:srgbClr val="2A678B"/>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01" name="Freeform 157"/>
            <p:cNvSpPr>
              <a:spLocks noChangeAspect="1"/>
            </p:cNvSpPr>
            <p:nvPr/>
          </p:nvSpPr>
          <p:spPr bwMode="auto">
            <a:xfrm>
              <a:off x="4311752" y="2559561"/>
              <a:ext cx="190483" cy="254570"/>
            </a:xfrm>
            <a:custGeom>
              <a:avLst/>
              <a:gdLst>
                <a:gd name="T0" fmla="*/ 2147483647 w 108"/>
                <a:gd name="T1" fmla="*/ 2147483647 h 134"/>
                <a:gd name="T2" fmla="*/ 2147483647 w 108"/>
                <a:gd name="T3" fmla="*/ 2147483647 h 134"/>
                <a:gd name="T4" fmla="*/ 2147483647 w 108"/>
                <a:gd name="T5" fmla="*/ 2147483647 h 134"/>
                <a:gd name="T6" fmla="*/ 2147483647 w 108"/>
                <a:gd name="T7" fmla="*/ 2147483647 h 134"/>
                <a:gd name="T8" fmla="*/ 2147483647 w 108"/>
                <a:gd name="T9" fmla="*/ 2147483647 h 134"/>
                <a:gd name="T10" fmla="*/ 2147483647 w 108"/>
                <a:gd name="T11" fmla="*/ 2147483647 h 134"/>
                <a:gd name="T12" fmla="*/ 2147483647 w 108"/>
                <a:gd name="T13" fmla="*/ 2147483647 h 134"/>
                <a:gd name="T14" fmla="*/ 2147483647 w 108"/>
                <a:gd name="T15" fmla="*/ 2147483647 h 134"/>
                <a:gd name="T16" fmla="*/ 2147483647 w 108"/>
                <a:gd name="T17" fmla="*/ 0 h 134"/>
                <a:gd name="T18" fmla="*/ 2147483647 w 108"/>
                <a:gd name="T19" fmla="*/ 2147483647 h 134"/>
                <a:gd name="T20" fmla="*/ 2147483647 w 108"/>
                <a:gd name="T21" fmla="*/ 2147483647 h 134"/>
                <a:gd name="T22" fmla="*/ 2147483647 w 108"/>
                <a:gd name="T23" fmla="*/ 2147483647 h 134"/>
                <a:gd name="T24" fmla="*/ 2147483647 w 108"/>
                <a:gd name="T25" fmla="*/ 2147483647 h 134"/>
                <a:gd name="T26" fmla="*/ 2147483647 w 108"/>
                <a:gd name="T27" fmla="*/ 2147483647 h 134"/>
                <a:gd name="T28" fmla="*/ 2147483647 w 108"/>
                <a:gd name="T29" fmla="*/ 2147483647 h 134"/>
                <a:gd name="T30" fmla="*/ 2147483647 w 108"/>
                <a:gd name="T31" fmla="*/ 2147483647 h 134"/>
                <a:gd name="T32" fmla="*/ 2147483647 w 108"/>
                <a:gd name="T33" fmla="*/ 2147483647 h 134"/>
                <a:gd name="T34" fmla="*/ 2147483647 w 108"/>
                <a:gd name="T35" fmla="*/ 2147483647 h 134"/>
                <a:gd name="T36" fmla="*/ 2147483647 w 108"/>
                <a:gd name="T37" fmla="*/ 2147483647 h 134"/>
                <a:gd name="T38" fmla="*/ 2147483647 w 108"/>
                <a:gd name="T39" fmla="*/ 2147483647 h 134"/>
                <a:gd name="T40" fmla="*/ 2147483647 w 108"/>
                <a:gd name="T41" fmla="*/ 2147483647 h 134"/>
                <a:gd name="T42" fmla="*/ 2147483647 w 108"/>
                <a:gd name="T43" fmla="*/ 2147483647 h 134"/>
                <a:gd name="T44" fmla="*/ 2147483647 w 108"/>
                <a:gd name="T45" fmla="*/ 2147483647 h 134"/>
                <a:gd name="T46" fmla="*/ 2147483647 w 108"/>
                <a:gd name="T47" fmla="*/ 2147483647 h 134"/>
                <a:gd name="T48" fmla="*/ 2147483647 w 108"/>
                <a:gd name="T49" fmla="*/ 2147483647 h 134"/>
                <a:gd name="T50" fmla="*/ 2147483647 w 108"/>
                <a:gd name="T51" fmla="*/ 2147483647 h 134"/>
                <a:gd name="T52" fmla="*/ 2147483647 w 108"/>
                <a:gd name="T53" fmla="*/ 2147483647 h 134"/>
                <a:gd name="T54" fmla="*/ 2147483647 w 108"/>
                <a:gd name="T55" fmla="*/ 2147483647 h 134"/>
                <a:gd name="T56" fmla="*/ 2147483647 w 108"/>
                <a:gd name="T57" fmla="*/ 2147483647 h 134"/>
                <a:gd name="T58" fmla="*/ 2147483647 w 108"/>
                <a:gd name="T59" fmla="*/ 2147483647 h 134"/>
                <a:gd name="T60" fmla="*/ 2147483647 w 108"/>
                <a:gd name="T61" fmla="*/ 2147483647 h 134"/>
                <a:gd name="T62" fmla="*/ 2147483647 w 108"/>
                <a:gd name="T63" fmla="*/ 2147483647 h 134"/>
                <a:gd name="T64" fmla="*/ 2147483647 w 108"/>
                <a:gd name="T65" fmla="*/ 2147483647 h 134"/>
                <a:gd name="T66" fmla="*/ 2147483647 w 108"/>
                <a:gd name="T67" fmla="*/ 2147483647 h 134"/>
                <a:gd name="T68" fmla="*/ 2147483647 w 108"/>
                <a:gd name="T69" fmla="*/ 2147483647 h 134"/>
                <a:gd name="T70" fmla="*/ 2147483647 w 108"/>
                <a:gd name="T71" fmla="*/ 2147483647 h 134"/>
                <a:gd name="T72" fmla="*/ 2147483647 w 108"/>
                <a:gd name="T73" fmla="*/ 2147483647 h 134"/>
                <a:gd name="T74" fmla="*/ 2147483647 w 108"/>
                <a:gd name="T75" fmla="*/ 2147483647 h 134"/>
                <a:gd name="T76" fmla="*/ 2147483647 w 108"/>
                <a:gd name="T77" fmla="*/ 2147483647 h 134"/>
                <a:gd name="T78" fmla="*/ 2147483647 w 108"/>
                <a:gd name="T79" fmla="*/ 2147483647 h 134"/>
                <a:gd name="T80" fmla="*/ 2147483647 w 108"/>
                <a:gd name="T81" fmla="*/ 2147483647 h 134"/>
                <a:gd name="T82" fmla="*/ 2147483647 w 108"/>
                <a:gd name="T83" fmla="*/ 2147483647 h 134"/>
                <a:gd name="T84" fmla="*/ 2147483647 w 108"/>
                <a:gd name="T85" fmla="*/ 2147483647 h 134"/>
                <a:gd name="T86" fmla="*/ 2147483647 w 108"/>
                <a:gd name="T87" fmla="*/ 2147483647 h 134"/>
                <a:gd name="T88" fmla="*/ 2147483647 w 108"/>
                <a:gd name="T89" fmla="*/ 2147483647 h 134"/>
                <a:gd name="T90" fmla="*/ 2147483647 w 108"/>
                <a:gd name="T91" fmla="*/ 2147483647 h 134"/>
                <a:gd name="T92" fmla="*/ 2147483647 w 108"/>
                <a:gd name="T93" fmla="*/ 2147483647 h 134"/>
                <a:gd name="T94" fmla="*/ 2147483647 w 108"/>
                <a:gd name="T95" fmla="*/ 2147483647 h 134"/>
                <a:gd name="T96" fmla="*/ 2147483647 w 108"/>
                <a:gd name="T97" fmla="*/ 2147483647 h 134"/>
                <a:gd name="T98" fmla="*/ 2147483647 w 108"/>
                <a:gd name="T99" fmla="*/ 2147483647 h 134"/>
                <a:gd name="T100" fmla="*/ 2147483647 w 108"/>
                <a:gd name="T101" fmla="*/ 2147483647 h 134"/>
                <a:gd name="T102" fmla="*/ 2147483647 w 108"/>
                <a:gd name="T103" fmla="*/ 2147483647 h 134"/>
                <a:gd name="T104" fmla="*/ 2147483647 w 108"/>
                <a:gd name="T105" fmla="*/ 2147483647 h 134"/>
                <a:gd name="T106" fmla="*/ 2147483647 w 108"/>
                <a:gd name="T107" fmla="*/ 2147483647 h 13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8"/>
                <a:gd name="T163" fmla="*/ 0 h 134"/>
                <a:gd name="T164" fmla="*/ 108 w 108"/>
                <a:gd name="T165" fmla="*/ 134 h 13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8" h="134">
                  <a:moveTo>
                    <a:pt x="98" y="21"/>
                  </a:moveTo>
                  <a:cubicBezTo>
                    <a:pt x="97" y="21"/>
                    <a:pt x="94" y="21"/>
                    <a:pt x="94" y="20"/>
                  </a:cubicBezTo>
                  <a:cubicBezTo>
                    <a:pt x="94" y="19"/>
                    <a:pt x="98" y="19"/>
                    <a:pt x="97" y="18"/>
                  </a:cubicBezTo>
                  <a:cubicBezTo>
                    <a:pt x="95" y="16"/>
                    <a:pt x="92" y="17"/>
                    <a:pt x="89" y="15"/>
                  </a:cubicBezTo>
                  <a:cubicBezTo>
                    <a:pt x="87" y="14"/>
                    <a:pt x="86" y="12"/>
                    <a:pt x="84" y="11"/>
                  </a:cubicBezTo>
                  <a:cubicBezTo>
                    <a:pt x="82" y="11"/>
                    <a:pt x="79" y="11"/>
                    <a:pt x="77" y="11"/>
                  </a:cubicBezTo>
                  <a:cubicBezTo>
                    <a:pt x="75" y="12"/>
                    <a:pt x="73" y="13"/>
                    <a:pt x="71" y="13"/>
                  </a:cubicBezTo>
                  <a:cubicBezTo>
                    <a:pt x="69" y="14"/>
                    <a:pt x="67" y="15"/>
                    <a:pt x="65" y="16"/>
                  </a:cubicBezTo>
                  <a:cubicBezTo>
                    <a:pt x="62" y="16"/>
                    <a:pt x="58" y="19"/>
                    <a:pt x="57" y="16"/>
                  </a:cubicBezTo>
                  <a:cubicBezTo>
                    <a:pt x="56" y="13"/>
                    <a:pt x="62" y="12"/>
                    <a:pt x="62" y="9"/>
                  </a:cubicBezTo>
                  <a:cubicBezTo>
                    <a:pt x="62" y="7"/>
                    <a:pt x="59" y="11"/>
                    <a:pt x="57" y="11"/>
                  </a:cubicBezTo>
                  <a:cubicBezTo>
                    <a:pt x="55" y="11"/>
                    <a:pt x="54" y="10"/>
                    <a:pt x="52" y="9"/>
                  </a:cubicBezTo>
                  <a:cubicBezTo>
                    <a:pt x="50" y="9"/>
                    <a:pt x="48" y="11"/>
                    <a:pt x="46" y="9"/>
                  </a:cubicBezTo>
                  <a:cubicBezTo>
                    <a:pt x="45" y="8"/>
                    <a:pt x="49" y="6"/>
                    <a:pt x="48" y="4"/>
                  </a:cubicBezTo>
                  <a:cubicBezTo>
                    <a:pt x="47" y="3"/>
                    <a:pt x="45" y="3"/>
                    <a:pt x="44" y="3"/>
                  </a:cubicBezTo>
                  <a:cubicBezTo>
                    <a:pt x="42" y="3"/>
                    <a:pt x="41" y="3"/>
                    <a:pt x="39" y="2"/>
                  </a:cubicBezTo>
                  <a:cubicBezTo>
                    <a:pt x="38" y="2"/>
                    <a:pt x="37" y="1"/>
                    <a:pt x="36" y="1"/>
                  </a:cubicBezTo>
                  <a:cubicBezTo>
                    <a:pt x="34" y="1"/>
                    <a:pt x="33" y="1"/>
                    <a:pt x="32" y="0"/>
                  </a:cubicBezTo>
                  <a:cubicBezTo>
                    <a:pt x="32" y="1"/>
                    <a:pt x="32" y="3"/>
                    <a:pt x="32" y="3"/>
                  </a:cubicBezTo>
                  <a:cubicBezTo>
                    <a:pt x="33" y="5"/>
                    <a:pt x="35" y="6"/>
                    <a:pt x="35" y="8"/>
                  </a:cubicBezTo>
                  <a:cubicBezTo>
                    <a:pt x="34" y="10"/>
                    <a:pt x="30" y="9"/>
                    <a:pt x="30" y="11"/>
                  </a:cubicBezTo>
                  <a:cubicBezTo>
                    <a:pt x="30" y="13"/>
                    <a:pt x="34" y="13"/>
                    <a:pt x="35" y="15"/>
                  </a:cubicBezTo>
                  <a:cubicBezTo>
                    <a:pt x="35" y="16"/>
                    <a:pt x="31" y="14"/>
                    <a:pt x="32" y="15"/>
                  </a:cubicBezTo>
                  <a:cubicBezTo>
                    <a:pt x="33" y="16"/>
                    <a:pt x="35" y="16"/>
                    <a:pt x="36" y="17"/>
                  </a:cubicBezTo>
                  <a:cubicBezTo>
                    <a:pt x="37" y="18"/>
                    <a:pt x="37" y="20"/>
                    <a:pt x="37" y="20"/>
                  </a:cubicBezTo>
                  <a:cubicBezTo>
                    <a:pt x="35" y="21"/>
                    <a:pt x="32" y="18"/>
                    <a:pt x="31" y="19"/>
                  </a:cubicBezTo>
                  <a:cubicBezTo>
                    <a:pt x="29" y="21"/>
                    <a:pt x="33" y="24"/>
                    <a:pt x="32" y="25"/>
                  </a:cubicBezTo>
                  <a:cubicBezTo>
                    <a:pt x="31" y="26"/>
                    <a:pt x="29" y="21"/>
                    <a:pt x="28" y="22"/>
                  </a:cubicBezTo>
                  <a:cubicBezTo>
                    <a:pt x="27" y="23"/>
                    <a:pt x="29" y="26"/>
                    <a:pt x="28" y="27"/>
                  </a:cubicBezTo>
                  <a:cubicBezTo>
                    <a:pt x="27" y="28"/>
                    <a:pt x="25" y="27"/>
                    <a:pt x="24" y="26"/>
                  </a:cubicBezTo>
                  <a:cubicBezTo>
                    <a:pt x="23" y="25"/>
                    <a:pt x="25" y="23"/>
                    <a:pt x="24" y="23"/>
                  </a:cubicBezTo>
                  <a:cubicBezTo>
                    <a:pt x="23" y="21"/>
                    <a:pt x="20" y="22"/>
                    <a:pt x="19" y="22"/>
                  </a:cubicBezTo>
                  <a:cubicBezTo>
                    <a:pt x="17" y="23"/>
                    <a:pt x="15" y="24"/>
                    <a:pt x="14" y="26"/>
                  </a:cubicBezTo>
                  <a:cubicBezTo>
                    <a:pt x="14" y="26"/>
                    <a:pt x="16" y="26"/>
                    <a:pt x="16" y="27"/>
                  </a:cubicBezTo>
                  <a:cubicBezTo>
                    <a:pt x="16" y="28"/>
                    <a:pt x="15" y="30"/>
                    <a:pt x="15" y="31"/>
                  </a:cubicBezTo>
                  <a:cubicBezTo>
                    <a:pt x="15" y="32"/>
                    <a:pt x="15" y="33"/>
                    <a:pt x="14" y="35"/>
                  </a:cubicBezTo>
                  <a:cubicBezTo>
                    <a:pt x="14" y="37"/>
                    <a:pt x="12" y="38"/>
                    <a:pt x="12" y="40"/>
                  </a:cubicBezTo>
                  <a:cubicBezTo>
                    <a:pt x="12" y="42"/>
                    <a:pt x="13" y="44"/>
                    <a:pt x="13" y="46"/>
                  </a:cubicBezTo>
                  <a:cubicBezTo>
                    <a:pt x="12" y="47"/>
                    <a:pt x="10" y="48"/>
                    <a:pt x="9" y="49"/>
                  </a:cubicBezTo>
                  <a:cubicBezTo>
                    <a:pt x="9" y="51"/>
                    <a:pt x="10" y="52"/>
                    <a:pt x="9" y="53"/>
                  </a:cubicBezTo>
                  <a:cubicBezTo>
                    <a:pt x="8" y="54"/>
                    <a:pt x="6" y="54"/>
                    <a:pt x="5" y="54"/>
                  </a:cubicBezTo>
                  <a:cubicBezTo>
                    <a:pt x="4" y="55"/>
                    <a:pt x="1" y="53"/>
                    <a:pt x="1" y="54"/>
                  </a:cubicBezTo>
                  <a:cubicBezTo>
                    <a:pt x="0" y="57"/>
                    <a:pt x="3" y="59"/>
                    <a:pt x="3" y="62"/>
                  </a:cubicBezTo>
                  <a:cubicBezTo>
                    <a:pt x="3" y="63"/>
                    <a:pt x="3" y="65"/>
                    <a:pt x="2" y="66"/>
                  </a:cubicBezTo>
                  <a:cubicBezTo>
                    <a:pt x="2" y="67"/>
                    <a:pt x="1" y="68"/>
                    <a:pt x="1" y="69"/>
                  </a:cubicBezTo>
                  <a:cubicBezTo>
                    <a:pt x="0" y="70"/>
                    <a:pt x="1" y="71"/>
                    <a:pt x="1" y="72"/>
                  </a:cubicBezTo>
                  <a:cubicBezTo>
                    <a:pt x="2" y="73"/>
                    <a:pt x="3" y="74"/>
                    <a:pt x="4" y="75"/>
                  </a:cubicBezTo>
                  <a:cubicBezTo>
                    <a:pt x="4" y="75"/>
                    <a:pt x="3" y="76"/>
                    <a:pt x="3" y="77"/>
                  </a:cubicBezTo>
                  <a:cubicBezTo>
                    <a:pt x="4" y="77"/>
                    <a:pt x="5" y="77"/>
                    <a:pt x="5" y="77"/>
                  </a:cubicBezTo>
                  <a:cubicBezTo>
                    <a:pt x="6" y="78"/>
                    <a:pt x="6" y="79"/>
                    <a:pt x="6" y="80"/>
                  </a:cubicBezTo>
                  <a:cubicBezTo>
                    <a:pt x="5" y="82"/>
                    <a:pt x="3" y="82"/>
                    <a:pt x="2" y="83"/>
                  </a:cubicBezTo>
                  <a:cubicBezTo>
                    <a:pt x="2" y="84"/>
                    <a:pt x="3" y="85"/>
                    <a:pt x="3" y="86"/>
                  </a:cubicBezTo>
                  <a:cubicBezTo>
                    <a:pt x="4" y="87"/>
                    <a:pt x="5" y="88"/>
                    <a:pt x="6" y="89"/>
                  </a:cubicBezTo>
                  <a:cubicBezTo>
                    <a:pt x="7" y="89"/>
                    <a:pt x="7" y="90"/>
                    <a:pt x="7" y="91"/>
                  </a:cubicBezTo>
                  <a:cubicBezTo>
                    <a:pt x="7" y="92"/>
                    <a:pt x="6" y="93"/>
                    <a:pt x="6" y="95"/>
                  </a:cubicBezTo>
                  <a:cubicBezTo>
                    <a:pt x="7" y="95"/>
                    <a:pt x="7" y="96"/>
                    <a:pt x="8" y="96"/>
                  </a:cubicBezTo>
                  <a:cubicBezTo>
                    <a:pt x="9" y="97"/>
                    <a:pt x="10" y="98"/>
                    <a:pt x="11" y="99"/>
                  </a:cubicBezTo>
                  <a:cubicBezTo>
                    <a:pt x="12" y="100"/>
                    <a:pt x="13" y="100"/>
                    <a:pt x="15" y="101"/>
                  </a:cubicBezTo>
                  <a:cubicBezTo>
                    <a:pt x="16" y="101"/>
                    <a:pt x="17" y="100"/>
                    <a:pt x="18" y="100"/>
                  </a:cubicBezTo>
                  <a:cubicBezTo>
                    <a:pt x="20" y="101"/>
                    <a:pt x="21" y="102"/>
                    <a:pt x="22" y="103"/>
                  </a:cubicBezTo>
                  <a:cubicBezTo>
                    <a:pt x="24" y="103"/>
                    <a:pt x="27" y="103"/>
                    <a:pt x="28" y="104"/>
                  </a:cubicBezTo>
                  <a:cubicBezTo>
                    <a:pt x="28" y="106"/>
                    <a:pt x="26" y="106"/>
                    <a:pt x="25" y="107"/>
                  </a:cubicBezTo>
                  <a:cubicBezTo>
                    <a:pt x="24" y="109"/>
                    <a:pt x="24" y="111"/>
                    <a:pt x="23" y="113"/>
                  </a:cubicBezTo>
                  <a:cubicBezTo>
                    <a:pt x="22" y="115"/>
                    <a:pt x="21" y="117"/>
                    <a:pt x="21" y="119"/>
                  </a:cubicBezTo>
                  <a:cubicBezTo>
                    <a:pt x="21" y="120"/>
                    <a:pt x="21" y="122"/>
                    <a:pt x="21" y="124"/>
                  </a:cubicBezTo>
                  <a:cubicBezTo>
                    <a:pt x="21" y="126"/>
                    <a:pt x="21" y="128"/>
                    <a:pt x="21" y="130"/>
                  </a:cubicBezTo>
                  <a:cubicBezTo>
                    <a:pt x="22" y="130"/>
                    <a:pt x="24" y="131"/>
                    <a:pt x="26" y="131"/>
                  </a:cubicBezTo>
                  <a:cubicBezTo>
                    <a:pt x="27" y="130"/>
                    <a:pt x="28" y="129"/>
                    <a:pt x="29" y="129"/>
                  </a:cubicBezTo>
                  <a:cubicBezTo>
                    <a:pt x="30" y="128"/>
                    <a:pt x="31" y="129"/>
                    <a:pt x="32" y="128"/>
                  </a:cubicBezTo>
                  <a:cubicBezTo>
                    <a:pt x="33" y="127"/>
                    <a:pt x="31" y="125"/>
                    <a:pt x="32" y="125"/>
                  </a:cubicBezTo>
                  <a:cubicBezTo>
                    <a:pt x="33" y="125"/>
                    <a:pt x="35" y="127"/>
                    <a:pt x="36" y="127"/>
                  </a:cubicBezTo>
                  <a:cubicBezTo>
                    <a:pt x="38" y="127"/>
                    <a:pt x="39" y="127"/>
                    <a:pt x="41" y="127"/>
                  </a:cubicBezTo>
                  <a:cubicBezTo>
                    <a:pt x="42" y="128"/>
                    <a:pt x="43" y="129"/>
                    <a:pt x="44" y="130"/>
                  </a:cubicBezTo>
                  <a:cubicBezTo>
                    <a:pt x="44" y="131"/>
                    <a:pt x="44" y="132"/>
                    <a:pt x="45" y="133"/>
                  </a:cubicBezTo>
                  <a:cubicBezTo>
                    <a:pt x="46" y="132"/>
                    <a:pt x="46" y="129"/>
                    <a:pt x="47" y="129"/>
                  </a:cubicBezTo>
                  <a:cubicBezTo>
                    <a:pt x="50" y="130"/>
                    <a:pt x="51" y="134"/>
                    <a:pt x="53" y="134"/>
                  </a:cubicBezTo>
                  <a:cubicBezTo>
                    <a:pt x="55" y="134"/>
                    <a:pt x="53" y="130"/>
                    <a:pt x="55" y="130"/>
                  </a:cubicBezTo>
                  <a:cubicBezTo>
                    <a:pt x="56" y="129"/>
                    <a:pt x="58" y="130"/>
                    <a:pt x="60" y="130"/>
                  </a:cubicBezTo>
                  <a:cubicBezTo>
                    <a:pt x="62" y="131"/>
                    <a:pt x="63" y="133"/>
                    <a:pt x="65" y="132"/>
                  </a:cubicBezTo>
                  <a:cubicBezTo>
                    <a:pt x="66" y="132"/>
                    <a:pt x="67" y="130"/>
                    <a:pt x="69" y="129"/>
                  </a:cubicBezTo>
                  <a:cubicBezTo>
                    <a:pt x="71" y="128"/>
                    <a:pt x="74" y="128"/>
                    <a:pt x="77" y="127"/>
                  </a:cubicBezTo>
                  <a:cubicBezTo>
                    <a:pt x="79" y="126"/>
                    <a:pt x="83" y="126"/>
                    <a:pt x="85" y="124"/>
                  </a:cubicBezTo>
                  <a:cubicBezTo>
                    <a:pt x="86" y="122"/>
                    <a:pt x="82" y="120"/>
                    <a:pt x="83" y="118"/>
                  </a:cubicBezTo>
                  <a:cubicBezTo>
                    <a:pt x="84" y="116"/>
                    <a:pt x="88" y="117"/>
                    <a:pt x="90" y="115"/>
                  </a:cubicBezTo>
                  <a:cubicBezTo>
                    <a:pt x="91" y="114"/>
                    <a:pt x="89" y="112"/>
                    <a:pt x="90" y="111"/>
                  </a:cubicBezTo>
                  <a:cubicBezTo>
                    <a:pt x="91" y="111"/>
                    <a:pt x="94" y="112"/>
                    <a:pt x="95" y="111"/>
                  </a:cubicBezTo>
                  <a:cubicBezTo>
                    <a:pt x="95" y="111"/>
                    <a:pt x="95" y="109"/>
                    <a:pt x="95" y="108"/>
                  </a:cubicBezTo>
                  <a:cubicBezTo>
                    <a:pt x="93" y="106"/>
                    <a:pt x="91" y="103"/>
                    <a:pt x="88" y="101"/>
                  </a:cubicBezTo>
                  <a:cubicBezTo>
                    <a:pt x="86" y="100"/>
                    <a:pt x="84" y="99"/>
                    <a:pt x="82" y="97"/>
                  </a:cubicBezTo>
                  <a:cubicBezTo>
                    <a:pt x="80" y="95"/>
                    <a:pt x="79" y="93"/>
                    <a:pt x="78" y="90"/>
                  </a:cubicBezTo>
                  <a:cubicBezTo>
                    <a:pt x="77" y="89"/>
                    <a:pt x="79" y="87"/>
                    <a:pt x="78" y="86"/>
                  </a:cubicBezTo>
                  <a:cubicBezTo>
                    <a:pt x="77" y="84"/>
                    <a:pt x="74" y="83"/>
                    <a:pt x="73" y="81"/>
                  </a:cubicBezTo>
                  <a:cubicBezTo>
                    <a:pt x="73" y="80"/>
                    <a:pt x="75" y="81"/>
                    <a:pt x="76" y="80"/>
                  </a:cubicBezTo>
                  <a:cubicBezTo>
                    <a:pt x="78" y="80"/>
                    <a:pt x="79" y="79"/>
                    <a:pt x="80" y="79"/>
                  </a:cubicBezTo>
                  <a:cubicBezTo>
                    <a:pt x="82" y="78"/>
                    <a:pt x="85" y="77"/>
                    <a:pt x="87" y="77"/>
                  </a:cubicBezTo>
                  <a:cubicBezTo>
                    <a:pt x="89" y="76"/>
                    <a:pt x="91" y="75"/>
                    <a:pt x="94" y="74"/>
                  </a:cubicBezTo>
                  <a:cubicBezTo>
                    <a:pt x="96" y="73"/>
                    <a:pt x="98" y="72"/>
                    <a:pt x="100" y="71"/>
                  </a:cubicBezTo>
                  <a:cubicBezTo>
                    <a:pt x="101" y="70"/>
                    <a:pt x="100" y="67"/>
                    <a:pt x="101" y="68"/>
                  </a:cubicBezTo>
                  <a:cubicBezTo>
                    <a:pt x="103" y="68"/>
                    <a:pt x="103" y="72"/>
                    <a:pt x="105" y="72"/>
                  </a:cubicBezTo>
                  <a:cubicBezTo>
                    <a:pt x="107" y="73"/>
                    <a:pt x="106" y="70"/>
                    <a:pt x="107" y="68"/>
                  </a:cubicBezTo>
                  <a:cubicBezTo>
                    <a:pt x="107" y="67"/>
                    <a:pt x="108" y="66"/>
                    <a:pt x="107" y="65"/>
                  </a:cubicBezTo>
                  <a:cubicBezTo>
                    <a:pt x="107" y="63"/>
                    <a:pt x="105" y="62"/>
                    <a:pt x="104" y="61"/>
                  </a:cubicBezTo>
                  <a:cubicBezTo>
                    <a:pt x="103" y="59"/>
                    <a:pt x="102" y="57"/>
                    <a:pt x="102" y="56"/>
                  </a:cubicBezTo>
                  <a:cubicBezTo>
                    <a:pt x="102" y="54"/>
                    <a:pt x="104" y="53"/>
                    <a:pt x="104" y="51"/>
                  </a:cubicBezTo>
                  <a:cubicBezTo>
                    <a:pt x="104" y="49"/>
                    <a:pt x="102" y="48"/>
                    <a:pt x="101" y="46"/>
                  </a:cubicBezTo>
                  <a:cubicBezTo>
                    <a:pt x="101" y="45"/>
                    <a:pt x="103" y="44"/>
                    <a:pt x="102" y="43"/>
                  </a:cubicBezTo>
                  <a:cubicBezTo>
                    <a:pt x="101" y="40"/>
                    <a:pt x="98" y="39"/>
                    <a:pt x="97" y="36"/>
                  </a:cubicBezTo>
                  <a:cubicBezTo>
                    <a:pt x="97" y="33"/>
                    <a:pt x="100" y="31"/>
                    <a:pt x="100" y="28"/>
                  </a:cubicBezTo>
                  <a:cubicBezTo>
                    <a:pt x="100" y="26"/>
                    <a:pt x="99" y="24"/>
                    <a:pt x="98" y="21"/>
                  </a:cubicBezTo>
                  <a:close/>
                </a:path>
              </a:pathLst>
            </a:custGeom>
            <a:solidFill>
              <a:srgbClr val="2A678B"/>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02" name="Freeform 158"/>
            <p:cNvSpPr>
              <a:spLocks noChangeAspect="1"/>
            </p:cNvSpPr>
            <p:nvPr/>
          </p:nvSpPr>
          <p:spPr bwMode="auto">
            <a:xfrm>
              <a:off x="4240321" y="2675846"/>
              <a:ext cx="80955" cy="62857"/>
            </a:xfrm>
            <a:custGeom>
              <a:avLst/>
              <a:gdLst>
                <a:gd name="T0" fmla="*/ 0 w 46"/>
                <a:gd name="T1" fmla="*/ 2147483647 h 33"/>
                <a:gd name="T2" fmla="*/ 2147483647 w 46"/>
                <a:gd name="T3" fmla="*/ 2147483647 h 33"/>
                <a:gd name="T4" fmla="*/ 2147483647 w 46"/>
                <a:gd name="T5" fmla="*/ 2147483647 h 33"/>
                <a:gd name="T6" fmla="*/ 2147483647 w 46"/>
                <a:gd name="T7" fmla="*/ 2147483647 h 33"/>
                <a:gd name="T8" fmla="*/ 2147483647 w 46"/>
                <a:gd name="T9" fmla="*/ 2147483647 h 33"/>
                <a:gd name="T10" fmla="*/ 2147483647 w 46"/>
                <a:gd name="T11" fmla="*/ 2147483647 h 33"/>
                <a:gd name="T12" fmla="*/ 2147483647 w 46"/>
                <a:gd name="T13" fmla="*/ 2147483647 h 33"/>
                <a:gd name="T14" fmla="*/ 2147483647 w 46"/>
                <a:gd name="T15" fmla="*/ 0 h 33"/>
                <a:gd name="T16" fmla="*/ 2147483647 w 46"/>
                <a:gd name="T17" fmla="*/ 0 h 33"/>
                <a:gd name="T18" fmla="*/ 2147483647 w 46"/>
                <a:gd name="T19" fmla="*/ 2147483647 h 33"/>
                <a:gd name="T20" fmla="*/ 2147483647 w 46"/>
                <a:gd name="T21" fmla="*/ 2147483647 h 33"/>
                <a:gd name="T22" fmla="*/ 2147483647 w 46"/>
                <a:gd name="T23" fmla="*/ 2147483647 h 33"/>
                <a:gd name="T24" fmla="*/ 2147483647 w 46"/>
                <a:gd name="T25" fmla="*/ 2147483647 h 33"/>
                <a:gd name="T26" fmla="*/ 2147483647 w 46"/>
                <a:gd name="T27" fmla="*/ 2147483647 h 33"/>
                <a:gd name="T28" fmla="*/ 2147483647 w 46"/>
                <a:gd name="T29" fmla="*/ 2147483647 h 33"/>
                <a:gd name="T30" fmla="*/ 2147483647 w 46"/>
                <a:gd name="T31" fmla="*/ 2147483647 h 33"/>
                <a:gd name="T32" fmla="*/ 2147483647 w 46"/>
                <a:gd name="T33" fmla="*/ 2147483647 h 33"/>
                <a:gd name="T34" fmla="*/ 2147483647 w 46"/>
                <a:gd name="T35" fmla="*/ 2147483647 h 33"/>
                <a:gd name="T36" fmla="*/ 2147483647 w 46"/>
                <a:gd name="T37" fmla="*/ 2147483647 h 33"/>
                <a:gd name="T38" fmla="*/ 2147483647 w 46"/>
                <a:gd name="T39" fmla="*/ 2147483647 h 33"/>
                <a:gd name="T40" fmla="*/ 2147483647 w 46"/>
                <a:gd name="T41" fmla="*/ 2147483647 h 33"/>
                <a:gd name="T42" fmla="*/ 2147483647 w 46"/>
                <a:gd name="T43" fmla="*/ 2147483647 h 33"/>
                <a:gd name="T44" fmla="*/ 2147483647 w 46"/>
                <a:gd name="T45" fmla="*/ 2147483647 h 33"/>
                <a:gd name="T46" fmla="*/ 2147483647 w 46"/>
                <a:gd name="T47" fmla="*/ 2147483647 h 33"/>
                <a:gd name="T48" fmla="*/ 2147483647 w 46"/>
                <a:gd name="T49" fmla="*/ 2147483647 h 33"/>
                <a:gd name="T50" fmla="*/ 2147483647 w 46"/>
                <a:gd name="T51" fmla="*/ 2147483647 h 33"/>
                <a:gd name="T52" fmla="*/ 2147483647 w 46"/>
                <a:gd name="T53" fmla="*/ 2147483647 h 33"/>
                <a:gd name="T54" fmla="*/ 2147483647 w 46"/>
                <a:gd name="T55" fmla="*/ 2147483647 h 33"/>
                <a:gd name="T56" fmla="*/ 2147483647 w 46"/>
                <a:gd name="T57" fmla="*/ 2147483647 h 33"/>
                <a:gd name="T58" fmla="*/ 2147483647 w 46"/>
                <a:gd name="T59" fmla="*/ 2147483647 h 33"/>
                <a:gd name="T60" fmla="*/ 2147483647 w 46"/>
                <a:gd name="T61" fmla="*/ 2147483647 h 33"/>
                <a:gd name="T62" fmla="*/ 2147483647 w 46"/>
                <a:gd name="T63" fmla="*/ 2147483647 h 33"/>
                <a:gd name="T64" fmla="*/ 2147483647 w 46"/>
                <a:gd name="T65" fmla="*/ 2147483647 h 33"/>
                <a:gd name="T66" fmla="*/ 2147483647 w 46"/>
                <a:gd name="T67" fmla="*/ 2147483647 h 33"/>
                <a:gd name="T68" fmla="*/ 2147483647 w 46"/>
                <a:gd name="T69" fmla="*/ 2147483647 h 33"/>
                <a:gd name="T70" fmla="*/ 2147483647 w 46"/>
                <a:gd name="T71" fmla="*/ 2147483647 h 33"/>
                <a:gd name="T72" fmla="*/ 2147483647 w 46"/>
                <a:gd name="T73" fmla="*/ 2147483647 h 33"/>
                <a:gd name="T74" fmla="*/ 2147483647 w 46"/>
                <a:gd name="T75" fmla="*/ 2147483647 h 33"/>
                <a:gd name="T76" fmla="*/ 0 w 46"/>
                <a:gd name="T77" fmla="*/ 2147483647 h 3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
                <a:gd name="T118" fmla="*/ 0 h 33"/>
                <a:gd name="T119" fmla="*/ 46 w 46"/>
                <a:gd name="T120" fmla="*/ 33 h 3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 h="33">
                  <a:moveTo>
                    <a:pt x="0" y="7"/>
                  </a:moveTo>
                  <a:cubicBezTo>
                    <a:pt x="1" y="6"/>
                    <a:pt x="3" y="4"/>
                    <a:pt x="5" y="3"/>
                  </a:cubicBezTo>
                  <a:cubicBezTo>
                    <a:pt x="6" y="3"/>
                    <a:pt x="7" y="2"/>
                    <a:pt x="9" y="2"/>
                  </a:cubicBezTo>
                  <a:cubicBezTo>
                    <a:pt x="10" y="2"/>
                    <a:pt x="12" y="3"/>
                    <a:pt x="13" y="4"/>
                  </a:cubicBezTo>
                  <a:cubicBezTo>
                    <a:pt x="15" y="4"/>
                    <a:pt x="16" y="4"/>
                    <a:pt x="17" y="4"/>
                  </a:cubicBezTo>
                  <a:cubicBezTo>
                    <a:pt x="17" y="4"/>
                    <a:pt x="18" y="3"/>
                    <a:pt x="18" y="3"/>
                  </a:cubicBezTo>
                  <a:cubicBezTo>
                    <a:pt x="19" y="2"/>
                    <a:pt x="20" y="2"/>
                    <a:pt x="21" y="1"/>
                  </a:cubicBezTo>
                  <a:cubicBezTo>
                    <a:pt x="21" y="1"/>
                    <a:pt x="22" y="0"/>
                    <a:pt x="23" y="0"/>
                  </a:cubicBezTo>
                  <a:cubicBezTo>
                    <a:pt x="25" y="0"/>
                    <a:pt x="26" y="0"/>
                    <a:pt x="28" y="0"/>
                  </a:cubicBezTo>
                  <a:cubicBezTo>
                    <a:pt x="29" y="0"/>
                    <a:pt x="31" y="1"/>
                    <a:pt x="31" y="2"/>
                  </a:cubicBezTo>
                  <a:cubicBezTo>
                    <a:pt x="32" y="2"/>
                    <a:pt x="31" y="4"/>
                    <a:pt x="32" y="4"/>
                  </a:cubicBezTo>
                  <a:cubicBezTo>
                    <a:pt x="33" y="5"/>
                    <a:pt x="34" y="3"/>
                    <a:pt x="35" y="4"/>
                  </a:cubicBezTo>
                  <a:cubicBezTo>
                    <a:pt x="36" y="4"/>
                    <a:pt x="38" y="5"/>
                    <a:pt x="38" y="6"/>
                  </a:cubicBezTo>
                  <a:cubicBezTo>
                    <a:pt x="39" y="7"/>
                    <a:pt x="37" y="9"/>
                    <a:pt x="37" y="11"/>
                  </a:cubicBezTo>
                  <a:cubicBezTo>
                    <a:pt x="38" y="12"/>
                    <a:pt x="40" y="11"/>
                    <a:pt x="41" y="11"/>
                  </a:cubicBezTo>
                  <a:cubicBezTo>
                    <a:pt x="42" y="12"/>
                    <a:pt x="43" y="13"/>
                    <a:pt x="44" y="14"/>
                  </a:cubicBezTo>
                  <a:cubicBezTo>
                    <a:pt x="44" y="14"/>
                    <a:pt x="43" y="15"/>
                    <a:pt x="43" y="16"/>
                  </a:cubicBezTo>
                  <a:cubicBezTo>
                    <a:pt x="44" y="16"/>
                    <a:pt x="45" y="16"/>
                    <a:pt x="45" y="16"/>
                  </a:cubicBezTo>
                  <a:cubicBezTo>
                    <a:pt x="46" y="17"/>
                    <a:pt x="46" y="18"/>
                    <a:pt x="46" y="19"/>
                  </a:cubicBezTo>
                  <a:cubicBezTo>
                    <a:pt x="45" y="21"/>
                    <a:pt x="43" y="21"/>
                    <a:pt x="42" y="22"/>
                  </a:cubicBezTo>
                  <a:cubicBezTo>
                    <a:pt x="41" y="22"/>
                    <a:pt x="40" y="22"/>
                    <a:pt x="40" y="23"/>
                  </a:cubicBezTo>
                  <a:cubicBezTo>
                    <a:pt x="39" y="24"/>
                    <a:pt x="38" y="25"/>
                    <a:pt x="38" y="26"/>
                  </a:cubicBezTo>
                  <a:cubicBezTo>
                    <a:pt x="38" y="27"/>
                    <a:pt x="39" y="28"/>
                    <a:pt x="39" y="29"/>
                  </a:cubicBezTo>
                  <a:cubicBezTo>
                    <a:pt x="39" y="30"/>
                    <a:pt x="40" y="32"/>
                    <a:pt x="40" y="33"/>
                  </a:cubicBezTo>
                  <a:cubicBezTo>
                    <a:pt x="39" y="33"/>
                    <a:pt x="38" y="33"/>
                    <a:pt x="37" y="33"/>
                  </a:cubicBezTo>
                  <a:cubicBezTo>
                    <a:pt x="36" y="32"/>
                    <a:pt x="34" y="32"/>
                    <a:pt x="33" y="31"/>
                  </a:cubicBezTo>
                  <a:cubicBezTo>
                    <a:pt x="32" y="30"/>
                    <a:pt x="30" y="29"/>
                    <a:pt x="29" y="28"/>
                  </a:cubicBezTo>
                  <a:cubicBezTo>
                    <a:pt x="28" y="27"/>
                    <a:pt x="28" y="25"/>
                    <a:pt x="27" y="25"/>
                  </a:cubicBezTo>
                  <a:cubicBezTo>
                    <a:pt x="26" y="24"/>
                    <a:pt x="25" y="25"/>
                    <a:pt x="25" y="25"/>
                  </a:cubicBezTo>
                  <a:cubicBezTo>
                    <a:pt x="23" y="25"/>
                    <a:pt x="22" y="26"/>
                    <a:pt x="21" y="25"/>
                  </a:cubicBezTo>
                  <a:cubicBezTo>
                    <a:pt x="20" y="25"/>
                    <a:pt x="21" y="23"/>
                    <a:pt x="20" y="22"/>
                  </a:cubicBezTo>
                  <a:cubicBezTo>
                    <a:pt x="20" y="21"/>
                    <a:pt x="20" y="19"/>
                    <a:pt x="18" y="19"/>
                  </a:cubicBezTo>
                  <a:cubicBezTo>
                    <a:pt x="17" y="18"/>
                    <a:pt x="16" y="19"/>
                    <a:pt x="14" y="19"/>
                  </a:cubicBezTo>
                  <a:cubicBezTo>
                    <a:pt x="14" y="18"/>
                    <a:pt x="13" y="17"/>
                    <a:pt x="13" y="17"/>
                  </a:cubicBezTo>
                  <a:cubicBezTo>
                    <a:pt x="12" y="16"/>
                    <a:pt x="10" y="17"/>
                    <a:pt x="9" y="16"/>
                  </a:cubicBezTo>
                  <a:cubicBezTo>
                    <a:pt x="8" y="15"/>
                    <a:pt x="8" y="13"/>
                    <a:pt x="7" y="13"/>
                  </a:cubicBezTo>
                  <a:cubicBezTo>
                    <a:pt x="6" y="12"/>
                    <a:pt x="5" y="12"/>
                    <a:pt x="4" y="12"/>
                  </a:cubicBezTo>
                  <a:cubicBezTo>
                    <a:pt x="3" y="12"/>
                    <a:pt x="2" y="12"/>
                    <a:pt x="2" y="11"/>
                  </a:cubicBezTo>
                  <a:cubicBezTo>
                    <a:pt x="1" y="10"/>
                    <a:pt x="0" y="8"/>
                    <a:pt x="0" y="7"/>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03" name="Freeform 159"/>
            <p:cNvSpPr>
              <a:spLocks noChangeAspect="1"/>
            </p:cNvSpPr>
            <p:nvPr/>
          </p:nvSpPr>
          <p:spPr bwMode="auto">
            <a:xfrm>
              <a:off x="4276830" y="2609847"/>
              <a:ext cx="60320" cy="89571"/>
            </a:xfrm>
            <a:custGeom>
              <a:avLst/>
              <a:gdLst>
                <a:gd name="T0" fmla="*/ 2147483647 w 35"/>
                <a:gd name="T1" fmla="*/ 2147483647 h 47"/>
                <a:gd name="T2" fmla="*/ 0 w 35"/>
                <a:gd name="T3" fmla="*/ 2147483647 h 47"/>
                <a:gd name="T4" fmla="*/ 0 w 35"/>
                <a:gd name="T5" fmla="*/ 2147483647 h 47"/>
                <a:gd name="T6" fmla="*/ 0 w 35"/>
                <a:gd name="T7" fmla="*/ 2147483647 h 47"/>
                <a:gd name="T8" fmla="*/ 2147483647 w 35"/>
                <a:gd name="T9" fmla="*/ 2147483647 h 47"/>
                <a:gd name="T10" fmla="*/ 2147483647 w 35"/>
                <a:gd name="T11" fmla="*/ 2147483647 h 47"/>
                <a:gd name="T12" fmla="*/ 2147483647 w 35"/>
                <a:gd name="T13" fmla="*/ 2147483647 h 47"/>
                <a:gd name="T14" fmla="*/ 2147483647 w 35"/>
                <a:gd name="T15" fmla="*/ 2147483647 h 47"/>
                <a:gd name="T16" fmla="*/ 2147483647 w 35"/>
                <a:gd name="T17" fmla="*/ 2147483647 h 47"/>
                <a:gd name="T18" fmla="*/ 2147483647 w 35"/>
                <a:gd name="T19" fmla="*/ 2147483647 h 47"/>
                <a:gd name="T20" fmla="*/ 2147483647 w 35"/>
                <a:gd name="T21" fmla="*/ 2147483647 h 47"/>
                <a:gd name="T22" fmla="*/ 2147483647 w 35"/>
                <a:gd name="T23" fmla="*/ 2147483647 h 47"/>
                <a:gd name="T24" fmla="*/ 2147483647 w 35"/>
                <a:gd name="T25" fmla="*/ 0 h 47"/>
                <a:gd name="T26" fmla="*/ 2147483647 w 35"/>
                <a:gd name="T27" fmla="*/ 2147483647 h 47"/>
                <a:gd name="T28" fmla="*/ 2147483647 w 35"/>
                <a:gd name="T29" fmla="*/ 2147483647 h 47"/>
                <a:gd name="T30" fmla="*/ 2147483647 w 35"/>
                <a:gd name="T31" fmla="*/ 2147483647 h 47"/>
                <a:gd name="T32" fmla="*/ 2147483647 w 35"/>
                <a:gd name="T33" fmla="*/ 2147483647 h 47"/>
                <a:gd name="T34" fmla="*/ 2147483647 w 35"/>
                <a:gd name="T35" fmla="*/ 2147483647 h 47"/>
                <a:gd name="T36" fmla="*/ 2147483647 w 35"/>
                <a:gd name="T37" fmla="*/ 2147483647 h 47"/>
                <a:gd name="T38" fmla="*/ 2147483647 w 35"/>
                <a:gd name="T39" fmla="*/ 2147483647 h 47"/>
                <a:gd name="T40" fmla="*/ 2147483647 w 35"/>
                <a:gd name="T41" fmla="*/ 2147483647 h 47"/>
                <a:gd name="T42" fmla="*/ 2147483647 w 35"/>
                <a:gd name="T43" fmla="*/ 2147483647 h 47"/>
                <a:gd name="T44" fmla="*/ 2147483647 w 35"/>
                <a:gd name="T45" fmla="*/ 2147483647 h 47"/>
                <a:gd name="T46" fmla="*/ 2147483647 w 35"/>
                <a:gd name="T47" fmla="*/ 2147483647 h 47"/>
                <a:gd name="T48" fmla="*/ 2147483647 w 35"/>
                <a:gd name="T49" fmla="*/ 2147483647 h 47"/>
                <a:gd name="T50" fmla="*/ 2147483647 w 35"/>
                <a:gd name="T51" fmla="*/ 2147483647 h 47"/>
                <a:gd name="T52" fmla="*/ 2147483647 w 35"/>
                <a:gd name="T53" fmla="*/ 2147483647 h 47"/>
                <a:gd name="T54" fmla="*/ 2147483647 w 35"/>
                <a:gd name="T55" fmla="*/ 2147483647 h 47"/>
                <a:gd name="T56" fmla="*/ 2147483647 w 35"/>
                <a:gd name="T57" fmla="*/ 2147483647 h 47"/>
                <a:gd name="T58" fmla="*/ 2147483647 w 35"/>
                <a:gd name="T59" fmla="*/ 2147483647 h 47"/>
                <a:gd name="T60" fmla="*/ 2147483647 w 35"/>
                <a:gd name="T61" fmla="*/ 2147483647 h 47"/>
                <a:gd name="T62" fmla="*/ 2147483647 w 35"/>
                <a:gd name="T63" fmla="*/ 2147483647 h 47"/>
                <a:gd name="T64" fmla="*/ 2147483647 w 35"/>
                <a:gd name="T65" fmla="*/ 2147483647 h 47"/>
                <a:gd name="T66" fmla="*/ 2147483647 w 35"/>
                <a:gd name="T67" fmla="*/ 2147483647 h 47"/>
                <a:gd name="T68" fmla="*/ 2147483647 w 35"/>
                <a:gd name="T69" fmla="*/ 2147483647 h 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
                <a:gd name="T106" fmla="*/ 0 h 47"/>
                <a:gd name="T107" fmla="*/ 35 w 35"/>
                <a:gd name="T108" fmla="*/ 47 h 4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 h="47">
                  <a:moveTo>
                    <a:pt x="1" y="36"/>
                  </a:moveTo>
                  <a:cubicBezTo>
                    <a:pt x="1" y="34"/>
                    <a:pt x="0" y="32"/>
                    <a:pt x="0" y="31"/>
                  </a:cubicBezTo>
                  <a:cubicBezTo>
                    <a:pt x="0" y="29"/>
                    <a:pt x="0" y="28"/>
                    <a:pt x="0" y="27"/>
                  </a:cubicBezTo>
                  <a:cubicBezTo>
                    <a:pt x="0" y="26"/>
                    <a:pt x="0" y="25"/>
                    <a:pt x="0" y="23"/>
                  </a:cubicBezTo>
                  <a:cubicBezTo>
                    <a:pt x="1" y="21"/>
                    <a:pt x="2" y="20"/>
                    <a:pt x="3" y="18"/>
                  </a:cubicBezTo>
                  <a:cubicBezTo>
                    <a:pt x="4" y="16"/>
                    <a:pt x="4" y="14"/>
                    <a:pt x="4" y="12"/>
                  </a:cubicBezTo>
                  <a:cubicBezTo>
                    <a:pt x="5" y="11"/>
                    <a:pt x="5" y="10"/>
                    <a:pt x="6" y="9"/>
                  </a:cubicBezTo>
                  <a:cubicBezTo>
                    <a:pt x="8" y="8"/>
                    <a:pt x="9" y="9"/>
                    <a:pt x="10" y="8"/>
                  </a:cubicBezTo>
                  <a:cubicBezTo>
                    <a:pt x="12" y="7"/>
                    <a:pt x="12" y="6"/>
                    <a:pt x="13" y="5"/>
                  </a:cubicBezTo>
                  <a:cubicBezTo>
                    <a:pt x="15" y="3"/>
                    <a:pt x="17" y="2"/>
                    <a:pt x="19" y="1"/>
                  </a:cubicBezTo>
                  <a:cubicBezTo>
                    <a:pt x="20" y="1"/>
                    <a:pt x="22" y="2"/>
                    <a:pt x="23" y="2"/>
                  </a:cubicBezTo>
                  <a:cubicBezTo>
                    <a:pt x="24" y="2"/>
                    <a:pt x="24" y="1"/>
                    <a:pt x="25" y="1"/>
                  </a:cubicBezTo>
                  <a:cubicBezTo>
                    <a:pt x="27" y="0"/>
                    <a:pt x="28" y="0"/>
                    <a:pt x="30" y="0"/>
                  </a:cubicBezTo>
                  <a:cubicBezTo>
                    <a:pt x="31" y="0"/>
                    <a:pt x="30" y="2"/>
                    <a:pt x="31" y="2"/>
                  </a:cubicBezTo>
                  <a:cubicBezTo>
                    <a:pt x="31" y="3"/>
                    <a:pt x="33" y="2"/>
                    <a:pt x="33" y="3"/>
                  </a:cubicBezTo>
                  <a:cubicBezTo>
                    <a:pt x="34" y="3"/>
                    <a:pt x="34" y="4"/>
                    <a:pt x="35" y="5"/>
                  </a:cubicBezTo>
                  <a:cubicBezTo>
                    <a:pt x="35" y="6"/>
                    <a:pt x="35" y="7"/>
                    <a:pt x="34" y="9"/>
                  </a:cubicBezTo>
                  <a:cubicBezTo>
                    <a:pt x="34" y="11"/>
                    <a:pt x="32" y="12"/>
                    <a:pt x="32" y="14"/>
                  </a:cubicBezTo>
                  <a:cubicBezTo>
                    <a:pt x="32" y="16"/>
                    <a:pt x="33" y="18"/>
                    <a:pt x="33" y="20"/>
                  </a:cubicBezTo>
                  <a:cubicBezTo>
                    <a:pt x="32" y="21"/>
                    <a:pt x="30" y="22"/>
                    <a:pt x="29" y="23"/>
                  </a:cubicBezTo>
                  <a:cubicBezTo>
                    <a:pt x="29" y="25"/>
                    <a:pt x="30" y="26"/>
                    <a:pt x="29" y="27"/>
                  </a:cubicBezTo>
                  <a:cubicBezTo>
                    <a:pt x="28" y="28"/>
                    <a:pt x="26" y="28"/>
                    <a:pt x="25" y="28"/>
                  </a:cubicBezTo>
                  <a:cubicBezTo>
                    <a:pt x="24" y="29"/>
                    <a:pt x="21" y="27"/>
                    <a:pt x="21" y="28"/>
                  </a:cubicBezTo>
                  <a:cubicBezTo>
                    <a:pt x="20" y="31"/>
                    <a:pt x="23" y="33"/>
                    <a:pt x="23" y="36"/>
                  </a:cubicBezTo>
                  <a:cubicBezTo>
                    <a:pt x="23" y="37"/>
                    <a:pt x="23" y="39"/>
                    <a:pt x="22" y="40"/>
                  </a:cubicBezTo>
                  <a:cubicBezTo>
                    <a:pt x="22" y="41"/>
                    <a:pt x="21" y="42"/>
                    <a:pt x="21" y="43"/>
                  </a:cubicBezTo>
                  <a:cubicBezTo>
                    <a:pt x="20" y="44"/>
                    <a:pt x="21" y="45"/>
                    <a:pt x="21" y="46"/>
                  </a:cubicBezTo>
                  <a:cubicBezTo>
                    <a:pt x="20" y="46"/>
                    <a:pt x="18" y="47"/>
                    <a:pt x="17" y="46"/>
                  </a:cubicBezTo>
                  <a:cubicBezTo>
                    <a:pt x="17" y="44"/>
                    <a:pt x="19" y="42"/>
                    <a:pt x="18" y="41"/>
                  </a:cubicBezTo>
                  <a:cubicBezTo>
                    <a:pt x="18" y="40"/>
                    <a:pt x="16" y="39"/>
                    <a:pt x="15" y="39"/>
                  </a:cubicBezTo>
                  <a:cubicBezTo>
                    <a:pt x="14" y="38"/>
                    <a:pt x="13" y="40"/>
                    <a:pt x="12" y="39"/>
                  </a:cubicBezTo>
                  <a:cubicBezTo>
                    <a:pt x="11" y="39"/>
                    <a:pt x="12" y="37"/>
                    <a:pt x="11" y="37"/>
                  </a:cubicBezTo>
                  <a:cubicBezTo>
                    <a:pt x="11" y="36"/>
                    <a:pt x="9" y="35"/>
                    <a:pt x="8" y="35"/>
                  </a:cubicBezTo>
                  <a:cubicBezTo>
                    <a:pt x="6" y="35"/>
                    <a:pt x="5" y="35"/>
                    <a:pt x="3" y="35"/>
                  </a:cubicBezTo>
                  <a:cubicBezTo>
                    <a:pt x="2" y="35"/>
                    <a:pt x="1" y="36"/>
                    <a:pt x="1" y="36"/>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04" name="Freeform 160"/>
            <p:cNvSpPr>
              <a:spLocks noChangeAspect="1"/>
            </p:cNvSpPr>
            <p:nvPr/>
          </p:nvSpPr>
          <p:spPr bwMode="auto">
            <a:xfrm>
              <a:off x="4832405" y="2578418"/>
              <a:ext cx="98416" cy="138285"/>
            </a:xfrm>
            <a:custGeom>
              <a:avLst/>
              <a:gdLst>
                <a:gd name="T0" fmla="*/ 2147483647 w 56"/>
                <a:gd name="T1" fmla="*/ 2147483647 h 72"/>
                <a:gd name="T2" fmla="*/ 2147483647 w 56"/>
                <a:gd name="T3" fmla="*/ 2147483647 h 72"/>
                <a:gd name="T4" fmla="*/ 2147483647 w 56"/>
                <a:gd name="T5" fmla="*/ 2147483647 h 72"/>
                <a:gd name="T6" fmla="*/ 2147483647 w 56"/>
                <a:gd name="T7" fmla="*/ 2147483647 h 72"/>
                <a:gd name="T8" fmla="*/ 2147483647 w 56"/>
                <a:gd name="T9" fmla="*/ 2147483647 h 72"/>
                <a:gd name="T10" fmla="*/ 2147483647 w 56"/>
                <a:gd name="T11" fmla="*/ 2147483647 h 72"/>
                <a:gd name="T12" fmla="*/ 2147483647 w 56"/>
                <a:gd name="T13" fmla="*/ 2147483647 h 72"/>
                <a:gd name="T14" fmla="*/ 2147483647 w 56"/>
                <a:gd name="T15" fmla="*/ 2147483647 h 72"/>
                <a:gd name="T16" fmla="*/ 2147483647 w 56"/>
                <a:gd name="T17" fmla="*/ 2147483647 h 72"/>
                <a:gd name="T18" fmla="*/ 2147483647 w 56"/>
                <a:gd name="T19" fmla="*/ 2147483647 h 72"/>
                <a:gd name="T20" fmla="*/ 2147483647 w 56"/>
                <a:gd name="T21" fmla="*/ 2147483647 h 72"/>
                <a:gd name="T22" fmla="*/ 2147483647 w 56"/>
                <a:gd name="T23" fmla="*/ 2147483647 h 72"/>
                <a:gd name="T24" fmla="*/ 2147483647 w 56"/>
                <a:gd name="T25" fmla="*/ 2147483647 h 72"/>
                <a:gd name="T26" fmla="*/ 2147483647 w 56"/>
                <a:gd name="T27" fmla="*/ 2147483647 h 72"/>
                <a:gd name="T28" fmla="*/ 2147483647 w 56"/>
                <a:gd name="T29" fmla="*/ 2147483647 h 72"/>
                <a:gd name="T30" fmla="*/ 2147483647 w 56"/>
                <a:gd name="T31" fmla="*/ 2147483647 h 72"/>
                <a:gd name="T32" fmla="*/ 2147483647 w 56"/>
                <a:gd name="T33" fmla="*/ 2147483647 h 72"/>
                <a:gd name="T34" fmla="*/ 2147483647 w 56"/>
                <a:gd name="T35" fmla="*/ 2147483647 h 72"/>
                <a:gd name="T36" fmla="*/ 2147483647 w 56"/>
                <a:gd name="T37" fmla="*/ 2147483647 h 72"/>
                <a:gd name="T38" fmla="*/ 2147483647 w 56"/>
                <a:gd name="T39" fmla="*/ 2147483647 h 72"/>
                <a:gd name="T40" fmla="*/ 2147483647 w 56"/>
                <a:gd name="T41" fmla="*/ 2147483647 h 72"/>
                <a:gd name="T42" fmla="*/ 2147483647 w 56"/>
                <a:gd name="T43" fmla="*/ 2147483647 h 72"/>
                <a:gd name="T44" fmla="*/ 2147483647 w 56"/>
                <a:gd name="T45" fmla="*/ 2147483647 h 72"/>
                <a:gd name="T46" fmla="*/ 2147483647 w 56"/>
                <a:gd name="T47" fmla="*/ 2147483647 h 72"/>
                <a:gd name="T48" fmla="*/ 2147483647 w 56"/>
                <a:gd name="T49" fmla="*/ 2147483647 h 72"/>
                <a:gd name="T50" fmla="*/ 2147483647 w 56"/>
                <a:gd name="T51" fmla="*/ 2147483647 h 72"/>
                <a:gd name="T52" fmla="*/ 2147483647 w 56"/>
                <a:gd name="T53" fmla="*/ 2147483647 h 72"/>
                <a:gd name="T54" fmla="*/ 2147483647 w 56"/>
                <a:gd name="T55" fmla="*/ 0 h 72"/>
                <a:gd name="T56" fmla="*/ 2147483647 w 56"/>
                <a:gd name="T57" fmla="*/ 2147483647 h 72"/>
                <a:gd name="T58" fmla="*/ 2147483647 w 56"/>
                <a:gd name="T59" fmla="*/ 2147483647 h 72"/>
                <a:gd name="T60" fmla="*/ 2147483647 w 56"/>
                <a:gd name="T61" fmla="*/ 2147483647 h 72"/>
                <a:gd name="T62" fmla="*/ 2147483647 w 56"/>
                <a:gd name="T63" fmla="*/ 2147483647 h 72"/>
                <a:gd name="T64" fmla="*/ 2147483647 w 56"/>
                <a:gd name="T65" fmla="*/ 2147483647 h 72"/>
                <a:gd name="T66" fmla="*/ 2147483647 w 56"/>
                <a:gd name="T67" fmla="*/ 2147483647 h 72"/>
                <a:gd name="T68" fmla="*/ 2147483647 w 56"/>
                <a:gd name="T69" fmla="*/ 2147483647 h 7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6"/>
                <a:gd name="T106" fmla="*/ 0 h 72"/>
                <a:gd name="T107" fmla="*/ 56 w 56"/>
                <a:gd name="T108" fmla="*/ 72 h 7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6" h="72">
                  <a:moveTo>
                    <a:pt x="54" y="28"/>
                  </a:moveTo>
                  <a:cubicBezTo>
                    <a:pt x="54" y="29"/>
                    <a:pt x="53" y="30"/>
                    <a:pt x="53" y="32"/>
                  </a:cubicBezTo>
                  <a:cubicBezTo>
                    <a:pt x="54" y="33"/>
                    <a:pt x="55" y="34"/>
                    <a:pt x="55" y="36"/>
                  </a:cubicBezTo>
                  <a:cubicBezTo>
                    <a:pt x="56" y="39"/>
                    <a:pt x="56" y="42"/>
                    <a:pt x="56" y="45"/>
                  </a:cubicBezTo>
                  <a:cubicBezTo>
                    <a:pt x="55" y="47"/>
                    <a:pt x="54" y="48"/>
                    <a:pt x="54" y="50"/>
                  </a:cubicBezTo>
                  <a:cubicBezTo>
                    <a:pt x="53" y="53"/>
                    <a:pt x="53" y="56"/>
                    <a:pt x="51" y="57"/>
                  </a:cubicBezTo>
                  <a:cubicBezTo>
                    <a:pt x="50" y="58"/>
                    <a:pt x="47" y="57"/>
                    <a:pt x="46" y="57"/>
                  </a:cubicBezTo>
                  <a:cubicBezTo>
                    <a:pt x="44" y="57"/>
                    <a:pt x="43" y="58"/>
                    <a:pt x="42" y="58"/>
                  </a:cubicBezTo>
                  <a:cubicBezTo>
                    <a:pt x="40" y="59"/>
                    <a:pt x="39" y="60"/>
                    <a:pt x="37" y="60"/>
                  </a:cubicBezTo>
                  <a:cubicBezTo>
                    <a:pt x="34" y="62"/>
                    <a:pt x="32" y="63"/>
                    <a:pt x="29" y="65"/>
                  </a:cubicBezTo>
                  <a:cubicBezTo>
                    <a:pt x="26" y="66"/>
                    <a:pt x="24" y="68"/>
                    <a:pt x="21" y="69"/>
                  </a:cubicBezTo>
                  <a:cubicBezTo>
                    <a:pt x="19" y="70"/>
                    <a:pt x="16" y="69"/>
                    <a:pt x="14" y="70"/>
                  </a:cubicBezTo>
                  <a:cubicBezTo>
                    <a:pt x="13" y="70"/>
                    <a:pt x="11" y="72"/>
                    <a:pt x="10" y="71"/>
                  </a:cubicBezTo>
                  <a:cubicBezTo>
                    <a:pt x="9" y="69"/>
                    <a:pt x="14" y="68"/>
                    <a:pt x="13" y="67"/>
                  </a:cubicBezTo>
                  <a:cubicBezTo>
                    <a:pt x="11" y="66"/>
                    <a:pt x="8" y="70"/>
                    <a:pt x="7" y="69"/>
                  </a:cubicBezTo>
                  <a:cubicBezTo>
                    <a:pt x="6" y="67"/>
                    <a:pt x="11" y="66"/>
                    <a:pt x="10" y="65"/>
                  </a:cubicBezTo>
                  <a:cubicBezTo>
                    <a:pt x="9" y="63"/>
                    <a:pt x="5" y="66"/>
                    <a:pt x="3" y="65"/>
                  </a:cubicBezTo>
                  <a:cubicBezTo>
                    <a:pt x="2" y="64"/>
                    <a:pt x="4" y="62"/>
                    <a:pt x="5" y="61"/>
                  </a:cubicBezTo>
                  <a:cubicBezTo>
                    <a:pt x="7" y="60"/>
                    <a:pt x="12" y="60"/>
                    <a:pt x="10" y="59"/>
                  </a:cubicBezTo>
                  <a:cubicBezTo>
                    <a:pt x="8" y="58"/>
                    <a:pt x="4" y="61"/>
                    <a:pt x="2" y="59"/>
                  </a:cubicBezTo>
                  <a:cubicBezTo>
                    <a:pt x="0" y="58"/>
                    <a:pt x="5" y="57"/>
                    <a:pt x="7" y="56"/>
                  </a:cubicBezTo>
                  <a:cubicBezTo>
                    <a:pt x="8" y="56"/>
                    <a:pt x="9" y="57"/>
                    <a:pt x="10" y="56"/>
                  </a:cubicBezTo>
                  <a:cubicBezTo>
                    <a:pt x="11" y="55"/>
                    <a:pt x="10" y="53"/>
                    <a:pt x="11" y="52"/>
                  </a:cubicBezTo>
                  <a:cubicBezTo>
                    <a:pt x="13" y="51"/>
                    <a:pt x="15" y="51"/>
                    <a:pt x="17" y="51"/>
                  </a:cubicBezTo>
                  <a:cubicBezTo>
                    <a:pt x="19" y="50"/>
                    <a:pt x="21" y="51"/>
                    <a:pt x="23" y="49"/>
                  </a:cubicBezTo>
                  <a:cubicBezTo>
                    <a:pt x="23" y="48"/>
                    <a:pt x="20" y="48"/>
                    <a:pt x="19" y="48"/>
                  </a:cubicBezTo>
                  <a:cubicBezTo>
                    <a:pt x="18" y="48"/>
                    <a:pt x="17" y="49"/>
                    <a:pt x="15" y="49"/>
                  </a:cubicBezTo>
                  <a:cubicBezTo>
                    <a:pt x="14" y="50"/>
                    <a:pt x="12" y="51"/>
                    <a:pt x="12" y="49"/>
                  </a:cubicBezTo>
                  <a:cubicBezTo>
                    <a:pt x="12" y="48"/>
                    <a:pt x="14" y="47"/>
                    <a:pt x="15" y="46"/>
                  </a:cubicBezTo>
                  <a:cubicBezTo>
                    <a:pt x="16" y="44"/>
                    <a:pt x="16" y="43"/>
                    <a:pt x="17" y="42"/>
                  </a:cubicBezTo>
                  <a:cubicBezTo>
                    <a:pt x="18" y="41"/>
                    <a:pt x="20" y="41"/>
                    <a:pt x="21" y="40"/>
                  </a:cubicBezTo>
                  <a:cubicBezTo>
                    <a:pt x="21" y="39"/>
                    <a:pt x="19" y="38"/>
                    <a:pt x="19" y="37"/>
                  </a:cubicBezTo>
                  <a:cubicBezTo>
                    <a:pt x="18" y="36"/>
                    <a:pt x="17" y="35"/>
                    <a:pt x="16" y="34"/>
                  </a:cubicBezTo>
                  <a:cubicBezTo>
                    <a:pt x="16" y="34"/>
                    <a:pt x="14" y="35"/>
                    <a:pt x="15" y="35"/>
                  </a:cubicBezTo>
                  <a:cubicBezTo>
                    <a:pt x="15" y="37"/>
                    <a:pt x="20" y="38"/>
                    <a:pt x="19" y="39"/>
                  </a:cubicBezTo>
                  <a:cubicBezTo>
                    <a:pt x="17" y="41"/>
                    <a:pt x="14" y="39"/>
                    <a:pt x="12" y="39"/>
                  </a:cubicBezTo>
                  <a:cubicBezTo>
                    <a:pt x="11" y="38"/>
                    <a:pt x="9" y="37"/>
                    <a:pt x="9" y="36"/>
                  </a:cubicBezTo>
                  <a:cubicBezTo>
                    <a:pt x="8" y="35"/>
                    <a:pt x="8" y="33"/>
                    <a:pt x="8" y="32"/>
                  </a:cubicBezTo>
                  <a:cubicBezTo>
                    <a:pt x="9" y="31"/>
                    <a:pt x="12" y="30"/>
                    <a:pt x="13" y="29"/>
                  </a:cubicBezTo>
                  <a:cubicBezTo>
                    <a:pt x="14" y="28"/>
                    <a:pt x="14" y="27"/>
                    <a:pt x="13" y="27"/>
                  </a:cubicBezTo>
                  <a:cubicBezTo>
                    <a:pt x="12" y="26"/>
                    <a:pt x="10" y="28"/>
                    <a:pt x="10" y="27"/>
                  </a:cubicBezTo>
                  <a:cubicBezTo>
                    <a:pt x="9" y="26"/>
                    <a:pt x="11" y="25"/>
                    <a:pt x="11" y="24"/>
                  </a:cubicBezTo>
                  <a:cubicBezTo>
                    <a:pt x="11" y="22"/>
                    <a:pt x="9" y="21"/>
                    <a:pt x="9" y="20"/>
                  </a:cubicBezTo>
                  <a:cubicBezTo>
                    <a:pt x="10" y="19"/>
                    <a:pt x="11" y="19"/>
                    <a:pt x="12" y="19"/>
                  </a:cubicBezTo>
                  <a:cubicBezTo>
                    <a:pt x="14" y="19"/>
                    <a:pt x="17" y="19"/>
                    <a:pt x="19" y="19"/>
                  </a:cubicBezTo>
                  <a:cubicBezTo>
                    <a:pt x="19" y="20"/>
                    <a:pt x="19" y="21"/>
                    <a:pt x="20" y="22"/>
                  </a:cubicBezTo>
                  <a:cubicBezTo>
                    <a:pt x="21" y="22"/>
                    <a:pt x="21" y="20"/>
                    <a:pt x="22" y="20"/>
                  </a:cubicBezTo>
                  <a:cubicBezTo>
                    <a:pt x="24" y="20"/>
                    <a:pt x="25" y="22"/>
                    <a:pt x="26" y="21"/>
                  </a:cubicBezTo>
                  <a:cubicBezTo>
                    <a:pt x="27" y="21"/>
                    <a:pt x="27" y="19"/>
                    <a:pt x="27" y="18"/>
                  </a:cubicBezTo>
                  <a:cubicBezTo>
                    <a:pt x="28" y="17"/>
                    <a:pt x="30" y="16"/>
                    <a:pt x="30" y="15"/>
                  </a:cubicBezTo>
                  <a:cubicBezTo>
                    <a:pt x="29" y="13"/>
                    <a:pt x="26" y="15"/>
                    <a:pt x="24" y="14"/>
                  </a:cubicBezTo>
                  <a:cubicBezTo>
                    <a:pt x="23" y="13"/>
                    <a:pt x="24" y="12"/>
                    <a:pt x="24" y="11"/>
                  </a:cubicBezTo>
                  <a:cubicBezTo>
                    <a:pt x="26" y="9"/>
                    <a:pt x="28" y="9"/>
                    <a:pt x="30" y="8"/>
                  </a:cubicBezTo>
                  <a:cubicBezTo>
                    <a:pt x="30" y="7"/>
                    <a:pt x="29" y="5"/>
                    <a:pt x="30" y="4"/>
                  </a:cubicBezTo>
                  <a:cubicBezTo>
                    <a:pt x="32" y="3"/>
                    <a:pt x="35" y="4"/>
                    <a:pt x="38" y="3"/>
                  </a:cubicBezTo>
                  <a:cubicBezTo>
                    <a:pt x="39" y="3"/>
                    <a:pt x="39" y="0"/>
                    <a:pt x="40" y="0"/>
                  </a:cubicBezTo>
                  <a:cubicBezTo>
                    <a:pt x="42" y="0"/>
                    <a:pt x="43" y="2"/>
                    <a:pt x="45" y="3"/>
                  </a:cubicBezTo>
                  <a:cubicBezTo>
                    <a:pt x="43" y="4"/>
                    <a:pt x="42" y="6"/>
                    <a:pt x="41" y="8"/>
                  </a:cubicBezTo>
                  <a:cubicBezTo>
                    <a:pt x="40" y="9"/>
                    <a:pt x="39" y="11"/>
                    <a:pt x="38" y="11"/>
                  </a:cubicBezTo>
                  <a:cubicBezTo>
                    <a:pt x="37" y="12"/>
                    <a:pt x="35" y="10"/>
                    <a:pt x="34" y="11"/>
                  </a:cubicBezTo>
                  <a:cubicBezTo>
                    <a:pt x="33" y="12"/>
                    <a:pt x="35" y="13"/>
                    <a:pt x="35" y="14"/>
                  </a:cubicBezTo>
                  <a:cubicBezTo>
                    <a:pt x="34" y="15"/>
                    <a:pt x="30" y="15"/>
                    <a:pt x="30" y="16"/>
                  </a:cubicBezTo>
                  <a:cubicBezTo>
                    <a:pt x="31" y="19"/>
                    <a:pt x="33" y="20"/>
                    <a:pt x="35" y="22"/>
                  </a:cubicBezTo>
                  <a:cubicBezTo>
                    <a:pt x="37" y="23"/>
                    <a:pt x="39" y="23"/>
                    <a:pt x="41" y="23"/>
                  </a:cubicBezTo>
                  <a:cubicBezTo>
                    <a:pt x="42" y="23"/>
                    <a:pt x="43" y="22"/>
                    <a:pt x="43" y="21"/>
                  </a:cubicBezTo>
                  <a:cubicBezTo>
                    <a:pt x="44" y="20"/>
                    <a:pt x="42" y="19"/>
                    <a:pt x="42" y="18"/>
                  </a:cubicBezTo>
                  <a:cubicBezTo>
                    <a:pt x="43" y="18"/>
                    <a:pt x="44" y="18"/>
                    <a:pt x="45" y="18"/>
                  </a:cubicBezTo>
                  <a:cubicBezTo>
                    <a:pt x="47" y="19"/>
                    <a:pt x="47" y="21"/>
                    <a:pt x="48" y="22"/>
                  </a:cubicBezTo>
                  <a:cubicBezTo>
                    <a:pt x="50" y="23"/>
                    <a:pt x="51" y="24"/>
                    <a:pt x="52" y="25"/>
                  </a:cubicBezTo>
                  <a:cubicBezTo>
                    <a:pt x="53" y="25"/>
                    <a:pt x="53" y="27"/>
                    <a:pt x="54" y="2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05" name="Freeform 161"/>
            <p:cNvSpPr>
              <a:spLocks noChangeAspect="1"/>
            </p:cNvSpPr>
            <p:nvPr/>
          </p:nvSpPr>
          <p:spPr bwMode="auto">
            <a:xfrm>
              <a:off x="4018091" y="2546990"/>
              <a:ext cx="53970" cy="47143"/>
            </a:xfrm>
            <a:custGeom>
              <a:avLst/>
              <a:gdLst>
                <a:gd name="T0" fmla="*/ 2147483647 w 31"/>
                <a:gd name="T1" fmla="*/ 2147483647 h 25"/>
                <a:gd name="T2" fmla="*/ 2147483647 w 31"/>
                <a:gd name="T3" fmla="*/ 2147483647 h 25"/>
                <a:gd name="T4" fmla="*/ 2147483647 w 31"/>
                <a:gd name="T5" fmla="*/ 2147483647 h 25"/>
                <a:gd name="T6" fmla="*/ 2147483647 w 31"/>
                <a:gd name="T7" fmla="*/ 2147483647 h 25"/>
                <a:gd name="T8" fmla="*/ 2147483647 w 31"/>
                <a:gd name="T9" fmla="*/ 2147483647 h 25"/>
                <a:gd name="T10" fmla="*/ 2147483647 w 31"/>
                <a:gd name="T11" fmla="*/ 2147483647 h 25"/>
                <a:gd name="T12" fmla="*/ 2147483647 w 31"/>
                <a:gd name="T13" fmla="*/ 0 h 25"/>
                <a:gd name="T14" fmla="*/ 2147483647 w 31"/>
                <a:gd name="T15" fmla="*/ 2147483647 h 25"/>
                <a:gd name="T16" fmla="*/ 2147483647 w 31"/>
                <a:gd name="T17" fmla="*/ 0 h 25"/>
                <a:gd name="T18" fmla="*/ 2147483647 w 31"/>
                <a:gd name="T19" fmla="*/ 2147483647 h 25"/>
                <a:gd name="T20" fmla="*/ 2147483647 w 31"/>
                <a:gd name="T21" fmla="*/ 2147483647 h 25"/>
                <a:gd name="T22" fmla="*/ 2147483647 w 31"/>
                <a:gd name="T23" fmla="*/ 2147483647 h 25"/>
                <a:gd name="T24" fmla="*/ 2147483647 w 31"/>
                <a:gd name="T25" fmla="*/ 2147483647 h 25"/>
                <a:gd name="T26" fmla="*/ 0 w 31"/>
                <a:gd name="T27" fmla="*/ 2147483647 h 25"/>
                <a:gd name="T28" fmla="*/ 2147483647 w 31"/>
                <a:gd name="T29" fmla="*/ 2147483647 h 25"/>
                <a:gd name="T30" fmla="*/ 2147483647 w 31"/>
                <a:gd name="T31" fmla="*/ 2147483647 h 25"/>
                <a:gd name="T32" fmla="*/ 2147483647 w 31"/>
                <a:gd name="T33" fmla="*/ 2147483647 h 25"/>
                <a:gd name="T34" fmla="*/ 2147483647 w 31"/>
                <a:gd name="T35" fmla="*/ 2147483647 h 25"/>
                <a:gd name="T36" fmla="*/ 2147483647 w 31"/>
                <a:gd name="T37" fmla="*/ 2147483647 h 25"/>
                <a:gd name="T38" fmla="*/ 2147483647 w 31"/>
                <a:gd name="T39" fmla="*/ 2147483647 h 25"/>
                <a:gd name="T40" fmla="*/ 2147483647 w 31"/>
                <a:gd name="T41" fmla="*/ 2147483647 h 25"/>
                <a:gd name="T42" fmla="*/ 2147483647 w 31"/>
                <a:gd name="T43" fmla="*/ 2147483647 h 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1"/>
                <a:gd name="T67" fmla="*/ 0 h 25"/>
                <a:gd name="T68" fmla="*/ 31 w 31"/>
                <a:gd name="T69" fmla="*/ 25 h 2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1" h="25">
                  <a:moveTo>
                    <a:pt x="24" y="25"/>
                  </a:moveTo>
                  <a:lnTo>
                    <a:pt x="26" y="20"/>
                  </a:lnTo>
                  <a:cubicBezTo>
                    <a:pt x="27" y="19"/>
                    <a:pt x="30" y="20"/>
                    <a:pt x="30" y="18"/>
                  </a:cubicBezTo>
                  <a:cubicBezTo>
                    <a:pt x="31" y="17"/>
                    <a:pt x="30" y="15"/>
                    <a:pt x="30" y="13"/>
                  </a:cubicBezTo>
                  <a:cubicBezTo>
                    <a:pt x="30" y="11"/>
                    <a:pt x="29" y="9"/>
                    <a:pt x="29" y="8"/>
                  </a:cubicBezTo>
                  <a:cubicBezTo>
                    <a:pt x="28" y="6"/>
                    <a:pt x="28" y="4"/>
                    <a:pt x="27" y="2"/>
                  </a:cubicBezTo>
                  <a:cubicBezTo>
                    <a:pt x="26" y="1"/>
                    <a:pt x="24" y="0"/>
                    <a:pt x="22" y="0"/>
                  </a:cubicBezTo>
                  <a:cubicBezTo>
                    <a:pt x="21" y="0"/>
                    <a:pt x="19" y="1"/>
                    <a:pt x="17" y="1"/>
                  </a:cubicBezTo>
                  <a:cubicBezTo>
                    <a:pt x="16" y="1"/>
                    <a:pt x="15" y="0"/>
                    <a:pt x="15" y="0"/>
                  </a:cubicBezTo>
                  <a:cubicBezTo>
                    <a:pt x="13" y="1"/>
                    <a:pt x="12" y="3"/>
                    <a:pt x="11" y="5"/>
                  </a:cubicBezTo>
                  <a:cubicBezTo>
                    <a:pt x="10" y="6"/>
                    <a:pt x="9" y="8"/>
                    <a:pt x="8" y="8"/>
                  </a:cubicBezTo>
                  <a:cubicBezTo>
                    <a:pt x="7" y="9"/>
                    <a:pt x="5" y="7"/>
                    <a:pt x="4" y="8"/>
                  </a:cubicBezTo>
                  <a:cubicBezTo>
                    <a:pt x="3" y="9"/>
                    <a:pt x="5" y="10"/>
                    <a:pt x="5" y="11"/>
                  </a:cubicBezTo>
                  <a:cubicBezTo>
                    <a:pt x="4" y="12"/>
                    <a:pt x="0" y="12"/>
                    <a:pt x="0" y="13"/>
                  </a:cubicBezTo>
                  <a:cubicBezTo>
                    <a:pt x="1" y="16"/>
                    <a:pt x="3" y="17"/>
                    <a:pt x="5" y="19"/>
                  </a:cubicBezTo>
                  <a:cubicBezTo>
                    <a:pt x="7" y="20"/>
                    <a:pt x="9" y="20"/>
                    <a:pt x="11" y="20"/>
                  </a:cubicBezTo>
                  <a:cubicBezTo>
                    <a:pt x="12" y="20"/>
                    <a:pt x="13" y="19"/>
                    <a:pt x="13" y="18"/>
                  </a:cubicBezTo>
                  <a:cubicBezTo>
                    <a:pt x="14" y="17"/>
                    <a:pt x="12" y="16"/>
                    <a:pt x="12" y="15"/>
                  </a:cubicBezTo>
                  <a:cubicBezTo>
                    <a:pt x="13" y="15"/>
                    <a:pt x="14" y="15"/>
                    <a:pt x="15" y="15"/>
                  </a:cubicBezTo>
                  <a:cubicBezTo>
                    <a:pt x="17" y="16"/>
                    <a:pt x="17" y="18"/>
                    <a:pt x="18" y="19"/>
                  </a:cubicBezTo>
                  <a:cubicBezTo>
                    <a:pt x="20" y="20"/>
                    <a:pt x="21" y="21"/>
                    <a:pt x="22" y="22"/>
                  </a:cubicBezTo>
                  <a:cubicBezTo>
                    <a:pt x="23" y="22"/>
                    <a:pt x="23" y="24"/>
                    <a:pt x="24" y="25"/>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06" name="Freeform 162"/>
            <p:cNvSpPr>
              <a:spLocks noChangeAspect="1"/>
            </p:cNvSpPr>
            <p:nvPr/>
          </p:nvSpPr>
          <p:spPr bwMode="auto">
            <a:xfrm>
              <a:off x="5100670" y="3870126"/>
              <a:ext cx="228580" cy="372427"/>
            </a:xfrm>
            <a:custGeom>
              <a:avLst/>
              <a:gdLst>
                <a:gd name="T0" fmla="*/ 9 w 130"/>
                <a:gd name="T1" fmla="*/ 116 h 196"/>
                <a:gd name="T2" fmla="*/ 6 w 130"/>
                <a:gd name="T3" fmla="*/ 125 h 196"/>
                <a:gd name="T4" fmla="*/ 0 w 130"/>
                <a:gd name="T5" fmla="*/ 132 h 196"/>
                <a:gd name="T6" fmla="*/ 0 w 130"/>
                <a:gd name="T7" fmla="*/ 186 h 196"/>
                <a:gd name="T8" fmla="*/ 8 w 130"/>
                <a:gd name="T9" fmla="*/ 196 h 196"/>
                <a:gd name="T10" fmla="*/ 13 w 130"/>
                <a:gd name="T11" fmla="*/ 184 h 196"/>
                <a:gd name="T12" fmla="*/ 26 w 130"/>
                <a:gd name="T13" fmla="*/ 171 h 196"/>
                <a:gd name="T14" fmla="*/ 38 w 130"/>
                <a:gd name="T15" fmla="*/ 158 h 196"/>
                <a:gd name="T16" fmla="*/ 43 w 130"/>
                <a:gd name="T17" fmla="*/ 155 h 196"/>
                <a:gd name="T18" fmla="*/ 47 w 130"/>
                <a:gd name="T19" fmla="*/ 149 h 196"/>
                <a:gd name="T20" fmla="*/ 58 w 130"/>
                <a:gd name="T21" fmla="*/ 143 h 196"/>
                <a:gd name="T22" fmla="*/ 66 w 130"/>
                <a:gd name="T23" fmla="*/ 139 h 196"/>
                <a:gd name="T24" fmla="*/ 75 w 130"/>
                <a:gd name="T25" fmla="*/ 128 h 196"/>
                <a:gd name="T26" fmla="*/ 84 w 130"/>
                <a:gd name="T27" fmla="*/ 116 h 196"/>
                <a:gd name="T28" fmla="*/ 92 w 130"/>
                <a:gd name="T29" fmla="*/ 102 h 196"/>
                <a:gd name="T30" fmla="*/ 104 w 130"/>
                <a:gd name="T31" fmla="*/ 84 h 196"/>
                <a:gd name="T32" fmla="*/ 103 w 130"/>
                <a:gd name="T33" fmla="*/ 80 h 196"/>
                <a:gd name="T34" fmla="*/ 113 w 130"/>
                <a:gd name="T35" fmla="*/ 63 h 196"/>
                <a:gd name="T36" fmla="*/ 112 w 130"/>
                <a:gd name="T37" fmla="*/ 59 h 196"/>
                <a:gd name="T38" fmla="*/ 117 w 130"/>
                <a:gd name="T39" fmla="*/ 55 h 196"/>
                <a:gd name="T40" fmla="*/ 121 w 130"/>
                <a:gd name="T41" fmla="*/ 45 h 196"/>
                <a:gd name="T42" fmla="*/ 125 w 130"/>
                <a:gd name="T43" fmla="*/ 36 h 196"/>
                <a:gd name="T44" fmla="*/ 125 w 130"/>
                <a:gd name="T45" fmla="*/ 25 h 196"/>
                <a:gd name="T46" fmla="*/ 128 w 130"/>
                <a:gd name="T47" fmla="*/ 19 h 196"/>
                <a:gd name="T48" fmla="*/ 127 w 130"/>
                <a:gd name="T49" fmla="*/ 10 h 196"/>
                <a:gd name="T50" fmla="*/ 129 w 130"/>
                <a:gd name="T51" fmla="*/ 2 h 196"/>
                <a:gd name="T52" fmla="*/ 123 w 130"/>
                <a:gd name="T53" fmla="*/ 0 h 196"/>
                <a:gd name="T54" fmla="*/ 120 w 130"/>
                <a:gd name="T55" fmla="*/ 1 h 196"/>
                <a:gd name="T56" fmla="*/ 116 w 130"/>
                <a:gd name="T57" fmla="*/ 5 h 196"/>
                <a:gd name="T58" fmla="*/ 106 w 130"/>
                <a:gd name="T59" fmla="*/ 8 h 196"/>
                <a:gd name="T60" fmla="*/ 100 w 130"/>
                <a:gd name="T61" fmla="*/ 11 h 196"/>
                <a:gd name="T62" fmla="*/ 94 w 130"/>
                <a:gd name="T63" fmla="*/ 9 h 196"/>
                <a:gd name="T64" fmla="*/ 89 w 130"/>
                <a:gd name="T65" fmla="*/ 12 h 196"/>
                <a:gd name="T66" fmla="*/ 80 w 130"/>
                <a:gd name="T67" fmla="*/ 12 h 196"/>
                <a:gd name="T68" fmla="*/ 73 w 130"/>
                <a:gd name="T69" fmla="*/ 16 h 196"/>
                <a:gd name="T70" fmla="*/ 64 w 130"/>
                <a:gd name="T71" fmla="*/ 19 h 196"/>
                <a:gd name="T72" fmla="*/ 59 w 130"/>
                <a:gd name="T73" fmla="*/ 18 h 196"/>
                <a:gd name="T74" fmla="*/ 49 w 130"/>
                <a:gd name="T75" fmla="*/ 22 h 196"/>
                <a:gd name="T76" fmla="*/ 39 w 130"/>
                <a:gd name="T77" fmla="*/ 21 h 196"/>
                <a:gd name="T78" fmla="*/ 34 w 130"/>
                <a:gd name="T79" fmla="*/ 16 h 196"/>
                <a:gd name="T80" fmla="*/ 34 w 130"/>
                <a:gd name="T81" fmla="*/ 12 h 196"/>
                <a:gd name="T82" fmla="*/ 29 w 130"/>
                <a:gd name="T83" fmla="*/ 10 h 196"/>
                <a:gd name="T84" fmla="*/ 26 w 130"/>
                <a:gd name="T85" fmla="*/ 12 h 196"/>
                <a:gd name="T86" fmla="*/ 23 w 130"/>
                <a:gd name="T87" fmla="*/ 14 h 196"/>
                <a:gd name="T88" fmla="*/ 18 w 130"/>
                <a:gd name="T89" fmla="*/ 23 h 196"/>
                <a:gd name="T90" fmla="*/ 26 w 130"/>
                <a:gd name="T91" fmla="*/ 31 h 196"/>
                <a:gd name="T92" fmla="*/ 28 w 130"/>
                <a:gd name="T93" fmla="*/ 36 h 196"/>
                <a:gd name="T94" fmla="*/ 34 w 130"/>
                <a:gd name="T95" fmla="*/ 42 h 196"/>
                <a:gd name="T96" fmla="*/ 75 w 130"/>
                <a:gd name="T97" fmla="*/ 58 h 196"/>
                <a:gd name="T98" fmla="*/ 87 w 130"/>
                <a:gd name="T99" fmla="*/ 56 h 196"/>
                <a:gd name="T100" fmla="*/ 50 w 130"/>
                <a:gd name="T101" fmla="*/ 101 h 196"/>
                <a:gd name="T102" fmla="*/ 36 w 130"/>
                <a:gd name="T103" fmla="*/ 102 h 196"/>
                <a:gd name="T104" fmla="*/ 22 w 130"/>
                <a:gd name="T105" fmla="*/ 108 h 196"/>
                <a:gd name="T106" fmla="*/ 9 w 130"/>
                <a:gd name="T107" fmla="*/ 116 h 1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0"/>
                <a:gd name="T163" fmla="*/ 0 h 196"/>
                <a:gd name="T164" fmla="*/ 130 w 130"/>
                <a:gd name="T165" fmla="*/ 196 h 1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0" h="196">
                  <a:moveTo>
                    <a:pt x="9" y="116"/>
                  </a:moveTo>
                  <a:cubicBezTo>
                    <a:pt x="8" y="119"/>
                    <a:pt x="9" y="123"/>
                    <a:pt x="6" y="125"/>
                  </a:cubicBezTo>
                  <a:lnTo>
                    <a:pt x="0" y="132"/>
                  </a:lnTo>
                  <a:lnTo>
                    <a:pt x="0" y="186"/>
                  </a:lnTo>
                  <a:lnTo>
                    <a:pt x="8" y="196"/>
                  </a:lnTo>
                  <a:cubicBezTo>
                    <a:pt x="9" y="192"/>
                    <a:pt x="11" y="188"/>
                    <a:pt x="13" y="184"/>
                  </a:cubicBezTo>
                  <a:cubicBezTo>
                    <a:pt x="17" y="179"/>
                    <a:pt x="21" y="175"/>
                    <a:pt x="26" y="171"/>
                  </a:cubicBezTo>
                  <a:cubicBezTo>
                    <a:pt x="30" y="166"/>
                    <a:pt x="34" y="162"/>
                    <a:pt x="38" y="158"/>
                  </a:cubicBezTo>
                  <a:cubicBezTo>
                    <a:pt x="39" y="157"/>
                    <a:pt x="41" y="156"/>
                    <a:pt x="43" y="155"/>
                  </a:cubicBezTo>
                  <a:cubicBezTo>
                    <a:pt x="45" y="153"/>
                    <a:pt x="46" y="150"/>
                    <a:pt x="47" y="149"/>
                  </a:cubicBezTo>
                  <a:cubicBezTo>
                    <a:pt x="51" y="146"/>
                    <a:pt x="54" y="145"/>
                    <a:pt x="58" y="143"/>
                  </a:cubicBezTo>
                  <a:cubicBezTo>
                    <a:pt x="61" y="141"/>
                    <a:pt x="64" y="141"/>
                    <a:pt x="66" y="139"/>
                  </a:cubicBezTo>
                  <a:cubicBezTo>
                    <a:pt x="70" y="136"/>
                    <a:pt x="72" y="132"/>
                    <a:pt x="75" y="128"/>
                  </a:cubicBezTo>
                  <a:cubicBezTo>
                    <a:pt x="78" y="124"/>
                    <a:pt x="81" y="120"/>
                    <a:pt x="84" y="116"/>
                  </a:cubicBezTo>
                  <a:cubicBezTo>
                    <a:pt x="87" y="111"/>
                    <a:pt x="90" y="106"/>
                    <a:pt x="92" y="102"/>
                  </a:cubicBezTo>
                  <a:cubicBezTo>
                    <a:pt x="96" y="96"/>
                    <a:pt x="100" y="90"/>
                    <a:pt x="104" y="84"/>
                  </a:cubicBezTo>
                  <a:cubicBezTo>
                    <a:pt x="104" y="83"/>
                    <a:pt x="103" y="81"/>
                    <a:pt x="103" y="80"/>
                  </a:cubicBezTo>
                  <a:cubicBezTo>
                    <a:pt x="106" y="74"/>
                    <a:pt x="110" y="69"/>
                    <a:pt x="113" y="63"/>
                  </a:cubicBezTo>
                  <a:cubicBezTo>
                    <a:pt x="113" y="62"/>
                    <a:pt x="112" y="60"/>
                    <a:pt x="112" y="59"/>
                  </a:cubicBezTo>
                  <a:cubicBezTo>
                    <a:pt x="113" y="58"/>
                    <a:pt x="116" y="57"/>
                    <a:pt x="117" y="55"/>
                  </a:cubicBezTo>
                  <a:cubicBezTo>
                    <a:pt x="119" y="52"/>
                    <a:pt x="120" y="48"/>
                    <a:pt x="121" y="45"/>
                  </a:cubicBezTo>
                  <a:cubicBezTo>
                    <a:pt x="122" y="42"/>
                    <a:pt x="124" y="39"/>
                    <a:pt x="125" y="36"/>
                  </a:cubicBezTo>
                  <a:cubicBezTo>
                    <a:pt x="125" y="32"/>
                    <a:pt x="124" y="28"/>
                    <a:pt x="125" y="25"/>
                  </a:cubicBezTo>
                  <a:cubicBezTo>
                    <a:pt x="125" y="23"/>
                    <a:pt x="128" y="21"/>
                    <a:pt x="128" y="19"/>
                  </a:cubicBezTo>
                  <a:cubicBezTo>
                    <a:pt x="128" y="16"/>
                    <a:pt x="127" y="13"/>
                    <a:pt x="127" y="10"/>
                  </a:cubicBezTo>
                  <a:cubicBezTo>
                    <a:pt x="127" y="7"/>
                    <a:pt x="130" y="5"/>
                    <a:pt x="129" y="2"/>
                  </a:cubicBezTo>
                  <a:cubicBezTo>
                    <a:pt x="128" y="0"/>
                    <a:pt x="125" y="0"/>
                    <a:pt x="123" y="0"/>
                  </a:cubicBezTo>
                  <a:cubicBezTo>
                    <a:pt x="121" y="0"/>
                    <a:pt x="120" y="1"/>
                    <a:pt x="120" y="1"/>
                  </a:cubicBezTo>
                  <a:cubicBezTo>
                    <a:pt x="118" y="2"/>
                    <a:pt x="117" y="4"/>
                    <a:pt x="116" y="5"/>
                  </a:cubicBezTo>
                  <a:cubicBezTo>
                    <a:pt x="113" y="7"/>
                    <a:pt x="109" y="7"/>
                    <a:pt x="106" y="8"/>
                  </a:cubicBezTo>
                  <a:cubicBezTo>
                    <a:pt x="104" y="9"/>
                    <a:pt x="103" y="10"/>
                    <a:pt x="100" y="11"/>
                  </a:cubicBezTo>
                  <a:cubicBezTo>
                    <a:pt x="98" y="11"/>
                    <a:pt x="96" y="9"/>
                    <a:pt x="94" y="9"/>
                  </a:cubicBezTo>
                  <a:cubicBezTo>
                    <a:pt x="92" y="9"/>
                    <a:pt x="91" y="12"/>
                    <a:pt x="89" y="12"/>
                  </a:cubicBezTo>
                  <a:cubicBezTo>
                    <a:pt x="86" y="13"/>
                    <a:pt x="83" y="11"/>
                    <a:pt x="80" y="12"/>
                  </a:cubicBezTo>
                  <a:cubicBezTo>
                    <a:pt x="77" y="13"/>
                    <a:pt x="75" y="15"/>
                    <a:pt x="73" y="16"/>
                  </a:cubicBezTo>
                  <a:cubicBezTo>
                    <a:pt x="70" y="18"/>
                    <a:pt x="67" y="19"/>
                    <a:pt x="64" y="19"/>
                  </a:cubicBezTo>
                  <a:cubicBezTo>
                    <a:pt x="63" y="19"/>
                    <a:pt x="61" y="18"/>
                    <a:pt x="59" y="18"/>
                  </a:cubicBezTo>
                  <a:cubicBezTo>
                    <a:pt x="56" y="19"/>
                    <a:pt x="53" y="22"/>
                    <a:pt x="49" y="22"/>
                  </a:cubicBezTo>
                  <a:cubicBezTo>
                    <a:pt x="46" y="23"/>
                    <a:pt x="42" y="22"/>
                    <a:pt x="39" y="21"/>
                  </a:cubicBezTo>
                  <a:cubicBezTo>
                    <a:pt x="37" y="20"/>
                    <a:pt x="35" y="18"/>
                    <a:pt x="34" y="16"/>
                  </a:cubicBezTo>
                  <a:cubicBezTo>
                    <a:pt x="33" y="15"/>
                    <a:pt x="35" y="13"/>
                    <a:pt x="34" y="12"/>
                  </a:cubicBezTo>
                  <a:cubicBezTo>
                    <a:pt x="32" y="11"/>
                    <a:pt x="31" y="11"/>
                    <a:pt x="29" y="10"/>
                  </a:cubicBezTo>
                  <a:cubicBezTo>
                    <a:pt x="28" y="11"/>
                    <a:pt x="27" y="11"/>
                    <a:pt x="26" y="12"/>
                  </a:cubicBezTo>
                  <a:cubicBezTo>
                    <a:pt x="25" y="13"/>
                    <a:pt x="24" y="14"/>
                    <a:pt x="23" y="14"/>
                  </a:cubicBezTo>
                  <a:cubicBezTo>
                    <a:pt x="21" y="17"/>
                    <a:pt x="17" y="20"/>
                    <a:pt x="18" y="23"/>
                  </a:cubicBezTo>
                  <a:cubicBezTo>
                    <a:pt x="19" y="27"/>
                    <a:pt x="24" y="28"/>
                    <a:pt x="26" y="31"/>
                  </a:cubicBezTo>
                  <a:cubicBezTo>
                    <a:pt x="27" y="32"/>
                    <a:pt x="27" y="34"/>
                    <a:pt x="28" y="36"/>
                  </a:cubicBezTo>
                  <a:cubicBezTo>
                    <a:pt x="30" y="38"/>
                    <a:pt x="31" y="41"/>
                    <a:pt x="34" y="42"/>
                  </a:cubicBezTo>
                  <a:lnTo>
                    <a:pt x="75" y="58"/>
                  </a:lnTo>
                  <a:cubicBezTo>
                    <a:pt x="79" y="59"/>
                    <a:pt x="90" y="53"/>
                    <a:pt x="87" y="56"/>
                  </a:cubicBezTo>
                  <a:lnTo>
                    <a:pt x="50" y="101"/>
                  </a:lnTo>
                  <a:cubicBezTo>
                    <a:pt x="47" y="105"/>
                    <a:pt x="40" y="101"/>
                    <a:pt x="36" y="102"/>
                  </a:cubicBezTo>
                  <a:cubicBezTo>
                    <a:pt x="31" y="103"/>
                    <a:pt x="27" y="106"/>
                    <a:pt x="22" y="108"/>
                  </a:cubicBezTo>
                  <a:cubicBezTo>
                    <a:pt x="18" y="110"/>
                    <a:pt x="13" y="114"/>
                    <a:pt x="9" y="11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407" name="Freeform 163"/>
            <p:cNvSpPr>
              <a:spLocks noChangeAspect="1"/>
            </p:cNvSpPr>
            <p:nvPr/>
          </p:nvSpPr>
          <p:spPr bwMode="auto">
            <a:xfrm>
              <a:off x="4784785" y="5003120"/>
              <a:ext cx="52383" cy="62857"/>
            </a:xfrm>
            <a:custGeom>
              <a:avLst/>
              <a:gdLst>
                <a:gd name="T0" fmla="*/ 19 w 30"/>
                <a:gd name="T1" fmla="*/ 0 h 32"/>
                <a:gd name="T2" fmla="*/ 29 w 30"/>
                <a:gd name="T3" fmla="*/ 9 h 32"/>
                <a:gd name="T4" fmla="*/ 29 w 30"/>
                <a:gd name="T5" fmla="*/ 15 h 32"/>
                <a:gd name="T6" fmla="*/ 24 w 30"/>
                <a:gd name="T7" fmla="*/ 23 h 32"/>
                <a:gd name="T8" fmla="*/ 21 w 30"/>
                <a:gd name="T9" fmla="*/ 24 h 32"/>
                <a:gd name="T10" fmla="*/ 16 w 30"/>
                <a:gd name="T11" fmla="*/ 24 h 32"/>
                <a:gd name="T12" fmla="*/ 12 w 30"/>
                <a:gd name="T13" fmla="*/ 31 h 32"/>
                <a:gd name="T14" fmla="*/ 8 w 30"/>
                <a:gd name="T15" fmla="*/ 31 h 32"/>
                <a:gd name="T16" fmla="*/ 4 w 30"/>
                <a:gd name="T17" fmla="*/ 26 h 32"/>
                <a:gd name="T18" fmla="*/ 1 w 30"/>
                <a:gd name="T19" fmla="*/ 21 h 32"/>
                <a:gd name="T20" fmla="*/ 1 w 30"/>
                <a:gd name="T21" fmla="*/ 15 h 32"/>
                <a:gd name="T22" fmla="*/ 6 w 30"/>
                <a:gd name="T23" fmla="*/ 12 h 32"/>
                <a:gd name="T24" fmla="*/ 11 w 30"/>
                <a:gd name="T25" fmla="*/ 5 h 32"/>
                <a:gd name="T26" fmla="*/ 16 w 30"/>
                <a:gd name="T27" fmla="*/ 3 h 32"/>
                <a:gd name="T28" fmla="*/ 19 w 30"/>
                <a:gd name="T29" fmla="*/ 0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
                <a:gd name="T46" fmla="*/ 0 h 32"/>
                <a:gd name="T47" fmla="*/ 30 w 30"/>
                <a:gd name="T48" fmla="*/ 32 h 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 h="32">
                  <a:moveTo>
                    <a:pt x="19" y="0"/>
                  </a:moveTo>
                  <a:cubicBezTo>
                    <a:pt x="23" y="2"/>
                    <a:pt x="26" y="6"/>
                    <a:pt x="29" y="9"/>
                  </a:cubicBezTo>
                  <a:cubicBezTo>
                    <a:pt x="30" y="11"/>
                    <a:pt x="30" y="13"/>
                    <a:pt x="29" y="15"/>
                  </a:cubicBezTo>
                  <a:cubicBezTo>
                    <a:pt x="28" y="18"/>
                    <a:pt x="26" y="20"/>
                    <a:pt x="24" y="23"/>
                  </a:cubicBezTo>
                  <a:cubicBezTo>
                    <a:pt x="23" y="24"/>
                    <a:pt x="22" y="24"/>
                    <a:pt x="21" y="24"/>
                  </a:cubicBezTo>
                  <a:cubicBezTo>
                    <a:pt x="19" y="24"/>
                    <a:pt x="17" y="23"/>
                    <a:pt x="16" y="24"/>
                  </a:cubicBezTo>
                  <a:cubicBezTo>
                    <a:pt x="14" y="26"/>
                    <a:pt x="14" y="30"/>
                    <a:pt x="12" y="31"/>
                  </a:cubicBezTo>
                  <a:cubicBezTo>
                    <a:pt x="11" y="32"/>
                    <a:pt x="9" y="32"/>
                    <a:pt x="8" y="31"/>
                  </a:cubicBezTo>
                  <a:cubicBezTo>
                    <a:pt x="6" y="30"/>
                    <a:pt x="5" y="28"/>
                    <a:pt x="4" y="26"/>
                  </a:cubicBezTo>
                  <a:cubicBezTo>
                    <a:pt x="3" y="24"/>
                    <a:pt x="2" y="23"/>
                    <a:pt x="1" y="21"/>
                  </a:cubicBezTo>
                  <a:cubicBezTo>
                    <a:pt x="1" y="19"/>
                    <a:pt x="0" y="17"/>
                    <a:pt x="1" y="15"/>
                  </a:cubicBezTo>
                  <a:cubicBezTo>
                    <a:pt x="2" y="14"/>
                    <a:pt x="5" y="14"/>
                    <a:pt x="6" y="12"/>
                  </a:cubicBezTo>
                  <a:cubicBezTo>
                    <a:pt x="8" y="10"/>
                    <a:pt x="8" y="7"/>
                    <a:pt x="11" y="5"/>
                  </a:cubicBezTo>
                  <a:cubicBezTo>
                    <a:pt x="12" y="4"/>
                    <a:pt x="14" y="4"/>
                    <a:pt x="16" y="3"/>
                  </a:cubicBezTo>
                  <a:cubicBezTo>
                    <a:pt x="17" y="3"/>
                    <a:pt x="18" y="0"/>
                    <a:pt x="19"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408" name="Freeform 165"/>
            <p:cNvSpPr>
              <a:spLocks noChangeAspect="1"/>
            </p:cNvSpPr>
            <p:nvPr/>
          </p:nvSpPr>
          <p:spPr bwMode="auto">
            <a:xfrm>
              <a:off x="5367346" y="3848126"/>
              <a:ext cx="33334" cy="12571"/>
            </a:xfrm>
            <a:custGeom>
              <a:avLst/>
              <a:gdLst>
                <a:gd name="T0" fmla="*/ 5 w 18"/>
                <a:gd name="T1" fmla="*/ 1 h 7"/>
                <a:gd name="T2" fmla="*/ 9 w 18"/>
                <a:gd name="T3" fmla="*/ 3 h 7"/>
                <a:gd name="T4" fmla="*/ 14 w 18"/>
                <a:gd name="T5" fmla="*/ 0 h 7"/>
                <a:gd name="T6" fmla="*/ 17 w 18"/>
                <a:gd name="T7" fmla="*/ 3 h 7"/>
                <a:gd name="T8" fmla="*/ 11 w 18"/>
                <a:gd name="T9" fmla="*/ 7 h 7"/>
                <a:gd name="T10" fmla="*/ 1 w 18"/>
                <a:gd name="T11" fmla="*/ 4 h 7"/>
                <a:gd name="T12" fmla="*/ 5 w 18"/>
                <a:gd name="T13" fmla="*/ 1 h 7"/>
                <a:gd name="T14" fmla="*/ 0 60000 65536"/>
                <a:gd name="T15" fmla="*/ 0 60000 65536"/>
                <a:gd name="T16" fmla="*/ 0 60000 65536"/>
                <a:gd name="T17" fmla="*/ 0 60000 65536"/>
                <a:gd name="T18" fmla="*/ 0 60000 65536"/>
                <a:gd name="T19" fmla="*/ 0 60000 65536"/>
                <a:gd name="T20" fmla="*/ 0 60000 65536"/>
                <a:gd name="T21" fmla="*/ 0 w 18"/>
                <a:gd name="T22" fmla="*/ 0 h 7"/>
                <a:gd name="T23" fmla="*/ 18 w 1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7">
                  <a:moveTo>
                    <a:pt x="5" y="1"/>
                  </a:moveTo>
                  <a:cubicBezTo>
                    <a:pt x="6" y="1"/>
                    <a:pt x="8" y="3"/>
                    <a:pt x="9" y="3"/>
                  </a:cubicBezTo>
                  <a:cubicBezTo>
                    <a:pt x="11" y="3"/>
                    <a:pt x="12" y="0"/>
                    <a:pt x="14" y="0"/>
                  </a:cubicBezTo>
                  <a:cubicBezTo>
                    <a:pt x="15" y="0"/>
                    <a:pt x="18" y="2"/>
                    <a:pt x="17" y="3"/>
                  </a:cubicBezTo>
                  <a:cubicBezTo>
                    <a:pt x="16" y="5"/>
                    <a:pt x="14" y="7"/>
                    <a:pt x="11" y="7"/>
                  </a:cubicBezTo>
                  <a:cubicBezTo>
                    <a:pt x="8" y="7"/>
                    <a:pt x="4" y="6"/>
                    <a:pt x="1" y="4"/>
                  </a:cubicBezTo>
                  <a:cubicBezTo>
                    <a:pt x="0" y="3"/>
                    <a:pt x="3" y="1"/>
                    <a:pt x="5"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409" name="Freeform 166"/>
            <p:cNvSpPr>
              <a:spLocks noChangeAspect="1"/>
            </p:cNvSpPr>
            <p:nvPr/>
          </p:nvSpPr>
          <p:spPr bwMode="auto">
            <a:xfrm>
              <a:off x="5062573" y="4350980"/>
              <a:ext cx="11111" cy="23572"/>
            </a:xfrm>
            <a:custGeom>
              <a:avLst/>
              <a:gdLst>
                <a:gd name="T0" fmla="*/ 2147483647 w 6"/>
                <a:gd name="T1" fmla="*/ 2147483647 h 13"/>
                <a:gd name="T2" fmla="*/ 2147483647 w 6"/>
                <a:gd name="T3" fmla="*/ 2147483647 h 13"/>
                <a:gd name="T4" fmla="*/ 2147483647 w 6"/>
                <a:gd name="T5" fmla="*/ 2147483647 h 13"/>
                <a:gd name="T6" fmla="*/ 2147483647 w 6"/>
                <a:gd name="T7" fmla="*/ 2147483647 h 13"/>
                <a:gd name="T8" fmla="*/ 0 60000 65536"/>
                <a:gd name="T9" fmla="*/ 0 60000 65536"/>
                <a:gd name="T10" fmla="*/ 0 60000 65536"/>
                <a:gd name="T11" fmla="*/ 0 60000 65536"/>
                <a:gd name="T12" fmla="*/ 0 w 6"/>
                <a:gd name="T13" fmla="*/ 0 h 13"/>
                <a:gd name="T14" fmla="*/ 6 w 6"/>
                <a:gd name="T15" fmla="*/ 13 h 13"/>
              </a:gdLst>
              <a:ahLst/>
              <a:cxnLst>
                <a:cxn ang="T8">
                  <a:pos x="T0" y="T1"/>
                </a:cxn>
                <a:cxn ang="T9">
                  <a:pos x="T2" y="T3"/>
                </a:cxn>
                <a:cxn ang="T10">
                  <a:pos x="T4" y="T5"/>
                </a:cxn>
                <a:cxn ang="T11">
                  <a:pos x="T6" y="T7"/>
                </a:cxn>
              </a:cxnLst>
              <a:rect l="T12" t="T13" r="T14" b="T15"/>
              <a:pathLst>
                <a:path w="6" h="13">
                  <a:moveTo>
                    <a:pt x="2" y="1"/>
                  </a:moveTo>
                  <a:cubicBezTo>
                    <a:pt x="5" y="3"/>
                    <a:pt x="6" y="8"/>
                    <a:pt x="6" y="11"/>
                  </a:cubicBezTo>
                  <a:cubicBezTo>
                    <a:pt x="5" y="13"/>
                    <a:pt x="2" y="10"/>
                    <a:pt x="1" y="8"/>
                  </a:cubicBezTo>
                  <a:cubicBezTo>
                    <a:pt x="0" y="6"/>
                    <a:pt x="0"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10" name="Freeform 167"/>
            <p:cNvSpPr>
              <a:spLocks noChangeAspect="1"/>
            </p:cNvSpPr>
            <p:nvPr/>
          </p:nvSpPr>
          <p:spPr bwMode="auto">
            <a:xfrm>
              <a:off x="4372072" y="4094839"/>
              <a:ext cx="17461" cy="20428"/>
            </a:xfrm>
            <a:custGeom>
              <a:avLst/>
              <a:gdLst>
                <a:gd name="T0" fmla="*/ 2147483647 w 9"/>
                <a:gd name="T1" fmla="*/ 2147483647 h 11"/>
                <a:gd name="T2" fmla="*/ 2147483647 w 9"/>
                <a:gd name="T3" fmla="*/ 2147483647 h 11"/>
                <a:gd name="T4" fmla="*/ 2147483647 w 9"/>
                <a:gd name="T5" fmla="*/ 2147483647 h 11"/>
                <a:gd name="T6" fmla="*/ 2147483647 w 9"/>
                <a:gd name="T7" fmla="*/ 2147483647 h 11"/>
                <a:gd name="T8" fmla="*/ 2147483647 w 9"/>
                <a:gd name="T9" fmla="*/ 2147483647 h 11"/>
                <a:gd name="T10" fmla="*/ 0 60000 65536"/>
                <a:gd name="T11" fmla="*/ 0 60000 65536"/>
                <a:gd name="T12" fmla="*/ 0 60000 65536"/>
                <a:gd name="T13" fmla="*/ 0 60000 65536"/>
                <a:gd name="T14" fmla="*/ 0 60000 65536"/>
                <a:gd name="T15" fmla="*/ 0 w 9"/>
                <a:gd name="T16" fmla="*/ 0 h 11"/>
                <a:gd name="T17" fmla="*/ 9 w 9"/>
                <a:gd name="T18" fmla="*/ 11 h 11"/>
              </a:gdLst>
              <a:ahLst/>
              <a:cxnLst>
                <a:cxn ang="T10">
                  <a:pos x="T0" y="T1"/>
                </a:cxn>
                <a:cxn ang="T11">
                  <a:pos x="T2" y="T3"/>
                </a:cxn>
                <a:cxn ang="T12">
                  <a:pos x="T4" y="T5"/>
                </a:cxn>
                <a:cxn ang="T13">
                  <a:pos x="T6" y="T7"/>
                </a:cxn>
                <a:cxn ang="T14">
                  <a:pos x="T8" y="T9"/>
                </a:cxn>
              </a:cxnLst>
              <a:rect l="T15" t="T16" r="T17" b="T18"/>
              <a:pathLst>
                <a:path w="9" h="11">
                  <a:moveTo>
                    <a:pt x="8" y="2"/>
                  </a:moveTo>
                  <a:cubicBezTo>
                    <a:pt x="9" y="4"/>
                    <a:pt x="9" y="8"/>
                    <a:pt x="6" y="10"/>
                  </a:cubicBezTo>
                  <a:cubicBezTo>
                    <a:pt x="5" y="11"/>
                    <a:pt x="1" y="10"/>
                    <a:pt x="1" y="8"/>
                  </a:cubicBezTo>
                  <a:cubicBezTo>
                    <a:pt x="0" y="6"/>
                    <a:pt x="3" y="4"/>
                    <a:pt x="5" y="3"/>
                  </a:cubicBezTo>
                  <a:cubicBezTo>
                    <a:pt x="6" y="2"/>
                    <a:pt x="8" y="0"/>
                    <a:pt x="8"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11" name="Freeform 168"/>
            <p:cNvSpPr>
              <a:spLocks noChangeAspect="1"/>
            </p:cNvSpPr>
            <p:nvPr/>
          </p:nvSpPr>
          <p:spPr bwMode="auto">
            <a:xfrm>
              <a:off x="4337150" y="4182839"/>
              <a:ext cx="7937" cy="10999"/>
            </a:xfrm>
            <a:custGeom>
              <a:avLst/>
              <a:gdLst>
                <a:gd name="T0" fmla="*/ 2147483647 w 4"/>
                <a:gd name="T1" fmla="*/ 0 h 6"/>
                <a:gd name="T2" fmla="*/ 2147483647 w 4"/>
                <a:gd name="T3" fmla="*/ 2147483647 h 6"/>
                <a:gd name="T4" fmla="*/ 2147483647 w 4"/>
                <a:gd name="T5" fmla="*/ 2147483647 h 6"/>
                <a:gd name="T6" fmla="*/ 0 w 4"/>
                <a:gd name="T7" fmla="*/ 2147483647 h 6"/>
                <a:gd name="T8" fmla="*/ 2147483647 w 4"/>
                <a:gd name="T9" fmla="*/ 0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2" y="0"/>
                  </a:moveTo>
                  <a:cubicBezTo>
                    <a:pt x="3" y="0"/>
                    <a:pt x="4" y="1"/>
                    <a:pt x="4" y="2"/>
                  </a:cubicBezTo>
                  <a:cubicBezTo>
                    <a:pt x="4" y="4"/>
                    <a:pt x="3" y="5"/>
                    <a:pt x="2" y="6"/>
                  </a:cubicBezTo>
                  <a:cubicBezTo>
                    <a:pt x="1" y="6"/>
                    <a:pt x="0" y="6"/>
                    <a:pt x="0" y="5"/>
                  </a:cubicBezTo>
                  <a:cubicBezTo>
                    <a:pt x="0" y="3"/>
                    <a:pt x="1" y="1"/>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12" name="Freeform 169"/>
            <p:cNvSpPr>
              <a:spLocks noChangeAspect="1"/>
            </p:cNvSpPr>
            <p:nvPr/>
          </p:nvSpPr>
          <p:spPr bwMode="auto">
            <a:xfrm>
              <a:off x="3868879" y="3390843"/>
              <a:ext cx="19048" cy="26714"/>
            </a:xfrm>
            <a:custGeom>
              <a:avLst/>
              <a:gdLst>
                <a:gd name="T0" fmla="*/ 2147483647 w 11"/>
                <a:gd name="T1" fmla="*/ 2147483647 h 14"/>
                <a:gd name="T2" fmla="*/ 2147483647 w 11"/>
                <a:gd name="T3" fmla="*/ 2147483647 h 14"/>
                <a:gd name="T4" fmla="*/ 2147483647 w 11"/>
                <a:gd name="T5" fmla="*/ 2147483647 h 14"/>
                <a:gd name="T6" fmla="*/ 2147483647 w 11"/>
                <a:gd name="T7" fmla="*/ 2147483647 h 14"/>
                <a:gd name="T8" fmla="*/ 2147483647 w 11"/>
                <a:gd name="T9" fmla="*/ 0 h 14"/>
                <a:gd name="T10" fmla="*/ 2147483647 w 11"/>
                <a:gd name="T11" fmla="*/ 2147483647 h 14"/>
                <a:gd name="T12" fmla="*/ 0 60000 65536"/>
                <a:gd name="T13" fmla="*/ 0 60000 65536"/>
                <a:gd name="T14" fmla="*/ 0 60000 65536"/>
                <a:gd name="T15" fmla="*/ 0 60000 65536"/>
                <a:gd name="T16" fmla="*/ 0 60000 65536"/>
                <a:gd name="T17" fmla="*/ 0 60000 65536"/>
                <a:gd name="T18" fmla="*/ 0 w 11"/>
                <a:gd name="T19" fmla="*/ 0 h 14"/>
                <a:gd name="T20" fmla="*/ 11 w 11"/>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1" h="14">
                  <a:moveTo>
                    <a:pt x="11" y="1"/>
                  </a:moveTo>
                  <a:cubicBezTo>
                    <a:pt x="11" y="4"/>
                    <a:pt x="11" y="7"/>
                    <a:pt x="9" y="9"/>
                  </a:cubicBezTo>
                  <a:cubicBezTo>
                    <a:pt x="8" y="11"/>
                    <a:pt x="3" y="14"/>
                    <a:pt x="2" y="12"/>
                  </a:cubicBezTo>
                  <a:cubicBezTo>
                    <a:pt x="0" y="9"/>
                    <a:pt x="5" y="8"/>
                    <a:pt x="7" y="5"/>
                  </a:cubicBezTo>
                  <a:cubicBezTo>
                    <a:pt x="8" y="4"/>
                    <a:pt x="8" y="2"/>
                    <a:pt x="9" y="0"/>
                  </a:cubicBezTo>
                  <a:cubicBezTo>
                    <a:pt x="10" y="0"/>
                    <a:pt x="11" y="0"/>
                    <a:pt x="1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413" name="Freeform 170"/>
            <p:cNvSpPr>
              <a:spLocks noChangeAspect="1"/>
            </p:cNvSpPr>
            <p:nvPr/>
          </p:nvSpPr>
          <p:spPr bwMode="auto">
            <a:xfrm>
              <a:off x="3887928" y="3373557"/>
              <a:ext cx="12699" cy="17286"/>
            </a:xfrm>
            <a:custGeom>
              <a:avLst/>
              <a:gdLst>
                <a:gd name="T0" fmla="*/ 2147483647 w 8"/>
                <a:gd name="T1" fmla="*/ 2147483647 h 9"/>
                <a:gd name="T2" fmla="*/ 2147483647 w 8"/>
                <a:gd name="T3" fmla="*/ 2147483647 h 9"/>
                <a:gd name="T4" fmla="*/ 2147483647 w 8"/>
                <a:gd name="T5" fmla="*/ 2147483647 h 9"/>
                <a:gd name="T6" fmla="*/ 2147483647 w 8"/>
                <a:gd name="T7" fmla="*/ 2147483647 h 9"/>
                <a:gd name="T8" fmla="*/ 2147483647 w 8"/>
                <a:gd name="T9" fmla="*/ 2147483647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7" y="2"/>
                  </a:moveTo>
                  <a:cubicBezTo>
                    <a:pt x="8" y="2"/>
                    <a:pt x="6" y="5"/>
                    <a:pt x="5" y="6"/>
                  </a:cubicBezTo>
                  <a:cubicBezTo>
                    <a:pt x="4" y="7"/>
                    <a:pt x="2" y="9"/>
                    <a:pt x="1" y="8"/>
                  </a:cubicBezTo>
                  <a:cubicBezTo>
                    <a:pt x="0" y="7"/>
                    <a:pt x="0" y="5"/>
                    <a:pt x="1" y="4"/>
                  </a:cubicBezTo>
                  <a:cubicBezTo>
                    <a:pt x="3" y="2"/>
                    <a:pt x="5" y="0"/>
                    <a:pt x="7"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14" name="Freeform 171"/>
            <p:cNvSpPr>
              <a:spLocks noChangeAspect="1"/>
            </p:cNvSpPr>
            <p:nvPr/>
          </p:nvSpPr>
          <p:spPr bwMode="auto">
            <a:xfrm>
              <a:off x="3843482" y="3403414"/>
              <a:ext cx="15874" cy="15714"/>
            </a:xfrm>
            <a:custGeom>
              <a:avLst/>
              <a:gdLst>
                <a:gd name="T0" fmla="*/ 2147483647 w 8"/>
                <a:gd name="T1" fmla="*/ 2147483647 h 8"/>
                <a:gd name="T2" fmla="*/ 2147483647 w 8"/>
                <a:gd name="T3" fmla="*/ 2147483647 h 8"/>
                <a:gd name="T4" fmla="*/ 2147483647 w 8"/>
                <a:gd name="T5" fmla="*/ 2147483647 h 8"/>
                <a:gd name="T6" fmla="*/ 0 w 8"/>
                <a:gd name="T7" fmla="*/ 2147483647 h 8"/>
                <a:gd name="T8" fmla="*/ 2147483647 w 8"/>
                <a:gd name="T9" fmla="*/ 2147483647 h 8"/>
                <a:gd name="T10" fmla="*/ 2147483647 w 8"/>
                <a:gd name="T11" fmla="*/ 2147483647 h 8"/>
                <a:gd name="T12" fmla="*/ 0 60000 65536"/>
                <a:gd name="T13" fmla="*/ 0 60000 65536"/>
                <a:gd name="T14" fmla="*/ 0 60000 65536"/>
                <a:gd name="T15" fmla="*/ 0 60000 65536"/>
                <a:gd name="T16" fmla="*/ 0 60000 65536"/>
                <a:gd name="T17" fmla="*/ 0 60000 65536"/>
                <a:gd name="T18" fmla="*/ 0 w 8"/>
                <a:gd name="T19" fmla="*/ 0 h 8"/>
                <a:gd name="T20" fmla="*/ 8 w 8"/>
                <a:gd name="T21" fmla="*/ 8 h 8"/>
              </a:gdLst>
              <a:ahLst/>
              <a:cxnLst>
                <a:cxn ang="T12">
                  <a:pos x="T0" y="T1"/>
                </a:cxn>
                <a:cxn ang="T13">
                  <a:pos x="T2" y="T3"/>
                </a:cxn>
                <a:cxn ang="T14">
                  <a:pos x="T4" y="T5"/>
                </a:cxn>
                <a:cxn ang="T15">
                  <a:pos x="T6" y="T7"/>
                </a:cxn>
                <a:cxn ang="T16">
                  <a:pos x="T8" y="T9"/>
                </a:cxn>
                <a:cxn ang="T17">
                  <a:pos x="T10" y="T11"/>
                </a:cxn>
              </a:cxnLst>
              <a:rect l="T18" t="T19" r="T20" b="T21"/>
              <a:pathLst>
                <a:path w="8" h="8">
                  <a:moveTo>
                    <a:pt x="7" y="1"/>
                  </a:moveTo>
                  <a:cubicBezTo>
                    <a:pt x="8" y="2"/>
                    <a:pt x="8" y="4"/>
                    <a:pt x="7" y="5"/>
                  </a:cubicBezTo>
                  <a:cubicBezTo>
                    <a:pt x="7" y="6"/>
                    <a:pt x="5" y="7"/>
                    <a:pt x="4" y="8"/>
                  </a:cubicBezTo>
                  <a:cubicBezTo>
                    <a:pt x="3" y="8"/>
                    <a:pt x="1" y="7"/>
                    <a:pt x="0" y="6"/>
                  </a:cubicBezTo>
                  <a:cubicBezTo>
                    <a:pt x="0" y="4"/>
                    <a:pt x="1" y="2"/>
                    <a:pt x="2" y="1"/>
                  </a:cubicBezTo>
                  <a:cubicBezTo>
                    <a:pt x="4" y="0"/>
                    <a:pt x="6" y="0"/>
                    <a:pt x="7"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415" name="Freeform 172"/>
            <p:cNvSpPr>
              <a:spLocks noChangeAspect="1"/>
            </p:cNvSpPr>
            <p:nvPr/>
          </p:nvSpPr>
          <p:spPr bwMode="auto">
            <a:xfrm>
              <a:off x="3821259" y="3393986"/>
              <a:ext cx="19048" cy="18857"/>
            </a:xfrm>
            <a:custGeom>
              <a:avLst/>
              <a:gdLst>
                <a:gd name="T0" fmla="*/ 2147483647 w 11"/>
                <a:gd name="T1" fmla="*/ 2147483647 h 10"/>
                <a:gd name="T2" fmla="*/ 2147483647 w 11"/>
                <a:gd name="T3" fmla="*/ 2147483647 h 10"/>
                <a:gd name="T4" fmla="*/ 2147483647 w 11"/>
                <a:gd name="T5" fmla="*/ 2147483647 h 10"/>
                <a:gd name="T6" fmla="*/ 2147483647 w 11"/>
                <a:gd name="T7" fmla="*/ 2147483647 h 10"/>
                <a:gd name="T8" fmla="*/ 2147483647 w 11"/>
                <a:gd name="T9" fmla="*/ 2147483647 h 10"/>
                <a:gd name="T10" fmla="*/ 2147483647 w 11"/>
                <a:gd name="T11" fmla="*/ 2147483647 h 10"/>
                <a:gd name="T12" fmla="*/ 0 60000 65536"/>
                <a:gd name="T13" fmla="*/ 0 60000 65536"/>
                <a:gd name="T14" fmla="*/ 0 60000 65536"/>
                <a:gd name="T15" fmla="*/ 0 60000 65536"/>
                <a:gd name="T16" fmla="*/ 0 60000 65536"/>
                <a:gd name="T17" fmla="*/ 0 60000 65536"/>
                <a:gd name="T18" fmla="*/ 0 w 11"/>
                <a:gd name="T19" fmla="*/ 0 h 10"/>
                <a:gd name="T20" fmla="*/ 11 w 11"/>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1" h="10">
                  <a:moveTo>
                    <a:pt x="11" y="2"/>
                  </a:moveTo>
                  <a:cubicBezTo>
                    <a:pt x="9" y="5"/>
                    <a:pt x="7" y="8"/>
                    <a:pt x="4" y="10"/>
                  </a:cubicBezTo>
                  <a:cubicBezTo>
                    <a:pt x="3" y="10"/>
                    <a:pt x="2" y="8"/>
                    <a:pt x="1" y="7"/>
                  </a:cubicBezTo>
                  <a:cubicBezTo>
                    <a:pt x="1" y="6"/>
                    <a:pt x="0" y="5"/>
                    <a:pt x="1" y="4"/>
                  </a:cubicBezTo>
                  <a:cubicBezTo>
                    <a:pt x="3" y="2"/>
                    <a:pt x="5" y="1"/>
                    <a:pt x="7" y="1"/>
                  </a:cubicBezTo>
                  <a:cubicBezTo>
                    <a:pt x="8" y="0"/>
                    <a:pt x="11" y="1"/>
                    <a:pt x="1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416" name="Freeform 173"/>
            <p:cNvSpPr>
              <a:spLocks noChangeAspect="1"/>
            </p:cNvSpPr>
            <p:nvPr/>
          </p:nvSpPr>
          <p:spPr bwMode="auto">
            <a:xfrm>
              <a:off x="3810147" y="3404985"/>
              <a:ext cx="9524" cy="9429"/>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1" y="1"/>
                  </a:moveTo>
                  <a:cubicBezTo>
                    <a:pt x="3" y="0"/>
                    <a:pt x="5" y="1"/>
                    <a:pt x="6" y="3"/>
                  </a:cubicBezTo>
                  <a:cubicBezTo>
                    <a:pt x="6" y="4"/>
                    <a:pt x="4" y="5"/>
                    <a:pt x="3" y="4"/>
                  </a:cubicBezTo>
                  <a:cubicBezTo>
                    <a:pt x="2" y="4"/>
                    <a:pt x="0" y="2"/>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17" name="Freeform 174"/>
            <p:cNvSpPr>
              <a:spLocks noChangeAspect="1"/>
            </p:cNvSpPr>
            <p:nvPr/>
          </p:nvSpPr>
          <p:spPr bwMode="auto">
            <a:xfrm>
              <a:off x="3795861" y="3417557"/>
              <a:ext cx="9524" cy="11000"/>
            </a:xfrm>
            <a:custGeom>
              <a:avLst/>
              <a:gdLst>
                <a:gd name="T0" fmla="*/ 2147483647 w 5"/>
                <a:gd name="T1" fmla="*/ 0 h 6"/>
                <a:gd name="T2" fmla="*/ 2147483647 w 5"/>
                <a:gd name="T3" fmla="*/ 2147483647 h 6"/>
                <a:gd name="T4" fmla="*/ 2147483647 w 5"/>
                <a:gd name="T5" fmla="*/ 2147483647 h 6"/>
                <a:gd name="T6" fmla="*/ 2147483647 w 5"/>
                <a:gd name="T7" fmla="*/ 0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4" y="0"/>
                  </a:moveTo>
                  <a:cubicBezTo>
                    <a:pt x="5" y="2"/>
                    <a:pt x="4" y="4"/>
                    <a:pt x="3" y="5"/>
                  </a:cubicBezTo>
                  <a:cubicBezTo>
                    <a:pt x="2" y="6"/>
                    <a:pt x="0" y="3"/>
                    <a:pt x="1" y="2"/>
                  </a:cubicBezTo>
                  <a:cubicBezTo>
                    <a:pt x="1" y="1"/>
                    <a:pt x="3" y="0"/>
                    <a:pt x="4"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18" name="Freeform 175"/>
            <p:cNvSpPr>
              <a:spLocks noChangeAspect="1"/>
            </p:cNvSpPr>
            <p:nvPr/>
          </p:nvSpPr>
          <p:spPr bwMode="auto">
            <a:xfrm>
              <a:off x="3799036" y="3384557"/>
              <a:ext cx="6349" cy="14142"/>
            </a:xfrm>
            <a:custGeom>
              <a:avLst/>
              <a:gdLst>
                <a:gd name="T0" fmla="*/ 2147483647 w 4"/>
                <a:gd name="T1" fmla="*/ 2147483647 h 7"/>
                <a:gd name="T2" fmla="*/ 2147483647 w 4"/>
                <a:gd name="T3" fmla="*/ 2147483647 h 7"/>
                <a:gd name="T4" fmla="*/ 2147483647 w 4"/>
                <a:gd name="T5" fmla="*/ 2147483647 h 7"/>
                <a:gd name="T6" fmla="*/ 2147483647 w 4"/>
                <a:gd name="T7" fmla="*/ 2147483647 h 7"/>
                <a:gd name="T8" fmla="*/ 2147483647 w 4"/>
                <a:gd name="T9" fmla="*/ 2147483647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4" y="2"/>
                  </a:moveTo>
                  <a:cubicBezTo>
                    <a:pt x="4" y="4"/>
                    <a:pt x="4" y="6"/>
                    <a:pt x="3" y="7"/>
                  </a:cubicBezTo>
                  <a:cubicBezTo>
                    <a:pt x="2" y="7"/>
                    <a:pt x="1" y="5"/>
                    <a:pt x="1" y="4"/>
                  </a:cubicBezTo>
                  <a:cubicBezTo>
                    <a:pt x="0" y="3"/>
                    <a:pt x="0" y="1"/>
                    <a:pt x="1" y="1"/>
                  </a:cubicBezTo>
                  <a:cubicBezTo>
                    <a:pt x="2" y="0"/>
                    <a:pt x="4" y="1"/>
                    <a:pt x="4"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19" name="Freeform 176"/>
            <p:cNvSpPr>
              <a:spLocks noChangeAspect="1"/>
            </p:cNvSpPr>
            <p:nvPr/>
          </p:nvSpPr>
          <p:spPr bwMode="auto">
            <a:xfrm>
              <a:off x="3818084" y="3268272"/>
              <a:ext cx="12699" cy="7857"/>
            </a:xfrm>
            <a:custGeom>
              <a:avLst/>
              <a:gdLst>
                <a:gd name="T0" fmla="*/ 2147483647 w 8"/>
                <a:gd name="T1" fmla="*/ 0 h 4"/>
                <a:gd name="T2" fmla="*/ 2147483647 w 8"/>
                <a:gd name="T3" fmla="*/ 2147483647 h 4"/>
                <a:gd name="T4" fmla="*/ 2147483647 w 8"/>
                <a:gd name="T5" fmla="*/ 2147483647 h 4"/>
                <a:gd name="T6" fmla="*/ 0 w 8"/>
                <a:gd name="T7" fmla="*/ 2147483647 h 4"/>
                <a:gd name="T8" fmla="*/ 2147483647 w 8"/>
                <a:gd name="T9" fmla="*/ 0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3" y="0"/>
                  </a:moveTo>
                  <a:cubicBezTo>
                    <a:pt x="5" y="0"/>
                    <a:pt x="7" y="0"/>
                    <a:pt x="8" y="2"/>
                  </a:cubicBezTo>
                  <a:cubicBezTo>
                    <a:pt x="8" y="4"/>
                    <a:pt x="5" y="4"/>
                    <a:pt x="4" y="4"/>
                  </a:cubicBezTo>
                  <a:cubicBezTo>
                    <a:pt x="2" y="4"/>
                    <a:pt x="0" y="4"/>
                    <a:pt x="0" y="2"/>
                  </a:cubicBezTo>
                  <a:cubicBezTo>
                    <a:pt x="0" y="1"/>
                    <a:pt x="2"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420" name="Freeform 177"/>
            <p:cNvSpPr>
              <a:spLocks noChangeAspect="1"/>
            </p:cNvSpPr>
            <p:nvPr/>
          </p:nvSpPr>
          <p:spPr bwMode="auto">
            <a:xfrm>
              <a:off x="5345123" y="3862269"/>
              <a:ext cx="9524" cy="4714"/>
            </a:xfrm>
            <a:custGeom>
              <a:avLst/>
              <a:gdLst>
                <a:gd name="T0" fmla="*/ 2147483647 w 5"/>
                <a:gd name="T1" fmla="*/ 2147483647 h 2"/>
                <a:gd name="T2" fmla="*/ 2147483647 w 5"/>
                <a:gd name="T3" fmla="*/ 2147483647 h 2"/>
                <a:gd name="T4" fmla="*/ 2147483647 w 5"/>
                <a:gd name="T5" fmla="*/ 2147483647 h 2"/>
                <a:gd name="T6" fmla="*/ 0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1"/>
                  </a:moveTo>
                  <a:cubicBezTo>
                    <a:pt x="3" y="1"/>
                    <a:pt x="5" y="1"/>
                    <a:pt x="4" y="2"/>
                  </a:cubicBezTo>
                  <a:cubicBezTo>
                    <a:pt x="4" y="2"/>
                    <a:pt x="3" y="2"/>
                    <a:pt x="2" y="2"/>
                  </a:cubicBezTo>
                  <a:cubicBezTo>
                    <a:pt x="1" y="2"/>
                    <a:pt x="0" y="2"/>
                    <a:pt x="0" y="1"/>
                  </a:cubicBezTo>
                  <a:cubicBezTo>
                    <a:pt x="0" y="0"/>
                    <a:pt x="2" y="1"/>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21" name="Freeform 178"/>
            <p:cNvSpPr>
              <a:spLocks noChangeAspect="1"/>
            </p:cNvSpPr>
            <p:nvPr/>
          </p:nvSpPr>
          <p:spPr bwMode="auto">
            <a:xfrm>
              <a:off x="6408653" y="4014696"/>
              <a:ext cx="3175" cy="7858"/>
            </a:xfrm>
            <a:custGeom>
              <a:avLst/>
              <a:gdLst>
                <a:gd name="T0" fmla="*/ 2147483647 w 1"/>
                <a:gd name="T1" fmla="*/ 2147483647 h 4"/>
                <a:gd name="T2" fmla="*/ 0 w 1"/>
                <a:gd name="T3" fmla="*/ 2147483647 h 4"/>
                <a:gd name="T4" fmla="*/ 0 w 1"/>
                <a:gd name="T5" fmla="*/ 2147483647 h 4"/>
                <a:gd name="T6" fmla="*/ 0 w 1"/>
                <a:gd name="T7" fmla="*/ 0 h 4"/>
                <a:gd name="T8" fmla="*/ 2147483647 w 1"/>
                <a:gd name="T9" fmla="*/ 2147483647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3"/>
                  </a:moveTo>
                  <a:cubicBezTo>
                    <a:pt x="1" y="3"/>
                    <a:pt x="1" y="4"/>
                    <a:pt x="0" y="4"/>
                  </a:cubicBezTo>
                  <a:cubicBezTo>
                    <a:pt x="0" y="4"/>
                    <a:pt x="0" y="3"/>
                    <a:pt x="0" y="2"/>
                  </a:cubicBezTo>
                  <a:cubicBezTo>
                    <a:pt x="0" y="2"/>
                    <a:pt x="0" y="0"/>
                    <a:pt x="0" y="0"/>
                  </a:cubicBezTo>
                  <a:cubicBezTo>
                    <a:pt x="1" y="0"/>
                    <a:pt x="1" y="2"/>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22" name="Freeform 179"/>
            <p:cNvSpPr>
              <a:spLocks noChangeAspect="1"/>
            </p:cNvSpPr>
            <p:nvPr/>
          </p:nvSpPr>
          <p:spPr bwMode="auto">
            <a:xfrm>
              <a:off x="6367381" y="3837126"/>
              <a:ext cx="1587" cy="6286"/>
            </a:xfrm>
            <a:custGeom>
              <a:avLst/>
              <a:gdLst>
                <a:gd name="T0" fmla="*/ 2147483647 w 1"/>
                <a:gd name="T1" fmla="*/ 2147483647 h 4"/>
                <a:gd name="T2" fmla="*/ 2147483647 w 1"/>
                <a:gd name="T3" fmla="*/ 2147483647 h 4"/>
                <a:gd name="T4" fmla="*/ 0 w 1"/>
                <a:gd name="T5" fmla="*/ 2147483647 h 4"/>
                <a:gd name="T6" fmla="*/ 0 w 1"/>
                <a:gd name="T7" fmla="*/ 0 h 4"/>
                <a:gd name="T8" fmla="*/ 2147483647 w 1"/>
                <a:gd name="T9" fmla="*/ 2147483647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3"/>
                  </a:moveTo>
                  <a:cubicBezTo>
                    <a:pt x="1" y="3"/>
                    <a:pt x="1" y="4"/>
                    <a:pt x="1" y="4"/>
                  </a:cubicBezTo>
                  <a:cubicBezTo>
                    <a:pt x="0" y="4"/>
                    <a:pt x="0" y="3"/>
                    <a:pt x="0" y="2"/>
                  </a:cubicBezTo>
                  <a:cubicBezTo>
                    <a:pt x="0" y="1"/>
                    <a:pt x="0" y="0"/>
                    <a:pt x="0" y="0"/>
                  </a:cubicBezTo>
                  <a:cubicBezTo>
                    <a:pt x="1" y="0"/>
                    <a:pt x="1" y="2"/>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23" name="Freeform 180"/>
            <p:cNvSpPr>
              <a:spLocks noChangeAspect="1"/>
            </p:cNvSpPr>
            <p:nvPr/>
          </p:nvSpPr>
          <p:spPr bwMode="auto">
            <a:xfrm>
              <a:off x="6364207" y="3874840"/>
              <a:ext cx="3175" cy="9429"/>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1" y="5"/>
                    <a:pt x="1" y="5"/>
                  </a:cubicBezTo>
                  <a:cubicBezTo>
                    <a:pt x="0" y="5"/>
                    <a:pt x="0" y="3"/>
                    <a:pt x="0" y="3"/>
                  </a:cubicBezTo>
                  <a:cubicBezTo>
                    <a:pt x="0" y="2"/>
                    <a:pt x="1" y="0"/>
                    <a:pt x="1" y="0"/>
                  </a:cubicBezTo>
                  <a:cubicBezTo>
                    <a:pt x="2"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24" name="Freeform 181"/>
            <p:cNvSpPr>
              <a:spLocks noChangeAspect="1"/>
            </p:cNvSpPr>
            <p:nvPr/>
          </p:nvSpPr>
          <p:spPr bwMode="auto">
            <a:xfrm>
              <a:off x="6367381" y="3898411"/>
              <a:ext cx="6349" cy="9429"/>
            </a:xfrm>
            <a:custGeom>
              <a:avLst/>
              <a:gdLst>
                <a:gd name="T0" fmla="*/ 2147483647 w 2"/>
                <a:gd name="T1" fmla="*/ 2147483647 h 5"/>
                <a:gd name="T2" fmla="*/ 2147483647 w 2"/>
                <a:gd name="T3" fmla="*/ 2147483647 h 5"/>
                <a:gd name="T4" fmla="*/ 2147483647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3"/>
                    <a:pt x="2" y="5"/>
                    <a:pt x="2" y="5"/>
                  </a:cubicBezTo>
                  <a:cubicBezTo>
                    <a:pt x="1" y="4"/>
                    <a:pt x="1" y="3"/>
                    <a:pt x="1" y="3"/>
                  </a:cubicBezTo>
                  <a:cubicBezTo>
                    <a:pt x="1" y="2"/>
                    <a:pt x="0" y="0"/>
                    <a:pt x="1" y="0"/>
                  </a:cubicBezTo>
                  <a:cubicBezTo>
                    <a:pt x="2" y="0"/>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25" name="Freeform 182"/>
            <p:cNvSpPr>
              <a:spLocks noChangeAspect="1"/>
            </p:cNvSpPr>
            <p:nvPr/>
          </p:nvSpPr>
          <p:spPr bwMode="auto">
            <a:xfrm>
              <a:off x="6368968" y="3921983"/>
              <a:ext cx="4763" cy="10999"/>
            </a:xfrm>
            <a:custGeom>
              <a:avLst/>
              <a:gdLst>
                <a:gd name="T0" fmla="*/ 2147483647 w 3"/>
                <a:gd name="T1" fmla="*/ 2147483647 h 5"/>
                <a:gd name="T2" fmla="*/ 0 w 3"/>
                <a:gd name="T3" fmla="*/ 2147483647 h 5"/>
                <a:gd name="T4" fmla="*/ 0 w 3"/>
                <a:gd name="T5" fmla="*/ 2147483647 h 5"/>
                <a:gd name="T6" fmla="*/ 2147483647 w 3"/>
                <a:gd name="T7" fmla="*/ 0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1" y="4"/>
                    <a:pt x="1" y="5"/>
                    <a:pt x="0" y="5"/>
                  </a:cubicBezTo>
                  <a:cubicBezTo>
                    <a:pt x="0" y="4"/>
                    <a:pt x="0" y="3"/>
                    <a:pt x="0" y="2"/>
                  </a:cubicBezTo>
                  <a:cubicBezTo>
                    <a:pt x="1" y="2"/>
                    <a:pt x="2" y="0"/>
                    <a:pt x="2" y="0"/>
                  </a:cubicBezTo>
                  <a:cubicBezTo>
                    <a:pt x="3"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26" name="Freeform 183"/>
            <p:cNvSpPr>
              <a:spLocks noChangeAspect="1"/>
            </p:cNvSpPr>
            <p:nvPr/>
          </p:nvSpPr>
          <p:spPr bwMode="auto">
            <a:xfrm>
              <a:off x="6368968" y="3849698"/>
              <a:ext cx="4763" cy="9429"/>
            </a:xfrm>
            <a:custGeom>
              <a:avLst/>
              <a:gdLst>
                <a:gd name="T0" fmla="*/ 2147483647 w 2"/>
                <a:gd name="T1" fmla="*/ 2147483647 h 5"/>
                <a:gd name="T2" fmla="*/ 2147483647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1" y="5"/>
                  </a:cubicBezTo>
                  <a:cubicBezTo>
                    <a:pt x="0" y="5"/>
                    <a:pt x="0" y="4"/>
                    <a:pt x="0" y="3"/>
                  </a:cubicBezTo>
                  <a:cubicBezTo>
                    <a:pt x="0" y="2"/>
                    <a:pt x="0" y="0"/>
                    <a:pt x="1" y="1"/>
                  </a:cubicBezTo>
                  <a:cubicBezTo>
                    <a:pt x="2"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27" name="Freeform 184"/>
            <p:cNvSpPr>
              <a:spLocks noChangeAspect="1"/>
            </p:cNvSpPr>
            <p:nvPr/>
          </p:nvSpPr>
          <p:spPr bwMode="auto">
            <a:xfrm>
              <a:off x="6243567" y="3824555"/>
              <a:ext cx="7936" cy="18857"/>
            </a:xfrm>
            <a:custGeom>
              <a:avLst/>
              <a:gdLst>
                <a:gd name="T0" fmla="*/ 2147483647 w 4"/>
                <a:gd name="T1" fmla="*/ 2147483647 h 10"/>
                <a:gd name="T2" fmla="*/ 2147483647 w 4"/>
                <a:gd name="T3" fmla="*/ 2147483647 h 10"/>
                <a:gd name="T4" fmla="*/ 2147483647 w 4"/>
                <a:gd name="T5" fmla="*/ 2147483647 h 10"/>
                <a:gd name="T6" fmla="*/ 2147483647 w 4"/>
                <a:gd name="T7" fmla="*/ 2147483647 h 10"/>
                <a:gd name="T8" fmla="*/ 2147483647 w 4"/>
                <a:gd name="T9" fmla="*/ 2147483647 h 10"/>
                <a:gd name="T10" fmla="*/ 0 60000 65536"/>
                <a:gd name="T11" fmla="*/ 0 60000 65536"/>
                <a:gd name="T12" fmla="*/ 0 60000 65536"/>
                <a:gd name="T13" fmla="*/ 0 60000 65536"/>
                <a:gd name="T14" fmla="*/ 0 60000 65536"/>
                <a:gd name="T15" fmla="*/ 0 w 4"/>
                <a:gd name="T16" fmla="*/ 0 h 10"/>
                <a:gd name="T17" fmla="*/ 4 w 4"/>
                <a:gd name="T18" fmla="*/ 10 h 10"/>
              </a:gdLst>
              <a:ahLst/>
              <a:cxnLst>
                <a:cxn ang="T10">
                  <a:pos x="T0" y="T1"/>
                </a:cxn>
                <a:cxn ang="T11">
                  <a:pos x="T2" y="T3"/>
                </a:cxn>
                <a:cxn ang="T12">
                  <a:pos x="T4" y="T5"/>
                </a:cxn>
                <a:cxn ang="T13">
                  <a:pos x="T6" y="T7"/>
                </a:cxn>
                <a:cxn ang="T14">
                  <a:pos x="T8" y="T9"/>
                </a:cxn>
              </a:cxnLst>
              <a:rect l="T15" t="T16" r="T17" b="T18"/>
              <a:pathLst>
                <a:path w="4" h="10">
                  <a:moveTo>
                    <a:pt x="3" y="6"/>
                  </a:moveTo>
                  <a:cubicBezTo>
                    <a:pt x="3" y="8"/>
                    <a:pt x="2" y="10"/>
                    <a:pt x="1" y="9"/>
                  </a:cubicBezTo>
                  <a:cubicBezTo>
                    <a:pt x="0" y="8"/>
                    <a:pt x="0" y="6"/>
                    <a:pt x="1" y="5"/>
                  </a:cubicBezTo>
                  <a:cubicBezTo>
                    <a:pt x="1" y="3"/>
                    <a:pt x="2" y="0"/>
                    <a:pt x="3" y="1"/>
                  </a:cubicBezTo>
                  <a:cubicBezTo>
                    <a:pt x="4" y="2"/>
                    <a:pt x="3" y="5"/>
                    <a:pt x="3" y="6"/>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28" name="Freeform 185"/>
            <p:cNvSpPr>
              <a:spLocks noChangeAspect="1"/>
            </p:cNvSpPr>
            <p:nvPr/>
          </p:nvSpPr>
          <p:spPr bwMode="auto">
            <a:xfrm>
              <a:off x="6241980" y="3843412"/>
              <a:ext cx="7937" cy="22000"/>
            </a:xfrm>
            <a:custGeom>
              <a:avLst/>
              <a:gdLst>
                <a:gd name="T0" fmla="*/ 2147483647 w 4"/>
                <a:gd name="T1" fmla="*/ 2147483647 h 11"/>
                <a:gd name="T2" fmla="*/ 2147483647 w 4"/>
                <a:gd name="T3" fmla="*/ 2147483647 h 11"/>
                <a:gd name="T4" fmla="*/ 2147483647 w 4"/>
                <a:gd name="T5" fmla="*/ 2147483647 h 11"/>
                <a:gd name="T6" fmla="*/ 2147483647 w 4"/>
                <a:gd name="T7" fmla="*/ 2147483647 h 11"/>
                <a:gd name="T8" fmla="*/ 2147483647 w 4"/>
                <a:gd name="T9" fmla="*/ 2147483647 h 11"/>
                <a:gd name="T10" fmla="*/ 0 60000 65536"/>
                <a:gd name="T11" fmla="*/ 0 60000 65536"/>
                <a:gd name="T12" fmla="*/ 0 60000 65536"/>
                <a:gd name="T13" fmla="*/ 0 60000 65536"/>
                <a:gd name="T14" fmla="*/ 0 60000 65536"/>
                <a:gd name="T15" fmla="*/ 0 w 4"/>
                <a:gd name="T16" fmla="*/ 0 h 11"/>
                <a:gd name="T17" fmla="*/ 4 w 4"/>
                <a:gd name="T18" fmla="*/ 11 h 11"/>
              </a:gdLst>
              <a:ahLst/>
              <a:cxnLst>
                <a:cxn ang="T10">
                  <a:pos x="T0" y="T1"/>
                </a:cxn>
                <a:cxn ang="T11">
                  <a:pos x="T2" y="T3"/>
                </a:cxn>
                <a:cxn ang="T12">
                  <a:pos x="T4" y="T5"/>
                </a:cxn>
                <a:cxn ang="T13">
                  <a:pos x="T6" y="T7"/>
                </a:cxn>
                <a:cxn ang="T14">
                  <a:pos x="T8" y="T9"/>
                </a:cxn>
              </a:cxnLst>
              <a:rect l="T15" t="T16" r="T17" b="T18"/>
              <a:pathLst>
                <a:path w="4" h="11">
                  <a:moveTo>
                    <a:pt x="3" y="7"/>
                  </a:moveTo>
                  <a:cubicBezTo>
                    <a:pt x="3" y="9"/>
                    <a:pt x="2" y="11"/>
                    <a:pt x="1" y="10"/>
                  </a:cubicBezTo>
                  <a:cubicBezTo>
                    <a:pt x="0" y="10"/>
                    <a:pt x="1" y="7"/>
                    <a:pt x="1" y="6"/>
                  </a:cubicBezTo>
                  <a:cubicBezTo>
                    <a:pt x="1" y="4"/>
                    <a:pt x="2" y="0"/>
                    <a:pt x="3" y="1"/>
                  </a:cubicBezTo>
                  <a:cubicBezTo>
                    <a:pt x="4" y="2"/>
                    <a:pt x="4" y="5"/>
                    <a:pt x="3" y="7"/>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29" name="Freeform 186"/>
            <p:cNvSpPr>
              <a:spLocks noChangeAspect="1"/>
            </p:cNvSpPr>
            <p:nvPr/>
          </p:nvSpPr>
          <p:spPr bwMode="auto">
            <a:xfrm>
              <a:off x="6241980" y="3868555"/>
              <a:ext cx="3175" cy="18857"/>
            </a:xfrm>
            <a:custGeom>
              <a:avLst/>
              <a:gdLst>
                <a:gd name="T0" fmla="*/ 2147483647 w 2"/>
                <a:gd name="T1" fmla="*/ 2147483647 h 10"/>
                <a:gd name="T2" fmla="*/ 2147483647 w 2"/>
                <a:gd name="T3" fmla="*/ 2147483647 h 10"/>
                <a:gd name="T4" fmla="*/ 0 w 2"/>
                <a:gd name="T5" fmla="*/ 2147483647 h 10"/>
                <a:gd name="T6" fmla="*/ 2147483647 w 2"/>
                <a:gd name="T7" fmla="*/ 2147483647 h 10"/>
                <a:gd name="T8" fmla="*/ 2147483647 w 2"/>
                <a:gd name="T9" fmla="*/ 2147483647 h 10"/>
                <a:gd name="T10" fmla="*/ 0 60000 65536"/>
                <a:gd name="T11" fmla="*/ 0 60000 65536"/>
                <a:gd name="T12" fmla="*/ 0 60000 65536"/>
                <a:gd name="T13" fmla="*/ 0 60000 65536"/>
                <a:gd name="T14" fmla="*/ 0 60000 65536"/>
                <a:gd name="T15" fmla="*/ 0 w 2"/>
                <a:gd name="T16" fmla="*/ 0 h 10"/>
                <a:gd name="T17" fmla="*/ 2 w 2"/>
                <a:gd name="T18" fmla="*/ 10 h 10"/>
              </a:gdLst>
              <a:ahLst/>
              <a:cxnLst>
                <a:cxn ang="T10">
                  <a:pos x="T0" y="T1"/>
                </a:cxn>
                <a:cxn ang="T11">
                  <a:pos x="T2" y="T3"/>
                </a:cxn>
                <a:cxn ang="T12">
                  <a:pos x="T4" y="T5"/>
                </a:cxn>
                <a:cxn ang="T13">
                  <a:pos x="T6" y="T7"/>
                </a:cxn>
                <a:cxn ang="T14">
                  <a:pos x="T8" y="T9"/>
                </a:cxn>
              </a:cxnLst>
              <a:rect l="T15" t="T16" r="T17" b="T18"/>
              <a:pathLst>
                <a:path w="2" h="10">
                  <a:moveTo>
                    <a:pt x="2" y="7"/>
                  </a:moveTo>
                  <a:cubicBezTo>
                    <a:pt x="2" y="8"/>
                    <a:pt x="2" y="10"/>
                    <a:pt x="1" y="10"/>
                  </a:cubicBezTo>
                  <a:cubicBezTo>
                    <a:pt x="0" y="9"/>
                    <a:pt x="0" y="7"/>
                    <a:pt x="0" y="5"/>
                  </a:cubicBezTo>
                  <a:cubicBezTo>
                    <a:pt x="0" y="3"/>
                    <a:pt x="0" y="0"/>
                    <a:pt x="1" y="1"/>
                  </a:cubicBezTo>
                  <a:cubicBezTo>
                    <a:pt x="2" y="1"/>
                    <a:pt x="2" y="5"/>
                    <a:pt x="2" y="7"/>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30" name="Freeform 187"/>
            <p:cNvSpPr>
              <a:spLocks noChangeAspect="1"/>
            </p:cNvSpPr>
            <p:nvPr/>
          </p:nvSpPr>
          <p:spPr bwMode="auto">
            <a:xfrm>
              <a:off x="5124479" y="3769555"/>
              <a:ext cx="6349" cy="4715"/>
            </a:xfrm>
            <a:custGeom>
              <a:avLst/>
              <a:gdLst>
                <a:gd name="T0" fmla="*/ 2147483647 w 4"/>
                <a:gd name="T1" fmla="*/ 0 h 2"/>
                <a:gd name="T2" fmla="*/ 2147483647 w 4"/>
                <a:gd name="T3" fmla="*/ 2147483647 h 2"/>
                <a:gd name="T4" fmla="*/ 2147483647 w 4"/>
                <a:gd name="T5" fmla="*/ 2147483647 h 2"/>
                <a:gd name="T6" fmla="*/ 0 w 4"/>
                <a:gd name="T7" fmla="*/ 2147483647 h 2"/>
                <a:gd name="T8" fmla="*/ 2147483647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0"/>
                  </a:moveTo>
                  <a:cubicBezTo>
                    <a:pt x="3" y="0"/>
                    <a:pt x="4" y="0"/>
                    <a:pt x="3" y="1"/>
                  </a:cubicBezTo>
                  <a:cubicBezTo>
                    <a:pt x="3" y="2"/>
                    <a:pt x="3" y="2"/>
                    <a:pt x="2" y="2"/>
                  </a:cubicBezTo>
                  <a:cubicBezTo>
                    <a:pt x="1" y="2"/>
                    <a:pt x="0" y="2"/>
                    <a:pt x="0" y="1"/>
                  </a:cubicBezTo>
                  <a:cubicBezTo>
                    <a:pt x="1" y="0"/>
                    <a:pt x="2"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31" name="Freeform 188"/>
            <p:cNvSpPr>
              <a:spLocks noChangeAspect="1"/>
            </p:cNvSpPr>
            <p:nvPr/>
          </p:nvSpPr>
          <p:spPr bwMode="auto">
            <a:xfrm>
              <a:off x="6205471" y="3573128"/>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32" name="Freeform 189"/>
            <p:cNvSpPr>
              <a:spLocks noChangeAspect="1"/>
            </p:cNvSpPr>
            <p:nvPr/>
          </p:nvSpPr>
          <p:spPr bwMode="auto">
            <a:xfrm>
              <a:off x="6195947" y="3566842"/>
              <a:ext cx="3175" cy="6286"/>
            </a:xfrm>
            <a:custGeom>
              <a:avLst/>
              <a:gdLst>
                <a:gd name="T0" fmla="*/ 2147483647 w 2"/>
                <a:gd name="T1" fmla="*/ 2147483647 h 3"/>
                <a:gd name="T2" fmla="*/ 2147483647 w 2"/>
                <a:gd name="T3" fmla="*/ 2147483647 h 3"/>
                <a:gd name="T4" fmla="*/ 0 w 2"/>
                <a:gd name="T5" fmla="*/ 2147483647 h 3"/>
                <a:gd name="T6" fmla="*/ 0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3"/>
                    <a:pt x="0" y="2"/>
                  </a:cubicBezTo>
                  <a:cubicBezTo>
                    <a:pt x="0" y="2"/>
                    <a:pt x="0" y="0"/>
                    <a:pt x="0" y="0"/>
                  </a:cubicBezTo>
                  <a:cubicBezTo>
                    <a:pt x="1"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33" name="Freeform 190"/>
            <p:cNvSpPr>
              <a:spLocks noChangeAspect="1"/>
            </p:cNvSpPr>
            <p:nvPr/>
          </p:nvSpPr>
          <p:spPr bwMode="auto">
            <a:xfrm>
              <a:off x="6197534" y="3576271"/>
              <a:ext cx="4763"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3"/>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34" name="Freeform 191"/>
            <p:cNvSpPr>
              <a:spLocks noChangeAspect="1"/>
            </p:cNvSpPr>
            <p:nvPr/>
          </p:nvSpPr>
          <p:spPr bwMode="auto">
            <a:xfrm>
              <a:off x="6186423" y="3566842"/>
              <a:ext cx="6349" cy="15714"/>
            </a:xfrm>
            <a:custGeom>
              <a:avLst/>
              <a:gdLst>
                <a:gd name="T0" fmla="*/ 2147483647 w 4"/>
                <a:gd name="T1" fmla="*/ 2147483647 h 8"/>
                <a:gd name="T2" fmla="*/ 2147483647 w 4"/>
                <a:gd name="T3" fmla="*/ 2147483647 h 8"/>
                <a:gd name="T4" fmla="*/ 2147483647 w 4"/>
                <a:gd name="T5" fmla="*/ 2147483647 h 8"/>
                <a:gd name="T6" fmla="*/ 2147483647 w 4"/>
                <a:gd name="T7" fmla="*/ 0 h 8"/>
                <a:gd name="T8" fmla="*/ 2147483647 w 4"/>
                <a:gd name="T9" fmla="*/ 2147483647 h 8"/>
                <a:gd name="T10" fmla="*/ 0 60000 65536"/>
                <a:gd name="T11" fmla="*/ 0 60000 65536"/>
                <a:gd name="T12" fmla="*/ 0 60000 65536"/>
                <a:gd name="T13" fmla="*/ 0 60000 65536"/>
                <a:gd name="T14" fmla="*/ 0 60000 65536"/>
                <a:gd name="T15" fmla="*/ 0 w 4"/>
                <a:gd name="T16" fmla="*/ 0 h 8"/>
                <a:gd name="T17" fmla="*/ 4 w 4"/>
                <a:gd name="T18" fmla="*/ 8 h 8"/>
              </a:gdLst>
              <a:ahLst/>
              <a:cxnLst>
                <a:cxn ang="T10">
                  <a:pos x="T0" y="T1"/>
                </a:cxn>
                <a:cxn ang="T11">
                  <a:pos x="T2" y="T3"/>
                </a:cxn>
                <a:cxn ang="T12">
                  <a:pos x="T4" y="T5"/>
                </a:cxn>
                <a:cxn ang="T13">
                  <a:pos x="T6" y="T7"/>
                </a:cxn>
                <a:cxn ang="T14">
                  <a:pos x="T8" y="T9"/>
                </a:cxn>
              </a:cxnLst>
              <a:rect l="T15" t="T16" r="T17" b="T18"/>
              <a:pathLst>
                <a:path w="4" h="8">
                  <a:moveTo>
                    <a:pt x="3" y="4"/>
                  </a:moveTo>
                  <a:cubicBezTo>
                    <a:pt x="4" y="5"/>
                    <a:pt x="4" y="8"/>
                    <a:pt x="3" y="8"/>
                  </a:cubicBezTo>
                  <a:cubicBezTo>
                    <a:pt x="2" y="8"/>
                    <a:pt x="1" y="7"/>
                    <a:pt x="1" y="5"/>
                  </a:cubicBezTo>
                  <a:cubicBezTo>
                    <a:pt x="0" y="4"/>
                    <a:pt x="0" y="1"/>
                    <a:pt x="1" y="0"/>
                  </a:cubicBezTo>
                  <a:cubicBezTo>
                    <a:pt x="2" y="0"/>
                    <a:pt x="3" y="2"/>
                    <a:pt x="3"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35" name="Oval 192"/>
            <p:cNvSpPr>
              <a:spLocks noChangeAspect="1" noChangeArrowheads="1"/>
            </p:cNvSpPr>
            <p:nvPr/>
          </p:nvSpPr>
          <p:spPr bwMode="auto">
            <a:xfrm>
              <a:off x="5364171" y="3865412"/>
              <a:ext cx="6349" cy="3143"/>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436" name="Oval 193"/>
            <p:cNvSpPr>
              <a:spLocks noChangeAspect="1" noChangeArrowheads="1"/>
            </p:cNvSpPr>
            <p:nvPr/>
          </p:nvSpPr>
          <p:spPr bwMode="auto">
            <a:xfrm>
              <a:off x="6373731" y="3980125"/>
              <a:ext cx="1587" cy="4715"/>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437" name="Freeform 194"/>
            <p:cNvSpPr>
              <a:spLocks noChangeAspect="1"/>
            </p:cNvSpPr>
            <p:nvPr/>
          </p:nvSpPr>
          <p:spPr bwMode="auto">
            <a:xfrm>
              <a:off x="6359444" y="3859126"/>
              <a:ext cx="6349"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1"/>
                    <a:pt x="1" y="0"/>
                    <a:pt x="1" y="0"/>
                  </a:cubicBezTo>
                  <a:cubicBezTo>
                    <a:pt x="2" y="0"/>
                    <a:pt x="3" y="0"/>
                    <a:pt x="3" y="1"/>
                  </a:cubicBezTo>
                  <a:cubicBezTo>
                    <a:pt x="3"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38" name="Freeform 195"/>
            <p:cNvSpPr>
              <a:spLocks noChangeAspect="1"/>
            </p:cNvSpPr>
            <p:nvPr/>
          </p:nvSpPr>
          <p:spPr bwMode="auto">
            <a:xfrm>
              <a:off x="6368968" y="3876411"/>
              <a:ext cx="4763" cy="471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2"/>
                  </a:cubicBezTo>
                  <a:cubicBezTo>
                    <a:pt x="1" y="2"/>
                    <a:pt x="0" y="2"/>
                    <a:pt x="0" y="1"/>
                  </a:cubicBezTo>
                  <a:cubicBezTo>
                    <a:pt x="0" y="1"/>
                    <a:pt x="1"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39" name="Freeform 196"/>
            <p:cNvSpPr>
              <a:spLocks noChangeAspect="1"/>
            </p:cNvSpPr>
            <p:nvPr/>
          </p:nvSpPr>
          <p:spPr bwMode="auto">
            <a:xfrm>
              <a:off x="6373731" y="3890555"/>
              <a:ext cx="1587"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0" name="Freeform 197"/>
            <p:cNvSpPr>
              <a:spLocks noChangeAspect="1"/>
            </p:cNvSpPr>
            <p:nvPr/>
          </p:nvSpPr>
          <p:spPr bwMode="auto">
            <a:xfrm>
              <a:off x="6364207" y="3865412"/>
              <a:ext cx="3175" cy="3143"/>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1"/>
                    <a:pt x="0" y="1"/>
                  </a:cubicBezTo>
                  <a:cubicBezTo>
                    <a:pt x="0" y="0"/>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1" name="Freeform 198"/>
            <p:cNvSpPr>
              <a:spLocks noChangeAspect="1"/>
            </p:cNvSpPr>
            <p:nvPr/>
          </p:nvSpPr>
          <p:spPr bwMode="auto">
            <a:xfrm>
              <a:off x="6367381" y="3917268"/>
              <a:ext cx="6349" cy="471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2"/>
                    <a:pt x="1" y="2"/>
                    <a:pt x="1" y="2"/>
                  </a:cubicBezTo>
                  <a:cubicBezTo>
                    <a:pt x="0" y="2"/>
                    <a:pt x="0" y="2"/>
                    <a:pt x="0" y="1"/>
                  </a:cubicBezTo>
                  <a:cubicBezTo>
                    <a:pt x="0" y="1"/>
                    <a:pt x="0" y="0"/>
                    <a:pt x="1" y="0"/>
                  </a:cubicBezTo>
                  <a:cubicBezTo>
                    <a:pt x="2"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2" name="Freeform 199"/>
            <p:cNvSpPr>
              <a:spLocks noChangeAspect="1"/>
            </p:cNvSpPr>
            <p:nvPr/>
          </p:nvSpPr>
          <p:spPr bwMode="auto">
            <a:xfrm>
              <a:off x="6265790" y="3980125"/>
              <a:ext cx="4762" cy="4715"/>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3" y="2"/>
                    <a:pt x="2" y="3"/>
                    <a:pt x="2" y="3"/>
                  </a:cubicBezTo>
                  <a:cubicBezTo>
                    <a:pt x="1" y="3"/>
                    <a:pt x="1" y="2"/>
                    <a:pt x="1"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3" name="Freeform 200"/>
            <p:cNvSpPr>
              <a:spLocks noChangeAspect="1"/>
            </p:cNvSpPr>
            <p:nvPr/>
          </p:nvSpPr>
          <p:spPr bwMode="auto">
            <a:xfrm>
              <a:off x="6259441" y="3972268"/>
              <a:ext cx="1587" cy="3143"/>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1" y="2"/>
                  </a:cubicBezTo>
                  <a:cubicBezTo>
                    <a:pt x="1" y="2"/>
                    <a:pt x="1" y="2"/>
                    <a:pt x="0" y="1"/>
                  </a:cubicBezTo>
                  <a:cubicBezTo>
                    <a:pt x="0"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4" name="Freeform 201"/>
            <p:cNvSpPr>
              <a:spLocks noChangeAspect="1"/>
            </p:cNvSpPr>
            <p:nvPr/>
          </p:nvSpPr>
          <p:spPr bwMode="auto">
            <a:xfrm>
              <a:off x="6268965" y="3995839"/>
              <a:ext cx="3175" cy="6286"/>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0" y="3"/>
                    <a:pt x="0" y="3"/>
                  </a:cubicBezTo>
                  <a:cubicBezTo>
                    <a:pt x="0" y="2"/>
                    <a:pt x="0" y="2"/>
                    <a:pt x="0" y="1"/>
                  </a:cubicBezTo>
                  <a:cubicBezTo>
                    <a:pt x="0" y="1"/>
                    <a:pt x="1" y="0"/>
                    <a:pt x="1" y="1"/>
                  </a:cubicBezTo>
                  <a:cubicBezTo>
                    <a:pt x="2" y="1"/>
                    <a:pt x="1"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5" name="Freeform 202"/>
            <p:cNvSpPr>
              <a:spLocks noChangeAspect="1"/>
            </p:cNvSpPr>
            <p:nvPr/>
          </p:nvSpPr>
          <p:spPr bwMode="auto">
            <a:xfrm>
              <a:off x="6248329" y="3945554"/>
              <a:ext cx="1588" cy="3143"/>
            </a:xfrm>
            <a:custGeom>
              <a:avLst/>
              <a:gdLst>
                <a:gd name="T0" fmla="*/ 2147483647 w 1"/>
                <a:gd name="T1" fmla="*/ 2147483647 h 2"/>
                <a:gd name="T2" fmla="*/ 2147483647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1" y="2"/>
                  </a:cubicBezTo>
                  <a:cubicBezTo>
                    <a:pt x="0" y="2"/>
                    <a:pt x="0" y="2"/>
                    <a:pt x="0" y="1"/>
                  </a:cubicBezTo>
                  <a:cubicBezTo>
                    <a:pt x="0" y="1"/>
                    <a:pt x="0" y="0"/>
                    <a:pt x="0" y="0"/>
                  </a:cubicBezTo>
                  <a:cubicBezTo>
                    <a:pt x="1"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6" name="Freeform 203"/>
            <p:cNvSpPr>
              <a:spLocks noChangeAspect="1"/>
            </p:cNvSpPr>
            <p:nvPr/>
          </p:nvSpPr>
          <p:spPr bwMode="auto">
            <a:xfrm>
              <a:off x="6270552" y="3972268"/>
              <a:ext cx="7937" cy="10999"/>
            </a:xfrm>
            <a:custGeom>
              <a:avLst/>
              <a:gdLst>
                <a:gd name="T0" fmla="*/ 2147483647 w 3"/>
                <a:gd name="T1" fmla="*/ 2147483647 h 6"/>
                <a:gd name="T2" fmla="*/ 2147483647 w 3"/>
                <a:gd name="T3" fmla="*/ 2147483647 h 6"/>
                <a:gd name="T4" fmla="*/ 2147483647 w 3"/>
                <a:gd name="T5" fmla="*/ 2147483647 h 6"/>
                <a:gd name="T6" fmla="*/ 2147483647 w 3"/>
                <a:gd name="T7" fmla="*/ 2147483647 h 6"/>
                <a:gd name="T8" fmla="*/ 2147483647 w 3"/>
                <a:gd name="T9" fmla="*/ 2147483647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2" y="3"/>
                  </a:moveTo>
                  <a:cubicBezTo>
                    <a:pt x="3" y="4"/>
                    <a:pt x="3" y="5"/>
                    <a:pt x="2" y="5"/>
                  </a:cubicBezTo>
                  <a:cubicBezTo>
                    <a:pt x="2" y="6"/>
                    <a:pt x="1" y="4"/>
                    <a:pt x="1" y="4"/>
                  </a:cubicBezTo>
                  <a:cubicBezTo>
                    <a:pt x="1" y="3"/>
                    <a:pt x="0" y="1"/>
                    <a:pt x="1" y="1"/>
                  </a:cubicBezTo>
                  <a:cubicBezTo>
                    <a:pt x="1" y="0"/>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7" name="Freeform 204"/>
            <p:cNvSpPr>
              <a:spLocks noChangeAspect="1"/>
            </p:cNvSpPr>
            <p:nvPr/>
          </p:nvSpPr>
          <p:spPr bwMode="auto">
            <a:xfrm>
              <a:off x="6241980" y="3899983"/>
              <a:ext cx="3175" cy="7857"/>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1" y="4"/>
                    <a:pt x="1" y="4"/>
                  </a:cubicBezTo>
                  <a:cubicBezTo>
                    <a:pt x="0" y="4"/>
                    <a:pt x="0" y="3"/>
                    <a:pt x="0" y="2"/>
                  </a:cubicBezTo>
                  <a:cubicBezTo>
                    <a:pt x="0" y="2"/>
                    <a:pt x="0" y="0"/>
                    <a:pt x="1" y="0"/>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8" name="Freeform 205"/>
            <p:cNvSpPr>
              <a:spLocks noChangeAspect="1"/>
            </p:cNvSpPr>
            <p:nvPr/>
          </p:nvSpPr>
          <p:spPr bwMode="auto">
            <a:xfrm>
              <a:off x="6251504" y="3866983"/>
              <a:ext cx="7937" cy="7858"/>
            </a:xfrm>
            <a:custGeom>
              <a:avLst/>
              <a:gdLst>
                <a:gd name="T0" fmla="*/ 2147483647 w 4"/>
                <a:gd name="T1" fmla="*/ 2147483647 h 4"/>
                <a:gd name="T2" fmla="*/ 2147483647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2"/>
                    <a:pt x="4" y="3"/>
                    <a:pt x="3" y="3"/>
                  </a:cubicBezTo>
                  <a:cubicBezTo>
                    <a:pt x="3" y="4"/>
                    <a:pt x="2" y="3"/>
                    <a:pt x="1" y="3"/>
                  </a:cubicBezTo>
                  <a:cubicBezTo>
                    <a:pt x="1" y="3"/>
                    <a:pt x="0" y="2"/>
                    <a:pt x="1" y="1"/>
                  </a:cubicBezTo>
                  <a:cubicBezTo>
                    <a:pt x="1"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49" name="Freeform 206"/>
            <p:cNvSpPr>
              <a:spLocks noChangeAspect="1"/>
            </p:cNvSpPr>
            <p:nvPr/>
          </p:nvSpPr>
          <p:spPr bwMode="auto">
            <a:xfrm>
              <a:off x="5326074" y="3907840"/>
              <a:ext cx="6349" cy="6286"/>
            </a:xfrm>
            <a:custGeom>
              <a:avLst/>
              <a:gdLst>
                <a:gd name="T0" fmla="*/ 2147483647 w 4"/>
                <a:gd name="T1" fmla="*/ 0 h 3"/>
                <a:gd name="T2" fmla="*/ 2147483647 w 4"/>
                <a:gd name="T3" fmla="*/ 2147483647 h 3"/>
                <a:gd name="T4" fmla="*/ 2147483647 w 4"/>
                <a:gd name="T5" fmla="*/ 2147483647 h 3"/>
                <a:gd name="T6" fmla="*/ 0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0"/>
                  </a:moveTo>
                  <a:cubicBezTo>
                    <a:pt x="3" y="0"/>
                    <a:pt x="4" y="1"/>
                    <a:pt x="4" y="1"/>
                  </a:cubicBezTo>
                  <a:cubicBezTo>
                    <a:pt x="4" y="2"/>
                    <a:pt x="3" y="3"/>
                    <a:pt x="2" y="3"/>
                  </a:cubicBezTo>
                  <a:cubicBezTo>
                    <a:pt x="1" y="3"/>
                    <a:pt x="0" y="2"/>
                    <a:pt x="0" y="1"/>
                  </a:cubicBezTo>
                  <a:cubicBezTo>
                    <a:pt x="0" y="0"/>
                    <a:pt x="2" y="0"/>
                    <a:pt x="3"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50" name="Freeform 207"/>
            <p:cNvSpPr>
              <a:spLocks noChangeAspect="1"/>
            </p:cNvSpPr>
            <p:nvPr/>
          </p:nvSpPr>
          <p:spPr bwMode="auto">
            <a:xfrm>
              <a:off x="5145116" y="4530122"/>
              <a:ext cx="166672" cy="388141"/>
            </a:xfrm>
            <a:custGeom>
              <a:avLst/>
              <a:gdLst>
                <a:gd name="T0" fmla="*/ 85 w 95"/>
                <a:gd name="T1" fmla="*/ 13 h 204"/>
                <a:gd name="T2" fmla="*/ 93 w 95"/>
                <a:gd name="T3" fmla="*/ 42 h 204"/>
                <a:gd name="T4" fmla="*/ 92 w 95"/>
                <a:gd name="T5" fmla="*/ 60 h 204"/>
                <a:gd name="T6" fmla="*/ 83 w 95"/>
                <a:gd name="T7" fmla="*/ 56 h 204"/>
                <a:gd name="T8" fmla="*/ 81 w 95"/>
                <a:gd name="T9" fmla="*/ 83 h 204"/>
                <a:gd name="T10" fmla="*/ 76 w 95"/>
                <a:gd name="T11" fmla="*/ 107 h 204"/>
                <a:gd name="T12" fmla="*/ 65 w 95"/>
                <a:gd name="T13" fmla="*/ 136 h 204"/>
                <a:gd name="T14" fmla="*/ 54 w 95"/>
                <a:gd name="T15" fmla="*/ 175 h 204"/>
                <a:gd name="T16" fmla="*/ 42 w 95"/>
                <a:gd name="T17" fmla="*/ 197 h 204"/>
                <a:gd name="T18" fmla="*/ 30 w 95"/>
                <a:gd name="T19" fmla="*/ 203 h 204"/>
                <a:gd name="T20" fmla="*/ 4 w 95"/>
                <a:gd name="T21" fmla="*/ 186 h 204"/>
                <a:gd name="T22" fmla="*/ 6 w 95"/>
                <a:gd name="T23" fmla="*/ 171 h 204"/>
                <a:gd name="T24" fmla="*/ 0 w 95"/>
                <a:gd name="T25" fmla="*/ 150 h 204"/>
                <a:gd name="T26" fmla="*/ 8 w 95"/>
                <a:gd name="T27" fmla="*/ 137 h 204"/>
                <a:gd name="T28" fmla="*/ 15 w 95"/>
                <a:gd name="T29" fmla="*/ 122 h 204"/>
                <a:gd name="T30" fmla="*/ 13 w 95"/>
                <a:gd name="T31" fmla="*/ 105 h 204"/>
                <a:gd name="T32" fmla="*/ 11 w 95"/>
                <a:gd name="T33" fmla="*/ 90 h 204"/>
                <a:gd name="T34" fmla="*/ 11 w 95"/>
                <a:gd name="T35" fmla="*/ 82 h 204"/>
                <a:gd name="T36" fmla="*/ 19 w 95"/>
                <a:gd name="T37" fmla="*/ 62 h 204"/>
                <a:gd name="T38" fmla="*/ 30 w 95"/>
                <a:gd name="T39" fmla="*/ 60 h 204"/>
                <a:gd name="T40" fmla="*/ 40 w 95"/>
                <a:gd name="T41" fmla="*/ 58 h 204"/>
                <a:gd name="T42" fmla="*/ 43 w 95"/>
                <a:gd name="T43" fmla="*/ 53 h 204"/>
                <a:gd name="T44" fmla="*/ 52 w 95"/>
                <a:gd name="T45" fmla="*/ 50 h 204"/>
                <a:gd name="T46" fmla="*/ 56 w 95"/>
                <a:gd name="T47" fmla="*/ 48 h 204"/>
                <a:gd name="T48" fmla="*/ 63 w 95"/>
                <a:gd name="T49" fmla="*/ 44 h 204"/>
                <a:gd name="T50" fmla="*/ 60 w 95"/>
                <a:gd name="T51" fmla="*/ 37 h 204"/>
                <a:gd name="T52" fmla="*/ 64 w 95"/>
                <a:gd name="T53" fmla="*/ 34 h 204"/>
                <a:gd name="T54" fmla="*/ 62 w 95"/>
                <a:gd name="T55" fmla="*/ 23 h 204"/>
                <a:gd name="T56" fmla="*/ 68 w 95"/>
                <a:gd name="T57" fmla="*/ 24 h 204"/>
                <a:gd name="T58" fmla="*/ 74 w 95"/>
                <a:gd name="T59" fmla="*/ 17 h 204"/>
                <a:gd name="T60" fmla="*/ 72 w 95"/>
                <a:gd name="T61" fmla="*/ 8 h 204"/>
                <a:gd name="T62" fmla="*/ 81 w 95"/>
                <a:gd name="T63" fmla="*/ 1 h 20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
                <a:gd name="T97" fmla="*/ 0 h 204"/>
                <a:gd name="T98" fmla="*/ 95 w 95"/>
                <a:gd name="T99" fmla="*/ 204 h 20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 h="204">
                  <a:moveTo>
                    <a:pt x="81" y="1"/>
                  </a:moveTo>
                  <a:cubicBezTo>
                    <a:pt x="85" y="3"/>
                    <a:pt x="84" y="9"/>
                    <a:pt x="85" y="13"/>
                  </a:cubicBezTo>
                  <a:cubicBezTo>
                    <a:pt x="86" y="17"/>
                    <a:pt x="88" y="22"/>
                    <a:pt x="90" y="26"/>
                  </a:cubicBezTo>
                  <a:cubicBezTo>
                    <a:pt x="91" y="31"/>
                    <a:pt x="92" y="37"/>
                    <a:pt x="93" y="42"/>
                  </a:cubicBezTo>
                  <a:cubicBezTo>
                    <a:pt x="94" y="45"/>
                    <a:pt x="94" y="48"/>
                    <a:pt x="94" y="51"/>
                  </a:cubicBezTo>
                  <a:cubicBezTo>
                    <a:pt x="94" y="54"/>
                    <a:pt x="95" y="61"/>
                    <a:pt x="92" y="60"/>
                  </a:cubicBezTo>
                  <a:cubicBezTo>
                    <a:pt x="87" y="59"/>
                    <a:pt x="87" y="51"/>
                    <a:pt x="83" y="49"/>
                  </a:cubicBezTo>
                  <a:cubicBezTo>
                    <a:pt x="81" y="48"/>
                    <a:pt x="83" y="54"/>
                    <a:pt x="83" y="56"/>
                  </a:cubicBezTo>
                  <a:cubicBezTo>
                    <a:pt x="83" y="61"/>
                    <a:pt x="86" y="65"/>
                    <a:pt x="85" y="70"/>
                  </a:cubicBezTo>
                  <a:cubicBezTo>
                    <a:pt x="85" y="75"/>
                    <a:pt x="82" y="79"/>
                    <a:pt x="81" y="83"/>
                  </a:cubicBezTo>
                  <a:cubicBezTo>
                    <a:pt x="80" y="85"/>
                    <a:pt x="81" y="87"/>
                    <a:pt x="81" y="89"/>
                  </a:cubicBezTo>
                  <a:cubicBezTo>
                    <a:pt x="80" y="95"/>
                    <a:pt x="79" y="101"/>
                    <a:pt x="76" y="107"/>
                  </a:cubicBezTo>
                  <a:cubicBezTo>
                    <a:pt x="74" y="111"/>
                    <a:pt x="69" y="112"/>
                    <a:pt x="67" y="117"/>
                  </a:cubicBezTo>
                  <a:cubicBezTo>
                    <a:pt x="65" y="123"/>
                    <a:pt x="67" y="130"/>
                    <a:pt x="65" y="136"/>
                  </a:cubicBezTo>
                  <a:cubicBezTo>
                    <a:pt x="63" y="145"/>
                    <a:pt x="60" y="153"/>
                    <a:pt x="58" y="161"/>
                  </a:cubicBezTo>
                  <a:cubicBezTo>
                    <a:pt x="56" y="166"/>
                    <a:pt x="55" y="170"/>
                    <a:pt x="54" y="175"/>
                  </a:cubicBezTo>
                  <a:cubicBezTo>
                    <a:pt x="52" y="181"/>
                    <a:pt x="52" y="187"/>
                    <a:pt x="49" y="192"/>
                  </a:cubicBezTo>
                  <a:cubicBezTo>
                    <a:pt x="48" y="195"/>
                    <a:pt x="45" y="196"/>
                    <a:pt x="42" y="197"/>
                  </a:cubicBezTo>
                  <a:cubicBezTo>
                    <a:pt x="39" y="199"/>
                    <a:pt x="35" y="197"/>
                    <a:pt x="32" y="198"/>
                  </a:cubicBezTo>
                  <a:cubicBezTo>
                    <a:pt x="31" y="199"/>
                    <a:pt x="32" y="204"/>
                    <a:pt x="30" y="203"/>
                  </a:cubicBezTo>
                  <a:cubicBezTo>
                    <a:pt x="23" y="203"/>
                    <a:pt x="16" y="200"/>
                    <a:pt x="10" y="197"/>
                  </a:cubicBezTo>
                  <a:cubicBezTo>
                    <a:pt x="7" y="194"/>
                    <a:pt x="5" y="190"/>
                    <a:pt x="4" y="186"/>
                  </a:cubicBezTo>
                  <a:cubicBezTo>
                    <a:pt x="3" y="183"/>
                    <a:pt x="4" y="180"/>
                    <a:pt x="4" y="176"/>
                  </a:cubicBezTo>
                  <a:cubicBezTo>
                    <a:pt x="4" y="174"/>
                    <a:pt x="6" y="173"/>
                    <a:pt x="6" y="171"/>
                  </a:cubicBezTo>
                  <a:cubicBezTo>
                    <a:pt x="5" y="168"/>
                    <a:pt x="2" y="165"/>
                    <a:pt x="1" y="162"/>
                  </a:cubicBezTo>
                  <a:cubicBezTo>
                    <a:pt x="0" y="158"/>
                    <a:pt x="0" y="154"/>
                    <a:pt x="0" y="150"/>
                  </a:cubicBezTo>
                  <a:cubicBezTo>
                    <a:pt x="0" y="147"/>
                    <a:pt x="1" y="144"/>
                    <a:pt x="3" y="141"/>
                  </a:cubicBezTo>
                  <a:cubicBezTo>
                    <a:pt x="4" y="139"/>
                    <a:pt x="7" y="139"/>
                    <a:pt x="8" y="137"/>
                  </a:cubicBezTo>
                  <a:cubicBezTo>
                    <a:pt x="9" y="135"/>
                    <a:pt x="9" y="132"/>
                    <a:pt x="10" y="130"/>
                  </a:cubicBezTo>
                  <a:cubicBezTo>
                    <a:pt x="11" y="127"/>
                    <a:pt x="13" y="124"/>
                    <a:pt x="15" y="122"/>
                  </a:cubicBezTo>
                  <a:cubicBezTo>
                    <a:pt x="16" y="119"/>
                    <a:pt x="17" y="117"/>
                    <a:pt x="17" y="115"/>
                  </a:cubicBezTo>
                  <a:cubicBezTo>
                    <a:pt x="17" y="111"/>
                    <a:pt x="14" y="108"/>
                    <a:pt x="13" y="105"/>
                  </a:cubicBezTo>
                  <a:cubicBezTo>
                    <a:pt x="13" y="103"/>
                    <a:pt x="13" y="101"/>
                    <a:pt x="13" y="99"/>
                  </a:cubicBezTo>
                  <a:cubicBezTo>
                    <a:pt x="13" y="96"/>
                    <a:pt x="11" y="93"/>
                    <a:pt x="11" y="90"/>
                  </a:cubicBezTo>
                  <a:cubicBezTo>
                    <a:pt x="11" y="89"/>
                    <a:pt x="12" y="88"/>
                    <a:pt x="12" y="87"/>
                  </a:cubicBezTo>
                  <a:cubicBezTo>
                    <a:pt x="12" y="85"/>
                    <a:pt x="10" y="84"/>
                    <a:pt x="11" y="82"/>
                  </a:cubicBezTo>
                  <a:cubicBezTo>
                    <a:pt x="12" y="77"/>
                    <a:pt x="16" y="74"/>
                    <a:pt x="18" y="70"/>
                  </a:cubicBezTo>
                  <a:cubicBezTo>
                    <a:pt x="19" y="67"/>
                    <a:pt x="17" y="64"/>
                    <a:pt x="19" y="62"/>
                  </a:cubicBezTo>
                  <a:cubicBezTo>
                    <a:pt x="20" y="61"/>
                    <a:pt x="23" y="62"/>
                    <a:pt x="25" y="62"/>
                  </a:cubicBezTo>
                  <a:cubicBezTo>
                    <a:pt x="27" y="62"/>
                    <a:pt x="28" y="61"/>
                    <a:pt x="30" y="60"/>
                  </a:cubicBezTo>
                  <a:cubicBezTo>
                    <a:pt x="32" y="59"/>
                    <a:pt x="34" y="57"/>
                    <a:pt x="37" y="56"/>
                  </a:cubicBezTo>
                  <a:cubicBezTo>
                    <a:pt x="38" y="56"/>
                    <a:pt x="39" y="57"/>
                    <a:pt x="40" y="58"/>
                  </a:cubicBezTo>
                  <a:cubicBezTo>
                    <a:pt x="42" y="59"/>
                    <a:pt x="45" y="64"/>
                    <a:pt x="47" y="62"/>
                  </a:cubicBezTo>
                  <a:cubicBezTo>
                    <a:pt x="48" y="59"/>
                    <a:pt x="42" y="56"/>
                    <a:pt x="43" y="53"/>
                  </a:cubicBezTo>
                  <a:cubicBezTo>
                    <a:pt x="43" y="51"/>
                    <a:pt x="46" y="51"/>
                    <a:pt x="49" y="50"/>
                  </a:cubicBezTo>
                  <a:cubicBezTo>
                    <a:pt x="50" y="50"/>
                    <a:pt x="51" y="50"/>
                    <a:pt x="52" y="50"/>
                  </a:cubicBezTo>
                  <a:cubicBezTo>
                    <a:pt x="54" y="48"/>
                    <a:pt x="52" y="43"/>
                    <a:pt x="55" y="42"/>
                  </a:cubicBezTo>
                  <a:cubicBezTo>
                    <a:pt x="56" y="42"/>
                    <a:pt x="54" y="49"/>
                    <a:pt x="56" y="48"/>
                  </a:cubicBezTo>
                  <a:cubicBezTo>
                    <a:pt x="58" y="47"/>
                    <a:pt x="58" y="42"/>
                    <a:pt x="60" y="41"/>
                  </a:cubicBezTo>
                  <a:cubicBezTo>
                    <a:pt x="61" y="40"/>
                    <a:pt x="62" y="45"/>
                    <a:pt x="63" y="44"/>
                  </a:cubicBezTo>
                  <a:cubicBezTo>
                    <a:pt x="65" y="43"/>
                    <a:pt x="64" y="40"/>
                    <a:pt x="63" y="39"/>
                  </a:cubicBezTo>
                  <a:cubicBezTo>
                    <a:pt x="63" y="38"/>
                    <a:pt x="61" y="38"/>
                    <a:pt x="60" y="37"/>
                  </a:cubicBezTo>
                  <a:cubicBezTo>
                    <a:pt x="59" y="36"/>
                    <a:pt x="59" y="34"/>
                    <a:pt x="60" y="34"/>
                  </a:cubicBezTo>
                  <a:cubicBezTo>
                    <a:pt x="61" y="33"/>
                    <a:pt x="64" y="35"/>
                    <a:pt x="64" y="34"/>
                  </a:cubicBezTo>
                  <a:cubicBezTo>
                    <a:pt x="65" y="32"/>
                    <a:pt x="62" y="31"/>
                    <a:pt x="62" y="29"/>
                  </a:cubicBezTo>
                  <a:cubicBezTo>
                    <a:pt x="62" y="27"/>
                    <a:pt x="61" y="24"/>
                    <a:pt x="62" y="23"/>
                  </a:cubicBezTo>
                  <a:cubicBezTo>
                    <a:pt x="64" y="23"/>
                    <a:pt x="64" y="27"/>
                    <a:pt x="66" y="27"/>
                  </a:cubicBezTo>
                  <a:cubicBezTo>
                    <a:pt x="67" y="27"/>
                    <a:pt x="67" y="25"/>
                    <a:pt x="68" y="24"/>
                  </a:cubicBezTo>
                  <a:cubicBezTo>
                    <a:pt x="69" y="23"/>
                    <a:pt x="71" y="22"/>
                    <a:pt x="72" y="21"/>
                  </a:cubicBezTo>
                  <a:cubicBezTo>
                    <a:pt x="73" y="20"/>
                    <a:pt x="73" y="18"/>
                    <a:pt x="74" y="17"/>
                  </a:cubicBezTo>
                  <a:cubicBezTo>
                    <a:pt x="74" y="15"/>
                    <a:pt x="74" y="13"/>
                    <a:pt x="74" y="12"/>
                  </a:cubicBezTo>
                  <a:cubicBezTo>
                    <a:pt x="73" y="10"/>
                    <a:pt x="71" y="9"/>
                    <a:pt x="72" y="8"/>
                  </a:cubicBezTo>
                  <a:cubicBezTo>
                    <a:pt x="72" y="6"/>
                    <a:pt x="74" y="8"/>
                    <a:pt x="75" y="8"/>
                  </a:cubicBezTo>
                  <a:cubicBezTo>
                    <a:pt x="77" y="6"/>
                    <a:pt x="79" y="0"/>
                    <a:pt x="81" y="1"/>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451" name="Freeform 208"/>
            <p:cNvSpPr>
              <a:spLocks noChangeAspect="1"/>
            </p:cNvSpPr>
            <p:nvPr/>
          </p:nvSpPr>
          <p:spPr bwMode="auto">
            <a:xfrm>
              <a:off x="5151465" y="4515980"/>
              <a:ext cx="3175" cy="10999"/>
            </a:xfrm>
            <a:custGeom>
              <a:avLst/>
              <a:gdLst>
                <a:gd name="T0" fmla="*/ 2147483647 w 3"/>
                <a:gd name="T1" fmla="*/ 0 h 6"/>
                <a:gd name="T2" fmla="*/ 0 w 3"/>
                <a:gd name="T3" fmla="*/ 2147483647 h 6"/>
                <a:gd name="T4" fmla="*/ 2147483647 w 3"/>
                <a:gd name="T5" fmla="*/ 2147483647 h 6"/>
                <a:gd name="T6" fmla="*/ 2147483647 w 3"/>
                <a:gd name="T7" fmla="*/ 2147483647 h 6"/>
                <a:gd name="T8" fmla="*/ 2147483647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1" y="0"/>
                  </a:moveTo>
                  <a:cubicBezTo>
                    <a:pt x="0" y="0"/>
                    <a:pt x="0" y="2"/>
                    <a:pt x="0" y="3"/>
                  </a:cubicBezTo>
                  <a:cubicBezTo>
                    <a:pt x="0" y="4"/>
                    <a:pt x="0" y="6"/>
                    <a:pt x="1" y="6"/>
                  </a:cubicBezTo>
                  <a:cubicBezTo>
                    <a:pt x="3" y="6"/>
                    <a:pt x="2" y="4"/>
                    <a:pt x="2" y="3"/>
                  </a:cubicBezTo>
                  <a:cubicBezTo>
                    <a:pt x="2" y="2"/>
                    <a:pt x="2"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52" name="Freeform 209"/>
            <p:cNvSpPr>
              <a:spLocks noChangeAspect="1"/>
            </p:cNvSpPr>
            <p:nvPr/>
          </p:nvSpPr>
          <p:spPr bwMode="auto">
            <a:xfrm>
              <a:off x="5172100" y="4531694"/>
              <a:ext cx="9524" cy="10999"/>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1"/>
                  </a:moveTo>
                  <a:cubicBezTo>
                    <a:pt x="0" y="1"/>
                    <a:pt x="0" y="2"/>
                    <a:pt x="1" y="3"/>
                  </a:cubicBezTo>
                  <a:cubicBezTo>
                    <a:pt x="1" y="4"/>
                    <a:pt x="2" y="6"/>
                    <a:pt x="3" y="6"/>
                  </a:cubicBezTo>
                  <a:cubicBezTo>
                    <a:pt x="5" y="5"/>
                    <a:pt x="4" y="3"/>
                    <a:pt x="3" y="2"/>
                  </a:cubicBezTo>
                  <a:cubicBezTo>
                    <a:pt x="3" y="1"/>
                    <a:pt x="2" y="0"/>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53" name="Freeform 210"/>
            <p:cNvSpPr>
              <a:spLocks noChangeAspect="1"/>
            </p:cNvSpPr>
            <p:nvPr/>
          </p:nvSpPr>
          <p:spPr bwMode="auto">
            <a:xfrm>
              <a:off x="5191148" y="4550551"/>
              <a:ext cx="7937" cy="10999"/>
            </a:xfrm>
            <a:custGeom>
              <a:avLst/>
              <a:gdLst>
                <a:gd name="T0" fmla="*/ 2147483647 w 5"/>
                <a:gd name="T1" fmla="*/ 0 h 6"/>
                <a:gd name="T2" fmla="*/ 2147483647 w 5"/>
                <a:gd name="T3" fmla="*/ 2147483647 h 6"/>
                <a:gd name="T4" fmla="*/ 2147483647 w 5"/>
                <a:gd name="T5" fmla="*/ 2147483647 h 6"/>
                <a:gd name="T6" fmla="*/ 2147483647 w 5"/>
                <a:gd name="T7" fmla="*/ 2147483647 h 6"/>
                <a:gd name="T8" fmla="*/ 2147483647 w 5"/>
                <a:gd name="T9" fmla="*/ 0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0"/>
                  </a:moveTo>
                  <a:cubicBezTo>
                    <a:pt x="0" y="1"/>
                    <a:pt x="0" y="2"/>
                    <a:pt x="1" y="3"/>
                  </a:cubicBezTo>
                  <a:cubicBezTo>
                    <a:pt x="1" y="4"/>
                    <a:pt x="2" y="6"/>
                    <a:pt x="3" y="6"/>
                  </a:cubicBezTo>
                  <a:cubicBezTo>
                    <a:pt x="5" y="5"/>
                    <a:pt x="4" y="3"/>
                    <a:pt x="3" y="2"/>
                  </a:cubicBezTo>
                  <a:cubicBezTo>
                    <a:pt x="3" y="1"/>
                    <a:pt x="2"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54" name="Freeform 211"/>
            <p:cNvSpPr>
              <a:spLocks noChangeAspect="1"/>
            </p:cNvSpPr>
            <p:nvPr/>
          </p:nvSpPr>
          <p:spPr bwMode="auto">
            <a:xfrm>
              <a:off x="5259405" y="4561550"/>
              <a:ext cx="7936" cy="12571"/>
            </a:xfrm>
            <a:custGeom>
              <a:avLst/>
              <a:gdLst>
                <a:gd name="T0" fmla="*/ 0 w 4"/>
                <a:gd name="T1" fmla="*/ 2147483647 h 7"/>
                <a:gd name="T2" fmla="*/ 0 w 4"/>
                <a:gd name="T3" fmla="*/ 2147483647 h 7"/>
                <a:gd name="T4" fmla="*/ 2147483647 w 4"/>
                <a:gd name="T5" fmla="*/ 2147483647 h 7"/>
                <a:gd name="T6" fmla="*/ 2147483647 w 4"/>
                <a:gd name="T7" fmla="*/ 2147483647 h 7"/>
                <a:gd name="T8" fmla="*/ 0 w 4"/>
                <a:gd name="T9" fmla="*/ 2147483647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0" y="1"/>
                  </a:moveTo>
                  <a:cubicBezTo>
                    <a:pt x="0" y="1"/>
                    <a:pt x="0" y="3"/>
                    <a:pt x="0" y="3"/>
                  </a:cubicBezTo>
                  <a:cubicBezTo>
                    <a:pt x="1" y="5"/>
                    <a:pt x="2" y="7"/>
                    <a:pt x="3" y="6"/>
                  </a:cubicBezTo>
                  <a:cubicBezTo>
                    <a:pt x="4" y="5"/>
                    <a:pt x="3" y="3"/>
                    <a:pt x="3" y="2"/>
                  </a:cubicBezTo>
                  <a:cubicBezTo>
                    <a:pt x="2" y="1"/>
                    <a:pt x="1" y="0"/>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55" name="Freeform 212"/>
            <p:cNvSpPr>
              <a:spLocks noChangeAspect="1"/>
            </p:cNvSpPr>
            <p:nvPr/>
          </p:nvSpPr>
          <p:spPr bwMode="auto">
            <a:xfrm>
              <a:off x="5457825" y="4753264"/>
              <a:ext cx="9524" cy="22000"/>
            </a:xfrm>
            <a:custGeom>
              <a:avLst/>
              <a:gdLst>
                <a:gd name="T0" fmla="*/ 3 w 6"/>
                <a:gd name="T1" fmla="*/ 1 h 12"/>
                <a:gd name="T2" fmla="*/ 6 w 6"/>
                <a:gd name="T3" fmla="*/ 7 h 12"/>
                <a:gd name="T4" fmla="*/ 3 w 6"/>
                <a:gd name="T5" fmla="*/ 11 h 12"/>
                <a:gd name="T6" fmla="*/ 0 w 6"/>
                <a:gd name="T7" fmla="*/ 6 h 12"/>
                <a:gd name="T8" fmla="*/ 3 w 6"/>
                <a:gd name="T9" fmla="*/ 1 h 12"/>
                <a:gd name="T10" fmla="*/ 0 60000 65536"/>
                <a:gd name="T11" fmla="*/ 0 60000 65536"/>
                <a:gd name="T12" fmla="*/ 0 60000 65536"/>
                <a:gd name="T13" fmla="*/ 0 60000 65536"/>
                <a:gd name="T14" fmla="*/ 0 60000 65536"/>
                <a:gd name="T15" fmla="*/ 0 w 6"/>
                <a:gd name="T16" fmla="*/ 0 h 12"/>
                <a:gd name="T17" fmla="*/ 6 w 6"/>
                <a:gd name="T18" fmla="*/ 12 h 12"/>
              </a:gdLst>
              <a:ahLst/>
              <a:cxnLst>
                <a:cxn ang="T10">
                  <a:pos x="T0" y="T1"/>
                </a:cxn>
                <a:cxn ang="T11">
                  <a:pos x="T2" y="T3"/>
                </a:cxn>
                <a:cxn ang="T12">
                  <a:pos x="T4" y="T5"/>
                </a:cxn>
                <a:cxn ang="T13">
                  <a:pos x="T6" y="T7"/>
                </a:cxn>
                <a:cxn ang="T14">
                  <a:pos x="T8" y="T9"/>
                </a:cxn>
              </a:cxnLst>
              <a:rect l="T15" t="T16" r="T17" b="T18"/>
              <a:pathLst>
                <a:path w="6" h="12">
                  <a:moveTo>
                    <a:pt x="3" y="1"/>
                  </a:moveTo>
                  <a:cubicBezTo>
                    <a:pt x="6" y="1"/>
                    <a:pt x="6" y="5"/>
                    <a:pt x="6" y="7"/>
                  </a:cubicBezTo>
                  <a:cubicBezTo>
                    <a:pt x="6" y="9"/>
                    <a:pt x="5" y="12"/>
                    <a:pt x="3" y="11"/>
                  </a:cubicBezTo>
                  <a:cubicBezTo>
                    <a:pt x="1" y="11"/>
                    <a:pt x="0" y="8"/>
                    <a:pt x="0" y="6"/>
                  </a:cubicBezTo>
                  <a:cubicBezTo>
                    <a:pt x="0" y="4"/>
                    <a:pt x="1" y="0"/>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456" name="Freeform 213"/>
            <p:cNvSpPr>
              <a:spLocks noChangeAspect="1"/>
            </p:cNvSpPr>
            <p:nvPr/>
          </p:nvSpPr>
          <p:spPr bwMode="auto">
            <a:xfrm>
              <a:off x="5410204" y="4781549"/>
              <a:ext cx="12699" cy="15714"/>
            </a:xfrm>
            <a:custGeom>
              <a:avLst/>
              <a:gdLst>
                <a:gd name="T0" fmla="*/ 2 w 7"/>
                <a:gd name="T1" fmla="*/ 0 h 8"/>
                <a:gd name="T2" fmla="*/ 7 w 7"/>
                <a:gd name="T3" fmla="*/ 5 h 8"/>
                <a:gd name="T4" fmla="*/ 6 w 7"/>
                <a:gd name="T5" fmla="*/ 8 h 8"/>
                <a:gd name="T6" fmla="*/ 1 w 7"/>
                <a:gd name="T7" fmla="*/ 6 h 8"/>
                <a:gd name="T8" fmla="*/ 2 w 7"/>
                <a:gd name="T9" fmla="*/ 0 h 8"/>
                <a:gd name="T10" fmla="*/ 0 60000 65536"/>
                <a:gd name="T11" fmla="*/ 0 60000 65536"/>
                <a:gd name="T12" fmla="*/ 0 60000 65536"/>
                <a:gd name="T13" fmla="*/ 0 60000 65536"/>
                <a:gd name="T14" fmla="*/ 0 60000 65536"/>
                <a:gd name="T15" fmla="*/ 0 w 7"/>
                <a:gd name="T16" fmla="*/ 0 h 8"/>
                <a:gd name="T17" fmla="*/ 7 w 7"/>
                <a:gd name="T18" fmla="*/ 8 h 8"/>
              </a:gdLst>
              <a:ahLst/>
              <a:cxnLst>
                <a:cxn ang="T10">
                  <a:pos x="T0" y="T1"/>
                </a:cxn>
                <a:cxn ang="T11">
                  <a:pos x="T2" y="T3"/>
                </a:cxn>
                <a:cxn ang="T12">
                  <a:pos x="T4" y="T5"/>
                </a:cxn>
                <a:cxn ang="T13">
                  <a:pos x="T6" y="T7"/>
                </a:cxn>
                <a:cxn ang="T14">
                  <a:pos x="T8" y="T9"/>
                </a:cxn>
              </a:cxnLst>
              <a:rect l="T15" t="T16" r="T17" b="T18"/>
              <a:pathLst>
                <a:path w="7" h="8">
                  <a:moveTo>
                    <a:pt x="2" y="0"/>
                  </a:moveTo>
                  <a:cubicBezTo>
                    <a:pt x="4" y="0"/>
                    <a:pt x="6" y="3"/>
                    <a:pt x="7" y="5"/>
                  </a:cubicBezTo>
                  <a:cubicBezTo>
                    <a:pt x="7" y="6"/>
                    <a:pt x="7" y="7"/>
                    <a:pt x="6" y="8"/>
                  </a:cubicBezTo>
                  <a:cubicBezTo>
                    <a:pt x="4" y="8"/>
                    <a:pt x="2" y="8"/>
                    <a:pt x="1" y="6"/>
                  </a:cubicBezTo>
                  <a:cubicBezTo>
                    <a:pt x="0" y="4"/>
                    <a:pt x="0" y="1"/>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457" name="Freeform 214"/>
            <p:cNvSpPr>
              <a:spLocks noChangeAspect="1"/>
            </p:cNvSpPr>
            <p:nvPr/>
          </p:nvSpPr>
          <p:spPr bwMode="auto">
            <a:xfrm>
              <a:off x="5416553" y="4317981"/>
              <a:ext cx="9524" cy="10999"/>
            </a:xfrm>
            <a:custGeom>
              <a:avLst/>
              <a:gdLst>
                <a:gd name="T0" fmla="*/ 2147483647 w 6"/>
                <a:gd name="T1" fmla="*/ 2147483647 h 6"/>
                <a:gd name="T2" fmla="*/ 2147483647 w 6"/>
                <a:gd name="T3" fmla="*/ 2147483647 h 6"/>
                <a:gd name="T4" fmla="*/ 2147483647 w 6"/>
                <a:gd name="T5" fmla="*/ 2147483647 h 6"/>
                <a:gd name="T6" fmla="*/ 2147483647 w 6"/>
                <a:gd name="T7" fmla="*/ 2147483647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1" y="1"/>
                  </a:moveTo>
                  <a:cubicBezTo>
                    <a:pt x="3" y="0"/>
                    <a:pt x="4" y="2"/>
                    <a:pt x="5" y="3"/>
                  </a:cubicBezTo>
                  <a:cubicBezTo>
                    <a:pt x="6" y="4"/>
                    <a:pt x="6" y="5"/>
                    <a:pt x="5" y="6"/>
                  </a:cubicBezTo>
                  <a:cubicBezTo>
                    <a:pt x="4" y="6"/>
                    <a:pt x="2" y="5"/>
                    <a:pt x="1" y="4"/>
                  </a:cubicBezTo>
                  <a:cubicBezTo>
                    <a:pt x="1" y="3"/>
                    <a:pt x="0"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58" name="Freeform 215"/>
            <p:cNvSpPr>
              <a:spLocks noChangeAspect="1"/>
            </p:cNvSpPr>
            <p:nvPr/>
          </p:nvSpPr>
          <p:spPr bwMode="auto">
            <a:xfrm>
              <a:off x="3987931" y="2930416"/>
              <a:ext cx="269851" cy="241999"/>
            </a:xfrm>
            <a:custGeom>
              <a:avLst/>
              <a:gdLst>
                <a:gd name="T0" fmla="*/ 2147483647 w 154"/>
                <a:gd name="T1" fmla="*/ 2147483647 h 126"/>
                <a:gd name="T2" fmla="*/ 2147483647 w 154"/>
                <a:gd name="T3" fmla="*/ 2147483647 h 126"/>
                <a:gd name="T4" fmla="*/ 2147483647 w 154"/>
                <a:gd name="T5" fmla="*/ 2147483647 h 126"/>
                <a:gd name="T6" fmla="*/ 2147483647 w 154"/>
                <a:gd name="T7" fmla="*/ 2147483647 h 126"/>
                <a:gd name="T8" fmla="*/ 2147483647 w 154"/>
                <a:gd name="T9" fmla="*/ 2147483647 h 126"/>
                <a:gd name="T10" fmla="*/ 2147483647 w 154"/>
                <a:gd name="T11" fmla="*/ 2147483647 h 126"/>
                <a:gd name="T12" fmla="*/ 2147483647 w 154"/>
                <a:gd name="T13" fmla="*/ 2147483647 h 126"/>
                <a:gd name="T14" fmla="*/ 2147483647 w 154"/>
                <a:gd name="T15" fmla="*/ 2147483647 h 126"/>
                <a:gd name="T16" fmla="*/ 2147483647 w 154"/>
                <a:gd name="T17" fmla="*/ 2147483647 h 126"/>
                <a:gd name="T18" fmla="*/ 2147483647 w 154"/>
                <a:gd name="T19" fmla="*/ 2147483647 h 126"/>
                <a:gd name="T20" fmla="*/ 2147483647 w 154"/>
                <a:gd name="T21" fmla="*/ 2147483647 h 126"/>
                <a:gd name="T22" fmla="*/ 2147483647 w 154"/>
                <a:gd name="T23" fmla="*/ 2147483647 h 126"/>
                <a:gd name="T24" fmla="*/ 2147483647 w 154"/>
                <a:gd name="T25" fmla="*/ 2147483647 h 126"/>
                <a:gd name="T26" fmla="*/ 2147483647 w 154"/>
                <a:gd name="T27" fmla="*/ 2147483647 h 126"/>
                <a:gd name="T28" fmla="*/ 2147483647 w 154"/>
                <a:gd name="T29" fmla="*/ 2147483647 h 126"/>
                <a:gd name="T30" fmla="*/ 2147483647 w 154"/>
                <a:gd name="T31" fmla="*/ 2147483647 h 126"/>
                <a:gd name="T32" fmla="*/ 2147483647 w 154"/>
                <a:gd name="T33" fmla="*/ 2147483647 h 126"/>
                <a:gd name="T34" fmla="*/ 2147483647 w 154"/>
                <a:gd name="T35" fmla="*/ 2147483647 h 126"/>
                <a:gd name="T36" fmla="*/ 2147483647 w 154"/>
                <a:gd name="T37" fmla="*/ 2147483647 h 126"/>
                <a:gd name="T38" fmla="*/ 2147483647 w 154"/>
                <a:gd name="T39" fmla="*/ 2147483647 h 126"/>
                <a:gd name="T40" fmla="*/ 2147483647 w 154"/>
                <a:gd name="T41" fmla="*/ 2147483647 h 126"/>
                <a:gd name="T42" fmla="*/ 2147483647 w 154"/>
                <a:gd name="T43" fmla="*/ 2147483647 h 126"/>
                <a:gd name="T44" fmla="*/ 2147483647 w 154"/>
                <a:gd name="T45" fmla="*/ 2147483647 h 126"/>
                <a:gd name="T46" fmla="*/ 2147483647 w 154"/>
                <a:gd name="T47" fmla="*/ 2147483647 h 126"/>
                <a:gd name="T48" fmla="*/ 2147483647 w 154"/>
                <a:gd name="T49" fmla="*/ 2147483647 h 126"/>
                <a:gd name="T50" fmla="*/ 2147483647 w 154"/>
                <a:gd name="T51" fmla="*/ 2147483647 h 126"/>
                <a:gd name="T52" fmla="*/ 2147483647 w 154"/>
                <a:gd name="T53" fmla="*/ 2147483647 h 126"/>
                <a:gd name="T54" fmla="*/ 2147483647 w 154"/>
                <a:gd name="T55" fmla="*/ 2147483647 h 126"/>
                <a:gd name="T56" fmla="*/ 2147483647 w 154"/>
                <a:gd name="T57" fmla="*/ 2147483647 h 126"/>
                <a:gd name="T58" fmla="*/ 2147483647 w 154"/>
                <a:gd name="T59" fmla="*/ 2147483647 h 126"/>
                <a:gd name="T60" fmla="*/ 2147483647 w 154"/>
                <a:gd name="T61" fmla="*/ 2147483647 h 126"/>
                <a:gd name="T62" fmla="*/ 2147483647 w 154"/>
                <a:gd name="T63" fmla="*/ 2147483647 h 126"/>
                <a:gd name="T64" fmla="*/ 2147483647 w 154"/>
                <a:gd name="T65" fmla="*/ 2147483647 h 126"/>
                <a:gd name="T66" fmla="*/ 2147483647 w 154"/>
                <a:gd name="T67" fmla="*/ 2147483647 h 126"/>
                <a:gd name="T68" fmla="*/ 2147483647 w 154"/>
                <a:gd name="T69" fmla="*/ 2147483647 h 126"/>
                <a:gd name="T70" fmla="*/ 2147483647 w 154"/>
                <a:gd name="T71" fmla="*/ 2147483647 h 126"/>
                <a:gd name="T72" fmla="*/ 2147483647 w 154"/>
                <a:gd name="T73" fmla="*/ 2147483647 h 126"/>
                <a:gd name="T74" fmla="*/ 2147483647 w 154"/>
                <a:gd name="T75" fmla="*/ 2147483647 h 126"/>
                <a:gd name="T76" fmla="*/ 2147483647 w 154"/>
                <a:gd name="T77" fmla="*/ 2147483647 h 126"/>
                <a:gd name="T78" fmla="*/ 2147483647 w 154"/>
                <a:gd name="T79" fmla="*/ 2147483647 h 126"/>
                <a:gd name="T80" fmla="*/ 2147483647 w 154"/>
                <a:gd name="T81" fmla="*/ 2147483647 h 126"/>
                <a:gd name="T82" fmla="*/ 2147483647 w 154"/>
                <a:gd name="T83" fmla="*/ 2147483647 h 126"/>
                <a:gd name="T84" fmla="*/ 2147483647 w 154"/>
                <a:gd name="T85" fmla="*/ 2147483647 h 126"/>
                <a:gd name="T86" fmla="*/ 2147483647 w 154"/>
                <a:gd name="T87" fmla="*/ 2147483647 h 126"/>
                <a:gd name="T88" fmla="*/ 2147483647 w 154"/>
                <a:gd name="T89" fmla="*/ 2147483647 h 12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4"/>
                <a:gd name="T136" fmla="*/ 0 h 126"/>
                <a:gd name="T137" fmla="*/ 154 w 154"/>
                <a:gd name="T138" fmla="*/ 126 h 12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4" h="126">
                  <a:moveTo>
                    <a:pt x="24" y="108"/>
                  </a:moveTo>
                  <a:cubicBezTo>
                    <a:pt x="23" y="106"/>
                    <a:pt x="22" y="105"/>
                    <a:pt x="22" y="102"/>
                  </a:cubicBezTo>
                  <a:cubicBezTo>
                    <a:pt x="22" y="101"/>
                    <a:pt x="24" y="99"/>
                    <a:pt x="25" y="98"/>
                  </a:cubicBezTo>
                  <a:cubicBezTo>
                    <a:pt x="26" y="96"/>
                    <a:pt x="29" y="96"/>
                    <a:pt x="29" y="94"/>
                  </a:cubicBezTo>
                  <a:cubicBezTo>
                    <a:pt x="29" y="92"/>
                    <a:pt x="26" y="91"/>
                    <a:pt x="25" y="89"/>
                  </a:cubicBezTo>
                  <a:cubicBezTo>
                    <a:pt x="25" y="88"/>
                    <a:pt x="25" y="86"/>
                    <a:pt x="25" y="85"/>
                  </a:cubicBezTo>
                  <a:cubicBezTo>
                    <a:pt x="26" y="84"/>
                    <a:pt x="28" y="83"/>
                    <a:pt x="29" y="81"/>
                  </a:cubicBezTo>
                  <a:cubicBezTo>
                    <a:pt x="30" y="80"/>
                    <a:pt x="30" y="79"/>
                    <a:pt x="29" y="78"/>
                  </a:cubicBezTo>
                  <a:cubicBezTo>
                    <a:pt x="29" y="77"/>
                    <a:pt x="27" y="77"/>
                    <a:pt x="26" y="76"/>
                  </a:cubicBezTo>
                  <a:cubicBezTo>
                    <a:pt x="25" y="74"/>
                    <a:pt x="23" y="72"/>
                    <a:pt x="24" y="70"/>
                  </a:cubicBezTo>
                  <a:cubicBezTo>
                    <a:pt x="24" y="68"/>
                    <a:pt x="27" y="69"/>
                    <a:pt x="29" y="68"/>
                  </a:cubicBezTo>
                  <a:cubicBezTo>
                    <a:pt x="30" y="67"/>
                    <a:pt x="30" y="65"/>
                    <a:pt x="30" y="63"/>
                  </a:cubicBezTo>
                  <a:cubicBezTo>
                    <a:pt x="30" y="62"/>
                    <a:pt x="28" y="61"/>
                    <a:pt x="29" y="60"/>
                  </a:cubicBezTo>
                  <a:cubicBezTo>
                    <a:pt x="29" y="59"/>
                    <a:pt x="31" y="58"/>
                    <a:pt x="31" y="57"/>
                  </a:cubicBezTo>
                  <a:cubicBezTo>
                    <a:pt x="32" y="53"/>
                    <a:pt x="29" y="50"/>
                    <a:pt x="30" y="46"/>
                  </a:cubicBezTo>
                  <a:cubicBezTo>
                    <a:pt x="31" y="44"/>
                    <a:pt x="33" y="44"/>
                    <a:pt x="35" y="42"/>
                  </a:cubicBezTo>
                  <a:cubicBezTo>
                    <a:pt x="36" y="40"/>
                    <a:pt x="39" y="39"/>
                    <a:pt x="39" y="36"/>
                  </a:cubicBezTo>
                  <a:cubicBezTo>
                    <a:pt x="39" y="35"/>
                    <a:pt x="35" y="36"/>
                    <a:pt x="34" y="35"/>
                  </a:cubicBezTo>
                  <a:cubicBezTo>
                    <a:pt x="34" y="33"/>
                    <a:pt x="36" y="31"/>
                    <a:pt x="35" y="30"/>
                  </a:cubicBezTo>
                  <a:cubicBezTo>
                    <a:pt x="33" y="29"/>
                    <a:pt x="30" y="30"/>
                    <a:pt x="28" y="30"/>
                  </a:cubicBezTo>
                  <a:cubicBezTo>
                    <a:pt x="27" y="30"/>
                    <a:pt x="26" y="32"/>
                    <a:pt x="25" y="33"/>
                  </a:cubicBezTo>
                  <a:cubicBezTo>
                    <a:pt x="24" y="33"/>
                    <a:pt x="22" y="32"/>
                    <a:pt x="21" y="32"/>
                  </a:cubicBezTo>
                  <a:cubicBezTo>
                    <a:pt x="19" y="32"/>
                    <a:pt x="16" y="34"/>
                    <a:pt x="15" y="33"/>
                  </a:cubicBezTo>
                  <a:cubicBezTo>
                    <a:pt x="13" y="32"/>
                    <a:pt x="17" y="31"/>
                    <a:pt x="17" y="29"/>
                  </a:cubicBezTo>
                  <a:cubicBezTo>
                    <a:pt x="17" y="28"/>
                    <a:pt x="15" y="27"/>
                    <a:pt x="14" y="27"/>
                  </a:cubicBezTo>
                  <a:cubicBezTo>
                    <a:pt x="11" y="28"/>
                    <a:pt x="9" y="30"/>
                    <a:pt x="6" y="31"/>
                  </a:cubicBezTo>
                  <a:cubicBezTo>
                    <a:pt x="7" y="29"/>
                    <a:pt x="8" y="28"/>
                    <a:pt x="8" y="26"/>
                  </a:cubicBezTo>
                  <a:cubicBezTo>
                    <a:pt x="8" y="25"/>
                    <a:pt x="7" y="24"/>
                    <a:pt x="7" y="23"/>
                  </a:cubicBezTo>
                  <a:cubicBezTo>
                    <a:pt x="7" y="21"/>
                    <a:pt x="9" y="20"/>
                    <a:pt x="8" y="18"/>
                  </a:cubicBezTo>
                  <a:cubicBezTo>
                    <a:pt x="7" y="17"/>
                    <a:pt x="6" y="20"/>
                    <a:pt x="5" y="19"/>
                  </a:cubicBezTo>
                  <a:cubicBezTo>
                    <a:pt x="4" y="19"/>
                    <a:pt x="4" y="17"/>
                    <a:pt x="4" y="15"/>
                  </a:cubicBezTo>
                  <a:cubicBezTo>
                    <a:pt x="3" y="14"/>
                    <a:pt x="0" y="13"/>
                    <a:pt x="1" y="12"/>
                  </a:cubicBezTo>
                  <a:cubicBezTo>
                    <a:pt x="3" y="9"/>
                    <a:pt x="6" y="8"/>
                    <a:pt x="9" y="7"/>
                  </a:cubicBezTo>
                  <a:cubicBezTo>
                    <a:pt x="10" y="6"/>
                    <a:pt x="12" y="7"/>
                    <a:pt x="14" y="7"/>
                  </a:cubicBezTo>
                  <a:cubicBezTo>
                    <a:pt x="15" y="6"/>
                    <a:pt x="13" y="5"/>
                    <a:pt x="14" y="4"/>
                  </a:cubicBezTo>
                  <a:cubicBezTo>
                    <a:pt x="15" y="3"/>
                    <a:pt x="16" y="2"/>
                    <a:pt x="17" y="1"/>
                  </a:cubicBezTo>
                  <a:cubicBezTo>
                    <a:pt x="19" y="1"/>
                    <a:pt x="21" y="0"/>
                    <a:pt x="23" y="0"/>
                  </a:cubicBezTo>
                  <a:cubicBezTo>
                    <a:pt x="25" y="0"/>
                    <a:pt x="26" y="3"/>
                    <a:pt x="29" y="3"/>
                  </a:cubicBezTo>
                  <a:cubicBezTo>
                    <a:pt x="33" y="4"/>
                    <a:pt x="37" y="3"/>
                    <a:pt x="42" y="3"/>
                  </a:cubicBezTo>
                  <a:cubicBezTo>
                    <a:pt x="44" y="3"/>
                    <a:pt x="46" y="2"/>
                    <a:pt x="49" y="2"/>
                  </a:cubicBezTo>
                  <a:cubicBezTo>
                    <a:pt x="51" y="2"/>
                    <a:pt x="53" y="5"/>
                    <a:pt x="55" y="5"/>
                  </a:cubicBezTo>
                  <a:cubicBezTo>
                    <a:pt x="59" y="5"/>
                    <a:pt x="63" y="5"/>
                    <a:pt x="66" y="5"/>
                  </a:cubicBezTo>
                  <a:cubicBezTo>
                    <a:pt x="68" y="5"/>
                    <a:pt x="70" y="4"/>
                    <a:pt x="71" y="4"/>
                  </a:cubicBezTo>
                  <a:cubicBezTo>
                    <a:pt x="73" y="4"/>
                    <a:pt x="75" y="7"/>
                    <a:pt x="77" y="7"/>
                  </a:cubicBezTo>
                  <a:cubicBezTo>
                    <a:pt x="78" y="7"/>
                    <a:pt x="78" y="4"/>
                    <a:pt x="80" y="4"/>
                  </a:cubicBezTo>
                  <a:cubicBezTo>
                    <a:pt x="82" y="4"/>
                    <a:pt x="83" y="7"/>
                    <a:pt x="86" y="8"/>
                  </a:cubicBezTo>
                  <a:cubicBezTo>
                    <a:pt x="88" y="8"/>
                    <a:pt x="90" y="7"/>
                    <a:pt x="92" y="7"/>
                  </a:cubicBezTo>
                  <a:cubicBezTo>
                    <a:pt x="94" y="7"/>
                    <a:pt x="96" y="7"/>
                    <a:pt x="97" y="8"/>
                  </a:cubicBezTo>
                  <a:cubicBezTo>
                    <a:pt x="99" y="9"/>
                    <a:pt x="98" y="11"/>
                    <a:pt x="100" y="12"/>
                  </a:cubicBezTo>
                  <a:cubicBezTo>
                    <a:pt x="101" y="13"/>
                    <a:pt x="103" y="13"/>
                    <a:pt x="105" y="13"/>
                  </a:cubicBezTo>
                  <a:cubicBezTo>
                    <a:pt x="107" y="14"/>
                    <a:pt x="109" y="15"/>
                    <a:pt x="111" y="16"/>
                  </a:cubicBezTo>
                  <a:cubicBezTo>
                    <a:pt x="113" y="16"/>
                    <a:pt x="115" y="16"/>
                    <a:pt x="117" y="17"/>
                  </a:cubicBezTo>
                  <a:cubicBezTo>
                    <a:pt x="119" y="17"/>
                    <a:pt x="121" y="17"/>
                    <a:pt x="122" y="16"/>
                  </a:cubicBezTo>
                  <a:cubicBezTo>
                    <a:pt x="123" y="16"/>
                    <a:pt x="123" y="14"/>
                    <a:pt x="123" y="14"/>
                  </a:cubicBezTo>
                  <a:cubicBezTo>
                    <a:pt x="126" y="15"/>
                    <a:pt x="129" y="17"/>
                    <a:pt x="131" y="18"/>
                  </a:cubicBezTo>
                  <a:cubicBezTo>
                    <a:pt x="133" y="19"/>
                    <a:pt x="134" y="20"/>
                    <a:pt x="136" y="21"/>
                  </a:cubicBezTo>
                  <a:cubicBezTo>
                    <a:pt x="138" y="21"/>
                    <a:pt x="139" y="21"/>
                    <a:pt x="141" y="21"/>
                  </a:cubicBezTo>
                  <a:cubicBezTo>
                    <a:pt x="143" y="22"/>
                    <a:pt x="146" y="22"/>
                    <a:pt x="148" y="22"/>
                  </a:cubicBezTo>
                  <a:cubicBezTo>
                    <a:pt x="149" y="22"/>
                    <a:pt x="150" y="21"/>
                    <a:pt x="151" y="21"/>
                  </a:cubicBezTo>
                  <a:cubicBezTo>
                    <a:pt x="152" y="22"/>
                    <a:pt x="153" y="24"/>
                    <a:pt x="153" y="26"/>
                  </a:cubicBezTo>
                  <a:cubicBezTo>
                    <a:pt x="154" y="28"/>
                    <a:pt x="154" y="30"/>
                    <a:pt x="153" y="32"/>
                  </a:cubicBezTo>
                  <a:cubicBezTo>
                    <a:pt x="150" y="34"/>
                    <a:pt x="146" y="35"/>
                    <a:pt x="143" y="37"/>
                  </a:cubicBezTo>
                  <a:cubicBezTo>
                    <a:pt x="142" y="38"/>
                    <a:pt x="142" y="41"/>
                    <a:pt x="141" y="41"/>
                  </a:cubicBezTo>
                  <a:cubicBezTo>
                    <a:pt x="136" y="43"/>
                    <a:pt x="130" y="42"/>
                    <a:pt x="126" y="44"/>
                  </a:cubicBezTo>
                  <a:cubicBezTo>
                    <a:pt x="124" y="45"/>
                    <a:pt x="124" y="48"/>
                    <a:pt x="123" y="49"/>
                  </a:cubicBezTo>
                  <a:cubicBezTo>
                    <a:pt x="123" y="50"/>
                    <a:pt x="124" y="51"/>
                    <a:pt x="124" y="52"/>
                  </a:cubicBezTo>
                  <a:cubicBezTo>
                    <a:pt x="123" y="54"/>
                    <a:pt x="121" y="54"/>
                    <a:pt x="119" y="56"/>
                  </a:cubicBezTo>
                  <a:cubicBezTo>
                    <a:pt x="116" y="60"/>
                    <a:pt x="113" y="65"/>
                    <a:pt x="111" y="69"/>
                  </a:cubicBezTo>
                  <a:cubicBezTo>
                    <a:pt x="110" y="71"/>
                    <a:pt x="110" y="73"/>
                    <a:pt x="111" y="74"/>
                  </a:cubicBezTo>
                  <a:cubicBezTo>
                    <a:pt x="111" y="76"/>
                    <a:pt x="113" y="78"/>
                    <a:pt x="114" y="80"/>
                  </a:cubicBezTo>
                  <a:cubicBezTo>
                    <a:pt x="115" y="81"/>
                    <a:pt x="117" y="82"/>
                    <a:pt x="117" y="83"/>
                  </a:cubicBezTo>
                  <a:cubicBezTo>
                    <a:pt x="116" y="85"/>
                    <a:pt x="112" y="86"/>
                    <a:pt x="111" y="87"/>
                  </a:cubicBezTo>
                  <a:cubicBezTo>
                    <a:pt x="109" y="89"/>
                    <a:pt x="107" y="91"/>
                    <a:pt x="106" y="93"/>
                  </a:cubicBezTo>
                  <a:cubicBezTo>
                    <a:pt x="105" y="95"/>
                    <a:pt x="104" y="97"/>
                    <a:pt x="104" y="100"/>
                  </a:cubicBezTo>
                  <a:cubicBezTo>
                    <a:pt x="104" y="101"/>
                    <a:pt x="107" y="101"/>
                    <a:pt x="106" y="102"/>
                  </a:cubicBezTo>
                  <a:cubicBezTo>
                    <a:pt x="103" y="103"/>
                    <a:pt x="100" y="102"/>
                    <a:pt x="97" y="103"/>
                  </a:cubicBezTo>
                  <a:cubicBezTo>
                    <a:pt x="96" y="104"/>
                    <a:pt x="94" y="105"/>
                    <a:pt x="93" y="107"/>
                  </a:cubicBezTo>
                  <a:cubicBezTo>
                    <a:pt x="91" y="109"/>
                    <a:pt x="92" y="112"/>
                    <a:pt x="90" y="114"/>
                  </a:cubicBezTo>
                  <a:cubicBezTo>
                    <a:pt x="90" y="115"/>
                    <a:pt x="88" y="116"/>
                    <a:pt x="87" y="116"/>
                  </a:cubicBezTo>
                  <a:cubicBezTo>
                    <a:pt x="86" y="116"/>
                    <a:pt x="85" y="114"/>
                    <a:pt x="84" y="114"/>
                  </a:cubicBezTo>
                  <a:cubicBezTo>
                    <a:pt x="83" y="114"/>
                    <a:pt x="82" y="116"/>
                    <a:pt x="81" y="116"/>
                  </a:cubicBezTo>
                  <a:cubicBezTo>
                    <a:pt x="78" y="117"/>
                    <a:pt x="75" y="116"/>
                    <a:pt x="72" y="116"/>
                  </a:cubicBezTo>
                  <a:cubicBezTo>
                    <a:pt x="69" y="116"/>
                    <a:pt x="67" y="115"/>
                    <a:pt x="64" y="116"/>
                  </a:cubicBezTo>
                  <a:cubicBezTo>
                    <a:pt x="62" y="116"/>
                    <a:pt x="60" y="117"/>
                    <a:pt x="58" y="118"/>
                  </a:cubicBezTo>
                  <a:cubicBezTo>
                    <a:pt x="56" y="119"/>
                    <a:pt x="53" y="120"/>
                    <a:pt x="51" y="122"/>
                  </a:cubicBezTo>
                  <a:cubicBezTo>
                    <a:pt x="50" y="122"/>
                    <a:pt x="49" y="125"/>
                    <a:pt x="48" y="125"/>
                  </a:cubicBezTo>
                  <a:cubicBezTo>
                    <a:pt x="46" y="126"/>
                    <a:pt x="43" y="126"/>
                    <a:pt x="41" y="125"/>
                  </a:cubicBezTo>
                  <a:cubicBezTo>
                    <a:pt x="39" y="124"/>
                    <a:pt x="38" y="121"/>
                    <a:pt x="37" y="118"/>
                  </a:cubicBezTo>
                  <a:cubicBezTo>
                    <a:pt x="36" y="117"/>
                    <a:pt x="37" y="115"/>
                    <a:pt x="36" y="113"/>
                  </a:cubicBezTo>
                  <a:cubicBezTo>
                    <a:pt x="34" y="111"/>
                    <a:pt x="32" y="109"/>
                    <a:pt x="30" y="108"/>
                  </a:cubicBezTo>
                  <a:cubicBezTo>
                    <a:pt x="28" y="108"/>
                    <a:pt x="26" y="108"/>
                    <a:pt x="24" y="108"/>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59" name="Freeform 216"/>
            <p:cNvSpPr>
              <a:spLocks noChangeAspect="1"/>
            </p:cNvSpPr>
            <p:nvPr/>
          </p:nvSpPr>
          <p:spPr bwMode="auto">
            <a:xfrm>
              <a:off x="4070473" y="3170844"/>
              <a:ext cx="6349" cy="4714"/>
            </a:xfrm>
            <a:custGeom>
              <a:avLst/>
              <a:gdLst>
                <a:gd name="T0" fmla="*/ 0 w 4"/>
                <a:gd name="T1" fmla="*/ 2147483647 h 3"/>
                <a:gd name="T2" fmla="*/ 2147483647 w 4"/>
                <a:gd name="T3" fmla="*/ 2147483647 h 3"/>
                <a:gd name="T4" fmla="*/ 2147483647 w 4"/>
                <a:gd name="T5" fmla="*/ 0 h 3"/>
                <a:gd name="T6" fmla="*/ 2147483647 w 4"/>
                <a:gd name="T7" fmla="*/ 2147483647 h 3"/>
                <a:gd name="T8" fmla="*/ 2147483647 w 4"/>
                <a:gd name="T9" fmla="*/ 2147483647 h 3"/>
                <a:gd name="T10" fmla="*/ 0 w 4"/>
                <a:gd name="T11" fmla="*/ 2147483647 h 3"/>
                <a:gd name="T12" fmla="*/ 0 60000 65536"/>
                <a:gd name="T13" fmla="*/ 0 60000 65536"/>
                <a:gd name="T14" fmla="*/ 0 60000 65536"/>
                <a:gd name="T15" fmla="*/ 0 60000 65536"/>
                <a:gd name="T16" fmla="*/ 0 60000 65536"/>
                <a:gd name="T17" fmla="*/ 0 60000 65536"/>
                <a:gd name="T18" fmla="*/ 0 w 4"/>
                <a:gd name="T19" fmla="*/ 0 h 3"/>
                <a:gd name="T20" fmla="*/ 4 w 4"/>
                <a:gd name="T21" fmla="*/ 3 h 3"/>
              </a:gdLst>
              <a:ahLst/>
              <a:cxnLst>
                <a:cxn ang="T12">
                  <a:pos x="T0" y="T1"/>
                </a:cxn>
                <a:cxn ang="T13">
                  <a:pos x="T2" y="T3"/>
                </a:cxn>
                <a:cxn ang="T14">
                  <a:pos x="T4" y="T5"/>
                </a:cxn>
                <a:cxn ang="T15">
                  <a:pos x="T6" y="T7"/>
                </a:cxn>
                <a:cxn ang="T16">
                  <a:pos x="T8" y="T9"/>
                </a:cxn>
                <a:cxn ang="T17">
                  <a:pos x="T10" y="T11"/>
                </a:cxn>
              </a:cxnLst>
              <a:rect l="T18" t="T19" r="T20" b="T21"/>
              <a:pathLst>
                <a:path w="4" h="3">
                  <a:moveTo>
                    <a:pt x="0" y="2"/>
                  </a:moveTo>
                  <a:cubicBezTo>
                    <a:pt x="0" y="1"/>
                    <a:pt x="1" y="1"/>
                    <a:pt x="2" y="1"/>
                  </a:cubicBezTo>
                  <a:cubicBezTo>
                    <a:pt x="2" y="1"/>
                    <a:pt x="2" y="0"/>
                    <a:pt x="3" y="0"/>
                  </a:cubicBezTo>
                  <a:cubicBezTo>
                    <a:pt x="4" y="1"/>
                    <a:pt x="4" y="1"/>
                    <a:pt x="4" y="2"/>
                  </a:cubicBezTo>
                  <a:cubicBezTo>
                    <a:pt x="4" y="3"/>
                    <a:pt x="2" y="3"/>
                    <a:pt x="2" y="3"/>
                  </a:cubicBezTo>
                  <a:cubicBezTo>
                    <a:pt x="1" y="3"/>
                    <a:pt x="0" y="2"/>
                    <a:pt x="0"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0" name="Freeform 217"/>
            <p:cNvSpPr>
              <a:spLocks noChangeAspect="1"/>
            </p:cNvSpPr>
            <p:nvPr/>
          </p:nvSpPr>
          <p:spPr bwMode="auto">
            <a:xfrm>
              <a:off x="4238733" y="3051416"/>
              <a:ext cx="25398" cy="22000"/>
            </a:xfrm>
            <a:custGeom>
              <a:avLst/>
              <a:gdLst>
                <a:gd name="T0" fmla="*/ 2147483647 w 15"/>
                <a:gd name="T1" fmla="*/ 0 h 12"/>
                <a:gd name="T2" fmla="*/ 2147483647 w 15"/>
                <a:gd name="T3" fmla="*/ 2147483647 h 12"/>
                <a:gd name="T4" fmla="*/ 2147483647 w 15"/>
                <a:gd name="T5" fmla="*/ 2147483647 h 12"/>
                <a:gd name="T6" fmla="*/ 2147483647 w 15"/>
                <a:gd name="T7" fmla="*/ 2147483647 h 12"/>
                <a:gd name="T8" fmla="*/ 2147483647 w 15"/>
                <a:gd name="T9" fmla="*/ 2147483647 h 12"/>
                <a:gd name="T10" fmla="*/ 2147483647 w 15"/>
                <a:gd name="T11" fmla="*/ 2147483647 h 12"/>
                <a:gd name="T12" fmla="*/ 0 w 15"/>
                <a:gd name="T13" fmla="*/ 2147483647 h 12"/>
                <a:gd name="T14" fmla="*/ 2147483647 w 15"/>
                <a:gd name="T15" fmla="*/ 2147483647 h 12"/>
                <a:gd name="T16" fmla="*/ 2147483647 w 15"/>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2"/>
                <a:gd name="T29" fmla="*/ 15 w 15"/>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2">
                  <a:moveTo>
                    <a:pt x="10" y="0"/>
                  </a:moveTo>
                  <a:cubicBezTo>
                    <a:pt x="11" y="1"/>
                    <a:pt x="9" y="3"/>
                    <a:pt x="10" y="4"/>
                  </a:cubicBezTo>
                  <a:cubicBezTo>
                    <a:pt x="11" y="5"/>
                    <a:pt x="15" y="2"/>
                    <a:pt x="15" y="4"/>
                  </a:cubicBezTo>
                  <a:cubicBezTo>
                    <a:pt x="15" y="7"/>
                    <a:pt x="12" y="10"/>
                    <a:pt x="10" y="12"/>
                  </a:cubicBezTo>
                  <a:cubicBezTo>
                    <a:pt x="10" y="12"/>
                    <a:pt x="9" y="11"/>
                    <a:pt x="8" y="11"/>
                  </a:cubicBezTo>
                  <a:cubicBezTo>
                    <a:pt x="7" y="10"/>
                    <a:pt x="6" y="8"/>
                    <a:pt x="5" y="8"/>
                  </a:cubicBezTo>
                  <a:cubicBezTo>
                    <a:pt x="4" y="7"/>
                    <a:pt x="0" y="8"/>
                    <a:pt x="0" y="6"/>
                  </a:cubicBezTo>
                  <a:cubicBezTo>
                    <a:pt x="1" y="4"/>
                    <a:pt x="4" y="4"/>
                    <a:pt x="6" y="3"/>
                  </a:cubicBezTo>
                  <a:cubicBezTo>
                    <a:pt x="7" y="2"/>
                    <a:pt x="8" y="0"/>
                    <a:pt x="10"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1" name="Freeform 218"/>
            <p:cNvSpPr>
              <a:spLocks noChangeAspect="1"/>
            </p:cNvSpPr>
            <p:nvPr/>
          </p:nvSpPr>
          <p:spPr bwMode="auto">
            <a:xfrm>
              <a:off x="4272068" y="3048273"/>
              <a:ext cx="12699" cy="10999"/>
            </a:xfrm>
            <a:custGeom>
              <a:avLst/>
              <a:gdLst>
                <a:gd name="T0" fmla="*/ 2147483647 w 8"/>
                <a:gd name="T1" fmla="*/ 0 h 6"/>
                <a:gd name="T2" fmla="*/ 2147483647 w 8"/>
                <a:gd name="T3" fmla="*/ 2147483647 h 6"/>
                <a:gd name="T4" fmla="*/ 0 w 8"/>
                <a:gd name="T5" fmla="*/ 2147483647 h 6"/>
                <a:gd name="T6" fmla="*/ 0 w 8"/>
                <a:gd name="T7" fmla="*/ 2147483647 h 6"/>
                <a:gd name="T8" fmla="*/ 2147483647 w 8"/>
                <a:gd name="T9" fmla="*/ 0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3" y="0"/>
                  </a:moveTo>
                  <a:cubicBezTo>
                    <a:pt x="5" y="1"/>
                    <a:pt x="8" y="3"/>
                    <a:pt x="7" y="5"/>
                  </a:cubicBezTo>
                  <a:cubicBezTo>
                    <a:pt x="6" y="6"/>
                    <a:pt x="2" y="4"/>
                    <a:pt x="0" y="3"/>
                  </a:cubicBezTo>
                  <a:cubicBezTo>
                    <a:pt x="0" y="3"/>
                    <a:pt x="0" y="2"/>
                    <a:pt x="0" y="1"/>
                  </a:cubicBezTo>
                  <a:cubicBezTo>
                    <a:pt x="1" y="0"/>
                    <a:pt x="2" y="0"/>
                    <a:pt x="3"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2" name="Freeform 219"/>
            <p:cNvSpPr>
              <a:spLocks noChangeAspect="1"/>
            </p:cNvSpPr>
            <p:nvPr/>
          </p:nvSpPr>
          <p:spPr bwMode="auto">
            <a:xfrm>
              <a:off x="4213336" y="3076559"/>
              <a:ext cx="11112" cy="10999"/>
            </a:xfrm>
            <a:custGeom>
              <a:avLst/>
              <a:gdLst>
                <a:gd name="T0" fmla="*/ 2147483647 w 7"/>
                <a:gd name="T1" fmla="*/ 2147483647 h 6"/>
                <a:gd name="T2" fmla="*/ 2147483647 w 7"/>
                <a:gd name="T3" fmla="*/ 2147483647 h 6"/>
                <a:gd name="T4" fmla="*/ 0 w 7"/>
                <a:gd name="T5" fmla="*/ 2147483647 h 6"/>
                <a:gd name="T6" fmla="*/ 2147483647 w 7"/>
                <a:gd name="T7" fmla="*/ 2147483647 h 6"/>
                <a:gd name="T8" fmla="*/ 2147483647 w 7"/>
                <a:gd name="T9" fmla="*/ 2147483647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2"/>
                    <a:pt x="5" y="4"/>
                    <a:pt x="4" y="4"/>
                  </a:cubicBezTo>
                  <a:cubicBezTo>
                    <a:pt x="3" y="5"/>
                    <a:pt x="1" y="6"/>
                    <a:pt x="0" y="5"/>
                  </a:cubicBezTo>
                  <a:cubicBezTo>
                    <a:pt x="0" y="4"/>
                    <a:pt x="1" y="3"/>
                    <a:pt x="2" y="2"/>
                  </a:cubicBezTo>
                  <a:cubicBezTo>
                    <a:pt x="3" y="1"/>
                    <a:pt x="5" y="0"/>
                    <a:pt x="6"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3" name="Freeform 220"/>
            <p:cNvSpPr>
              <a:spLocks noChangeAspect="1"/>
            </p:cNvSpPr>
            <p:nvPr/>
          </p:nvSpPr>
          <p:spPr bwMode="auto">
            <a:xfrm>
              <a:off x="4218098" y="3089130"/>
              <a:ext cx="9524" cy="6286"/>
            </a:xfrm>
            <a:custGeom>
              <a:avLst/>
              <a:gdLst>
                <a:gd name="T0" fmla="*/ 2147483647 w 5"/>
                <a:gd name="T1" fmla="*/ 0 h 3"/>
                <a:gd name="T2" fmla="*/ 2147483647 w 5"/>
                <a:gd name="T3" fmla="*/ 2147483647 h 3"/>
                <a:gd name="T4" fmla="*/ 2147483647 w 5"/>
                <a:gd name="T5" fmla="*/ 2147483647 h 3"/>
                <a:gd name="T6" fmla="*/ 2147483647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2" y="0"/>
                  </a:moveTo>
                  <a:cubicBezTo>
                    <a:pt x="3" y="0"/>
                    <a:pt x="5" y="1"/>
                    <a:pt x="4" y="2"/>
                  </a:cubicBezTo>
                  <a:cubicBezTo>
                    <a:pt x="4" y="3"/>
                    <a:pt x="1" y="3"/>
                    <a:pt x="1" y="2"/>
                  </a:cubicBezTo>
                  <a:cubicBezTo>
                    <a:pt x="0" y="2"/>
                    <a:pt x="1" y="0"/>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4" name="Freeform 221"/>
            <p:cNvSpPr>
              <a:spLocks noChangeAspect="1"/>
            </p:cNvSpPr>
            <p:nvPr/>
          </p:nvSpPr>
          <p:spPr bwMode="auto">
            <a:xfrm>
              <a:off x="4627637" y="3087558"/>
              <a:ext cx="7936" cy="4715"/>
            </a:xfrm>
            <a:custGeom>
              <a:avLst/>
              <a:gdLst>
                <a:gd name="T0" fmla="*/ 2147483647 w 4"/>
                <a:gd name="T1" fmla="*/ 0 h 3"/>
                <a:gd name="T2" fmla="*/ 2147483647 w 4"/>
                <a:gd name="T3" fmla="*/ 2147483647 h 3"/>
                <a:gd name="T4" fmla="*/ 2147483647 w 4"/>
                <a:gd name="T5" fmla="*/ 2147483647 h 3"/>
                <a:gd name="T6" fmla="*/ 2147483647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2"/>
                    <a:pt x="4" y="2"/>
                  </a:cubicBezTo>
                  <a:cubicBezTo>
                    <a:pt x="3" y="3"/>
                    <a:pt x="1" y="3"/>
                    <a:pt x="1" y="2"/>
                  </a:cubicBezTo>
                  <a:cubicBezTo>
                    <a:pt x="0" y="2"/>
                    <a:pt x="1" y="0"/>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5" name="Freeform 222"/>
            <p:cNvSpPr>
              <a:spLocks noChangeAspect="1"/>
            </p:cNvSpPr>
            <p:nvPr/>
          </p:nvSpPr>
          <p:spPr bwMode="auto">
            <a:xfrm>
              <a:off x="4632398" y="3114273"/>
              <a:ext cx="6349" cy="7857"/>
            </a:xfrm>
            <a:custGeom>
              <a:avLst/>
              <a:gdLst>
                <a:gd name="T0" fmla="*/ 2147483647 w 4"/>
                <a:gd name="T1" fmla="*/ 0 h 4"/>
                <a:gd name="T2" fmla="*/ 2147483647 w 4"/>
                <a:gd name="T3" fmla="*/ 2147483647 h 4"/>
                <a:gd name="T4" fmla="*/ 0 w 4"/>
                <a:gd name="T5" fmla="*/ 2147483647 h 4"/>
                <a:gd name="T6" fmla="*/ 2147483647 w 4"/>
                <a:gd name="T7" fmla="*/ 0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2" y="0"/>
                  </a:moveTo>
                  <a:cubicBezTo>
                    <a:pt x="3" y="0"/>
                    <a:pt x="4" y="2"/>
                    <a:pt x="4" y="3"/>
                  </a:cubicBezTo>
                  <a:cubicBezTo>
                    <a:pt x="3" y="4"/>
                    <a:pt x="1" y="4"/>
                    <a:pt x="0" y="3"/>
                  </a:cubicBezTo>
                  <a:cubicBezTo>
                    <a:pt x="0" y="2"/>
                    <a:pt x="1" y="0"/>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6" name="Freeform 223"/>
            <p:cNvSpPr>
              <a:spLocks noChangeAspect="1"/>
            </p:cNvSpPr>
            <p:nvPr/>
          </p:nvSpPr>
          <p:spPr bwMode="auto">
            <a:xfrm>
              <a:off x="4713354" y="3026274"/>
              <a:ext cx="7936" cy="7857"/>
            </a:xfrm>
            <a:custGeom>
              <a:avLst/>
              <a:gdLst>
                <a:gd name="T0" fmla="*/ 2147483647 w 5"/>
                <a:gd name="T1" fmla="*/ 0 h 4"/>
                <a:gd name="T2" fmla="*/ 2147483647 w 5"/>
                <a:gd name="T3" fmla="*/ 2147483647 h 4"/>
                <a:gd name="T4" fmla="*/ 2147483647 w 5"/>
                <a:gd name="T5" fmla="*/ 2147483647 h 4"/>
                <a:gd name="T6" fmla="*/ 2147483647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2" y="0"/>
                  </a:moveTo>
                  <a:cubicBezTo>
                    <a:pt x="3" y="0"/>
                    <a:pt x="5" y="2"/>
                    <a:pt x="4" y="3"/>
                  </a:cubicBezTo>
                  <a:cubicBezTo>
                    <a:pt x="4" y="4"/>
                    <a:pt x="1" y="4"/>
                    <a:pt x="1" y="3"/>
                  </a:cubicBezTo>
                  <a:cubicBezTo>
                    <a:pt x="0" y="2"/>
                    <a:pt x="1" y="0"/>
                    <a:pt x="2"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7" name="Freeform 224"/>
            <p:cNvSpPr>
              <a:spLocks noChangeAspect="1"/>
            </p:cNvSpPr>
            <p:nvPr/>
          </p:nvSpPr>
          <p:spPr bwMode="auto">
            <a:xfrm>
              <a:off x="4733989" y="3032559"/>
              <a:ext cx="6349" cy="6286"/>
            </a:xfrm>
            <a:custGeom>
              <a:avLst/>
              <a:gdLst>
                <a:gd name="T0" fmla="*/ 2147483647 w 4"/>
                <a:gd name="T1" fmla="*/ 0 h 3"/>
                <a:gd name="T2" fmla="*/ 2147483647 w 4"/>
                <a:gd name="T3" fmla="*/ 2147483647 h 3"/>
                <a:gd name="T4" fmla="*/ 2147483647 w 4"/>
                <a:gd name="T5" fmla="*/ 2147483647 h 3"/>
                <a:gd name="T6" fmla="*/ 2147483647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1"/>
                    <a:pt x="4" y="2"/>
                  </a:cubicBezTo>
                  <a:cubicBezTo>
                    <a:pt x="3" y="3"/>
                    <a:pt x="1" y="3"/>
                    <a:pt x="1" y="2"/>
                  </a:cubicBezTo>
                  <a:cubicBezTo>
                    <a:pt x="0" y="2"/>
                    <a:pt x="1" y="0"/>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8" name="Freeform 225"/>
            <p:cNvSpPr>
              <a:spLocks noChangeAspect="1"/>
            </p:cNvSpPr>
            <p:nvPr/>
          </p:nvSpPr>
          <p:spPr bwMode="auto">
            <a:xfrm>
              <a:off x="4726053" y="3049844"/>
              <a:ext cx="7936" cy="4715"/>
            </a:xfrm>
            <a:custGeom>
              <a:avLst/>
              <a:gdLst>
                <a:gd name="T0" fmla="*/ 2147483647 w 4"/>
                <a:gd name="T1" fmla="*/ 0 h 3"/>
                <a:gd name="T2" fmla="*/ 2147483647 w 4"/>
                <a:gd name="T3" fmla="*/ 2147483647 h 3"/>
                <a:gd name="T4" fmla="*/ 2147483647 w 4"/>
                <a:gd name="T5" fmla="*/ 2147483647 h 3"/>
                <a:gd name="T6" fmla="*/ 2147483647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2" y="0"/>
                  </a:moveTo>
                  <a:cubicBezTo>
                    <a:pt x="3" y="0"/>
                    <a:pt x="4" y="1"/>
                    <a:pt x="4" y="2"/>
                  </a:cubicBezTo>
                  <a:cubicBezTo>
                    <a:pt x="3" y="3"/>
                    <a:pt x="1" y="3"/>
                    <a:pt x="1" y="2"/>
                  </a:cubicBezTo>
                  <a:cubicBezTo>
                    <a:pt x="0" y="2"/>
                    <a:pt x="1" y="0"/>
                    <a:pt x="2"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69" name="Freeform 226"/>
            <p:cNvSpPr>
              <a:spLocks noChangeAspect="1"/>
            </p:cNvSpPr>
            <p:nvPr/>
          </p:nvSpPr>
          <p:spPr bwMode="auto">
            <a:xfrm>
              <a:off x="4714941" y="3081273"/>
              <a:ext cx="6349" cy="6286"/>
            </a:xfrm>
            <a:custGeom>
              <a:avLst/>
              <a:gdLst>
                <a:gd name="T0" fmla="*/ 2147483647 w 4"/>
                <a:gd name="T1" fmla="*/ 0 h 3"/>
                <a:gd name="T2" fmla="*/ 2147483647 w 4"/>
                <a:gd name="T3" fmla="*/ 2147483647 h 3"/>
                <a:gd name="T4" fmla="*/ 0 w 4"/>
                <a:gd name="T5" fmla="*/ 2147483647 h 3"/>
                <a:gd name="T6" fmla="*/ 2147483647 w 4"/>
                <a:gd name="T7" fmla="*/ 0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0"/>
                  </a:moveTo>
                  <a:cubicBezTo>
                    <a:pt x="2" y="0"/>
                    <a:pt x="4" y="2"/>
                    <a:pt x="3" y="3"/>
                  </a:cubicBezTo>
                  <a:cubicBezTo>
                    <a:pt x="3" y="3"/>
                    <a:pt x="1" y="3"/>
                    <a:pt x="0" y="3"/>
                  </a:cubicBezTo>
                  <a:cubicBezTo>
                    <a:pt x="0" y="2"/>
                    <a:pt x="1" y="0"/>
                    <a:pt x="1"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0" name="Freeform 227"/>
            <p:cNvSpPr>
              <a:spLocks noChangeAspect="1"/>
            </p:cNvSpPr>
            <p:nvPr/>
          </p:nvSpPr>
          <p:spPr bwMode="auto">
            <a:xfrm>
              <a:off x="4719704" y="3112701"/>
              <a:ext cx="9524" cy="6286"/>
            </a:xfrm>
            <a:custGeom>
              <a:avLst/>
              <a:gdLst>
                <a:gd name="T0" fmla="*/ 2147483647 w 5"/>
                <a:gd name="T1" fmla="*/ 2147483647 h 4"/>
                <a:gd name="T2" fmla="*/ 2147483647 w 5"/>
                <a:gd name="T3" fmla="*/ 2147483647 h 4"/>
                <a:gd name="T4" fmla="*/ 0 w 5"/>
                <a:gd name="T5" fmla="*/ 2147483647 h 4"/>
                <a:gd name="T6" fmla="*/ 2147483647 w 5"/>
                <a:gd name="T7" fmla="*/ 2147483647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1"/>
                  </a:moveTo>
                  <a:cubicBezTo>
                    <a:pt x="4" y="2"/>
                    <a:pt x="5" y="3"/>
                    <a:pt x="4" y="4"/>
                  </a:cubicBezTo>
                  <a:cubicBezTo>
                    <a:pt x="4" y="4"/>
                    <a:pt x="1" y="2"/>
                    <a:pt x="0" y="1"/>
                  </a:cubicBezTo>
                  <a:cubicBezTo>
                    <a:pt x="0" y="0"/>
                    <a:pt x="1" y="0"/>
                    <a:pt x="3"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1" name="Freeform 228"/>
            <p:cNvSpPr>
              <a:spLocks noChangeAspect="1"/>
            </p:cNvSpPr>
            <p:nvPr/>
          </p:nvSpPr>
          <p:spPr bwMode="auto">
            <a:xfrm>
              <a:off x="4760975" y="3117416"/>
              <a:ext cx="9524" cy="6286"/>
            </a:xfrm>
            <a:custGeom>
              <a:avLst/>
              <a:gdLst>
                <a:gd name="T0" fmla="*/ 2147483647 w 5"/>
                <a:gd name="T1" fmla="*/ 2147483647 h 3"/>
                <a:gd name="T2" fmla="*/ 2147483647 w 5"/>
                <a:gd name="T3" fmla="*/ 2147483647 h 3"/>
                <a:gd name="T4" fmla="*/ 0 w 5"/>
                <a:gd name="T5" fmla="*/ 2147483647 h 3"/>
                <a:gd name="T6" fmla="*/ 2147483647 w 5"/>
                <a:gd name="T7" fmla="*/ 2147483647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3" y="1"/>
                  </a:moveTo>
                  <a:cubicBezTo>
                    <a:pt x="4" y="1"/>
                    <a:pt x="5" y="3"/>
                    <a:pt x="4" y="3"/>
                  </a:cubicBezTo>
                  <a:cubicBezTo>
                    <a:pt x="4" y="3"/>
                    <a:pt x="1" y="2"/>
                    <a:pt x="0" y="1"/>
                  </a:cubicBezTo>
                  <a:cubicBezTo>
                    <a:pt x="0" y="0"/>
                    <a:pt x="1" y="0"/>
                    <a:pt x="3"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2" name="Freeform 229"/>
            <p:cNvSpPr>
              <a:spLocks noChangeAspect="1"/>
            </p:cNvSpPr>
            <p:nvPr/>
          </p:nvSpPr>
          <p:spPr bwMode="auto">
            <a:xfrm>
              <a:off x="4714941" y="3147272"/>
              <a:ext cx="4763" cy="9429"/>
            </a:xfrm>
            <a:custGeom>
              <a:avLst/>
              <a:gdLst>
                <a:gd name="T0" fmla="*/ 2147483647 w 3"/>
                <a:gd name="T1" fmla="*/ 2147483647 h 4"/>
                <a:gd name="T2" fmla="*/ 2147483647 w 3"/>
                <a:gd name="T3" fmla="*/ 2147483647 h 4"/>
                <a:gd name="T4" fmla="*/ 2147483647 w 3"/>
                <a:gd name="T5" fmla="*/ 2147483647 h 4"/>
                <a:gd name="T6" fmla="*/ 2147483647 w 3"/>
                <a:gd name="T7" fmla="*/ 2147483647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1" y="2"/>
                  </a:moveTo>
                  <a:cubicBezTo>
                    <a:pt x="2" y="1"/>
                    <a:pt x="3" y="0"/>
                    <a:pt x="3" y="1"/>
                  </a:cubicBezTo>
                  <a:cubicBezTo>
                    <a:pt x="3" y="2"/>
                    <a:pt x="2" y="3"/>
                    <a:pt x="1" y="4"/>
                  </a:cubicBezTo>
                  <a:cubicBezTo>
                    <a:pt x="0" y="4"/>
                    <a:pt x="0" y="3"/>
                    <a:pt x="1"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3" name="Freeform 230"/>
            <p:cNvSpPr>
              <a:spLocks noChangeAspect="1"/>
            </p:cNvSpPr>
            <p:nvPr/>
          </p:nvSpPr>
          <p:spPr bwMode="auto">
            <a:xfrm>
              <a:off x="4748276" y="3122130"/>
              <a:ext cx="6349" cy="4715"/>
            </a:xfrm>
            <a:custGeom>
              <a:avLst/>
              <a:gdLst>
                <a:gd name="T0" fmla="*/ 2147483647 w 4"/>
                <a:gd name="T1" fmla="*/ 2147483647 h 3"/>
                <a:gd name="T2" fmla="*/ 2147483647 w 4"/>
                <a:gd name="T3" fmla="*/ 2147483647 h 3"/>
                <a:gd name="T4" fmla="*/ 2147483647 w 4"/>
                <a:gd name="T5" fmla="*/ 2147483647 h 3"/>
                <a:gd name="T6" fmla="*/ 2147483647 w 4"/>
                <a:gd name="T7" fmla="*/ 2147483647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1"/>
                  </a:moveTo>
                  <a:cubicBezTo>
                    <a:pt x="2" y="1"/>
                    <a:pt x="4" y="0"/>
                    <a:pt x="4" y="1"/>
                  </a:cubicBezTo>
                  <a:cubicBezTo>
                    <a:pt x="4" y="1"/>
                    <a:pt x="2" y="3"/>
                    <a:pt x="1" y="3"/>
                  </a:cubicBezTo>
                  <a:cubicBezTo>
                    <a:pt x="0" y="3"/>
                    <a:pt x="0" y="2"/>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4" name="Freeform 231"/>
            <p:cNvSpPr>
              <a:spLocks noChangeAspect="1"/>
            </p:cNvSpPr>
            <p:nvPr/>
          </p:nvSpPr>
          <p:spPr bwMode="auto">
            <a:xfrm>
              <a:off x="4746688" y="3144130"/>
              <a:ext cx="4763" cy="6286"/>
            </a:xfrm>
            <a:custGeom>
              <a:avLst/>
              <a:gdLst>
                <a:gd name="T0" fmla="*/ 2147483647 w 3"/>
                <a:gd name="T1" fmla="*/ 2147483647 h 3"/>
                <a:gd name="T2" fmla="*/ 2147483647 w 3"/>
                <a:gd name="T3" fmla="*/ 0 h 3"/>
                <a:gd name="T4" fmla="*/ 2147483647 w 3"/>
                <a:gd name="T5" fmla="*/ 2147483647 h 3"/>
                <a:gd name="T6" fmla="*/ 2147483647 w 3"/>
                <a:gd name="T7" fmla="*/ 2147483647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1" y="1"/>
                  </a:moveTo>
                  <a:cubicBezTo>
                    <a:pt x="2" y="1"/>
                    <a:pt x="3" y="0"/>
                    <a:pt x="3" y="0"/>
                  </a:cubicBezTo>
                  <a:cubicBezTo>
                    <a:pt x="3" y="1"/>
                    <a:pt x="1" y="3"/>
                    <a:pt x="1" y="3"/>
                  </a:cubicBezTo>
                  <a:cubicBezTo>
                    <a:pt x="0" y="3"/>
                    <a:pt x="0" y="2"/>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5" name="Freeform 232"/>
            <p:cNvSpPr>
              <a:spLocks noChangeAspect="1"/>
            </p:cNvSpPr>
            <p:nvPr/>
          </p:nvSpPr>
          <p:spPr bwMode="auto">
            <a:xfrm>
              <a:off x="4699067" y="3068701"/>
              <a:ext cx="7937" cy="7858"/>
            </a:xfrm>
            <a:custGeom>
              <a:avLst/>
              <a:gdLst>
                <a:gd name="T0" fmla="*/ 2147483647 w 4"/>
                <a:gd name="T1" fmla="*/ 2147483647 h 4"/>
                <a:gd name="T2" fmla="*/ 2147483647 w 4"/>
                <a:gd name="T3" fmla="*/ 2147483647 h 4"/>
                <a:gd name="T4" fmla="*/ 2147483647 w 4"/>
                <a:gd name="T5" fmla="*/ 2147483647 h 4"/>
                <a:gd name="T6" fmla="*/ 2147483647 w 4"/>
                <a:gd name="T7" fmla="*/ 2147483647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1" y="2"/>
                  </a:moveTo>
                  <a:cubicBezTo>
                    <a:pt x="2" y="1"/>
                    <a:pt x="4" y="0"/>
                    <a:pt x="3" y="1"/>
                  </a:cubicBezTo>
                  <a:cubicBezTo>
                    <a:pt x="3" y="2"/>
                    <a:pt x="2" y="3"/>
                    <a:pt x="1" y="4"/>
                  </a:cubicBezTo>
                  <a:cubicBezTo>
                    <a:pt x="0" y="4"/>
                    <a:pt x="0" y="3"/>
                    <a:pt x="1"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6" name="Freeform 233"/>
            <p:cNvSpPr>
              <a:spLocks noChangeAspect="1"/>
            </p:cNvSpPr>
            <p:nvPr/>
          </p:nvSpPr>
          <p:spPr bwMode="auto">
            <a:xfrm>
              <a:off x="4694306" y="3073416"/>
              <a:ext cx="3175" cy="6286"/>
            </a:xfrm>
            <a:custGeom>
              <a:avLst/>
              <a:gdLst>
                <a:gd name="T0" fmla="*/ 2147483647 w 3"/>
                <a:gd name="T1" fmla="*/ 2147483647 h 3"/>
                <a:gd name="T2" fmla="*/ 2147483647 w 3"/>
                <a:gd name="T3" fmla="*/ 2147483647 h 3"/>
                <a:gd name="T4" fmla="*/ 0 w 3"/>
                <a:gd name="T5" fmla="*/ 2147483647 h 3"/>
                <a:gd name="T6" fmla="*/ 2147483647 w 3"/>
                <a:gd name="T7" fmla="*/ 2147483647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2" y="1"/>
                  </a:moveTo>
                  <a:cubicBezTo>
                    <a:pt x="3" y="1"/>
                    <a:pt x="3" y="3"/>
                    <a:pt x="3" y="3"/>
                  </a:cubicBezTo>
                  <a:cubicBezTo>
                    <a:pt x="2" y="3"/>
                    <a:pt x="0" y="1"/>
                    <a:pt x="0" y="1"/>
                  </a:cubicBezTo>
                  <a:cubicBezTo>
                    <a:pt x="0" y="0"/>
                    <a:pt x="1" y="0"/>
                    <a:pt x="2"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7" name="Freeform 234"/>
            <p:cNvSpPr>
              <a:spLocks noChangeAspect="1"/>
            </p:cNvSpPr>
            <p:nvPr/>
          </p:nvSpPr>
          <p:spPr bwMode="auto">
            <a:xfrm>
              <a:off x="4118094" y="2810989"/>
              <a:ext cx="6349" cy="4715"/>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3" y="3"/>
                    <a:pt x="2" y="3"/>
                  </a:cubicBezTo>
                  <a:cubicBezTo>
                    <a:pt x="1" y="3"/>
                    <a:pt x="1" y="3"/>
                    <a:pt x="0" y="2"/>
                  </a:cubicBezTo>
                  <a:cubicBezTo>
                    <a:pt x="0" y="1"/>
                    <a:pt x="0" y="0"/>
                    <a:pt x="1" y="0"/>
                  </a:cubicBezTo>
                  <a:cubicBezTo>
                    <a:pt x="1" y="0"/>
                    <a:pt x="2" y="1"/>
                    <a:pt x="2"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8" name="Freeform 235"/>
            <p:cNvSpPr>
              <a:spLocks noChangeAspect="1"/>
            </p:cNvSpPr>
            <p:nvPr/>
          </p:nvSpPr>
          <p:spPr bwMode="auto">
            <a:xfrm>
              <a:off x="4137143" y="2821989"/>
              <a:ext cx="6349" cy="6286"/>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2"/>
                    <a:pt x="3" y="2"/>
                    <a:pt x="3" y="2"/>
                  </a:cubicBezTo>
                  <a:cubicBezTo>
                    <a:pt x="2" y="3"/>
                    <a:pt x="1" y="2"/>
                    <a:pt x="1" y="2"/>
                  </a:cubicBezTo>
                  <a:cubicBezTo>
                    <a:pt x="1" y="2"/>
                    <a:pt x="0" y="1"/>
                    <a:pt x="1" y="1"/>
                  </a:cubicBezTo>
                  <a:cubicBezTo>
                    <a:pt x="1" y="0"/>
                    <a:pt x="2" y="1"/>
                    <a:pt x="2"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79" name="Freeform 236"/>
            <p:cNvSpPr>
              <a:spLocks noChangeAspect="1"/>
            </p:cNvSpPr>
            <p:nvPr/>
          </p:nvSpPr>
          <p:spPr bwMode="auto">
            <a:xfrm>
              <a:off x="4156191" y="2854988"/>
              <a:ext cx="6349" cy="6286"/>
            </a:xfrm>
            <a:custGeom>
              <a:avLst/>
              <a:gdLst>
                <a:gd name="T0" fmla="*/ 2147483647 w 3"/>
                <a:gd name="T1" fmla="*/ 2147483647 h 3"/>
                <a:gd name="T2" fmla="*/ 2147483647 w 3"/>
                <a:gd name="T3" fmla="*/ 2147483647 h 3"/>
                <a:gd name="T4" fmla="*/ 0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3" y="3"/>
                    <a:pt x="3" y="3"/>
                  </a:cubicBezTo>
                  <a:cubicBezTo>
                    <a:pt x="2" y="3"/>
                    <a:pt x="1" y="3"/>
                    <a:pt x="0" y="3"/>
                  </a:cubicBezTo>
                  <a:cubicBezTo>
                    <a:pt x="0" y="2"/>
                    <a:pt x="0" y="1"/>
                    <a:pt x="0" y="1"/>
                  </a:cubicBezTo>
                  <a:cubicBezTo>
                    <a:pt x="1" y="0"/>
                    <a:pt x="1" y="1"/>
                    <a:pt x="2"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0" name="Freeform 237"/>
            <p:cNvSpPr>
              <a:spLocks noChangeAspect="1"/>
            </p:cNvSpPr>
            <p:nvPr/>
          </p:nvSpPr>
          <p:spPr bwMode="auto">
            <a:xfrm>
              <a:off x="4495886" y="2887989"/>
              <a:ext cx="6349" cy="4714"/>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1"/>
                    <a:pt x="0" y="1"/>
                    <a:pt x="1" y="0"/>
                  </a:cubicBezTo>
                  <a:cubicBezTo>
                    <a:pt x="1" y="0"/>
                    <a:pt x="2" y="0"/>
                    <a:pt x="2"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1" name="Freeform 238"/>
            <p:cNvSpPr>
              <a:spLocks noChangeAspect="1"/>
            </p:cNvSpPr>
            <p:nvPr/>
          </p:nvSpPr>
          <p:spPr bwMode="auto">
            <a:xfrm>
              <a:off x="4262544" y="2669561"/>
              <a:ext cx="11111" cy="6286"/>
            </a:xfrm>
            <a:custGeom>
              <a:avLst/>
              <a:gdLst>
                <a:gd name="T0" fmla="*/ 0 w 6"/>
                <a:gd name="T1" fmla="*/ 2147483647 h 3"/>
                <a:gd name="T2" fmla="*/ 2147483647 w 6"/>
                <a:gd name="T3" fmla="*/ 2147483647 h 3"/>
                <a:gd name="T4" fmla="*/ 2147483647 w 6"/>
                <a:gd name="T5" fmla="*/ 2147483647 h 3"/>
                <a:gd name="T6" fmla="*/ 2147483647 w 6"/>
                <a:gd name="T7" fmla="*/ 2147483647 h 3"/>
                <a:gd name="T8" fmla="*/ 0 w 6"/>
                <a:gd name="T9" fmla="*/ 214748364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1"/>
                  </a:moveTo>
                  <a:cubicBezTo>
                    <a:pt x="1" y="0"/>
                    <a:pt x="2" y="1"/>
                    <a:pt x="3" y="1"/>
                  </a:cubicBezTo>
                  <a:cubicBezTo>
                    <a:pt x="4" y="1"/>
                    <a:pt x="6" y="2"/>
                    <a:pt x="6" y="2"/>
                  </a:cubicBezTo>
                  <a:cubicBezTo>
                    <a:pt x="5" y="3"/>
                    <a:pt x="4" y="2"/>
                    <a:pt x="3" y="2"/>
                  </a:cubicBezTo>
                  <a:cubicBezTo>
                    <a:pt x="2" y="2"/>
                    <a:pt x="0" y="2"/>
                    <a:pt x="0"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2" name="Freeform 239"/>
            <p:cNvSpPr>
              <a:spLocks noChangeAspect="1"/>
            </p:cNvSpPr>
            <p:nvPr/>
          </p:nvSpPr>
          <p:spPr bwMode="auto">
            <a:xfrm>
              <a:off x="4283180" y="2614562"/>
              <a:ext cx="7937" cy="10999"/>
            </a:xfrm>
            <a:custGeom>
              <a:avLst/>
              <a:gdLst>
                <a:gd name="T0" fmla="*/ 2147483647 w 4"/>
                <a:gd name="T1" fmla="*/ 2147483647 h 6"/>
                <a:gd name="T2" fmla="*/ 2147483647 w 4"/>
                <a:gd name="T3" fmla="*/ 2147483647 h 6"/>
                <a:gd name="T4" fmla="*/ 2147483647 w 4"/>
                <a:gd name="T5" fmla="*/ 2147483647 h 6"/>
                <a:gd name="T6" fmla="*/ 2147483647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4"/>
                    <a:pt x="2" y="3"/>
                    <a:pt x="2" y="2"/>
                  </a:cubicBezTo>
                  <a:cubicBezTo>
                    <a:pt x="3" y="2"/>
                    <a:pt x="4" y="0"/>
                    <a:pt x="4" y="1"/>
                  </a:cubicBezTo>
                  <a:cubicBezTo>
                    <a:pt x="4" y="2"/>
                    <a:pt x="3" y="3"/>
                    <a:pt x="3" y="4"/>
                  </a:cubicBezTo>
                  <a:cubicBezTo>
                    <a:pt x="2" y="4"/>
                    <a:pt x="1" y="6"/>
                    <a:pt x="1" y="5"/>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3" name="Freeform 240"/>
            <p:cNvSpPr>
              <a:spLocks noChangeAspect="1"/>
            </p:cNvSpPr>
            <p:nvPr/>
          </p:nvSpPr>
          <p:spPr bwMode="auto">
            <a:xfrm>
              <a:off x="4292704" y="2606704"/>
              <a:ext cx="4763" cy="7858"/>
            </a:xfrm>
            <a:custGeom>
              <a:avLst/>
              <a:gdLst>
                <a:gd name="T0" fmla="*/ 0 w 3"/>
                <a:gd name="T1" fmla="*/ 2147483647 h 4"/>
                <a:gd name="T2" fmla="*/ 2147483647 w 3"/>
                <a:gd name="T3" fmla="*/ 2147483647 h 4"/>
                <a:gd name="T4" fmla="*/ 2147483647 w 3"/>
                <a:gd name="T5" fmla="*/ 2147483647 h 4"/>
                <a:gd name="T6" fmla="*/ 2147483647 w 3"/>
                <a:gd name="T7" fmla="*/ 2147483647 h 4"/>
                <a:gd name="T8" fmla="*/ 0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0" y="4"/>
                  </a:moveTo>
                  <a:cubicBezTo>
                    <a:pt x="0" y="3"/>
                    <a:pt x="1" y="2"/>
                    <a:pt x="2" y="2"/>
                  </a:cubicBezTo>
                  <a:cubicBezTo>
                    <a:pt x="2" y="2"/>
                    <a:pt x="3" y="0"/>
                    <a:pt x="3" y="1"/>
                  </a:cubicBezTo>
                  <a:cubicBezTo>
                    <a:pt x="3" y="2"/>
                    <a:pt x="3" y="2"/>
                    <a:pt x="2" y="3"/>
                  </a:cubicBezTo>
                  <a:cubicBezTo>
                    <a:pt x="1" y="3"/>
                    <a:pt x="0" y="4"/>
                    <a:pt x="0" y="4"/>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4" name="Freeform 241"/>
            <p:cNvSpPr>
              <a:spLocks noChangeAspect="1"/>
            </p:cNvSpPr>
            <p:nvPr/>
          </p:nvSpPr>
          <p:spPr bwMode="auto">
            <a:xfrm>
              <a:off x="4264131" y="2666418"/>
              <a:ext cx="9524" cy="4715"/>
            </a:xfrm>
            <a:custGeom>
              <a:avLst/>
              <a:gdLst>
                <a:gd name="T0" fmla="*/ 2147483647 w 5"/>
                <a:gd name="T1" fmla="*/ 2147483647 h 3"/>
                <a:gd name="T2" fmla="*/ 2147483647 w 5"/>
                <a:gd name="T3" fmla="*/ 2147483647 h 3"/>
                <a:gd name="T4" fmla="*/ 2147483647 w 5"/>
                <a:gd name="T5" fmla="*/ 2147483647 h 3"/>
                <a:gd name="T6" fmla="*/ 0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1"/>
                  </a:moveTo>
                  <a:cubicBezTo>
                    <a:pt x="3" y="1"/>
                    <a:pt x="5" y="1"/>
                    <a:pt x="5" y="2"/>
                  </a:cubicBezTo>
                  <a:cubicBezTo>
                    <a:pt x="5" y="3"/>
                    <a:pt x="3" y="2"/>
                    <a:pt x="2" y="2"/>
                  </a:cubicBezTo>
                  <a:cubicBezTo>
                    <a:pt x="1" y="2"/>
                    <a:pt x="0" y="1"/>
                    <a:pt x="0" y="1"/>
                  </a:cubicBezTo>
                  <a:cubicBezTo>
                    <a:pt x="0" y="0"/>
                    <a:pt x="2" y="0"/>
                    <a:pt x="2"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5" name="Freeform 242"/>
            <p:cNvSpPr>
              <a:spLocks noChangeAspect="1"/>
            </p:cNvSpPr>
            <p:nvPr/>
          </p:nvSpPr>
          <p:spPr bwMode="auto">
            <a:xfrm>
              <a:off x="4267306" y="2661704"/>
              <a:ext cx="7937" cy="4714"/>
            </a:xfrm>
            <a:custGeom>
              <a:avLst/>
              <a:gdLst>
                <a:gd name="T0" fmla="*/ 2147483647 w 4"/>
                <a:gd name="T1" fmla="*/ 2147483647 h 2"/>
                <a:gd name="T2" fmla="*/ 2147483647 w 4"/>
                <a:gd name="T3" fmla="*/ 2147483647 h 2"/>
                <a:gd name="T4" fmla="*/ 2147483647 w 4"/>
                <a:gd name="T5" fmla="*/ 2147483647 h 2"/>
                <a:gd name="T6" fmla="*/ 0 w 4"/>
                <a:gd name="T7" fmla="*/ 2147483647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1" y="1"/>
                  </a:moveTo>
                  <a:cubicBezTo>
                    <a:pt x="2" y="1"/>
                    <a:pt x="4" y="1"/>
                    <a:pt x="4" y="2"/>
                  </a:cubicBezTo>
                  <a:cubicBezTo>
                    <a:pt x="4" y="2"/>
                    <a:pt x="2" y="2"/>
                    <a:pt x="1" y="2"/>
                  </a:cubicBezTo>
                  <a:cubicBezTo>
                    <a:pt x="1" y="2"/>
                    <a:pt x="0" y="1"/>
                    <a:pt x="0" y="1"/>
                  </a:cubicBezTo>
                  <a:cubicBezTo>
                    <a:pt x="0" y="0"/>
                    <a:pt x="1" y="1"/>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6" name="Freeform 243"/>
            <p:cNvSpPr>
              <a:spLocks noChangeAspect="1"/>
            </p:cNvSpPr>
            <p:nvPr/>
          </p:nvSpPr>
          <p:spPr bwMode="auto">
            <a:xfrm>
              <a:off x="4129206" y="2738703"/>
              <a:ext cx="4762" cy="6286"/>
            </a:xfrm>
            <a:custGeom>
              <a:avLst/>
              <a:gdLst>
                <a:gd name="T0" fmla="*/ 2147483647 w 2"/>
                <a:gd name="T1" fmla="*/ 0 h 3"/>
                <a:gd name="T2" fmla="*/ 0 w 2"/>
                <a:gd name="T3" fmla="*/ 2147483647 h 3"/>
                <a:gd name="T4" fmla="*/ 2147483647 w 2"/>
                <a:gd name="T5" fmla="*/ 2147483647 h 3"/>
                <a:gd name="T6" fmla="*/ 2147483647 w 2"/>
                <a:gd name="T7" fmla="*/ 2147483647 h 3"/>
                <a:gd name="T8" fmla="*/ 2147483647 w 2"/>
                <a:gd name="T9" fmla="*/ 0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0"/>
                  </a:moveTo>
                  <a:cubicBezTo>
                    <a:pt x="1" y="0"/>
                    <a:pt x="0" y="1"/>
                    <a:pt x="0" y="2"/>
                  </a:cubicBezTo>
                  <a:cubicBezTo>
                    <a:pt x="0" y="2"/>
                    <a:pt x="0" y="3"/>
                    <a:pt x="1" y="3"/>
                  </a:cubicBezTo>
                  <a:cubicBezTo>
                    <a:pt x="1" y="3"/>
                    <a:pt x="1" y="3"/>
                    <a:pt x="2" y="3"/>
                  </a:cubicBezTo>
                  <a:cubicBezTo>
                    <a:pt x="2" y="2"/>
                    <a:pt x="2" y="1"/>
                    <a:pt x="1"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7" name="Freeform 244"/>
            <p:cNvSpPr>
              <a:spLocks noChangeAspect="1"/>
            </p:cNvSpPr>
            <p:nvPr/>
          </p:nvSpPr>
          <p:spPr bwMode="auto">
            <a:xfrm>
              <a:off x="4370485" y="2952416"/>
              <a:ext cx="20635" cy="55000"/>
            </a:xfrm>
            <a:custGeom>
              <a:avLst/>
              <a:gdLst>
                <a:gd name="T0" fmla="*/ 2147483647 w 13"/>
                <a:gd name="T1" fmla="*/ 2147483647 h 29"/>
                <a:gd name="T2" fmla="*/ 2147483647 w 13"/>
                <a:gd name="T3" fmla="*/ 2147483647 h 29"/>
                <a:gd name="T4" fmla="*/ 2147483647 w 13"/>
                <a:gd name="T5" fmla="*/ 2147483647 h 29"/>
                <a:gd name="T6" fmla="*/ 2147483647 w 13"/>
                <a:gd name="T7" fmla="*/ 2147483647 h 29"/>
                <a:gd name="T8" fmla="*/ 2147483647 w 13"/>
                <a:gd name="T9" fmla="*/ 2147483647 h 29"/>
                <a:gd name="T10" fmla="*/ 2147483647 w 13"/>
                <a:gd name="T11" fmla="*/ 2147483647 h 29"/>
                <a:gd name="T12" fmla="*/ 0 w 13"/>
                <a:gd name="T13" fmla="*/ 2147483647 h 29"/>
                <a:gd name="T14" fmla="*/ 2147483647 w 13"/>
                <a:gd name="T15" fmla="*/ 2147483647 h 29"/>
                <a:gd name="T16" fmla="*/ 2147483647 w 13"/>
                <a:gd name="T17" fmla="*/ 2147483647 h 29"/>
                <a:gd name="T18" fmla="*/ 2147483647 w 13"/>
                <a:gd name="T19" fmla="*/ 2147483647 h 29"/>
                <a:gd name="T20" fmla="*/ 2147483647 w 13"/>
                <a:gd name="T21" fmla="*/ 2147483647 h 29"/>
                <a:gd name="T22" fmla="*/ 2147483647 w 13"/>
                <a:gd name="T23" fmla="*/ 2147483647 h 29"/>
                <a:gd name="T24" fmla="*/ 2147483647 w 13"/>
                <a:gd name="T25" fmla="*/ 2147483647 h 29"/>
                <a:gd name="T26" fmla="*/ 2147483647 w 13"/>
                <a:gd name="T27" fmla="*/ 2147483647 h 29"/>
                <a:gd name="T28" fmla="*/ 2147483647 w 13"/>
                <a:gd name="T29" fmla="*/ 2147483647 h 29"/>
                <a:gd name="T30" fmla="*/ 2147483647 w 13"/>
                <a:gd name="T31" fmla="*/ 2147483647 h 29"/>
                <a:gd name="T32" fmla="*/ 2147483647 w 13"/>
                <a:gd name="T33" fmla="*/ 2147483647 h 29"/>
                <a:gd name="T34" fmla="*/ 2147483647 w 13"/>
                <a:gd name="T35" fmla="*/ 2147483647 h 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
                <a:gd name="T55" fmla="*/ 0 h 29"/>
                <a:gd name="T56" fmla="*/ 13 w 13"/>
                <a:gd name="T57" fmla="*/ 29 h 2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 h="29">
                  <a:moveTo>
                    <a:pt x="9" y="29"/>
                  </a:moveTo>
                  <a:cubicBezTo>
                    <a:pt x="7" y="28"/>
                    <a:pt x="5" y="27"/>
                    <a:pt x="3" y="26"/>
                  </a:cubicBezTo>
                  <a:cubicBezTo>
                    <a:pt x="3" y="25"/>
                    <a:pt x="5" y="24"/>
                    <a:pt x="5" y="24"/>
                  </a:cubicBezTo>
                  <a:cubicBezTo>
                    <a:pt x="5" y="23"/>
                    <a:pt x="5" y="22"/>
                    <a:pt x="4" y="21"/>
                  </a:cubicBezTo>
                  <a:cubicBezTo>
                    <a:pt x="4" y="20"/>
                    <a:pt x="2" y="20"/>
                    <a:pt x="2" y="19"/>
                  </a:cubicBezTo>
                  <a:cubicBezTo>
                    <a:pt x="2" y="18"/>
                    <a:pt x="3" y="17"/>
                    <a:pt x="3" y="17"/>
                  </a:cubicBezTo>
                  <a:cubicBezTo>
                    <a:pt x="3" y="16"/>
                    <a:pt x="1" y="16"/>
                    <a:pt x="0" y="15"/>
                  </a:cubicBezTo>
                  <a:cubicBezTo>
                    <a:pt x="0" y="15"/>
                    <a:pt x="2" y="14"/>
                    <a:pt x="2" y="13"/>
                  </a:cubicBezTo>
                  <a:cubicBezTo>
                    <a:pt x="3" y="12"/>
                    <a:pt x="1" y="10"/>
                    <a:pt x="2" y="9"/>
                  </a:cubicBezTo>
                  <a:cubicBezTo>
                    <a:pt x="3" y="7"/>
                    <a:pt x="6" y="7"/>
                    <a:pt x="7" y="6"/>
                  </a:cubicBezTo>
                  <a:cubicBezTo>
                    <a:pt x="8" y="6"/>
                    <a:pt x="9" y="7"/>
                    <a:pt x="9" y="7"/>
                  </a:cubicBezTo>
                  <a:cubicBezTo>
                    <a:pt x="10" y="5"/>
                    <a:pt x="9" y="3"/>
                    <a:pt x="10" y="1"/>
                  </a:cubicBezTo>
                  <a:cubicBezTo>
                    <a:pt x="10" y="0"/>
                    <a:pt x="11" y="2"/>
                    <a:pt x="12" y="3"/>
                  </a:cubicBezTo>
                  <a:cubicBezTo>
                    <a:pt x="12" y="5"/>
                    <a:pt x="12" y="7"/>
                    <a:pt x="13" y="9"/>
                  </a:cubicBezTo>
                  <a:cubicBezTo>
                    <a:pt x="13" y="12"/>
                    <a:pt x="13" y="14"/>
                    <a:pt x="13" y="17"/>
                  </a:cubicBezTo>
                  <a:cubicBezTo>
                    <a:pt x="12" y="18"/>
                    <a:pt x="11" y="20"/>
                    <a:pt x="11" y="21"/>
                  </a:cubicBezTo>
                  <a:cubicBezTo>
                    <a:pt x="10" y="23"/>
                    <a:pt x="10" y="25"/>
                    <a:pt x="9" y="26"/>
                  </a:cubicBezTo>
                  <a:cubicBezTo>
                    <a:pt x="9" y="27"/>
                    <a:pt x="10" y="29"/>
                    <a:pt x="9" y="29"/>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8" name="Freeform 245"/>
            <p:cNvSpPr>
              <a:spLocks noChangeAspect="1"/>
            </p:cNvSpPr>
            <p:nvPr/>
          </p:nvSpPr>
          <p:spPr bwMode="auto">
            <a:xfrm>
              <a:off x="4360961" y="3012130"/>
              <a:ext cx="38097" cy="73857"/>
            </a:xfrm>
            <a:custGeom>
              <a:avLst/>
              <a:gdLst>
                <a:gd name="T0" fmla="*/ 2147483647 w 22"/>
                <a:gd name="T1" fmla="*/ 2147483647 h 39"/>
                <a:gd name="T2" fmla="*/ 2147483647 w 22"/>
                <a:gd name="T3" fmla="*/ 2147483647 h 39"/>
                <a:gd name="T4" fmla="*/ 2147483647 w 22"/>
                <a:gd name="T5" fmla="*/ 2147483647 h 39"/>
                <a:gd name="T6" fmla="*/ 2147483647 w 22"/>
                <a:gd name="T7" fmla="*/ 2147483647 h 39"/>
                <a:gd name="T8" fmla="*/ 2147483647 w 22"/>
                <a:gd name="T9" fmla="*/ 2147483647 h 39"/>
                <a:gd name="T10" fmla="*/ 2147483647 w 22"/>
                <a:gd name="T11" fmla="*/ 2147483647 h 39"/>
                <a:gd name="T12" fmla="*/ 2147483647 w 22"/>
                <a:gd name="T13" fmla="*/ 2147483647 h 39"/>
                <a:gd name="T14" fmla="*/ 2147483647 w 22"/>
                <a:gd name="T15" fmla="*/ 2147483647 h 39"/>
                <a:gd name="T16" fmla="*/ 2147483647 w 22"/>
                <a:gd name="T17" fmla="*/ 2147483647 h 39"/>
                <a:gd name="T18" fmla="*/ 2147483647 w 22"/>
                <a:gd name="T19" fmla="*/ 2147483647 h 39"/>
                <a:gd name="T20" fmla="*/ 2147483647 w 22"/>
                <a:gd name="T21" fmla="*/ 2147483647 h 39"/>
                <a:gd name="T22" fmla="*/ 2147483647 w 22"/>
                <a:gd name="T23" fmla="*/ 2147483647 h 39"/>
                <a:gd name="T24" fmla="*/ 2147483647 w 22"/>
                <a:gd name="T25" fmla="*/ 2147483647 h 39"/>
                <a:gd name="T26" fmla="*/ 2147483647 w 22"/>
                <a:gd name="T27" fmla="*/ 2147483647 h 39"/>
                <a:gd name="T28" fmla="*/ 0 w 22"/>
                <a:gd name="T29" fmla="*/ 2147483647 h 39"/>
                <a:gd name="T30" fmla="*/ 2147483647 w 22"/>
                <a:gd name="T31" fmla="*/ 2147483647 h 39"/>
                <a:gd name="T32" fmla="*/ 2147483647 w 22"/>
                <a:gd name="T33" fmla="*/ 2147483647 h 39"/>
                <a:gd name="T34" fmla="*/ 2147483647 w 22"/>
                <a:gd name="T35" fmla="*/ 2147483647 h 39"/>
                <a:gd name="T36" fmla="*/ 2147483647 w 22"/>
                <a:gd name="T37" fmla="*/ 2147483647 h 39"/>
                <a:gd name="T38" fmla="*/ 2147483647 w 22"/>
                <a:gd name="T39" fmla="*/ 2147483647 h 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2"/>
                <a:gd name="T61" fmla="*/ 0 h 39"/>
                <a:gd name="T62" fmla="*/ 22 w 22"/>
                <a:gd name="T63" fmla="*/ 39 h 3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2" h="39">
                  <a:moveTo>
                    <a:pt x="19" y="3"/>
                  </a:moveTo>
                  <a:cubicBezTo>
                    <a:pt x="21" y="5"/>
                    <a:pt x="22" y="9"/>
                    <a:pt x="22" y="12"/>
                  </a:cubicBezTo>
                  <a:cubicBezTo>
                    <a:pt x="22" y="14"/>
                    <a:pt x="19" y="15"/>
                    <a:pt x="19" y="17"/>
                  </a:cubicBezTo>
                  <a:cubicBezTo>
                    <a:pt x="19" y="18"/>
                    <a:pt x="20" y="19"/>
                    <a:pt x="20" y="21"/>
                  </a:cubicBezTo>
                  <a:cubicBezTo>
                    <a:pt x="20" y="26"/>
                    <a:pt x="21" y="31"/>
                    <a:pt x="19" y="35"/>
                  </a:cubicBezTo>
                  <a:cubicBezTo>
                    <a:pt x="18" y="37"/>
                    <a:pt x="15" y="33"/>
                    <a:pt x="13" y="33"/>
                  </a:cubicBezTo>
                  <a:cubicBezTo>
                    <a:pt x="12" y="34"/>
                    <a:pt x="12" y="37"/>
                    <a:pt x="11" y="38"/>
                  </a:cubicBezTo>
                  <a:cubicBezTo>
                    <a:pt x="9" y="39"/>
                    <a:pt x="7" y="38"/>
                    <a:pt x="6" y="37"/>
                  </a:cubicBezTo>
                  <a:cubicBezTo>
                    <a:pt x="5" y="37"/>
                    <a:pt x="4" y="35"/>
                    <a:pt x="3" y="34"/>
                  </a:cubicBezTo>
                  <a:cubicBezTo>
                    <a:pt x="3" y="33"/>
                    <a:pt x="4" y="31"/>
                    <a:pt x="4" y="29"/>
                  </a:cubicBezTo>
                  <a:cubicBezTo>
                    <a:pt x="5" y="27"/>
                    <a:pt x="7" y="25"/>
                    <a:pt x="7" y="23"/>
                  </a:cubicBezTo>
                  <a:cubicBezTo>
                    <a:pt x="7" y="21"/>
                    <a:pt x="5" y="21"/>
                    <a:pt x="4" y="20"/>
                  </a:cubicBezTo>
                  <a:cubicBezTo>
                    <a:pt x="4" y="19"/>
                    <a:pt x="5" y="18"/>
                    <a:pt x="5" y="17"/>
                  </a:cubicBezTo>
                  <a:cubicBezTo>
                    <a:pt x="5" y="15"/>
                    <a:pt x="4" y="13"/>
                    <a:pt x="3" y="12"/>
                  </a:cubicBezTo>
                  <a:cubicBezTo>
                    <a:pt x="2" y="11"/>
                    <a:pt x="1" y="10"/>
                    <a:pt x="0" y="9"/>
                  </a:cubicBezTo>
                  <a:cubicBezTo>
                    <a:pt x="0" y="7"/>
                    <a:pt x="0" y="3"/>
                    <a:pt x="2" y="2"/>
                  </a:cubicBezTo>
                  <a:cubicBezTo>
                    <a:pt x="4" y="2"/>
                    <a:pt x="4" y="6"/>
                    <a:pt x="6" y="7"/>
                  </a:cubicBezTo>
                  <a:cubicBezTo>
                    <a:pt x="7" y="7"/>
                    <a:pt x="8" y="5"/>
                    <a:pt x="9" y="4"/>
                  </a:cubicBezTo>
                  <a:cubicBezTo>
                    <a:pt x="11" y="3"/>
                    <a:pt x="12" y="1"/>
                    <a:pt x="14" y="1"/>
                  </a:cubicBezTo>
                  <a:cubicBezTo>
                    <a:pt x="16" y="0"/>
                    <a:pt x="18" y="1"/>
                    <a:pt x="19" y="3"/>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89" name="Freeform 246"/>
            <p:cNvSpPr>
              <a:spLocks noChangeAspect="1"/>
            </p:cNvSpPr>
            <p:nvPr/>
          </p:nvSpPr>
          <p:spPr bwMode="auto">
            <a:xfrm>
              <a:off x="4456202" y="3103273"/>
              <a:ext cx="68256" cy="53428"/>
            </a:xfrm>
            <a:custGeom>
              <a:avLst/>
              <a:gdLst>
                <a:gd name="T0" fmla="*/ 2147483647 w 39"/>
                <a:gd name="T1" fmla="*/ 0 h 28"/>
                <a:gd name="T2" fmla="*/ 2147483647 w 39"/>
                <a:gd name="T3" fmla="*/ 2147483647 h 28"/>
                <a:gd name="T4" fmla="*/ 2147483647 w 39"/>
                <a:gd name="T5" fmla="*/ 2147483647 h 28"/>
                <a:gd name="T6" fmla="*/ 2147483647 w 39"/>
                <a:gd name="T7" fmla="*/ 2147483647 h 28"/>
                <a:gd name="T8" fmla="*/ 2147483647 w 39"/>
                <a:gd name="T9" fmla="*/ 2147483647 h 28"/>
                <a:gd name="T10" fmla="*/ 2147483647 w 39"/>
                <a:gd name="T11" fmla="*/ 2147483647 h 28"/>
                <a:gd name="T12" fmla="*/ 2147483647 w 39"/>
                <a:gd name="T13" fmla="*/ 2147483647 h 28"/>
                <a:gd name="T14" fmla="*/ 2147483647 w 39"/>
                <a:gd name="T15" fmla="*/ 2147483647 h 28"/>
                <a:gd name="T16" fmla="*/ 2147483647 w 39"/>
                <a:gd name="T17" fmla="*/ 2147483647 h 28"/>
                <a:gd name="T18" fmla="*/ 2147483647 w 39"/>
                <a:gd name="T19" fmla="*/ 2147483647 h 28"/>
                <a:gd name="T20" fmla="*/ 2147483647 w 39"/>
                <a:gd name="T21" fmla="*/ 2147483647 h 28"/>
                <a:gd name="T22" fmla="*/ 2147483647 w 39"/>
                <a:gd name="T23" fmla="*/ 2147483647 h 28"/>
                <a:gd name="T24" fmla="*/ 2147483647 w 39"/>
                <a:gd name="T25" fmla="*/ 2147483647 h 28"/>
                <a:gd name="T26" fmla="*/ 2147483647 w 39"/>
                <a:gd name="T27" fmla="*/ 2147483647 h 28"/>
                <a:gd name="T28" fmla="*/ 2147483647 w 39"/>
                <a:gd name="T29" fmla="*/ 2147483647 h 28"/>
                <a:gd name="T30" fmla="*/ 2147483647 w 39"/>
                <a:gd name="T31" fmla="*/ 2147483647 h 28"/>
                <a:gd name="T32" fmla="*/ 2147483647 w 39"/>
                <a:gd name="T33" fmla="*/ 0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9"/>
                <a:gd name="T52" fmla="*/ 0 h 28"/>
                <a:gd name="T53" fmla="*/ 39 w 39"/>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9" h="28">
                  <a:moveTo>
                    <a:pt x="39" y="0"/>
                  </a:moveTo>
                  <a:cubicBezTo>
                    <a:pt x="38" y="3"/>
                    <a:pt x="35" y="7"/>
                    <a:pt x="34" y="11"/>
                  </a:cubicBezTo>
                  <a:cubicBezTo>
                    <a:pt x="33" y="13"/>
                    <a:pt x="34" y="15"/>
                    <a:pt x="34" y="17"/>
                  </a:cubicBezTo>
                  <a:cubicBezTo>
                    <a:pt x="35" y="19"/>
                    <a:pt x="37" y="20"/>
                    <a:pt x="36" y="21"/>
                  </a:cubicBezTo>
                  <a:cubicBezTo>
                    <a:pt x="36" y="23"/>
                    <a:pt x="34" y="23"/>
                    <a:pt x="34" y="24"/>
                  </a:cubicBezTo>
                  <a:cubicBezTo>
                    <a:pt x="33" y="25"/>
                    <a:pt x="35" y="28"/>
                    <a:pt x="34" y="28"/>
                  </a:cubicBezTo>
                  <a:cubicBezTo>
                    <a:pt x="31" y="28"/>
                    <a:pt x="28" y="26"/>
                    <a:pt x="26" y="24"/>
                  </a:cubicBezTo>
                  <a:cubicBezTo>
                    <a:pt x="24" y="23"/>
                    <a:pt x="23" y="21"/>
                    <a:pt x="21" y="20"/>
                  </a:cubicBezTo>
                  <a:cubicBezTo>
                    <a:pt x="18" y="19"/>
                    <a:pt x="15" y="18"/>
                    <a:pt x="12" y="16"/>
                  </a:cubicBezTo>
                  <a:cubicBezTo>
                    <a:pt x="11" y="15"/>
                    <a:pt x="10" y="13"/>
                    <a:pt x="8" y="12"/>
                  </a:cubicBezTo>
                  <a:cubicBezTo>
                    <a:pt x="6" y="11"/>
                    <a:pt x="3" y="12"/>
                    <a:pt x="1" y="10"/>
                  </a:cubicBezTo>
                  <a:cubicBezTo>
                    <a:pt x="0" y="8"/>
                    <a:pt x="1" y="5"/>
                    <a:pt x="2" y="4"/>
                  </a:cubicBezTo>
                  <a:cubicBezTo>
                    <a:pt x="4" y="3"/>
                    <a:pt x="6" y="4"/>
                    <a:pt x="8" y="4"/>
                  </a:cubicBezTo>
                  <a:cubicBezTo>
                    <a:pt x="10" y="3"/>
                    <a:pt x="12" y="5"/>
                    <a:pt x="13" y="5"/>
                  </a:cubicBezTo>
                  <a:cubicBezTo>
                    <a:pt x="16" y="5"/>
                    <a:pt x="19" y="5"/>
                    <a:pt x="21" y="5"/>
                  </a:cubicBezTo>
                  <a:cubicBezTo>
                    <a:pt x="25" y="5"/>
                    <a:pt x="29" y="3"/>
                    <a:pt x="32" y="2"/>
                  </a:cubicBezTo>
                  <a:cubicBezTo>
                    <a:pt x="35" y="2"/>
                    <a:pt x="37" y="0"/>
                    <a:pt x="39"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0" name="Freeform 247"/>
            <p:cNvSpPr>
              <a:spLocks noChangeAspect="1"/>
            </p:cNvSpPr>
            <p:nvPr/>
          </p:nvSpPr>
          <p:spPr bwMode="auto">
            <a:xfrm>
              <a:off x="4356198" y="2460562"/>
              <a:ext cx="49209" cy="36142"/>
            </a:xfrm>
            <a:custGeom>
              <a:avLst/>
              <a:gdLst>
                <a:gd name="T0" fmla="*/ 2147483647 w 27"/>
                <a:gd name="T1" fmla="*/ 2147483647 h 19"/>
                <a:gd name="T2" fmla="*/ 2147483647 w 27"/>
                <a:gd name="T3" fmla="*/ 2147483647 h 19"/>
                <a:gd name="T4" fmla="*/ 2147483647 w 27"/>
                <a:gd name="T5" fmla="*/ 2147483647 h 19"/>
                <a:gd name="T6" fmla="*/ 2147483647 w 27"/>
                <a:gd name="T7" fmla="*/ 2147483647 h 19"/>
                <a:gd name="T8" fmla="*/ 2147483647 w 27"/>
                <a:gd name="T9" fmla="*/ 2147483647 h 19"/>
                <a:gd name="T10" fmla="*/ 0 w 27"/>
                <a:gd name="T11" fmla="*/ 2147483647 h 19"/>
                <a:gd name="T12" fmla="*/ 2147483647 w 27"/>
                <a:gd name="T13" fmla="*/ 2147483647 h 19"/>
                <a:gd name="T14" fmla="*/ 2147483647 w 27"/>
                <a:gd name="T15" fmla="*/ 2147483647 h 19"/>
                <a:gd name="T16" fmla="*/ 2147483647 w 27"/>
                <a:gd name="T17" fmla="*/ 2147483647 h 19"/>
                <a:gd name="T18" fmla="*/ 2147483647 w 27"/>
                <a:gd name="T19" fmla="*/ 2147483647 h 19"/>
                <a:gd name="T20" fmla="*/ 2147483647 w 27"/>
                <a:gd name="T21" fmla="*/ 2147483647 h 19"/>
                <a:gd name="T22" fmla="*/ 2147483647 w 27"/>
                <a:gd name="T23" fmla="*/ 2147483647 h 19"/>
                <a:gd name="T24" fmla="*/ 2147483647 w 27"/>
                <a:gd name="T25" fmla="*/ 2147483647 h 19"/>
                <a:gd name="T26" fmla="*/ 2147483647 w 27"/>
                <a:gd name="T27" fmla="*/ 2147483647 h 19"/>
                <a:gd name="T28" fmla="*/ 2147483647 w 27"/>
                <a:gd name="T29" fmla="*/ 2147483647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
                <a:gd name="T46" fmla="*/ 0 h 19"/>
                <a:gd name="T47" fmla="*/ 27 w 27"/>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 h="19">
                  <a:moveTo>
                    <a:pt x="26" y="1"/>
                  </a:moveTo>
                  <a:cubicBezTo>
                    <a:pt x="26" y="0"/>
                    <a:pt x="24" y="1"/>
                    <a:pt x="24" y="1"/>
                  </a:cubicBezTo>
                  <a:cubicBezTo>
                    <a:pt x="22" y="2"/>
                    <a:pt x="21" y="2"/>
                    <a:pt x="19" y="4"/>
                  </a:cubicBezTo>
                  <a:cubicBezTo>
                    <a:pt x="17" y="5"/>
                    <a:pt x="16" y="9"/>
                    <a:pt x="14" y="10"/>
                  </a:cubicBezTo>
                  <a:cubicBezTo>
                    <a:pt x="11" y="12"/>
                    <a:pt x="7" y="10"/>
                    <a:pt x="5" y="12"/>
                  </a:cubicBezTo>
                  <a:cubicBezTo>
                    <a:pt x="3" y="13"/>
                    <a:pt x="1" y="15"/>
                    <a:pt x="0" y="18"/>
                  </a:cubicBezTo>
                  <a:cubicBezTo>
                    <a:pt x="0" y="19"/>
                    <a:pt x="2" y="18"/>
                    <a:pt x="3" y="17"/>
                  </a:cubicBezTo>
                  <a:cubicBezTo>
                    <a:pt x="4" y="17"/>
                    <a:pt x="5" y="15"/>
                    <a:pt x="6" y="14"/>
                  </a:cubicBezTo>
                  <a:cubicBezTo>
                    <a:pt x="7" y="13"/>
                    <a:pt x="8" y="13"/>
                    <a:pt x="9" y="13"/>
                  </a:cubicBezTo>
                  <a:cubicBezTo>
                    <a:pt x="12" y="12"/>
                    <a:pt x="15" y="12"/>
                    <a:pt x="19" y="12"/>
                  </a:cubicBezTo>
                  <a:cubicBezTo>
                    <a:pt x="20" y="12"/>
                    <a:pt x="20" y="12"/>
                    <a:pt x="21" y="12"/>
                  </a:cubicBezTo>
                  <a:cubicBezTo>
                    <a:pt x="22" y="13"/>
                    <a:pt x="23" y="14"/>
                    <a:pt x="24" y="14"/>
                  </a:cubicBezTo>
                  <a:cubicBezTo>
                    <a:pt x="26" y="12"/>
                    <a:pt x="26" y="10"/>
                    <a:pt x="27" y="8"/>
                  </a:cubicBezTo>
                  <a:cubicBezTo>
                    <a:pt x="27" y="7"/>
                    <a:pt x="25" y="5"/>
                    <a:pt x="25" y="4"/>
                  </a:cubicBezTo>
                  <a:cubicBezTo>
                    <a:pt x="25" y="3"/>
                    <a:pt x="26" y="2"/>
                    <a:pt x="26"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1" name="Freeform 248"/>
            <p:cNvSpPr>
              <a:spLocks noChangeAspect="1"/>
            </p:cNvSpPr>
            <p:nvPr/>
          </p:nvSpPr>
          <p:spPr bwMode="auto">
            <a:xfrm>
              <a:off x="4353023" y="2485705"/>
              <a:ext cx="60320" cy="78571"/>
            </a:xfrm>
            <a:custGeom>
              <a:avLst/>
              <a:gdLst>
                <a:gd name="T0" fmla="*/ 2147483647 w 34"/>
                <a:gd name="T1" fmla="*/ 2147483647 h 41"/>
                <a:gd name="T2" fmla="*/ 2147483647 w 34"/>
                <a:gd name="T3" fmla="*/ 2147483647 h 41"/>
                <a:gd name="T4" fmla="*/ 2147483647 w 34"/>
                <a:gd name="T5" fmla="*/ 2147483647 h 41"/>
                <a:gd name="T6" fmla="*/ 2147483647 w 34"/>
                <a:gd name="T7" fmla="*/ 2147483647 h 41"/>
                <a:gd name="T8" fmla="*/ 2147483647 w 34"/>
                <a:gd name="T9" fmla="*/ 2147483647 h 41"/>
                <a:gd name="T10" fmla="*/ 2147483647 w 34"/>
                <a:gd name="T11" fmla="*/ 2147483647 h 41"/>
                <a:gd name="T12" fmla="*/ 2147483647 w 34"/>
                <a:gd name="T13" fmla="*/ 2147483647 h 41"/>
                <a:gd name="T14" fmla="*/ 2147483647 w 34"/>
                <a:gd name="T15" fmla="*/ 2147483647 h 41"/>
                <a:gd name="T16" fmla="*/ 2147483647 w 34"/>
                <a:gd name="T17" fmla="*/ 2147483647 h 41"/>
                <a:gd name="T18" fmla="*/ 2147483647 w 34"/>
                <a:gd name="T19" fmla="*/ 2147483647 h 41"/>
                <a:gd name="T20" fmla="*/ 2147483647 w 34"/>
                <a:gd name="T21" fmla="*/ 2147483647 h 41"/>
                <a:gd name="T22" fmla="*/ 2147483647 w 34"/>
                <a:gd name="T23" fmla="*/ 2147483647 h 41"/>
                <a:gd name="T24" fmla="*/ 2147483647 w 34"/>
                <a:gd name="T25" fmla="*/ 2147483647 h 41"/>
                <a:gd name="T26" fmla="*/ 2147483647 w 34"/>
                <a:gd name="T27" fmla="*/ 2147483647 h 41"/>
                <a:gd name="T28" fmla="*/ 2147483647 w 34"/>
                <a:gd name="T29" fmla="*/ 0 h 41"/>
                <a:gd name="T30" fmla="*/ 2147483647 w 34"/>
                <a:gd name="T31" fmla="*/ 2147483647 h 41"/>
                <a:gd name="T32" fmla="*/ 2147483647 w 34"/>
                <a:gd name="T33" fmla="*/ 2147483647 h 41"/>
                <a:gd name="T34" fmla="*/ 2147483647 w 34"/>
                <a:gd name="T35" fmla="*/ 2147483647 h 41"/>
                <a:gd name="T36" fmla="*/ 2147483647 w 34"/>
                <a:gd name="T37" fmla="*/ 2147483647 h 41"/>
                <a:gd name="T38" fmla="*/ 2147483647 w 34"/>
                <a:gd name="T39" fmla="*/ 2147483647 h 41"/>
                <a:gd name="T40" fmla="*/ 2147483647 w 34"/>
                <a:gd name="T41" fmla="*/ 2147483647 h 41"/>
                <a:gd name="T42" fmla="*/ 2147483647 w 34"/>
                <a:gd name="T43" fmla="*/ 2147483647 h 41"/>
                <a:gd name="T44" fmla="*/ 2147483647 w 34"/>
                <a:gd name="T45" fmla="*/ 2147483647 h 41"/>
                <a:gd name="T46" fmla="*/ 2147483647 w 34"/>
                <a:gd name="T47" fmla="*/ 2147483647 h 41"/>
                <a:gd name="T48" fmla="*/ 2147483647 w 34"/>
                <a:gd name="T49" fmla="*/ 2147483647 h 41"/>
                <a:gd name="T50" fmla="*/ 2147483647 w 34"/>
                <a:gd name="T51" fmla="*/ 2147483647 h 41"/>
                <a:gd name="T52" fmla="*/ 2147483647 w 34"/>
                <a:gd name="T53" fmla="*/ 2147483647 h 41"/>
                <a:gd name="T54" fmla="*/ 2147483647 w 34"/>
                <a:gd name="T55" fmla="*/ 2147483647 h 41"/>
                <a:gd name="T56" fmla="*/ 2147483647 w 34"/>
                <a:gd name="T57" fmla="*/ 2147483647 h 41"/>
                <a:gd name="T58" fmla="*/ 2147483647 w 34"/>
                <a:gd name="T59" fmla="*/ 2147483647 h 41"/>
                <a:gd name="T60" fmla="*/ 0 w 34"/>
                <a:gd name="T61" fmla="*/ 2147483647 h 41"/>
                <a:gd name="T62" fmla="*/ 2147483647 w 34"/>
                <a:gd name="T63" fmla="*/ 2147483647 h 41"/>
                <a:gd name="T64" fmla="*/ 2147483647 w 34"/>
                <a:gd name="T65" fmla="*/ 2147483647 h 41"/>
                <a:gd name="T66" fmla="*/ 2147483647 w 34"/>
                <a:gd name="T67" fmla="*/ 2147483647 h 41"/>
                <a:gd name="T68" fmla="*/ 2147483647 w 34"/>
                <a:gd name="T69" fmla="*/ 2147483647 h 41"/>
                <a:gd name="T70" fmla="*/ 2147483647 w 34"/>
                <a:gd name="T71" fmla="*/ 2147483647 h 41"/>
                <a:gd name="T72" fmla="*/ 2147483647 w 34"/>
                <a:gd name="T73" fmla="*/ 2147483647 h 4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
                <a:gd name="T112" fmla="*/ 0 h 41"/>
                <a:gd name="T113" fmla="*/ 34 w 34"/>
                <a:gd name="T114" fmla="*/ 41 h 4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 h="41">
                  <a:moveTo>
                    <a:pt x="15" y="41"/>
                  </a:moveTo>
                  <a:cubicBezTo>
                    <a:pt x="17" y="41"/>
                    <a:pt x="19" y="41"/>
                    <a:pt x="20" y="40"/>
                  </a:cubicBezTo>
                  <a:cubicBezTo>
                    <a:pt x="20" y="39"/>
                    <a:pt x="18" y="38"/>
                    <a:pt x="18" y="37"/>
                  </a:cubicBezTo>
                  <a:cubicBezTo>
                    <a:pt x="18" y="36"/>
                    <a:pt x="19" y="36"/>
                    <a:pt x="19" y="35"/>
                  </a:cubicBezTo>
                  <a:cubicBezTo>
                    <a:pt x="19" y="33"/>
                    <a:pt x="17" y="31"/>
                    <a:pt x="18" y="29"/>
                  </a:cubicBezTo>
                  <a:cubicBezTo>
                    <a:pt x="18" y="28"/>
                    <a:pt x="20" y="30"/>
                    <a:pt x="21" y="29"/>
                  </a:cubicBezTo>
                  <a:cubicBezTo>
                    <a:pt x="21" y="28"/>
                    <a:pt x="19" y="27"/>
                    <a:pt x="20" y="26"/>
                  </a:cubicBezTo>
                  <a:cubicBezTo>
                    <a:pt x="20" y="24"/>
                    <a:pt x="22" y="24"/>
                    <a:pt x="23" y="23"/>
                  </a:cubicBezTo>
                  <a:cubicBezTo>
                    <a:pt x="25" y="21"/>
                    <a:pt x="25" y="19"/>
                    <a:pt x="26" y="17"/>
                  </a:cubicBezTo>
                  <a:cubicBezTo>
                    <a:pt x="27" y="14"/>
                    <a:pt x="29" y="17"/>
                    <a:pt x="31" y="16"/>
                  </a:cubicBezTo>
                  <a:cubicBezTo>
                    <a:pt x="32" y="15"/>
                    <a:pt x="34" y="13"/>
                    <a:pt x="34" y="11"/>
                  </a:cubicBezTo>
                  <a:cubicBezTo>
                    <a:pt x="33" y="9"/>
                    <a:pt x="29" y="11"/>
                    <a:pt x="28" y="10"/>
                  </a:cubicBezTo>
                  <a:cubicBezTo>
                    <a:pt x="27" y="9"/>
                    <a:pt x="26" y="8"/>
                    <a:pt x="25" y="7"/>
                  </a:cubicBezTo>
                  <a:cubicBezTo>
                    <a:pt x="25" y="5"/>
                    <a:pt x="27" y="3"/>
                    <a:pt x="25" y="2"/>
                  </a:cubicBezTo>
                  <a:cubicBezTo>
                    <a:pt x="24" y="1"/>
                    <a:pt x="22" y="0"/>
                    <a:pt x="21" y="0"/>
                  </a:cubicBezTo>
                  <a:cubicBezTo>
                    <a:pt x="19" y="0"/>
                    <a:pt x="17" y="1"/>
                    <a:pt x="15" y="2"/>
                  </a:cubicBezTo>
                  <a:cubicBezTo>
                    <a:pt x="14" y="2"/>
                    <a:pt x="14" y="3"/>
                    <a:pt x="14" y="3"/>
                  </a:cubicBezTo>
                  <a:cubicBezTo>
                    <a:pt x="13" y="5"/>
                    <a:pt x="15" y="7"/>
                    <a:pt x="14" y="9"/>
                  </a:cubicBezTo>
                  <a:cubicBezTo>
                    <a:pt x="14" y="10"/>
                    <a:pt x="12" y="10"/>
                    <a:pt x="11" y="9"/>
                  </a:cubicBezTo>
                  <a:cubicBezTo>
                    <a:pt x="11" y="8"/>
                    <a:pt x="12" y="6"/>
                    <a:pt x="11" y="5"/>
                  </a:cubicBezTo>
                  <a:cubicBezTo>
                    <a:pt x="11" y="5"/>
                    <a:pt x="10" y="6"/>
                    <a:pt x="9" y="6"/>
                  </a:cubicBezTo>
                  <a:cubicBezTo>
                    <a:pt x="8" y="7"/>
                    <a:pt x="8" y="7"/>
                    <a:pt x="8" y="8"/>
                  </a:cubicBezTo>
                  <a:cubicBezTo>
                    <a:pt x="8" y="8"/>
                    <a:pt x="8" y="8"/>
                    <a:pt x="8" y="8"/>
                  </a:cubicBezTo>
                  <a:cubicBezTo>
                    <a:pt x="8" y="9"/>
                    <a:pt x="9" y="10"/>
                    <a:pt x="8" y="11"/>
                  </a:cubicBezTo>
                  <a:cubicBezTo>
                    <a:pt x="7" y="11"/>
                    <a:pt x="6" y="10"/>
                    <a:pt x="6" y="9"/>
                  </a:cubicBezTo>
                  <a:cubicBezTo>
                    <a:pt x="4" y="8"/>
                    <a:pt x="3" y="8"/>
                    <a:pt x="1" y="7"/>
                  </a:cubicBezTo>
                  <a:cubicBezTo>
                    <a:pt x="0" y="8"/>
                    <a:pt x="2" y="11"/>
                    <a:pt x="2" y="12"/>
                  </a:cubicBezTo>
                  <a:cubicBezTo>
                    <a:pt x="2" y="13"/>
                    <a:pt x="1" y="14"/>
                    <a:pt x="1" y="15"/>
                  </a:cubicBezTo>
                  <a:cubicBezTo>
                    <a:pt x="1" y="16"/>
                    <a:pt x="2" y="16"/>
                    <a:pt x="2" y="18"/>
                  </a:cubicBezTo>
                  <a:cubicBezTo>
                    <a:pt x="2" y="19"/>
                    <a:pt x="2" y="21"/>
                    <a:pt x="1" y="23"/>
                  </a:cubicBezTo>
                  <a:cubicBezTo>
                    <a:pt x="1" y="24"/>
                    <a:pt x="0" y="26"/>
                    <a:pt x="0" y="27"/>
                  </a:cubicBezTo>
                  <a:cubicBezTo>
                    <a:pt x="1" y="28"/>
                    <a:pt x="2" y="27"/>
                    <a:pt x="3" y="27"/>
                  </a:cubicBezTo>
                  <a:cubicBezTo>
                    <a:pt x="4" y="28"/>
                    <a:pt x="5" y="29"/>
                    <a:pt x="6" y="30"/>
                  </a:cubicBezTo>
                  <a:cubicBezTo>
                    <a:pt x="7" y="31"/>
                    <a:pt x="7" y="33"/>
                    <a:pt x="8" y="34"/>
                  </a:cubicBezTo>
                  <a:cubicBezTo>
                    <a:pt x="8" y="36"/>
                    <a:pt x="8" y="38"/>
                    <a:pt x="8" y="39"/>
                  </a:cubicBezTo>
                  <a:cubicBezTo>
                    <a:pt x="9" y="40"/>
                    <a:pt x="10" y="40"/>
                    <a:pt x="12" y="40"/>
                  </a:cubicBezTo>
                  <a:cubicBezTo>
                    <a:pt x="13" y="40"/>
                    <a:pt x="14" y="41"/>
                    <a:pt x="15" y="4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2" name="Freeform 249"/>
            <p:cNvSpPr>
              <a:spLocks noChangeAspect="1"/>
            </p:cNvSpPr>
            <p:nvPr/>
          </p:nvSpPr>
          <p:spPr bwMode="auto">
            <a:xfrm>
              <a:off x="4156191" y="2697846"/>
              <a:ext cx="7937" cy="4715"/>
            </a:xfrm>
            <a:custGeom>
              <a:avLst/>
              <a:gdLst>
                <a:gd name="T0" fmla="*/ 2147483647 w 5"/>
                <a:gd name="T1" fmla="*/ 2147483647 h 3"/>
                <a:gd name="T2" fmla="*/ 2147483647 w 5"/>
                <a:gd name="T3" fmla="*/ 0 h 3"/>
                <a:gd name="T4" fmla="*/ 0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5" y="1"/>
                    <a:pt x="3" y="0"/>
                    <a:pt x="2" y="0"/>
                  </a:cubicBezTo>
                  <a:cubicBezTo>
                    <a:pt x="1" y="0"/>
                    <a:pt x="0" y="1"/>
                    <a:pt x="0" y="2"/>
                  </a:cubicBezTo>
                  <a:cubicBezTo>
                    <a:pt x="0" y="2"/>
                    <a:pt x="1" y="3"/>
                    <a:pt x="2" y="3"/>
                  </a:cubicBezTo>
                  <a:cubicBezTo>
                    <a:pt x="3" y="3"/>
                    <a:pt x="4" y="3"/>
                    <a:pt x="4"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3" name="Freeform 250"/>
            <p:cNvSpPr>
              <a:spLocks noChangeAspect="1"/>
            </p:cNvSpPr>
            <p:nvPr/>
          </p:nvSpPr>
          <p:spPr bwMode="auto">
            <a:xfrm>
              <a:off x="4087935" y="2575276"/>
              <a:ext cx="11111" cy="9429"/>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5" y="1"/>
                  </a:moveTo>
                  <a:cubicBezTo>
                    <a:pt x="5" y="0"/>
                    <a:pt x="3" y="0"/>
                    <a:pt x="3" y="1"/>
                  </a:cubicBezTo>
                  <a:cubicBezTo>
                    <a:pt x="2" y="2"/>
                    <a:pt x="0" y="3"/>
                    <a:pt x="1" y="4"/>
                  </a:cubicBezTo>
                  <a:cubicBezTo>
                    <a:pt x="1" y="5"/>
                    <a:pt x="3" y="4"/>
                    <a:pt x="4" y="4"/>
                  </a:cubicBezTo>
                  <a:cubicBezTo>
                    <a:pt x="5" y="3"/>
                    <a:pt x="6" y="2"/>
                    <a:pt x="5"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4" name="Freeform 251"/>
            <p:cNvSpPr>
              <a:spLocks noChangeAspect="1"/>
            </p:cNvSpPr>
            <p:nvPr/>
          </p:nvSpPr>
          <p:spPr bwMode="auto">
            <a:xfrm>
              <a:off x="4076823" y="2528133"/>
              <a:ext cx="6349" cy="9429"/>
            </a:xfrm>
            <a:custGeom>
              <a:avLst/>
              <a:gdLst>
                <a:gd name="T0" fmla="*/ 2147483647 w 3"/>
                <a:gd name="T1" fmla="*/ 2147483647 h 4"/>
                <a:gd name="T2" fmla="*/ 2147483647 w 3"/>
                <a:gd name="T3" fmla="*/ 2147483647 h 4"/>
                <a:gd name="T4" fmla="*/ 2147483647 w 3"/>
                <a:gd name="T5" fmla="*/ 0 h 4"/>
                <a:gd name="T6" fmla="*/ 0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4"/>
                  </a:moveTo>
                  <a:cubicBezTo>
                    <a:pt x="3" y="4"/>
                    <a:pt x="3" y="3"/>
                    <a:pt x="3" y="2"/>
                  </a:cubicBezTo>
                  <a:cubicBezTo>
                    <a:pt x="3" y="1"/>
                    <a:pt x="2" y="0"/>
                    <a:pt x="1" y="0"/>
                  </a:cubicBezTo>
                  <a:cubicBezTo>
                    <a:pt x="0" y="0"/>
                    <a:pt x="0" y="1"/>
                    <a:pt x="0" y="2"/>
                  </a:cubicBezTo>
                  <a:cubicBezTo>
                    <a:pt x="1" y="3"/>
                    <a:pt x="1" y="4"/>
                    <a:pt x="2" y="4"/>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5" name="Freeform 252"/>
            <p:cNvSpPr>
              <a:spLocks noChangeAspect="1"/>
            </p:cNvSpPr>
            <p:nvPr/>
          </p:nvSpPr>
          <p:spPr bwMode="auto">
            <a:xfrm>
              <a:off x="4070473" y="2565847"/>
              <a:ext cx="4763" cy="7858"/>
            </a:xfrm>
            <a:custGeom>
              <a:avLst/>
              <a:gdLst>
                <a:gd name="T0" fmla="*/ 2147483647 w 3"/>
                <a:gd name="T1" fmla="*/ 2147483647 h 4"/>
                <a:gd name="T2" fmla="*/ 2147483647 w 3"/>
                <a:gd name="T3" fmla="*/ 2147483647 h 4"/>
                <a:gd name="T4" fmla="*/ 2147483647 w 3"/>
                <a:gd name="T5" fmla="*/ 0 h 4"/>
                <a:gd name="T6" fmla="*/ 0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4"/>
                  </a:moveTo>
                  <a:cubicBezTo>
                    <a:pt x="3" y="4"/>
                    <a:pt x="3" y="3"/>
                    <a:pt x="3" y="2"/>
                  </a:cubicBezTo>
                  <a:cubicBezTo>
                    <a:pt x="2" y="1"/>
                    <a:pt x="1" y="0"/>
                    <a:pt x="1" y="0"/>
                  </a:cubicBezTo>
                  <a:cubicBezTo>
                    <a:pt x="0" y="0"/>
                    <a:pt x="0" y="2"/>
                    <a:pt x="0" y="2"/>
                  </a:cubicBezTo>
                  <a:cubicBezTo>
                    <a:pt x="0" y="3"/>
                    <a:pt x="1" y="4"/>
                    <a:pt x="2" y="4"/>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6" name="Freeform 253"/>
            <p:cNvSpPr>
              <a:spLocks noChangeAspect="1"/>
            </p:cNvSpPr>
            <p:nvPr/>
          </p:nvSpPr>
          <p:spPr bwMode="auto">
            <a:xfrm>
              <a:off x="4091110" y="2609847"/>
              <a:ext cx="9524" cy="4715"/>
            </a:xfrm>
            <a:custGeom>
              <a:avLst/>
              <a:gdLst>
                <a:gd name="T0" fmla="*/ 2147483647 w 5"/>
                <a:gd name="T1" fmla="*/ 2147483647 h 3"/>
                <a:gd name="T2" fmla="*/ 2147483647 w 5"/>
                <a:gd name="T3" fmla="*/ 0 h 3"/>
                <a:gd name="T4" fmla="*/ 0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1"/>
                  </a:moveTo>
                  <a:cubicBezTo>
                    <a:pt x="5" y="0"/>
                    <a:pt x="4" y="0"/>
                    <a:pt x="3" y="0"/>
                  </a:cubicBezTo>
                  <a:cubicBezTo>
                    <a:pt x="2" y="0"/>
                    <a:pt x="1" y="0"/>
                    <a:pt x="0" y="1"/>
                  </a:cubicBezTo>
                  <a:cubicBezTo>
                    <a:pt x="0" y="3"/>
                    <a:pt x="2" y="3"/>
                    <a:pt x="2" y="3"/>
                  </a:cubicBezTo>
                  <a:cubicBezTo>
                    <a:pt x="3" y="3"/>
                    <a:pt x="4" y="3"/>
                    <a:pt x="5"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7" name="Freeform 254"/>
            <p:cNvSpPr>
              <a:spLocks noChangeAspect="1"/>
            </p:cNvSpPr>
            <p:nvPr/>
          </p:nvSpPr>
          <p:spPr bwMode="auto">
            <a:xfrm>
              <a:off x="4410168" y="2476277"/>
              <a:ext cx="4763" cy="4714"/>
            </a:xfrm>
            <a:custGeom>
              <a:avLst/>
              <a:gdLst>
                <a:gd name="T0" fmla="*/ 2147483647 w 3"/>
                <a:gd name="T1" fmla="*/ 0 h 3"/>
                <a:gd name="T2" fmla="*/ 2147483647 w 3"/>
                <a:gd name="T3" fmla="*/ 0 h 3"/>
                <a:gd name="T4" fmla="*/ 0 w 3"/>
                <a:gd name="T5" fmla="*/ 2147483647 h 3"/>
                <a:gd name="T6" fmla="*/ 2147483647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0"/>
                    <a:pt x="2" y="0"/>
                    <a:pt x="1" y="0"/>
                  </a:cubicBezTo>
                  <a:cubicBezTo>
                    <a:pt x="1" y="1"/>
                    <a:pt x="0" y="2"/>
                    <a:pt x="0" y="2"/>
                  </a:cubicBezTo>
                  <a:cubicBezTo>
                    <a:pt x="1" y="3"/>
                    <a:pt x="2" y="2"/>
                    <a:pt x="2" y="2"/>
                  </a:cubicBezTo>
                  <a:cubicBezTo>
                    <a:pt x="3" y="2"/>
                    <a:pt x="3" y="1"/>
                    <a:pt x="3"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8" name="Freeform 255"/>
            <p:cNvSpPr>
              <a:spLocks noChangeAspect="1"/>
            </p:cNvSpPr>
            <p:nvPr/>
          </p:nvSpPr>
          <p:spPr bwMode="auto">
            <a:xfrm>
              <a:off x="4389533" y="2556419"/>
              <a:ext cx="4762" cy="6286"/>
            </a:xfrm>
            <a:custGeom>
              <a:avLst/>
              <a:gdLst>
                <a:gd name="T0" fmla="*/ 2147483647 w 3"/>
                <a:gd name="T1" fmla="*/ 2147483647 h 3"/>
                <a:gd name="T2" fmla="*/ 2147483647 w 3"/>
                <a:gd name="T3" fmla="*/ 2147483647 h 3"/>
                <a:gd name="T4" fmla="*/ 0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3"/>
                  </a:moveTo>
                  <a:cubicBezTo>
                    <a:pt x="3" y="2"/>
                    <a:pt x="3" y="1"/>
                    <a:pt x="2" y="1"/>
                  </a:cubicBezTo>
                  <a:cubicBezTo>
                    <a:pt x="2" y="1"/>
                    <a:pt x="1" y="0"/>
                    <a:pt x="0" y="1"/>
                  </a:cubicBezTo>
                  <a:cubicBezTo>
                    <a:pt x="0" y="1"/>
                    <a:pt x="1" y="2"/>
                    <a:pt x="1" y="2"/>
                  </a:cubicBezTo>
                  <a:cubicBezTo>
                    <a:pt x="2" y="3"/>
                    <a:pt x="3" y="3"/>
                    <a:pt x="3" y="3"/>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499" name="Freeform 256"/>
            <p:cNvSpPr>
              <a:spLocks noChangeAspect="1"/>
            </p:cNvSpPr>
            <p:nvPr/>
          </p:nvSpPr>
          <p:spPr bwMode="auto">
            <a:xfrm>
              <a:off x="4399057" y="2559561"/>
              <a:ext cx="6349" cy="6286"/>
            </a:xfrm>
            <a:custGeom>
              <a:avLst/>
              <a:gdLst>
                <a:gd name="T0" fmla="*/ 2147483647 w 3"/>
                <a:gd name="T1" fmla="*/ 2147483647 h 3"/>
                <a:gd name="T2" fmla="*/ 2147483647 w 3"/>
                <a:gd name="T3" fmla="*/ 2147483647 h 3"/>
                <a:gd name="T4" fmla="*/ 0 w 3"/>
                <a:gd name="T5" fmla="*/ 0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1"/>
                    <a:pt x="2" y="1"/>
                  </a:cubicBezTo>
                  <a:cubicBezTo>
                    <a:pt x="2" y="0"/>
                    <a:pt x="1" y="0"/>
                    <a:pt x="0" y="0"/>
                  </a:cubicBezTo>
                  <a:cubicBezTo>
                    <a:pt x="0" y="1"/>
                    <a:pt x="0" y="1"/>
                    <a:pt x="1" y="2"/>
                  </a:cubicBezTo>
                  <a:cubicBezTo>
                    <a:pt x="1" y="2"/>
                    <a:pt x="2" y="3"/>
                    <a:pt x="3"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00" name="Freeform 257"/>
            <p:cNvSpPr>
              <a:spLocks noChangeAspect="1"/>
            </p:cNvSpPr>
            <p:nvPr/>
          </p:nvSpPr>
          <p:spPr bwMode="auto">
            <a:xfrm>
              <a:off x="4359373" y="2556419"/>
              <a:ext cx="1588" cy="7858"/>
            </a:xfrm>
            <a:custGeom>
              <a:avLst/>
              <a:gdLst>
                <a:gd name="T0" fmla="*/ 2147483647 w 1"/>
                <a:gd name="T1" fmla="*/ 2147483647 h 4"/>
                <a:gd name="T2" fmla="*/ 2147483647 w 1"/>
                <a:gd name="T3" fmla="*/ 2147483647 h 4"/>
                <a:gd name="T4" fmla="*/ 2147483647 w 1"/>
                <a:gd name="T5" fmla="*/ 0 h 4"/>
                <a:gd name="T6" fmla="*/ 0 w 1"/>
                <a:gd name="T7" fmla="*/ 2147483647 h 4"/>
                <a:gd name="T8" fmla="*/ 2147483647 w 1"/>
                <a:gd name="T9" fmla="*/ 2147483647 h 4"/>
                <a:gd name="T10" fmla="*/ 0 60000 65536"/>
                <a:gd name="T11" fmla="*/ 0 60000 65536"/>
                <a:gd name="T12" fmla="*/ 0 60000 65536"/>
                <a:gd name="T13" fmla="*/ 0 60000 65536"/>
                <a:gd name="T14" fmla="*/ 0 60000 65536"/>
                <a:gd name="T15" fmla="*/ 0 w 1"/>
                <a:gd name="T16" fmla="*/ 0 h 4"/>
                <a:gd name="T17" fmla="*/ 1 w 1"/>
                <a:gd name="T18" fmla="*/ 4 h 4"/>
              </a:gdLst>
              <a:ahLst/>
              <a:cxnLst>
                <a:cxn ang="T10">
                  <a:pos x="T0" y="T1"/>
                </a:cxn>
                <a:cxn ang="T11">
                  <a:pos x="T2" y="T3"/>
                </a:cxn>
                <a:cxn ang="T12">
                  <a:pos x="T4" y="T5"/>
                </a:cxn>
                <a:cxn ang="T13">
                  <a:pos x="T6" y="T7"/>
                </a:cxn>
                <a:cxn ang="T14">
                  <a:pos x="T8" y="T9"/>
                </a:cxn>
              </a:cxnLst>
              <a:rect l="T15" t="T16" r="T17" b="T18"/>
              <a:pathLst>
                <a:path w="1" h="4">
                  <a:moveTo>
                    <a:pt x="1" y="4"/>
                  </a:moveTo>
                  <a:cubicBezTo>
                    <a:pt x="1" y="4"/>
                    <a:pt x="1" y="3"/>
                    <a:pt x="1" y="2"/>
                  </a:cubicBezTo>
                  <a:cubicBezTo>
                    <a:pt x="1" y="2"/>
                    <a:pt x="1" y="1"/>
                    <a:pt x="1" y="0"/>
                  </a:cubicBezTo>
                  <a:cubicBezTo>
                    <a:pt x="0" y="0"/>
                    <a:pt x="0" y="1"/>
                    <a:pt x="0" y="2"/>
                  </a:cubicBezTo>
                  <a:cubicBezTo>
                    <a:pt x="0" y="3"/>
                    <a:pt x="1" y="4"/>
                    <a:pt x="1" y="4"/>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01" name="Freeform 258"/>
            <p:cNvSpPr>
              <a:spLocks noChangeAspect="1"/>
            </p:cNvSpPr>
            <p:nvPr/>
          </p:nvSpPr>
          <p:spPr bwMode="auto">
            <a:xfrm>
              <a:off x="4359373" y="2543847"/>
              <a:ext cx="3175" cy="3143"/>
            </a:xfrm>
            <a:custGeom>
              <a:avLst/>
              <a:gdLst>
                <a:gd name="T0" fmla="*/ 2147483647 w 2"/>
                <a:gd name="T1" fmla="*/ 2147483647 h 2"/>
                <a:gd name="T2" fmla="*/ 2147483647 w 2"/>
                <a:gd name="T3" fmla="*/ 0 h 2"/>
                <a:gd name="T4" fmla="*/ 0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1"/>
                    <a:pt x="2" y="1"/>
                    <a:pt x="2" y="0"/>
                  </a:cubicBezTo>
                  <a:cubicBezTo>
                    <a:pt x="1" y="0"/>
                    <a:pt x="0" y="0"/>
                    <a:pt x="0" y="0"/>
                  </a:cubicBezTo>
                  <a:cubicBezTo>
                    <a:pt x="0" y="1"/>
                    <a:pt x="0" y="1"/>
                    <a:pt x="1" y="1"/>
                  </a:cubicBezTo>
                  <a:cubicBezTo>
                    <a:pt x="1" y="2"/>
                    <a:pt x="2" y="2"/>
                    <a:pt x="2"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02" name="Freeform 259"/>
            <p:cNvSpPr>
              <a:spLocks noChangeAspect="1"/>
            </p:cNvSpPr>
            <p:nvPr/>
          </p:nvSpPr>
          <p:spPr bwMode="auto">
            <a:xfrm>
              <a:off x="4360961" y="2565847"/>
              <a:ext cx="3175" cy="3143"/>
            </a:xfrm>
            <a:custGeom>
              <a:avLst/>
              <a:gdLst>
                <a:gd name="T0" fmla="*/ 2147483647 w 2"/>
                <a:gd name="T1" fmla="*/ 2147483647 h 2"/>
                <a:gd name="T2" fmla="*/ 2147483647 w 2"/>
                <a:gd name="T3" fmla="*/ 2147483647 h 2"/>
                <a:gd name="T4" fmla="*/ 2147483647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2"/>
                    <a:pt x="2" y="1"/>
                    <a:pt x="2" y="1"/>
                  </a:cubicBezTo>
                  <a:cubicBezTo>
                    <a:pt x="2" y="0"/>
                    <a:pt x="1" y="0"/>
                    <a:pt x="1" y="0"/>
                  </a:cubicBezTo>
                  <a:cubicBezTo>
                    <a:pt x="0" y="0"/>
                    <a:pt x="1" y="1"/>
                    <a:pt x="1" y="1"/>
                  </a:cubicBezTo>
                  <a:cubicBezTo>
                    <a:pt x="1" y="1"/>
                    <a:pt x="1" y="2"/>
                    <a:pt x="2"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03" name="Freeform 260"/>
            <p:cNvSpPr>
              <a:spLocks noChangeAspect="1"/>
            </p:cNvSpPr>
            <p:nvPr/>
          </p:nvSpPr>
          <p:spPr bwMode="auto">
            <a:xfrm>
              <a:off x="4362547" y="2573705"/>
              <a:ext cx="6349" cy="1571"/>
            </a:xfrm>
            <a:custGeom>
              <a:avLst/>
              <a:gdLst>
                <a:gd name="T0" fmla="*/ 2147483647 w 3"/>
                <a:gd name="T1" fmla="*/ 2147483647 h 1"/>
                <a:gd name="T2" fmla="*/ 2147483647 w 3"/>
                <a:gd name="T3" fmla="*/ 0 h 1"/>
                <a:gd name="T4" fmla="*/ 0 w 3"/>
                <a:gd name="T5" fmla="*/ 2147483647 h 1"/>
                <a:gd name="T6" fmla="*/ 2147483647 w 3"/>
                <a:gd name="T7" fmla="*/ 2147483647 h 1"/>
                <a:gd name="T8" fmla="*/ 2147483647 w 3"/>
                <a:gd name="T9" fmla="*/ 2147483647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3" y="1"/>
                  </a:moveTo>
                  <a:cubicBezTo>
                    <a:pt x="3" y="0"/>
                    <a:pt x="2" y="0"/>
                    <a:pt x="2" y="0"/>
                  </a:cubicBezTo>
                  <a:cubicBezTo>
                    <a:pt x="1" y="0"/>
                    <a:pt x="1" y="0"/>
                    <a:pt x="0" y="1"/>
                  </a:cubicBezTo>
                  <a:cubicBezTo>
                    <a:pt x="0" y="1"/>
                    <a:pt x="1" y="1"/>
                    <a:pt x="2" y="1"/>
                  </a:cubicBezTo>
                  <a:cubicBezTo>
                    <a:pt x="2" y="1"/>
                    <a:pt x="3" y="1"/>
                    <a:pt x="3"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04" name="Freeform 261"/>
            <p:cNvSpPr>
              <a:spLocks noChangeAspect="1"/>
            </p:cNvSpPr>
            <p:nvPr/>
          </p:nvSpPr>
          <p:spPr bwMode="auto">
            <a:xfrm>
              <a:off x="4440328" y="2557990"/>
              <a:ext cx="4762" cy="4714"/>
            </a:xfrm>
            <a:custGeom>
              <a:avLst/>
              <a:gdLst>
                <a:gd name="T0" fmla="*/ 2147483647 w 3"/>
                <a:gd name="T1" fmla="*/ 2147483647 h 2"/>
                <a:gd name="T2" fmla="*/ 2147483647 w 3"/>
                <a:gd name="T3" fmla="*/ 0 h 2"/>
                <a:gd name="T4" fmla="*/ 0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3" y="1"/>
                  </a:moveTo>
                  <a:cubicBezTo>
                    <a:pt x="3" y="0"/>
                    <a:pt x="2" y="0"/>
                    <a:pt x="2" y="0"/>
                  </a:cubicBezTo>
                  <a:cubicBezTo>
                    <a:pt x="1" y="0"/>
                    <a:pt x="1" y="1"/>
                    <a:pt x="0" y="1"/>
                  </a:cubicBezTo>
                  <a:cubicBezTo>
                    <a:pt x="0" y="2"/>
                    <a:pt x="1" y="2"/>
                    <a:pt x="2" y="2"/>
                  </a:cubicBezTo>
                  <a:cubicBezTo>
                    <a:pt x="2" y="2"/>
                    <a:pt x="3" y="1"/>
                    <a:pt x="3"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05" name="Oval 262"/>
            <p:cNvSpPr>
              <a:spLocks noChangeAspect="1" noChangeArrowheads="1"/>
            </p:cNvSpPr>
            <p:nvPr/>
          </p:nvSpPr>
          <p:spPr bwMode="auto">
            <a:xfrm>
              <a:off x="4405407" y="2523419"/>
              <a:ext cx="3175" cy="6286"/>
            </a:xfrm>
            <a:prstGeom prst="ellipse">
              <a:avLst/>
            </a:pr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506" name="Freeform 263"/>
            <p:cNvSpPr>
              <a:spLocks noChangeAspect="1"/>
            </p:cNvSpPr>
            <p:nvPr/>
          </p:nvSpPr>
          <p:spPr bwMode="auto">
            <a:xfrm>
              <a:off x="4494299" y="2550133"/>
              <a:ext cx="7936" cy="7858"/>
            </a:xfrm>
            <a:custGeom>
              <a:avLst/>
              <a:gdLst>
                <a:gd name="T0" fmla="*/ 0 w 4"/>
                <a:gd name="T1" fmla="*/ 2147483647 h 4"/>
                <a:gd name="T2" fmla="*/ 2147483647 w 4"/>
                <a:gd name="T3" fmla="*/ 2147483647 h 4"/>
                <a:gd name="T4" fmla="*/ 2147483647 w 4"/>
                <a:gd name="T5" fmla="*/ 2147483647 h 4"/>
                <a:gd name="T6" fmla="*/ 2147483647 w 4"/>
                <a:gd name="T7" fmla="*/ 2147483647 h 4"/>
                <a:gd name="T8" fmla="*/ 0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0" y="1"/>
                  </a:moveTo>
                  <a:cubicBezTo>
                    <a:pt x="0" y="1"/>
                    <a:pt x="0" y="2"/>
                    <a:pt x="1" y="3"/>
                  </a:cubicBezTo>
                  <a:cubicBezTo>
                    <a:pt x="1" y="4"/>
                    <a:pt x="2" y="4"/>
                    <a:pt x="3" y="4"/>
                  </a:cubicBezTo>
                  <a:cubicBezTo>
                    <a:pt x="4" y="4"/>
                    <a:pt x="3" y="3"/>
                    <a:pt x="3" y="2"/>
                  </a:cubicBezTo>
                  <a:cubicBezTo>
                    <a:pt x="2" y="1"/>
                    <a:pt x="1" y="0"/>
                    <a:pt x="0"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07" name="Freeform 264"/>
            <p:cNvSpPr>
              <a:spLocks noChangeAspect="1"/>
            </p:cNvSpPr>
            <p:nvPr/>
          </p:nvSpPr>
          <p:spPr bwMode="auto">
            <a:xfrm>
              <a:off x="4364135" y="2490419"/>
              <a:ext cx="6349" cy="7858"/>
            </a:xfrm>
            <a:custGeom>
              <a:avLst/>
              <a:gdLst>
                <a:gd name="T0" fmla="*/ 2147483647 w 3"/>
                <a:gd name="T1" fmla="*/ 0 h 4"/>
                <a:gd name="T2" fmla="*/ 2147483647 w 3"/>
                <a:gd name="T3" fmla="*/ 2147483647 h 4"/>
                <a:gd name="T4" fmla="*/ 0 w 3"/>
                <a:gd name="T5" fmla="*/ 2147483647 h 4"/>
                <a:gd name="T6" fmla="*/ 2147483647 w 3"/>
                <a:gd name="T7" fmla="*/ 2147483647 h 4"/>
                <a:gd name="T8" fmla="*/ 2147483647 w 3"/>
                <a:gd name="T9" fmla="*/ 0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0"/>
                  </a:moveTo>
                  <a:cubicBezTo>
                    <a:pt x="2" y="0"/>
                    <a:pt x="1" y="1"/>
                    <a:pt x="1" y="1"/>
                  </a:cubicBezTo>
                  <a:cubicBezTo>
                    <a:pt x="0" y="2"/>
                    <a:pt x="0" y="3"/>
                    <a:pt x="0" y="3"/>
                  </a:cubicBezTo>
                  <a:cubicBezTo>
                    <a:pt x="1" y="4"/>
                    <a:pt x="2" y="3"/>
                    <a:pt x="2" y="2"/>
                  </a:cubicBezTo>
                  <a:cubicBezTo>
                    <a:pt x="2" y="2"/>
                    <a:pt x="3" y="1"/>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08" name="Freeform 265"/>
            <p:cNvSpPr>
              <a:spLocks noChangeAspect="1"/>
            </p:cNvSpPr>
            <p:nvPr/>
          </p:nvSpPr>
          <p:spPr bwMode="auto">
            <a:xfrm>
              <a:off x="4391120" y="2537561"/>
              <a:ext cx="19048" cy="20429"/>
            </a:xfrm>
            <a:custGeom>
              <a:avLst/>
              <a:gdLst>
                <a:gd name="T0" fmla="*/ 2147483647 w 11"/>
                <a:gd name="T1" fmla="*/ 0 h 11"/>
                <a:gd name="T2" fmla="*/ 2147483647 w 11"/>
                <a:gd name="T3" fmla="*/ 2147483647 h 11"/>
                <a:gd name="T4" fmla="*/ 2147483647 w 11"/>
                <a:gd name="T5" fmla="*/ 2147483647 h 11"/>
                <a:gd name="T6" fmla="*/ 2147483647 w 11"/>
                <a:gd name="T7" fmla="*/ 2147483647 h 11"/>
                <a:gd name="T8" fmla="*/ 2147483647 w 11"/>
                <a:gd name="T9" fmla="*/ 2147483647 h 11"/>
                <a:gd name="T10" fmla="*/ 0 w 11"/>
                <a:gd name="T11" fmla="*/ 2147483647 h 11"/>
                <a:gd name="T12" fmla="*/ 2147483647 w 11"/>
                <a:gd name="T13" fmla="*/ 2147483647 h 11"/>
                <a:gd name="T14" fmla="*/ 2147483647 w 11"/>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1"/>
                <a:gd name="T26" fmla="*/ 11 w 11"/>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1">
                  <a:moveTo>
                    <a:pt x="5" y="0"/>
                  </a:moveTo>
                  <a:cubicBezTo>
                    <a:pt x="7" y="0"/>
                    <a:pt x="8" y="1"/>
                    <a:pt x="9" y="2"/>
                  </a:cubicBezTo>
                  <a:cubicBezTo>
                    <a:pt x="10" y="3"/>
                    <a:pt x="11" y="5"/>
                    <a:pt x="11" y="7"/>
                  </a:cubicBezTo>
                  <a:cubicBezTo>
                    <a:pt x="11" y="9"/>
                    <a:pt x="10" y="10"/>
                    <a:pt x="9" y="11"/>
                  </a:cubicBezTo>
                  <a:cubicBezTo>
                    <a:pt x="7" y="11"/>
                    <a:pt x="5" y="9"/>
                    <a:pt x="3" y="8"/>
                  </a:cubicBezTo>
                  <a:cubicBezTo>
                    <a:pt x="2" y="7"/>
                    <a:pt x="1" y="6"/>
                    <a:pt x="0" y="5"/>
                  </a:cubicBezTo>
                  <a:cubicBezTo>
                    <a:pt x="0" y="3"/>
                    <a:pt x="1" y="2"/>
                    <a:pt x="2" y="1"/>
                  </a:cubicBezTo>
                  <a:cubicBezTo>
                    <a:pt x="3" y="0"/>
                    <a:pt x="4" y="0"/>
                    <a:pt x="5"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09" name="Freeform 266"/>
            <p:cNvSpPr>
              <a:spLocks noChangeAspect="1"/>
            </p:cNvSpPr>
            <p:nvPr/>
          </p:nvSpPr>
          <p:spPr bwMode="auto">
            <a:xfrm>
              <a:off x="4411756" y="2517134"/>
              <a:ext cx="36509" cy="45571"/>
            </a:xfrm>
            <a:custGeom>
              <a:avLst/>
              <a:gdLst>
                <a:gd name="T0" fmla="*/ 2147483647 w 20"/>
                <a:gd name="T1" fmla="*/ 2147483647 h 23"/>
                <a:gd name="T2" fmla="*/ 2147483647 w 20"/>
                <a:gd name="T3" fmla="*/ 0 h 23"/>
                <a:gd name="T4" fmla="*/ 2147483647 w 20"/>
                <a:gd name="T5" fmla="*/ 2147483647 h 23"/>
                <a:gd name="T6" fmla="*/ 2147483647 w 20"/>
                <a:gd name="T7" fmla="*/ 2147483647 h 23"/>
                <a:gd name="T8" fmla="*/ 2147483647 w 20"/>
                <a:gd name="T9" fmla="*/ 2147483647 h 23"/>
                <a:gd name="T10" fmla="*/ 2147483647 w 20"/>
                <a:gd name="T11" fmla="*/ 2147483647 h 23"/>
                <a:gd name="T12" fmla="*/ 2147483647 w 20"/>
                <a:gd name="T13" fmla="*/ 2147483647 h 23"/>
                <a:gd name="T14" fmla="*/ 2147483647 w 20"/>
                <a:gd name="T15" fmla="*/ 2147483647 h 23"/>
                <a:gd name="T16" fmla="*/ 2147483647 w 20"/>
                <a:gd name="T17" fmla="*/ 2147483647 h 23"/>
                <a:gd name="T18" fmla="*/ 2147483647 w 20"/>
                <a:gd name="T19" fmla="*/ 2147483647 h 23"/>
                <a:gd name="T20" fmla="*/ 2147483647 w 20"/>
                <a:gd name="T21" fmla="*/ 2147483647 h 23"/>
                <a:gd name="T22" fmla="*/ 2147483647 w 20"/>
                <a:gd name="T23" fmla="*/ 2147483647 h 23"/>
                <a:gd name="T24" fmla="*/ 2147483647 w 20"/>
                <a:gd name="T25" fmla="*/ 2147483647 h 23"/>
                <a:gd name="T26" fmla="*/ 2147483647 w 20"/>
                <a:gd name="T27" fmla="*/ 2147483647 h 23"/>
                <a:gd name="T28" fmla="*/ 2147483647 w 20"/>
                <a:gd name="T29" fmla="*/ 2147483647 h 23"/>
                <a:gd name="T30" fmla="*/ 2147483647 w 20"/>
                <a:gd name="T31" fmla="*/ 2147483647 h 23"/>
                <a:gd name="T32" fmla="*/ 2147483647 w 20"/>
                <a:gd name="T33" fmla="*/ 2147483647 h 23"/>
                <a:gd name="T34" fmla="*/ 2147483647 w 20"/>
                <a:gd name="T35" fmla="*/ 2147483647 h 23"/>
                <a:gd name="T36" fmla="*/ 2147483647 w 20"/>
                <a:gd name="T37" fmla="*/ 2147483647 h 23"/>
                <a:gd name="T38" fmla="*/ 2147483647 w 20"/>
                <a:gd name="T39" fmla="*/ 2147483647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23"/>
                <a:gd name="T62" fmla="*/ 20 w 20"/>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23">
                  <a:moveTo>
                    <a:pt x="12" y="3"/>
                  </a:moveTo>
                  <a:cubicBezTo>
                    <a:pt x="13" y="1"/>
                    <a:pt x="15" y="0"/>
                    <a:pt x="17" y="0"/>
                  </a:cubicBezTo>
                  <a:cubicBezTo>
                    <a:pt x="18" y="0"/>
                    <a:pt x="20" y="2"/>
                    <a:pt x="20" y="3"/>
                  </a:cubicBezTo>
                  <a:cubicBezTo>
                    <a:pt x="20" y="6"/>
                    <a:pt x="19" y="8"/>
                    <a:pt x="18" y="11"/>
                  </a:cubicBezTo>
                  <a:cubicBezTo>
                    <a:pt x="18" y="12"/>
                    <a:pt x="16" y="12"/>
                    <a:pt x="16" y="13"/>
                  </a:cubicBezTo>
                  <a:cubicBezTo>
                    <a:pt x="16" y="14"/>
                    <a:pt x="19" y="15"/>
                    <a:pt x="18" y="16"/>
                  </a:cubicBezTo>
                  <a:cubicBezTo>
                    <a:pt x="18" y="18"/>
                    <a:pt x="15" y="16"/>
                    <a:pt x="15" y="17"/>
                  </a:cubicBezTo>
                  <a:cubicBezTo>
                    <a:pt x="14" y="19"/>
                    <a:pt x="16" y="22"/>
                    <a:pt x="15" y="22"/>
                  </a:cubicBezTo>
                  <a:cubicBezTo>
                    <a:pt x="13" y="23"/>
                    <a:pt x="12" y="20"/>
                    <a:pt x="10" y="19"/>
                  </a:cubicBezTo>
                  <a:cubicBezTo>
                    <a:pt x="9" y="19"/>
                    <a:pt x="8" y="18"/>
                    <a:pt x="7" y="18"/>
                  </a:cubicBezTo>
                  <a:cubicBezTo>
                    <a:pt x="6" y="17"/>
                    <a:pt x="4" y="16"/>
                    <a:pt x="3" y="15"/>
                  </a:cubicBezTo>
                  <a:cubicBezTo>
                    <a:pt x="2" y="13"/>
                    <a:pt x="3" y="12"/>
                    <a:pt x="3" y="11"/>
                  </a:cubicBezTo>
                  <a:cubicBezTo>
                    <a:pt x="3" y="10"/>
                    <a:pt x="0" y="9"/>
                    <a:pt x="1" y="8"/>
                  </a:cubicBezTo>
                  <a:cubicBezTo>
                    <a:pt x="2" y="6"/>
                    <a:pt x="4" y="8"/>
                    <a:pt x="6" y="7"/>
                  </a:cubicBezTo>
                  <a:cubicBezTo>
                    <a:pt x="7" y="7"/>
                    <a:pt x="6" y="4"/>
                    <a:pt x="7" y="4"/>
                  </a:cubicBezTo>
                  <a:cubicBezTo>
                    <a:pt x="8" y="4"/>
                    <a:pt x="9" y="5"/>
                    <a:pt x="10" y="6"/>
                  </a:cubicBezTo>
                  <a:cubicBezTo>
                    <a:pt x="10" y="6"/>
                    <a:pt x="10" y="8"/>
                    <a:pt x="10" y="8"/>
                  </a:cubicBezTo>
                  <a:cubicBezTo>
                    <a:pt x="11" y="9"/>
                    <a:pt x="13" y="10"/>
                    <a:pt x="14" y="9"/>
                  </a:cubicBezTo>
                  <a:cubicBezTo>
                    <a:pt x="15" y="8"/>
                    <a:pt x="14" y="6"/>
                    <a:pt x="14" y="5"/>
                  </a:cubicBezTo>
                  <a:cubicBezTo>
                    <a:pt x="14" y="4"/>
                    <a:pt x="12" y="3"/>
                    <a:pt x="12" y="3"/>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0" name="Freeform 267"/>
            <p:cNvSpPr>
              <a:spLocks noChangeAspect="1"/>
            </p:cNvSpPr>
            <p:nvPr/>
          </p:nvSpPr>
          <p:spPr bwMode="auto">
            <a:xfrm>
              <a:off x="4429216" y="2562704"/>
              <a:ext cx="9524" cy="11000"/>
            </a:xfrm>
            <a:custGeom>
              <a:avLst/>
              <a:gdLst>
                <a:gd name="T0" fmla="*/ 2147483647 w 5"/>
                <a:gd name="T1" fmla="*/ 2147483647 h 6"/>
                <a:gd name="T2" fmla="*/ 2147483647 w 5"/>
                <a:gd name="T3" fmla="*/ 0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5" y="1"/>
                  </a:moveTo>
                  <a:cubicBezTo>
                    <a:pt x="4" y="1"/>
                    <a:pt x="1" y="0"/>
                    <a:pt x="1" y="0"/>
                  </a:cubicBezTo>
                  <a:cubicBezTo>
                    <a:pt x="0" y="0"/>
                    <a:pt x="2" y="2"/>
                    <a:pt x="2" y="3"/>
                  </a:cubicBezTo>
                  <a:cubicBezTo>
                    <a:pt x="2" y="4"/>
                    <a:pt x="2" y="6"/>
                    <a:pt x="3" y="6"/>
                  </a:cubicBezTo>
                  <a:cubicBezTo>
                    <a:pt x="4" y="5"/>
                    <a:pt x="4" y="2"/>
                    <a:pt x="5"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1" name="Freeform 268"/>
            <p:cNvSpPr>
              <a:spLocks noChangeAspect="1"/>
            </p:cNvSpPr>
            <p:nvPr/>
          </p:nvSpPr>
          <p:spPr bwMode="auto">
            <a:xfrm>
              <a:off x="4414931" y="2559561"/>
              <a:ext cx="15874" cy="12571"/>
            </a:xfrm>
            <a:custGeom>
              <a:avLst/>
              <a:gdLst>
                <a:gd name="T0" fmla="*/ 2147483647 w 9"/>
                <a:gd name="T1" fmla="*/ 0 h 6"/>
                <a:gd name="T2" fmla="*/ 2147483647 w 9"/>
                <a:gd name="T3" fmla="*/ 2147483647 h 6"/>
                <a:gd name="T4" fmla="*/ 2147483647 w 9"/>
                <a:gd name="T5" fmla="*/ 2147483647 h 6"/>
                <a:gd name="T6" fmla="*/ 2147483647 w 9"/>
                <a:gd name="T7" fmla="*/ 2147483647 h 6"/>
                <a:gd name="T8" fmla="*/ 0 w 9"/>
                <a:gd name="T9" fmla="*/ 2147483647 h 6"/>
                <a:gd name="T10" fmla="*/ 0 w 9"/>
                <a:gd name="T11" fmla="*/ 2147483647 h 6"/>
                <a:gd name="T12" fmla="*/ 2147483647 w 9"/>
                <a:gd name="T13" fmla="*/ 0 h 6"/>
                <a:gd name="T14" fmla="*/ 0 60000 65536"/>
                <a:gd name="T15" fmla="*/ 0 60000 65536"/>
                <a:gd name="T16" fmla="*/ 0 60000 65536"/>
                <a:gd name="T17" fmla="*/ 0 60000 65536"/>
                <a:gd name="T18" fmla="*/ 0 60000 65536"/>
                <a:gd name="T19" fmla="*/ 0 60000 65536"/>
                <a:gd name="T20" fmla="*/ 0 60000 65536"/>
                <a:gd name="T21" fmla="*/ 0 w 9"/>
                <a:gd name="T22" fmla="*/ 0 h 6"/>
                <a:gd name="T23" fmla="*/ 9 w 9"/>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6">
                  <a:moveTo>
                    <a:pt x="2" y="0"/>
                  </a:moveTo>
                  <a:cubicBezTo>
                    <a:pt x="4" y="0"/>
                    <a:pt x="5" y="2"/>
                    <a:pt x="7" y="3"/>
                  </a:cubicBezTo>
                  <a:cubicBezTo>
                    <a:pt x="8" y="4"/>
                    <a:pt x="9" y="5"/>
                    <a:pt x="9" y="6"/>
                  </a:cubicBezTo>
                  <a:cubicBezTo>
                    <a:pt x="7" y="6"/>
                    <a:pt x="5" y="5"/>
                    <a:pt x="3" y="5"/>
                  </a:cubicBezTo>
                  <a:cubicBezTo>
                    <a:pt x="2" y="4"/>
                    <a:pt x="1" y="4"/>
                    <a:pt x="0" y="3"/>
                  </a:cubicBezTo>
                  <a:cubicBezTo>
                    <a:pt x="0" y="2"/>
                    <a:pt x="0" y="2"/>
                    <a:pt x="0" y="1"/>
                  </a:cubicBezTo>
                  <a:cubicBezTo>
                    <a:pt x="1" y="1"/>
                    <a:pt x="1" y="0"/>
                    <a:pt x="2"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2" name="Freeform 269"/>
            <p:cNvSpPr>
              <a:spLocks noChangeAspect="1"/>
            </p:cNvSpPr>
            <p:nvPr/>
          </p:nvSpPr>
          <p:spPr bwMode="auto">
            <a:xfrm>
              <a:off x="4408581" y="2556419"/>
              <a:ext cx="3175" cy="12571"/>
            </a:xfrm>
            <a:custGeom>
              <a:avLst/>
              <a:gdLst>
                <a:gd name="T0" fmla="*/ 2147483647 w 2"/>
                <a:gd name="T1" fmla="*/ 0 h 7"/>
                <a:gd name="T2" fmla="*/ 0 w 2"/>
                <a:gd name="T3" fmla="*/ 2147483647 h 7"/>
                <a:gd name="T4" fmla="*/ 0 w 2"/>
                <a:gd name="T5" fmla="*/ 2147483647 h 7"/>
                <a:gd name="T6" fmla="*/ 2147483647 w 2"/>
                <a:gd name="T7" fmla="*/ 0 h 7"/>
                <a:gd name="T8" fmla="*/ 0 60000 65536"/>
                <a:gd name="T9" fmla="*/ 0 60000 65536"/>
                <a:gd name="T10" fmla="*/ 0 60000 65536"/>
                <a:gd name="T11" fmla="*/ 0 60000 65536"/>
                <a:gd name="T12" fmla="*/ 0 w 2"/>
                <a:gd name="T13" fmla="*/ 0 h 7"/>
                <a:gd name="T14" fmla="*/ 2 w 2"/>
                <a:gd name="T15" fmla="*/ 7 h 7"/>
              </a:gdLst>
              <a:ahLst/>
              <a:cxnLst>
                <a:cxn ang="T8">
                  <a:pos x="T0" y="T1"/>
                </a:cxn>
                <a:cxn ang="T9">
                  <a:pos x="T2" y="T3"/>
                </a:cxn>
                <a:cxn ang="T10">
                  <a:pos x="T4" y="T5"/>
                </a:cxn>
                <a:cxn ang="T11">
                  <a:pos x="T6" y="T7"/>
                </a:cxn>
              </a:cxnLst>
              <a:rect l="T12" t="T13" r="T14" b="T15"/>
              <a:pathLst>
                <a:path w="2" h="7">
                  <a:moveTo>
                    <a:pt x="2" y="0"/>
                  </a:moveTo>
                  <a:cubicBezTo>
                    <a:pt x="2" y="3"/>
                    <a:pt x="2" y="5"/>
                    <a:pt x="0" y="7"/>
                  </a:cubicBezTo>
                  <a:cubicBezTo>
                    <a:pt x="0" y="5"/>
                    <a:pt x="0" y="4"/>
                    <a:pt x="0" y="3"/>
                  </a:cubicBezTo>
                  <a:cubicBezTo>
                    <a:pt x="1" y="2"/>
                    <a:pt x="2" y="0"/>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3" name="Freeform 270"/>
            <p:cNvSpPr>
              <a:spLocks noChangeAspect="1"/>
            </p:cNvSpPr>
            <p:nvPr/>
          </p:nvSpPr>
          <p:spPr bwMode="auto">
            <a:xfrm>
              <a:off x="4459377" y="2568990"/>
              <a:ext cx="11111" cy="15714"/>
            </a:xfrm>
            <a:custGeom>
              <a:avLst/>
              <a:gdLst>
                <a:gd name="T0" fmla="*/ 2147483647 w 7"/>
                <a:gd name="T1" fmla="*/ 2147483647 h 8"/>
                <a:gd name="T2" fmla="*/ 2147483647 w 7"/>
                <a:gd name="T3" fmla="*/ 2147483647 h 8"/>
                <a:gd name="T4" fmla="*/ 2147483647 w 7"/>
                <a:gd name="T5" fmla="*/ 2147483647 h 8"/>
                <a:gd name="T6" fmla="*/ 2147483647 w 7"/>
                <a:gd name="T7" fmla="*/ 2147483647 h 8"/>
                <a:gd name="T8" fmla="*/ 2147483647 w 7"/>
                <a:gd name="T9" fmla="*/ 2147483647 h 8"/>
                <a:gd name="T10" fmla="*/ 2147483647 w 7"/>
                <a:gd name="T11" fmla="*/ 2147483647 h 8"/>
                <a:gd name="T12" fmla="*/ 0 60000 65536"/>
                <a:gd name="T13" fmla="*/ 0 60000 65536"/>
                <a:gd name="T14" fmla="*/ 0 60000 65536"/>
                <a:gd name="T15" fmla="*/ 0 60000 65536"/>
                <a:gd name="T16" fmla="*/ 0 60000 65536"/>
                <a:gd name="T17" fmla="*/ 0 60000 65536"/>
                <a:gd name="T18" fmla="*/ 0 w 7"/>
                <a:gd name="T19" fmla="*/ 0 h 8"/>
                <a:gd name="T20" fmla="*/ 7 w 7"/>
                <a:gd name="T21" fmla="*/ 8 h 8"/>
              </a:gdLst>
              <a:ahLst/>
              <a:cxnLst>
                <a:cxn ang="T12">
                  <a:pos x="T0" y="T1"/>
                </a:cxn>
                <a:cxn ang="T13">
                  <a:pos x="T2" y="T3"/>
                </a:cxn>
                <a:cxn ang="T14">
                  <a:pos x="T4" y="T5"/>
                </a:cxn>
                <a:cxn ang="T15">
                  <a:pos x="T6" y="T7"/>
                </a:cxn>
                <a:cxn ang="T16">
                  <a:pos x="T8" y="T9"/>
                </a:cxn>
                <a:cxn ang="T17">
                  <a:pos x="T10" y="T11"/>
                </a:cxn>
              </a:cxnLst>
              <a:rect l="T18" t="T19" r="T20" b="T21"/>
              <a:pathLst>
                <a:path w="7" h="8">
                  <a:moveTo>
                    <a:pt x="3" y="1"/>
                  </a:moveTo>
                  <a:cubicBezTo>
                    <a:pt x="4" y="1"/>
                    <a:pt x="6" y="1"/>
                    <a:pt x="6" y="3"/>
                  </a:cubicBezTo>
                  <a:cubicBezTo>
                    <a:pt x="7" y="4"/>
                    <a:pt x="7" y="7"/>
                    <a:pt x="5" y="7"/>
                  </a:cubicBezTo>
                  <a:cubicBezTo>
                    <a:pt x="4" y="8"/>
                    <a:pt x="2" y="6"/>
                    <a:pt x="1" y="5"/>
                  </a:cubicBezTo>
                  <a:cubicBezTo>
                    <a:pt x="0" y="4"/>
                    <a:pt x="0" y="3"/>
                    <a:pt x="1" y="2"/>
                  </a:cubicBezTo>
                  <a:cubicBezTo>
                    <a:pt x="1" y="1"/>
                    <a:pt x="2" y="0"/>
                    <a:pt x="3"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4" name="Freeform 271"/>
            <p:cNvSpPr>
              <a:spLocks noChangeAspect="1"/>
            </p:cNvSpPr>
            <p:nvPr/>
          </p:nvSpPr>
          <p:spPr bwMode="auto">
            <a:xfrm>
              <a:off x="4065712" y="2425991"/>
              <a:ext cx="157148" cy="301713"/>
            </a:xfrm>
            <a:custGeom>
              <a:avLst/>
              <a:gdLst>
                <a:gd name="T0" fmla="*/ 2147483647 w 90"/>
                <a:gd name="T1" fmla="*/ 2147483647 h 158"/>
                <a:gd name="T2" fmla="*/ 2147483647 w 90"/>
                <a:gd name="T3" fmla="*/ 2147483647 h 158"/>
                <a:gd name="T4" fmla="*/ 2147483647 w 90"/>
                <a:gd name="T5" fmla="*/ 2147483647 h 158"/>
                <a:gd name="T6" fmla="*/ 2147483647 w 90"/>
                <a:gd name="T7" fmla="*/ 2147483647 h 158"/>
                <a:gd name="T8" fmla="*/ 2147483647 w 90"/>
                <a:gd name="T9" fmla="*/ 2147483647 h 158"/>
                <a:gd name="T10" fmla="*/ 0 w 90"/>
                <a:gd name="T11" fmla="*/ 2147483647 h 158"/>
                <a:gd name="T12" fmla="*/ 2147483647 w 90"/>
                <a:gd name="T13" fmla="*/ 2147483647 h 158"/>
                <a:gd name="T14" fmla="*/ 2147483647 w 90"/>
                <a:gd name="T15" fmla="*/ 2147483647 h 158"/>
                <a:gd name="T16" fmla="*/ 2147483647 w 90"/>
                <a:gd name="T17" fmla="*/ 2147483647 h 158"/>
                <a:gd name="T18" fmla="*/ 2147483647 w 90"/>
                <a:gd name="T19" fmla="*/ 2147483647 h 158"/>
                <a:gd name="T20" fmla="*/ 2147483647 w 90"/>
                <a:gd name="T21" fmla="*/ 2147483647 h 158"/>
                <a:gd name="T22" fmla="*/ 2147483647 w 90"/>
                <a:gd name="T23" fmla="*/ 2147483647 h 158"/>
                <a:gd name="T24" fmla="*/ 2147483647 w 90"/>
                <a:gd name="T25" fmla="*/ 2147483647 h 158"/>
                <a:gd name="T26" fmla="*/ 2147483647 w 90"/>
                <a:gd name="T27" fmla="*/ 2147483647 h 158"/>
                <a:gd name="T28" fmla="*/ 2147483647 w 90"/>
                <a:gd name="T29" fmla="*/ 2147483647 h 158"/>
                <a:gd name="T30" fmla="*/ 2147483647 w 90"/>
                <a:gd name="T31" fmla="*/ 2147483647 h 158"/>
                <a:gd name="T32" fmla="*/ 2147483647 w 90"/>
                <a:gd name="T33" fmla="*/ 2147483647 h 158"/>
                <a:gd name="T34" fmla="*/ 2147483647 w 90"/>
                <a:gd name="T35" fmla="*/ 2147483647 h 158"/>
                <a:gd name="T36" fmla="*/ 2147483647 w 90"/>
                <a:gd name="T37" fmla="*/ 2147483647 h 158"/>
                <a:gd name="T38" fmla="*/ 2147483647 w 90"/>
                <a:gd name="T39" fmla="*/ 2147483647 h 158"/>
                <a:gd name="T40" fmla="*/ 2147483647 w 90"/>
                <a:gd name="T41" fmla="*/ 2147483647 h 158"/>
                <a:gd name="T42" fmla="*/ 0 w 90"/>
                <a:gd name="T43" fmla="*/ 2147483647 h 158"/>
                <a:gd name="T44" fmla="*/ 2147483647 w 90"/>
                <a:gd name="T45" fmla="*/ 2147483647 h 158"/>
                <a:gd name="T46" fmla="*/ 2147483647 w 90"/>
                <a:gd name="T47" fmla="*/ 2147483647 h 158"/>
                <a:gd name="T48" fmla="*/ 2147483647 w 90"/>
                <a:gd name="T49" fmla="*/ 2147483647 h 158"/>
                <a:gd name="T50" fmla="*/ 2147483647 w 90"/>
                <a:gd name="T51" fmla="*/ 2147483647 h 158"/>
                <a:gd name="T52" fmla="*/ 2147483647 w 90"/>
                <a:gd name="T53" fmla="*/ 2147483647 h 158"/>
                <a:gd name="T54" fmla="*/ 2147483647 w 90"/>
                <a:gd name="T55" fmla="*/ 2147483647 h 158"/>
                <a:gd name="T56" fmla="*/ 2147483647 w 90"/>
                <a:gd name="T57" fmla="*/ 2147483647 h 158"/>
                <a:gd name="T58" fmla="*/ 2147483647 w 90"/>
                <a:gd name="T59" fmla="*/ 2147483647 h 158"/>
                <a:gd name="T60" fmla="*/ 2147483647 w 90"/>
                <a:gd name="T61" fmla="*/ 2147483647 h 158"/>
                <a:gd name="T62" fmla="*/ 2147483647 w 90"/>
                <a:gd name="T63" fmla="*/ 2147483647 h 158"/>
                <a:gd name="T64" fmla="*/ 2147483647 w 90"/>
                <a:gd name="T65" fmla="*/ 2147483647 h 158"/>
                <a:gd name="T66" fmla="*/ 2147483647 w 90"/>
                <a:gd name="T67" fmla="*/ 2147483647 h 158"/>
                <a:gd name="T68" fmla="*/ 2147483647 w 90"/>
                <a:gd name="T69" fmla="*/ 2147483647 h 158"/>
                <a:gd name="T70" fmla="*/ 2147483647 w 90"/>
                <a:gd name="T71" fmla="*/ 2147483647 h 158"/>
                <a:gd name="T72" fmla="*/ 2147483647 w 90"/>
                <a:gd name="T73" fmla="*/ 2147483647 h 158"/>
                <a:gd name="T74" fmla="*/ 2147483647 w 90"/>
                <a:gd name="T75" fmla="*/ 2147483647 h 158"/>
                <a:gd name="T76" fmla="*/ 2147483647 w 90"/>
                <a:gd name="T77" fmla="*/ 2147483647 h 158"/>
                <a:gd name="T78" fmla="*/ 2147483647 w 90"/>
                <a:gd name="T79" fmla="*/ 2147483647 h 158"/>
                <a:gd name="T80" fmla="*/ 2147483647 w 90"/>
                <a:gd name="T81" fmla="*/ 2147483647 h 158"/>
                <a:gd name="T82" fmla="*/ 2147483647 w 90"/>
                <a:gd name="T83" fmla="*/ 2147483647 h 158"/>
                <a:gd name="T84" fmla="*/ 2147483647 w 90"/>
                <a:gd name="T85" fmla="*/ 2147483647 h 15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0"/>
                <a:gd name="T130" fmla="*/ 0 h 158"/>
                <a:gd name="T131" fmla="*/ 90 w 90"/>
                <a:gd name="T132" fmla="*/ 158 h 15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0" h="158">
                  <a:moveTo>
                    <a:pt x="76" y="131"/>
                  </a:moveTo>
                  <a:cubicBezTo>
                    <a:pt x="77" y="132"/>
                    <a:pt x="79" y="133"/>
                    <a:pt x="80" y="133"/>
                  </a:cubicBezTo>
                  <a:cubicBezTo>
                    <a:pt x="83" y="133"/>
                    <a:pt x="87" y="131"/>
                    <a:pt x="88" y="133"/>
                  </a:cubicBezTo>
                  <a:cubicBezTo>
                    <a:pt x="88" y="135"/>
                    <a:pt x="84" y="137"/>
                    <a:pt x="82" y="138"/>
                  </a:cubicBezTo>
                  <a:cubicBezTo>
                    <a:pt x="79" y="140"/>
                    <a:pt x="76" y="142"/>
                    <a:pt x="73" y="142"/>
                  </a:cubicBezTo>
                  <a:cubicBezTo>
                    <a:pt x="70" y="143"/>
                    <a:pt x="68" y="141"/>
                    <a:pt x="66" y="141"/>
                  </a:cubicBezTo>
                  <a:cubicBezTo>
                    <a:pt x="64" y="141"/>
                    <a:pt x="62" y="142"/>
                    <a:pt x="60" y="142"/>
                  </a:cubicBezTo>
                  <a:cubicBezTo>
                    <a:pt x="58" y="142"/>
                    <a:pt x="56" y="141"/>
                    <a:pt x="54" y="141"/>
                  </a:cubicBezTo>
                  <a:cubicBezTo>
                    <a:pt x="51" y="141"/>
                    <a:pt x="49" y="142"/>
                    <a:pt x="46" y="143"/>
                  </a:cubicBezTo>
                  <a:cubicBezTo>
                    <a:pt x="44" y="143"/>
                    <a:pt x="43" y="146"/>
                    <a:pt x="41" y="146"/>
                  </a:cubicBezTo>
                  <a:cubicBezTo>
                    <a:pt x="38" y="146"/>
                    <a:pt x="37" y="143"/>
                    <a:pt x="35" y="143"/>
                  </a:cubicBezTo>
                  <a:cubicBezTo>
                    <a:pt x="33" y="143"/>
                    <a:pt x="30" y="144"/>
                    <a:pt x="29" y="145"/>
                  </a:cubicBezTo>
                  <a:cubicBezTo>
                    <a:pt x="27" y="147"/>
                    <a:pt x="28" y="151"/>
                    <a:pt x="26" y="152"/>
                  </a:cubicBezTo>
                  <a:cubicBezTo>
                    <a:pt x="23" y="153"/>
                    <a:pt x="21" y="151"/>
                    <a:pt x="18" y="151"/>
                  </a:cubicBezTo>
                  <a:cubicBezTo>
                    <a:pt x="16" y="151"/>
                    <a:pt x="13" y="152"/>
                    <a:pt x="11" y="153"/>
                  </a:cubicBezTo>
                  <a:cubicBezTo>
                    <a:pt x="10" y="154"/>
                    <a:pt x="9" y="157"/>
                    <a:pt x="8" y="157"/>
                  </a:cubicBezTo>
                  <a:cubicBezTo>
                    <a:pt x="6" y="158"/>
                    <a:pt x="5" y="156"/>
                    <a:pt x="3" y="156"/>
                  </a:cubicBezTo>
                  <a:cubicBezTo>
                    <a:pt x="2" y="156"/>
                    <a:pt x="0" y="157"/>
                    <a:pt x="0" y="156"/>
                  </a:cubicBezTo>
                  <a:cubicBezTo>
                    <a:pt x="2" y="154"/>
                    <a:pt x="5" y="153"/>
                    <a:pt x="8" y="151"/>
                  </a:cubicBezTo>
                  <a:cubicBezTo>
                    <a:pt x="10" y="149"/>
                    <a:pt x="12" y="146"/>
                    <a:pt x="14" y="144"/>
                  </a:cubicBezTo>
                  <a:cubicBezTo>
                    <a:pt x="15" y="142"/>
                    <a:pt x="15" y="140"/>
                    <a:pt x="16" y="138"/>
                  </a:cubicBezTo>
                  <a:cubicBezTo>
                    <a:pt x="17" y="137"/>
                    <a:pt x="18" y="138"/>
                    <a:pt x="19" y="135"/>
                  </a:cubicBezTo>
                  <a:cubicBezTo>
                    <a:pt x="23" y="134"/>
                    <a:pt x="26" y="135"/>
                    <a:pt x="30" y="135"/>
                  </a:cubicBezTo>
                  <a:cubicBezTo>
                    <a:pt x="31" y="135"/>
                    <a:pt x="32" y="135"/>
                    <a:pt x="33" y="134"/>
                  </a:cubicBezTo>
                  <a:cubicBezTo>
                    <a:pt x="36" y="132"/>
                    <a:pt x="39" y="130"/>
                    <a:pt x="41" y="127"/>
                  </a:cubicBezTo>
                  <a:cubicBezTo>
                    <a:pt x="41" y="126"/>
                    <a:pt x="40" y="127"/>
                    <a:pt x="39" y="127"/>
                  </a:cubicBezTo>
                  <a:cubicBezTo>
                    <a:pt x="36" y="128"/>
                    <a:pt x="33" y="132"/>
                    <a:pt x="30" y="132"/>
                  </a:cubicBezTo>
                  <a:cubicBezTo>
                    <a:pt x="27" y="132"/>
                    <a:pt x="26" y="128"/>
                    <a:pt x="23" y="127"/>
                  </a:cubicBezTo>
                  <a:cubicBezTo>
                    <a:pt x="22" y="127"/>
                    <a:pt x="21" y="130"/>
                    <a:pt x="20" y="129"/>
                  </a:cubicBezTo>
                  <a:cubicBezTo>
                    <a:pt x="18" y="129"/>
                    <a:pt x="19" y="126"/>
                    <a:pt x="18" y="126"/>
                  </a:cubicBezTo>
                  <a:cubicBezTo>
                    <a:pt x="15" y="125"/>
                    <a:pt x="13" y="129"/>
                    <a:pt x="10" y="128"/>
                  </a:cubicBezTo>
                  <a:cubicBezTo>
                    <a:pt x="9" y="123"/>
                    <a:pt x="5" y="124"/>
                    <a:pt x="7" y="122"/>
                  </a:cubicBezTo>
                  <a:cubicBezTo>
                    <a:pt x="8" y="119"/>
                    <a:pt x="13" y="120"/>
                    <a:pt x="16" y="118"/>
                  </a:cubicBezTo>
                  <a:cubicBezTo>
                    <a:pt x="18" y="117"/>
                    <a:pt x="21" y="114"/>
                    <a:pt x="22" y="112"/>
                  </a:cubicBezTo>
                  <a:cubicBezTo>
                    <a:pt x="23" y="110"/>
                    <a:pt x="23" y="106"/>
                    <a:pt x="21" y="105"/>
                  </a:cubicBezTo>
                  <a:cubicBezTo>
                    <a:pt x="20" y="104"/>
                    <a:pt x="15" y="108"/>
                    <a:pt x="15" y="106"/>
                  </a:cubicBezTo>
                  <a:cubicBezTo>
                    <a:pt x="15" y="103"/>
                    <a:pt x="19" y="102"/>
                    <a:pt x="21" y="100"/>
                  </a:cubicBezTo>
                  <a:cubicBezTo>
                    <a:pt x="22" y="99"/>
                    <a:pt x="24" y="98"/>
                    <a:pt x="26" y="97"/>
                  </a:cubicBezTo>
                  <a:cubicBezTo>
                    <a:pt x="27" y="97"/>
                    <a:pt x="29" y="97"/>
                    <a:pt x="30" y="97"/>
                  </a:cubicBezTo>
                  <a:cubicBezTo>
                    <a:pt x="32" y="98"/>
                    <a:pt x="34" y="99"/>
                    <a:pt x="34" y="98"/>
                  </a:cubicBezTo>
                  <a:cubicBezTo>
                    <a:pt x="35" y="96"/>
                    <a:pt x="33" y="94"/>
                    <a:pt x="33" y="93"/>
                  </a:cubicBezTo>
                  <a:cubicBezTo>
                    <a:pt x="34" y="91"/>
                    <a:pt x="36" y="91"/>
                    <a:pt x="36" y="89"/>
                  </a:cubicBezTo>
                  <a:cubicBezTo>
                    <a:pt x="36" y="88"/>
                    <a:pt x="33" y="88"/>
                    <a:pt x="34" y="87"/>
                  </a:cubicBezTo>
                  <a:cubicBezTo>
                    <a:pt x="34" y="85"/>
                    <a:pt x="38" y="84"/>
                    <a:pt x="37" y="83"/>
                  </a:cubicBezTo>
                  <a:cubicBezTo>
                    <a:pt x="37" y="81"/>
                    <a:pt x="34" y="83"/>
                    <a:pt x="33" y="83"/>
                  </a:cubicBezTo>
                  <a:cubicBezTo>
                    <a:pt x="31" y="81"/>
                    <a:pt x="29" y="78"/>
                    <a:pt x="28" y="75"/>
                  </a:cubicBezTo>
                  <a:cubicBezTo>
                    <a:pt x="27" y="74"/>
                    <a:pt x="28" y="72"/>
                    <a:pt x="29" y="71"/>
                  </a:cubicBezTo>
                  <a:cubicBezTo>
                    <a:pt x="30" y="70"/>
                    <a:pt x="32" y="69"/>
                    <a:pt x="32" y="68"/>
                  </a:cubicBezTo>
                  <a:cubicBezTo>
                    <a:pt x="31" y="67"/>
                    <a:pt x="29" y="68"/>
                    <a:pt x="28" y="68"/>
                  </a:cubicBezTo>
                  <a:cubicBezTo>
                    <a:pt x="26" y="69"/>
                    <a:pt x="25" y="71"/>
                    <a:pt x="22" y="71"/>
                  </a:cubicBezTo>
                  <a:cubicBezTo>
                    <a:pt x="20" y="72"/>
                    <a:pt x="18" y="71"/>
                    <a:pt x="16" y="70"/>
                  </a:cubicBezTo>
                  <a:cubicBezTo>
                    <a:pt x="15" y="70"/>
                    <a:pt x="13" y="70"/>
                    <a:pt x="12" y="69"/>
                  </a:cubicBezTo>
                  <a:cubicBezTo>
                    <a:pt x="11" y="67"/>
                    <a:pt x="12" y="66"/>
                    <a:pt x="12" y="64"/>
                  </a:cubicBezTo>
                  <a:cubicBezTo>
                    <a:pt x="12" y="63"/>
                    <a:pt x="13" y="62"/>
                    <a:pt x="14" y="60"/>
                  </a:cubicBezTo>
                  <a:cubicBezTo>
                    <a:pt x="14" y="59"/>
                    <a:pt x="15" y="57"/>
                    <a:pt x="15" y="56"/>
                  </a:cubicBezTo>
                  <a:cubicBezTo>
                    <a:pt x="14" y="55"/>
                    <a:pt x="12" y="56"/>
                    <a:pt x="12" y="55"/>
                  </a:cubicBezTo>
                  <a:cubicBezTo>
                    <a:pt x="11" y="54"/>
                    <a:pt x="13" y="52"/>
                    <a:pt x="12" y="51"/>
                  </a:cubicBezTo>
                  <a:cubicBezTo>
                    <a:pt x="12" y="50"/>
                    <a:pt x="10" y="51"/>
                    <a:pt x="9" y="51"/>
                  </a:cubicBezTo>
                  <a:cubicBezTo>
                    <a:pt x="8" y="50"/>
                    <a:pt x="8" y="48"/>
                    <a:pt x="7" y="48"/>
                  </a:cubicBezTo>
                  <a:cubicBezTo>
                    <a:pt x="6" y="49"/>
                    <a:pt x="7" y="51"/>
                    <a:pt x="6" y="52"/>
                  </a:cubicBezTo>
                  <a:cubicBezTo>
                    <a:pt x="5" y="53"/>
                    <a:pt x="4" y="51"/>
                    <a:pt x="4" y="50"/>
                  </a:cubicBezTo>
                  <a:cubicBezTo>
                    <a:pt x="4" y="48"/>
                    <a:pt x="4" y="45"/>
                    <a:pt x="5" y="43"/>
                  </a:cubicBezTo>
                  <a:cubicBezTo>
                    <a:pt x="5" y="42"/>
                    <a:pt x="6" y="42"/>
                    <a:pt x="7" y="41"/>
                  </a:cubicBezTo>
                  <a:cubicBezTo>
                    <a:pt x="7" y="40"/>
                    <a:pt x="9" y="37"/>
                    <a:pt x="7" y="37"/>
                  </a:cubicBezTo>
                  <a:cubicBezTo>
                    <a:pt x="6" y="36"/>
                    <a:pt x="5" y="39"/>
                    <a:pt x="4" y="39"/>
                  </a:cubicBezTo>
                  <a:cubicBezTo>
                    <a:pt x="3" y="39"/>
                    <a:pt x="1" y="39"/>
                    <a:pt x="0" y="37"/>
                  </a:cubicBezTo>
                  <a:cubicBezTo>
                    <a:pt x="0" y="37"/>
                    <a:pt x="2" y="36"/>
                    <a:pt x="2" y="36"/>
                  </a:cubicBezTo>
                  <a:cubicBezTo>
                    <a:pt x="2" y="34"/>
                    <a:pt x="1" y="33"/>
                    <a:pt x="1" y="32"/>
                  </a:cubicBezTo>
                  <a:cubicBezTo>
                    <a:pt x="2" y="31"/>
                    <a:pt x="4" y="32"/>
                    <a:pt x="5" y="31"/>
                  </a:cubicBezTo>
                  <a:cubicBezTo>
                    <a:pt x="5" y="30"/>
                    <a:pt x="3" y="30"/>
                    <a:pt x="3" y="29"/>
                  </a:cubicBezTo>
                  <a:cubicBezTo>
                    <a:pt x="3" y="28"/>
                    <a:pt x="5" y="29"/>
                    <a:pt x="6" y="28"/>
                  </a:cubicBezTo>
                  <a:cubicBezTo>
                    <a:pt x="6" y="27"/>
                    <a:pt x="4" y="27"/>
                    <a:pt x="4" y="26"/>
                  </a:cubicBezTo>
                  <a:cubicBezTo>
                    <a:pt x="4" y="25"/>
                    <a:pt x="7" y="25"/>
                    <a:pt x="6" y="24"/>
                  </a:cubicBezTo>
                  <a:cubicBezTo>
                    <a:pt x="5" y="22"/>
                    <a:pt x="2" y="23"/>
                    <a:pt x="2" y="22"/>
                  </a:cubicBezTo>
                  <a:cubicBezTo>
                    <a:pt x="1" y="21"/>
                    <a:pt x="3" y="19"/>
                    <a:pt x="3" y="18"/>
                  </a:cubicBezTo>
                  <a:cubicBezTo>
                    <a:pt x="3" y="17"/>
                    <a:pt x="2" y="16"/>
                    <a:pt x="3" y="15"/>
                  </a:cubicBezTo>
                  <a:cubicBezTo>
                    <a:pt x="5" y="14"/>
                    <a:pt x="8" y="15"/>
                    <a:pt x="10" y="14"/>
                  </a:cubicBezTo>
                  <a:cubicBezTo>
                    <a:pt x="11" y="13"/>
                    <a:pt x="7" y="12"/>
                    <a:pt x="7" y="11"/>
                  </a:cubicBezTo>
                  <a:cubicBezTo>
                    <a:pt x="7" y="10"/>
                    <a:pt x="8" y="10"/>
                    <a:pt x="8" y="9"/>
                  </a:cubicBezTo>
                  <a:cubicBezTo>
                    <a:pt x="8" y="8"/>
                    <a:pt x="7" y="8"/>
                    <a:pt x="7" y="7"/>
                  </a:cubicBezTo>
                  <a:cubicBezTo>
                    <a:pt x="9" y="7"/>
                    <a:pt x="11" y="8"/>
                    <a:pt x="12" y="7"/>
                  </a:cubicBezTo>
                  <a:cubicBezTo>
                    <a:pt x="13" y="5"/>
                    <a:pt x="10" y="3"/>
                    <a:pt x="11" y="1"/>
                  </a:cubicBezTo>
                  <a:cubicBezTo>
                    <a:pt x="12" y="0"/>
                    <a:pt x="14" y="1"/>
                    <a:pt x="16" y="2"/>
                  </a:cubicBezTo>
                  <a:cubicBezTo>
                    <a:pt x="17" y="2"/>
                    <a:pt x="18" y="3"/>
                    <a:pt x="19" y="3"/>
                  </a:cubicBezTo>
                  <a:cubicBezTo>
                    <a:pt x="22" y="2"/>
                    <a:pt x="25" y="1"/>
                    <a:pt x="29" y="0"/>
                  </a:cubicBezTo>
                  <a:cubicBezTo>
                    <a:pt x="30" y="0"/>
                    <a:pt x="32" y="0"/>
                    <a:pt x="34" y="1"/>
                  </a:cubicBezTo>
                  <a:cubicBezTo>
                    <a:pt x="35" y="1"/>
                    <a:pt x="34" y="3"/>
                    <a:pt x="34" y="4"/>
                  </a:cubicBezTo>
                  <a:cubicBezTo>
                    <a:pt x="33" y="5"/>
                    <a:pt x="31" y="7"/>
                    <a:pt x="29" y="8"/>
                  </a:cubicBezTo>
                  <a:cubicBezTo>
                    <a:pt x="26" y="11"/>
                    <a:pt x="23" y="12"/>
                    <a:pt x="20" y="14"/>
                  </a:cubicBezTo>
                  <a:cubicBezTo>
                    <a:pt x="19" y="15"/>
                    <a:pt x="20" y="16"/>
                    <a:pt x="21" y="16"/>
                  </a:cubicBezTo>
                  <a:cubicBezTo>
                    <a:pt x="22" y="16"/>
                    <a:pt x="25" y="15"/>
                    <a:pt x="25" y="16"/>
                  </a:cubicBezTo>
                  <a:cubicBezTo>
                    <a:pt x="24" y="18"/>
                    <a:pt x="21" y="19"/>
                    <a:pt x="19" y="21"/>
                  </a:cubicBezTo>
                  <a:cubicBezTo>
                    <a:pt x="19" y="22"/>
                    <a:pt x="19" y="24"/>
                    <a:pt x="20" y="23"/>
                  </a:cubicBezTo>
                  <a:cubicBezTo>
                    <a:pt x="23" y="22"/>
                    <a:pt x="24" y="20"/>
                    <a:pt x="27" y="19"/>
                  </a:cubicBezTo>
                  <a:cubicBezTo>
                    <a:pt x="29" y="18"/>
                    <a:pt x="32" y="19"/>
                    <a:pt x="34" y="18"/>
                  </a:cubicBezTo>
                  <a:cubicBezTo>
                    <a:pt x="36" y="18"/>
                    <a:pt x="38" y="19"/>
                    <a:pt x="40" y="18"/>
                  </a:cubicBezTo>
                  <a:cubicBezTo>
                    <a:pt x="43" y="18"/>
                    <a:pt x="45" y="18"/>
                    <a:pt x="47" y="18"/>
                  </a:cubicBezTo>
                  <a:cubicBezTo>
                    <a:pt x="48" y="18"/>
                    <a:pt x="49" y="19"/>
                    <a:pt x="49" y="20"/>
                  </a:cubicBezTo>
                  <a:cubicBezTo>
                    <a:pt x="49" y="22"/>
                    <a:pt x="49" y="24"/>
                    <a:pt x="48" y="26"/>
                  </a:cubicBezTo>
                  <a:cubicBezTo>
                    <a:pt x="47" y="27"/>
                    <a:pt x="46" y="29"/>
                    <a:pt x="45" y="31"/>
                  </a:cubicBezTo>
                  <a:cubicBezTo>
                    <a:pt x="43" y="33"/>
                    <a:pt x="42" y="36"/>
                    <a:pt x="40" y="39"/>
                  </a:cubicBezTo>
                  <a:cubicBezTo>
                    <a:pt x="39" y="40"/>
                    <a:pt x="37" y="39"/>
                    <a:pt x="36" y="41"/>
                  </a:cubicBezTo>
                  <a:cubicBezTo>
                    <a:pt x="36" y="42"/>
                    <a:pt x="39" y="44"/>
                    <a:pt x="38" y="46"/>
                  </a:cubicBezTo>
                  <a:cubicBezTo>
                    <a:pt x="37" y="47"/>
                    <a:pt x="35" y="45"/>
                    <a:pt x="34" y="46"/>
                  </a:cubicBezTo>
                  <a:cubicBezTo>
                    <a:pt x="33" y="47"/>
                    <a:pt x="30" y="48"/>
                    <a:pt x="31" y="50"/>
                  </a:cubicBezTo>
                  <a:cubicBezTo>
                    <a:pt x="31" y="51"/>
                    <a:pt x="34" y="50"/>
                    <a:pt x="35" y="49"/>
                  </a:cubicBezTo>
                  <a:cubicBezTo>
                    <a:pt x="36" y="49"/>
                    <a:pt x="38" y="48"/>
                    <a:pt x="39" y="48"/>
                  </a:cubicBezTo>
                  <a:cubicBezTo>
                    <a:pt x="41" y="49"/>
                    <a:pt x="44" y="50"/>
                    <a:pt x="46" y="52"/>
                  </a:cubicBezTo>
                  <a:cubicBezTo>
                    <a:pt x="48" y="54"/>
                    <a:pt x="50" y="56"/>
                    <a:pt x="51" y="59"/>
                  </a:cubicBezTo>
                  <a:cubicBezTo>
                    <a:pt x="52" y="61"/>
                    <a:pt x="51" y="63"/>
                    <a:pt x="52" y="65"/>
                  </a:cubicBezTo>
                  <a:cubicBezTo>
                    <a:pt x="53" y="68"/>
                    <a:pt x="54" y="71"/>
                    <a:pt x="56" y="73"/>
                  </a:cubicBezTo>
                  <a:cubicBezTo>
                    <a:pt x="58" y="76"/>
                    <a:pt x="61" y="76"/>
                    <a:pt x="63" y="79"/>
                  </a:cubicBezTo>
                  <a:cubicBezTo>
                    <a:pt x="66" y="82"/>
                    <a:pt x="67" y="86"/>
                    <a:pt x="69" y="90"/>
                  </a:cubicBezTo>
                  <a:cubicBezTo>
                    <a:pt x="69" y="91"/>
                    <a:pt x="71" y="92"/>
                    <a:pt x="71" y="93"/>
                  </a:cubicBezTo>
                  <a:cubicBezTo>
                    <a:pt x="70" y="94"/>
                    <a:pt x="68" y="91"/>
                    <a:pt x="67" y="92"/>
                  </a:cubicBezTo>
                  <a:cubicBezTo>
                    <a:pt x="66" y="93"/>
                    <a:pt x="68" y="93"/>
                    <a:pt x="69" y="94"/>
                  </a:cubicBezTo>
                  <a:cubicBezTo>
                    <a:pt x="71" y="96"/>
                    <a:pt x="74" y="98"/>
                    <a:pt x="75" y="100"/>
                  </a:cubicBezTo>
                  <a:cubicBezTo>
                    <a:pt x="75" y="102"/>
                    <a:pt x="72" y="103"/>
                    <a:pt x="71" y="105"/>
                  </a:cubicBezTo>
                  <a:cubicBezTo>
                    <a:pt x="71" y="105"/>
                    <a:pt x="71" y="107"/>
                    <a:pt x="72" y="107"/>
                  </a:cubicBezTo>
                  <a:cubicBezTo>
                    <a:pt x="73" y="107"/>
                    <a:pt x="74" y="107"/>
                    <a:pt x="75" y="107"/>
                  </a:cubicBezTo>
                  <a:cubicBezTo>
                    <a:pt x="77" y="106"/>
                    <a:pt x="77" y="104"/>
                    <a:pt x="78" y="104"/>
                  </a:cubicBezTo>
                  <a:cubicBezTo>
                    <a:pt x="82" y="104"/>
                    <a:pt x="86" y="105"/>
                    <a:pt x="89" y="107"/>
                  </a:cubicBezTo>
                  <a:cubicBezTo>
                    <a:pt x="90" y="108"/>
                    <a:pt x="90" y="111"/>
                    <a:pt x="90" y="113"/>
                  </a:cubicBezTo>
                  <a:cubicBezTo>
                    <a:pt x="89" y="115"/>
                    <a:pt x="89" y="118"/>
                    <a:pt x="87" y="120"/>
                  </a:cubicBezTo>
                  <a:cubicBezTo>
                    <a:pt x="86" y="121"/>
                    <a:pt x="84" y="121"/>
                    <a:pt x="83" y="122"/>
                  </a:cubicBezTo>
                  <a:cubicBezTo>
                    <a:pt x="82" y="123"/>
                    <a:pt x="85" y="125"/>
                    <a:pt x="84" y="125"/>
                  </a:cubicBezTo>
                  <a:cubicBezTo>
                    <a:pt x="82" y="126"/>
                    <a:pt x="80" y="124"/>
                    <a:pt x="78" y="125"/>
                  </a:cubicBezTo>
                  <a:cubicBezTo>
                    <a:pt x="77" y="126"/>
                    <a:pt x="81" y="127"/>
                    <a:pt x="80" y="128"/>
                  </a:cubicBezTo>
                  <a:cubicBezTo>
                    <a:pt x="80" y="129"/>
                    <a:pt x="78" y="129"/>
                    <a:pt x="77" y="130"/>
                  </a:cubicBezTo>
                  <a:cubicBezTo>
                    <a:pt x="77" y="130"/>
                    <a:pt x="75" y="130"/>
                    <a:pt x="76" y="13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5" name="Freeform 272"/>
            <p:cNvSpPr>
              <a:spLocks noChangeAspect="1"/>
            </p:cNvSpPr>
            <p:nvPr/>
          </p:nvSpPr>
          <p:spPr bwMode="auto">
            <a:xfrm>
              <a:off x="4067299" y="2529705"/>
              <a:ext cx="7937" cy="14142"/>
            </a:xfrm>
            <a:custGeom>
              <a:avLst/>
              <a:gdLst>
                <a:gd name="T0" fmla="*/ 2147483647 w 4"/>
                <a:gd name="T1" fmla="*/ 2147483647 h 6"/>
                <a:gd name="T2" fmla="*/ 2147483647 w 4"/>
                <a:gd name="T3" fmla="*/ 0 h 6"/>
                <a:gd name="T4" fmla="*/ 2147483647 w 4"/>
                <a:gd name="T5" fmla="*/ 0 h 6"/>
                <a:gd name="T6" fmla="*/ 2147483647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3"/>
                    <a:pt x="1" y="2"/>
                    <a:pt x="2" y="0"/>
                  </a:cubicBezTo>
                  <a:cubicBezTo>
                    <a:pt x="2" y="0"/>
                    <a:pt x="3" y="0"/>
                    <a:pt x="3" y="0"/>
                  </a:cubicBezTo>
                  <a:cubicBezTo>
                    <a:pt x="3" y="2"/>
                    <a:pt x="4" y="4"/>
                    <a:pt x="3" y="5"/>
                  </a:cubicBezTo>
                  <a:cubicBezTo>
                    <a:pt x="2" y="6"/>
                    <a:pt x="1" y="6"/>
                    <a:pt x="1" y="5"/>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6" name="Freeform 273"/>
            <p:cNvSpPr>
              <a:spLocks noChangeAspect="1"/>
            </p:cNvSpPr>
            <p:nvPr/>
          </p:nvSpPr>
          <p:spPr bwMode="auto">
            <a:xfrm>
              <a:off x="4041901" y="2430705"/>
              <a:ext cx="20636" cy="29857"/>
            </a:xfrm>
            <a:custGeom>
              <a:avLst/>
              <a:gdLst>
                <a:gd name="T0" fmla="*/ 2147483647 w 11"/>
                <a:gd name="T1" fmla="*/ 2147483647 h 16"/>
                <a:gd name="T2" fmla="*/ 2147483647 w 11"/>
                <a:gd name="T3" fmla="*/ 2147483647 h 16"/>
                <a:gd name="T4" fmla="*/ 2147483647 w 11"/>
                <a:gd name="T5" fmla="*/ 2147483647 h 16"/>
                <a:gd name="T6" fmla="*/ 2147483647 w 11"/>
                <a:gd name="T7" fmla="*/ 2147483647 h 16"/>
                <a:gd name="T8" fmla="*/ 2147483647 w 11"/>
                <a:gd name="T9" fmla="*/ 2147483647 h 16"/>
                <a:gd name="T10" fmla="*/ 2147483647 w 11"/>
                <a:gd name="T11" fmla="*/ 2147483647 h 16"/>
                <a:gd name="T12" fmla="*/ 2147483647 w 11"/>
                <a:gd name="T13" fmla="*/ 2147483647 h 16"/>
                <a:gd name="T14" fmla="*/ 2147483647 w 11"/>
                <a:gd name="T15" fmla="*/ 2147483647 h 16"/>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6"/>
                <a:gd name="T26" fmla="*/ 11 w 11"/>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6">
                  <a:moveTo>
                    <a:pt x="11" y="1"/>
                  </a:moveTo>
                  <a:cubicBezTo>
                    <a:pt x="11" y="5"/>
                    <a:pt x="10" y="8"/>
                    <a:pt x="8" y="11"/>
                  </a:cubicBezTo>
                  <a:cubicBezTo>
                    <a:pt x="6" y="10"/>
                    <a:pt x="3" y="13"/>
                    <a:pt x="1" y="15"/>
                  </a:cubicBezTo>
                  <a:cubicBezTo>
                    <a:pt x="0" y="16"/>
                    <a:pt x="2" y="12"/>
                    <a:pt x="2" y="11"/>
                  </a:cubicBezTo>
                  <a:cubicBezTo>
                    <a:pt x="2" y="9"/>
                    <a:pt x="0" y="7"/>
                    <a:pt x="1" y="6"/>
                  </a:cubicBezTo>
                  <a:cubicBezTo>
                    <a:pt x="1" y="5"/>
                    <a:pt x="3" y="7"/>
                    <a:pt x="4" y="6"/>
                  </a:cubicBezTo>
                  <a:cubicBezTo>
                    <a:pt x="6" y="5"/>
                    <a:pt x="6" y="3"/>
                    <a:pt x="7" y="2"/>
                  </a:cubicBezTo>
                  <a:cubicBezTo>
                    <a:pt x="8" y="2"/>
                    <a:pt x="11" y="0"/>
                    <a:pt x="11"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7" name="Freeform 274"/>
            <p:cNvSpPr>
              <a:spLocks noChangeAspect="1"/>
            </p:cNvSpPr>
            <p:nvPr/>
          </p:nvSpPr>
          <p:spPr bwMode="auto">
            <a:xfrm>
              <a:off x="4048250" y="2460562"/>
              <a:ext cx="22223" cy="18857"/>
            </a:xfrm>
            <a:custGeom>
              <a:avLst/>
              <a:gdLst>
                <a:gd name="T0" fmla="*/ 2147483647 w 13"/>
                <a:gd name="T1" fmla="*/ 0 h 10"/>
                <a:gd name="T2" fmla="*/ 2147483647 w 13"/>
                <a:gd name="T3" fmla="*/ 2147483647 h 10"/>
                <a:gd name="T4" fmla="*/ 2147483647 w 13"/>
                <a:gd name="T5" fmla="*/ 2147483647 h 10"/>
                <a:gd name="T6" fmla="*/ 2147483647 w 13"/>
                <a:gd name="T7" fmla="*/ 2147483647 h 10"/>
                <a:gd name="T8" fmla="*/ 2147483647 w 13"/>
                <a:gd name="T9" fmla="*/ 2147483647 h 10"/>
                <a:gd name="T10" fmla="*/ 2147483647 w 13"/>
                <a:gd name="T11" fmla="*/ 2147483647 h 10"/>
                <a:gd name="T12" fmla="*/ 2147483647 w 13"/>
                <a:gd name="T13" fmla="*/ 2147483647 h 10"/>
                <a:gd name="T14" fmla="*/ 2147483647 w 13"/>
                <a:gd name="T15" fmla="*/ 0 h 10"/>
                <a:gd name="T16" fmla="*/ 0 60000 65536"/>
                <a:gd name="T17" fmla="*/ 0 60000 65536"/>
                <a:gd name="T18" fmla="*/ 0 60000 65536"/>
                <a:gd name="T19" fmla="*/ 0 60000 65536"/>
                <a:gd name="T20" fmla="*/ 0 60000 65536"/>
                <a:gd name="T21" fmla="*/ 0 60000 65536"/>
                <a:gd name="T22" fmla="*/ 0 60000 65536"/>
                <a:gd name="T23" fmla="*/ 0 60000 65536"/>
                <a:gd name="T24" fmla="*/ 0 w 13"/>
                <a:gd name="T25" fmla="*/ 0 h 10"/>
                <a:gd name="T26" fmla="*/ 13 w 1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 h="10">
                  <a:moveTo>
                    <a:pt x="8" y="0"/>
                  </a:moveTo>
                  <a:cubicBezTo>
                    <a:pt x="9" y="2"/>
                    <a:pt x="8" y="5"/>
                    <a:pt x="9" y="6"/>
                  </a:cubicBezTo>
                  <a:cubicBezTo>
                    <a:pt x="10" y="7"/>
                    <a:pt x="13" y="7"/>
                    <a:pt x="12" y="8"/>
                  </a:cubicBezTo>
                  <a:cubicBezTo>
                    <a:pt x="12" y="10"/>
                    <a:pt x="9" y="10"/>
                    <a:pt x="8" y="9"/>
                  </a:cubicBezTo>
                  <a:cubicBezTo>
                    <a:pt x="6" y="9"/>
                    <a:pt x="5" y="8"/>
                    <a:pt x="4" y="6"/>
                  </a:cubicBezTo>
                  <a:cubicBezTo>
                    <a:pt x="3" y="5"/>
                    <a:pt x="0" y="4"/>
                    <a:pt x="1" y="3"/>
                  </a:cubicBezTo>
                  <a:cubicBezTo>
                    <a:pt x="2" y="1"/>
                    <a:pt x="5" y="4"/>
                    <a:pt x="6" y="3"/>
                  </a:cubicBezTo>
                  <a:cubicBezTo>
                    <a:pt x="7" y="3"/>
                    <a:pt x="7" y="0"/>
                    <a:pt x="8"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8" name="Freeform 275"/>
            <p:cNvSpPr>
              <a:spLocks noChangeAspect="1"/>
            </p:cNvSpPr>
            <p:nvPr/>
          </p:nvSpPr>
          <p:spPr bwMode="auto">
            <a:xfrm>
              <a:off x="4053013" y="2520276"/>
              <a:ext cx="12699" cy="14142"/>
            </a:xfrm>
            <a:custGeom>
              <a:avLst/>
              <a:gdLst>
                <a:gd name="T0" fmla="*/ 0 w 7"/>
                <a:gd name="T1" fmla="*/ 2147483647 h 6"/>
                <a:gd name="T2" fmla="*/ 2147483647 w 7"/>
                <a:gd name="T3" fmla="*/ 0 h 6"/>
                <a:gd name="T4" fmla="*/ 2147483647 w 7"/>
                <a:gd name="T5" fmla="*/ 2147483647 h 6"/>
                <a:gd name="T6" fmla="*/ 2147483647 w 7"/>
                <a:gd name="T7" fmla="*/ 2147483647 h 6"/>
                <a:gd name="T8" fmla="*/ 2147483647 w 7"/>
                <a:gd name="T9" fmla="*/ 2147483647 h 6"/>
                <a:gd name="T10" fmla="*/ 0 w 7"/>
                <a:gd name="T11" fmla="*/ 2147483647 h 6"/>
                <a:gd name="T12" fmla="*/ 0 60000 65536"/>
                <a:gd name="T13" fmla="*/ 0 60000 65536"/>
                <a:gd name="T14" fmla="*/ 0 60000 65536"/>
                <a:gd name="T15" fmla="*/ 0 60000 65536"/>
                <a:gd name="T16" fmla="*/ 0 60000 65536"/>
                <a:gd name="T17" fmla="*/ 0 60000 65536"/>
                <a:gd name="T18" fmla="*/ 0 w 7"/>
                <a:gd name="T19" fmla="*/ 0 h 6"/>
                <a:gd name="T20" fmla="*/ 7 w 7"/>
                <a:gd name="T21" fmla="*/ 6 h 6"/>
              </a:gdLst>
              <a:ahLst/>
              <a:cxnLst>
                <a:cxn ang="T12">
                  <a:pos x="T0" y="T1"/>
                </a:cxn>
                <a:cxn ang="T13">
                  <a:pos x="T2" y="T3"/>
                </a:cxn>
                <a:cxn ang="T14">
                  <a:pos x="T4" y="T5"/>
                </a:cxn>
                <a:cxn ang="T15">
                  <a:pos x="T6" y="T7"/>
                </a:cxn>
                <a:cxn ang="T16">
                  <a:pos x="T8" y="T9"/>
                </a:cxn>
                <a:cxn ang="T17">
                  <a:pos x="T10" y="T11"/>
                </a:cxn>
              </a:cxnLst>
              <a:rect l="T18" t="T19" r="T20" b="T21"/>
              <a:pathLst>
                <a:path w="7" h="6">
                  <a:moveTo>
                    <a:pt x="0" y="4"/>
                  </a:moveTo>
                  <a:cubicBezTo>
                    <a:pt x="1" y="2"/>
                    <a:pt x="2" y="0"/>
                    <a:pt x="4" y="0"/>
                  </a:cubicBezTo>
                  <a:cubicBezTo>
                    <a:pt x="6" y="0"/>
                    <a:pt x="7" y="3"/>
                    <a:pt x="7" y="5"/>
                  </a:cubicBezTo>
                  <a:cubicBezTo>
                    <a:pt x="7" y="5"/>
                    <a:pt x="6" y="6"/>
                    <a:pt x="5" y="6"/>
                  </a:cubicBezTo>
                  <a:cubicBezTo>
                    <a:pt x="4" y="6"/>
                    <a:pt x="4" y="5"/>
                    <a:pt x="3" y="5"/>
                  </a:cubicBezTo>
                  <a:cubicBezTo>
                    <a:pt x="2" y="4"/>
                    <a:pt x="0" y="5"/>
                    <a:pt x="0" y="4"/>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19" name="Freeform 276"/>
            <p:cNvSpPr>
              <a:spLocks noChangeAspect="1"/>
            </p:cNvSpPr>
            <p:nvPr/>
          </p:nvSpPr>
          <p:spPr bwMode="auto">
            <a:xfrm>
              <a:off x="4119682" y="2403991"/>
              <a:ext cx="19048" cy="17285"/>
            </a:xfrm>
            <a:custGeom>
              <a:avLst/>
              <a:gdLst>
                <a:gd name="T0" fmla="*/ 2147483647 w 11"/>
                <a:gd name="T1" fmla="*/ 2147483647 h 9"/>
                <a:gd name="T2" fmla="*/ 2147483647 w 11"/>
                <a:gd name="T3" fmla="*/ 2147483647 h 9"/>
                <a:gd name="T4" fmla="*/ 2147483647 w 11"/>
                <a:gd name="T5" fmla="*/ 2147483647 h 9"/>
                <a:gd name="T6" fmla="*/ 2147483647 w 11"/>
                <a:gd name="T7" fmla="*/ 2147483647 h 9"/>
                <a:gd name="T8" fmla="*/ 2147483647 w 11"/>
                <a:gd name="T9" fmla="*/ 2147483647 h 9"/>
                <a:gd name="T10" fmla="*/ 2147483647 w 11"/>
                <a:gd name="T11" fmla="*/ 2147483647 h 9"/>
                <a:gd name="T12" fmla="*/ 2147483647 w 11"/>
                <a:gd name="T13" fmla="*/ 2147483647 h 9"/>
                <a:gd name="T14" fmla="*/ 2147483647 w 11"/>
                <a:gd name="T15" fmla="*/ 2147483647 h 9"/>
                <a:gd name="T16" fmla="*/ 2147483647 w 11"/>
                <a:gd name="T17" fmla="*/ 2147483647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9"/>
                <a:gd name="T29" fmla="*/ 11 w 1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
                  <a:moveTo>
                    <a:pt x="1" y="2"/>
                  </a:moveTo>
                  <a:cubicBezTo>
                    <a:pt x="0" y="4"/>
                    <a:pt x="1" y="6"/>
                    <a:pt x="2" y="7"/>
                  </a:cubicBezTo>
                  <a:cubicBezTo>
                    <a:pt x="3" y="8"/>
                    <a:pt x="6" y="9"/>
                    <a:pt x="8" y="8"/>
                  </a:cubicBezTo>
                  <a:cubicBezTo>
                    <a:pt x="9" y="7"/>
                    <a:pt x="5" y="5"/>
                    <a:pt x="5" y="3"/>
                  </a:cubicBezTo>
                  <a:cubicBezTo>
                    <a:pt x="6" y="2"/>
                    <a:pt x="9" y="4"/>
                    <a:pt x="10" y="3"/>
                  </a:cubicBezTo>
                  <a:cubicBezTo>
                    <a:pt x="11" y="2"/>
                    <a:pt x="9" y="1"/>
                    <a:pt x="8" y="1"/>
                  </a:cubicBezTo>
                  <a:cubicBezTo>
                    <a:pt x="6" y="0"/>
                    <a:pt x="5" y="0"/>
                    <a:pt x="4" y="1"/>
                  </a:cubicBezTo>
                  <a:cubicBezTo>
                    <a:pt x="3" y="1"/>
                    <a:pt x="5" y="2"/>
                    <a:pt x="5" y="3"/>
                  </a:cubicBezTo>
                  <a:cubicBezTo>
                    <a:pt x="3" y="3"/>
                    <a:pt x="1" y="1"/>
                    <a:pt x="1"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20" name="Freeform 277"/>
            <p:cNvSpPr>
              <a:spLocks noChangeAspect="1"/>
            </p:cNvSpPr>
            <p:nvPr/>
          </p:nvSpPr>
          <p:spPr bwMode="auto">
            <a:xfrm>
              <a:off x="4054600" y="2482562"/>
              <a:ext cx="7937" cy="6286"/>
            </a:xfrm>
            <a:custGeom>
              <a:avLst/>
              <a:gdLst>
                <a:gd name="T0" fmla="*/ 2147483647 w 4"/>
                <a:gd name="T1" fmla="*/ 0 h 3"/>
                <a:gd name="T2" fmla="*/ 2147483647 w 4"/>
                <a:gd name="T3" fmla="*/ 2147483647 h 3"/>
                <a:gd name="T4" fmla="*/ 2147483647 w 4"/>
                <a:gd name="T5" fmla="*/ 2147483647 h 3"/>
                <a:gd name="T6" fmla="*/ 0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3" y="0"/>
                    <a:pt x="4" y="1"/>
                    <a:pt x="4" y="2"/>
                  </a:cubicBezTo>
                  <a:cubicBezTo>
                    <a:pt x="4" y="2"/>
                    <a:pt x="3" y="3"/>
                    <a:pt x="2" y="3"/>
                  </a:cubicBezTo>
                  <a:cubicBezTo>
                    <a:pt x="1" y="2"/>
                    <a:pt x="0" y="2"/>
                    <a:pt x="0" y="1"/>
                  </a:cubicBezTo>
                  <a:cubicBezTo>
                    <a:pt x="0" y="0"/>
                    <a:pt x="1" y="0"/>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21" name="Freeform 278"/>
            <p:cNvSpPr>
              <a:spLocks noChangeAspect="1"/>
            </p:cNvSpPr>
            <p:nvPr/>
          </p:nvSpPr>
          <p:spPr bwMode="auto">
            <a:xfrm>
              <a:off x="4035552" y="2460562"/>
              <a:ext cx="4763" cy="3143"/>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0"/>
                    <a:pt x="3" y="1"/>
                  </a:cubicBezTo>
                  <a:cubicBezTo>
                    <a:pt x="3" y="2"/>
                    <a:pt x="2" y="2"/>
                    <a:pt x="1" y="2"/>
                  </a:cubicBezTo>
                  <a:cubicBezTo>
                    <a:pt x="1" y="2"/>
                    <a:pt x="0" y="1"/>
                    <a:pt x="0" y="1"/>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22" name="Freeform 279"/>
            <p:cNvSpPr>
              <a:spLocks noChangeAspect="1"/>
            </p:cNvSpPr>
            <p:nvPr/>
          </p:nvSpPr>
          <p:spPr bwMode="auto">
            <a:xfrm>
              <a:off x="4035552" y="2466848"/>
              <a:ext cx="4763" cy="3143"/>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1"/>
                    <a:pt x="3" y="1"/>
                  </a:cubicBezTo>
                  <a:cubicBezTo>
                    <a:pt x="3" y="2"/>
                    <a:pt x="2" y="2"/>
                    <a:pt x="2" y="2"/>
                  </a:cubicBezTo>
                  <a:cubicBezTo>
                    <a:pt x="1" y="2"/>
                    <a:pt x="0" y="1"/>
                    <a:pt x="0" y="1"/>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23" name="Freeform 280"/>
            <p:cNvSpPr>
              <a:spLocks noChangeAspect="1"/>
            </p:cNvSpPr>
            <p:nvPr/>
          </p:nvSpPr>
          <p:spPr bwMode="auto">
            <a:xfrm>
              <a:off x="4035552" y="2471562"/>
              <a:ext cx="4763" cy="4715"/>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2" y="1"/>
                    <a:pt x="3" y="1"/>
                    <a:pt x="3" y="2"/>
                  </a:cubicBezTo>
                  <a:cubicBezTo>
                    <a:pt x="3" y="2"/>
                    <a:pt x="2" y="2"/>
                    <a:pt x="1" y="2"/>
                  </a:cubicBezTo>
                  <a:cubicBezTo>
                    <a:pt x="0" y="2"/>
                    <a:pt x="0" y="2"/>
                    <a:pt x="0" y="1"/>
                  </a:cubicBezTo>
                  <a:cubicBezTo>
                    <a:pt x="0" y="1"/>
                    <a:pt x="0" y="0"/>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24" name="Freeform 281"/>
            <p:cNvSpPr>
              <a:spLocks noChangeAspect="1"/>
            </p:cNvSpPr>
            <p:nvPr/>
          </p:nvSpPr>
          <p:spPr bwMode="auto">
            <a:xfrm>
              <a:off x="4032377" y="2477848"/>
              <a:ext cx="6349" cy="3143"/>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3" y="2"/>
                  </a:cubicBezTo>
                  <a:cubicBezTo>
                    <a:pt x="3" y="2"/>
                    <a:pt x="2" y="2"/>
                    <a:pt x="2" y="2"/>
                  </a:cubicBezTo>
                  <a:cubicBezTo>
                    <a:pt x="1" y="2"/>
                    <a:pt x="0" y="2"/>
                    <a:pt x="0" y="1"/>
                  </a:cubicBezTo>
                  <a:cubicBezTo>
                    <a:pt x="0" y="1"/>
                    <a:pt x="1" y="0"/>
                    <a:pt x="2"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25" name="Oval 282"/>
            <p:cNvSpPr>
              <a:spLocks noChangeAspect="1" noChangeArrowheads="1"/>
            </p:cNvSpPr>
            <p:nvPr/>
          </p:nvSpPr>
          <p:spPr bwMode="auto">
            <a:xfrm>
              <a:off x="4032377" y="2485705"/>
              <a:ext cx="4763" cy="1571"/>
            </a:xfrm>
            <a:prstGeom prst="ellipse">
              <a:avLst/>
            </a:pr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526" name="Freeform 283"/>
            <p:cNvSpPr>
              <a:spLocks noChangeAspect="1"/>
            </p:cNvSpPr>
            <p:nvPr/>
          </p:nvSpPr>
          <p:spPr bwMode="auto">
            <a:xfrm>
              <a:off x="4054600" y="2498276"/>
              <a:ext cx="15874" cy="12571"/>
            </a:xfrm>
            <a:custGeom>
              <a:avLst/>
              <a:gdLst>
                <a:gd name="T0" fmla="*/ 2147483647 w 9"/>
                <a:gd name="T1" fmla="*/ 0 h 7"/>
                <a:gd name="T2" fmla="*/ 2147483647 w 9"/>
                <a:gd name="T3" fmla="*/ 2147483647 h 7"/>
                <a:gd name="T4" fmla="*/ 2147483647 w 9"/>
                <a:gd name="T5" fmla="*/ 2147483647 h 7"/>
                <a:gd name="T6" fmla="*/ 2147483647 w 9"/>
                <a:gd name="T7" fmla="*/ 2147483647 h 7"/>
                <a:gd name="T8" fmla="*/ 2147483647 w 9"/>
                <a:gd name="T9" fmla="*/ 2147483647 h 7"/>
                <a:gd name="T10" fmla="*/ 2147483647 w 9"/>
                <a:gd name="T11" fmla="*/ 0 h 7"/>
                <a:gd name="T12" fmla="*/ 2147483647 w 9"/>
                <a:gd name="T13" fmla="*/ 0 h 7"/>
                <a:gd name="T14" fmla="*/ 0 60000 65536"/>
                <a:gd name="T15" fmla="*/ 0 60000 65536"/>
                <a:gd name="T16" fmla="*/ 0 60000 65536"/>
                <a:gd name="T17" fmla="*/ 0 60000 65536"/>
                <a:gd name="T18" fmla="*/ 0 60000 65536"/>
                <a:gd name="T19" fmla="*/ 0 60000 65536"/>
                <a:gd name="T20" fmla="*/ 0 60000 65536"/>
                <a:gd name="T21" fmla="*/ 0 w 9"/>
                <a:gd name="T22" fmla="*/ 0 h 7"/>
                <a:gd name="T23" fmla="*/ 9 w 9"/>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7">
                  <a:moveTo>
                    <a:pt x="4" y="0"/>
                  </a:moveTo>
                  <a:cubicBezTo>
                    <a:pt x="6" y="1"/>
                    <a:pt x="8" y="2"/>
                    <a:pt x="9" y="3"/>
                  </a:cubicBezTo>
                  <a:cubicBezTo>
                    <a:pt x="9" y="4"/>
                    <a:pt x="8" y="6"/>
                    <a:pt x="7" y="6"/>
                  </a:cubicBezTo>
                  <a:cubicBezTo>
                    <a:pt x="5" y="7"/>
                    <a:pt x="3" y="7"/>
                    <a:pt x="1" y="6"/>
                  </a:cubicBezTo>
                  <a:cubicBezTo>
                    <a:pt x="0" y="5"/>
                    <a:pt x="4" y="4"/>
                    <a:pt x="4" y="3"/>
                  </a:cubicBezTo>
                  <a:cubicBezTo>
                    <a:pt x="4" y="2"/>
                    <a:pt x="2" y="1"/>
                    <a:pt x="3" y="0"/>
                  </a:cubicBezTo>
                  <a:cubicBezTo>
                    <a:pt x="3" y="0"/>
                    <a:pt x="4" y="0"/>
                    <a:pt x="4"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27" name="Freeform 284"/>
            <p:cNvSpPr>
              <a:spLocks noChangeAspect="1"/>
            </p:cNvSpPr>
            <p:nvPr/>
          </p:nvSpPr>
          <p:spPr bwMode="auto">
            <a:xfrm>
              <a:off x="4045076" y="2495134"/>
              <a:ext cx="9524" cy="12571"/>
            </a:xfrm>
            <a:custGeom>
              <a:avLst/>
              <a:gdLst>
                <a:gd name="T0" fmla="*/ 2147483647 w 6"/>
                <a:gd name="T1" fmla="*/ 2147483647 h 7"/>
                <a:gd name="T2" fmla="*/ 2147483647 w 6"/>
                <a:gd name="T3" fmla="*/ 2147483647 h 7"/>
                <a:gd name="T4" fmla="*/ 2147483647 w 6"/>
                <a:gd name="T5" fmla="*/ 2147483647 h 7"/>
                <a:gd name="T6" fmla="*/ 2147483647 w 6"/>
                <a:gd name="T7" fmla="*/ 2147483647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6" y="1"/>
                  </a:moveTo>
                  <a:cubicBezTo>
                    <a:pt x="6" y="4"/>
                    <a:pt x="3" y="6"/>
                    <a:pt x="1" y="7"/>
                  </a:cubicBezTo>
                  <a:cubicBezTo>
                    <a:pt x="0" y="7"/>
                    <a:pt x="0" y="4"/>
                    <a:pt x="1" y="3"/>
                  </a:cubicBezTo>
                  <a:cubicBezTo>
                    <a:pt x="2" y="2"/>
                    <a:pt x="6" y="0"/>
                    <a:pt x="6"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28" name="Freeform 285"/>
            <p:cNvSpPr>
              <a:spLocks noChangeAspect="1"/>
            </p:cNvSpPr>
            <p:nvPr/>
          </p:nvSpPr>
          <p:spPr bwMode="auto">
            <a:xfrm>
              <a:off x="4151429" y="2363134"/>
              <a:ext cx="15874" cy="22000"/>
            </a:xfrm>
            <a:custGeom>
              <a:avLst/>
              <a:gdLst>
                <a:gd name="T0" fmla="*/ 2147483647 w 9"/>
                <a:gd name="T1" fmla="*/ 2147483647 h 11"/>
                <a:gd name="T2" fmla="*/ 2147483647 w 9"/>
                <a:gd name="T3" fmla="*/ 0 h 11"/>
                <a:gd name="T4" fmla="*/ 2147483647 w 9"/>
                <a:gd name="T5" fmla="*/ 2147483647 h 11"/>
                <a:gd name="T6" fmla="*/ 2147483647 w 9"/>
                <a:gd name="T7" fmla="*/ 2147483647 h 11"/>
                <a:gd name="T8" fmla="*/ 2147483647 w 9"/>
                <a:gd name="T9" fmla="*/ 2147483647 h 11"/>
                <a:gd name="T10" fmla="*/ 2147483647 w 9"/>
                <a:gd name="T11" fmla="*/ 2147483647 h 11"/>
                <a:gd name="T12" fmla="*/ 2147483647 w 9"/>
                <a:gd name="T13" fmla="*/ 2147483647 h 11"/>
                <a:gd name="T14" fmla="*/ 0 60000 65536"/>
                <a:gd name="T15" fmla="*/ 0 60000 65536"/>
                <a:gd name="T16" fmla="*/ 0 60000 65536"/>
                <a:gd name="T17" fmla="*/ 0 60000 65536"/>
                <a:gd name="T18" fmla="*/ 0 60000 65536"/>
                <a:gd name="T19" fmla="*/ 0 60000 65536"/>
                <a:gd name="T20" fmla="*/ 0 60000 65536"/>
                <a:gd name="T21" fmla="*/ 0 w 9"/>
                <a:gd name="T22" fmla="*/ 0 h 11"/>
                <a:gd name="T23" fmla="*/ 9 w 9"/>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11">
                  <a:moveTo>
                    <a:pt x="1" y="1"/>
                  </a:moveTo>
                  <a:cubicBezTo>
                    <a:pt x="2" y="0"/>
                    <a:pt x="4" y="0"/>
                    <a:pt x="6" y="0"/>
                  </a:cubicBezTo>
                  <a:cubicBezTo>
                    <a:pt x="7" y="1"/>
                    <a:pt x="9" y="1"/>
                    <a:pt x="9" y="2"/>
                  </a:cubicBezTo>
                  <a:cubicBezTo>
                    <a:pt x="9" y="5"/>
                    <a:pt x="8" y="11"/>
                    <a:pt x="6" y="11"/>
                  </a:cubicBezTo>
                  <a:cubicBezTo>
                    <a:pt x="4" y="10"/>
                    <a:pt x="6" y="6"/>
                    <a:pt x="6" y="6"/>
                  </a:cubicBezTo>
                  <a:cubicBezTo>
                    <a:pt x="5" y="4"/>
                    <a:pt x="3" y="5"/>
                    <a:pt x="2" y="4"/>
                  </a:cubicBezTo>
                  <a:cubicBezTo>
                    <a:pt x="1" y="4"/>
                    <a:pt x="0" y="2"/>
                    <a:pt x="1"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29" name="Freeform 286"/>
            <p:cNvSpPr>
              <a:spLocks noChangeAspect="1"/>
            </p:cNvSpPr>
            <p:nvPr/>
          </p:nvSpPr>
          <p:spPr bwMode="auto">
            <a:xfrm>
              <a:off x="4170478" y="2345848"/>
              <a:ext cx="6349" cy="7858"/>
            </a:xfrm>
            <a:custGeom>
              <a:avLst/>
              <a:gdLst>
                <a:gd name="T0" fmla="*/ 2147483647 w 3"/>
                <a:gd name="T1" fmla="*/ 0 h 4"/>
                <a:gd name="T2" fmla="*/ 2147483647 w 3"/>
                <a:gd name="T3" fmla="*/ 2147483647 h 4"/>
                <a:gd name="T4" fmla="*/ 2147483647 w 3"/>
                <a:gd name="T5" fmla="*/ 2147483647 h 4"/>
                <a:gd name="T6" fmla="*/ 0 w 3"/>
                <a:gd name="T7" fmla="*/ 2147483647 h 4"/>
                <a:gd name="T8" fmla="*/ 2147483647 w 3"/>
                <a:gd name="T9" fmla="*/ 0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0"/>
                  </a:moveTo>
                  <a:cubicBezTo>
                    <a:pt x="2" y="0"/>
                    <a:pt x="3" y="1"/>
                    <a:pt x="3" y="2"/>
                  </a:cubicBezTo>
                  <a:cubicBezTo>
                    <a:pt x="2" y="3"/>
                    <a:pt x="2" y="4"/>
                    <a:pt x="1" y="4"/>
                  </a:cubicBezTo>
                  <a:cubicBezTo>
                    <a:pt x="0" y="4"/>
                    <a:pt x="0" y="3"/>
                    <a:pt x="0" y="1"/>
                  </a:cubicBezTo>
                  <a:cubicBezTo>
                    <a:pt x="0" y="0"/>
                    <a:pt x="1" y="0"/>
                    <a:pt x="2"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0" name="Freeform 287"/>
            <p:cNvSpPr>
              <a:spLocks noChangeAspect="1"/>
            </p:cNvSpPr>
            <p:nvPr/>
          </p:nvSpPr>
          <p:spPr bwMode="auto">
            <a:xfrm>
              <a:off x="4162540" y="2348991"/>
              <a:ext cx="6349" cy="9429"/>
            </a:xfrm>
            <a:custGeom>
              <a:avLst/>
              <a:gdLst>
                <a:gd name="T0" fmla="*/ 2147483647 w 3"/>
                <a:gd name="T1" fmla="*/ 0 h 5"/>
                <a:gd name="T2" fmla="*/ 2147483647 w 3"/>
                <a:gd name="T3" fmla="*/ 2147483647 h 5"/>
                <a:gd name="T4" fmla="*/ 2147483647 w 3"/>
                <a:gd name="T5" fmla="*/ 2147483647 h 5"/>
                <a:gd name="T6" fmla="*/ 0 w 3"/>
                <a:gd name="T7" fmla="*/ 2147483647 h 5"/>
                <a:gd name="T8" fmla="*/ 2147483647 w 3"/>
                <a:gd name="T9" fmla="*/ 0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0"/>
                  </a:moveTo>
                  <a:cubicBezTo>
                    <a:pt x="3" y="0"/>
                    <a:pt x="3" y="2"/>
                    <a:pt x="3" y="3"/>
                  </a:cubicBezTo>
                  <a:cubicBezTo>
                    <a:pt x="3" y="3"/>
                    <a:pt x="2" y="5"/>
                    <a:pt x="2" y="5"/>
                  </a:cubicBezTo>
                  <a:cubicBezTo>
                    <a:pt x="1" y="4"/>
                    <a:pt x="0" y="3"/>
                    <a:pt x="0" y="2"/>
                  </a:cubicBezTo>
                  <a:cubicBezTo>
                    <a:pt x="0" y="1"/>
                    <a:pt x="1" y="0"/>
                    <a:pt x="2"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1" name="Freeform 288"/>
            <p:cNvSpPr>
              <a:spLocks noChangeAspect="1"/>
            </p:cNvSpPr>
            <p:nvPr/>
          </p:nvSpPr>
          <p:spPr bwMode="auto">
            <a:xfrm>
              <a:off x="4294292" y="2375706"/>
              <a:ext cx="4762" cy="10999"/>
            </a:xfrm>
            <a:custGeom>
              <a:avLst/>
              <a:gdLst>
                <a:gd name="T0" fmla="*/ 2147483647 w 3"/>
                <a:gd name="T1" fmla="*/ 2147483647 h 5"/>
                <a:gd name="T2" fmla="*/ 2147483647 w 3"/>
                <a:gd name="T3" fmla="*/ 2147483647 h 5"/>
                <a:gd name="T4" fmla="*/ 2147483647 w 3"/>
                <a:gd name="T5" fmla="*/ 2147483647 h 5"/>
                <a:gd name="T6" fmla="*/ 0 w 3"/>
                <a:gd name="T7" fmla="*/ 2147483647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1"/>
                  </a:moveTo>
                  <a:cubicBezTo>
                    <a:pt x="3" y="1"/>
                    <a:pt x="3" y="2"/>
                    <a:pt x="3" y="3"/>
                  </a:cubicBezTo>
                  <a:cubicBezTo>
                    <a:pt x="3" y="4"/>
                    <a:pt x="3" y="5"/>
                    <a:pt x="2" y="5"/>
                  </a:cubicBezTo>
                  <a:cubicBezTo>
                    <a:pt x="1" y="5"/>
                    <a:pt x="0" y="3"/>
                    <a:pt x="0" y="2"/>
                  </a:cubicBezTo>
                  <a:cubicBezTo>
                    <a:pt x="0" y="1"/>
                    <a:pt x="1" y="0"/>
                    <a:pt x="2"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2" name="Freeform 289"/>
            <p:cNvSpPr>
              <a:spLocks noChangeAspect="1"/>
            </p:cNvSpPr>
            <p:nvPr/>
          </p:nvSpPr>
          <p:spPr bwMode="auto">
            <a:xfrm>
              <a:off x="4303816" y="2405562"/>
              <a:ext cx="9524" cy="6286"/>
            </a:xfrm>
            <a:custGeom>
              <a:avLst/>
              <a:gdLst>
                <a:gd name="T0" fmla="*/ 2147483647 w 5"/>
                <a:gd name="T1" fmla="*/ 2147483647 h 3"/>
                <a:gd name="T2" fmla="*/ 2147483647 w 5"/>
                <a:gd name="T3" fmla="*/ 2147483647 h 3"/>
                <a:gd name="T4" fmla="*/ 0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4" y="2"/>
                    <a:pt x="3" y="3"/>
                    <a:pt x="2" y="3"/>
                  </a:cubicBezTo>
                  <a:cubicBezTo>
                    <a:pt x="1" y="3"/>
                    <a:pt x="0" y="2"/>
                    <a:pt x="0" y="2"/>
                  </a:cubicBezTo>
                  <a:cubicBezTo>
                    <a:pt x="0" y="1"/>
                    <a:pt x="2" y="0"/>
                    <a:pt x="3" y="0"/>
                  </a:cubicBezTo>
                  <a:cubicBezTo>
                    <a:pt x="4" y="0"/>
                    <a:pt x="5" y="1"/>
                    <a:pt x="4"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3" name="Freeform 290"/>
            <p:cNvSpPr>
              <a:spLocks noChangeAspect="1"/>
            </p:cNvSpPr>
            <p:nvPr/>
          </p:nvSpPr>
          <p:spPr bwMode="auto">
            <a:xfrm>
              <a:off x="4297466" y="2290849"/>
              <a:ext cx="9524" cy="6286"/>
            </a:xfrm>
            <a:custGeom>
              <a:avLst/>
              <a:gdLst>
                <a:gd name="T0" fmla="*/ 2147483647 w 5"/>
                <a:gd name="T1" fmla="*/ 2147483647 h 3"/>
                <a:gd name="T2" fmla="*/ 2147483647 w 5"/>
                <a:gd name="T3" fmla="*/ 2147483647 h 3"/>
                <a:gd name="T4" fmla="*/ 2147483647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5" y="2"/>
                    <a:pt x="3" y="3"/>
                    <a:pt x="3" y="3"/>
                  </a:cubicBezTo>
                  <a:cubicBezTo>
                    <a:pt x="2" y="3"/>
                    <a:pt x="0" y="2"/>
                    <a:pt x="1" y="1"/>
                  </a:cubicBezTo>
                  <a:cubicBezTo>
                    <a:pt x="1" y="1"/>
                    <a:pt x="2" y="0"/>
                    <a:pt x="3" y="0"/>
                  </a:cubicBezTo>
                  <a:cubicBezTo>
                    <a:pt x="4" y="0"/>
                    <a:pt x="5" y="1"/>
                    <a:pt x="5"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4" name="Freeform 291"/>
            <p:cNvSpPr>
              <a:spLocks noChangeAspect="1"/>
            </p:cNvSpPr>
            <p:nvPr/>
          </p:nvSpPr>
          <p:spPr bwMode="auto">
            <a:xfrm>
              <a:off x="4335563" y="2262563"/>
              <a:ext cx="7936" cy="4714"/>
            </a:xfrm>
            <a:custGeom>
              <a:avLst/>
              <a:gdLst>
                <a:gd name="T0" fmla="*/ 2147483647 w 4"/>
                <a:gd name="T1" fmla="*/ 2147483647 h 2"/>
                <a:gd name="T2" fmla="*/ 2147483647 w 4"/>
                <a:gd name="T3" fmla="*/ 2147483647 h 2"/>
                <a:gd name="T4" fmla="*/ 0 w 4"/>
                <a:gd name="T5" fmla="*/ 2147483647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1"/>
                  </a:moveTo>
                  <a:cubicBezTo>
                    <a:pt x="4" y="2"/>
                    <a:pt x="3" y="2"/>
                    <a:pt x="2" y="2"/>
                  </a:cubicBezTo>
                  <a:cubicBezTo>
                    <a:pt x="1" y="2"/>
                    <a:pt x="0" y="2"/>
                    <a:pt x="0" y="1"/>
                  </a:cubicBezTo>
                  <a:cubicBezTo>
                    <a:pt x="0" y="0"/>
                    <a:pt x="1" y="0"/>
                    <a:pt x="2" y="0"/>
                  </a:cubicBezTo>
                  <a:cubicBezTo>
                    <a:pt x="3" y="0"/>
                    <a:pt x="4" y="1"/>
                    <a:pt x="4"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5" name="Freeform 292"/>
            <p:cNvSpPr>
              <a:spLocks noChangeAspect="1"/>
            </p:cNvSpPr>
            <p:nvPr/>
          </p:nvSpPr>
          <p:spPr bwMode="auto">
            <a:xfrm>
              <a:off x="4343499" y="2251563"/>
              <a:ext cx="9524" cy="6286"/>
            </a:xfrm>
            <a:custGeom>
              <a:avLst/>
              <a:gdLst>
                <a:gd name="T0" fmla="*/ 2147483647 w 5"/>
                <a:gd name="T1" fmla="*/ 2147483647 h 3"/>
                <a:gd name="T2" fmla="*/ 2147483647 w 5"/>
                <a:gd name="T3" fmla="*/ 2147483647 h 3"/>
                <a:gd name="T4" fmla="*/ 0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4" y="2"/>
                    <a:pt x="3" y="3"/>
                    <a:pt x="2" y="3"/>
                  </a:cubicBezTo>
                  <a:cubicBezTo>
                    <a:pt x="1" y="2"/>
                    <a:pt x="0" y="2"/>
                    <a:pt x="0" y="1"/>
                  </a:cubicBezTo>
                  <a:cubicBezTo>
                    <a:pt x="1" y="1"/>
                    <a:pt x="2" y="0"/>
                    <a:pt x="3" y="0"/>
                  </a:cubicBezTo>
                  <a:cubicBezTo>
                    <a:pt x="4" y="0"/>
                    <a:pt x="5" y="1"/>
                    <a:pt x="5"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6" name="Freeform 293"/>
            <p:cNvSpPr>
              <a:spLocks noChangeAspect="1"/>
            </p:cNvSpPr>
            <p:nvPr/>
          </p:nvSpPr>
          <p:spPr bwMode="auto">
            <a:xfrm>
              <a:off x="4416518" y="2163564"/>
              <a:ext cx="9524" cy="4715"/>
            </a:xfrm>
            <a:custGeom>
              <a:avLst/>
              <a:gdLst>
                <a:gd name="T0" fmla="*/ 2147483647 w 5"/>
                <a:gd name="T1" fmla="*/ 2147483647 h 3"/>
                <a:gd name="T2" fmla="*/ 2147483647 w 5"/>
                <a:gd name="T3" fmla="*/ 2147483647 h 3"/>
                <a:gd name="T4" fmla="*/ 2147483647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5" y="3"/>
                    <a:pt x="3" y="3"/>
                    <a:pt x="3" y="3"/>
                  </a:cubicBezTo>
                  <a:cubicBezTo>
                    <a:pt x="2" y="3"/>
                    <a:pt x="0" y="3"/>
                    <a:pt x="1" y="2"/>
                  </a:cubicBezTo>
                  <a:cubicBezTo>
                    <a:pt x="1" y="1"/>
                    <a:pt x="2" y="0"/>
                    <a:pt x="3" y="0"/>
                  </a:cubicBezTo>
                  <a:cubicBezTo>
                    <a:pt x="4" y="0"/>
                    <a:pt x="5" y="1"/>
                    <a:pt x="5"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7" name="Freeform 294"/>
            <p:cNvSpPr>
              <a:spLocks noChangeAspect="1"/>
            </p:cNvSpPr>
            <p:nvPr/>
          </p:nvSpPr>
          <p:spPr bwMode="auto">
            <a:xfrm>
              <a:off x="4486361" y="2062993"/>
              <a:ext cx="9524" cy="7858"/>
            </a:xfrm>
            <a:custGeom>
              <a:avLst/>
              <a:gdLst>
                <a:gd name="T0" fmla="*/ 2147483647 w 5"/>
                <a:gd name="T1" fmla="*/ 2147483647 h 3"/>
                <a:gd name="T2" fmla="*/ 2147483647 w 5"/>
                <a:gd name="T3" fmla="*/ 2147483647 h 3"/>
                <a:gd name="T4" fmla="*/ 0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5" y="2"/>
                  </a:moveTo>
                  <a:cubicBezTo>
                    <a:pt x="4" y="3"/>
                    <a:pt x="3" y="3"/>
                    <a:pt x="2" y="3"/>
                  </a:cubicBezTo>
                  <a:cubicBezTo>
                    <a:pt x="1" y="3"/>
                    <a:pt x="0" y="2"/>
                    <a:pt x="0" y="2"/>
                  </a:cubicBezTo>
                  <a:cubicBezTo>
                    <a:pt x="0" y="1"/>
                    <a:pt x="2" y="0"/>
                    <a:pt x="3" y="0"/>
                  </a:cubicBezTo>
                  <a:cubicBezTo>
                    <a:pt x="4" y="0"/>
                    <a:pt x="5" y="1"/>
                    <a:pt x="5"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8" name="Freeform 295"/>
            <p:cNvSpPr>
              <a:spLocks noChangeAspect="1"/>
            </p:cNvSpPr>
            <p:nvPr/>
          </p:nvSpPr>
          <p:spPr bwMode="auto">
            <a:xfrm>
              <a:off x="4548269" y="1984422"/>
              <a:ext cx="7936" cy="6286"/>
            </a:xfrm>
            <a:custGeom>
              <a:avLst/>
              <a:gdLst>
                <a:gd name="T0" fmla="*/ 2147483647 w 4"/>
                <a:gd name="T1" fmla="*/ 2147483647 h 3"/>
                <a:gd name="T2" fmla="*/ 2147483647 w 4"/>
                <a:gd name="T3" fmla="*/ 2147483647 h 3"/>
                <a:gd name="T4" fmla="*/ 0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2"/>
                    <a:pt x="3" y="3"/>
                    <a:pt x="2" y="3"/>
                  </a:cubicBezTo>
                  <a:cubicBezTo>
                    <a:pt x="1" y="2"/>
                    <a:pt x="0" y="2"/>
                    <a:pt x="0" y="2"/>
                  </a:cubicBezTo>
                  <a:cubicBezTo>
                    <a:pt x="1" y="1"/>
                    <a:pt x="2" y="0"/>
                    <a:pt x="3" y="0"/>
                  </a:cubicBezTo>
                  <a:cubicBezTo>
                    <a:pt x="3" y="0"/>
                    <a:pt x="4" y="1"/>
                    <a:pt x="4"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39" name="Freeform 296"/>
            <p:cNvSpPr>
              <a:spLocks noChangeAspect="1"/>
            </p:cNvSpPr>
            <p:nvPr/>
          </p:nvSpPr>
          <p:spPr bwMode="auto">
            <a:xfrm>
              <a:off x="4556205" y="1978136"/>
              <a:ext cx="6349" cy="6286"/>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1" y="3"/>
                    <a:pt x="0" y="2"/>
                    <a:pt x="0" y="2"/>
                  </a:cubicBezTo>
                  <a:cubicBezTo>
                    <a:pt x="0" y="1"/>
                    <a:pt x="1" y="0"/>
                    <a:pt x="2" y="0"/>
                  </a:cubicBezTo>
                  <a:cubicBezTo>
                    <a:pt x="3" y="0"/>
                    <a:pt x="3" y="1"/>
                    <a:pt x="3"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0" name="Freeform 297"/>
            <p:cNvSpPr>
              <a:spLocks noChangeAspect="1"/>
            </p:cNvSpPr>
            <p:nvPr/>
          </p:nvSpPr>
          <p:spPr bwMode="auto">
            <a:xfrm>
              <a:off x="4570492" y="1992279"/>
              <a:ext cx="4762" cy="4714"/>
            </a:xfrm>
            <a:custGeom>
              <a:avLst/>
              <a:gdLst>
                <a:gd name="T0" fmla="*/ 2147483647 w 3"/>
                <a:gd name="T1" fmla="*/ 0 h 3"/>
                <a:gd name="T2" fmla="*/ 2147483647 w 3"/>
                <a:gd name="T3" fmla="*/ 2147483647 h 3"/>
                <a:gd name="T4" fmla="*/ 0 w 3"/>
                <a:gd name="T5" fmla="*/ 2147483647 h 3"/>
                <a:gd name="T6" fmla="*/ 2147483647 w 3"/>
                <a:gd name="T7" fmla="*/ 0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1"/>
                    <a:pt x="2" y="2"/>
                    <a:pt x="2" y="2"/>
                  </a:cubicBezTo>
                  <a:cubicBezTo>
                    <a:pt x="1" y="3"/>
                    <a:pt x="0" y="3"/>
                    <a:pt x="0" y="3"/>
                  </a:cubicBezTo>
                  <a:cubicBezTo>
                    <a:pt x="0" y="2"/>
                    <a:pt x="0" y="1"/>
                    <a:pt x="1" y="0"/>
                  </a:cubicBezTo>
                  <a:cubicBezTo>
                    <a:pt x="1" y="0"/>
                    <a:pt x="2" y="0"/>
                    <a:pt x="3"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1" name="Freeform 298"/>
            <p:cNvSpPr>
              <a:spLocks noChangeAspect="1"/>
            </p:cNvSpPr>
            <p:nvPr/>
          </p:nvSpPr>
          <p:spPr bwMode="auto">
            <a:xfrm>
              <a:off x="4584778" y="1978136"/>
              <a:ext cx="6349" cy="6286"/>
            </a:xfrm>
            <a:custGeom>
              <a:avLst/>
              <a:gdLst>
                <a:gd name="T0" fmla="*/ 2147483647 w 3"/>
                <a:gd name="T1" fmla="*/ 0 h 3"/>
                <a:gd name="T2" fmla="*/ 2147483647 w 3"/>
                <a:gd name="T3" fmla="*/ 2147483647 h 3"/>
                <a:gd name="T4" fmla="*/ 0 w 3"/>
                <a:gd name="T5" fmla="*/ 2147483647 h 3"/>
                <a:gd name="T6" fmla="*/ 2147483647 w 3"/>
                <a:gd name="T7" fmla="*/ 0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0"/>
                  </a:moveTo>
                  <a:cubicBezTo>
                    <a:pt x="3" y="1"/>
                    <a:pt x="2" y="2"/>
                    <a:pt x="2" y="2"/>
                  </a:cubicBezTo>
                  <a:cubicBezTo>
                    <a:pt x="1" y="3"/>
                    <a:pt x="0" y="3"/>
                    <a:pt x="0" y="3"/>
                  </a:cubicBezTo>
                  <a:cubicBezTo>
                    <a:pt x="0" y="2"/>
                    <a:pt x="0" y="1"/>
                    <a:pt x="1" y="0"/>
                  </a:cubicBezTo>
                  <a:cubicBezTo>
                    <a:pt x="1" y="0"/>
                    <a:pt x="2" y="0"/>
                    <a:pt x="3"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2" name="Freeform 299"/>
            <p:cNvSpPr>
              <a:spLocks noChangeAspect="1"/>
            </p:cNvSpPr>
            <p:nvPr/>
          </p:nvSpPr>
          <p:spPr bwMode="auto">
            <a:xfrm>
              <a:off x="4622874" y="1974993"/>
              <a:ext cx="6349" cy="3143"/>
            </a:xfrm>
            <a:custGeom>
              <a:avLst/>
              <a:gdLst>
                <a:gd name="T0" fmla="*/ 2147483647 w 4"/>
                <a:gd name="T1" fmla="*/ 2147483647 h 2"/>
                <a:gd name="T2" fmla="*/ 2147483647 w 4"/>
                <a:gd name="T3" fmla="*/ 2147483647 h 2"/>
                <a:gd name="T4" fmla="*/ 0 w 4"/>
                <a:gd name="T5" fmla="*/ 2147483647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2"/>
                  </a:moveTo>
                  <a:cubicBezTo>
                    <a:pt x="4" y="2"/>
                    <a:pt x="3" y="2"/>
                    <a:pt x="2" y="2"/>
                  </a:cubicBezTo>
                  <a:cubicBezTo>
                    <a:pt x="1" y="2"/>
                    <a:pt x="0" y="1"/>
                    <a:pt x="0" y="1"/>
                  </a:cubicBezTo>
                  <a:cubicBezTo>
                    <a:pt x="1" y="0"/>
                    <a:pt x="2" y="0"/>
                    <a:pt x="3" y="0"/>
                  </a:cubicBezTo>
                  <a:cubicBezTo>
                    <a:pt x="4" y="0"/>
                    <a:pt x="4" y="1"/>
                    <a:pt x="4"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3" name="Freeform 300"/>
            <p:cNvSpPr>
              <a:spLocks noChangeAspect="1"/>
            </p:cNvSpPr>
            <p:nvPr/>
          </p:nvSpPr>
          <p:spPr bwMode="auto">
            <a:xfrm>
              <a:off x="4649860" y="1948279"/>
              <a:ext cx="6349" cy="4714"/>
            </a:xfrm>
            <a:custGeom>
              <a:avLst/>
              <a:gdLst>
                <a:gd name="T0" fmla="*/ 2147483647 w 4"/>
                <a:gd name="T1" fmla="*/ 2147483647 h 2"/>
                <a:gd name="T2" fmla="*/ 2147483647 w 4"/>
                <a:gd name="T3" fmla="*/ 2147483647 h 2"/>
                <a:gd name="T4" fmla="*/ 0 w 4"/>
                <a:gd name="T5" fmla="*/ 2147483647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2"/>
                  </a:moveTo>
                  <a:cubicBezTo>
                    <a:pt x="4" y="2"/>
                    <a:pt x="2" y="2"/>
                    <a:pt x="2" y="2"/>
                  </a:cubicBezTo>
                  <a:cubicBezTo>
                    <a:pt x="1" y="2"/>
                    <a:pt x="0" y="1"/>
                    <a:pt x="0" y="1"/>
                  </a:cubicBezTo>
                  <a:cubicBezTo>
                    <a:pt x="1" y="0"/>
                    <a:pt x="2" y="0"/>
                    <a:pt x="3" y="0"/>
                  </a:cubicBezTo>
                  <a:cubicBezTo>
                    <a:pt x="3" y="0"/>
                    <a:pt x="4" y="1"/>
                    <a:pt x="4"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4" name="Freeform 301"/>
            <p:cNvSpPr>
              <a:spLocks noChangeAspect="1"/>
            </p:cNvSpPr>
            <p:nvPr/>
          </p:nvSpPr>
          <p:spPr bwMode="auto">
            <a:xfrm>
              <a:off x="4654621" y="1956136"/>
              <a:ext cx="6349" cy="3143"/>
            </a:xfrm>
            <a:custGeom>
              <a:avLst/>
              <a:gdLst>
                <a:gd name="T0" fmla="*/ 2147483647 w 4"/>
                <a:gd name="T1" fmla="*/ 2147483647 h 2"/>
                <a:gd name="T2" fmla="*/ 2147483647 w 4"/>
                <a:gd name="T3" fmla="*/ 2147483647 h 2"/>
                <a:gd name="T4" fmla="*/ 0 w 4"/>
                <a:gd name="T5" fmla="*/ 2147483647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4" y="1"/>
                  </a:moveTo>
                  <a:cubicBezTo>
                    <a:pt x="4" y="2"/>
                    <a:pt x="2" y="2"/>
                    <a:pt x="2" y="2"/>
                  </a:cubicBezTo>
                  <a:cubicBezTo>
                    <a:pt x="1" y="2"/>
                    <a:pt x="0" y="1"/>
                    <a:pt x="0" y="1"/>
                  </a:cubicBezTo>
                  <a:cubicBezTo>
                    <a:pt x="1" y="0"/>
                    <a:pt x="2" y="0"/>
                    <a:pt x="3" y="0"/>
                  </a:cubicBezTo>
                  <a:cubicBezTo>
                    <a:pt x="3" y="0"/>
                    <a:pt x="4" y="1"/>
                    <a:pt x="4"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5" name="Freeform 302"/>
            <p:cNvSpPr>
              <a:spLocks noChangeAspect="1"/>
            </p:cNvSpPr>
            <p:nvPr/>
          </p:nvSpPr>
          <p:spPr bwMode="auto">
            <a:xfrm>
              <a:off x="4676844" y="1943565"/>
              <a:ext cx="11112" cy="6286"/>
            </a:xfrm>
            <a:custGeom>
              <a:avLst/>
              <a:gdLst>
                <a:gd name="T0" fmla="*/ 2147483647 w 6"/>
                <a:gd name="T1" fmla="*/ 2147483647 h 4"/>
                <a:gd name="T2" fmla="*/ 2147483647 w 6"/>
                <a:gd name="T3" fmla="*/ 2147483647 h 4"/>
                <a:gd name="T4" fmla="*/ 2147483647 w 6"/>
                <a:gd name="T5" fmla="*/ 2147483647 h 4"/>
                <a:gd name="T6" fmla="*/ 2147483647 w 6"/>
                <a:gd name="T7" fmla="*/ 0 h 4"/>
                <a:gd name="T8" fmla="*/ 2147483647 w 6"/>
                <a:gd name="T9" fmla="*/ 2147483647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6" y="3"/>
                  </a:moveTo>
                  <a:cubicBezTo>
                    <a:pt x="6" y="4"/>
                    <a:pt x="4" y="4"/>
                    <a:pt x="3" y="4"/>
                  </a:cubicBezTo>
                  <a:cubicBezTo>
                    <a:pt x="2" y="3"/>
                    <a:pt x="0" y="3"/>
                    <a:pt x="1" y="2"/>
                  </a:cubicBezTo>
                  <a:cubicBezTo>
                    <a:pt x="1" y="1"/>
                    <a:pt x="3" y="0"/>
                    <a:pt x="4" y="0"/>
                  </a:cubicBezTo>
                  <a:cubicBezTo>
                    <a:pt x="5" y="1"/>
                    <a:pt x="6" y="2"/>
                    <a:pt x="6" y="3"/>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6" name="Freeform 303"/>
            <p:cNvSpPr>
              <a:spLocks noChangeAspect="1"/>
            </p:cNvSpPr>
            <p:nvPr/>
          </p:nvSpPr>
          <p:spPr bwMode="auto">
            <a:xfrm>
              <a:off x="4427630" y="2168278"/>
              <a:ext cx="7936" cy="15714"/>
            </a:xfrm>
            <a:custGeom>
              <a:avLst/>
              <a:gdLst>
                <a:gd name="T0" fmla="*/ 2147483647 w 5"/>
                <a:gd name="T1" fmla="*/ 2147483647 h 8"/>
                <a:gd name="T2" fmla="*/ 2147483647 w 5"/>
                <a:gd name="T3" fmla="*/ 2147483647 h 8"/>
                <a:gd name="T4" fmla="*/ 2147483647 w 5"/>
                <a:gd name="T5" fmla="*/ 2147483647 h 8"/>
                <a:gd name="T6" fmla="*/ 2147483647 w 5"/>
                <a:gd name="T7" fmla="*/ 2147483647 h 8"/>
                <a:gd name="T8" fmla="*/ 2147483647 w 5"/>
                <a:gd name="T9" fmla="*/ 2147483647 h 8"/>
                <a:gd name="T10" fmla="*/ 0 60000 65536"/>
                <a:gd name="T11" fmla="*/ 0 60000 65536"/>
                <a:gd name="T12" fmla="*/ 0 60000 65536"/>
                <a:gd name="T13" fmla="*/ 0 60000 65536"/>
                <a:gd name="T14" fmla="*/ 0 60000 65536"/>
                <a:gd name="T15" fmla="*/ 0 w 5"/>
                <a:gd name="T16" fmla="*/ 0 h 8"/>
                <a:gd name="T17" fmla="*/ 5 w 5"/>
                <a:gd name="T18" fmla="*/ 8 h 8"/>
              </a:gdLst>
              <a:ahLst/>
              <a:cxnLst>
                <a:cxn ang="T10">
                  <a:pos x="T0" y="T1"/>
                </a:cxn>
                <a:cxn ang="T11">
                  <a:pos x="T2" y="T3"/>
                </a:cxn>
                <a:cxn ang="T12">
                  <a:pos x="T4" y="T5"/>
                </a:cxn>
                <a:cxn ang="T13">
                  <a:pos x="T6" y="T7"/>
                </a:cxn>
                <a:cxn ang="T14">
                  <a:pos x="T8" y="T9"/>
                </a:cxn>
              </a:cxnLst>
              <a:rect l="T15" t="T16" r="T17" b="T18"/>
              <a:pathLst>
                <a:path w="5" h="8">
                  <a:moveTo>
                    <a:pt x="5" y="1"/>
                  </a:moveTo>
                  <a:cubicBezTo>
                    <a:pt x="5" y="2"/>
                    <a:pt x="5" y="4"/>
                    <a:pt x="4" y="6"/>
                  </a:cubicBezTo>
                  <a:cubicBezTo>
                    <a:pt x="3" y="7"/>
                    <a:pt x="1" y="8"/>
                    <a:pt x="1" y="7"/>
                  </a:cubicBezTo>
                  <a:cubicBezTo>
                    <a:pt x="0" y="6"/>
                    <a:pt x="0" y="3"/>
                    <a:pt x="1" y="2"/>
                  </a:cubicBezTo>
                  <a:cubicBezTo>
                    <a:pt x="2" y="0"/>
                    <a:pt x="4" y="0"/>
                    <a:pt x="5"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7" name="Freeform 304"/>
            <p:cNvSpPr>
              <a:spLocks noChangeAspect="1"/>
            </p:cNvSpPr>
            <p:nvPr/>
          </p:nvSpPr>
          <p:spPr bwMode="auto">
            <a:xfrm>
              <a:off x="4048250" y="2309706"/>
              <a:ext cx="7937" cy="6286"/>
            </a:xfrm>
            <a:custGeom>
              <a:avLst/>
              <a:gdLst>
                <a:gd name="T0" fmla="*/ 0 w 4"/>
                <a:gd name="T1" fmla="*/ 0 h 3"/>
                <a:gd name="T2" fmla="*/ 2147483647 w 4"/>
                <a:gd name="T3" fmla="*/ 2147483647 h 3"/>
                <a:gd name="T4" fmla="*/ 2147483647 w 4"/>
                <a:gd name="T5" fmla="*/ 2147483647 h 3"/>
                <a:gd name="T6" fmla="*/ 0 w 4"/>
                <a:gd name="T7" fmla="*/ 2147483647 h 3"/>
                <a:gd name="T8" fmla="*/ 0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0" y="0"/>
                  </a:moveTo>
                  <a:cubicBezTo>
                    <a:pt x="1" y="0"/>
                    <a:pt x="2" y="0"/>
                    <a:pt x="3" y="1"/>
                  </a:cubicBezTo>
                  <a:cubicBezTo>
                    <a:pt x="3" y="1"/>
                    <a:pt x="4" y="2"/>
                    <a:pt x="3" y="2"/>
                  </a:cubicBezTo>
                  <a:cubicBezTo>
                    <a:pt x="3" y="3"/>
                    <a:pt x="1" y="2"/>
                    <a:pt x="0" y="2"/>
                  </a:cubicBezTo>
                  <a:cubicBezTo>
                    <a:pt x="0" y="1"/>
                    <a:pt x="0" y="0"/>
                    <a:pt x="0"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8" name="Freeform 305"/>
            <p:cNvSpPr>
              <a:spLocks noChangeAspect="1"/>
            </p:cNvSpPr>
            <p:nvPr/>
          </p:nvSpPr>
          <p:spPr bwMode="auto">
            <a:xfrm>
              <a:off x="4048250" y="2317563"/>
              <a:ext cx="6349" cy="7858"/>
            </a:xfrm>
            <a:custGeom>
              <a:avLst/>
              <a:gdLst>
                <a:gd name="T0" fmla="*/ 2147483647 w 4"/>
                <a:gd name="T1" fmla="*/ 2147483647 h 4"/>
                <a:gd name="T2" fmla="*/ 2147483647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1" y="1"/>
                  </a:moveTo>
                  <a:cubicBezTo>
                    <a:pt x="2" y="1"/>
                    <a:pt x="3" y="1"/>
                    <a:pt x="3" y="2"/>
                  </a:cubicBezTo>
                  <a:cubicBezTo>
                    <a:pt x="4" y="3"/>
                    <a:pt x="4" y="4"/>
                    <a:pt x="3" y="4"/>
                  </a:cubicBezTo>
                  <a:cubicBezTo>
                    <a:pt x="2" y="4"/>
                    <a:pt x="1" y="3"/>
                    <a:pt x="1" y="2"/>
                  </a:cubicBezTo>
                  <a:cubicBezTo>
                    <a:pt x="0" y="1"/>
                    <a:pt x="1" y="0"/>
                    <a:pt x="1"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49" name="Freeform 306"/>
            <p:cNvSpPr>
              <a:spLocks noChangeAspect="1"/>
            </p:cNvSpPr>
            <p:nvPr/>
          </p:nvSpPr>
          <p:spPr bwMode="auto">
            <a:xfrm>
              <a:off x="4054600" y="2290849"/>
              <a:ext cx="7937" cy="6286"/>
            </a:xfrm>
            <a:custGeom>
              <a:avLst/>
              <a:gdLst>
                <a:gd name="T0" fmla="*/ 2147483647 w 4"/>
                <a:gd name="T1" fmla="*/ 0 h 3"/>
                <a:gd name="T2" fmla="*/ 2147483647 w 4"/>
                <a:gd name="T3" fmla="*/ 2147483647 h 3"/>
                <a:gd name="T4" fmla="*/ 2147483647 w 4"/>
                <a:gd name="T5" fmla="*/ 2147483647 h 3"/>
                <a:gd name="T6" fmla="*/ 2147483647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0"/>
                  </a:moveTo>
                  <a:cubicBezTo>
                    <a:pt x="2" y="0"/>
                    <a:pt x="3" y="1"/>
                    <a:pt x="3" y="1"/>
                  </a:cubicBezTo>
                  <a:cubicBezTo>
                    <a:pt x="3" y="2"/>
                    <a:pt x="4" y="3"/>
                    <a:pt x="3" y="3"/>
                  </a:cubicBezTo>
                  <a:cubicBezTo>
                    <a:pt x="2" y="3"/>
                    <a:pt x="1" y="2"/>
                    <a:pt x="1" y="1"/>
                  </a:cubicBezTo>
                  <a:cubicBezTo>
                    <a:pt x="0" y="0"/>
                    <a:pt x="1" y="0"/>
                    <a:pt x="1"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0" name="Freeform 307"/>
            <p:cNvSpPr>
              <a:spLocks noChangeAspect="1"/>
            </p:cNvSpPr>
            <p:nvPr/>
          </p:nvSpPr>
          <p:spPr bwMode="auto">
            <a:xfrm>
              <a:off x="4038726" y="2297135"/>
              <a:ext cx="7937" cy="4714"/>
            </a:xfrm>
            <a:custGeom>
              <a:avLst/>
              <a:gdLst>
                <a:gd name="T0" fmla="*/ 2147483647 w 4"/>
                <a:gd name="T1" fmla="*/ 0 h 3"/>
                <a:gd name="T2" fmla="*/ 2147483647 w 4"/>
                <a:gd name="T3" fmla="*/ 2147483647 h 3"/>
                <a:gd name="T4" fmla="*/ 2147483647 w 4"/>
                <a:gd name="T5" fmla="*/ 2147483647 h 3"/>
                <a:gd name="T6" fmla="*/ 0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0"/>
                  </a:moveTo>
                  <a:cubicBezTo>
                    <a:pt x="1" y="0"/>
                    <a:pt x="2" y="1"/>
                    <a:pt x="3" y="1"/>
                  </a:cubicBezTo>
                  <a:cubicBezTo>
                    <a:pt x="3" y="2"/>
                    <a:pt x="4" y="2"/>
                    <a:pt x="3" y="3"/>
                  </a:cubicBezTo>
                  <a:cubicBezTo>
                    <a:pt x="2" y="3"/>
                    <a:pt x="1" y="2"/>
                    <a:pt x="0" y="2"/>
                  </a:cubicBezTo>
                  <a:cubicBezTo>
                    <a:pt x="0" y="1"/>
                    <a:pt x="0" y="0"/>
                    <a:pt x="1"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1" name="Freeform 308"/>
            <p:cNvSpPr>
              <a:spLocks noChangeAspect="1"/>
            </p:cNvSpPr>
            <p:nvPr/>
          </p:nvSpPr>
          <p:spPr bwMode="auto">
            <a:xfrm>
              <a:off x="4156191" y="2353706"/>
              <a:ext cx="6349" cy="9429"/>
            </a:xfrm>
            <a:custGeom>
              <a:avLst/>
              <a:gdLst>
                <a:gd name="T0" fmla="*/ 2147483647 w 3"/>
                <a:gd name="T1" fmla="*/ 2147483647 h 5"/>
                <a:gd name="T2" fmla="*/ 2147483647 w 3"/>
                <a:gd name="T3" fmla="*/ 2147483647 h 5"/>
                <a:gd name="T4" fmla="*/ 2147483647 w 3"/>
                <a:gd name="T5" fmla="*/ 2147483647 h 5"/>
                <a:gd name="T6" fmla="*/ 0 w 3"/>
                <a:gd name="T7" fmla="*/ 2147483647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1"/>
                  </a:moveTo>
                  <a:cubicBezTo>
                    <a:pt x="2" y="1"/>
                    <a:pt x="3" y="2"/>
                    <a:pt x="3" y="3"/>
                  </a:cubicBezTo>
                  <a:cubicBezTo>
                    <a:pt x="3" y="4"/>
                    <a:pt x="2" y="5"/>
                    <a:pt x="1" y="5"/>
                  </a:cubicBezTo>
                  <a:cubicBezTo>
                    <a:pt x="1" y="5"/>
                    <a:pt x="0" y="3"/>
                    <a:pt x="0" y="2"/>
                  </a:cubicBezTo>
                  <a:cubicBezTo>
                    <a:pt x="0" y="1"/>
                    <a:pt x="1" y="0"/>
                    <a:pt x="2"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2" name="Freeform 309"/>
            <p:cNvSpPr>
              <a:spLocks noChangeAspect="1"/>
            </p:cNvSpPr>
            <p:nvPr/>
          </p:nvSpPr>
          <p:spPr bwMode="auto">
            <a:xfrm>
              <a:off x="4041901" y="2292420"/>
              <a:ext cx="12699" cy="14143"/>
            </a:xfrm>
            <a:custGeom>
              <a:avLst/>
              <a:gdLst>
                <a:gd name="T0" fmla="*/ 0 w 7"/>
                <a:gd name="T1" fmla="*/ 2147483647 h 7"/>
                <a:gd name="T2" fmla="*/ 2147483647 w 7"/>
                <a:gd name="T3" fmla="*/ 2147483647 h 7"/>
                <a:gd name="T4" fmla="*/ 2147483647 w 7"/>
                <a:gd name="T5" fmla="*/ 2147483647 h 7"/>
                <a:gd name="T6" fmla="*/ 2147483647 w 7"/>
                <a:gd name="T7" fmla="*/ 2147483647 h 7"/>
                <a:gd name="T8" fmla="*/ 0 w 7"/>
                <a:gd name="T9" fmla="*/ 2147483647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0" y="1"/>
                  </a:moveTo>
                  <a:cubicBezTo>
                    <a:pt x="2" y="0"/>
                    <a:pt x="3" y="2"/>
                    <a:pt x="5" y="4"/>
                  </a:cubicBezTo>
                  <a:cubicBezTo>
                    <a:pt x="5" y="5"/>
                    <a:pt x="7" y="6"/>
                    <a:pt x="6" y="7"/>
                  </a:cubicBezTo>
                  <a:cubicBezTo>
                    <a:pt x="5" y="7"/>
                    <a:pt x="4" y="6"/>
                    <a:pt x="3" y="5"/>
                  </a:cubicBezTo>
                  <a:cubicBezTo>
                    <a:pt x="2" y="4"/>
                    <a:pt x="0" y="2"/>
                    <a:pt x="0"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3" name="Freeform 310"/>
            <p:cNvSpPr>
              <a:spLocks noChangeAspect="1"/>
            </p:cNvSpPr>
            <p:nvPr/>
          </p:nvSpPr>
          <p:spPr bwMode="auto">
            <a:xfrm>
              <a:off x="4343499" y="2260992"/>
              <a:ext cx="11112" cy="12571"/>
            </a:xfrm>
            <a:custGeom>
              <a:avLst/>
              <a:gdLst>
                <a:gd name="T0" fmla="*/ 2147483647 w 7"/>
                <a:gd name="T1" fmla="*/ 2147483647 h 7"/>
                <a:gd name="T2" fmla="*/ 2147483647 w 7"/>
                <a:gd name="T3" fmla="*/ 2147483647 h 7"/>
                <a:gd name="T4" fmla="*/ 2147483647 w 7"/>
                <a:gd name="T5" fmla="*/ 2147483647 h 7"/>
                <a:gd name="T6" fmla="*/ 2147483647 w 7"/>
                <a:gd name="T7" fmla="*/ 2147483647 h 7"/>
                <a:gd name="T8" fmla="*/ 2147483647 w 7"/>
                <a:gd name="T9" fmla="*/ 2147483647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1" y="1"/>
                  </a:moveTo>
                  <a:cubicBezTo>
                    <a:pt x="3" y="0"/>
                    <a:pt x="4" y="2"/>
                    <a:pt x="5" y="4"/>
                  </a:cubicBezTo>
                  <a:cubicBezTo>
                    <a:pt x="6" y="5"/>
                    <a:pt x="7" y="6"/>
                    <a:pt x="7" y="7"/>
                  </a:cubicBezTo>
                  <a:cubicBezTo>
                    <a:pt x="5" y="7"/>
                    <a:pt x="4" y="5"/>
                    <a:pt x="3" y="4"/>
                  </a:cubicBezTo>
                  <a:cubicBezTo>
                    <a:pt x="2" y="3"/>
                    <a:pt x="0" y="1"/>
                    <a:pt x="1"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4" name="Freeform 311"/>
            <p:cNvSpPr>
              <a:spLocks noChangeAspect="1"/>
            </p:cNvSpPr>
            <p:nvPr/>
          </p:nvSpPr>
          <p:spPr bwMode="auto">
            <a:xfrm>
              <a:off x="4354611" y="2234278"/>
              <a:ext cx="11111" cy="6286"/>
            </a:xfrm>
            <a:custGeom>
              <a:avLst/>
              <a:gdLst>
                <a:gd name="T0" fmla="*/ 0 w 6"/>
                <a:gd name="T1" fmla="*/ 2147483647 h 3"/>
                <a:gd name="T2" fmla="*/ 2147483647 w 6"/>
                <a:gd name="T3" fmla="*/ 0 h 3"/>
                <a:gd name="T4" fmla="*/ 2147483647 w 6"/>
                <a:gd name="T5" fmla="*/ 2147483647 h 3"/>
                <a:gd name="T6" fmla="*/ 2147483647 w 6"/>
                <a:gd name="T7" fmla="*/ 2147483647 h 3"/>
                <a:gd name="T8" fmla="*/ 0 w 6"/>
                <a:gd name="T9" fmla="*/ 214748364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2"/>
                  </a:moveTo>
                  <a:cubicBezTo>
                    <a:pt x="0" y="1"/>
                    <a:pt x="2" y="0"/>
                    <a:pt x="3" y="0"/>
                  </a:cubicBezTo>
                  <a:cubicBezTo>
                    <a:pt x="4" y="0"/>
                    <a:pt x="6" y="0"/>
                    <a:pt x="6" y="1"/>
                  </a:cubicBezTo>
                  <a:cubicBezTo>
                    <a:pt x="5" y="2"/>
                    <a:pt x="4" y="2"/>
                    <a:pt x="3" y="2"/>
                  </a:cubicBezTo>
                  <a:cubicBezTo>
                    <a:pt x="2" y="3"/>
                    <a:pt x="0" y="3"/>
                    <a:pt x="0" y="2"/>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5" name="Freeform 312"/>
            <p:cNvSpPr>
              <a:spLocks noChangeAspect="1"/>
            </p:cNvSpPr>
            <p:nvPr/>
          </p:nvSpPr>
          <p:spPr bwMode="auto">
            <a:xfrm>
              <a:off x="4432391" y="2144706"/>
              <a:ext cx="7937" cy="11000"/>
            </a:xfrm>
            <a:custGeom>
              <a:avLst/>
              <a:gdLst>
                <a:gd name="T0" fmla="*/ 2147483647 w 4"/>
                <a:gd name="T1" fmla="*/ 2147483647 h 6"/>
                <a:gd name="T2" fmla="*/ 2147483647 w 4"/>
                <a:gd name="T3" fmla="*/ 2147483647 h 6"/>
                <a:gd name="T4" fmla="*/ 2147483647 w 4"/>
                <a:gd name="T5" fmla="*/ 2147483647 h 6"/>
                <a:gd name="T6" fmla="*/ 2147483647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5"/>
                  </a:moveTo>
                  <a:cubicBezTo>
                    <a:pt x="0" y="4"/>
                    <a:pt x="1" y="3"/>
                    <a:pt x="2" y="2"/>
                  </a:cubicBezTo>
                  <a:cubicBezTo>
                    <a:pt x="2" y="1"/>
                    <a:pt x="3" y="0"/>
                    <a:pt x="4" y="1"/>
                  </a:cubicBezTo>
                  <a:cubicBezTo>
                    <a:pt x="4" y="2"/>
                    <a:pt x="3" y="3"/>
                    <a:pt x="3" y="4"/>
                  </a:cubicBezTo>
                  <a:cubicBezTo>
                    <a:pt x="2" y="4"/>
                    <a:pt x="1" y="6"/>
                    <a:pt x="1" y="5"/>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6" name="Freeform 313"/>
            <p:cNvSpPr>
              <a:spLocks noChangeAspect="1"/>
            </p:cNvSpPr>
            <p:nvPr/>
          </p:nvSpPr>
          <p:spPr bwMode="auto">
            <a:xfrm>
              <a:off x="4565729" y="1981279"/>
              <a:ext cx="11112" cy="9429"/>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1"/>
                  </a:moveTo>
                  <a:cubicBezTo>
                    <a:pt x="2" y="0"/>
                    <a:pt x="3" y="1"/>
                    <a:pt x="4" y="2"/>
                  </a:cubicBezTo>
                  <a:cubicBezTo>
                    <a:pt x="5" y="3"/>
                    <a:pt x="6" y="4"/>
                    <a:pt x="5" y="5"/>
                  </a:cubicBezTo>
                  <a:cubicBezTo>
                    <a:pt x="4" y="5"/>
                    <a:pt x="3" y="4"/>
                    <a:pt x="2" y="3"/>
                  </a:cubicBezTo>
                  <a:cubicBezTo>
                    <a:pt x="2" y="3"/>
                    <a:pt x="0" y="2"/>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7" name="Freeform 314"/>
            <p:cNvSpPr>
              <a:spLocks noChangeAspect="1"/>
            </p:cNvSpPr>
            <p:nvPr/>
          </p:nvSpPr>
          <p:spPr bwMode="auto">
            <a:xfrm>
              <a:off x="4353023" y="2240564"/>
              <a:ext cx="11112" cy="9429"/>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4"/>
                  </a:moveTo>
                  <a:cubicBezTo>
                    <a:pt x="0" y="3"/>
                    <a:pt x="2" y="2"/>
                    <a:pt x="3" y="1"/>
                  </a:cubicBezTo>
                  <a:cubicBezTo>
                    <a:pt x="4" y="1"/>
                    <a:pt x="6" y="0"/>
                    <a:pt x="6" y="1"/>
                  </a:cubicBezTo>
                  <a:cubicBezTo>
                    <a:pt x="6" y="2"/>
                    <a:pt x="5" y="3"/>
                    <a:pt x="4" y="4"/>
                  </a:cubicBezTo>
                  <a:cubicBezTo>
                    <a:pt x="3" y="4"/>
                    <a:pt x="1" y="5"/>
                    <a:pt x="1" y="4"/>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8" name="Freeform 315"/>
            <p:cNvSpPr>
              <a:spLocks noChangeAspect="1"/>
            </p:cNvSpPr>
            <p:nvPr/>
          </p:nvSpPr>
          <p:spPr bwMode="auto">
            <a:xfrm>
              <a:off x="4048250" y="2292420"/>
              <a:ext cx="7937" cy="9429"/>
            </a:xfrm>
            <a:custGeom>
              <a:avLst/>
              <a:gdLst>
                <a:gd name="T0" fmla="*/ 0 w 5"/>
                <a:gd name="T1" fmla="*/ 0 h 5"/>
                <a:gd name="T2" fmla="*/ 2147483647 w 5"/>
                <a:gd name="T3" fmla="*/ 2147483647 h 5"/>
                <a:gd name="T4" fmla="*/ 2147483647 w 5"/>
                <a:gd name="T5" fmla="*/ 2147483647 h 5"/>
                <a:gd name="T6" fmla="*/ 2147483647 w 5"/>
                <a:gd name="T7" fmla="*/ 2147483647 h 5"/>
                <a:gd name="T8" fmla="*/ 0 w 5"/>
                <a:gd name="T9" fmla="*/ 0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0" y="0"/>
                  </a:moveTo>
                  <a:cubicBezTo>
                    <a:pt x="1" y="0"/>
                    <a:pt x="3" y="2"/>
                    <a:pt x="4" y="2"/>
                  </a:cubicBezTo>
                  <a:cubicBezTo>
                    <a:pt x="5" y="3"/>
                    <a:pt x="5" y="4"/>
                    <a:pt x="5" y="5"/>
                  </a:cubicBezTo>
                  <a:cubicBezTo>
                    <a:pt x="4" y="5"/>
                    <a:pt x="4" y="4"/>
                    <a:pt x="3" y="3"/>
                  </a:cubicBezTo>
                  <a:cubicBezTo>
                    <a:pt x="2" y="2"/>
                    <a:pt x="0" y="1"/>
                    <a:pt x="0"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59" name="Freeform 316"/>
            <p:cNvSpPr>
              <a:spLocks noChangeAspect="1"/>
            </p:cNvSpPr>
            <p:nvPr/>
          </p:nvSpPr>
          <p:spPr bwMode="auto">
            <a:xfrm>
              <a:off x="4524458" y="2471562"/>
              <a:ext cx="15874" cy="45572"/>
            </a:xfrm>
            <a:custGeom>
              <a:avLst/>
              <a:gdLst>
                <a:gd name="T0" fmla="*/ 2147483647 w 9"/>
                <a:gd name="T1" fmla="*/ 2147483647 h 24"/>
                <a:gd name="T2" fmla="*/ 2147483647 w 9"/>
                <a:gd name="T3" fmla="*/ 2147483647 h 24"/>
                <a:gd name="T4" fmla="*/ 2147483647 w 9"/>
                <a:gd name="T5" fmla="*/ 2147483647 h 24"/>
                <a:gd name="T6" fmla="*/ 2147483647 w 9"/>
                <a:gd name="T7" fmla="*/ 2147483647 h 24"/>
                <a:gd name="T8" fmla="*/ 2147483647 w 9"/>
                <a:gd name="T9" fmla="*/ 2147483647 h 24"/>
                <a:gd name="T10" fmla="*/ 2147483647 w 9"/>
                <a:gd name="T11" fmla="*/ 2147483647 h 24"/>
                <a:gd name="T12" fmla="*/ 2147483647 w 9"/>
                <a:gd name="T13" fmla="*/ 2147483647 h 24"/>
                <a:gd name="T14" fmla="*/ 0 60000 65536"/>
                <a:gd name="T15" fmla="*/ 0 60000 65536"/>
                <a:gd name="T16" fmla="*/ 0 60000 65536"/>
                <a:gd name="T17" fmla="*/ 0 60000 65536"/>
                <a:gd name="T18" fmla="*/ 0 60000 65536"/>
                <a:gd name="T19" fmla="*/ 0 60000 65536"/>
                <a:gd name="T20" fmla="*/ 0 60000 65536"/>
                <a:gd name="T21" fmla="*/ 0 w 9"/>
                <a:gd name="T22" fmla="*/ 0 h 24"/>
                <a:gd name="T23" fmla="*/ 9 w 9"/>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24">
                  <a:moveTo>
                    <a:pt x="9" y="1"/>
                  </a:moveTo>
                  <a:cubicBezTo>
                    <a:pt x="8" y="6"/>
                    <a:pt x="7" y="11"/>
                    <a:pt x="5" y="16"/>
                  </a:cubicBezTo>
                  <a:cubicBezTo>
                    <a:pt x="4" y="18"/>
                    <a:pt x="3" y="21"/>
                    <a:pt x="1" y="23"/>
                  </a:cubicBezTo>
                  <a:cubicBezTo>
                    <a:pt x="0" y="24"/>
                    <a:pt x="1" y="20"/>
                    <a:pt x="1" y="19"/>
                  </a:cubicBezTo>
                  <a:cubicBezTo>
                    <a:pt x="2" y="14"/>
                    <a:pt x="4" y="10"/>
                    <a:pt x="5" y="5"/>
                  </a:cubicBezTo>
                  <a:cubicBezTo>
                    <a:pt x="6" y="4"/>
                    <a:pt x="6" y="2"/>
                    <a:pt x="7" y="1"/>
                  </a:cubicBezTo>
                  <a:cubicBezTo>
                    <a:pt x="7" y="1"/>
                    <a:pt x="9" y="0"/>
                    <a:pt x="9"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0" name="Freeform 317"/>
            <p:cNvSpPr>
              <a:spLocks noChangeAspect="1"/>
            </p:cNvSpPr>
            <p:nvPr/>
          </p:nvSpPr>
          <p:spPr bwMode="auto">
            <a:xfrm>
              <a:off x="4557793" y="2452705"/>
              <a:ext cx="25398" cy="39286"/>
            </a:xfrm>
            <a:custGeom>
              <a:avLst/>
              <a:gdLst>
                <a:gd name="T0" fmla="*/ 2147483647 w 15"/>
                <a:gd name="T1" fmla="*/ 2147483647 h 21"/>
                <a:gd name="T2" fmla="*/ 2147483647 w 15"/>
                <a:gd name="T3" fmla="*/ 2147483647 h 21"/>
                <a:gd name="T4" fmla="*/ 2147483647 w 15"/>
                <a:gd name="T5" fmla="*/ 2147483647 h 21"/>
                <a:gd name="T6" fmla="*/ 2147483647 w 15"/>
                <a:gd name="T7" fmla="*/ 2147483647 h 21"/>
                <a:gd name="T8" fmla="*/ 2147483647 w 15"/>
                <a:gd name="T9" fmla="*/ 2147483647 h 21"/>
                <a:gd name="T10" fmla="*/ 2147483647 w 15"/>
                <a:gd name="T11" fmla="*/ 2147483647 h 21"/>
                <a:gd name="T12" fmla="*/ 2147483647 w 15"/>
                <a:gd name="T13" fmla="*/ 0 h 21"/>
                <a:gd name="T14" fmla="*/ 2147483647 w 15"/>
                <a:gd name="T15" fmla="*/ 2147483647 h 21"/>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21"/>
                <a:gd name="T26" fmla="*/ 15 w 15"/>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21">
                  <a:moveTo>
                    <a:pt x="15" y="1"/>
                  </a:moveTo>
                  <a:cubicBezTo>
                    <a:pt x="13" y="3"/>
                    <a:pt x="9" y="3"/>
                    <a:pt x="8" y="6"/>
                  </a:cubicBezTo>
                  <a:cubicBezTo>
                    <a:pt x="7" y="9"/>
                    <a:pt x="9" y="12"/>
                    <a:pt x="8" y="15"/>
                  </a:cubicBezTo>
                  <a:cubicBezTo>
                    <a:pt x="7" y="17"/>
                    <a:pt x="6" y="21"/>
                    <a:pt x="4" y="21"/>
                  </a:cubicBezTo>
                  <a:cubicBezTo>
                    <a:pt x="3" y="21"/>
                    <a:pt x="4" y="17"/>
                    <a:pt x="4" y="15"/>
                  </a:cubicBezTo>
                  <a:cubicBezTo>
                    <a:pt x="3" y="13"/>
                    <a:pt x="0" y="10"/>
                    <a:pt x="2" y="8"/>
                  </a:cubicBezTo>
                  <a:cubicBezTo>
                    <a:pt x="3" y="4"/>
                    <a:pt x="8" y="2"/>
                    <a:pt x="11" y="0"/>
                  </a:cubicBezTo>
                  <a:cubicBezTo>
                    <a:pt x="12" y="0"/>
                    <a:pt x="15" y="0"/>
                    <a:pt x="15"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1" name="Freeform 318"/>
            <p:cNvSpPr>
              <a:spLocks noChangeAspect="1"/>
            </p:cNvSpPr>
            <p:nvPr/>
          </p:nvSpPr>
          <p:spPr bwMode="auto">
            <a:xfrm>
              <a:off x="4583191" y="2363134"/>
              <a:ext cx="19048" cy="15714"/>
            </a:xfrm>
            <a:custGeom>
              <a:avLst/>
              <a:gdLst>
                <a:gd name="T0" fmla="*/ 2147483647 w 11"/>
                <a:gd name="T1" fmla="*/ 2147483647 h 8"/>
                <a:gd name="T2" fmla="*/ 2147483647 w 11"/>
                <a:gd name="T3" fmla="*/ 2147483647 h 8"/>
                <a:gd name="T4" fmla="*/ 2147483647 w 11"/>
                <a:gd name="T5" fmla="*/ 2147483647 h 8"/>
                <a:gd name="T6" fmla="*/ 2147483647 w 11"/>
                <a:gd name="T7" fmla="*/ 2147483647 h 8"/>
                <a:gd name="T8" fmla="*/ 2147483647 w 11"/>
                <a:gd name="T9" fmla="*/ 2147483647 h 8"/>
                <a:gd name="T10" fmla="*/ 2147483647 w 11"/>
                <a:gd name="T11" fmla="*/ 2147483647 h 8"/>
                <a:gd name="T12" fmla="*/ 2147483647 w 11"/>
                <a:gd name="T13" fmla="*/ 2147483647 h 8"/>
                <a:gd name="T14" fmla="*/ 2147483647 w 11"/>
                <a:gd name="T15" fmla="*/ 2147483647 h 8"/>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8"/>
                <a:gd name="T26" fmla="*/ 11 w 11"/>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8">
                  <a:moveTo>
                    <a:pt x="1" y="3"/>
                  </a:moveTo>
                  <a:cubicBezTo>
                    <a:pt x="2" y="2"/>
                    <a:pt x="4" y="5"/>
                    <a:pt x="5" y="5"/>
                  </a:cubicBezTo>
                  <a:cubicBezTo>
                    <a:pt x="7" y="4"/>
                    <a:pt x="7" y="0"/>
                    <a:pt x="8" y="1"/>
                  </a:cubicBezTo>
                  <a:cubicBezTo>
                    <a:pt x="10" y="1"/>
                    <a:pt x="11" y="4"/>
                    <a:pt x="11" y="6"/>
                  </a:cubicBezTo>
                  <a:cubicBezTo>
                    <a:pt x="11" y="7"/>
                    <a:pt x="9" y="7"/>
                    <a:pt x="7" y="7"/>
                  </a:cubicBezTo>
                  <a:cubicBezTo>
                    <a:pt x="6" y="7"/>
                    <a:pt x="5" y="6"/>
                    <a:pt x="4" y="6"/>
                  </a:cubicBezTo>
                  <a:cubicBezTo>
                    <a:pt x="3" y="6"/>
                    <a:pt x="3" y="8"/>
                    <a:pt x="2" y="7"/>
                  </a:cubicBezTo>
                  <a:cubicBezTo>
                    <a:pt x="1" y="6"/>
                    <a:pt x="0" y="4"/>
                    <a:pt x="1" y="3"/>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2" name="Freeform 319"/>
            <p:cNvSpPr>
              <a:spLocks noChangeAspect="1"/>
            </p:cNvSpPr>
            <p:nvPr/>
          </p:nvSpPr>
          <p:spPr bwMode="auto">
            <a:xfrm>
              <a:off x="4637161" y="2367848"/>
              <a:ext cx="14286" cy="15714"/>
            </a:xfrm>
            <a:custGeom>
              <a:avLst/>
              <a:gdLst>
                <a:gd name="T0" fmla="*/ 2147483647 w 8"/>
                <a:gd name="T1" fmla="*/ 2147483647 h 7"/>
                <a:gd name="T2" fmla="*/ 2147483647 w 8"/>
                <a:gd name="T3" fmla="*/ 2147483647 h 7"/>
                <a:gd name="T4" fmla="*/ 2147483647 w 8"/>
                <a:gd name="T5" fmla="*/ 2147483647 h 7"/>
                <a:gd name="T6" fmla="*/ 2147483647 w 8"/>
                <a:gd name="T7" fmla="*/ 2147483647 h 7"/>
                <a:gd name="T8" fmla="*/ 2147483647 w 8"/>
                <a:gd name="T9" fmla="*/ 2147483647 h 7"/>
                <a:gd name="T10" fmla="*/ 2147483647 w 8"/>
                <a:gd name="T11" fmla="*/ 2147483647 h 7"/>
                <a:gd name="T12" fmla="*/ 0 60000 65536"/>
                <a:gd name="T13" fmla="*/ 0 60000 65536"/>
                <a:gd name="T14" fmla="*/ 0 60000 65536"/>
                <a:gd name="T15" fmla="*/ 0 60000 65536"/>
                <a:gd name="T16" fmla="*/ 0 60000 65536"/>
                <a:gd name="T17" fmla="*/ 0 60000 65536"/>
                <a:gd name="T18" fmla="*/ 0 w 8"/>
                <a:gd name="T19" fmla="*/ 0 h 7"/>
                <a:gd name="T20" fmla="*/ 8 w 8"/>
                <a:gd name="T21" fmla="*/ 7 h 7"/>
              </a:gdLst>
              <a:ahLst/>
              <a:cxnLst>
                <a:cxn ang="T12">
                  <a:pos x="T0" y="T1"/>
                </a:cxn>
                <a:cxn ang="T13">
                  <a:pos x="T2" y="T3"/>
                </a:cxn>
                <a:cxn ang="T14">
                  <a:pos x="T4" y="T5"/>
                </a:cxn>
                <a:cxn ang="T15">
                  <a:pos x="T6" y="T7"/>
                </a:cxn>
                <a:cxn ang="T16">
                  <a:pos x="T8" y="T9"/>
                </a:cxn>
                <a:cxn ang="T17">
                  <a:pos x="T10" y="T11"/>
                </a:cxn>
              </a:cxnLst>
              <a:rect l="T18" t="T19" r="T20" b="T21"/>
              <a:pathLst>
                <a:path w="8" h="7">
                  <a:moveTo>
                    <a:pt x="1" y="1"/>
                  </a:moveTo>
                  <a:cubicBezTo>
                    <a:pt x="2" y="1"/>
                    <a:pt x="5" y="0"/>
                    <a:pt x="7" y="1"/>
                  </a:cubicBezTo>
                  <a:cubicBezTo>
                    <a:pt x="8" y="2"/>
                    <a:pt x="8" y="5"/>
                    <a:pt x="7" y="6"/>
                  </a:cubicBezTo>
                  <a:cubicBezTo>
                    <a:pt x="5" y="7"/>
                    <a:pt x="3" y="6"/>
                    <a:pt x="1" y="5"/>
                  </a:cubicBezTo>
                  <a:cubicBezTo>
                    <a:pt x="0" y="5"/>
                    <a:pt x="2" y="4"/>
                    <a:pt x="2" y="3"/>
                  </a:cubicBezTo>
                  <a:cubicBezTo>
                    <a:pt x="2" y="2"/>
                    <a:pt x="0" y="2"/>
                    <a:pt x="1"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3" name="Freeform 320"/>
            <p:cNvSpPr>
              <a:spLocks noChangeAspect="1"/>
            </p:cNvSpPr>
            <p:nvPr/>
          </p:nvSpPr>
          <p:spPr bwMode="auto">
            <a:xfrm>
              <a:off x="4433979" y="2062993"/>
              <a:ext cx="11111" cy="20429"/>
            </a:xfrm>
            <a:custGeom>
              <a:avLst/>
              <a:gdLst>
                <a:gd name="T0" fmla="*/ 2147483647 w 6"/>
                <a:gd name="T1" fmla="*/ 2147483647 h 10"/>
                <a:gd name="T2" fmla="*/ 2147483647 w 6"/>
                <a:gd name="T3" fmla="*/ 2147483647 h 10"/>
                <a:gd name="T4" fmla="*/ 2147483647 w 6"/>
                <a:gd name="T5" fmla="*/ 2147483647 h 10"/>
                <a:gd name="T6" fmla="*/ 2147483647 w 6"/>
                <a:gd name="T7" fmla="*/ 2147483647 h 10"/>
                <a:gd name="T8" fmla="*/ 2147483647 w 6"/>
                <a:gd name="T9" fmla="*/ 2147483647 h 10"/>
                <a:gd name="T10" fmla="*/ 0 60000 65536"/>
                <a:gd name="T11" fmla="*/ 0 60000 65536"/>
                <a:gd name="T12" fmla="*/ 0 60000 65536"/>
                <a:gd name="T13" fmla="*/ 0 60000 65536"/>
                <a:gd name="T14" fmla="*/ 0 60000 65536"/>
                <a:gd name="T15" fmla="*/ 0 w 6"/>
                <a:gd name="T16" fmla="*/ 0 h 10"/>
                <a:gd name="T17" fmla="*/ 6 w 6"/>
                <a:gd name="T18" fmla="*/ 10 h 10"/>
              </a:gdLst>
              <a:ahLst/>
              <a:cxnLst>
                <a:cxn ang="T10">
                  <a:pos x="T0" y="T1"/>
                </a:cxn>
                <a:cxn ang="T11">
                  <a:pos x="T2" y="T3"/>
                </a:cxn>
                <a:cxn ang="T12">
                  <a:pos x="T4" y="T5"/>
                </a:cxn>
                <a:cxn ang="T13">
                  <a:pos x="T6" y="T7"/>
                </a:cxn>
                <a:cxn ang="T14">
                  <a:pos x="T8" y="T9"/>
                </a:cxn>
              </a:cxnLst>
              <a:rect l="T15" t="T16" r="T17" b="T18"/>
              <a:pathLst>
                <a:path w="6" h="10">
                  <a:moveTo>
                    <a:pt x="5" y="1"/>
                  </a:moveTo>
                  <a:cubicBezTo>
                    <a:pt x="6" y="2"/>
                    <a:pt x="6" y="5"/>
                    <a:pt x="5" y="6"/>
                  </a:cubicBezTo>
                  <a:cubicBezTo>
                    <a:pt x="4" y="8"/>
                    <a:pt x="3" y="10"/>
                    <a:pt x="2" y="9"/>
                  </a:cubicBezTo>
                  <a:cubicBezTo>
                    <a:pt x="0" y="8"/>
                    <a:pt x="1" y="5"/>
                    <a:pt x="2" y="4"/>
                  </a:cubicBezTo>
                  <a:cubicBezTo>
                    <a:pt x="2" y="2"/>
                    <a:pt x="4" y="0"/>
                    <a:pt x="5"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4" name="Freeform 321"/>
            <p:cNvSpPr>
              <a:spLocks noChangeAspect="1"/>
            </p:cNvSpPr>
            <p:nvPr/>
          </p:nvSpPr>
          <p:spPr bwMode="auto">
            <a:xfrm>
              <a:off x="4449853" y="2053564"/>
              <a:ext cx="11111" cy="17286"/>
            </a:xfrm>
            <a:custGeom>
              <a:avLst/>
              <a:gdLst>
                <a:gd name="T0" fmla="*/ 2147483647 w 6"/>
                <a:gd name="T1" fmla="*/ 2147483647 h 8"/>
                <a:gd name="T2" fmla="*/ 2147483647 w 6"/>
                <a:gd name="T3" fmla="*/ 2147483647 h 8"/>
                <a:gd name="T4" fmla="*/ 2147483647 w 6"/>
                <a:gd name="T5" fmla="*/ 2147483647 h 8"/>
                <a:gd name="T6" fmla="*/ 2147483647 w 6"/>
                <a:gd name="T7" fmla="*/ 2147483647 h 8"/>
                <a:gd name="T8" fmla="*/ 2147483647 w 6"/>
                <a:gd name="T9" fmla="*/ 2147483647 h 8"/>
                <a:gd name="T10" fmla="*/ 0 60000 65536"/>
                <a:gd name="T11" fmla="*/ 0 60000 65536"/>
                <a:gd name="T12" fmla="*/ 0 60000 65536"/>
                <a:gd name="T13" fmla="*/ 0 60000 65536"/>
                <a:gd name="T14" fmla="*/ 0 60000 65536"/>
                <a:gd name="T15" fmla="*/ 0 w 6"/>
                <a:gd name="T16" fmla="*/ 0 h 8"/>
                <a:gd name="T17" fmla="*/ 6 w 6"/>
                <a:gd name="T18" fmla="*/ 8 h 8"/>
              </a:gdLst>
              <a:ahLst/>
              <a:cxnLst>
                <a:cxn ang="T10">
                  <a:pos x="T0" y="T1"/>
                </a:cxn>
                <a:cxn ang="T11">
                  <a:pos x="T2" y="T3"/>
                </a:cxn>
                <a:cxn ang="T12">
                  <a:pos x="T4" y="T5"/>
                </a:cxn>
                <a:cxn ang="T13">
                  <a:pos x="T6" y="T7"/>
                </a:cxn>
                <a:cxn ang="T14">
                  <a:pos x="T8" y="T9"/>
                </a:cxn>
              </a:cxnLst>
              <a:rect l="T15" t="T16" r="T17" b="T18"/>
              <a:pathLst>
                <a:path w="6" h="8">
                  <a:moveTo>
                    <a:pt x="5" y="1"/>
                  </a:moveTo>
                  <a:cubicBezTo>
                    <a:pt x="6" y="1"/>
                    <a:pt x="6" y="3"/>
                    <a:pt x="6" y="4"/>
                  </a:cubicBezTo>
                  <a:cubicBezTo>
                    <a:pt x="5" y="5"/>
                    <a:pt x="3" y="8"/>
                    <a:pt x="2" y="7"/>
                  </a:cubicBezTo>
                  <a:cubicBezTo>
                    <a:pt x="0" y="6"/>
                    <a:pt x="0" y="3"/>
                    <a:pt x="1" y="2"/>
                  </a:cubicBezTo>
                  <a:cubicBezTo>
                    <a:pt x="2" y="1"/>
                    <a:pt x="4" y="0"/>
                    <a:pt x="5"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5" name="Freeform 322"/>
            <p:cNvSpPr>
              <a:spLocks noChangeAspect="1"/>
            </p:cNvSpPr>
            <p:nvPr/>
          </p:nvSpPr>
          <p:spPr bwMode="auto">
            <a:xfrm>
              <a:off x="4467313" y="2048850"/>
              <a:ext cx="12699" cy="18857"/>
            </a:xfrm>
            <a:custGeom>
              <a:avLst/>
              <a:gdLst>
                <a:gd name="T0" fmla="*/ 2147483647 w 8"/>
                <a:gd name="T1" fmla="*/ 2147483647 h 9"/>
                <a:gd name="T2" fmla="*/ 2147483647 w 8"/>
                <a:gd name="T3" fmla="*/ 2147483647 h 9"/>
                <a:gd name="T4" fmla="*/ 2147483647 w 8"/>
                <a:gd name="T5" fmla="*/ 2147483647 h 9"/>
                <a:gd name="T6" fmla="*/ 2147483647 w 8"/>
                <a:gd name="T7" fmla="*/ 2147483647 h 9"/>
                <a:gd name="T8" fmla="*/ 2147483647 w 8"/>
                <a:gd name="T9" fmla="*/ 2147483647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7" y="1"/>
                  </a:moveTo>
                  <a:cubicBezTo>
                    <a:pt x="6" y="0"/>
                    <a:pt x="4" y="1"/>
                    <a:pt x="3" y="2"/>
                  </a:cubicBezTo>
                  <a:cubicBezTo>
                    <a:pt x="1" y="3"/>
                    <a:pt x="0" y="6"/>
                    <a:pt x="1" y="7"/>
                  </a:cubicBezTo>
                  <a:cubicBezTo>
                    <a:pt x="3" y="9"/>
                    <a:pt x="5" y="6"/>
                    <a:pt x="7" y="5"/>
                  </a:cubicBezTo>
                  <a:cubicBezTo>
                    <a:pt x="7" y="4"/>
                    <a:pt x="8" y="2"/>
                    <a:pt x="7"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6" name="Freeform 323"/>
            <p:cNvSpPr>
              <a:spLocks noChangeAspect="1"/>
            </p:cNvSpPr>
            <p:nvPr/>
          </p:nvSpPr>
          <p:spPr bwMode="auto">
            <a:xfrm>
              <a:off x="4541919" y="1996993"/>
              <a:ext cx="12699" cy="12571"/>
            </a:xfrm>
            <a:custGeom>
              <a:avLst/>
              <a:gdLst>
                <a:gd name="T0" fmla="*/ 2147483647 w 7"/>
                <a:gd name="T1" fmla="*/ 0 h 6"/>
                <a:gd name="T2" fmla="*/ 2147483647 w 7"/>
                <a:gd name="T3" fmla="*/ 2147483647 h 6"/>
                <a:gd name="T4" fmla="*/ 2147483647 w 7"/>
                <a:gd name="T5" fmla="*/ 2147483647 h 6"/>
                <a:gd name="T6" fmla="*/ 2147483647 w 7"/>
                <a:gd name="T7" fmla="*/ 2147483647 h 6"/>
                <a:gd name="T8" fmla="*/ 2147483647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0"/>
                  </a:moveTo>
                  <a:cubicBezTo>
                    <a:pt x="5" y="0"/>
                    <a:pt x="4" y="0"/>
                    <a:pt x="3" y="1"/>
                  </a:cubicBezTo>
                  <a:cubicBezTo>
                    <a:pt x="2" y="2"/>
                    <a:pt x="0" y="4"/>
                    <a:pt x="1" y="5"/>
                  </a:cubicBezTo>
                  <a:cubicBezTo>
                    <a:pt x="3" y="6"/>
                    <a:pt x="4" y="4"/>
                    <a:pt x="6" y="3"/>
                  </a:cubicBezTo>
                  <a:cubicBezTo>
                    <a:pt x="6" y="2"/>
                    <a:pt x="7" y="1"/>
                    <a:pt x="6"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7" name="Freeform 324"/>
            <p:cNvSpPr>
              <a:spLocks noChangeAspect="1"/>
            </p:cNvSpPr>
            <p:nvPr/>
          </p:nvSpPr>
          <p:spPr bwMode="auto">
            <a:xfrm>
              <a:off x="4554618" y="1990707"/>
              <a:ext cx="11111" cy="11000"/>
            </a:xfrm>
            <a:custGeom>
              <a:avLst/>
              <a:gdLst>
                <a:gd name="T0" fmla="*/ 2147483647 w 7"/>
                <a:gd name="T1" fmla="*/ 0 h 6"/>
                <a:gd name="T2" fmla="*/ 2147483647 w 7"/>
                <a:gd name="T3" fmla="*/ 2147483647 h 6"/>
                <a:gd name="T4" fmla="*/ 2147483647 w 7"/>
                <a:gd name="T5" fmla="*/ 2147483647 h 6"/>
                <a:gd name="T6" fmla="*/ 2147483647 w 7"/>
                <a:gd name="T7" fmla="*/ 2147483647 h 6"/>
                <a:gd name="T8" fmla="*/ 2147483647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0"/>
                  </a:moveTo>
                  <a:cubicBezTo>
                    <a:pt x="5" y="0"/>
                    <a:pt x="4" y="0"/>
                    <a:pt x="3" y="1"/>
                  </a:cubicBezTo>
                  <a:cubicBezTo>
                    <a:pt x="2" y="2"/>
                    <a:pt x="0" y="4"/>
                    <a:pt x="1" y="5"/>
                  </a:cubicBezTo>
                  <a:cubicBezTo>
                    <a:pt x="2" y="6"/>
                    <a:pt x="4" y="4"/>
                    <a:pt x="6" y="3"/>
                  </a:cubicBezTo>
                  <a:cubicBezTo>
                    <a:pt x="6" y="2"/>
                    <a:pt x="7" y="1"/>
                    <a:pt x="6"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8" name="Freeform 325"/>
            <p:cNvSpPr>
              <a:spLocks noChangeAspect="1"/>
            </p:cNvSpPr>
            <p:nvPr/>
          </p:nvSpPr>
          <p:spPr bwMode="auto">
            <a:xfrm>
              <a:off x="4486361" y="2014279"/>
              <a:ext cx="19048" cy="25143"/>
            </a:xfrm>
            <a:custGeom>
              <a:avLst/>
              <a:gdLst>
                <a:gd name="T0" fmla="*/ 2147483647 w 10"/>
                <a:gd name="T1" fmla="*/ 0 h 13"/>
                <a:gd name="T2" fmla="*/ 2147483647 w 10"/>
                <a:gd name="T3" fmla="*/ 2147483647 h 13"/>
                <a:gd name="T4" fmla="*/ 2147483647 w 10"/>
                <a:gd name="T5" fmla="*/ 2147483647 h 13"/>
                <a:gd name="T6" fmla="*/ 0 w 10"/>
                <a:gd name="T7" fmla="*/ 2147483647 h 13"/>
                <a:gd name="T8" fmla="*/ 2147483647 w 10"/>
                <a:gd name="T9" fmla="*/ 2147483647 h 13"/>
                <a:gd name="T10" fmla="*/ 2147483647 w 10"/>
                <a:gd name="T11" fmla="*/ 0 h 13"/>
                <a:gd name="T12" fmla="*/ 0 60000 65536"/>
                <a:gd name="T13" fmla="*/ 0 60000 65536"/>
                <a:gd name="T14" fmla="*/ 0 60000 65536"/>
                <a:gd name="T15" fmla="*/ 0 60000 65536"/>
                <a:gd name="T16" fmla="*/ 0 60000 65536"/>
                <a:gd name="T17" fmla="*/ 0 60000 65536"/>
                <a:gd name="T18" fmla="*/ 0 w 10"/>
                <a:gd name="T19" fmla="*/ 0 h 13"/>
                <a:gd name="T20" fmla="*/ 10 w 10"/>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0" h="13">
                  <a:moveTo>
                    <a:pt x="7" y="0"/>
                  </a:moveTo>
                  <a:cubicBezTo>
                    <a:pt x="9" y="0"/>
                    <a:pt x="10" y="4"/>
                    <a:pt x="9" y="6"/>
                  </a:cubicBezTo>
                  <a:cubicBezTo>
                    <a:pt x="7" y="8"/>
                    <a:pt x="3" y="7"/>
                    <a:pt x="1" y="8"/>
                  </a:cubicBezTo>
                  <a:cubicBezTo>
                    <a:pt x="0" y="9"/>
                    <a:pt x="0" y="13"/>
                    <a:pt x="0" y="12"/>
                  </a:cubicBezTo>
                  <a:cubicBezTo>
                    <a:pt x="0" y="10"/>
                    <a:pt x="0" y="7"/>
                    <a:pt x="1" y="5"/>
                  </a:cubicBezTo>
                  <a:cubicBezTo>
                    <a:pt x="2" y="3"/>
                    <a:pt x="4" y="0"/>
                    <a:pt x="7"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69" name="Freeform 326"/>
            <p:cNvSpPr>
              <a:spLocks noChangeAspect="1"/>
            </p:cNvSpPr>
            <p:nvPr/>
          </p:nvSpPr>
          <p:spPr bwMode="auto">
            <a:xfrm>
              <a:off x="4468901" y="2023708"/>
              <a:ext cx="15874" cy="23571"/>
            </a:xfrm>
            <a:custGeom>
              <a:avLst/>
              <a:gdLst>
                <a:gd name="T0" fmla="*/ 2147483647 w 8"/>
                <a:gd name="T1" fmla="*/ 2147483647 h 12"/>
                <a:gd name="T2" fmla="*/ 2147483647 w 8"/>
                <a:gd name="T3" fmla="*/ 2147483647 h 12"/>
                <a:gd name="T4" fmla="*/ 2147483647 w 8"/>
                <a:gd name="T5" fmla="*/ 2147483647 h 12"/>
                <a:gd name="T6" fmla="*/ 2147483647 w 8"/>
                <a:gd name="T7" fmla="*/ 2147483647 h 12"/>
                <a:gd name="T8" fmla="*/ 2147483647 w 8"/>
                <a:gd name="T9" fmla="*/ 2147483647 h 12"/>
                <a:gd name="T10" fmla="*/ 2147483647 w 8"/>
                <a:gd name="T11" fmla="*/ 2147483647 h 12"/>
                <a:gd name="T12" fmla="*/ 2147483647 w 8"/>
                <a:gd name="T13" fmla="*/ 2147483647 h 12"/>
                <a:gd name="T14" fmla="*/ 2147483647 w 8"/>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12"/>
                <a:gd name="T26" fmla="*/ 8 w 8"/>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12">
                  <a:moveTo>
                    <a:pt x="7" y="2"/>
                  </a:moveTo>
                  <a:cubicBezTo>
                    <a:pt x="8" y="4"/>
                    <a:pt x="8" y="7"/>
                    <a:pt x="8" y="10"/>
                  </a:cubicBezTo>
                  <a:cubicBezTo>
                    <a:pt x="7" y="11"/>
                    <a:pt x="6" y="12"/>
                    <a:pt x="4" y="12"/>
                  </a:cubicBezTo>
                  <a:cubicBezTo>
                    <a:pt x="3" y="12"/>
                    <a:pt x="5" y="10"/>
                    <a:pt x="4" y="9"/>
                  </a:cubicBezTo>
                  <a:cubicBezTo>
                    <a:pt x="3" y="9"/>
                    <a:pt x="1" y="10"/>
                    <a:pt x="1" y="9"/>
                  </a:cubicBezTo>
                  <a:cubicBezTo>
                    <a:pt x="0" y="8"/>
                    <a:pt x="1" y="6"/>
                    <a:pt x="2" y="6"/>
                  </a:cubicBezTo>
                  <a:cubicBezTo>
                    <a:pt x="2" y="5"/>
                    <a:pt x="4" y="6"/>
                    <a:pt x="5" y="6"/>
                  </a:cubicBezTo>
                  <a:cubicBezTo>
                    <a:pt x="6" y="5"/>
                    <a:pt x="6" y="0"/>
                    <a:pt x="7"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0" name="Freeform 327"/>
            <p:cNvSpPr>
              <a:spLocks noChangeAspect="1"/>
            </p:cNvSpPr>
            <p:nvPr/>
          </p:nvSpPr>
          <p:spPr bwMode="auto">
            <a:xfrm>
              <a:off x="4518109" y="2006422"/>
              <a:ext cx="19048" cy="25143"/>
            </a:xfrm>
            <a:custGeom>
              <a:avLst/>
              <a:gdLst>
                <a:gd name="T0" fmla="*/ 2147483647 w 11"/>
                <a:gd name="T1" fmla="*/ 2147483647 h 13"/>
                <a:gd name="T2" fmla="*/ 2147483647 w 11"/>
                <a:gd name="T3" fmla="*/ 2147483647 h 13"/>
                <a:gd name="T4" fmla="*/ 2147483647 w 11"/>
                <a:gd name="T5" fmla="*/ 2147483647 h 13"/>
                <a:gd name="T6" fmla="*/ 2147483647 w 11"/>
                <a:gd name="T7" fmla="*/ 2147483647 h 13"/>
                <a:gd name="T8" fmla="*/ 2147483647 w 11"/>
                <a:gd name="T9" fmla="*/ 2147483647 h 13"/>
                <a:gd name="T10" fmla="*/ 2147483647 w 11"/>
                <a:gd name="T11" fmla="*/ 2147483647 h 13"/>
                <a:gd name="T12" fmla="*/ 2147483647 w 11"/>
                <a:gd name="T13" fmla="*/ 2147483647 h 13"/>
                <a:gd name="T14" fmla="*/ 2147483647 w 11"/>
                <a:gd name="T15" fmla="*/ 2147483647 h 13"/>
                <a:gd name="T16" fmla="*/ 2147483647 w 11"/>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3"/>
                <a:gd name="T29" fmla="*/ 11 w 1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3">
                  <a:moveTo>
                    <a:pt x="11" y="1"/>
                  </a:moveTo>
                  <a:cubicBezTo>
                    <a:pt x="11" y="4"/>
                    <a:pt x="11" y="7"/>
                    <a:pt x="9" y="9"/>
                  </a:cubicBezTo>
                  <a:cubicBezTo>
                    <a:pt x="9" y="10"/>
                    <a:pt x="7" y="10"/>
                    <a:pt x="6" y="10"/>
                  </a:cubicBezTo>
                  <a:cubicBezTo>
                    <a:pt x="5" y="10"/>
                    <a:pt x="4" y="9"/>
                    <a:pt x="3" y="9"/>
                  </a:cubicBezTo>
                  <a:cubicBezTo>
                    <a:pt x="2" y="10"/>
                    <a:pt x="3" y="13"/>
                    <a:pt x="2" y="13"/>
                  </a:cubicBezTo>
                  <a:cubicBezTo>
                    <a:pt x="0" y="12"/>
                    <a:pt x="1" y="10"/>
                    <a:pt x="1" y="8"/>
                  </a:cubicBezTo>
                  <a:cubicBezTo>
                    <a:pt x="1" y="7"/>
                    <a:pt x="0" y="4"/>
                    <a:pt x="1" y="3"/>
                  </a:cubicBezTo>
                  <a:cubicBezTo>
                    <a:pt x="3" y="1"/>
                    <a:pt x="6" y="1"/>
                    <a:pt x="8" y="1"/>
                  </a:cubicBezTo>
                  <a:cubicBezTo>
                    <a:pt x="9" y="0"/>
                    <a:pt x="11" y="0"/>
                    <a:pt x="11"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1" name="Freeform 328"/>
            <p:cNvSpPr>
              <a:spLocks noChangeAspect="1"/>
            </p:cNvSpPr>
            <p:nvPr/>
          </p:nvSpPr>
          <p:spPr bwMode="auto">
            <a:xfrm>
              <a:off x="4614938" y="1956136"/>
              <a:ext cx="28572" cy="17286"/>
            </a:xfrm>
            <a:custGeom>
              <a:avLst/>
              <a:gdLst>
                <a:gd name="T0" fmla="*/ 2147483647 w 17"/>
                <a:gd name="T1" fmla="*/ 2147483647 h 9"/>
                <a:gd name="T2" fmla="*/ 2147483647 w 17"/>
                <a:gd name="T3" fmla="*/ 2147483647 h 9"/>
                <a:gd name="T4" fmla="*/ 2147483647 w 17"/>
                <a:gd name="T5" fmla="*/ 2147483647 h 9"/>
                <a:gd name="T6" fmla="*/ 2147483647 w 17"/>
                <a:gd name="T7" fmla="*/ 2147483647 h 9"/>
                <a:gd name="T8" fmla="*/ 2147483647 w 17"/>
                <a:gd name="T9" fmla="*/ 2147483647 h 9"/>
                <a:gd name="T10" fmla="*/ 2147483647 w 17"/>
                <a:gd name="T11" fmla="*/ 2147483647 h 9"/>
                <a:gd name="T12" fmla="*/ 0 60000 65536"/>
                <a:gd name="T13" fmla="*/ 0 60000 65536"/>
                <a:gd name="T14" fmla="*/ 0 60000 65536"/>
                <a:gd name="T15" fmla="*/ 0 60000 65536"/>
                <a:gd name="T16" fmla="*/ 0 60000 65536"/>
                <a:gd name="T17" fmla="*/ 0 60000 65536"/>
                <a:gd name="T18" fmla="*/ 0 w 17"/>
                <a:gd name="T19" fmla="*/ 0 h 9"/>
                <a:gd name="T20" fmla="*/ 17 w 17"/>
                <a:gd name="T21" fmla="*/ 9 h 9"/>
              </a:gdLst>
              <a:ahLst/>
              <a:cxnLst>
                <a:cxn ang="T12">
                  <a:pos x="T0" y="T1"/>
                </a:cxn>
                <a:cxn ang="T13">
                  <a:pos x="T2" y="T3"/>
                </a:cxn>
                <a:cxn ang="T14">
                  <a:pos x="T4" y="T5"/>
                </a:cxn>
                <a:cxn ang="T15">
                  <a:pos x="T6" y="T7"/>
                </a:cxn>
                <a:cxn ang="T16">
                  <a:pos x="T8" y="T9"/>
                </a:cxn>
                <a:cxn ang="T17">
                  <a:pos x="T10" y="T11"/>
                </a:cxn>
              </a:cxnLst>
              <a:rect l="T18" t="T19" r="T20" b="T21"/>
              <a:pathLst>
                <a:path w="17" h="9">
                  <a:moveTo>
                    <a:pt x="16" y="1"/>
                  </a:moveTo>
                  <a:cubicBezTo>
                    <a:pt x="15" y="4"/>
                    <a:pt x="13" y="6"/>
                    <a:pt x="10" y="7"/>
                  </a:cubicBezTo>
                  <a:cubicBezTo>
                    <a:pt x="7" y="8"/>
                    <a:pt x="3" y="9"/>
                    <a:pt x="1" y="7"/>
                  </a:cubicBezTo>
                  <a:cubicBezTo>
                    <a:pt x="0" y="6"/>
                    <a:pt x="4" y="4"/>
                    <a:pt x="6" y="3"/>
                  </a:cubicBezTo>
                  <a:cubicBezTo>
                    <a:pt x="7" y="2"/>
                    <a:pt x="10" y="2"/>
                    <a:pt x="12" y="2"/>
                  </a:cubicBezTo>
                  <a:cubicBezTo>
                    <a:pt x="13" y="2"/>
                    <a:pt x="17" y="0"/>
                    <a:pt x="16"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2" name="Freeform 329"/>
            <p:cNvSpPr>
              <a:spLocks noChangeAspect="1"/>
            </p:cNvSpPr>
            <p:nvPr/>
          </p:nvSpPr>
          <p:spPr bwMode="auto">
            <a:xfrm>
              <a:off x="4632398" y="1965565"/>
              <a:ext cx="12699" cy="15714"/>
            </a:xfrm>
            <a:custGeom>
              <a:avLst/>
              <a:gdLst>
                <a:gd name="T0" fmla="*/ 2147483647 w 8"/>
                <a:gd name="T1" fmla="*/ 2147483647 h 8"/>
                <a:gd name="T2" fmla="*/ 0 w 8"/>
                <a:gd name="T3" fmla="*/ 2147483647 h 8"/>
                <a:gd name="T4" fmla="*/ 2147483647 w 8"/>
                <a:gd name="T5" fmla="*/ 2147483647 h 8"/>
                <a:gd name="T6" fmla="*/ 2147483647 w 8"/>
                <a:gd name="T7" fmla="*/ 2147483647 h 8"/>
                <a:gd name="T8" fmla="*/ 2147483647 w 8"/>
                <a:gd name="T9" fmla="*/ 0 h 8"/>
                <a:gd name="T10" fmla="*/ 2147483647 w 8"/>
                <a:gd name="T11" fmla="*/ 2147483647 h 8"/>
                <a:gd name="T12" fmla="*/ 0 60000 65536"/>
                <a:gd name="T13" fmla="*/ 0 60000 65536"/>
                <a:gd name="T14" fmla="*/ 0 60000 65536"/>
                <a:gd name="T15" fmla="*/ 0 60000 65536"/>
                <a:gd name="T16" fmla="*/ 0 60000 65536"/>
                <a:gd name="T17" fmla="*/ 0 60000 65536"/>
                <a:gd name="T18" fmla="*/ 0 w 8"/>
                <a:gd name="T19" fmla="*/ 0 h 8"/>
                <a:gd name="T20" fmla="*/ 8 w 8"/>
                <a:gd name="T21" fmla="*/ 8 h 8"/>
              </a:gdLst>
              <a:ahLst/>
              <a:cxnLst>
                <a:cxn ang="T12">
                  <a:pos x="T0" y="T1"/>
                </a:cxn>
                <a:cxn ang="T13">
                  <a:pos x="T2" y="T3"/>
                </a:cxn>
                <a:cxn ang="T14">
                  <a:pos x="T4" y="T5"/>
                </a:cxn>
                <a:cxn ang="T15">
                  <a:pos x="T6" y="T7"/>
                </a:cxn>
                <a:cxn ang="T16">
                  <a:pos x="T8" y="T9"/>
                </a:cxn>
                <a:cxn ang="T17">
                  <a:pos x="T10" y="T11"/>
                </a:cxn>
              </a:cxnLst>
              <a:rect l="T18" t="T19" r="T20" b="T21"/>
              <a:pathLst>
                <a:path w="8" h="8">
                  <a:moveTo>
                    <a:pt x="3" y="2"/>
                  </a:moveTo>
                  <a:cubicBezTo>
                    <a:pt x="2" y="3"/>
                    <a:pt x="0" y="3"/>
                    <a:pt x="0" y="4"/>
                  </a:cubicBezTo>
                  <a:cubicBezTo>
                    <a:pt x="0" y="5"/>
                    <a:pt x="1" y="8"/>
                    <a:pt x="2" y="8"/>
                  </a:cubicBezTo>
                  <a:cubicBezTo>
                    <a:pt x="4" y="8"/>
                    <a:pt x="6" y="5"/>
                    <a:pt x="7" y="3"/>
                  </a:cubicBezTo>
                  <a:cubicBezTo>
                    <a:pt x="8" y="3"/>
                    <a:pt x="8" y="1"/>
                    <a:pt x="7" y="0"/>
                  </a:cubicBezTo>
                  <a:cubicBezTo>
                    <a:pt x="6" y="0"/>
                    <a:pt x="4" y="2"/>
                    <a:pt x="3"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3" name="Freeform 330"/>
            <p:cNvSpPr>
              <a:spLocks noChangeAspect="1"/>
            </p:cNvSpPr>
            <p:nvPr/>
          </p:nvSpPr>
          <p:spPr bwMode="auto">
            <a:xfrm>
              <a:off x="4491124" y="2883274"/>
              <a:ext cx="4762" cy="25143"/>
            </a:xfrm>
            <a:custGeom>
              <a:avLst/>
              <a:gdLst>
                <a:gd name="T0" fmla="*/ 2147483647 w 3"/>
                <a:gd name="T1" fmla="*/ 2147483647 h 13"/>
                <a:gd name="T2" fmla="*/ 2147483647 w 3"/>
                <a:gd name="T3" fmla="*/ 2147483647 h 13"/>
                <a:gd name="T4" fmla="*/ 2147483647 w 3"/>
                <a:gd name="T5" fmla="*/ 2147483647 h 13"/>
                <a:gd name="T6" fmla="*/ 2147483647 w 3"/>
                <a:gd name="T7" fmla="*/ 2147483647 h 13"/>
                <a:gd name="T8" fmla="*/ 0 60000 65536"/>
                <a:gd name="T9" fmla="*/ 0 60000 65536"/>
                <a:gd name="T10" fmla="*/ 0 60000 65536"/>
                <a:gd name="T11" fmla="*/ 0 60000 65536"/>
                <a:gd name="T12" fmla="*/ 0 w 3"/>
                <a:gd name="T13" fmla="*/ 0 h 13"/>
                <a:gd name="T14" fmla="*/ 3 w 3"/>
                <a:gd name="T15" fmla="*/ 13 h 13"/>
              </a:gdLst>
              <a:ahLst/>
              <a:cxnLst>
                <a:cxn ang="T8">
                  <a:pos x="T0" y="T1"/>
                </a:cxn>
                <a:cxn ang="T9">
                  <a:pos x="T2" y="T3"/>
                </a:cxn>
                <a:cxn ang="T10">
                  <a:pos x="T4" y="T5"/>
                </a:cxn>
                <a:cxn ang="T11">
                  <a:pos x="T6" y="T7"/>
                </a:cxn>
              </a:cxnLst>
              <a:rect l="T12" t="T13" r="T14" b="T15"/>
              <a:pathLst>
                <a:path w="3" h="13">
                  <a:moveTo>
                    <a:pt x="2" y="1"/>
                  </a:moveTo>
                  <a:cubicBezTo>
                    <a:pt x="2" y="5"/>
                    <a:pt x="3" y="9"/>
                    <a:pt x="2" y="13"/>
                  </a:cubicBezTo>
                  <a:cubicBezTo>
                    <a:pt x="1" y="12"/>
                    <a:pt x="0" y="9"/>
                    <a:pt x="1" y="7"/>
                  </a:cubicBezTo>
                  <a:cubicBezTo>
                    <a:pt x="1" y="6"/>
                    <a:pt x="1" y="0"/>
                    <a:pt x="2"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4" name="Freeform 331"/>
            <p:cNvSpPr>
              <a:spLocks noChangeAspect="1"/>
            </p:cNvSpPr>
            <p:nvPr/>
          </p:nvSpPr>
          <p:spPr bwMode="auto">
            <a:xfrm>
              <a:off x="4502235" y="2916274"/>
              <a:ext cx="12699" cy="14142"/>
            </a:xfrm>
            <a:custGeom>
              <a:avLst/>
              <a:gdLst>
                <a:gd name="T0" fmla="*/ 2147483647 w 8"/>
                <a:gd name="T1" fmla="*/ 2147483647 h 8"/>
                <a:gd name="T2" fmla="*/ 2147483647 w 8"/>
                <a:gd name="T3" fmla="*/ 2147483647 h 8"/>
                <a:gd name="T4" fmla="*/ 2147483647 w 8"/>
                <a:gd name="T5" fmla="*/ 2147483647 h 8"/>
                <a:gd name="T6" fmla="*/ 2147483647 w 8"/>
                <a:gd name="T7" fmla="*/ 2147483647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1" y="1"/>
                  </a:moveTo>
                  <a:cubicBezTo>
                    <a:pt x="4" y="3"/>
                    <a:pt x="7" y="5"/>
                    <a:pt x="8" y="8"/>
                  </a:cubicBezTo>
                  <a:cubicBezTo>
                    <a:pt x="7" y="7"/>
                    <a:pt x="5" y="6"/>
                    <a:pt x="4" y="5"/>
                  </a:cubicBezTo>
                  <a:cubicBezTo>
                    <a:pt x="3" y="4"/>
                    <a:pt x="0" y="0"/>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5" name="Freeform 332"/>
            <p:cNvSpPr>
              <a:spLocks noChangeAspect="1"/>
            </p:cNvSpPr>
            <p:nvPr/>
          </p:nvSpPr>
          <p:spPr bwMode="auto">
            <a:xfrm>
              <a:off x="4497473" y="2898988"/>
              <a:ext cx="11111" cy="11000"/>
            </a:xfrm>
            <a:custGeom>
              <a:avLst/>
              <a:gdLst>
                <a:gd name="T0" fmla="*/ 2147483647 w 6"/>
                <a:gd name="T1" fmla="*/ 2147483647 h 6"/>
                <a:gd name="T2" fmla="*/ 2147483647 w 6"/>
                <a:gd name="T3" fmla="*/ 2147483647 h 6"/>
                <a:gd name="T4" fmla="*/ 2147483647 w 6"/>
                <a:gd name="T5" fmla="*/ 2147483647 h 6"/>
                <a:gd name="T6" fmla="*/ 2147483647 w 6"/>
                <a:gd name="T7" fmla="*/ 2147483647 h 6"/>
                <a:gd name="T8" fmla="*/ 0 60000 65536"/>
                <a:gd name="T9" fmla="*/ 0 60000 65536"/>
                <a:gd name="T10" fmla="*/ 0 60000 65536"/>
                <a:gd name="T11" fmla="*/ 0 60000 65536"/>
                <a:gd name="T12" fmla="*/ 0 w 6"/>
                <a:gd name="T13" fmla="*/ 0 h 6"/>
                <a:gd name="T14" fmla="*/ 6 w 6"/>
                <a:gd name="T15" fmla="*/ 6 h 6"/>
              </a:gdLst>
              <a:ahLst/>
              <a:cxnLst>
                <a:cxn ang="T8">
                  <a:pos x="T0" y="T1"/>
                </a:cxn>
                <a:cxn ang="T9">
                  <a:pos x="T2" y="T3"/>
                </a:cxn>
                <a:cxn ang="T10">
                  <a:pos x="T4" y="T5"/>
                </a:cxn>
                <a:cxn ang="T11">
                  <a:pos x="T6" y="T7"/>
                </a:cxn>
              </a:cxnLst>
              <a:rect l="T12" t="T13" r="T14" b="T15"/>
              <a:pathLst>
                <a:path w="6" h="6">
                  <a:moveTo>
                    <a:pt x="1" y="1"/>
                  </a:moveTo>
                  <a:cubicBezTo>
                    <a:pt x="3" y="2"/>
                    <a:pt x="5" y="4"/>
                    <a:pt x="6" y="6"/>
                  </a:cubicBezTo>
                  <a:cubicBezTo>
                    <a:pt x="5" y="6"/>
                    <a:pt x="3" y="5"/>
                    <a:pt x="3" y="4"/>
                  </a:cubicBezTo>
                  <a:cubicBezTo>
                    <a:pt x="2" y="3"/>
                    <a:pt x="0" y="0"/>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6" name="Freeform 333"/>
            <p:cNvSpPr>
              <a:spLocks noChangeAspect="1"/>
            </p:cNvSpPr>
            <p:nvPr/>
          </p:nvSpPr>
          <p:spPr bwMode="auto">
            <a:xfrm>
              <a:off x="4538745" y="2947703"/>
              <a:ext cx="14286" cy="4714"/>
            </a:xfrm>
            <a:custGeom>
              <a:avLst/>
              <a:gdLst>
                <a:gd name="T0" fmla="*/ 0 w 8"/>
                <a:gd name="T1" fmla="*/ 0 h 2"/>
                <a:gd name="T2" fmla="*/ 2147483647 w 8"/>
                <a:gd name="T3" fmla="*/ 2147483647 h 2"/>
                <a:gd name="T4" fmla="*/ 2147483647 w 8"/>
                <a:gd name="T5" fmla="*/ 2147483647 h 2"/>
                <a:gd name="T6" fmla="*/ 0 w 8"/>
                <a:gd name="T7" fmla="*/ 0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0" y="0"/>
                  </a:moveTo>
                  <a:cubicBezTo>
                    <a:pt x="3" y="0"/>
                    <a:pt x="6" y="1"/>
                    <a:pt x="8" y="2"/>
                  </a:cubicBezTo>
                  <a:cubicBezTo>
                    <a:pt x="7" y="2"/>
                    <a:pt x="5" y="2"/>
                    <a:pt x="4" y="2"/>
                  </a:cubicBezTo>
                  <a:cubicBezTo>
                    <a:pt x="3" y="1"/>
                    <a:pt x="0" y="0"/>
                    <a:pt x="0"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7" name="Freeform 334"/>
            <p:cNvSpPr>
              <a:spLocks noChangeAspect="1"/>
            </p:cNvSpPr>
            <p:nvPr/>
          </p:nvSpPr>
          <p:spPr bwMode="auto">
            <a:xfrm>
              <a:off x="4545094" y="2955559"/>
              <a:ext cx="14286" cy="3143"/>
            </a:xfrm>
            <a:custGeom>
              <a:avLst/>
              <a:gdLst>
                <a:gd name="T0" fmla="*/ 2147483647 w 9"/>
                <a:gd name="T1" fmla="*/ 2147483647 h 2"/>
                <a:gd name="T2" fmla="*/ 2147483647 w 9"/>
                <a:gd name="T3" fmla="*/ 2147483647 h 2"/>
                <a:gd name="T4" fmla="*/ 2147483647 w 9"/>
                <a:gd name="T5" fmla="*/ 0 h 2"/>
                <a:gd name="T6" fmla="*/ 2147483647 w 9"/>
                <a:gd name="T7" fmla="*/ 2147483647 h 2"/>
                <a:gd name="T8" fmla="*/ 0 60000 65536"/>
                <a:gd name="T9" fmla="*/ 0 60000 65536"/>
                <a:gd name="T10" fmla="*/ 0 60000 65536"/>
                <a:gd name="T11" fmla="*/ 0 60000 65536"/>
                <a:gd name="T12" fmla="*/ 0 w 9"/>
                <a:gd name="T13" fmla="*/ 0 h 2"/>
                <a:gd name="T14" fmla="*/ 9 w 9"/>
                <a:gd name="T15" fmla="*/ 2 h 2"/>
              </a:gdLst>
              <a:ahLst/>
              <a:cxnLst>
                <a:cxn ang="T8">
                  <a:pos x="T0" y="T1"/>
                </a:cxn>
                <a:cxn ang="T9">
                  <a:pos x="T2" y="T3"/>
                </a:cxn>
                <a:cxn ang="T10">
                  <a:pos x="T4" y="T5"/>
                </a:cxn>
                <a:cxn ang="T11">
                  <a:pos x="T6" y="T7"/>
                </a:cxn>
              </a:cxnLst>
              <a:rect l="T12" t="T13" r="T14" b="T15"/>
              <a:pathLst>
                <a:path w="9" h="2">
                  <a:moveTo>
                    <a:pt x="1" y="1"/>
                  </a:moveTo>
                  <a:cubicBezTo>
                    <a:pt x="3" y="2"/>
                    <a:pt x="6" y="2"/>
                    <a:pt x="9" y="1"/>
                  </a:cubicBezTo>
                  <a:cubicBezTo>
                    <a:pt x="8" y="1"/>
                    <a:pt x="7" y="0"/>
                    <a:pt x="5" y="0"/>
                  </a:cubicBezTo>
                  <a:cubicBezTo>
                    <a:pt x="4" y="1"/>
                    <a:pt x="0" y="1"/>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8" name="Freeform 335"/>
            <p:cNvSpPr>
              <a:spLocks noChangeAspect="1"/>
            </p:cNvSpPr>
            <p:nvPr/>
          </p:nvSpPr>
          <p:spPr bwMode="auto">
            <a:xfrm>
              <a:off x="4618113" y="2543847"/>
              <a:ext cx="6349" cy="12571"/>
            </a:xfrm>
            <a:custGeom>
              <a:avLst/>
              <a:gdLst>
                <a:gd name="T0" fmla="*/ 2147483647 w 4"/>
                <a:gd name="T1" fmla="*/ 2147483647 h 7"/>
                <a:gd name="T2" fmla="*/ 2147483647 w 4"/>
                <a:gd name="T3" fmla="*/ 2147483647 h 7"/>
                <a:gd name="T4" fmla="*/ 2147483647 w 4"/>
                <a:gd name="T5" fmla="*/ 2147483647 h 7"/>
                <a:gd name="T6" fmla="*/ 2147483647 w 4"/>
                <a:gd name="T7" fmla="*/ 2147483647 h 7"/>
                <a:gd name="T8" fmla="*/ 2147483647 w 4"/>
                <a:gd name="T9" fmla="*/ 2147483647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3" y="1"/>
                  </a:moveTo>
                  <a:cubicBezTo>
                    <a:pt x="2" y="0"/>
                    <a:pt x="2" y="2"/>
                    <a:pt x="1" y="3"/>
                  </a:cubicBezTo>
                  <a:cubicBezTo>
                    <a:pt x="1" y="4"/>
                    <a:pt x="0" y="6"/>
                    <a:pt x="1" y="6"/>
                  </a:cubicBezTo>
                  <a:cubicBezTo>
                    <a:pt x="2" y="7"/>
                    <a:pt x="2" y="5"/>
                    <a:pt x="3" y="4"/>
                  </a:cubicBezTo>
                  <a:cubicBezTo>
                    <a:pt x="3" y="3"/>
                    <a:pt x="4" y="1"/>
                    <a:pt x="3"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79" name="Freeform 336"/>
            <p:cNvSpPr>
              <a:spLocks noChangeAspect="1"/>
            </p:cNvSpPr>
            <p:nvPr/>
          </p:nvSpPr>
          <p:spPr bwMode="auto">
            <a:xfrm>
              <a:off x="4681607" y="3079702"/>
              <a:ext cx="38097" cy="36142"/>
            </a:xfrm>
            <a:custGeom>
              <a:avLst/>
              <a:gdLst>
                <a:gd name="T0" fmla="*/ 0 w 21"/>
                <a:gd name="T1" fmla="*/ 2147483647 h 19"/>
                <a:gd name="T2" fmla="*/ 2147483647 w 21"/>
                <a:gd name="T3" fmla="*/ 2147483647 h 19"/>
                <a:gd name="T4" fmla="*/ 2147483647 w 21"/>
                <a:gd name="T5" fmla="*/ 2147483647 h 19"/>
                <a:gd name="T6" fmla="*/ 2147483647 w 21"/>
                <a:gd name="T7" fmla="*/ 2147483647 h 19"/>
                <a:gd name="T8" fmla="*/ 2147483647 w 21"/>
                <a:gd name="T9" fmla="*/ 2147483647 h 19"/>
                <a:gd name="T10" fmla="*/ 2147483647 w 21"/>
                <a:gd name="T11" fmla="*/ 2147483647 h 19"/>
                <a:gd name="T12" fmla="*/ 2147483647 w 21"/>
                <a:gd name="T13" fmla="*/ 2147483647 h 19"/>
                <a:gd name="T14" fmla="*/ 2147483647 w 21"/>
                <a:gd name="T15" fmla="*/ 2147483647 h 19"/>
                <a:gd name="T16" fmla="*/ 2147483647 w 21"/>
                <a:gd name="T17" fmla="*/ 2147483647 h 19"/>
                <a:gd name="T18" fmla="*/ 2147483647 w 21"/>
                <a:gd name="T19" fmla="*/ 2147483647 h 19"/>
                <a:gd name="T20" fmla="*/ 2147483647 w 21"/>
                <a:gd name="T21" fmla="*/ 2147483647 h 19"/>
                <a:gd name="T22" fmla="*/ 2147483647 w 21"/>
                <a:gd name="T23" fmla="*/ 2147483647 h 19"/>
                <a:gd name="T24" fmla="*/ 2147483647 w 21"/>
                <a:gd name="T25" fmla="*/ 2147483647 h 19"/>
                <a:gd name="T26" fmla="*/ 0 w 21"/>
                <a:gd name="T27" fmla="*/ 2147483647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19"/>
                <a:gd name="T44" fmla="*/ 21 w 21"/>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19">
                  <a:moveTo>
                    <a:pt x="0" y="2"/>
                  </a:moveTo>
                  <a:cubicBezTo>
                    <a:pt x="0" y="1"/>
                    <a:pt x="2" y="0"/>
                    <a:pt x="4" y="1"/>
                  </a:cubicBezTo>
                  <a:cubicBezTo>
                    <a:pt x="6" y="1"/>
                    <a:pt x="7" y="3"/>
                    <a:pt x="9" y="4"/>
                  </a:cubicBezTo>
                  <a:cubicBezTo>
                    <a:pt x="11" y="5"/>
                    <a:pt x="13" y="6"/>
                    <a:pt x="14" y="7"/>
                  </a:cubicBezTo>
                  <a:cubicBezTo>
                    <a:pt x="16" y="9"/>
                    <a:pt x="15" y="12"/>
                    <a:pt x="17" y="14"/>
                  </a:cubicBezTo>
                  <a:cubicBezTo>
                    <a:pt x="18" y="15"/>
                    <a:pt x="20" y="14"/>
                    <a:pt x="20" y="15"/>
                  </a:cubicBezTo>
                  <a:cubicBezTo>
                    <a:pt x="21" y="16"/>
                    <a:pt x="21" y="18"/>
                    <a:pt x="19" y="18"/>
                  </a:cubicBezTo>
                  <a:cubicBezTo>
                    <a:pt x="18" y="19"/>
                    <a:pt x="17" y="17"/>
                    <a:pt x="16" y="16"/>
                  </a:cubicBezTo>
                  <a:cubicBezTo>
                    <a:pt x="16" y="15"/>
                    <a:pt x="16" y="14"/>
                    <a:pt x="15" y="14"/>
                  </a:cubicBezTo>
                  <a:cubicBezTo>
                    <a:pt x="15" y="13"/>
                    <a:pt x="14" y="11"/>
                    <a:pt x="13" y="11"/>
                  </a:cubicBezTo>
                  <a:cubicBezTo>
                    <a:pt x="12" y="10"/>
                    <a:pt x="11" y="11"/>
                    <a:pt x="9" y="11"/>
                  </a:cubicBezTo>
                  <a:cubicBezTo>
                    <a:pt x="8" y="10"/>
                    <a:pt x="8" y="8"/>
                    <a:pt x="7" y="7"/>
                  </a:cubicBezTo>
                  <a:cubicBezTo>
                    <a:pt x="6" y="6"/>
                    <a:pt x="5" y="5"/>
                    <a:pt x="4" y="4"/>
                  </a:cubicBezTo>
                  <a:cubicBezTo>
                    <a:pt x="3" y="4"/>
                    <a:pt x="0" y="4"/>
                    <a:pt x="0"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80" name="Freeform 337"/>
            <p:cNvSpPr>
              <a:spLocks noChangeAspect="1"/>
            </p:cNvSpPr>
            <p:nvPr/>
          </p:nvSpPr>
          <p:spPr bwMode="auto">
            <a:xfrm>
              <a:off x="4626049" y="3096987"/>
              <a:ext cx="11112" cy="15714"/>
            </a:xfrm>
            <a:custGeom>
              <a:avLst/>
              <a:gdLst>
                <a:gd name="T0" fmla="*/ 2147483647 w 6"/>
                <a:gd name="T1" fmla="*/ 0 h 8"/>
                <a:gd name="T2" fmla="*/ 2147483647 w 6"/>
                <a:gd name="T3" fmla="*/ 2147483647 h 8"/>
                <a:gd name="T4" fmla="*/ 0 w 6"/>
                <a:gd name="T5" fmla="*/ 2147483647 h 8"/>
                <a:gd name="T6" fmla="*/ 2147483647 w 6"/>
                <a:gd name="T7" fmla="*/ 0 h 8"/>
                <a:gd name="T8" fmla="*/ 0 60000 65536"/>
                <a:gd name="T9" fmla="*/ 0 60000 65536"/>
                <a:gd name="T10" fmla="*/ 0 60000 65536"/>
                <a:gd name="T11" fmla="*/ 0 60000 65536"/>
                <a:gd name="T12" fmla="*/ 0 w 6"/>
                <a:gd name="T13" fmla="*/ 0 h 8"/>
                <a:gd name="T14" fmla="*/ 6 w 6"/>
                <a:gd name="T15" fmla="*/ 8 h 8"/>
              </a:gdLst>
              <a:ahLst/>
              <a:cxnLst>
                <a:cxn ang="T8">
                  <a:pos x="T0" y="T1"/>
                </a:cxn>
                <a:cxn ang="T9">
                  <a:pos x="T2" y="T3"/>
                </a:cxn>
                <a:cxn ang="T10">
                  <a:pos x="T4" y="T5"/>
                </a:cxn>
                <a:cxn ang="T11">
                  <a:pos x="T6" y="T7"/>
                </a:cxn>
              </a:cxnLst>
              <a:rect l="T12" t="T13" r="T14" b="T15"/>
              <a:pathLst>
                <a:path w="6" h="8">
                  <a:moveTo>
                    <a:pt x="4" y="0"/>
                  </a:moveTo>
                  <a:cubicBezTo>
                    <a:pt x="4" y="1"/>
                    <a:pt x="5" y="5"/>
                    <a:pt x="6" y="7"/>
                  </a:cubicBezTo>
                  <a:cubicBezTo>
                    <a:pt x="5" y="8"/>
                    <a:pt x="1" y="6"/>
                    <a:pt x="0" y="5"/>
                  </a:cubicBezTo>
                  <a:cubicBezTo>
                    <a:pt x="0" y="4"/>
                    <a:pt x="2" y="0"/>
                    <a:pt x="4"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81" name="Freeform 338"/>
            <p:cNvSpPr>
              <a:spLocks noChangeAspect="1"/>
            </p:cNvSpPr>
            <p:nvPr/>
          </p:nvSpPr>
          <p:spPr bwMode="auto">
            <a:xfrm>
              <a:off x="4611763" y="3057702"/>
              <a:ext cx="11111" cy="14142"/>
            </a:xfrm>
            <a:custGeom>
              <a:avLst/>
              <a:gdLst>
                <a:gd name="T0" fmla="*/ 2147483647 w 6"/>
                <a:gd name="T1" fmla="*/ 0 h 8"/>
                <a:gd name="T2" fmla="*/ 2147483647 w 6"/>
                <a:gd name="T3" fmla="*/ 2147483647 h 8"/>
                <a:gd name="T4" fmla="*/ 2147483647 w 6"/>
                <a:gd name="T5" fmla="*/ 2147483647 h 8"/>
                <a:gd name="T6" fmla="*/ 2147483647 w 6"/>
                <a:gd name="T7" fmla="*/ 2147483647 h 8"/>
                <a:gd name="T8" fmla="*/ 0 w 6"/>
                <a:gd name="T9" fmla="*/ 0 h 8"/>
                <a:gd name="T10" fmla="*/ 2147483647 w 6"/>
                <a:gd name="T11" fmla="*/ 0 h 8"/>
                <a:gd name="T12" fmla="*/ 0 60000 65536"/>
                <a:gd name="T13" fmla="*/ 0 60000 65536"/>
                <a:gd name="T14" fmla="*/ 0 60000 65536"/>
                <a:gd name="T15" fmla="*/ 0 60000 65536"/>
                <a:gd name="T16" fmla="*/ 0 60000 65536"/>
                <a:gd name="T17" fmla="*/ 0 60000 65536"/>
                <a:gd name="T18" fmla="*/ 0 w 6"/>
                <a:gd name="T19" fmla="*/ 0 h 8"/>
                <a:gd name="T20" fmla="*/ 6 w 6"/>
                <a:gd name="T21" fmla="*/ 8 h 8"/>
              </a:gdLst>
              <a:ahLst/>
              <a:cxnLst>
                <a:cxn ang="T12">
                  <a:pos x="T0" y="T1"/>
                </a:cxn>
                <a:cxn ang="T13">
                  <a:pos x="T2" y="T3"/>
                </a:cxn>
                <a:cxn ang="T14">
                  <a:pos x="T4" y="T5"/>
                </a:cxn>
                <a:cxn ang="T15">
                  <a:pos x="T6" y="T7"/>
                </a:cxn>
                <a:cxn ang="T16">
                  <a:pos x="T8" y="T9"/>
                </a:cxn>
                <a:cxn ang="T17">
                  <a:pos x="T10" y="T11"/>
                </a:cxn>
              </a:cxnLst>
              <a:rect l="T18" t="T19" r="T20" b="T21"/>
              <a:pathLst>
                <a:path w="6" h="8">
                  <a:moveTo>
                    <a:pt x="2" y="0"/>
                  </a:moveTo>
                  <a:cubicBezTo>
                    <a:pt x="3" y="1"/>
                    <a:pt x="2" y="3"/>
                    <a:pt x="3" y="5"/>
                  </a:cubicBezTo>
                  <a:cubicBezTo>
                    <a:pt x="3" y="6"/>
                    <a:pt x="6" y="7"/>
                    <a:pt x="5" y="7"/>
                  </a:cubicBezTo>
                  <a:cubicBezTo>
                    <a:pt x="5" y="8"/>
                    <a:pt x="3" y="7"/>
                    <a:pt x="2" y="6"/>
                  </a:cubicBezTo>
                  <a:cubicBezTo>
                    <a:pt x="1" y="4"/>
                    <a:pt x="0" y="2"/>
                    <a:pt x="0" y="0"/>
                  </a:cubicBezTo>
                  <a:cubicBezTo>
                    <a:pt x="0" y="0"/>
                    <a:pt x="1" y="0"/>
                    <a:pt x="2"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82" name="Freeform 339"/>
            <p:cNvSpPr>
              <a:spLocks noChangeAspect="1"/>
            </p:cNvSpPr>
            <p:nvPr/>
          </p:nvSpPr>
          <p:spPr bwMode="auto">
            <a:xfrm>
              <a:off x="4733989" y="3136273"/>
              <a:ext cx="7937" cy="9429"/>
            </a:xfrm>
            <a:custGeom>
              <a:avLst/>
              <a:gdLst>
                <a:gd name="T0" fmla="*/ 2147483647 w 4"/>
                <a:gd name="T1" fmla="*/ 0 h 5"/>
                <a:gd name="T2" fmla="*/ 2147483647 w 4"/>
                <a:gd name="T3" fmla="*/ 2147483647 h 5"/>
                <a:gd name="T4" fmla="*/ 2147483647 w 4"/>
                <a:gd name="T5" fmla="*/ 2147483647 h 5"/>
                <a:gd name="T6" fmla="*/ 0 w 4"/>
                <a:gd name="T7" fmla="*/ 2147483647 h 5"/>
                <a:gd name="T8" fmla="*/ 2147483647 w 4"/>
                <a:gd name="T9" fmla="*/ 0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0"/>
                  </a:moveTo>
                  <a:cubicBezTo>
                    <a:pt x="3" y="0"/>
                    <a:pt x="4" y="2"/>
                    <a:pt x="4" y="3"/>
                  </a:cubicBezTo>
                  <a:cubicBezTo>
                    <a:pt x="4" y="4"/>
                    <a:pt x="3" y="5"/>
                    <a:pt x="2" y="5"/>
                  </a:cubicBezTo>
                  <a:cubicBezTo>
                    <a:pt x="1" y="5"/>
                    <a:pt x="0" y="4"/>
                    <a:pt x="0" y="3"/>
                  </a:cubicBezTo>
                  <a:cubicBezTo>
                    <a:pt x="1" y="2"/>
                    <a:pt x="1" y="0"/>
                    <a:pt x="2"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83" name="Freeform 340"/>
            <p:cNvSpPr>
              <a:spLocks noChangeAspect="1"/>
            </p:cNvSpPr>
            <p:nvPr/>
          </p:nvSpPr>
          <p:spPr bwMode="auto">
            <a:xfrm>
              <a:off x="4733989" y="3161416"/>
              <a:ext cx="6349" cy="4714"/>
            </a:xfrm>
            <a:custGeom>
              <a:avLst/>
              <a:gdLst>
                <a:gd name="T0" fmla="*/ 2147483647 w 3"/>
                <a:gd name="T1" fmla="*/ 0 h 3"/>
                <a:gd name="T2" fmla="*/ 2147483647 w 3"/>
                <a:gd name="T3" fmla="*/ 2147483647 h 3"/>
                <a:gd name="T4" fmla="*/ 2147483647 w 3"/>
                <a:gd name="T5" fmla="*/ 2147483647 h 3"/>
                <a:gd name="T6" fmla="*/ 0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0"/>
                  </a:moveTo>
                  <a:cubicBezTo>
                    <a:pt x="2" y="0"/>
                    <a:pt x="3" y="1"/>
                    <a:pt x="3" y="2"/>
                  </a:cubicBezTo>
                  <a:cubicBezTo>
                    <a:pt x="3" y="2"/>
                    <a:pt x="2" y="3"/>
                    <a:pt x="2" y="3"/>
                  </a:cubicBezTo>
                  <a:cubicBezTo>
                    <a:pt x="1" y="3"/>
                    <a:pt x="0" y="2"/>
                    <a:pt x="0" y="1"/>
                  </a:cubicBezTo>
                  <a:cubicBezTo>
                    <a:pt x="0" y="1"/>
                    <a:pt x="1" y="0"/>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84" name="Oval 341"/>
            <p:cNvSpPr>
              <a:spLocks noChangeAspect="1" noChangeArrowheads="1"/>
            </p:cNvSpPr>
            <p:nvPr/>
          </p:nvSpPr>
          <p:spPr bwMode="auto">
            <a:xfrm>
              <a:off x="4719704" y="3142559"/>
              <a:ext cx="3175" cy="3143"/>
            </a:xfrm>
            <a:prstGeom prst="ellipse">
              <a:avLst/>
            </a:pr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585" name="Freeform 342"/>
            <p:cNvSpPr>
              <a:spLocks noChangeAspect="1"/>
            </p:cNvSpPr>
            <p:nvPr/>
          </p:nvSpPr>
          <p:spPr bwMode="auto">
            <a:xfrm>
              <a:off x="4746688" y="3162987"/>
              <a:ext cx="3175" cy="3143"/>
            </a:xfrm>
            <a:custGeom>
              <a:avLst/>
              <a:gdLst>
                <a:gd name="T0" fmla="*/ 2147483647 w 2"/>
                <a:gd name="T1" fmla="*/ 0 h 2"/>
                <a:gd name="T2" fmla="*/ 2147483647 w 2"/>
                <a:gd name="T3" fmla="*/ 2147483647 h 2"/>
                <a:gd name="T4" fmla="*/ 2147483647 w 2"/>
                <a:gd name="T5" fmla="*/ 2147483647 h 2"/>
                <a:gd name="T6" fmla="*/ 0 w 2"/>
                <a:gd name="T7" fmla="*/ 2147483647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1"/>
                  </a:cubicBezTo>
                  <a:cubicBezTo>
                    <a:pt x="2" y="2"/>
                    <a:pt x="1" y="2"/>
                    <a:pt x="1" y="2"/>
                  </a:cubicBezTo>
                  <a:cubicBezTo>
                    <a:pt x="1" y="2"/>
                    <a:pt x="0" y="1"/>
                    <a:pt x="0" y="1"/>
                  </a:cubicBezTo>
                  <a:cubicBezTo>
                    <a:pt x="0" y="0"/>
                    <a:pt x="0" y="0"/>
                    <a:pt x="1"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86" name="Oval 343"/>
            <p:cNvSpPr>
              <a:spLocks noChangeAspect="1" noChangeArrowheads="1"/>
            </p:cNvSpPr>
            <p:nvPr/>
          </p:nvSpPr>
          <p:spPr bwMode="auto">
            <a:xfrm>
              <a:off x="4714941" y="3136273"/>
              <a:ext cx="1588" cy="4714"/>
            </a:xfrm>
            <a:prstGeom prst="ellipse">
              <a:avLst/>
            </a:pr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587" name="Freeform 344"/>
            <p:cNvSpPr>
              <a:spLocks noChangeAspect="1"/>
            </p:cNvSpPr>
            <p:nvPr/>
          </p:nvSpPr>
          <p:spPr bwMode="auto">
            <a:xfrm>
              <a:off x="4730815" y="3123702"/>
              <a:ext cx="3175" cy="3143"/>
            </a:xfrm>
            <a:custGeom>
              <a:avLst/>
              <a:gdLst>
                <a:gd name="T0" fmla="*/ 2147483647 w 2"/>
                <a:gd name="T1" fmla="*/ 0 h 2"/>
                <a:gd name="T2" fmla="*/ 2147483647 w 2"/>
                <a:gd name="T3" fmla="*/ 2147483647 h 2"/>
                <a:gd name="T4" fmla="*/ 2147483647 w 2"/>
                <a:gd name="T5" fmla="*/ 2147483647 h 2"/>
                <a:gd name="T6" fmla="*/ 0 w 2"/>
                <a:gd name="T7" fmla="*/ 0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2"/>
                  </a:cubicBezTo>
                  <a:cubicBezTo>
                    <a:pt x="2" y="2"/>
                    <a:pt x="1" y="2"/>
                    <a:pt x="1" y="2"/>
                  </a:cubicBezTo>
                  <a:cubicBezTo>
                    <a:pt x="0" y="1"/>
                    <a:pt x="0" y="1"/>
                    <a:pt x="0" y="0"/>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88" name="Freeform 345"/>
            <p:cNvSpPr>
              <a:spLocks noChangeAspect="1"/>
            </p:cNvSpPr>
            <p:nvPr/>
          </p:nvSpPr>
          <p:spPr bwMode="auto">
            <a:xfrm>
              <a:off x="4714941" y="3125273"/>
              <a:ext cx="6349" cy="3143"/>
            </a:xfrm>
            <a:custGeom>
              <a:avLst/>
              <a:gdLst>
                <a:gd name="T0" fmla="*/ 2147483647 w 3"/>
                <a:gd name="T1" fmla="*/ 0 h 2"/>
                <a:gd name="T2" fmla="*/ 2147483647 w 3"/>
                <a:gd name="T3" fmla="*/ 2147483647 h 2"/>
                <a:gd name="T4" fmla="*/ 2147483647 w 3"/>
                <a:gd name="T5" fmla="*/ 2147483647 h 2"/>
                <a:gd name="T6" fmla="*/ 2147483647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3" y="2"/>
                    <a:pt x="2" y="2"/>
                    <a:pt x="1" y="2"/>
                  </a:cubicBezTo>
                  <a:cubicBezTo>
                    <a:pt x="1" y="1"/>
                    <a:pt x="0" y="1"/>
                    <a:pt x="1" y="0"/>
                  </a:cubicBezTo>
                  <a:cubicBezTo>
                    <a:pt x="1" y="0"/>
                    <a:pt x="1" y="0"/>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89" name="Freeform 346"/>
            <p:cNvSpPr>
              <a:spLocks noChangeAspect="1"/>
            </p:cNvSpPr>
            <p:nvPr/>
          </p:nvSpPr>
          <p:spPr bwMode="auto">
            <a:xfrm>
              <a:off x="4711766" y="3122130"/>
              <a:ext cx="3175" cy="3143"/>
            </a:xfrm>
            <a:custGeom>
              <a:avLst/>
              <a:gdLst>
                <a:gd name="T0" fmla="*/ 2147483647 w 2"/>
                <a:gd name="T1" fmla="*/ 0 h 2"/>
                <a:gd name="T2" fmla="*/ 2147483647 w 2"/>
                <a:gd name="T3" fmla="*/ 2147483647 h 2"/>
                <a:gd name="T4" fmla="*/ 2147483647 w 2"/>
                <a:gd name="T5" fmla="*/ 2147483647 h 2"/>
                <a:gd name="T6" fmla="*/ 0 w 2"/>
                <a:gd name="T7" fmla="*/ 0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2"/>
                  </a:cubicBezTo>
                  <a:cubicBezTo>
                    <a:pt x="2" y="2"/>
                    <a:pt x="1" y="2"/>
                    <a:pt x="1" y="2"/>
                  </a:cubicBezTo>
                  <a:cubicBezTo>
                    <a:pt x="0" y="1"/>
                    <a:pt x="0" y="1"/>
                    <a:pt x="0" y="0"/>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0" name="Freeform 347"/>
            <p:cNvSpPr>
              <a:spLocks noChangeAspect="1"/>
            </p:cNvSpPr>
            <p:nvPr/>
          </p:nvSpPr>
          <p:spPr bwMode="auto">
            <a:xfrm>
              <a:off x="4733989" y="3150415"/>
              <a:ext cx="4763" cy="471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3" y="2"/>
                  </a:cubicBezTo>
                  <a:cubicBezTo>
                    <a:pt x="3" y="2"/>
                    <a:pt x="2" y="2"/>
                    <a:pt x="1" y="2"/>
                  </a:cubicBezTo>
                  <a:cubicBezTo>
                    <a:pt x="1" y="2"/>
                    <a:pt x="0" y="1"/>
                    <a:pt x="0" y="1"/>
                  </a:cubicBezTo>
                  <a:cubicBezTo>
                    <a:pt x="0" y="0"/>
                    <a:pt x="1" y="0"/>
                    <a:pt x="2"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1" name="Freeform 348"/>
            <p:cNvSpPr>
              <a:spLocks noChangeAspect="1"/>
            </p:cNvSpPr>
            <p:nvPr/>
          </p:nvSpPr>
          <p:spPr bwMode="auto">
            <a:xfrm>
              <a:off x="4724465" y="3153558"/>
              <a:ext cx="4763" cy="3143"/>
            </a:xfrm>
            <a:custGeom>
              <a:avLst/>
              <a:gdLst>
                <a:gd name="T0" fmla="*/ 2147483647 w 2"/>
                <a:gd name="T1" fmla="*/ 2147483647 h 2"/>
                <a:gd name="T2" fmla="*/ 2147483647 w 2"/>
                <a:gd name="T3" fmla="*/ 2147483647 h 2"/>
                <a:gd name="T4" fmla="*/ 2147483647 w 2"/>
                <a:gd name="T5" fmla="*/ 2147483647 h 2"/>
                <a:gd name="T6" fmla="*/ 0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2" y="1"/>
                    <a:pt x="2" y="1"/>
                    <a:pt x="2" y="2"/>
                  </a:cubicBezTo>
                  <a:cubicBezTo>
                    <a:pt x="2" y="2"/>
                    <a:pt x="1" y="2"/>
                    <a:pt x="1" y="2"/>
                  </a:cubicBezTo>
                  <a:cubicBezTo>
                    <a:pt x="1" y="2"/>
                    <a:pt x="0" y="1"/>
                    <a:pt x="0" y="1"/>
                  </a:cubicBezTo>
                  <a:cubicBezTo>
                    <a:pt x="0" y="0"/>
                    <a:pt x="1" y="0"/>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2" name="Freeform 349"/>
            <p:cNvSpPr>
              <a:spLocks noChangeAspect="1"/>
            </p:cNvSpPr>
            <p:nvPr/>
          </p:nvSpPr>
          <p:spPr bwMode="auto">
            <a:xfrm>
              <a:off x="4737164" y="3126844"/>
              <a:ext cx="3175" cy="1571"/>
            </a:xfrm>
            <a:custGeom>
              <a:avLst/>
              <a:gdLst>
                <a:gd name="T0" fmla="*/ 2147483647 w 2"/>
                <a:gd name="T1" fmla="*/ 0 h 1"/>
                <a:gd name="T2" fmla="*/ 2147483647 w 2"/>
                <a:gd name="T3" fmla="*/ 2147483647 h 1"/>
                <a:gd name="T4" fmla="*/ 2147483647 w 2"/>
                <a:gd name="T5" fmla="*/ 2147483647 h 1"/>
                <a:gd name="T6" fmla="*/ 0 w 2"/>
                <a:gd name="T7" fmla="*/ 0 h 1"/>
                <a:gd name="T8" fmla="*/ 2147483647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1" y="0"/>
                  </a:moveTo>
                  <a:cubicBezTo>
                    <a:pt x="2" y="0"/>
                    <a:pt x="2" y="0"/>
                    <a:pt x="2" y="1"/>
                  </a:cubicBezTo>
                  <a:cubicBezTo>
                    <a:pt x="2" y="1"/>
                    <a:pt x="1" y="1"/>
                    <a:pt x="1" y="1"/>
                  </a:cubicBezTo>
                  <a:cubicBezTo>
                    <a:pt x="1" y="1"/>
                    <a:pt x="0" y="0"/>
                    <a:pt x="0" y="0"/>
                  </a:cubicBezTo>
                  <a:cubicBezTo>
                    <a:pt x="0" y="0"/>
                    <a:pt x="1" y="0"/>
                    <a:pt x="1"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3" name="Freeform 350"/>
            <p:cNvSpPr>
              <a:spLocks noChangeAspect="1"/>
            </p:cNvSpPr>
            <p:nvPr/>
          </p:nvSpPr>
          <p:spPr bwMode="auto">
            <a:xfrm>
              <a:off x="4729228" y="3137844"/>
              <a:ext cx="4762" cy="6286"/>
            </a:xfrm>
            <a:custGeom>
              <a:avLst/>
              <a:gdLst>
                <a:gd name="T0" fmla="*/ 2147483647 w 4"/>
                <a:gd name="T1" fmla="*/ 2147483647 h 3"/>
                <a:gd name="T2" fmla="*/ 2147483647 w 4"/>
                <a:gd name="T3" fmla="*/ 2147483647 h 3"/>
                <a:gd name="T4" fmla="*/ 2147483647 w 4"/>
                <a:gd name="T5" fmla="*/ 2147483647 h 3"/>
                <a:gd name="T6" fmla="*/ 0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1"/>
                  </a:moveTo>
                  <a:cubicBezTo>
                    <a:pt x="2" y="0"/>
                    <a:pt x="3" y="0"/>
                    <a:pt x="3" y="1"/>
                  </a:cubicBezTo>
                  <a:cubicBezTo>
                    <a:pt x="4" y="1"/>
                    <a:pt x="3" y="2"/>
                    <a:pt x="2" y="2"/>
                  </a:cubicBezTo>
                  <a:cubicBezTo>
                    <a:pt x="2" y="3"/>
                    <a:pt x="1" y="3"/>
                    <a:pt x="0" y="3"/>
                  </a:cubicBezTo>
                  <a:cubicBezTo>
                    <a:pt x="0" y="2"/>
                    <a:pt x="0" y="1"/>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4" name="Freeform 351"/>
            <p:cNvSpPr>
              <a:spLocks noChangeAspect="1"/>
            </p:cNvSpPr>
            <p:nvPr/>
          </p:nvSpPr>
          <p:spPr bwMode="auto">
            <a:xfrm>
              <a:off x="4754625" y="3155130"/>
              <a:ext cx="4762" cy="6286"/>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1"/>
                  </a:moveTo>
                  <a:cubicBezTo>
                    <a:pt x="2" y="1"/>
                    <a:pt x="2" y="0"/>
                    <a:pt x="3" y="1"/>
                  </a:cubicBezTo>
                  <a:cubicBezTo>
                    <a:pt x="3" y="1"/>
                    <a:pt x="3" y="2"/>
                    <a:pt x="2" y="2"/>
                  </a:cubicBezTo>
                  <a:cubicBezTo>
                    <a:pt x="2" y="2"/>
                    <a:pt x="1" y="3"/>
                    <a:pt x="0" y="2"/>
                  </a:cubicBezTo>
                  <a:cubicBezTo>
                    <a:pt x="0" y="2"/>
                    <a:pt x="1" y="1"/>
                    <a:pt x="1"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5" name="Freeform 352"/>
            <p:cNvSpPr>
              <a:spLocks noChangeAspect="1"/>
            </p:cNvSpPr>
            <p:nvPr/>
          </p:nvSpPr>
          <p:spPr bwMode="auto">
            <a:xfrm>
              <a:off x="4770499" y="3147272"/>
              <a:ext cx="4762" cy="6286"/>
            </a:xfrm>
            <a:custGeom>
              <a:avLst/>
              <a:gdLst>
                <a:gd name="T0" fmla="*/ 2147483647 w 3"/>
                <a:gd name="T1" fmla="*/ 0 h 2"/>
                <a:gd name="T2" fmla="*/ 2147483647 w 3"/>
                <a:gd name="T3" fmla="*/ 0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1" y="0"/>
                    <a:pt x="2" y="0"/>
                    <a:pt x="3" y="0"/>
                  </a:cubicBezTo>
                  <a:cubicBezTo>
                    <a:pt x="3" y="0"/>
                    <a:pt x="2" y="1"/>
                    <a:pt x="2" y="1"/>
                  </a:cubicBezTo>
                  <a:cubicBezTo>
                    <a:pt x="1" y="2"/>
                    <a:pt x="1" y="2"/>
                    <a:pt x="0" y="2"/>
                  </a:cubicBezTo>
                  <a:cubicBezTo>
                    <a:pt x="0" y="1"/>
                    <a:pt x="0" y="0"/>
                    <a:pt x="1"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6" name="Freeform 353"/>
            <p:cNvSpPr>
              <a:spLocks noChangeAspect="1"/>
            </p:cNvSpPr>
            <p:nvPr/>
          </p:nvSpPr>
          <p:spPr bwMode="auto">
            <a:xfrm>
              <a:off x="4743513" y="3068701"/>
              <a:ext cx="15874" cy="12571"/>
            </a:xfrm>
            <a:custGeom>
              <a:avLst/>
              <a:gdLst>
                <a:gd name="T0" fmla="*/ 2147483647 w 9"/>
                <a:gd name="T1" fmla="*/ 2147483647 h 7"/>
                <a:gd name="T2" fmla="*/ 2147483647 w 9"/>
                <a:gd name="T3" fmla="*/ 2147483647 h 7"/>
                <a:gd name="T4" fmla="*/ 2147483647 w 9"/>
                <a:gd name="T5" fmla="*/ 2147483647 h 7"/>
                <a:gd name="T6" fmla="*/ 2147483647 w 9"/>
                <a:gd name="T7" fmla="*/ 2147483647 h 7"/>
                <a:gd name="T8" fmla="*/ 2147483647 w 9"/>
                <a:gd name="T9" fmla="*/ 2147483647 h 7"/>
                <a:gd name="T10" fmla="*/ 2147483647 w 9"/>
                <a:gd name="T11" fmla="*/ 2147483647 h 7"/>
                <a:gd name="T12" fmla="*/ 2147483647 w 9"/>
                <a:gd name="T13" fmla="*/ 2147483647 h 7"/>
                <a:gd name="T14" fmla="*/ 2147483647 w 9"/>
                <a:gd name="T15" fmla="*/ 2147483647 h 7"/>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7"/>
                <a:gd name="T26" fmla="*/ 9 w 9"/>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7">
                  <a:moveTo>
                    <a:pt x="6" y="1"/>
                  </a:moveTo>
                  <a:cubicBezTo>
                    <a:pt x="8" y="1"/>
                    <a:pt x="9" y="4"/>
                    <a:pt x="9" y="6"/>
                  </a:cubicBezTo>
                  <a:cubicBezTo>
                    <a:pt x="9" y="6"/>
                    <a:pt x="8" y="7"/>
                    <a:pt x="8" y="7"/>
                  </a:cubicBezTo>
                  <a:cubicBezTo>
                    <a:pt x="6" y="7"/>
                    <a:pt x="5" y="7"/>
                    <a:pt x="4" y="6"/>
                  </a:cubicBezTo>
                  <a:cubicBezTo>
                    <a:pt x="3" y="6"/>
                    <a:pt x="5" y="5"/>
                    <a:pt x="5" y="4"/>
                  </a:cubicBezTo>
                  <a:cubicBezTo>
                    <a:pt x="4" y="3"/>
                    <a:pt x="3" y="5"/>
                    <a:pt x="2" y="5"/>
                  </a:cubicBezTo>
                  <a:cubicBezTo>
                    <a:pt x="1" y="4"/>
                    <a:pt x="0" y="3"/>
                    <a:pt x="1" y="2"/>
                  </a:cubicBezTo>
                  <a:cubicBezTo>
                    <a:pt x="2" y="1"/>
                    <a:pt x="4" y="0"/>
                    <a:pt x="6"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7" name="Freeform 354"/>
            <p:cNvSpPr>
              <a:spLocks noChangeAspect="1"/>
            </p:cNvSpPr>
            <p:nvPr/>
          </p:nvSpPr>
          <p:spPr bwMode="auto">
            <a:xfrm>
              <a:off x="4743513" y="3090701"/>
              <a:ext cx="9524" cy="18857"/>
            </a:xfrm>
            <a:custGeom>
              <a:avLst/>
              <a:gdLst>
                <a:gd name="T0" fmla="*/ 0 w 5"/>
                <a:gd name="T1" fmla="*/ 2147483647 h 10"/>
                <a:gd name="T2" fmla="*/ 2147483647 w 5"/>
                <a:gd name="T3" fmla="*/ 2147483647 h 10"/>
                <a:gd name="T4" fmla="*/ 2147483647 w 5"/>
                <a:gd name="T5" fmla="*/ 2147483647 h 10"/>
                <a:gd name="T6" fmla="*/ 2147483647 w 5"/>
                <a:gd name="T7" fmla="*/ 2147483647 h 10"/>
                <a:gd name="T8" fmla="*/ 2147483647 w 5"/>
                <a:gd name="T9" fmla="*/ 2147483647 h 10"/>
                <a:gd name="T10" fmla="*/ 0 w 5"/>
                <a:gd name="T11" fmla="*/ 2147483647 h 10"/>
                <a:gd name="T12" fmla="*/ 0 60000 65536"/>
                <a:gd name="T13" fmla="*/ 0 60000 65536"/>
                <a:gd name="T14" fmla="*/ 0 60000 65536"/>
                <a:gd name="T15" fmla="*/ 0 60000 65536"/>
                <a:gd name="T16" fmla="*/ 0 60000 65536"/>
                <a:gd name="T17" fmla="*/ 0 60000 65536"/>
                <a:gd name="T18" fmla="*/ 0 w 5"/>
                <a:gd name="T19" fmla="*/ 0 h 10"/>
                <a:gd name="T20" fmla="*/ 5 w 5"/>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5" h="10">
                  <a:moveTo>
                    <a:pt x="0" y="1"/>
                  </a:moveTo>
                  <a:cubicBezTo>
                    <a:pt x="1" y="0"/>
                    <a:pt x="4" y="1"/>
                    <a:pt x="4" y="2"/>
                  </a:cubicBezTo>
                  <a:cubicBezTo>
                    <a:pt x="5" y="4"/>
                    <a:pt x="5" y="7"/>
                    <a:pt x="4" y="9"/>
                  </a:cubicBezTo>
                  <a:cubicBezTo>
                    <a:pt x="4" y="10"/>
                    <a:pt x="1" y="8"/>
                    <a:pt x="1" y="7"/>
                  </a:cubicBezTo>
                  <a:cubicBezTo>
                    <a:pt x="1" y="6"/>
                    <a:pt x="3" y="6"/>
                    <a:pt x="3" y="5"/>
                  </a:cubicBezTo>
                  <a:cubicBezTo>
                    <a:pt x="3" y="4"/>
                    <a:pt x="0" y="3"/>
                    <a:pt x="0"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8" name="Freeform 355"/>
            <p:cNvSpPr>
              <a:spLocks noChangeAspect="1"/>
            </p:cNvSpPr>
            <p:nvPr/>
          </p:nvSpPr>
          <p:spPr bwMode="auto">
            <a:xfrm>
              <a:off x="4737164" y="3090701"/>
              <a:ext cx="4763" cy="6286"/>
            </a:xfrm>
            <a:custGeom>
              <a:avLst/>
              <a:gdLst>
                <a:gd name="T0" fmla="*/ 0 w 3"/>
                <a:gd name="T1" fmla="*/ 0 h 3"/>
                <a:gd name="T2" fmla="*/ 2147483647 w 3"/>
                <a:gd name="T3" fmla="*/ 2147483647 h 3"/>
                <a:gd name="T4" fmla="*/ 2147483647 w 3"/>
                <a:gd name="T5" fmla="*/ 2147483647 h 3"/>
                <a:gd name="T6" fmla="*/ 0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0"/>
                  </a:moveTo>
                  <a:cubicBezTo>
                    <a:pt x="1" y="0"/>
                    <a:pt x="2" y="1"/>
                    <a:pt x="2" y="2"/>
                  </a:cubicBezTo>
                  <a:cubicBezTo>
                    <a:pt x="3" y="2"/>
                    <a:pt x="2" y="3"/>
                    <a:pt x="1" y="3"/>
                  </a:cubicBezTo>
                  <a:cubicBezTo>
                    <a:pt x="0" y="3"/>
                    <a:pt x="0" y="1"/>
                    <a:pt x="0"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599" name="Freeform 356"/>
            <p:cNvSpPr>
              <a:spLocks noChangeAspect="1"/>
            </p:cNvSpPr>
            <p:nvPr/>
          </p:nvSpPr>
          <p:spPr bwMode="auto">
            <a:xfrm>
              <a:off x="4695893" y="3184987"/>
              <a:ext cx="63494" cy="25143"/>
            </a:xfrm>
            <a:custGeom>
              <a:avLst/>
              <a:gdLst>
                <a:gd name="T0" fmla="*/ 2147483647 w 36"/>
                <a:gd name="T1" fmla="*/ 0 h 13"/>
                <a:gd name="T2" fmla="*/ 2147483647 w 36"/>
                <a:gd name="T3" fmla="*/ 2147483647 h 13"/>
                <a:gd name="T4" fmla="*/ 2147483647 w 36"/>
                <a:gd name="T5" fmla="*/ 2147483647 h 13"/>
                <a:gd name="T6" fmla="*/ 2147483647 w 36"/>
                <a:gd name="T7" fmla="*/ 2147483647 h 13"/>
                <a:gd name="T8" fmla="*/ 2147483647 w 36"/>
                <a:gd name="T9" fmla="*/ 2147483647 h 13"/>
                <a:gd name="T10" fmla="*/ 2147483647 w 36"/>
                <a:gd name="T11" fmla="*/ 2147483647 h 13"/>
                <a:gd name="T12" fmla="*/ 2147483647 w 36"/>
                <a:gd name="T13" fmla="*/ 2147483647 h 13"/>
                <a:gd name="T14" fmla="*/ 2147483647 w 36"/>
                <a:gd name="T15" fmla="*/ 2147483647 h 13"/>
                <a:gd name="T16" fmla="*/ 2147483647 w 36"/>
                <a:gd name="T17" fmla="*/ 2147483647 h 13"/>
                <a:gd name="T18" fmla="*/ 2147483647 w 36"/>
                <a:gd name="T19" fmla="*/ 2147483647 h 13"/>
                <a:gd name="T20" fmla="*/ 2147483647 w 36"/>
                <a:gd name="T21" fmla="*/ 2147483647 h 13"/>
                <a:gd name="T22" fmla="*/ 2147483647 w 36"/>
                <a:gd name="T23" fmla="*/ 2147483647 h 13"/>
                <a:gd name="T24" fmla="*/ 2147483647 w 36"/>
                <a:gd name="T25" fmla="*/ 2147483647 h 13"/>
                <a:gd name="T26" fmla="*/ 2147483647 w 36"/>
                <a:gd name="T27" fmla="*/ 2147483647 h 13"/>
                <a:gd name="T28" fmla="*/ 2147483647 w 36"/>
                <a:gd name="T29" fmla="*/ 0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
                <a:gd name="T46" fmla="*/ 0 h 13"/>
                <a:gd name="T47" fmla="*/ 36 w 36"/>
                <a:gd name="T48" fmla="*/ 13 h 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 h="13">
                  <a:moveTo>
                    <a:pt x="3" y="0"/>
                  </a:moveTo>
                  <a:cubicBezTo>
                    <a:pt x="2" y="1"/>
                    <a:pt x="2" y="3"/>
                    <a:pt x="1" y="4"/>
                  </a:cubicBezTo>
                  <a:cubicBezTo>
                    <a:pt x="1" y="5"/>
                    <a:pt x="0" y="7"/>
                    <a:pt x="1" y="7"/>
                  </a:cubicBezTo>
                  <a:cubicBezTo>
                    <a:pt x="5" y="8"/>
                    <a:pt x="9" y="8"/>
                    <a:pt x="12" y="8"/>
                  </a:cubicBezTo>
                  <a:cubicBezTo>
                    <a:pt x="14" y="8"/>
                    <a:pt x="15" y="9"/>
                    <a:pt x="16" y="10"/>
                  </a:cubicBezTo>
                  <a:cubicBezTo>
                    <a:pt x="16" y="11"/>
                    <a:pt x="16" y="13"/>
                    <a:pt x="17" y="13"/>
                  </a:cubicBezTo>
                  <a:cubicBezTo>
                    <a:pt x="22" y="12"/>
                    <a:pt x="28" y="10"/>
                    <a:pt x="34" y="11"/>
                  </a:cubicBezTo>
                  <a:cubicBezTo>
                    <a:pt x="35" y="11"/>
                    <a:pt x="36" y="8"/>
                    <a:pt x="35" y="8"/>
                  </a:cubicBezTo>
                  <a:cubicBezTo>
                    <a:pt x="33" y="7"/>
                    <a:pt x="31" y="9"/>
                    <a:pt x="29" y="9"/>
                  </a:cubicBezTo>
                  <a:cubicBezTo>
                    <a:pt x="28" y="9"/>
                    <a:pt x="29" y="7"/>
                    <a:pt x="29" y="6"/>
                  </a:cubicBezTo>
                  <a:cubicBezTo>
                    <a:pt x="26" y="6"/>
                    <a:pt x="24" y="7"/>
                    <a:pt x="22" y="6"/>
                  </a:cubicBezTo>
                  <a:cubicBezTo>
                    <a:pt x="20" y="6"/>
                    <a:pt x="19" y="4"/>
                    <a:pt x="17" y="4"/>
                  </a:cubicBezTo>
                  <a:cubicBezTo>
                    <a:pt x="15" y="3"/>
                    <a:pt x="13" y="5"/>
                    <a:pt x="11" y="5"/>
                  </a:cubicBezTo>
                  <a:cubicBezTo>
                    <a:pt x="9" y="5"/>
                    <a:pt x="8" y="3"/>
                    <a:pt x="7" y="2"/>
                  </a:cubicBezTo>
                  <a:cubicBezTo>
                    <a:pt x="6" y="1"/>
                    <a:pt x="4" y="0"/>
                    <a:pt x="3"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0" name="Freeform 357"/>
            <p:cNvSpPr>
              <a:spLocks noChangeAspect="1"/>
            </p:cNvSpPr>
            <p:nvPr/>
          </p:nvSpPr>
          <p:spPr bwMode="auto">
            <a:xfrm>
              <a:off x="4787959" y="3156701"/>
              <a:ext cx="12699" cy="25143"/>
            </a:xfrm>
            <a:custGeom>
              <a:avLst/>
              <a:gdLst>
                <a:gd name="T0" fmla="*/ 2147483647 w 7"/>
                <a:gd name="T1" fmla="*/ 2147483647 h 13"/>
                <a:gd name="T2" fmla="*/ 0 w 7"/>
                <a:gd name="T3" fmla="*/ 2147483647 h 13"/>
                <a:gd name="T4" fmla="*/ 0 w 7"/>
                <a:gd name="T5" fmla="*/ 2147483647 h 13"/>
                <a:gd name="T6" fmla="*/ 2147483647 w 7"/>
                <a:gd name="T7" fmla="*/ 2147483647 h 13"/>
                <a:gd name="T8" fmla="*/ 2147483647 w 7"/>
                <a:gd name="T9" fmla="*/ 2147483647 h 13"/>
                <a:gd name="T10" fmla="*/ 0 60000 65536"/>
                <a:gd name="T11" fmla="*/ 0 60000 65536"/>
                <a:gd name="T12" fmla="*/ 0 60000 65536"/>
                <a:gd name="T13" fmla="*/ 0 60000 65536"/>
                <a:gd name="T14" fmla="*/ 0 60000 65536"/>
                <a:gd name="T15" fmla="*/ 0 w 7"/>
                <a:gd name="T16" fmla="*/ 0 h 13"/>
                <a:gd name="T17" fmla="*/ 7 w 7"/>
                <a:gd name="T18" fmla="*/ 13 h 13"/>
              </a:gdLst>
              <a:ahLst/>
              <a:cxnLst>
                <a:cxn ang="T10">
                  <a:pos x="T0" y="T1"/>
                </a:cxn>
                <a:cxn ang="T11">
                  <a:pos x="T2" y="T3"/>
                </a:cxn>
                <a:cxn ang="T12">
                  <a:pos x="T4" y="T5"/>
                </a:cxn>
                <a:cxn ang="T13">
                  <a:pos x="T6" y="T7"/>
                </a:cxn>
                <a:cxn ang="T14">
                  <a:pos x="T8" y="T9"/>
                </a:cxn>
              </a:cxnLst>
              <a:rect l="T15" t="T16" r="T17" b="T18"/>
              <a:pathLst>
                <a:path w="7" h="13">
                  <a:moveTo>
                    <a:pt x="7" y="2"/>
                  </a:moveTo>
                  <a:cubicBezTo>
                    <a:pt x="6" y="6"/>
                    <a:pt x="3" y="10"/>
                    <a:pt x="0" y="12"/>
                  </a:cubicBezTo>
                  <a:cubicBezTo>
                    <a:pt x="0" y="13"/>
                    <a:pt x="0" y="10"/>
                    <a:pt x="0" y="9"/>
                  </a:cubicBezTo>
                  <a:cubicBezTo>
                    <a:pt x="0" y="8"/>
                    <a:pt x="0" y="6"/>
                    <a:pt x="1" y="5"/>
                  </a:cubicBezTo>
                  <a:cubicBezTo>
                    <a:pt x="3" y="4"/>
                    <a:pt x="7" y="0"/>
                    <a:pt x="7"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1" name="Freeform 358"/>
            <p:cNvSpPr>
              <a:spLocks noChangeAspect="1"/>
            </p:cNvSpPr>
            <p:nvPr/>
          </p:nvSpPr>
          <p:spPr bwMode="auto">
            <a:xfrm>
              <a:off x="4773674" y="3183416"/>
              <a:ext cx="9524" cy="12571"/>
            </a:xfrm>
            <a:custGeom>
              <a:avLst/>
              <a:gdLst>
                <a:gd name="T0" fmla="*/ 2147483647 w 5"/>
                <a:gd name="T1" fmla="*/ 2147483647 h 7"/>
                <a:gd name="T2" fmla="*/ 2147483647 w 5"/>
                <a:gd name="T3" fmla="*/ 2147483647 h 7"/>
                <a:gd name="T4" fmla="*/ 2147483647 w 5"/>
                <a:gd name="T5" fmla="*/ 2147483647 h 7"/>
                <a:gd name="T6" fmla="*/ 2147483647 w 5"/>
                <a:gd name="T7" fmla="*/ 2147483647 h 7"/>
                <a:gd name="T8" fmla="*/ 0 60000 65536"/>
                <a:gd name="T9" fmla="*/ 0 60000 65536"/>
                <a:gd name="T10" fmla="*/ 0 60000 65536"/>
                <a:gd name="T11" fmla="*/ 0 60000 65536"/>
                <a:gd name="T12" fmla="*/ 0 w 5"/>
                <a:gd name="T13" fmla="*/ 0 h 7"/>
                <a:gd name="T14" fmla="*/ 5 w 5"/>
                <a:gd name="T15" fmla="*/ 7 h 7"/>
              </a:gdLst>
              <a:ahLst/>
              <a:cxnLst>
                <a:cxn ang="T8">
                  <a:pos x="T0" y="T1"/>
                </a:cxn>
                <a:cxn ang="T9">
                  <a:pos x="T2" y="T3"/>
                </a:cxn>
                <a:cxn ang="T10">
                  <a:pos x="T4" y="T5"/>
                </a:cxn>
                <a:cxn ang="T11">
                  <a:pos x="T6" y="T7"/>
                </a:cxn>
              </a:cxnLst>
              <a:rect l="T12" t="T13" r="T14" b="T15"/>
              <a:pathLst>
                <a:path w="5" h="7">
                  <a:moveTo>
                    <a:pt x="2" y="1"/>
                  </a:moveTo>
                  <a:cubicBezTo>
                    <a:pt x="4" y="1"/>
                    <a:pt x="5" y="4"/>
                    <a:pt x="5" y="6"/>
                  </a:cubicBezTo>
                  <a:cubicBezTo>
                    <a:pt x="5" y="7"/>
                    <a:pt x="2" y="6"/>
                    <a:pt x="1" y="5"/>
                  </a:cubicBezTo>
                  <a:cubicBezTo>
                    <a:pt x="1" y="4"/>
                    <a:pt x="0" y="0"/>
                    <a:pt x="2"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2" name="Freeform 359"/>
            <p:cNvSpPr>
              <a:spLocks noChangeAspect="1"/>
            </p:cNvSpPr>
            <p:nvPr/>
          </p:nvSpPr>
          <p:spPr bwMode="auto">
            <a:xfrm>
              <a:off x="4775261" y="3161416"/>
              <a:ext cx="6349" cy="3143"/>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3" y="2"/>
                    <a:pt x="2" y="2"/>
                    <a:pt x="1" y="1"/>
                  </a:cubicBezTo>
                  <a:cubicBezTo>
                    <a:pt x="1" y="1"/>
                    <a:pt x="0" y="1"/>
                    <a:pt x="0" y="0"/>
                  </a:cubicBezTo>
                  <a:cubicBezTo>
                    <a:pt x="0" y="0"/>
                    <a:pt x="1" y="0"/>
                    <a:pt x="2" y="0"/>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3" name="Freeform 360"/>
            <p:cNvSpPr>
              <a:spLocks noChangeAspect="1"/>
            </p:cNvSpPr>
            <p:nvPr/>
          </p:nvSpPr>
          <p:spPr bwMode="auto">
            <a:xfrm>
              <a:off x="4765736" y="3136273"/>
              <a:ext cx="4763" cy="4714"/>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3" y="2"/>
                  </a:cubicBezTo>
                  <a:cubicBezTo>
                    <a:pt x="3" y="2"/>
                    <a:pt x="2" y="2"/>
                    <a:pt x="1" y="2"/>
                  </a:cubicBezTo>
                  <a:cubicBezTo>
                    <a:pt x="1" y="2"/>
                    <a:pt x="0" y="1"/>
                    <a:pt x="0" y="1"/>
                  </a:cubicBezTo>
                  <a:cubicBezTo>
                    <a:pt x="0" y="0"/>
                    <a:pt x="1" y="0"/>
                    <a:pt x="2"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4" name="Freeform 361"/>
            <p:cNvSpPr>
              <a:spLocks noChangeAspect="1"/>
            </p:cNvSpPr>
            <p:nvPr/>
          </p:nvSpPr>
          <p:spPr bwMode="auto">
            <a:xfrm>
              <a:off x="4740339" y="3041988"/>
              <a:ext cx="7937" cy="6286"/>
            </a:xfrm>
            <a:custGeom>
              <a:avLst/>
              <a:gdLst>
                <a:gd name="T0" fmla="*/ 2147483647 w 4"/>
                <a:gd name="T1" fmla="*/ 2147483647 h 3"/>
                <a:gd name="T2" fmla="*/ 2147483647 w 4"/>
                <a:gd name="T3" fmla="*/ 2147483647 h 3"/>
                <a:gd name="T4" fmla="*/ 2147483647 w 4"/>
                <a:gd name="T5" fmla="*/ 2147483647 h 3"/>
                <a:gd name="T6" fmla="*/ 0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1"/>
                  </a:moveTo>
                  <a:cubicBezTo>
                    <a:pt x="3" y="1"/>
                    <a:pt x="4" y="1"/>
                    <a:pt x="4" y="2"/>
                  </a:cubicBezTo>
                  <a:cubicBezTo>
                    <a:pt x="4" y="3"/>
                    <a:pt x="3" y="3"/>
                    <a:pt x="2" y="2"/>
                  </a:cubicBezTo>
                  <a:cubicBezTo>
                    <a:pt x="1" y="2"/>
                    <a:pt x="0" y="2"/>
                    <a:pt x="0" y="1"/>
                  </a:cubicBezTo>
                  <a:cubicBezTo>
                    <a:pt x="0" y="0"/>
                    <a:pt x="2" y="0"/>
                    <a:pt x="2" y="1"/>
                  </a:cubicBezTo>
                  <a:close/>
                </a:path>
              </a:pathLst>
            </a:custGeom>
            <a:solidFill>
              <a:srgbClr val="00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5" name="Freeform 362"/>
            <p:cNvSpPr>
              <a:spLocks noChangeAspect="1"/>
            </p:cNvSpPr>
            <p:nvPr/>
          </p:nvSpPr>
          <p:spPr bwMode="auto">
            <a:xfrm>
              <a:off x="4749863" y="3035702"/>
              <a:ext cx="7937" cy="9429"/>
            </a:xfrm>
            <a:custGeom>
              <a:avLst/>
              <a:gdLst>
                <a:gd name="T0" fmla="*/ 2147483647 w 5"/>
                <a:gd name="T1" fmla="*/ 0 h 5"/>
                <a:gd name="T2" fmla="*/ 2147483647 w 5"/>
                <a:gd name="T3" fmla="*/ 2147483647 h 5"/>
                <a:gd name="T4" fmla="*/ 2147483647 w 5"/>
                <a:gd name="T5" fmla="*/ 2147483647 h 5"/>
                <a:gd name="T6" fmla="*/ 2147483647 w 5"/>
                <a:gd name="T7" fmla="*/ 2147483647 h 5"/>
                <a:gd name="T8" fmla="*/ 2147483647 w 5"/>
                <a:gd name="T9" fmla="*/ 0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0"/>
                  </a:moveTo>
                  <a:cubicBezTo>
                    <a:pt x="3" y="0"/>
                    <a:pt x="2" y="1"/>
                    <a:pt x="2" y="1"/>
                  </a:cubicBezTo>
                  <a:cubicBezTo>
                    <a:pt x="1" y="2"/>
                    <a:pt x="0" y="4"/>
                    <a:pt x="1" y="4"/>
                  </a:cubicBezTo>
                  <a:cubicBezTo>
                    <a:pt x="2" y="5"/>
                    <a:pt x="3" y="3"/>
                    <a:pt x="3" y="2"/>
                  </a:cubicBezTo>
                  <a:cubicBezTo>
                    <a:pt x="4" y="2"/>
                    <a:pt x="5" y="1"/>
                    <a:pt x="4"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6" name="Freeform 363"/>
            <p:cNvSpPr>
              <a:spLocks noChangeAspect="1"/>
            </p:cNvSpPr>
            <p:nvPr/>
          </p:nvSpPr>
          <p:spPr bwMode="auto">
            <a:xfrm>
              <a:off x="4633986" y="2430705"/>
              <a:ext cx="28572" cy="23572"/>
            </a:xfrm>
            <a:custGeom>
              <a:avLst/>
              <a:gdLst>
                <a:gd name="T0" fmla="*/ 2147483647 w 17"/>
                <a:gd name="T1" fmla="*/ 2147483647 h 13"/>
                <a:gd name="T2" fmla="*/ 2147483647 w 17"/>
                <a:gd name="T3" fmla="*/ 2147483647 h 13"/>
                <a:gd name="T4" fmla="*/ 2147483647 w 17"/>
                <a:gd name="T5" fmla="*/ 2147483647 h 13"/>
                <a:gd name="T6" fmla="*/ 2147483647 w 17"/>
                <a:gd name="T7" fmla="*/ 2147483647 h 13"/>
                <a:gd name="T8" fmla="*/ 2147483647 w 17"/>
                <a:gd name="T9" fmla="*/ 2147483647 h 13"/>
                <a:gd name="T10" fmla="*/ 0 w 17"/>
                <a:gd name="T11" fmla="*/ 2147483647 h 13"/>
                <a:gd name="T12" fmla="*/ 2147483647 w 17"/>
                <a:gd name="T13" fmla="*/ 2147483647 h 13"/>
                <a:gd name="T14" fmla="*/ 2147483647 w 17"/>
                <a:gd name="T15" fmla="*/ 0 h 13"/>
                <a:gd name="T16" fmla="*/ 2147483647 w 17"/>
                <a:gd name="T17" fmla="*/ 2147483647 h 13"/>
                <a:gd name="T18" fmla="*/ 2147483647 w 17"/>
                <a:gd name="T19" fmla="*/ 2147483647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3"/>
                <a:gd name="T32" fmla="*/ 17 w 17"/>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3">
                  <a:moveTo>
                    <a:pt x="16" y="2"/>
                  </a:moveTo>
                  <a:cubicBezTo>
                    <a:pt x="13" y="5"/>
                    <a:pt x="9" y="5"/>
                    <a:pt x="6" y="8"/>
                  </a:cubicBezTo>
                  <a:cubicBezTo>
                    <a:pt x="5" y="9"/>
                    <a:pt x="6" y="11"/>
                    <a:pt x="4" y="13"/>
                  </a:cubicBezTo>
                  <a:cubicBezTo>
                    <a:pt x="4" y="13"/>
                    <a:pt x="2" y="13"/>
                    <a:pt x="2" y="12"/>
                  </a:cubicBezTo>
                  <a:cubicBezTo>
                    <a:pt x="2" y="10"/>
                    <a:pt x="4" y="9"/>
                    <a:pt x="4" y="8"/>
                  </a:cubicBezTo>
                  <a:cubicBezTo>
                    <a:pt x="3" y="6"/>
                    <a:pt x="0" y="6"/>
                    <a:pt x="0" y="5"/>
                  </a:cubicBezTo>
                  <a:cubicBezTo>
                    <a:pt x="0" y="3"/>
                    <a:pt x="1" y="2"/>
                    <a:pt x="3" y="2"/>
                  </a:cubicBezTo>
                  <a:cubicBezTo>
                    <a:pt x="6" y="0"/>
                    <a:pt x="9" y="0"/>
                    <a:pt x="12" y="0"/>
                  </a:cubicBezTo>
                  <a:cubicBezTo>
                    <a:pt x="13" y="0"/>
                    <a:pt x="15" y="0"/>
                    <a:pt x="16" y="1"/>
                  </a:cubicBezTo>
                  <a:cubicBezTo>
                    <a:pt x="16" y="1"/>
                    <a:pt x="17" y="2"/>
                    <a:pt x="16" y="2"/>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7" name="Freeform 364"/>
            <p:cNvSpPr>
              <a:spLocks noChangeAspect="1"/>
            </p:cNvSpPr>
            <p:nvPr/>
          </p:nvSpPr>
          <p:spPr bwMode="auto">
            <a:xfrm>
              <a:off x="4635573" y="2411848"/>
              <a:ext cx="20636" cy="14143"/>
            </a:xfrm>
            <a:custGeom>
              <a:avLst/>
              <a:gdLst>
                <a:gd name="T0" fmla="*/ 2147483647 w 12"/>
                <a:gd name="T1" fmla="*/ 0 h 8"/>
                <a:gd name="T2" fmla="*/ 2147483647 w 12"/>
                <a:gd name="T3" fmla="*/ 2147483647 h 8"/>
                <a:gd name="T4" fmla="*/ 2147483647 w 12"/>
                <a:gd name="T5" fmla="*/ 2147483647 h 8"/>
                <a:gd name="T6" fmla="*/ 2147483647 w 12"/>
                <a:gd name="T7" fmla="*/ 2147483647 h 8"/>
                <a:gd name="T8" fmla="*/ 2147483647 w 12"/>
                <a:gd name="T9" fmla="*/ 2147483647 h 8"/>
                <a:gd name="T10" fmla="*/ 2147483647 w 12"/>
                <a:gd name="T11" fmla="*/ 2147483647 h 8"/>
                <a:gd name="T12" fmla="*/ 2147483647 w 12"/>
                <a:gd name="T13" fmla="*/ 2147483647 h 8"/>
                <a:gd name="T14" fmla="*/ 2147483647 w 12"/>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8"/>
                <a:gd name="T26" fmla="*/ 12 w 12"/>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8">
                  <a:moveTo>
                    <a:pt x="7" y="0"/>
                  </a:moveTo>
                  <a:cubicBezTo>
                    <a:pt x="9" y="1"/>
                    <a:pt x="12" y="2"/>
                    <a:pt x="12" y="5"/>
                  </a:cubicBezTo>
                  <a:cubicBezTo>
                    <a:pt x="12" y="6"/>
                    <a:pt x="9" y="4"/>
                    <a:pt x="8" y="5"/>
                  </a:cubicBezTo>
                  <a:cubicBezTo>
                    <a:pt x="7" y="6"/>
                    <a:pt x="8" y="8"/>
                    <a:pt x="7" y="8"/>
                  </a:cubicBezTo>
                  <a:cubicBezTo>
                    <a:pt x="6" y="8"/>
                    <a:pt x="5" y="6"/>
                    <a:pt x="3" y="5"/>
                  </a:cubicBezTo>
                  <a:cubicBezTo>
                    <a:pt x="2" y="4"/>
                    <a:pt x="0" y="4"/>
                    <a:pt x="1" y="3"/>
                  </a:cubicBezTo>
                  <a:cubicBezTo>
                    <a:pt x="2" y="2"/>
                    <a:pt x="5" y="3"/>
                    <a:pt x="6" y="2"/>
                  </a:cubicBezTo>
                  <a:cubicBezTo>
                    <a:pt x="7" y="2"/>
                    <a:pt x="6" y="0"/>
                    <a:pt x="7" y="0"/>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8" name="Freeform 365"/>
            <p:cNvSpPr>
              <a:spLocks noChangeAspect="1"/>
            </p:cNvSpPr>
            <p:nvPr/>
          </p:nvSpPr>
          <p:spPr bwMode="auto">
            <a:xfrm>
              <a:off x="4884789" y="3184987"/>
              <a:ext cx="55557" cy="36143"/>
            </a:xfrm>
            <a:custGeom>
              <a:avLst/>
              <a:gdLst>
                <a:gd name="T0" fmla="*/ 2147483647 w 31"/>
                <a:gd name="T1" fmla="*/ 2147483647 h 19"/>
                <a:gd name="T2" fmla="*/ 2147483647 w 31"/>
                <a:gd name="T3" fmla="*/ 2147483647 h 19"/>
                <a:gd name="T4" fmla="*/ 2147483647 w 31"/>
                <a:gd name="T5" fmla="*/ 0 h 19"/>
                <a:gd name="T6" fmla="*/ 2147483647 w 31"/>
                <a:gd name="T7" fmla="*/ 2147483647 h 19"/>
                <a:gd name="T8" fmla="*/ 2147483647 w 31"/>
                <a:gd name="T9" fmla="*/ 2147483647 h 19"/>
                <a:gd name="T10" fmla="*/ 2147483647 w 31"/>
                <a:gd name="T11" fmla="*/ 2147483647 h 19"/>
                <a:gd name="T12" fmla="*/ 2147483647 w 31"/>
                <a:gd name="T13" fmla="*/ 2147483647 h 19"/>
                <a:gd name="T14" fmla="*/ 2147483647 w 31"/>
                <a:gd name="T15" fmla="*/ 2147483647 h 19"/>
                <a:gd name="T16" fmla="*/ 2147483647 w 31"/>
                <a:gd name="T17" fmla="*/ 2147483647 h 19"/>
                <a:gd name="T18" fmla="*/ 0 w 31"/>
                <a:gd name="T19" fmla="*/ 2147483647 h 19"/>
                <a:gd name="T20" fmla="*/ 2147483647 w 31"/>
                <a:gd name="T21" fmla="*/ 2147483647 h 19"/>
                <a:gd name="T22" fmla="*/ 2147483647 w 31"/>
                <a:gd name="T23" fmla="*/ 2147483647 h 19"/>
                <a:gd name="T24" fmla="*/ 2147483647 w 31"/>
                <a:gd name="T25" fmla="*/ 2147483647 h 19"/>
                <a:gd name="T26" fmla="*/ 2147483647 w 31"/>
                <a:gd name="T27" fmla="*/ 2147483647 h 19"/>
                <a:gd name="T28" fmla="*/ 2147483647 w 31"/>
                <a:gd name="T29" fmla="*/ 2147483647 h 19"/>
                <a:gd name="T30" fmla="*/ 2147483647 w 31"/>
                <a:gd name="T31" fmla="*/ 2147483647 h 19"/>
                <a:gd name="T32" fmla="*/ 2147483647 w 31"/>
                <a:gd name="T33" fmla="*/ 2147483647 h 19"/>
                <a:gd name="T34" fmla="*/ 2147483647 w 31"/>
                <a:gd name="T35" fmla="*/ 2147483647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
                <a:gd name="T55" fmla="*/ 0 h 19"/>
                <a:gd name="T56" fmla="*/ 31 w 31"/>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 h="19">
                  <a:moveTo>
                    <a:pt x="21" y="7"/>
                  </a:moveTo>
                  <a:cubicBezTo>
                    <a:pt x="24" y="4"/>
                    <a:pt x="28" y="3"/>
                    <a:pt x="30" y="1"/>
                  </a:cubicBezTo>
                  <a:cubicBezTo>
                    <a:pt x="31" y="1"/>
                    <a:pt x="29" y="0"/>
                    <a:pt x="29" y="0"/>
                  </a:cubicBezTo>
                  <a:cubicBezTo>
                    <a:pt x="25" y="1"/>
                    <a:pt x="22" y="3"/>
                    <a:pt x="19" y="5"/>
                  </a:cubicBezTo>
                  <a:cubicBezTo>
                    <a:pt x="18" y="5"/>
                    <a:pt x="17" y="6"/>
                    <a:pt x="16" y="6"/>
                  </a:cubicBezTo>
                  <a:cubicBezTo>
                    <a:pt x="14" y="6"/>
                    <a:pt x="12" y="6"/>
                    <a:pt x="10" y="5"/>
                  </a:cubicBezTo>
                  <a:cubicBezTo>
                    <a:pt x="9" y="5"/>
                    <a:pt x="8" y="4"/>
                    <a:pt x="7" y="4"/>
                  </a:cubicBezTo>
                  <a:cubicBezTo>
                    <a:pt x="6" y="4"/>
                    <a:pt x="8" y="6"/>
                    <a:pt x="7" y="7"/>
                  </a:cubicBezTo>
                  <a:cubicBezTo>
                    <a:pt x="5" y="8"/>
                    <a:pt x="2" y="7"/>
                    <a:pt x="1" y="8"/>
                  </a:cubicBezTo>
                  <a:cubicBezTo>
                    <a:pt x="1" y="10"/>
                    <a:pt x="0" y="13"/>
                    <a:pt x="0" y="14"/>
                  </a:cubicBezTo>
                  <a:cubicBezTo>
                    <a:pt x="2" y="14"/>
                    <a:pt x="4" y="15"/>
                    <a:pt x="5" y="16"/>
                  </a:cubicBezTo>
                  <a:cubicBezTo>
                    <a:pt x="7" y="16"/>
                    <a:pt x="8" y="16"/>
                    <a:pt x="9" y="16"/>
                  </a:cubicBezTo>
                  <a:cubicBezTo>
                    <a:pt x="10" y="16"/>
                    <a:pt x="11" y="19"/>
                    <a:pt x="12" y="18"/>
                  </a:cubicBezTo>
                  <a:cubicBezTo>
                    <a:pt x="13" y="16"/>
                    <a:pt x="14" y="15"/>
                    <a:pt x="16" y="14"/>
                  </a:cubicBezTo>
                  <a:cubicBezTo>
                    <a:pt x="17" y="13"/>
                    <a:pt x="18" y="12"/>
                    <a:pt x="19" y="11"/>
                  </a:cubicBezTo>
                  <a:cubicBezTo>
                    <a:pt x="20" y="11"/>
                    <a:pt x="22" y="12"/>
                    <a:pt x="23" y="11"/>
                  </a:cubicBezTo>
                  <a:cubicBezTo>
                    <a:pt x="23" y="11"/>
                    <a:pt x="23" y="10"/>
                    <a:pt x="23" y="10"/>
                  </a:cubicBezTo>
                  <a:cubicBezTo>
                    <a:pt x="22" y="9"/>
                    <a:pt x="21" y="7"/>
                    <a:pt x="21" y="7"/>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09" name="Freeform 366"/>
            <p:cNvSpPr>
              <a:spLocks noChangeAspect="1"/>
            </p:cNvSpPr>
            <p:nvPr/>
          </p:nvSpPr>
          <p:spPr bwMode="auto">
            <a:xfrm>
              <a:off x="5129242" y="3672127"/>
              <a:ext cx="236516" cy="179142"/>
            </a:xfrm>
            <a:custGeom>
              <a:avLst/>
              <a:gdLst>
                <a:gd name="T0" fmla="*/ 134 w 134"/>
                <a:gd name="T1" fmla="*/ 35 h 94"/>
                <a:gd name="T2" fmla="*/ 122 w 134"/>
                <a:gd name="T3" fmla="*/ 42 h 94"/>
                <a:gd name="T4" fmla="*/ 122 w 134"/>
                <a:gd name="T5" fmla="*/ 50 h 94"/>
                <a:gd name="T6" fmla="*/ 101 w 134"/>
                <a:gd name="T7" fmla="*/ 58 h 94"/>
                <a:gd name="T8" fmla="*/ 86 w 134"/>
                <a:gd name="T9" fmla="*/ 66 h 94"/>
                <a:gd name="T10" fmla="*/ 79 w 134"/>
                <a:gd name="T11" fmla="*/ 73 h 94"/>
                <a:gd name="T12" fmla="*/ 71 w 134"/>
                <a:gd name="T13" fmla="*/ 73 h 94"/>
                <a:gd name="T14" fmla="*/ 59 w 134"/>
                <a:gd name="T15" fmla="*/ 79 h 94"/>
                <a:gd name="T16" fmla="*/ 48 w 134"/>
                <a:gd name="T17" fmla="*/ 79 h 94"/>
                <a:gd name="T18" fmla="*/ 38 w 134"/>
                <a:gd name="T19" fmla="*/ 83 h 94"/>
                <a:gd name="T20" fmla="*/ 31 w 134"/>
                <a:gd name="T21" fmla="*/ 92 h 94"/>
                <a:gd name="T22" fmla="*/ 14 w 134"/>
                <a:gd name="T23" fmla="*/ 92 h 94"/>
                <a:gd name="T24" fmla="*/ 10 w 134"/>
                <a:gd name="T25" fmla="*/ 84 h 94"/>
                <a:gd name="T26" fmla="*/ 9 w 134"/>
                <a:gd name="T27" fmla="*/ 72 h 94"/>
                <a:gd name="T28" fmla="*/ 4 w 134"/>
                <a:gd name="T29" fmla="*/ 59 h 94"/>
                <a:gd name="T30" fmla="*/ 0 w 134"/>
                <a:gd name="T31" fmla="*/ 58 h 94"/>
                <a:gd name="T32" fmla="*/ 4 w 134"/>
                <a:gd name="T33" fmla="*/ 54 h 94"/>
                <a:gd name="T34" fmla="*/ 5 w 134"/>
                <a:gd name="T35" fmla="*/ 45 h 94"/>
                <a:gd name="T36" fmla="*/ 4 w 134"/>
                <a:gd name="T37" fmla="*/ 40 h 94"/>
                <a:gd name="T38" fmla="*/ 8 w 134"/>
                <a:gd name="T39" fmla="*/ 35 h 94"/>
                <a:gd name="T40" fmla="*/ 8 w 134"/>
                <a:gd name="T41" fmla="*/ 27 h 94"/>
                <a:gd name="T42" fmla="*/ 11 w 134"/>
                <a:gd name="T43" fmla="*/ 24 h 94"/>
                <a:gd name="T44" fmla="*/ 15 w 134"/>
                <a:gd name="T45" fmla="*/ 26 h 94"/>
                <a:gd name="T46" fmla="*/ 50 w 134"/>
                <a:gd name="T47" fmla="*/ 24 h 94"/>
                <a:gd name="T48" fmla="*/ 57 w 134"/>
                <a:gd name="T49" fmla="*/ 29 h 94"/>
                <a:gd name="T50" fmla="*/ 64 w 134"/>
                <a:gd name="T51" fmla="*/ 28 h 94"/>
                <a:gd name="T52" fmla="*/ 75 w 134"/>
                <a:gd name="T53" fmla="*/ 13 h 94"/>
                <a:gd name="T54" fmla="*/ 117 w 134"/>
                <a:gd name="T55" fmla="*/ 0 h 94"/>
                <a:gd name="T56" fmla="*/ 134 w 134"/>
                <a:gd name="T57" fmla="*/ 35 h 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4"/>
                <a:gd name="T88" fmla="*/ 0 h 94"/>
                <a:gd name="T89" fmla="*/ 134 w 134"/>
                <a:gd name="T90" fmla="*/ 94 h 9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4" h="94">
                  <a:moveTo>
                    <a:pt x="134" y="35"/>
                  </a:moveTo>
                  <a:cubicBezTo>
                    <a:pt x="130" y="38"/>
                    <a:pt x="125" y="39"/>
                    <a:pt x="122" y="42"/>
                  </a:cubicBezTo>
                  <a:cubicBezTo>
                    <a:pt x="121" y="45"/>
                    <a:pt x="124" y="49"/>
                    <a:pt x="122" y="50"/>
                  </a:cubicBezTo>
                  <a:cubicBezTo>
                    <a:pt x="116" y="55"/>
                    <a:pt x="108" y="55"/>
                    <a:pt x="101" y="58"/>
                  </a:cubicBezTo>
                  <a:cubicBezTo>
                    <a:pt x="96" y="60"/>
                    <a:pt x="90" y="63"/>
                    <a:pt x="86" y="66"/>
                  </a:cubicBezTo>
                  <a:cubicBezTo>
                    <a:pt x="83" y="68"/>
                    <a:pt x="82" y="72"/>
                    <a:pt x="79" y="73"/>
                  </a:cubicBezTo>
                  <a:cubicBezTo>
                    <a:pt x="76" y="74"/>
                    <a:pt x="73" y="72"/>
                    <a:pt x="71" y="73"/>
                  </a:cubicBezTo>
                  <a:cubicBezTo>
                    <a:pt x="66" y="74"/>
                    <a:pt x="63" y="78"/>
                    <a:pt x="59" y="79"/>
                  </a:cubicBezTo>
                  <a:cubicBezTo>
                    <a:pt x="56" y="80"/>
                    <a:pt x="52" y="79"/>
                    <a:pt x="48" y="79"/>
                  </a:cubicBezTo>
                  <a:cubicBezTo>
                    <a:pt x="45" y="80"/>
                    <a:pt x="41" y="81"/>
                    <a:pt x="38" y="83"/>
                  </a:cubicBezTo>
                  <a:cubicBezTo>
                    <a:pt x="35" y="85"/>
                    <a:pt x="34" y="90"/>
                    <a:pt x="31" y="92"/>
                  </a:cubicBezTo>
                  <a:cubicBezTo>
                    <a:pt x="26" y="94"/>
                    <a:pt x="20" y="94"/>
                    <a:pt x="14" y="92"/>
                  </a:cubicBezTo>
                  <a:cubicBezTo>
                    <a:pt x="11" y="91"/>
                    <a:pt x="11" y="87"/>
                    <a:pt x="10" y="84"/>
                  </a:cubicBezTo>
                  <a:cubicBezTo>
                    <a:pt x="9" y="80"/>
                    <a:pt x="10" y="76"/>
                    <a:pt x="9" y="72"/>
                  </a:cubicBezTo>
                  <a:cubicBezTo>
                    <a:pt x="8" y="68"/>
                    <a:pt x="7" y="63"/>
                    <a:pt x="4" y="59"/>
                  </a:cubicBezTo>
                  <a:cubicBezTo>
                    <a:pt x="4" y="58"/>
                    <a:pt x="0" y="59"/>
                    <a:pt x="0" y="58"/>
                  </a:cubicBezTo>
                  <a:cubicBezTo>
                    <a:pt x="0" y="56"/>
                    <a:pt x="3" y="55"/>
                    <a:pt x="4" y="54"/>
                  </a:cubicBezTo>
                  <a:cubicBezTo>
                    <a:pt x="5" y="51"/>
                    <a:pt x="5" y="48"/>
                    <a:pt x="5" y="45"/>
                  </a:cubicBezTo>
                  <a:cubicBezTo>
                    <a:pt x="5" y="43"/>
                    <a:pt x="5" y="42"/>
                    <a:pt x="4" y="40"/>
                  </a:cubicBezTo>
                  <a:cubicBezTo>
                    <a:pt x="6" y="38"/>
                    <a:pt x="7" y="37"/>
                    <a:pt x="8" y="35"/>
                  </a:cubicBezTo>
                  <a:cubicBezTo>
                    <a:pt x="9" y="32"/>
                    <a:pt x="8" y="29"/>
                    <a:pt x="8" y="27"/>
                  </a:cubicBezTo>
                  <a:cubicBezTo>
                    <a:pt x="9" y="25"/>
                    <a:pt x="10" y="24"/>
                    <a:pt x="11" y="24"/>
                  </a:cubicBezTo>
                  <a:cubicBezTo>
                    <a:pt x="13" y="23"/>
                    <a:pt x="14" y="26"/>
                    <a:pt x="15" y="26"/>
                  </a:cubicBezTo>
                  <a:cubicBezTo>
                    <a:pt x="27" y="26"/>
                    <a:pt x="39" y="24"/>
                    <a:pt x="50" y="24"/>
                  </a:cubicBezTo>
                  <a:lnTo>
                    <a:pt x="57" y="29"/>
                  </a:lnTo>
                  <a:cubicBezTo>
                    <a:pt x="59" y="31"/>
                    <a:pt x="62" y="30"/>
                    <a:pt x="64" y="28"/>
                  </a:cubicBezTo>
                  <a:cubicBezTo>
                    <a:pt x="69" y="24"/>
                    <a:pt x="71" y="18"/>
                    <a:pt x="75" y="13"/>
                  </a:cubicBezTo>
                  <a:cubicBezTo>
                    <a:pt x="89" y="9"/>
                    <a:pt x="103" y="4"/>
                    <a:pt x="117" y="0"/>
                  </a:cubicBezTo>
                  <a:lnTo>
                    <a:pt x="134" y="35"/>
                  </a:ln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10" name="Freeform 367"/>
            <p:cNvSpPr>
              <a:spLocks noChangeAspect="1"/>
            </p:cNvSpPr>
            <p:nvPr/>
          </p:nvSpPr>
          <p:spPr bwMode="auto">
            <a:xfrm>
              <a:off x="5421316" y="3455271"/>
              <a:ext cx="12699" cy="34571"/>
            </a:xfrm>
            <a:custGeom>
              <a:avLst/>
              <a:gdLst>
                <a:gd name="T0" fmla="*/ 2147483647 w 7"/>
                <a:gd name="T1" fmla="*/ 2147483647 h 18"/>
                <a:gd name="T2" fmla="*/ 2147483647 w 7"/>
                <a:gd name="T3" fmla="*/ 2147483647 h 18"/>
                <a:gd name="T4" fmla="*/ 2147483647 w 7"/>
                <a:gd name="T5" fmla="*/ 2147483647 h 18"/>
                <a:gd name="T6" fmla="*/ 0 w 7"/>
                <a:gd name="T7" fmla="*/ 2147483647 h 18"/>
                <a:gd name="T8" fmla="*/ 2147483647 w 7"/>
                <a:gd name="T9" fmla="*/ 2147483647 h 18"/>
                <a:gd name="T10" fmla="*/ 2147483647 w 7"/>
                <a:gd name="T11" fmla="*/ 2147483647 h 18"/>
                <a:gd name="T12" fmla="*/ 2147483647 w 7"/>
                <a:gd name="T13" fmla="*/ 2147483647 h 18"/>
                <a:gd name="T14" fmla="*/ 0 60000 65536"/>
                <a:gd name="T15" fmla="*/ 0 60000 65536"/>
                <a:gd name="T16" fmla="*/ 0 60000 65536"/>
                <a:gd name="T17" fmla="*/ 0 60000 65536"/>
                <a:gd name="T18" fmla="*/ 0 60000 65536"/>
                <a:gd name="T19" fmla="*/ 0 60000 65536"/>
                <a:gd name="T20" fmla="*/ 0 60000 65536"/>
                <a:gd name="T21" fmla="*/ 0 w 7"/>
                <a:gd name="T22" fmla="*/ 0 h 18"/>
                <a:gd name="T23" fmla="*/ 7 w 7"/>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8">
                  <a:moveTo>
                    <a:pt x="3" y="17"/>
                  </a:moveTo>
                  <a:cubicBezTo>
                    <a:pt x="4" y="15"/>
                    <a:pt x="5" y="14"/>
                    <a:pt x="5" y="12"/>
                  </a:cubicBezTo>
                  <a:cubicBezTo>
                    <a:pt x="6" y="9"/>
                    <a:pt x="7" y="4"/>
                    <a:pt x="5" y="2"/>
                  </a:cubicBezTo>
                  <a:cubicBezTo>
                    <a:pt x="4" y="0"/>
                    <a:pt x="2" y="5"/>
                    <a:pt x="0" y="7"/>
                  </a:cubicBezTo>
                  <a:cubicBezTo>
                    <a:pt x="1" y="8"/>
                    <a:pt x="1" y="10"/>
                    <a:pt x="1" y="12"/>
                  </a:cubicBezTo>
                  <a:cubicBezTo>
                    <a:pt x="1" y="14"/>
                    <a:pt x="0" y="16"/>
                    <a:pt x="1" y="18"/>
                  </a:cubicBezTo>
                  <a:cubicBezTo>
                    <a:pt x="1" y="18"/>
                    <a:pt x="2" y="18"/>
                    <a:pt x="3" y="17"/>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11" name="Freeform 368"/>
            <p:cNvSpPr>
              <a:spLocks noChangeAspect="1"/>
            </p:cNvSpPr>
            <p:nvPr/>
          </p:nvSpPr>
          <p:spPr bwMode="auto">
            <a:xfrm>
              <a:off x="5305438" y="3466271"/>
              <a:ext cx="22223" cy="51856"/>
            </a:xfrm>
            <a:custGeom>
              <a:avLst/>
              <a:gdLst>
                <a:gd name="T0" fmla="*/ 5 w 12"/>
                <a:gd name="T1" fmla="*/ 25 h 27"/>
                <a:gd name="T2" fmla="*/ 10 w 12"/>
                <a:gd name="T3" fmla="*/ 23 h 27"/>
                <a:gd name="T4" fmla="*/ 11 w 12"/>
                <a:gd name="T5" fmla="*/ 18 h 27"/>
                <a:gd name="T6" fmla="*/ 7 w 12"/>
                <a:gd name="T7" fmla="*/ 12 h 27"/>
                <a:gd name="T8" fmla="*/ 9 w 12"/>
                <a:gd name="T9" fmla="*/ 7 h 27"/>
                <a:gd name="T10" fmla="*/ 5 w 12"/>
                <a:gd name="T11" fmla="*/ 0 h 27"/>
                <a:gd name="T12" fmla="*/ 1 w 12"/>
                <a:gd name="T13" fmla="*/ 5 h 27"/>
                <a:gd name="T14" fmla="*/ 1 w 12"/>
                <a:gd name="T15" fmla="*/ 11 h 27"/>
                <a:gd name="T16" fmla="*/ 1 w 12"/>
                <a:gd name="T17" fmla="*/ 16 h 27"/>
                <a:gd name="T18" fmla="*/ 1 w 12"/>
                <a:gd name="T19" fmla="*/ 21 h 27"/>
                <a:gd name="T20" fmla="*/ 0 w 12"/>
                <a:gd name="T21" fmla="*/ 23 h 27"/>
                <a:gd name="T22" fmla="*/ 2 w 12"/>
                <a:gd name="T23" fmla="*/ 27 h 27"/>
                <a:gd name="T24" fmla="*/ 5 w 12"/>
                <a:gd name="T25" fmla="*/ 25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27"/>
                <a:gd name="T41" fmla="*/ 12 w 12"/>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27">
                  <a:moveTo>
                    <a:pt x="5" y="25"/>
                  </a:moveTo>
                  <a:cubicBezTo>
                    <a:pt x="7" y="25"/>
                    <a:pt x="9" y="24"/>
                    <a:pt x="10" y="23"/>
                  </a:cubicBezTo>
                  <a:cubicBezTo>
                    <a:pt x="11" y="21"/>
                    <a:pt x="12" y="20"/>
                    <a:pt x="11" y="18"/>
                  </a:cubicBezTo>
                  <a:cubicBezTo>
                    <a:pt x="11" y="16"/>
                    <a:pt x="7" y="15"/>
                    <a:pt x="7" y="12"/>
                  </a:cubicBezTo>
                  <a:cubicBezTo>
                    <a:pt x="6" y="10"/>
                    <a:pt x="9" y="9"/>
                    <a:pt x="9" y="7"/>
                  </a:cubicBezTo>
                  <a:cubicBezTo>
                    <a:pt x="8" y="5"/>
                    <a:pt x="7" y="2"/>
                    <a:pt x="5" y="0"/>
                  </a:cubicBezTo>
                  <a:cubicBezTo>
                    <a:pt x="3" y="0"/>
                    <a:pt x="2" y="3"/>
                    <a:pt x="1" y="5"/>
                  </a:cubicBezTo>
                  <a:cubicBezTo>
                    <a:pt x="0" y="7"/>
                    <a:pt x="1" y="9"/>
                    <a:pt x="1" y="11"/>
                  </a:cubicBezTo>
                  <a:cubicBezTo>
                    <a:pt x="1" y="12"/>
                    <a:pt x="0" y="14"/>
                    <a:pt x="1" y="16"/>
                  </a:cubicBezTo>
                  <a:cubicBezTo>
                    <a:pt x="1" y="17"/>
                    <a:pt x="2" y="19"/>
                    <a:pt x="1" y="21"/>
                  </a:cubicBezTo>
                  <a:cubicBezTo>
                    <a:pt x="1" y="22"/>
                    <a:pt x="1" y="22"/>
                    <a:pt x="0" y="23"/>
                  </a:cubicBezTo>
                  <a:cubicBezTo>
                    <a:pt x="0" y="24"/>
                    <a:pt x="1" y="26"/>
                    <a:pt x="2" y="27"/>
                  </a:cubicBezTo>
                  <a:cubicBezTo>
                    <a:pt x="3" y="27"/>
                    <a:pt x="4" y="26"/>
                    <a:pt x="5" y="2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12" name="Freeform 369"/>
            <p:cNvSpPr>
              <a:spLocks noChangeAspect="1"/>
            </p:cNvSpPr>
            <p:nvPr/>
          </p:nvSpPr>
          <p:spPr bwMode="auto">
            <a:xfrm>
              <a:off x="5240357" y="3357843"/>
              <a:ext cx="7936" cy="12571"/>
            </a:xfrm>
            <a:custGeom>
              <a:avLst/>
              <a:gdLst>
                <a:gd name="T0" fmla="*/ 0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w 5"/>
                <a:gd name="T11" fmla="*/ 2147483647 h 6"/>
                <a:gd name="T12" fmla="*/ 0 60000 65536"/>
                <a:gd name="T13" fmla="*/ 0 60000 65536"/>
                <a:gd name="T14" fmla="*/ 0 60000 65536"/>
                <a:gd name="T15" fmla="*/ 0 60000 65536"/>
                <a:gd name="T16" fmla="*/ 0 60000 65536"/>
                <a:gd name="T17" fmla="*/ 0 60000 65536"/>
                <a:gd name="T18" fmla="*/ 0 w 5"/>
                <a:gd name="T19" fmla="*/ 0 h 6"/>
                <a:gd name="T20" fmla="*/ 5 w 5"/>
                <a:gd name="T21" fmla="*/ 6 h 6"/>
              </a:gdLst>
              <a:ahLst/>
              <a:cxnLst>
                <a:cxn ang="T12">
                  <a:pos x="T0" y="T1"/>
                </a:cxn>
                <a:cxn ang="T13">
                  <a:pos x="T2" y="T3"/>
                </a:cxn>
                <a:cxn ang="T14">
                  <a:pos x="T4" y="T5"/>
                </a:cxn>
                <a:cxn ang="T15">
                  <a:pos x="T6" y="T7"/>
                </a:cxn>
                <a:cxn ang="T16">
                  <a:pos x="T8" y="T9"/>
                </a:cxn>
                <a:cxn ang="T17">
                  <a:pos x="T10" y="T11"/>
                </a:cxn>
              </a:cxnLst>
              <a:rect l="T18" t="T19" r="T20" b="T21"/>
              <a:pathLst>
                <a:path w="5" h="6">
                  <a:moveTo>
                    <a:pt x="0" y="1"/>
                  </a:moveTo>
                  <a:cubicBezTo>
                    <a:pt x="0" y="2"/>
                    <a:pt x="0" y="4"/>
                    <a:pt x="1" y="5"/>
                  </a:cubicBezTo>
                  <a:cubicBezTo>
                    <a:pt x="1" y="6"/>
                    <a:pt x="2" y="5"/>
                    <a:pt x="3" y="5"/>
                  </a:cubicBezTo>
                  <a:cubicBezTo>
                    <a:pt x="4" y="4"/>
                    <a:pt x="5" y="4"/>
                    <a:pt x="5" y="3"/>
                  </a:cubicBezTo>
                  <a:cubicBezTo>
                    <a:pt x="5" y="2"/>
                    <a:pt x="4" y="2"/>
                    <a:pt x="3" y="1"/>
                  </a:cubicBezTo>
                  <a:cubicBezTo>
                    <a:pt x="2" y="1"/>
                    <a:pt x="1" y="0"/>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13" name="Freeform 370"/>
            <p:cNvSpPr>
              <a:spLocks noChangeAspect="1"/>
            </p:cNvSpPr>
            <p:nvPr/>
          </p:nvSpPr>
          <p:spPr bwMode="auto">
            <a:xfrm>
              <a:off x="5110194" y="3733413"/>
              <a:ext cx="15874" cy="18857"/>
            </a:xfrm>
            <a:custGeom>
              <a:avLst/>
              <a:gdLst>
                <a:gd name="T0" fmla="*/ 0 w 9"/>
                <a:gd name="T1" fmla="*/ 2147483647 h 10"/>
                <a:gd name="T2" fmla="*/ 2147483647 w 9"/>
                <a:gd name="T3" fmla="*/ 2147483647 h 10"/>
                <a:gd name="T4" fmla="*/ 2147483647 w 9"/>
                <a:gd name="T5" fmla="*/ 2147483647 h 10"/>
                <a:gd name="T6" fmla="*/ 2147483647 w 9"/>
                <a:gd name="T7" fmla="*/ 2147483647 h 10"/>
                <a:gd name="T8" fmla="*/ 2147483647 w 9"/>
                <a:gd name="T9" fmla="*/ 2147483647 h 10"/>
                <a:gd name="T10" fmla="*/ 2147483647 w 9"/>
                <a:gd name="T11" fmla="*/ 2147483647 h 10"/>
                <a:gd name="T12" fmla="*/ 2147483647 w 9"/>
                <a:gd name="T13" fmla="*/ 2147483647 h 10"/>
                <a:gd name="T14" fmla="*/ 0 w 9"/>
                <a:gd name="T15" fmla="*/ 2147483647 h 10"/>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10"/>
                <a:gd name="T26" fmla="*/ 9 w 9"/>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10">
                  <a:moveTo>
                    <a:pt x="0" y="2"/>
                  </a:moveTo>
                  <a:cubicBezTo>
                    <a:pt x="0" y="1"/>
                    <a:pt x="2" y="0"/>
                    <a:pt x="3" y="1"/>
                  </a:cubicBezTo>
                  <a:cubicBezTo>
                    <a:pt x="4" y="1"/>
                    <a:pt x="3" y="4"/>
                    <a:pt x="4" y="5"/>
                  </a:cubicBezTo>
                  <a:cubicBezTo>
                    <a:pt x="5" y="6"/>
                    <a:pt x="6" y="3"/>
                    <a:pt x="7" y="4"/>
                  </a:cubicBezTo>
                  <a:cubicBezTo>
                    <a:pt x="8" y="5"/>
                    <a:pt x="9" y="8"/>
                    <a:pt x="8" y="9"/>
                  </a:cubicBezTo>
                  <a:cubicBezTo>
                    <a:pt x="7" y="10"/>
                    <a:pt x="6" y="7"/>
                    <a:pt x="4" y="6"/>
                  </a:cubicBezTo>
                  <a:cubicBezTo>
                    <a:pt x="3" y="6"/>
                    <a:pt x="2" y="6"/>
                    <a:pt x="1" y="5"/>
                  </a:cubicBezTo>
                  <a:cubicBezTo>
                    <a:pt x="0" y="4"/>
                    <a:pt x="0" y="3"/>
                    <a:pt x="0"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14" name="Freeform 371"/>
            <p:cNvSpPr>
              <a:spLocks noChangeAspect="1"/>
            </p:cNvSpPr>
            <p:nvPr/>
          </p:nvSpPr>
          <p:spPr bwMode="auto">
            <a:xfrm>
              <a:off x="5400680" y="3447414"/>
              <a:ext cx="22223" cy="14142"/>
            </a:xfrm>
            <a:custGeom>
              <a:avLst/>
              <a:gdLst>
                <a:gd name="T0" fmla="*/ 2147483647 w 13"/>
                <a:gd name="T1" fmla="*/ 2147483647 h 8"/>
                <a:gd name="T2" fmla="*/ 2147483647 w 13"/>
                <a:gd name="T3" fmla="*/ 2147483647 h 8"/>
                <a:gd name="T4" fmla="*/ 2147483647 w 13"/>
                <a:gd name="T5" fmla="*/ 2147483647 h 8"/>
                <a:gd name="T6" fmla="*/ 2147483647 w 13"/>
                <a:gd name="T7" fmla="*/ 2147483647 h 8"/>
                <a:gd name="T8" fmla="*/ 2147483647 w 13"/>
                <a:gd name="T9" fmla="*/ 2147483647 h 8"/>
                <a:gd name="T10" fmla="*/ 2147483647 w 13"/>
                <a:gd name="T11" fmla="*/ 0 h 8"/>
                <a:gd name="T12" fmla="*/ 2147483647 w 13"/>
                <a:gd name="T13" fmla="*/ 2147483647 h 8"/>
                <a:gd name="T14" fmla="*/ 2147483647 w 13"/>
                <a:gd name="T15" fmla="*/ 2147483647 h 8"/>
                <a:gd name="T16" fmla="*/ 2147483647 w 13"/>
                <a:gd name="T17" fmla="*/ 214748364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8"/>
                <a:gd name="T29" fmla="*/ 13 w 13"/>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8">
                  <a:moveTo>
                    <a:pt x="1" y="6"/>
                  </a:moveTo>
                  <a:cubicBezTo>
                    <a:pt x="0" y="6"/>
                    <a:pt x="1" y="8"/>
                    <a:pt x="1" y="7"/>
                  </a:cubicBezTo>
                  <a:cubicBezTo>
                    <a:pt x="3" y="7"/>
                    <a:pt x="5" y="5"/>
                    <a:pt x="7" y="4"/>
                  </a:cubicBezTo>
                  <a:cubicBezTo>
                    <a:pt x="9" y="4"/>
                    <a:pt x="10" y="5"/>
                    <a:pt x="11" y="4"/>
                  </a:cubicBezTo>
                  <a:cubicBezTo>
                    <a:pt x="12" y="3"/>
                    <a:pt x="13" y="2"/>
                    <a:pt x="13" y="1"/>
                  </a:cubicBezTo>
                  <a:cubicBezTo>
                    <a:pt x="13" y="0"/>
                    <a:pt x="12" y="0"/>
                    <a:pt x="11" y="0"/>
                  </a:cubicBezTo>
                  <a:cubicBezTo>
                    <a:pt x="9" y="1"/>
                    <a:pt x="8" y="1"/>
                    <a:pt x="6" y="2"/>
                  </a:cubicBezTo>
                  <a:cubicBezTo>
                    <a:pt x="5" y="2"/>
                    <a:pt x="5" y="3"/>
                    <a:pt x="5" y="4"/>
                  </a:cubicBezTo>
                  <a:cubicBezTo>
                    <a:pt x="3" y="5"/>
                    <a:pt x="2" y="4"/>
                    <a:pt x="1" y="6"/>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15" name="Freeform 372"/>
            <p:cNvSpPr>
              <a:spLocks noChangeAspect="1"/>
            </p:cNvSpPr>
            <p:nvPr/>
          </p:nvSpPr>
          <p:spPr bwMode="auto">
            <a:xfrm>
              <a:off x="6495957" y="3912555"/>
              <a:ext cx="7937" cy="12571"/>
            </a:xfrm>
            <a:custGeom>
              <a:avLst/>
              <a:gdLst>
                <a:gd name="T0" fmla="*/ 0 w 4"/>
                <a:gd name="T1" fmla="*/ 2147483647 h 7"/>
                <a:gd name="T2" fmla="*/ 2147483647 w 4"/>
                <a:gd name="T3" fmla="*/ 0 h 7"/>
                <a:gd name="T4" fmla="*/ 2147483647 w 4"/>
                <a:gd name="T5" fmla="*/ 2147483647 h 7"/>
                <a:gd name="T6" fmla="*/ 2147483647 w 4"/>
                <a:gd name="T7" fmla="*/ 2147483647 h 7"/>
                <a:gd name="T8" fmla="*/ 2147483647 w 4"/>
                <a:gd name="T9" fmla="*/ 2147483647 h 7"/>
                <a:gd name="T10" fmla="*/ 0 w 4"/>
                <a:gd name="T11" fmla="*/ 2147483647 h 7"/>
                <a:gd name="T12" fmla="*/ 0 60000 65536"/>
                <a:gd name="T13" fmla="*/ 0 60000 65536"/>
                <a:gd name="T14" fmla="*/ 0 60000 65536"/>
                <a:gd name="T15" fmla="*/ 0 60000 65536"/>
                <a:gd name="T16" fmla="*/ 0 60000 65536"/>
                <a:gd name="T17" fmla="*/ 0 60000 65536"/>
                <a:gd name="T18" fmla="*/ 0 w 4"/>
                <a:gd name="T19" fmla="*/ 0 h 7"/>
                <a:gd name="T20" fmla="*/ 4 w 4"/>
                <a:gd name="T21" fmla="*/ 7 h 7"/>
              </a:gdLst>
              <a:ahLst/>
              <a:cxnLst>
                <a:cxn ang="T12">
                  <a:pos x="T0" y="T1"/>
                </a:cxn>
                <a:cxn ang="T13">
                  <a:pos x="T2" y="T3"/>
                </a:cxn>
                <a:cxn ang="T14">
                  <a:pos x="T4" y="T5"/>
                </a:cxn>
                <a:cxn ang="T15">
                  <a:pos x="T6" y="T7"/>
                </a:cxn>
                <a:cxn ang="T16">
                  <a:pos x="T8" y="T9"/>
                </a:cxn>
                <a:cxn ang="T17">
                  <a:pos x="T10" y="T11"/>
                </a:cxn>
              </a:cxnLst>
              <a:rect l="T18" t="T19" r="T20" b="T21"/>
              <a:pathLst>
                <a:path w="4" h="7">
                  <a:moveTo>
                    <a:pt x="0" y="2"/>
                  </a:moveTo>
                  <a:cubicBezTo>
                    <a:pt x="0" y="1"/>
                    <a:pt x="1" y="0"/>
                    <a:pt x="2" y="0"/>
                  </a:cubicBezTo>
                  <a:cubicBezTo>
                    <a:pt x="3" y="1"/>
                    <a:pt x="4" y="2"/>
                    <a:pt x="4" y="3"/>
                  </a:cubicBezTo>
                  <a:cubicBezTo>
                    <a:pt x="4" y="5"/>
                    <a:pt x="4" y="6"/>
                    <a:pt x="3" y="7"/>
                  </a:cubicBezTo>
                  <a:cubicBezTo>
                    <a:pt x="2" y="7"/>
                    <a:pt x="2" y="5"/>
                    <a:pt x="2" y="5"/>
                  </a:cubicBezTo>
                  <a:cubicBezTo>
                    <a:pt x="1" y="4"/>
                    <a:pt x="0" y="3"/>
                    <a:pt x="0"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16" name="Freeform 373"/>
            <p:cNvSpPr>
              <a:spLocks noChangeAspect="1"/>
            </p:cNvSpPr>
            <p:nvPr/>
          </p:nvSpPr>
          <p:spPr bwMode="auto">
            <a:xfrm>
              <a:off x="6584849" y="3642270"/>
              <a:ext cx="55558" cy="58142"/>
            </a:xfrm>
            <a:custGeom>
              <a:avLst/>
              <a:gdLst>
                <a:gd name="T0" fmla="*/ 29 w 31"/>
                <a:gd name="T1" fmla="*/ 0 h 31"/>
                <a:gd name="T2" fmla="*/ 31 w 31"/>
                <a:gd name="T3" fmla="*/ 6 h 31"/>
                <a:gd name="T4" fmla="*/ 28 w 31"/>
                <a:gd name="T5" fmla="*/ 11 h 31"/>
                <a:gd name="T6" fmla="*/ 27 w 31"/>
                <a:gd name="T7" fmla="*/ 21 h 31"/>
                <a:gd name="T8" fmla="*/ 22 w 31"/>
                <a:gd name="T9" fmla="*/ 26 h 31"/>
                <a:gd name="T10" fmla="*/ 16 w 31"/>
                <a:gd name="T11" fmla="*/ 27 h 31"/>
                <a:gd name="T12" fmla="*/ 16 w 31"/>
                <a:gd name="T13" fmla="*/ 30 h 31"/>
                <a:gd name="T14" fmla="*/ 12 w 31"/>
                <a:gd name="T15" fmla="*/ 29 h 31"/>
                <a:gd name="T16" fmla="*/ 4 w 31"/>
                <a:gd name="T17" fmla="*/ 26 h 31"/>
                <a:gd name="T18" fmla="*/ 2 w 31"/>
                <a:gd name="T19" fmla="*/ 20 h 31"/>
                <a:gd name="T20" fmla="*/ 2 w 31"/>
                <a:gd name="T21" fmla="*/ 11 h 31"/>
                <a:gd name="T22" fmla="*/ 9 w 31"/>
                <a:gd name="T23" fmla="*/ 6 h 31"/>
                <a:gd name="T24" fmla="*/ 8 w 31"/>
                <a:gd name="T25" fmla="*/ 5 h 31"/>
                <a:gd name="T26" fmla="*/ 10 w 31"/>
                <a:gd name="T27" fmla="*/ 3 h 31"/>
                <a:gd name="T28" fmla="*/ 11 w 31"/>
                <a:gd name="T29" fmla="*/ 4 h 31"/>
                <a:gd name="T30" fmla="*/ 16 w 31"/>
                <a:gd name="T31" fmla="*/ 3 h 31"/>
                <a:gd name="T32" fmla="*/ 20 w 31"/>
                <a:gd name="T33" fmla="*/ 3 h 31"/>
                <a:gd name="T34" fmla="*/ 24 w 31"/>
                <a:gd name="T35" fmla="*/ 2 h 31"/>
                <a:gd name="T36" fmla="*/ 26 w 31"/>
                <a:gd name="T37" fmla="*/ 3 h 31"/>
                <a:gd name="T38" fmla="*/ 29 w 31"/>
                <a:gd name="T39" fmla="*/ 0 h 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
                <a:gd name="T61" fmla="*/ 0 h 31"/>
                <a:gd name="T62" fmla="*/ 31 w 31"/>
                <a:gd name="T63" fmla="*/ 31 h 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 h="31">
                  <a:moveTo>
                    <a:pt x="29" y="0"/>
                  </a:moveTo>
                  <a:cubicBezTo>
                    <a:pt x="30" y="1"/>
                    <a:pt x="31" y="4"/>
                    <a:pt x="31" y="6"/>
                  </a:cubicBezTo>
                  <a:cubicBezTo>
                    <a:pt x="31" y="8"/>
                    <a:pt x="28" y="9"/>
                    <a:pt x="28" y="11"/>
                  </a:cubicBezTo>
                  <a:cubicBezTo>
                    <a:pt x="27" y="14"/>
                    <a:pt x="29" y="18"/>
                    <a:pt x="27" y="21"/>
                  </a:cubicBezTo>
                  <a:cubicBezTo>
                    <a:pt x="27" y="23"/>
                    <a:pt x="24" y="25"/>
                    <a:pt x="22" y="26"/>
                  </a:cubicBezTo>
                  <a:cubicBezTo>
                    <a:pt x="20" y="27"/>
                    <a:pt x="18" y="26"/>
                    <a:pt x="16" y="27"/>
                  </a:cubicBezTo>
                  <a:cubicBezTo>
                    <a:pt x="15" y="27"/>
                    <a:pt x="17" y="29"/>
                    <a:pt x="16" y="30"/>
                  </a:cubicBezTo>
                  <a:cubicBezTo>
                    <a:pt x="14" y="31"/>
                    <a:pt x="13" y="30"/>
                    <a:pt x="12" y="29"/>
                  </a:cubicBezTo>
                  <a:cubicBezTo>
                    <a:pt x="9" y="29"/>
                    <a:pt x="6" y="28"/>
                    <a:pt x="4" y="26"/>
                  </a:cubicBezTo>
                  <a:cubicBezTo>
                    <a:pt x="2" y="25"/>
                    <a:pt x="2" y="23"/>
                    <a:pt x="2" y="20"/>
                  </a:cubicBezTo>
                  <a:cubicBezTo>
                    <a:pt x="1" y="17"/>
                    <a:pt x="0" y="14"/>
                    <a:pt x="2" y="11"/>
                  </a:cubicBezTo>
                  <a:cubicBezTo>
                    <a:pt x="3" y="8"/>
                    <a:pt x="7" y="9"/>
                    <a:pt x="9" y="6"/>
                  </a:cubicBezTo>
                  <a:cubicBezTo>
                    <a:pt x="10" y="6"/>
                    <a:pt x="8" y="5"/>
                    <a:pt x="8" y="5"/>
                  </a:cubicBezTo>
                  <a:cubicBezTo>
                    <a:pt x="8" y="4"/>
                    <a:pt x="9" y="3"/>
                    <a:pt x="10" y="3"/>
                  </a:cubicBezTo>
                  <a:cubicBezTo>
                    <a:pt x="10" y="3"/>
                    <a:pt x="11" y="4"/>
                    <a:pt x="11" y="4"/>
                  </a:cubicBezTo>
                  <a:cubicBezTo>
                    <a:pt x="13" y="4"/>
                    <a:pt x="15" y="3"/>
                    <a:pt x="16" y="3"/>
                  </a:cubicBezTo>
                  <a:cubicBezTo>
                    <a:pt x="18" y="3"/>
                    <a:pt x="19" y="3"/>
                    <a:pt x="20" y="3"/>
                  </a:cubicBezTo>
                  <a:cubicBezTo>
                    <a:pt x="21" y="3"/>
                    <a:pt x="23" y="2"/>
                    <a:pt x="24" y="2"/>
                  </a:cubicBezTo>
                  <a:cubicBezTo>
                    <a:pt x="25" y="2"/>
                    <a:pt x="25" y="3"/>
                    <a:pt x="26" y="3"/>
                  </a:cubicBezTo>
                  <a:cubicBezTo>
                    <a:pt x="27" y="3"/>
                    <a:pt x="28" y="0"/>
                    <a:pt x="29"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17" name="Freeform 374"/>
            <p:cNvSpPr>
              <a:spLocks noChangeAspect="1"/>
            </p:cNvSpPr>
            <p:nvPr/>
          </p:nvSpPr>
          <p:spPr bwMode="auto">
            <a:xfrm>
              <a:off x="6830890" y="3496128"/>
              <a:ext cx="38097" cy="95857"/>
            </a:xfrm>
            <a:custGeom>
              <a:avLst/>
              <a:gdLst>
                <a:gd name="T0" fmla="*/ 21 w 21"/>
                <a:gd name="T1" fmla="*/ 6 h 51"/>
                <a:gd name="T2" fmla="*/ 18 w 21"/>
                <a:gd name="T3" fmla="*/ 20 h 51"/>
                <a:gd name="T4" fmla="*/ 17 w 21"/>
                <a:gd name="T5" fmla="*/ 33 h 51"/>
                <a:gd name="T6" fmla="*/ 12 w 21"/>
                <a:gd name="T7" fmla="*/ 42 h 51"/>
                <a:gd name="T8" fmla="*/ 12 w 21"/>
                <a:gd name="T9" fmla="*/ 51 h 51"/>
                <a:gd name="T10" fmla="*/ 4 w 21"/>
                <a:gd name="T11" fmla="*/ 41 h 51"/>
                <a:gd name="T12" fmla="*/ 1 w 21"/>
                <a:gd name="T13" fmla="*/ 35 h 51"/>
                <a:gd name="T14" fmla="*/ 3 w 21"/>
                <a:gd name="T15" fmla="*/ 20 h 51"/>
                <a:gd name="T16" fmla="*/ 8 w 21"/>
                <a:gd name="T17" fmla="*/ 8 h 51"/>
                <a:gd name="T18" fmla="*/ 9 w 21"/>
                <a:gd name="T19" fmla="*/ 3 h 51"/>
                <a:gd name="T20" fmla="*/ 14 w 21"/>
                <a:gd name="T21" fmla="*/ 0 h 51"/>
                <a:gd name="T22" fmla="*/ 20 w 21"/>
                <a:gd name="T23" fmla="*/ 3 h 51"/>
                <a:gd name="T24" fmla="*/ 21 w 21"/>
                <a:gd name="T25" fmla="*/ 6 h 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
                <a:gd name="T40" fmla="*/ 0 h 51"/>
                <a:gd name="T41" fmla="*/ 21 w 21"/>
                <a:gd name="T42" fmla="*/ 51 h 5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 h="51">
                  <a:moveTo>
                    <a:pt x="21" y="6"/>
                  </a:moveTo>
                  <a:cubicBezTo>
                    <a:pt x="20" y="10"/>
                    <a:pt x="19" y="15"/>
                    <a:pt x="18" y="20"/>
                  </a:cubicBezTo>
                  <a:cubicBezTo>
                    <a:pt x="18" y="24"/>
                    <a:pt x="18" y="29"/>
                    <a:pt x="17" y="33"/>
                  </a:cubicBezTo>
                  <a:cubicBezTo>
                    <a:pt x="16" y="36"/>
                    <a:pt x="13" y="39"/>
                    <a:pt x="12" y="42"/>
                  </a:cubicBezTo>
                  <a:cubicBezTo>
                    <a:pt x="11" y="45"/>
                    <a:pt x="13" y="48"/>
                    <a:pt x="12" y="51"/>
                  </a:cubicBezTo>
                  <a:cubicBezTo>
                    <a:pt x="8" y="47"/>
                    <a:pt x="6" y="45"/>
                    <a:pt x="4" y="41"/>
                  </a:cubicBezTo>
                  <a:cubicBezTo>
                    <a:pt x="2" y="39"/>
                    <a:pt x="1" y="37"/>
                    <a:pt x="1" y="35"/>
                  </a:cubicBezTo>
                  <a:cubicBezTo>
                    <a:pt x="0" y="30"/>
                    <a:pt x="2" y="25"/>
                    <a:pt x="3" y="20"/>
                  </a:cubicBezTo>
                  <a:cubicBezTo>
                    <a:pt x="4" y="16"/>
                    <a:pt x="6" y="12"/>
                    <a:pt x="8" y="8"/>
                  </a:cubicBezTo>
                  <a:cubicBezTo>
                    <a:pt x="8" y="7"/>
                    <a:pt x="8" y="5"/>
                    <a:pt x="9" y="3"/>
                  </a:cubicBezTo>
                  <a:cubicBezTo>
                    <a:pt x="10" y="2"/>
                    <a:pt x="12" y="1"/>
                    <a:pt x="14" y="0"/>
                  </a:cubicBezTo>
                  <a:cubicBezTo>
                    <a:pt x="16" y="0"/>
                    <a:pt x="18" y="1"/>
                    <a:pt x="20" y="3"/>
                  </a:cubicBezTo>
                  <a:cubicBezTo>
                    <a:pt x="21" y="3"/>
                    <a:pt x="21" y="4"/>
                    <a:pt x="21" y="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18" name="Freeform 375"/>
            <p:cNvSpPr>
              <a:spLocks noChangeAspect="1"/>
            </p:cNvSpPr>
            <p:nvPr/>
          </p:nvSpPr>
          <p:spPr bwMode="auto">
            <a:xfrm>
              <a:off x="6916607" y="3522842"/>
              <a:ext cx="4762" cy="9429"/>
            </a:xfrm>
            <a:custGeom>
              <a:avLst/>
              <a:gdLst>
                <a:gd name="T0" fmla="*/ 3 w 4"/>
                <a:gd name="T1" fmla="*/ 0 h 5"/>
                <a:gd name="T2" fmla="*/ 3 w 4"/>
                <a:gd name="T3" fmla="*/ 4 h 5"/>
                <a:gd name="T4" fmla="*/ 0 w 4"/>
                <a:gd name="T5" fmla="*/ 2 h 5"/>
                <a:gd name="T6" fmla="*/ 3 w 4"/>
                <a:gd name="T7" fmla="*/ 0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3" y="0"/>
                  </a:moveTo>
                  <a:cubicBezTo>
                    <a:pt x="4" y="1"/>
                    <a:pt x="4" y="4"/>
                    <a:pt x="3" y="4"/>
                  </a:cubicBezTo>
                  <a:cubicBezTo>
                    <a:pt x="2" y="5"/>
                    <a:pt x="0" y="3"/>
                    <a:pt x="0" y="2"/>
                  </a:cubicBezTo>
                  <a:cubicBezTo>
                    <a:pt x="0" y="1"/>
                    <a:pt x="2"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19" name="Freeform 376"/>
            <p:cNvSpPr>
              <a:spLocks noChangeAspect="1"/>
            </p:cNvSpPr>
            <p:nvPr/>
          </p:nvSpPr>
          <p:spPr bwMode="auto">
            <a:xfrm>
              <a:off x="6938830" y="3508699"/>
              <a:ext cx="6349" cy="7858"/>
            </a:xfrm>
            <a:custGeom>
              <a:avLst/>
              <a:gdLst>
                <a:gd name="T0" fmla="*/ 2147483647 w 3"/>
                <a:gd name="T1" fmla="*/ 0 h 4"/>
                <a:gd name="T2" fmla="*/ 2147483647 w 3"/>
                <a:gd name="T3" fmla="*/ 2147483647 h 4"/>
                <a:gd name="T4" fmla="*/ 0 w 3"/>
                <a:gd name="T5" fmla="*/ 2147483647 h 4"/>
                <a:gd name="T6" fmla="*/ 2147483647 w 3"/>
                <a:gd name="T7" fmla="*/ 0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2" y="0"/>
                  </a:moveTo>
                  <a:cubicBezTo>
                    <a:pt x="3" y="1"/>
                    <a:pt x="3" y="3"/>
                    <a:pt x="2" y="4"/>
                  </a:cubicBezTo>
                  <a:cubicBezTo>
                    <a:pt x="1" y="4"/>
                    <a:pt x="0" y="3"/>
                    <a:pt x="0" y="2"/>
                  </a:cubicBezTo>
                  <a:cubicBezTo>
                    <a:pt x="0" y="1"/>
                    <a:pt x="2"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20" name="Freeform 377"/>
            <p:cNvSpPr>
              <a:spLocks noChangeAspect="1"/>
            </p:cNvSpPr>
            <p:nvPr/>
          </p:nvSpPr>
          <p:spPr bwMode="auto">
            <a:xfrm>
              <a:off x="6902321" y="3522842"/>
              <a:ext cx="6349" cy="9429"/>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4" y="2"/>
                  </a:moveTo>
                  <a:cubicBezTo>
                    <a:pt x="4" y="3"/>
                    <a:pt x="2" y="5"/>
                    <a:pt x="1" y="5"/>
                  </a:cubicBezTo>
                  <a:cubicBezTo>
                    <a:pt x="0" y="4"/>
                    <a:pt x="0" y="2"/>
                    <a:pt x="1" y="1"/>
                  </a:cubicBezTo>
                  <a:cubicBezTo>
                    <a:pt x="2" y="0"/>
                    <a:pt x="4" y="1"/>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21" name="Freeform 378"/>
            <p:cNvSpPr>
              <a:spLocks noChangeAspect="1"/>
            </p:cNvSpPr>
            <p:nvPr/>
          </p:nvSpPr>
          <p:spPr bwMode="auto">
            <a:xfrm>
              <a:off x="6902321" y="3522842"/>
              <a:ext cx="6349" cy="9429"/>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4" y="2"/>
                  </a:moveTo>
                  <a:cubicBezTo>
                    <a:pt x="4" y="3"/>
                    <a:pt x="2" y="5"/>
                    <a:pt x="1" y="5"/>
                  </a:cubicBezTo>
                  <a:cubicBezTo>
                    <a:pt x="0" y="4"/>
                    <a:pt x="0" y="2"/>
                    <a:pt x="1" y="1"/>
                  </a:cubicBezTo>
                  <a:cubicBezTo>
                    <a:pt x="2" y="0"/>
                    <a:pt x="4" y="1"/>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22" name="Freeform 379"/>
            <p:cNvSpPr>
              <a:spLocks noChangeAspect="1"/>
            </p:cNvSpPr>
            <p:nvPr/>
          </p:nvSpPr>
          <p:spPr bwMode="auto">
            <a:xfrm>
              <a:off x="6927718" y="3252558"/>
              <a:ext cx="17461" cy="12571"/>
            </a:xfrm>
            <a:custGeom>
              <a:avLst/>
              <a:gdLst>
                <a:gd name="T0" fmla="*/ 2147483647 w 10"/>
                <a:gd name="T1" fmla="*/ 0 h 6"/>
                <a:gd name="T2" fmla="*/ 2147483647 w 10"/>
                <a:gd name="T3" fmla="*/ 2147483647 h 6"/>
                <a:gd name="T4" fmla="*/ 2147483647 w 10"/>
                <a:gd name="T5" fmla="*/ 2147483647 h 6"/>
                <a:gd name="T6" fmla="*/ 2147483647 w 10"/>
                <a:gd name="T7" fmla="*/ 2147483647 h 6"/>
                <a:gd name="T8" fmla="*/ 2147483647 w 10"/>
                <a:gd name="T9" fmla="*/ 2147483647 h 6"/>
                <a:gd name="T10" fmla="*/ 2147483647 w 10"/>
                <a:gd name="T11" fmla="*/ 0 h 6"/>
                <a:gd name="T12" fmla="*/ 0 60000 65536"/>
                <a:gd name="T13" fmla="*/ 0 60000 65536"/>
                <a:gd name="T14" fmla="*/ 0 60000 65536"/>
                <a:gd name="T15" fmla="*/ 0 60000 65536"/>
                <a:gd name="T16" fmla="*/ 0 60000 65536"/>
                <a:gd name="T17" fmla="*/ 0 60000 65536"/>
                <a:gd name="T18" fmla="*/ 0 w 10"/>
                <a:gd name="T19" fmla="*/ 0 h 6"/>
                <a:gd name="T20" fmla="*/ 10 w 10"/>
                <a:gd name="T21" fmla="*/ 6 h 6"/>
              </a:gdLst>
              <a:ahLst/>
              <a:cxnLst>
                <a:cxn ang="T12">
                  <a:pos x="T0" y="T1"/>
                </a:cxn>
                <a:cxn ang="T13">
                  <a:pos x="T2" y="T3"/>
                </a:cxn>
                <a:cxn ang="T14">
                  <a:pos x="T4" y="T5"/>
                </a:cxn>
                <a:cxn ang="T15">
                  <a:pos x="T6" y="T7"/>
                </a:cxn>
                <a:cxn ang="T16">
                  <a:pos x="T8" y="T9"/>
                </a:cxn>
                <a:cxn ang="T17">
                  <a:pos x="T10" y="T11"/>
                </a:cxn>
              </a:cxnLst>
              <a:rect l="T18" t="T19" r="T20" b="T21"/>
              <a:pathLst>
                <a:path w="10" h="6">
                  <a:moveTo>
                    <a:pt x="7" y="0"/>
                  </a:moveTo>
                  <a:cubicBezTo>
                    <a:pt x="8" y="0"/>
                    <a:pt x="10" y="2"/>
                    <a:pt x="10" y="3"/>
                  </a:cubicBezTo>
                  <a:cubicBezTo>
                    <a:pt x="10" y="5"/>
                    <a:pt x="7" y="5"/>
                    <a:pt x="6" y="5"/>
                  </a:cubicBezTo>
                  <a:cubicBezTo>
                    <a:pt x="5" y="6"/>
                    <a:pt x="4" y="6"/>
                    <a:pt x="2" y="6"/>
                  </a:cubicBezTo>
                  <a:cubicBezTo>
                    <a:pt x="2" y="6"/>
                    <a:pt x="0" y="5"/>
                    <a:pt x="1" y="4"/>
                  </a:cubicBezTo>
                  <a:cubicBezTo>
                    <a:pt x="2" y="2"/>
                    <a:pt x="4" y="0"/>
                    <a:pt x="7"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23" name="Freeform 380"/>
            <p:cNvSpPr>
              <a:spLocks noChangeAspect="1"/>
            </p:cNvSpPr>
            <p:nvPr/>
          </p:nvSpPr>
          <p:spPr bwMode="auto">
            <a:xfrm>
              <a:off x="4743513" y="1652853"/>
              <a:ext cx="3203289" cy="1362421"/>
            </a:xfrm>
            <a:custGeom>
              <a:avLst/>
              <a:gdLst>
                <a:gd name="T0" fmla="*/ 2147483647 w 1821"/>
                <a:gd name="T1" fmla="*/ 2147483647 h 715"/>
                <a:gd name="T2" fmla="*/ 2147483647 w 1821"/>
                <a:gd name="T3" fmla="*/ 2147483647 h 715"/>
                <a:gd name="T4" fmla="*/ 2147483647 w 1821"/>
                <a:gd name="T5" fmla="*/ 2147483647 h 715"/>
                <a:gd name="T6" fmla="*/ 2147483647 w 1821"/>
                <a:gd name="T7" fmla="*/ 2147483647 h 715"/>
                <a:gd name="T8" fmla="*/ 2147483647 w 1821"/>
                <a:gd name="T9" fmla="*/ 2147483647 h 715"/>
                <a:gd name="T10" fmla="*/ 2147483647 w 1821"/>
                <a:gd name="T11" fmla="*/ 2147483647 h 715"/>
                <a:gd name="T12" fmla="*/ 2147483647 w 1821"/>
                <a:gd name="T13" fmla="*/ 2147483647 h 715"/>
                <a:gd name="T14" fmla="*/ 2147483647 w 1821"/>
                <a:gd name="T15" fmla="*/ 2147483647 h 715"/>
                <a:gd name="T16" fmla="*/ 2147483647 w 1821"/>
                <a:gd name="T17" fmla="*/ 2147483647 h 715"/>
                <a:gd name="T18" fmla="*/ 2147483647 w 1821"/>
                <a:gd name="T19" fmla="*/ 2147483647 h 715"/>
                <a:gd name="T20" fmla="*/ 2147483647 w 1821"/>
                <a:gd name="T21" fmla="*/ 2147483647 h 715"/>
                <a:gd name="T22" fmla="*/ 2147483647 w 1821"/>
                <a:gd name="T23" fmla="*/ 2147483647 h 715"/>
                <a:gd name="T24" fmla="*/ 2147483647 w 1821"/>
                <a:gd name="T25" fmla="*/ 2147483647 h 715"/>
                <a:gd name="T26" fmla="*/ 2147483647 w 1821"/>
                <a:gd name="T27" fmla="*/ 2147483647 h 715"/>
                <a:gd name="T28" fmla="*/ 2147483647 w 1821"/>
                <a:gd name="T29" fmla="*/ 2147483647 h 715"/>
                <a:gd name="T30" fmla="*/ 2147483647 w 1821"/>
                <a:gd name="T31" fmla="*/ 2147483647 h 715"/>
                <a:gd name="T32" fmla="*/ 2147483647 w 1821"/>
                <a:gd name="T33" fmla="*/ 2147483647 h 715"/>
                <a:gd name="T34" fmla="*/ 2147483647 w 1821"/>
                <a:gd name="T35" fmla="*/ 2147483647 h 715"/>
                <a:gd name="T36" fmla="*/ 2147483647 w 1821"/>
                <a:gd name="T37" fmla="*/ 2147483647 h 715"/>
                <a:gd name="T38" fmla="*/ 2147483647 w 1821"/>
                <a:gd name="T39" fmla="*/ 2147483647 h 715"/>
                <a:gd name="T40" fmla="*/ 2147483647 w 1821"/>
                <a:gd name="T41" fmla="*/ 2147483647 h 715"/>
                <a:gd name="T42" fmla="*/ 2147483647 w 1821"/>
                <a:gd name="T43" fmla="*/ 2147483647 h 715"/>
                <a:gd name="T44" fmla="*/ 2147483647 w 1821"/>
                <a:gd name="T45" fmla="*/ 2147483647 h 715"/>
                <a:gd name="T46" fmla="*/ 2147483647 w 1821"/>
                <a:gd name="T47" fmla="*/ 2147483647 h 715"/>
                <a:gd name="T48" fmla="*/ 2147483647 w 1821"/>
                <a:gd name="T49" fmla="*/ 2147483647 h 715"/>
                <a:gd name="T50" fmla="*/ 2147483647 w 1821"/>
                <a:gd name="T51" fmla="*/ 2147483647 h 715"/>
                <a:gd name="T52" fmla="*/ 2147483647 w 1821"/>
                <a:gd name="T53" fmla="*/ 2147483647 h 715"/>
                <a:gd name="T54" fmla="*/ 2147483647 w 1821"/>
                <a:gd name="T55" fmla="*/ 2147483647 h 715"/>
                <a:gd name="T56" fmla="*/ 2147483647 w 1821"/>
                <a:gd name="T57" fmla="*/ 2147483647 h 715"/>
                <a:gd name="T58" fmla="*/ 2147483647 w 1821"/>
                <a:gd name="T59" fmla="*/ 2147483647 h 715"/>
                <a:gd name="T60" fmla="*/ 2147483647 w 1821"/>
                <a:gd name="T61" fmla="*/ 2147483647 h 715"/>
                <a:gd name="T62" fmla="*/ 2147483647 w 1821"/>
                <a:gd name="T63" fmla="*/ 2147483647 h 715"/>
                <a:gd name="T64" fmla="*/ 2147483647 w 1821"/>
                <a:gd name="T65" fmla="*/ 2147483647 h 715"/>
                <a:gd name="T66" fmla="*/ 2147483647 w 1821"/>
                <a:gd name="T67" fmla="*/ 2147483647 h 715"/>
                <a:gd name="T68" fmla="*/ 2147483647 w 1821"/>
                <a:gd name="T69" fmla="*/ 2147483647 h 715"/>
                <a:gd name="T70" fmla="*/ 2147483647 w 1821"/>
                <a:gd name="T71" fmla="*/ 2147483647 h 715"/>
                <a:gd name="T72" fmla="*/ 2147483647 w 1821"/>
                <a:gd name="T73" fmla="*/ 2147483647 h 715"/>
                <a:gd name="T74" fmla="*/ 2147483647 w 1821"/>
                <a:gd name="T75" fmla="*/ 2147483647 h 715"/>
                <a:gd name="T76" fmla="*/ 2147483647 w 1821"/>
                <a:gd name="T77" fmla="*/ 2147483647 h 715"/>
                <a:gd name="T78" fmla="*/ 2147483647 w 1821"/>
                <a:gd name="T79" fmla="*/ 2147483647 h 715"/>
                <a:gd name="T80" fmla="*/ 2147483647 w 1821"/>
                <a:gd name="T81" fmla="*/ 2147483647 h 715"/>
                <a:gd name="T82" fmla="*/ 2147483647 w 1821"/>
                <a:gd name="T83" fmla="*/ 2147483647 h 715"/>
                <a:gd name="T84" fmla="*/ 2147483647 w 1821"/>
                <a:gd name="T85" fmla="*/ 2147483647 h 715"/>
                <a:gd name="T86" fmla="*/ 2147483647 w 1821"/>
                <a:gd name="T87" fmla="*/ 2147483647 h 715"/>
                <a:gd name="T88" fmla="*/ 2147483647 w 1821"/>
                <a:gd name="T89" fmla="*/ 2147483647 h 715"/>
                <a:gd name="T90" fmla="*/ 2147483647 w 1821"/>
                <a:gd name="T91" fmla="*/ 2147483647 h 715"/>
                <a:gd name="T92" fmla="*/ 2147483647 w 1821"/>
                <a:gd name="T93" fmla="*/ 2147483647 h 715"/>
                <a:gd name="T94" fmla="*/ 2147483647 w 1821"/>
                <a:gd name="T95" fmla="*/ 2147483647 h 715"/>
                <a:gd name="T96" fmla="*/ 2147483647 w 1821"/>
                <a:gd name="T97" fmla="*/ 2147483647 h 715"/>
                <a:gd name="T98" fmla="*/ 2147483647 w 1821"/>
                <a:gd name="T99" fmla="*/ 2147483647 h 715"/>
                <a:gd name="T100" fmla="*/ 2147483647 w 1821"/>
                <a:gd name="T101" fmla="*/ 2147483647 h 715"/>
                <a:gd name="T102" fmla="*/ 2147483647 w 1821"/>
                <a:gd name="T103" fmla="*/ 2147483647 h 715"/>
                <a:gd name="T104" fmla="*/ 2147483647 w 1821"/>
                <a:gd name="T105" fmla="*/ 2147483647 h 715"/>
                <a:gd name="T106" fmla="*/ 2147483647 w 1821"/>
                <a:gd name="T107" fmla="*/ 2147483647 h 715"/>
                <a:gd name="T108" fmla="*/ 2147483647 w 1821"/>
                <a:gd name="T109" fmla="*/ 2147483647 h 715"/>
                <a:gd name="T110" fmla="*/ 2147483647 w 1821"/>
                <a:gd name="T111" fmla="*/ 2147483647 h 715"/>
                <a:gd name="T112" fmla="*/ 2147483647 w 1821"/>
                <a:gd name="T113" fmla="*/ 2147483647 h 715"/>
                <a:gd name="T114" fmla="*/ 2147483647 w 1821"/>
                <a:gd name="T115" fmla="*/ 2147483647 h 715"/>
                <a:gd name="T116" fmla="*/ 2147483647 w 1821"/>
                <a:gd name="T117" fmla="*/ 2147483647 h 715"/>
                <a:gd name="T118" fmla="*/ 2147483647 w 1821"/>
                <a:gd name="T119" fmla="*/ 2147483647 h 715"/>
                <a:gd name="T120" fmla="*/ 2147483647 w 1821"/>
                <a:gd name="T121" fmla="*/ 2147483647 h 71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21"/>
                <a:gd name="T184" fmla="*/ 0 h 715"/>
                <a:gd name="T185" fmla="*/ 1821 w 1821"/>
                <a:gd name="T186" fmla="*/ 715 h 71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21" h="715">
                  <a:moveTo>
                    <a:pt x="1266" y="694"/>
                  </a:moveTo>
                  <a:cubicBezTo>
                    <a:pt x="1272" y="691"/>
                    <a:pt x="1278" y="683"/>
                    <a:pt x="1283" y="682"/>
                  </a:cubicBezTo>
                  <a:cubicBezTo>
                    <a:pt x="1285" y="681"/>
                    <a:pt x="1286" y="685"/>
                    <a:pt x="1288" y="686"/>
                  </a:cubicBezTo>
                  <a:cubicBezTo>
                    <a:pt x="1292" y="687"/>
                    <a:pt x="1297" y="688"/>
                    <a:pt x="1301" y="686"/>
                  </a:cubicBezTo>
                  <a:cubicBezTo>
                    <a:pt x="1307" y="684"/>
                    <a:pt x="1314" y="682"/>
                    <a:pt x="1318" y="676"/>
                  </a:cubicBezTo>
                  <a:cubicBezTo>
                    <a:pt x="1328" y="663"/>
                    <a:pt x="1334" y="646"/>
                    <a:pt x="1342" y="631"/>
                  </a:cubicBezTo>
                  <a:cubicBezTo>
                    <a:pt x="1348" y="618"/>
                    <a:pt x="1354" y="606"/>
                    <a:pt x="1361" y="593"/>
                  </a:cubicBezTo>
                  <a:cubicBezTo>
                    <a:pt x="1358" y="580"/>
                    <a:pt x="1359" y="566"/>
                    <a:pt x="1354" y="553"/>
                  </a:cubicBezTo>
                  <a:cubicBezTo>
                    <a:pt x="1350" y="544"/>
                    <a:pt x="1355" y="536"/>
                    <a:pt x="1356" y="529"/>
                  </a:cubicBezTo>
                  <a:cubicBezTo>
                    <a:pt x="1355" y="523"/>
                    <a:pt x="1353" y="516"/>
                    <a:pt x="1352" y="510"/>
                  </a:cubicBezTo>
                  <a:cubicBezTo>
                    <a:pt x="1342" y="504"/>
                    <a:pt x="1334" y="494"/>
                    <a:pt x="1323" y="490"/>
                  </a:cubicBezTo>
                  <a:cubicBezTo>
                    <a:pt x="1314" y="487"/>
                    <a:pt x="1319" y="498"/>
                    <a:pt x="1315" y="499"/>
                  </a:cubicBezTo>
                  <a:cubicBezTo>
                    <a:pt x="1312" y="500"/>
                    <a:pt x="1308" y="501"/>
                    <a:pt x="1304" y="500"/>
                  </a:cubicBezTo>
                  <a:cubicBezTo>
                    <a:pt x="1302" y="500"/>
                    <a:pt x="1301" y="487"/>
                    <a:pt x="1300" y="486"/>
                  </a:cubicBezTo>
                  <a:cubicBezTo>
                    <a:pt x="1299" y="486"/>
                    <a:pt x="1297" y="499"/>
                    <a:pt x="1296" y="498"/>
                  </a:cubicBezTo>
                  <a:cubicBezTo>
                    <a:pt x="1291" y="494"/>
                    <a:pt x="1296" y="481"/>
                    <a:pt x="1290" y="481"/>
                  </a:cubicBezTo>
                  <a:cubicBezTo>
                    <a:pt x="1286" y="481"/>
                    <a:pt x="1273" y="486"/>
                    <a:pt x="1271" y="478"/>
                  </a:cubicBezTo>
                  <a:cubicBezTo>
                    <a:pt x="1269" y="470"/>
                    <a:pt x="1281" y="467"/>
                    <a:pt x="1286" y="461"/>
                  </a:cubicBezTo>
                  <a:cubicBezTo>
                    <a:pt x="1294" y="451"/>
                    <a:pt x="1302" y="441"/>
                    <a:pt x="1309" y="431"/>
                  </a:cubicBezTo>
                  <a:cubicBezTo>
                    <a:pt x="1314" y="423"/>
                    <a:pt x="1317" y="412"/>
                    <a:pt x="1325" y="405"/>
                  </a:cubicBezTo>
                  <a:cubicBezTo>
                    <a:pt x="1333" y="399"/>
                    <a:pt x="1344" y="398"/>
                    <a:pt x="1354" y="396"/>
                  </a:cubicBezTo>
                  <a:cubicBezTo>
                    <a:pt x="1364" y="395"/>
                    <a:pt x="1375" y="399"/>
                    <a:pt x="1385" y="398"/>
                  </a:cubicBezTo>
                  <a:cubicBezTo>
                    <a:pt x="1392" y="398"/>
                    <a:pt x="1399" y="394"/>
                    <a:pt x="1406" y="393"/>
                  </a:cubicBezTo>
                  <a:cubicBezTo>
                    <a:pt x="1405" y="387"/>
                    <a:pt x="1417" y="393"/>
                    <a:pt x="1423" y="393"/>
                  </a:cubicBezTo>
                  <a:cubicBezTo>
                    <a:pt x="1430" y="394"/>
                    <a:pt x="1438" y="394"/>
                    <a:pt x="1445" y="397"/>
                  </a:cubicBezTo>
                  <a:cubicBezTo>
                    <a:pt x="1447" y="398"/>
                    <a:pt x="1436" y="400"/>
                    <a:pt x="1434" y="402"/>
                  </a:cubicBezTo>
                  <a:cubicBezTo>
                    <a:pt x="1433" y="403"/>
                    <a:pt x="1434" y="406"/>
                    <a:pt x="1435" y="407"/>
                  </a:cubicBezTo>
                  <a:cubicBezTo>
                    <a:pt x="1440" y="407"/>
                    <a:pt x="1449" y="404"/>
                    <a:pt x="1454" y="403"/>
                  </a:cubicBezTo>
                  <a:cubicBezTo>
                    <a:pt x="1460" y="399"/>
                    <a:pt x="1469" y="402"/>
                    <a:pt x="1477" y="401"/>
                  </a:cubicBezTo>
                  <a:cubicBezTo>
                    <a:pt x="1480" y="397"/>
                    <a:pt x="1472" y="394"/>
                    <a:pt x="1470" y="395"/>
                  </a:cubicBezTo>
                  <a:cubicBezTo>
                    <a:pt x="1467" y="393"/>
                    <a:pt x="1463" y="391"/>
                    <a:pt x="1464" y="387"/>
                  </a:cubicBezTo>
                  <a:cubicBezTo>
                    <a:pt x="1468" y="376"/>
                    <a:pt x="1475" y="365"/>
                    <a:pt x="1483" y="357"/>
                  </a:cubicBezTo>
                  <a:cubicBezTo>
                    <a:pt x="1489" y="352"/>
                    <a:pt x="1498" y="351"/>
                    <a:pt x="1505" y="349"/>
                  </a:cubicBezTo>
                  <a:cubicBezTo>
                    <a:pt x="1509" y="348"/>
                    <a:pt x="1515" y="344"/>
                    <a:pt x="1519" y="347"/>
                  </a:cubicBezTo>
                  <a:cubicBezTo>
                    <a:pt x="1523" y="351"/>
                    <a:pt x="1517" y="361"/>
                    <a:pt x="1520" y="366"/>
                  </a:cubicBezTo>
                  <a:cubicBezTo>
                    <a:pt x="1524" y="365"/>
                    <a:pt x="1524" y="373"/>
                    <a:pt x="1527" y="372"/>
                  </a:cubicBezTo>
                  <a:cubicBezTo>
                    <a:pt x="1534" y="365"/>
                    <a:pt x="1543" y="355"/>
                    <a:pt x="1555" y="353"/>
                  </a:cubicBezTo>
                  <a:cubicBezTo>
                    <a:pt x="1551" y="349"/>
                    <a:pt x="1545" y="339"/>
                    <a:pt x="1549" y="334"/>
                  </a:cubicBezTo>
                  <a:cubicBezTo>
                    <a:pt x="1553" y="329"/>
                    <a:pt x="1562" y="332"/>
                    <a:pt x="1568" y="335"/>
                  </a:cubicBezTo>
                  <a:cubicBezTo>
                    <a:pt x="1570" y="337"/>
                    <a:pt x="1562" y="338"/>
                    <a:pt x="1561" y="341"/>
                  </a:cubicBezTo>
                  <a:cubicBezTo>
                    <a:pt x="1559" y="346"/>
                    <a:pt x="1561" y="351"/>
                    <a:pt x="1561" y="356"/>
                  </a:cubicBezTo>
                  <a:cubicBezTo>
                    <a:pt x="1561" y="360"/>
                    <a:pt x="1563" y="364"/>
                    <a:pt x="1561" y="367"/>
                  </a:cubicBezTo>
                  <a:cubicBezTo>
                    <a:pt x="1558" y="371"/>
                    <a:pt x="1551" y="369"/>
                    <a:pt x="1547" y="373"/>
                  </a:cubicBezTo>
                  <a:cubicBezTo>
                    <a:pt x="1545" y="375"/>
                    <a:pt x="1549" y="379"/>
                    <a:pt x="1547" y="381"/>
                  </a:cubicBezTo>
                  <a:cubicBezTo>
                    <a:pt x="1544" y="387"/>
                    <a:pt x="1539" y="392"/>
                    <a:pt x="1535" y="398"/>
                  </a:cubicBezTo>
                  <a:cubicBezTo>
                    <a:pt x="1531" y="405"/>
                    <a:pt x="1530" y="415"/>
                    <a:pt x="1524" y="421"/>
                  </a:cubicBezTo>
                  <a:cubicBezTo>
                    <a:pt x="1519" y="425"/>
                    <a:pt x="1510" y="420"/>
                    <a:pt x="1506" y="425"/>
                  </a:cubicBezTo>
                  <a:cubicBezTo>
                    <a:pt x="1503" y="428"/>
                    <a:pt x="1510" y="432"/>
                    <a:pt x="1510" y="436"/>
                  </a:cubicBezTo>
                  <a:cubicBezTo>
                    <a:pt x="1509" y="441"/>
                    <a:pt x="1504" y="445"/>
                    <a:pt x="1504" y="449"/>
                  </a:cubicBezTo>
                  <a:cubicBezTo>
                    <a:pt x="1504" y="459"/>
                    <a:pt x="1505" y="469"/>
                    <a:pt x="1509" y="478"/>
                  </a:cubicBezTo>
                  <a:cubicBezTo>
                    <a:pt x="1515" y="493"/>
                    <a:pt x="1526" y="506"/>
                    <a:pt x="1533" y="521"/>
                  </a:cubicBezTo>
                  <a:cubicBezTo>
                    <a:pt x="1536" y="527"/>
                    <a:pt x="1537" y="534"/>
                    <a:pt x="1540" y="541"/>
                  </a:cubicBezTo>
                  <a:cubicBezTo>
                    <a:pt x="1541" y="543"/>
                    <a:pt x="1543" y="549"/>
                    <a:pt x="1545" y="547"/>
                  </a:cubicBezTo>
                  <a:cubicBezTo>
                    <a:pt x="1550" y="541"/>
                    <a:pt x="1557" y="534"/>
                    <a:pt x="1559" y="527"/>
                  </a:cubicBezTo>
                  <a:cubicBezTo>
                    <a:pt x="1561" y="522"/>
                    <a:pt x="1554" y="518"/>
                    <a:pt x="1556" y="513"/>
                  </a:cubicBezTo>
                  <a:cubicBezTo>
                    <a:pt x="1559" y="510"/>
                    <a:pt x="1568" y="516"/>
                    <a:pt x="1570" y="512"/>
                  </a:cubicBezTo>
                  <a:cubicBezTo>
                    <a:pt x="1573" y="505"/>
                    <a:pt x="1562" y="496"/>
                    <a:pt x="1566" y="490"/>
                  </a:cubicBezTo>
                  <a:cubicBezTo>
                    <a:pt x="1570" y="484"/>
                    <a:pt x="1583" y="491"/>
                    <a:pt x="1586" y="485"/>
                  </a:cubicBezTo>
                  <a:cubicBezTo>
                    <a:pt x="1589" y="480"/>
                    <a:pt x="1577" y="476"/>
                    <a:pt x="1578" y="470"/>
                  </a:cubicBezTo>
                  <a:cubicBezTo>
                    <a:pt x="1578" y="466"/>
                    <a:pt x="1580" y="448"/>
                    <a:pt x="1587" y="456"/>
                  </a:cubicBezTo>
                  <a:cubicBezTo>
                    <a:pt x="1589" y="454"/>
                    <a:pt x="1587" y="450"/>
                    <a:pt x="1587" y="448"/>
                  </a:cubicBezTo>
                  <a:cubicBezTo>
                    <a:pt x="1588" y="443"/>
                    <a:pt x="1580" y="447"/>
                    <a:pt x="1579" y="442"/>
                  </a:cubicBezTo>
                  <a:cubicBezTo>
                    <a:pt x="1577" y="437"/>
                    <a:pt x="1577" y="430"/>
                    <a:pt x="1580" y="424"/>
                  </a:cubicBezTo>
                  <a:cubicBezTo>
                    <a:pt x="1577" y="420"/>
                    <a:pt x="1569" y="428"/>
                    <a:pt x="1565" y="424"/>
                  </a:cubicBezTo>
                  <a:cubicBezTo>
                    <a:pt x="1562" y="421"/>
                    <a:pt x="1564" y="415"/>
                    <a:pt x="1565" y="410"/>
                  </a:cubicBezTo>
                  <a:cubicBezTo>
                    <a:pt x="1570" y="403"/>
                    <a:pt x="1565" y="393"/>
                    <a:pt x="1571" y="387"/>
                  </a:cubicBezTo>
                  <a:cubicBezTo>
                    <a:pt x="1574" y="384"/>
                    <a:pt x="1580" y="392"/>
                    <a:pt x="1585" y="391"/>
                  </a:cubicBezTo>
                  <a:cubicBezTo>
                    <a:pt x="1587" y="391"/>
                    <a:pt x="1583" y="386"/>
                    <a:pt x="1584" y="384"/>
                  </a:cubicBezTo>
                  <a:cubicBezTo>
                    <a:pt x="1587" y="380"/>
                    <a:pt x="1592" y="374"/>
                    <a:pt x="1597" y="375"/>
                  </a:cubicBezTo>
                  <a:cubicBezTo>
                    <a:pt x="1601" y="376"/>
                    <a:pt x="1596" y="384"/>
                    <a:pt x="1598" y="387"/>
                  </a:cubicBezTo>
                  <a:cubicBezTo>
                    <a:pt x="1599" y="389"/>
                    <a:pt x="1601" y="385"/>
                    <a:pt x="1603" y="384"/>
                  </a:cubicBezTo>
                  <a:cubicBezTo>
                    <a:pt x="1609" y="380"/>
                    <a:pt x="1612" y="372"/>
                    <a:pt x="1619" y="371"/>
                  </a:cubicBezTo>
                  <a:cubicBezTo>
                    <a:pt x="1626" y="371"/>
                    <a:pt x="1633" y="377"/>
                    <a:pt x="1640" y="379"/>
                  </a:cubicBezTo>
                  <a:cubicBezTo>
                    <a:pt x="1642" y="380"/>
                    <a:pt x="1645" y="383"/>
                    <a:pt x="1646" y="381"/>
                  </a:cubicBezTo>
                  <a:cubicBezTo>
                    <a:pt x="1648" y="380"/>
                    <a:pt x="1646" y="375"/>
                    <a:pt x="1648" y="373"/>
                  </a:cubicBezTo>
                  <a:cubicBezTo>
                    <a:pt x="1654" y="365"/>
                    <a:pt x="1662" y="359"/>
                    <a:pt x="1670" y="353"/>
                  </a:cubicBezTo>
                  <a:cubicBezTo>
                    <a:pt x="1678" y="348"/>
                    <a:pt x="1686" y="342"/>
                    <a:pt x="1695" y="339"/>
                  </a:cubicBezTo>
                  <a:cubicBezTo>
                    <a:pt x="1705" y="333"/>
                    <a:pt x="1717" y="338"/>
                    <a:pt x="1727" y="337"/>
                  </a:cubicBezTo>
                  <a:cubicBezTo>
                    <a:pt x="1731" y="335"/>
                    <a:pt x="1729" y="328"/>
                    <a:pt x="1727" y="325"/>
                  </a:cubicBezTo>
                  <a:cubicBezTo>
                    <a:pt x="1721" y="315"/>
                    <a:pt x="1713" y="308"/>
                    <a:pt x="1704" y="301"/>
                  </a:cubicBezTo>
                  <a:cubicBezTo>
                    <a:pt x="1698" y="297"/>
                    <a:pt x="1690" y="298"/>
                    <a:pt x="1685" y="294"/>
                  </a:cubicBezTo>
                  <a:cubicBezTo>
                    <a:pt x="1682" y="293"/>
                    <a:pt x="1679" y="288"/>
                    <a:pt x="1682" y="286"/>
                  </a:cubicBezTo>
                  <a:cubicBezTo>
                    <a:pt x="1686" y="284"/>
                    <a:pt x="1690" y="290"/>
                    <a:pt x="1695" y="289"/>
                  </a:cubicBezTo>
                  <a:cubicBezTo>
                    <a:pt x="1701" y="289"/>
                    <a:pt x="1710" y="289"/>
                    <a:pt x="1714" y="284"/>
                  </a:cubicBezTo>
                  <a:cubicBezTo>
                    <a:pt x="1717" y="280"/>
                    <a:pt x="1712" y="274"/>
                    <a:pt x="1712" y="270"/>
                  </a:cubicBezTo>
                  <a:cubicBezTo>
                    <a:pt x="1712" y="266"/>
                    <a:pt x="1711" y="259"/>
                    <a:pt x="1714" y="258"/>
                  </a:cubicBezTo>
                  <a:cubicBezTo>
                    <a:pt x="1718" y="257"/>
                    <a:pt x="1722" y="263"/>
                    <a:pt x="1724" y="266"/>
                  </a:cubicBezTo>
                  <a:cubicBezTo>
                    <a:pt x="1727" y="270"/>
                    <a:pt x="1726" y="279"/>
                    <a:pt x="1731" y="280"/>
                  </a:cubicBezTo>
                  <a:cubicBezTo>
                    <a:pt x="1737" y="282"/>
                    <a:pt x="1744" y="272"/>
                    <a:pt x="1750" y="274"/>
                  </a:cubicBezTo>
                  <a:cubicBezTo>
                    <a:pt x="1759" y="276"/>
                    <a:pt x="1765" y="288"/>
                    <a:pt x="1772" y="293"/>
                  </a:cubicBezTo>
                  <a:cubicBezTo>
                    <a:pt x="1779" y="293"/>
                    <a:pt x="1785" y="300"/>
                    <a:pt x="1793" y="302"/>
                  </a:cubicBezTo>
                  <a:cubicBezTo>
                    <a:pt x="1796" y="302"/>
                    <a:pt x="1811" y="299"/>
                    <a:pt x="1801" y="295"/>
                  </a:cubicBezTo>
                  <a:cubicBezTo>
                    <a:pt x="1802" y="289"/>
                    <a:pt x="1797" y="281"/>
                    <a:pt x="1800" y="276"/>
                  </a:cubicBezTo>
                  <a:cubicBezTo>
                    <a:pt x="1804" y="278"/>
                    <a:pt x="1811" y="279"/>
                    <a:pt x="1816" y="276"/>
                  </a:cubicBezTo>
                  <a:cubicBezTo>
                    <a:pt x="1819" y="275"/>
                    <a:pt x="1819" y="267"/>
                    <a:pt x="1821" y="264"/>
                  </a:cubicBezTo>
                  <a:cubicBezTo>
                    <a:pt x="1813" y="260"/>
                    <a:pt x="1809" y="257"/>
                    <a:pt x="1803" y="254"/>
                  </a:cubicBezTo>
                  <a:cubicBezTo>
                    <a:pt x="1792" y="251"/>
                    <a:pt x="1781" y="245"/>
                    <a:pt x="1769" y="245"/>
                  </a:cubicBezTo>
                  <a:cubicBezTo>
                    <a:pt x="1766" y="246"/>
                    <a:pt x="1773" y="253"/>
                    <a:pt x="1771" y="255"/>
                  </a:cubicBezTo>
                  <a:cubicBezTo>
                    <a:pt x="1768" y="258"/>
                    <a:pt x="1763" y="257"/>
                    <a:pt x="1760" y="254"/>
                  </a:cubicBezTo>
                  <a:cubicBezTo>
                    <a:pt x="1754" y="248"/>
                    <a:pt x="1754" y="235"/>
                    <a:pt x="1746" y="230"/>
                  </a:cubicBezTo>
                  <a:cubicBezTo>
                    <a:pt x="1725" y="221"/>
                    <a:pt x="1710" y="214"/>
                    <a:pt x="1692" y="207"/>
                  </a:cubicBezTo>
                  <a:cubicBezTo>
                    <a:pt x="1670" y="199"/>
                    <a:pt x="1649" y="187"/>
                    <a:pt x="1626" y="182"/>
                  </a:cubicBezTo>
                  <a:cubicBezTo>
                    <a:pt x="1617" y="180"/>
                    <a:pt x="1607" y="186"/>
                    <a:pt x="1598" y="185"/>
                  </a:cubicBezTo>
                  <a:cubicBezTo>
                    <a:pt x="1589" y="184"/>
                    <a:pt x="1580" y="179"/>
                    <a:pt x="1571" y="177"/>
                  </a:cubicBezTo>
                  <a:cubicBezTo>
                    <a:pt x="1569" y="177"/>
                    <a:pt x="1564" y="177"/>
                    <a:pt x="1568" y="183"/>
                  </a:cubicBezTo>
                  <a:cubicBezTo>
                    <a:pt x="1570" y="189"/>
                    <a:pt x="1578" y="192"/>
                    <a:pt x="1579" y="199"/>
                  </a:cubicBezTo>
                  <a:cubicBezTo>
                    <a:pt x="1580" y="202"/>
                    <a:pt x="1577" y="206"/>
                    <a:pt x="1574" y="207"/>
                  </a:cubicBezTo>
                  <a:cubicBezTo>
                    <a:pt x="1569" y="209"/>
                    <a:pt x="1564" y="206"/>
                    <a:pt x="1561" y="200"/>
                  </a:cubicBezTo>
                  <a:cubicBezTo>
                    <a:pt x="1557" y="199"/>
                    <a:pt x="1552" y="200"/>
                    <a:pt x="1548" y="197"/>
                  </a:cubicBezTo>
                  <a:cubicBezTo>
                    <a:pt x="1544" y="195"/>
                    <a:pt x="1544" y="187"/>
                    <a:pt x="1540" y="185"/>
                  </a:cubicBezTo>
                  <a:cubicBezTo>
                    <a:pt x="1537" y="184"/>
                    <a:pt x="1533" y="191"/>
                    <a:pt x="1530" y="192"/>
                  </a:cubicBezTo>
                  <a:cubicBezTo>
                    <a:pt x="1517" y="192"/>
                    <a:pt x="1503" y="185"/>
                    <a:pt x="1490" y="187"/>
                  </a:cubicBezTo>
                  <a:cubicBezTo>
                    <a:pt x="1484" y="188"/>
                    <a:pt x="1475" y="191"/>
                    <a:pt x="1474" y="199"/>
                  </a:cubicBezTo>
                  <a:cubicBezTo>
                    <a:pt x="1470" y="199"/>
                    <a:pt x="1470" y="191"/>
                    <a:pt x="1467" y="190"/>
                  </a:cubicBezTo>
                  <a:cubicBezTo>
                    <a:pt x="1462" y="187"/>
                    <a:pt x="1456" y="189"/>
                    <a:pt x="1451" y="187"/>
                  </a:cubicBezTo>
                  <a:cubicBezTo>
                    <a:pt x="1450" y="187"/>
                    <a:pt x="1451" y="184"/>
                    <a:pt x="1451" y="183"/>
                  </a:cubicBezTo>
                  <a:cubicBezTo>
                    <a:pt x="1451" y="176"/>
                    <a:pt x="1448" y="168"/>
                    <a:pt x="1438" y="163"/>
                  </a:cubicBezTo>
                  <a:cubicBezTo>
                    <a:pt x="1428" y="159"/>
                    <a:pt x="1415" y="159"/>
                    <a:pt x="1404" y="159"/>
                  </a:cubicBezTo>
                  <a:cubicBezTo>
                    <a:pt x="1389" y="160"/>
                    <a:pt x="1374" y="163"/>
                    <a:pt x="1359" y="162"/>
                  </a:cubicBezTo>
                  <a:cubicBezTo>
                    <a:pt x="1357" y="161"/>
                    <a:pt x="1361" y="156"/>
                    <a:pt x="1359" y="155"/>
                  </a:cubicBezTo>
                  <a:cubicBezTo>
                    <a:pt x="1354" y="150"/>
                    <a:pt x="1351" y="148"/>
                    <a:pt x="1344" y="147"/>
                  </a:cubicBezTo>
                  <a:cubicBezTo>
                    <a:pt x="1337" y="150"/>
                    <a:pt x="1323" y="147"/>
                    <a:pt x="1316" y="145"/>
                  </a:cubicBezTo>
                  <a:cubicBezTo>
                    <a:pt x="1312" y="143"/>
                    <a:pt x="1325" y="143"/>
                    <a:pt x="1327" y="139"/>
                  </a:cubicBezTo>
                  <a:cubicBezTo>
                    <a:pt x="1319" y="132"/>
                    <a:pt x="1304" y="129"/>
                    <a:pt x="1293" y="130"/>
                  </a:cubicBezTo>
                  <a:cubicBezTo>
                    <a:pt x="1287" y="130"/>
                    <a:pt x="1289" y="135"/>
                    <a:pt x="1285" y="138"/>
                  </a:cubicBezTo>
                  <a:cubicBezTo>
                    <a:pt x="1282" y="141"/>
                    <a:pt x="1280" y="148"/>
                    <a:pt x="1276" y="147"/>
                  </a:cubicBezTo>
                  <a:cubicBezTo>
                    <a:pt x="1275" y="146"/>
                    <a:pt x="1272" y="143"/>
                    <a:pt x="1273" y="141"/>
                  </a:cubicBezTo>
                  <a:cubicBezTo>
                    <a:pt x="1277" y="140"/>
                    <a:pt x="1276" y="134"/>
                    <a:pt x="1280" y="134"/>
                  </a:cubicBezTo>
                  <a:cubicBezTo>
                    <a:pt x="1280" y="133"/>
                    <a:pt x="1281" y="140"/>
                    <a:pt x="1282" y="139"/>
                  </a:cubicBezTo>
                  <a:cubicBezTo>
                    <a:pt x="1284" y="138"/>
                    <a:pt x="1287" y="131"/>
                    <a:pt x="1286" y="131"/>
                  </a:cubicBezTo>
                  <a:cubicBezTo>
                    <a:pt x="1282" y="127"/>
                    <a:pt x="1257" y="136"/>
                    <a:pt x="1258" y="131"/>
                  </a:cubicBezTo>
                  <a:cubicBezTo>
                    <a:pt x="1259" y="129"/>
                    <a:pt x="1262" y="126"/>
                    <a:pt x="1266" y="126"/>
                  </a:cubicBezTo>
                  <a:cubicBezTo>
                    <a:pt x="1272" y="126"/>
                    <a:pt x="1280" y="129"/>
                    <a:pt x="1283" y="127"/>
                  </a:cubicBezTo>
                  <a:cubicBezTo>
                    <a:pt x="1276" y="122"/>
                    <a:pt x="1267" y="125"/>
                    <a:pt x="1262" y="124"/>
                  </a:cubicBezTo>
                  <a:cubicBezTo>
                    <a:pt x="1248" y="121"/>
                    <a:pt x="1230" y="118"/>
                    <a:pt x="1218" y="114"/>
                  </a:cubicBezTo>
                  <a:cubicBezTo>
                    <a:pt x="1216" y="116"/>
                    <a:pt x="1222" y="120"/>
                    <a:pt x="1221" y="121"/>
                  </a:cubicBezTo>
                  <a:cubicBezTo>
                    <a:pt x="1219" y="125"/>
                    <a:pt x="1211" y="122"/>
                    <a:pt x="1207" y="124"/>
                  </a:cubicBezTo>
                  <a:cubicBezTo>
                    <a:pt x="1207" y="125"/>
                    <a:pt x="1205" y="130"/>
                    <a:pt x="1206" y="132"/>
                  </a:cubicBezTo>
                  <a:cubicBezTo>
                    <a:pt x="1208" y="134"/>
                    <a:pt x="1215" y="128"/>
                    <a:pt x="1215" y="130"/>
                  </a:cubicBezTo>
                  <a:cubicBezTo>
                    <a:pt x="1210" y="135"/>
                    <a:pt x="1214" y="140"/>
                    <a:pt x="1219" y="149"/>
                  </a:cubicBezTo>
                  <a:cubicBezTo>
                    <a:pt x="1215" y="149"/>
                    <a:pt x="1208" y="144"/>
                    <a:pt x="1203" y="144"/>
                  </a:cubicBezTo>
                  <a:cubicBezTo>
                    <a:pt x="1201" y="144"/>
                    <a:pt x="1191" y="146"/>
                    <a:pt x="1203" y="151"/>
                  </a:cubicBezTo>
                  <a:cubicBezTo>
                    <a:pt x="1202" y="153"/>
                    <a:pt x="1201" y="155"/>
                    <a:pt x="1199" y="155"/>
                  </a:cubicBezTo>
                  <a:cubicBezTo>
                    <a:pt x="1189" y="152"/>
                    <a:pt x="1180" y="144"/>
                    <a:pt x="1170" y="142"/>
                  </a:cubicBezTo>
                  <a:cubicBezTo>
                    <a:pt x="1166" y="141"/>
                    <a:pt x="1165" y="148"/>
                    <a:pt x="1162" y="149"/>
                  </a:cubicBezTo>
                  <a:cubicBezTo>
                    <a:pt x="1158" y="150"/>
                    <a:pt x="1152" y="151"/>
                    <a:pt x="1148" y="149"/>
                  </a:cubicBezTo>
                  <a:cubicBezTo>
                    <a:pt x="1143" y="143"/>
                    <a:pt x="1136" y="144"/>
                    <a:pt x="1134" y="137"/>
                  </a:cubicBezTo>
                  <a:cubicBezTo>
                    <a:pt x="1130" y="138"/>
                    <a:pt x="1133" y="147"/>
                    <a:pt x="1133" y="152"/>
                  </a:cubicBezTo>
                  <a:cubicBezTo>
                    <a:pt x="1133" y="157"/>
                    <a:pt x="1131" y="164"/>
                    <a:pt x="1127" y="164"/>
                  </a:cubicBezTo>
                  <a:cubicBezTo>
                    <a:pt x="1118" y="164"/>
                    <a:pt x="1114" y="156"/>
                    <a:pt x="1106" y="151"/>
                  </a:cubicBezTo>
                  <a:cubicBezTo>
                    <a:pt x="1101" y="147"/>
                    <a:pt x="1092" y="142"/>
                    <a:pt x="1089" y="136"/>
                  </a:cubicBezTo>
                  <a:cubicBezTo>
                    <a:pt x="1091" y="134"/>
                    <a:pt x="1096" y="135"/>
                    <a:pt x="1096" y="133"/>
                  </a:cubicBezTo>
                  <a:cubicBezTo>
                    <a:pt x="1096" y="129"/>
                    <a:pt x="1095" y="126"/>
                    <a:pt x="1093" y="122"/>
                  </a:cubicBezTo>
                  <a:cubicBezTo>
                    <a:pt x="1092" y="108"/>
                    <a:pt x="1082" y="104"/>
                    <a:pt x="1073" y="100"/>
                  </a:cubicBezTo>
                  <a:cubicBezTo>
                    <a:pt x="1065" y="96"/>
                    <a:pt x="1056" y="97"/>
                    <a:pt x="1047" y="97"/>
                  </a:cubicBezTo>
                  <a:cubicBezTo>
                    <a:pt x="1034" y="97"/>
                    <a:pt x="1032" y="89"/>
                    <a:pt x="1024" y="100"/>
                  </a:cubicBezTo>
                  <a:cubicBezTo>
                    <a:pt x="1020" y="103"/>
                    <a:pt x="1030" y="112"/>
                    <a:pt x="1026" y="112"/>
                  </a:cubicBezTo>
                  <a:cubicBezTo>
                    <a:pt x="1009" y="114"/>
                    <a:pt x="985" y="110"/>
                    <a:pt x="969" y="106"/>
                  </a:cubicBezTo>
                  <a:cubicBezTo>
                    <a:pt x="973" y="103"/>
                    <a:pt x="976" y="99"/>
                    <a:pt x="973" y="99"/>
                  </a:cubicBezTo>
                  <a:cubicBezTo>
                    <a:pt x="956" y="97"/>
                    <a:pt x="938" y="96"/>
                    <a:pt x="921" y="100"/>
                  </a:cubicBezTo>
                  <a:cubicBezTo>
                    <a:pt x="917" y="101"/>
                    <a:pt x="924" y="113"/>
                    <a:pt x="921" y="113"/>
                  </a:cubicBezTo>
                  <a:cubicBezTo>
                    <a:pt x="915" y="108"/>
                    <a:pt x="916" y="96"/>
                    <a:pt x="909" y="93"/>
                  </a:cubicBezTo>
                  <a:cubicBezTo>
                    <a:pt x="907" y="92"/>
                    <a:pt x="910" y="99"/>
                    <a:pt x="908" y="100"/>
                  </a:cubicBezTo>
                  <a:cubicBezTo>
                    <a:pt x="904" y="101"/>
                    <a:pt x="899" y="101"/>
                    <a:pt x="895" y="100"/>
                  </a:cubicBezTo>
                  <a:cubicBezTo>
                    <a:pt x="891" y="98"/>
                    <a:pt x="892" y="92"/>
                    <a:pt x="888" y="91"/>
                  </a:cubicBezTo>
                  <a:cubicBezTo>
                    <a:pt x="885" y="95"/>
                    <a:pt x="876" y="87"/>
                    <a:pt x="874" y="90"/>
                  </a:cubicBezTo>
                  <a:cubicBezTo>
                    <a:pt x="873" y="92"/>
                    <a:pt x="871" y="96"/>
                    <a:pt x="873" y="97"/>
                  </a:cubicBezTo>
                  <a:cubicBezTo>
                    <a:pt x="878" y="97"/>
                    <a:pt x="883" y="95"/>
                    <a:pt x="884" y="98"/>
                  </a:cubicBezTo>
                  <a:cubicBezTo>
                    <a:pt x="880" y="101"/>
                    <a:pt x="875" y="101"/>
                    <a:pt x="870" y="103"/>
                  </a:cubicBezTo>
                  <a:cubicBezTo>
                    <a:pt x="865" y="108"/>
                    <a:pt x="857" y="108"/>
                    <a:pt x="851" y="110"/>
                  </a:cubicBezTo>
                  <a:cubicBezTo>
                    <a:pt x="848" y="112"/>
                    <a:pt x="845" y="107"/>
                    <a:pt x="841" y="109"/>
                  </a:cubicBezTo>
                  <a:cubicBezTo>
                    <a:pt x="841" y="114"/>
                    <a:pt x="833" y="119"/>
                    <a:pt x="828" y="121"/>
                  </a:cubicBezTo>
                  <a:cubicBezTo>
                    <a:pt x="828" y="121"/>
                    <a:pt x="827" y="119"/>
                    <a:pt x="828" y="119"/>
                  </a:cubicBezTo>
                  <a:cubicBezTo>
                    <a:pt x="836" y="112"/>
                    <a:pt x="845" y="95"/>
                    <a:pt x="848" y="99"/>
                  </a:cubicBezTo>
                  <a:cubicBezTo>
                    <a:pt x="859" y="91"/>
                    <a:pt x="873" y="86"/>
                    <a:pt x="884" y="78"/>
                  </a:cubicBezTo>
                  <a:cubicBezTo>
                    <a:pt x="892" y="73"/>
                    <a:pt x="901" y="68"/>
                    <a:pt x="905" y="60"/>
                  </a:cubicBezTo>
                  <a:cubicBezTo>
                    <a:pt x="907" y="57"/>
                    <a:pt x="899" y="59"/>
                    <a:pt x="897" y="57"/>
                  </a:cubicBezTo>
                  <a:cubicBezTo>
                    <a:pt x="895" y="55"/>
                    <a:pt x="889" y="50"/>
                    <a:pt x="892" y="48"/>
                  </a:cubicBezTo>
                  <a:cubicBezTo>
                    <a:pt x="896" y="46"/>
                    <a:pt x="904" y="57"/>
                    <a:pt x="905" y="52"/>
                  </a:cubicBezTo>
                  <a:cubicBezTo>
                    <a:pt x="903" y="47"/>
                    <a:pt x="900" y="42"/>
                    <a:pt x="895" y="38"/>
                  </a:cubicBezTo>
                  <a:cubicBezTo>
                    <a:pt x="893" y="37"/>
                    <a:pt x="893" y="44"/>
                    <a:pt x="891" y="43"/>
                  </a:cubicBezTo>
                  <a:cubicBezTo>
                    <a:pt x="888" y="40"/>
                    <a:pt x="885" y="34"/>
                    <a:pt x="881" y="33"/>
                  </a:cubicBezTo>
                  <a:cubicBezTo>
                    <a:pt x="870" y="29"/>
                    <a:pt x="859" y="27"/>
                    <a:pt x="847" y="26"/>
                  </a:cubicBezTo>
                  <a:cubicBezTo>
                    <a:pt x="839" y="26"/>
                    <a:pt x="828" y="34"/>
                    <a:pt x="820" y="32"/>
                  </a:cubicBezTo>
                  <a:cubicBezTo>
                    <a:pt x="821" y="27"/>
                    <a:pt x="831" y="23"/>
                    <a:pt x="828" y="21"/>
                  </a:cubicBezTo>
                  <a:cubicBezTo>
                    <a:pt x="821" y="18"/>
                    <a:pt x="816" y="20"/>
                    <a:pt x="808" y="21"/>
                  </a:cubicBezTo>
                  <a:cubicBezTo>
                    <a:pt x="813" y="15"/>
                    <a:pt x="807" y="17"/>
                    <a:pt x="802" y="19"/>
                  </a:cubicBezTo>
                  <a:cubicBezTo>
                    <a:pt x="798" y="19"/>
                    <a:pt x="794" y="20"/>
                    <a:pt x="793" y="19"/>
                  </a:cubicBezTo>
                  <a:cubicBezTo>
                    <a:pt x="795" y="16"/>
                    <a:pt x="807" y="13"/>
                    <a:pt x="810" y="9"/>
                  </a:cubicBezTo>
                  <a:cubicBezTo>
                    <a:pt x="809" y="6"/>
                    <a:pt x="807" y="4"/>
                    <a:pt x="805" y="3"/>
                  </a:cubicBezTo>
                  <a:cubicBezTo>
                    <a:pt x="807" y="13"/>
                    <a:pt x="793" y="0"/>
                    <a:pt x="788" y="1"/>
                  </a:cubicBezTo>
                  <a:cubicBezTo>
                    <a:pt x="781" y="5"/>
                    <a:pt x="770" y="11"/>
                    <a:pt x="764" y="19"/>
                  </a:cubicBezTo>
                  <a:cubicBezTo>
                    <a:pt x="762" y="22"/>
                    <a:pt x="763" y="27"/>
                    <a:pt x="764" y="31"/>
                  </a:cubicBezTo>
                  <a:cubicBezTo>
                    <a:pt x="766" y="35"/>
                    <a:pt x="780" y="37"/>
                    <a:pt x="776" y="40"/>
                  </a:cubicBezTo>
                  <a:cubicBezTo>
                    <a:pt x="772" y="43"/>
                    <a:pt x="764" y="36"/>
                    <a:pt x="758" y="35"/>
                  </a:cubicBezTo>
                  <a:cubicBezTo>
                    <a:pt x="752" y="34"/>
                    <a:pt x="746" y="35"/>
                    <a:pt x="739" y="34"/>
                  </a:cubicBezTo>
                  <a:cubicBezTo>
                    <a:pt x="736" y="38"/>
                    <a:pt x="751" y="39"/>
                    <a:pt x="754" y="44"/>
                  </a:cubicBezTo>
                  <a:cubicBezTo>
                    <a:pt x="755" y="46"/>
                    <a:pt x="753" y="51"/>
                    <a:pt x="751" y="51"/>
                  </a:cubicBezTo>
                  <a:cubicBezTo>
                    <a:pt x="753" y="43"/>
                    <a:pt x="744" y="42"/>
                    <a:pt x="740" y="42"/>
                  </a:cubicBezTo>
                  <a:cubicBezTo>
                    <a:pt x="730" y="41"/>
                    <a:pt x="720" y="47"/>
                    <a:pt x="710" y="47"/>
                  </a:cubicBezTo>
                  <a:cubicBezTo>
                    <a:pt x="709" y="47"/>
                    <a:pt x="712" y="40"/>
                    <a:pt x="710" y="40"/>
                  </a:cubicBezTo>
                  <a:cubicBezTo>
                    <a:pt x="700" y="40"/>
                    <a:pt x="691" y="41"/>
                    <a:pt x="682" y="45"/>
                  </a:cubicBezTo>
                  <a:cubicBezTo>
                    <a:pt x="679" y="46"/>
                    <a:pt x="693" y="45"/>
                    <a:pt x="691" y="48"/>
                  </a:cubicBezTo>
                  <a:cubicBezTo>
                    <a:pt x="688" y="51"/>
                    <a:pt x="682" y="50"/>
                    <a:pt x="677" y="51"/>
                  </a:cubicBezTo>
                  <a:cubicBezTo>
                    <a:pt x="664" y="53"/>
                    <a:pt x="650" y="53"/>
                    <a:pt x="637" y="57"/>
                  </a:cubicBezTo>
                  <a:cubicBezTo>
                    <a:pt x="634" y="58"/>
                    <a:pt x="632" y="61"/>
                    <a:pt x="629" y="63"/>
                  </a:cubicBezTo>
                  <a:cubicBezTo>
                    <a:pt x="618" y="62"/>
                    <a:pt x="618" y="63"/>
                    <a:pt x="626" y="68"/>
                  </a:cubicBezTo>
                  <a:cubicBezTo>
                    <a:pt x="625" y="70"/>
                    <a:pt x="621" y="74"/>
                    <a:pt x="620" y="77"/>
                  </a:cubicBezTo>
                  <a:cubicBezTo>
                    <a:pt x="620" y="77"/>
                    <a:pt x="617" y="72"/>
                    <a:pt x="615" y="71"/>
                  </a:cubicBezTo>
                  <a:cubicBezTo>
                    <a:pt x="611" y="71"/>
                    <a:pt x="609" y="74"/>
                    <a:pt x="612" y="76"/>
                  </a:cubicBezTo>
                  <a:cubicBezTo>
                    <a:pt x="613" y="76"/>
                    <a:pt x="625" y="81"/>
                    <a:pt x="623" y="82"/>
                  </a:cubicBezTo>
                  <a:cubicBezTo>
                    <a:pt x="614" y="79"/>
                    <a:pt x="612" y="81"/>
                    <a:pt x="612" y="83"/>
                  </a:cubicBezTo>
                  <a:cubicBezTo>
                    <a:pt x="612" y="84"/>
                    <a:pt x="620" y="86"/>
                    <a:pt x="621" y="87"/>
                  </a:cubicBezTo>
                  <a:cubicBezTo>
                    <a:pt x="623" y="90"/>
                    <a:pt x="631" y="94"/>
                    <a:pt x="628" y="97"/>
                  </a:cubicBezTo>
                  <a:cubicBezTo>
                    <a:pt x="627" y="98"/>
                    <a:pt x="625" y="99"/>
                    <a:pt x="624" y="99"/>
                  </a:cubicBezTo>
                  <a:cubicBezTo>
                    <a:pt x="631" y="87"/>
                    <a:pt x="613" y="97"/>
                    <a:pt x="609" y="97"/>
                  </a:cubicBezTo>
                  <a:cubicBezTo>
                    <a:pt x="607" y="96"/>
                    <a:pt x="604" y="94"/>
                    <a:pt x="602" y="94"/>
                  </a:cubicBezTo>
                  <a:cubicBezTo>
                    <a:pt x="597" y="94"/>
                    <a:pt x="593" y="97"/>
                    <a:pt x="589" y="97"/>
                  </a:cubicBezTo>
                  <a:cubicBezTo>
                    <a:pt x="579" y="99"/>
                    <a:pt x="567" y="99"/>
                    <a:pt x="558" y="100"/>
                  </a:cubicBezTo>
                  <a:cubicBezTo>
                    <a:pt x="559" y="103"/>
                    <a:pt x="562" y="108"/>
                    <a:pt x="563" y="113"/>
                  </a:cubicBezTo>
                  <a:cubicBezTo>
                    <a:pt x="565" y="116"/>
                    <a:pt x="563" y="124"/>
                    <a:pt x="566" y="127"/>
                  </a:cubicBezTo>
                  <a:cubicBezTo>
                    <a:pt x="569" y="131"/>
                    <a:pt x="575" y="128"/>
                    <a:pt x="579" y="130"/>
                  </a:cubicBezTo>
                  <a:cubicBezTo>
                    <a:pt x="582" y="132"/>
                    <a:pt x="583" y="136"/>
                    <a:pt x="586" y="138"/>
                  </a:cubicBezTo>
                  <a:cubicBezTo>
                    <a:pt x="590" y="140"/>
                    <a:pt x="594" y="138"/>
                    <a:pt x="597" y="142"/>
                  </a:cubicBezTo>
                  <a:cubicBezTo>
                    <a:pt x="599" y="145"/>
                    <a:pt x="597" y="150"/>
                    <a:pt x="599" y="153"/>
                  </a:cubicBezTo>
                  <a:cubicBezTo>
                    <a:pt x="601" y="159"/>
                    <a:pt x="608" y="162"/>
                    <a:pt x="609" y="168"/>
                  </a:cubicBezTo>
                  <a:cubicBezTo>
                    <a:pt x="609" y="172"/>
                    <a:pt x="605" y="174"/>
                    <a:pt x="602" y="175"/>
                  </a:cubicBezTo>
                  <a:cubicBezTo>
                    <a:pt x="600" y="176"/>
                    <a:pt x="597" y="174"/>
                    <a:pt x="595" y="173"/>
                  </a:cubicBezTo>
                  <a:cubicBezTo>
                    <a:pt x="594" y="172"/>
                    <a:pt x="600" y="163"/>
                    <a:pt x="598" y="160"/>
                  </a:cubicBezTo>
                  <a:cubicBezTo>
                    <a:pt x="596" y="158"/>
                    <a:pt x="592" y="168"/>
                    <a:pt x="589" y="169"/>
                  </a:cubicBezTo>
                  <a:cubicBezTo>
                    <a:pt x="590" y="161"/>
                    <a:pt x="586" y="156"/>
                    <a:pt x="587" y="151"/>
                  </a:cubicBezTo>
                  <a:cubicBezTo>
                    <a:pt x="588" y="148"/>
                    <a:pt x="593" y="149"/>
                    <a:pt x="593" y="147"/>
                  </a:cubicBezTo>
                  <a:cubicBezTo>
                    <a:pt x="593" y="146"/>
                    <a:pt x="594" y="142"/>
                    <a:pt x="590" y="142"/>
                  </a:cubicBezTo>
                  <a:cubicBezTo>
                    <a:pt x="586" y="143"/>
                    <a:pt x="581" y="144"/>
                    <a:pt x="577" y="142"/>
                  </a:cubicBezTo>
                  <a:cubicBezTo>
                    <a:pt x="572" y="140"/>
                    <a:pt x="567" y="136"/>
                    <a:pt x="565" y="131"/>
                  </a:cubicBezTo>
                  <a:cubicBezTo>
                    <a:pt x="559" y="131"/>
                    <a:pt x="550" y="126"/>
                    <a:pt x="542" y="125"/>
                  </a:cubicBezTo>
                  <a:cubicBezTo>
                    <a:pt x="538" y="125"/>
                    <a:pt x="532" y="128"/>
                    <a:pt x="532" y="132"/>
                  </a:cubicBezTo>
                  <a:cubicBezTo>
                    <a:pt x="537" y="132"/>
                    <a:pt x="540" y="133"/>
                    <a:pt x="541" y="137"/>
                  </a:cubicBezTo>
                  <a:cubicBezTo>
                    <a:pt x="542" y="139"/>
                    <a:pt x="538" y="143"/>
                    <a:pt x="535" y="142"/>
                  </a:cubicBezTo>
                  <a:cubicBezTo>
                    <a:pt x="531" y="140"/>
                    <a:pt x="529" y="133"/>
                    <a:pt x="524" y="131"/>
                  </a:cubicBezTo>
                  <a:cubicBezTo>
                    <a:pt x="523" y="132"/>
                    <a:pt x="518" y="136"/>
                    <a:pt x="516" y="137"/>
                  </a:cubicBezTo>
                  <a:cubicBezTo>
                    <a:pt x="515" y="141"/>
                    <a:pt x="519" y="143"/>
                    <a:pt x="522" y="145"/>
                  </a:cubicBezTo>
                  <a:cubicBezTo>
                    <a:pt x="527" y="148"/>
                    <a:pt x="533" y="151"/>
                    <a:pt x="539" y="150"/>
                  </a:cubicBezTo>
                  <a:cubicBezTo>
                    <a:pt x="543" y="152"/>
                    <a:pt x="546" y="156"/>
                    <a:pt x="549" y="158"/>
                  </a:cubicBezTo>
                  <a:cubicBezTo>
                    <a:pt x="550" y="159"/>
                    <a:pt x="547" y="159"/>
                    <a:pt x="546" y="159"/>
                  </a:cubicBezTo>
                  <a:cubicBezTo>
                    <a:pt x="541" y="158"/>
                    <a:pt x="538" y="153"/>
                    <a:pt x="531" y="154"/>
                  </a:cubicBezTo>
                  <a:cubicBezTo>
                    <a:pt x="524" y="152"/>
                    <a:pt x="515" y="154"/>
                    <a:pt x="511" y="148"/>
                  </a:cubicBezTo>
                  <a:cubicBezTo>
                    <a:pt x="509" y="146"/>
                    <a:pt x="511" y="141"/>
                    <a:pt x="508" y="140"/>
                  </a:cubicBezTo>
                  <a:cubicBezTo>
                    <a:pt x="507" y="134"/>
                    <a:pt x="508" y="129"/>
                    <a:pt x="507" y="124"/>
                  </a:cubicBezTo>
                  <a:cubicBezTo>
                    <a:pt x="506" y="120"/>
                    <a:pt x="503" y="116"/>
                    <a:pt x="500" y="114"/>
                  </a:cubicBezTo>
                  <a:cubicBezTo>
                    <a:pt x="499" y="113"/>
                    <a:pt x="500" y="117"/>
                    <a:pt x="501" y="119"/>
                  </a:cubicBezTo>
                  <a:cubicBezTo>
                    <a:pt x="502" y="125"/>
                    <a:pt x="503" y="131"/>
                    <a:pt x="498" y="136"/>
                  </a:cubicBezTo>
                  <a:cubicBezTo>
                    <a:pt x="497" y="138"/>
                    <a:pt x="494" y="139"/>
                    <a:pt x="491" y="140"/>
                  </a:cubicBezTo>
                  <a:cubicBezTo>
                    <a:pt x="491" y="142"/>
                    <a:pt x="488" y="146"/>
                    <a:pt x="484" y="149"/>
                  </a:cubicBezTo>
                  <a:cubicBezTo>
                    <a:pt x="490" y="154"/>
                    <a:pt x="498" y="157"/>
                    <a:pt x="501" y="164"/>
                  </a:cubicBezTo>
                  <a:cubicBezTo>
                    <a:pt x="503" y="167"/>
                    <a:pt x="499" y="173"/>
                    <a:pt x="499" y="177"/>
                  </a:cubicBezTo>
                  <a:cubicBezTo>
                    <a:pt x="500" y="184"/>
                    <a:pt x="499" y="191"/>
                    <a:pt x="503" y="196"/>
                  </a:cubicBezTo>
                  <a:cubicBezTo>
                    <a:pt x="505" y="198"/>
                    <a:pt x="510" y="197"/>
                    <a:pt x="514" y="198"/>
                  </a:cubicBezTo>
                  <a:cubicBezTo>
                    <a:pt x="519" y="195"/>
                    <a:pt x="522" y="191"/>
                    <a:pt x="526" y="192"/>
                  </a:cubicBezTo>
                  <a:cubicBezTo>
                    <a:pt x="534" y="194"/>
                    <a:pt x="538" y="199"/>
                    <a:pt x="546" y="203"/>
                  </a:cubicBezTo>
                  <a:cubicBezTo>
                    <a:pt x="550" y="207"/>
                    <a:pt x="554" y="211"/>
                    <a:pt x="555" y="216"/>
                  </a:cubicBezTo>
                  <a:cubicBezTo>
                    <a:pt x="556" y="218"/>
                    <a:pt x="549" y="217"/>
                    <a:pt x="549" y="219"/>
                  </a:cubicBezTo>
                  <a:cubicBezTo>
                    <a:pt x="549" y="222"/>
                    <a:pt x="551" y="226"/>
                    <a:pt x="553" y="227"/>
                  </a:cubicBezTo>
                  <a:cubicBezTo>
                    <a:pt x="558" y="228"/>
                    <a:pt x="563" y="226"/>
                    <a:pt x="567" y="229"/>
                  </a:cubicBezTo>
                  <a:cubicBezTo>
                    <a:pt x="570" y="230"/>
                    <a:pt x="573" y="233"/>
                    <a:pt x="572" y="236"/>
                  </a:cubicBezTo>
                  <a:cubicBezTo>
                    <a:pt x="571" y="238"/>
                    <a:pt x="569" y="232"/>
                    <a:pt x="567" y="231"/>
                  </a:cubicBezTo>
                  <a:cubicBezTo>
                    <a:pt x="562" y="230"/>
                    <a:pt x="555" y="234"/>
                    <a:pt x="550" y="231"/>
                  </a:cubicBezTo>
                  <a:cubicBezTo>
                    <a:pt x="545" y="228"/>
                    <a:pt x="546" y="220"/>
                    <a:pt x="543" y="214"/>
                  </a:cubicBezTo>
                  <a:cubicBezTo>
                    <a:pt x="541" y="210"/>
                    <a:pt x="539" y="205"/>
                    <a:pt x="535" y="203"/>
                  </a:cubicBezTo>
                  <a:cubicBezTo>
                    <a:pt x="530" y="201"/>
                    <a:pt x="525" y="202"/>
                    <a:pt x="520" y="203"/>
                  </a:cubicBezTo>
                  <a:cubicBezTo>
                    <a:pt x="517" y="204"/>
                    <a:pt x="513" y="206"/>
                    <a:pt x="513" y="209"/>
                  </a:cubicBezTo>
                  <a:cubicBezTo>
                    <a:pt x="513" y="217"/>
                    <a:pt x="520" y="217"/>
                    <a:pt x="520" y="222"/>
                  </a:cubicBezTo>
                  <a:cubicBezTo>
                    <a:pt x="521" y="226"/>
                    <a:pt x="516" y="229"/>
                    <a:pt x="514" y="232"/>
                  </a:cubicBezTo>
                  <a:cubicBezTo>
                    <a:pt x="513" y="235"/>
                    <a:pt x="513" y="240"/>
                    <a:pt x="511" y="242"/>
                  </a:cubicBezTo>
                  <a:cubicBezTo>
                    <a:pt x="508" y="246"/>
                    <a:pt x="502" y="247"/>
                    <a:pt x="499" y="251"/>
                  </a:cubicBezTo>
                  <a:cubicBezTo>
                    <a:pt x="497" y="253"/>
                    <a:pt x="501" y="255"/>
                    <a:pt x="498" y="257"/>
                  </a:cubicBezTo>
                  <a:cubicBezTo>
                    <a:pt x="493" y="259"/>
                    <a:pt x="487" y="258"/>
                    <a:pt x="482" y="258"/>
                  </a:cubicBezTo>
                  <a:cubicBezTo>
                    <a:pt x="477" y="257"/>
                    <a:pt x="468" y="257"/>
                    <a:pt x="468" y="251"/>
                  </a:cubicBezTo>
                  <a:cubicBezTo>
                    <a:pt x="472" y="250"/>
                    <a:pt x="476" y="254"/>
                    <a:pt x="481" y="252"/>
                  </a:cubicBezTo>
                  <a:cubicBezTo>
                    <a:pt x="484" y="251"/>
                    <a:pt x="487" y="247"/>
                    <a:pt x="489" y="245"/>
                  </a:cubicBezTo>
                  <a:cubicBezTo>
                    <a:pt x="493" y="239"/>
                    <a:pt x="495" y="232"/>
                    <a:pt x="499" y="227"/>
                  </a:cubicBezTo>
                  <a:cubicBezTo>
                    <a:pt x="501" y="222"/>
                    <a:pt x="498" y="214"/>
                    <a:pt x="501" y="211"/>
                  </a:cubicBezTo>
                  <a:cubicBezTo>
                    <a:pt x="500" y="206"/>
                    <a:pt x="492" y="206"/>
                    <a:pt x="491" y="201"/>
                  </a:cubicBezTo>
                  <a:cubicBezTo>
                    <a:pt x="489" y="187"/>
                    <a:pt x="487" y="171"/>
                    <a:pt x="483" y="157"/>
                  </a:cubicBezTo>
                  <a:cubicBezTo>
                    <a:pt x="481" y="154"/>
                    <a:pt x="472" y="150"/>
                    <a:pt x="471" y="144"/>
                  </a:cubicBezTo>
                  <a:cubicBezTo>
                    <a:pt x="473" y="139"/>
                    <a:pt x="476" y="134"/>
                    <a:pt x="476" y="128"/>
                  </a:cubicBezTo>
                  <a:cubicBezTo>
                    <a:pt x="476" y="123"/>
                    <a:pt x="477" y="116"/>
                    <a:pt x="472" y="114"/>
                  </a:cubicBezTo>
                  <a:cubicBezTo>
                    <a:pt x="463" y="115"/>
                    <a:pt x="447" y="115"/>
                    <a:pt x="440" y="113"/>
                  </a:cubicBezTo>
                  <a:cubicBezTo>
                    <a:pt x="433" y="118"/>
                    <a:pt x="437" y="131"/>
                    <a:pt x="433" y="139"/>
                  </a:cubicBezTo>
                  <a:cubicBezTo>
                    <a:pt x="432" y="149"/>
                    <a:pt x="417" y="147"/>
                    <a:pt x="416" y="155"/>
                  </a:cubicBezTo>
                  <a:cubicBezTo>
                    <a:pt x="416" y="157"/>
                    <a:pt x="416" y="160"/>
                    <a:pt x="416" y="162"/>
                  </a:cubicBezTo>
                  <a:cubicBezTo>
                    <a:pt x="421" y="159"/>
                    <a:pt x="423" y="168"/>
                    <a:pt x="424" y="176"/>
                  </a:cubicBezTo>
                  <a:cubicBezTo>
                    <a:pt x="424" y="181"/>
                    <a:pt x="420" y="184"/>
                    <a:pt x="424" y="187"/>
                  </a:cubicBezTo>
                  <a:cubicBezTo>
                    <a:pt x="428" y="188"/>
                    <a:pt x="434" y="190"/>
                    <a:pt x="439" y="191"/>
                  </a:cubicBezTo>
                  <a:cubicBezTo>
                    <a:pt x="438" y="198"/>
                    <a:pt x="445" y="205"/>
                    <a:pt x="450" y="205"/>
                  </a:cubicBezTo>
                  <a:cubicBezTo>
                    <a:pt x="451" y="209"/>
                    <a:pt x="446" y="214"/>
                    <a:pt x="444" y="218"/>
                  </a:cubicBezTo>
                  <a:cubicBezTo>
                    <a:pt x="427" y="205"/>
                    <a:pt x="413" y="191"/>
                    <a:pt x="393" y="186"/>
                  </a:cubicBezTo>
                  <a:cubicBezTo>
                    <a:pt x="382" y="183"/>
                    <a:pt x="371" y="181"/>
                    <a:pt x="360" y="181"/>
                  </a:cubicBezTo>
                  <a:cubicBezTo>
                    <a:pt x="356" y="181"/>
                    <a:pt x="349" y="183"/>
                    <a:pt x="350" y="187"/>
                  </a:cubicBezTo>
                  <a:cubicBezTo>
                    <a:pt x="350" y="194"/>
                    <a:pt x="363" y="196"/>
                    <a:pt x="361" y="204"/>
                  </a:cubicBezTo>
                  <a:cubicBezTo>
                    <a:pt x="357" y="209"/>
                    <a:pt x="349" y="215"/>
                    <a:pt x="341" y="213"/>
                  </a:cubicBezTo>
                  <a:cubicBezTo>
                    <a:pt x="337" y="211"/>
                    <a:pt x="343" y="201"/>
                    <a:pt x="339" y="200"/>
                  </a:cubicBezTo>
                  <a:cubicBezTo>
                    <a:pt x="327" y="199"/>
                    <a:pt x="319" y="214"/>
                    <a:pt x="315" y="207"/>
                  </a:cubicBezTo>
                  <a:cubicBezTo>
                    <a:pt x="307" y="204"/>
                    <a:pt x="300" y="206"/>
                    <a:pt x="295" y="209"/>
                  </a:cubicBezTo>
                  <a:cubicBezTo>
                    <a:pt x="296" y="216"/>
                    <a:pt x="295" y="217"/>
                    <a:pt x="291" y="214"/>
                  </a:cubicBezTo>
                  <a:cubicBezTo>
                    <a:pt x="287" y="216"/>
                    <a:pt x="277" y="217"/>
                    <a:pt x="275" y="214"/>
                  </a:cubicBezTo>
                  <a:cubicBezTo>
                    <a:pt x="281" y="212"/>
                    <a:pt x="282" y="207"/>
                    <a:pt x="281" y="203"/>
                  </a:cubicBezTo>
                  <a:cubicBezTo>
                    <a:pt x="280" y="200"/>
                    <a:pt x="276" y="201"/>
                    <a:pt x="273" y="203"/>
                  </a:cubicBezTo>
                  <a:cubicBezTo>
                    <a:pt x="271" y="205"/>
                    <a:pt x="264" y="206"/>
                    <a:pt x="271" y="211"/>
                  </a:cubicBezTo>
                  <a:cubicBezTo>
                    <a:pt x="270" y="212"/>
                    <a:pt x="268" y="216"/>
                    <a:pt x="267" y="216"/>
                  </a:cubicBezTo>
                  <a:cubicBezTo>
                    <a:pt x="265" y="215"/>
                    <a:pt x="267" y="210"/>
                    <a:pt x="264" y="210"/>
                  </a:cubicBezTo>
                  <a:cubicBezTo>
                    <a:pt x="256" y="212"/>
                    <a:pt x="250" y="216"/>
                    <a:pt x="242" y="218"/>
                  </a:cubicBezTo>
                  <a:cubicBezTo>
                    <a:pt x="240" y="219"/>
                    <a:pt x="237" y="223"/>
                    <a:pt x="234" y="225"/>
                  </a:cubicBezTo>
                  <a:cubicBezTo>
                    <a:pt x="227" y="224"/>
                    <a:pt x="227" y="228"/>
                    <a:pt x="228" y="231"/>
                  </a:cubicBezTo>
                  <a:cubicBezTo>
                    <a:pt x="225" y="233"/>
                    <a:pt x="220" y="232"/>
                    <a:pt x="219" y="234"/>
                  </a:cubicBezTo>
                  <a:cubicBezTo>
                    <a:pt x="217" y="236"/>
                    <a:pt x="220" y="242"/>
                    <a:pt x="218" y="243"/>
                  </a:cubicBezTo>
                  <a:cubicBezTo>
                    <a:pt x="212" y="246"/>
                    <a:pt x="205" y="249"/>
                    <a:pt x="198" y="246"/>
                  </a:cubicBezTo>
                  <a:cubicBezTo>
                    <a:pt x="192" y="244"/>
                    <a:pt x="187" y="236"/>
                    <a:pt x="187" y="230"/>
                  </a:cubicBezTo>
                  <a:cubicBezTo>
                    <a:pt x="188" y="225"/>
                    <a:pt x="196" y="224"/>
                    <a:pt x="201" y="224"/>
                  </a:cubicBezTo>
                  <a:cubicBezTo>
                    <a:pt x="202" y="223"/>
                    <a:pt x="201" y="220"/>
                    <a:pt x="199" y="218"/>
                  </a:cubicBezTo>
                  <a:cubicBezTo>
                    <a:pt x="197" y="214"/>
                    <a:pt x="194" y="208"/>
                    <a:pt x="189" y="208"/>
                  </a:cubicBezTo>
                  <a:cubicBezTo>
                    <a:pt x="181" y="205"/>
                    <a:pt x="172" y="205"/>
                    <a:pt x="164" y="203"/>
                  </a:cubicBezTo>
                  <a:cubicBezTo>
                    <a:pt x="163" y="203"/>
                    <a:pt x="164" y="207"/>
                    <a:pt x="165" y="208"/>
                  </a:cubicBezTo>
                  <a:cubicBezTo>
                    <a:pt x="168" y="212"/>
                    <a:pt x="175" y="214"/>
                    <a:pt x="176" y="220"/>
                  </a:cubicBezTo>
                  <a:cubicBezTo>
                    <a:pt x="177" y="225"/>
                    <a:pt x="172" y="235"/>
                    <a:pt x="173" y="241"/>
                  </a:cubicBezTo>
                  <a:cubicBezTo>
                    <a:pt x="178" y="240"/>
                    <a:pt x="178" y="243"/>
                    <a:pt x="180" y="248"/>
                  </a:cubicBezTo>
                  <a:cubicBezTo>
                    <a:pt x="181" y="252"/>
                    <a:pt x="178" y="257"/>
                    <a:pt x="180" y="262"/>
                  </a:cubicBezTo>
                  <a:cubicBezTo>
                    <a:pt x="175" y="259"/>
                    <a:pt x="170" y="256"/>
                    <a:pt x="164" y="254"/>
                  </a:cubicBezTo>
                  <a:cubicBezTo>
                    <a:pt x="162" y="253"/>
                    <a:pt x="158" y="252"/>
                    <a:pt x="156" y="253"/>
                  </a:cubicBezTo>
                  <a:cubicBezTo>
                    <a:pt x="150" y="259"/>
                    <a:pt x="142" y="264"/>
                    <a:pt x="135" y="270"/>
                  </a:cubicBezTo>
                  <a:cubicBezTo>
                    <a:pt x="133" y="271"/>
                    <a:pt x="133" y="275"/>
                    <a:pt x="134" y="277"/>
                  </a:cubicBezTo>
                  <a:cubicBezTo>
                    <a:pt x="139" y="281"/>
                    <a:pt x="143" y="288"/>
                    <a:pt x="146" y="294"/>
                  </a:cubicBezTo>
                  <a:cubicBezTo>
                    <a:pt x="144" y="295"/>
                    <a:pt x="141" y="293"/>
                    <a:pt x="139" y="293"/>
                  </a:cubicBezTo>
                  <a:cubicBezTo>
                    <a:pt x="134" y="291"/>
                    <a:pt x="131" y="289"/>
                    <a:pt x="125" y="288"/>
                  </a:cubicBezTo>
                  <a:cubicBezTo>
                    <a:pt x="121" y="287"/>
                    <a:pt x="117" y="291"/>
                    <a:pt x="113" y="289"/>
                  </a:cubicBezTo>
                  <a:cubicBezTo>
                    <a:pt x="112" y="289"/>
                    <a:pt x="120" y="286"/>
                    <a:pt x="110" y="285"/>
                  </a:cubicBezTo>
                  <a:cubicBezTo>
                    <a:pt x="110" y="283"/>
                    <a:pt x="109" y="281"/>
                    <a:pt x="107" y="280"/>
                  </a:cubicBezTo>
                  <a:cubicBezTo>
                    <a:pt x="105" y="279"/>
                    <a:pt x="101" y="279"/>
                    <a:pt x="100" y="281"/>
                  </a:cubicBezTo>
                  <a:cubicBezTo>
                    <a:pt x="96" y="286"/>
                    <a:pt x="99" y="292"/>
                    <a:pt x="104" y="294"/>
                  </a:cubicBezTo>
                  <a:cubicBezTo>
                    <a:pt x="106" y="296"/>
                    <a:pt x="110" y="293"/>
                    <a:pt x="113" y="295"/>
                  </a:cubicBezTo>
                  <a:cubicBezTo>
                    <a:pt x="115" y="297"/>
                    <a:pt x="116" y="302"/>
                    <a:pt x="113" y="304"/>
                  </a:cubicBezTo>
                  <a:cubicBezTo>
                    <a:pt x="110" y="306"/>
                    <a:pt x="105" y="306"/>
                    <a:pt x="101" y="304"/>
                  </a:cubicBezTo>
                  <a:cubicBezTo>
                    <a:pt x="97" y="303"/>
                    <a:pt x="93" y="300"/>
                    <a:pt x="89" y="298"/>
                  </a:cubicBezTo>
                  <a:cubicBezTo>
                    <a:pt x="85" y="295"/>
                    <a:pt x="82" y="293"/>
                    <a:pt x="79" y="290"/>
                  </a:cubicBezTo>
                  <a:cubicBezTo>
                    <a:pt x="77" y="286"/>
                    <a:pt x="76" y="281"/>
                    <a:pt x="75" y="276"/>
                  </a:cubicBezTo>
                  <a:cubicBezTo>
                    <a:pt x="75" y="273"/>
                    <a:pt x="78" y="269"/>
                    <a:pt x="76" y="266"/>
                  </a:cubicBezTo>
                  <a:cubicBezTo>
                    <a:pt x="73" y="261"/>
                    <a:pt x="67" y="256"/>
                    <a:pt x="61" y="256"/>
                  </a:cubicBezTo>
                  <a:cubicBezTo>
                    <a:pt x="62" y="249"/>
                    <a:pt x="51" y="248"/>
                    <a:pt x="47" y="243"/>
                  </a:cubicBezTo>
                  <a:cubicBezTo>
                    <a:pt x="46" y="242"/>
                    <a:pt x="50" y="240"/>
                    <a:pt x="51" y="241"/>
                  </a:cubicBezTo>
                  <a:cubicBezTo>
                    <a:pt x="61" y="244"/>
                    <a:pt x="69" y="250"/>
                    <a:pt x="79" y="253"/>
                  </a:cubicBezTo>
                  <a:cubicBezTo>
                    <a:pt x="84" y="255"/>
                    <a:pt x="92" y="255"/>
                    <a:pt x="98" y="257"/>
                  </a:cubicBezTo>
                  <a:cubicBezTo>
                    <a:pt x="104" y="258"/>
                    <a:pt x="107" y="260"/>
                    <a:pt x="113" y="261"/>
                  </a:cubicBezTo>
                  <a:cubicBezTo>
                    <a:pt x="123" y="261"/>
                    <a:pt x="134" y="256"/>
                    <a:pt x="142" y="250"/>
                  </a:cubicBezTo>
                  <a:cubicBezTo>
                    <a:pt x="146" y="247"/>
                    <a:pt x="148" y="240"/>
                    <a:pt x="146" y="235"/>
                  </a:cubicBezTo>
                  <a:cubicBezTo>
                    <a:pt x="143" y="228"/>
                    <a:pt x="135" y="225"/>
                    <a:pt x="129" y="221"/>
                  </a:cubicBezTo>
                  <a:cubicBezTo>
                    <a:pt x="119" y="218"/>
                    <a:pt x="112" y="211"/>
                    <a:pt x="104" y="207"/>
                  </a:cubicBezTo>
                  <a:cubicBezTo>
                    <a:pt x="94" y="202"/>
                    <a:pt x="85" y="198"/>
                    <a:pt x="74" y="196"/>
                  </a:cubicBezTo>
                  <a:cubicBezTo>
                    <a:pt x="69" y="194"/>
                    <a:pt x="58" y="190"/>
                    <a:pt x="56" y="194"/>
                  </a:cubicBezTo>
                  <a:cubicBezTo>
                    <a:pt x="50" y="193"/>
                    <a:pt x="45" y="191"/>
                    <a:pt x="40" y="188"/>
                  </a:cubicBezTo>
                  <a:cubicBezTo>
                    <a:pt x="39" y="188"/>
                    <a:pt x="39" y="185"/>
                    <a:pt x="40" y="185"/>
                  </a:cubicBezTo>
                  <a:cubicBezTo>
                    <a:pt x="43" y="184"/>
                    <a:pt x="48" y="188"/>
                    <a:pt x="50" y="185"/>
                  </a:cubicBezTo>
                  <a:cubicBezTo>
                    <a:pt x="48" y="182"/>
                    <a:pt x="45" y="181"/>
                    <a:pt x="42" y="181"/>
                  </a:cubicBezTo>
                  <a:cubicBezTo>
                    <a:pt x="37" y="181"/>
                    <a:pt x="32" y="183"/>
                    <a:pt x="27" y="185"/>
                  </a:cubicBezTo>
                  <a:cubicBezTo>
                    <a:pt x="26" y="186"/>
                    <a:pt x="26" y="188"/>
                    <a:pt x="24" y="188"/>
                  </a:cubicBezTo>
                  <a:cubicBezTo>
                    <a:pt x="22" y="188"/>
                    <a:pt x="20" y="185"/>
                    <a:pt x="18" y="185"/>
                  </a:cubicBezTo>
                  <a:cubicBezTo>
                    <a:pt x="16" y="185"/>
                    <a:pt x="17" y="190"/>
                    <a:pt x="16" y="190"/>
                  </a:cubicBezTo>
                  <a:cubicBezTo>
                    <a:pt x="13" y="191"/>
                    <a:pt x="11" y="192"/>
                    <a:pt x="9" y="193"/>
                  </a:cubicBezTo>
                  <a:cubicBezTo>
                    <a:pt x="8" y="195"/>
                    <a:pt x="9" y="198"/>
                    <a:pt x="8" y="199"/>
                  </a:cubicBezTo>
                  <a:cubicBezTo>
                    <a:pt x="7" y="200"/>
                    <a:pt x="5" y="198"/>
                    <a:pt x="4" y="198"/>
                  </a:cubicBezTo>
                  <a:cubicBezTo>
                    <a:pt x="3" y="199"/>
                    <a:pt x="0" y="200"/>
                    <a:pt x="0" y="202"/>
                  </a:cubicBezTo>
                  <a:cubicBezTo>
                    <a:pt x="0" y="203"/>
                    <a:pt x="3" y="202"/>
                    <a:pt x="3" y="203"/>
                  </a:cubicBezTo>
                  <a:cubicBezTo>
                    <a:pt x="3" y="206"/>
                    <a:pt x="1" y="207"/>
                    <a:pt x="1" y="210"/>
                  </a:cubicBezTo>
                  <a:cubicBezTo>
                    <a:pt x="1" y="212"/>
                    <a:pt x="1" y="215"/>
                    <a:pt x="3" y="217"/>
                  </a:cubicBezTo>
                  <a:cubicBezTo>
                    <a:pt x="5" y="219"/>
                    <a:pt x="10" y="217"/>
                    <a:pt x="11" y="219"/>
                  </a:cubicBezTo>
                  <a:cubicBezTo>
                    <a:pt x="12" y="221"/>
                    <a:pt x="15" y="224"/>
                    <a:pt x="19" y="228"/>
                  </a:cubicBezTo>
                  <a:lnTo>
                    <a:pt x="9" y="240"/>
                  </a:lnTo>
                  <a:lnTo>
                    <a:pt x="24" y="263"/>
                  </a:lnTo>
                  <a:lnTo>
                    <a:pt x="21" y="267"/>
                  </a:lnTo>
                  <a:cubicBezTo>
                    <a:pt x="20" y="269"/>
                    <a:pt x="18" y="271"/>
                    <a:pt x="18" y="274"/>
                  </a:cubicBezTo>
                  <a:cubicBezTo>
                    <a:pt x="18" y="276"/>
                    <a:pt x="22" y="274"/>
                    <a:pt x="22" y="276"/>
                  </a:cubicBezTo>
                  <a:cubicBezTo>
                    <a:pt x="23" y="277"/>
                    <a:pt x="20" y="278"/>
                    <a:pt x="20" y="280"/>
                  </a:cubicBezTo>
                  <a:cubicBezTo>
                    <a:pt x="19" y="282"/>
                    <a:pt x="19" y="285"/>
                    <a:pt x="20" y="287"/>
                  </a:cubicBezTo>
                  <a:cubicBezTo>
                    <a:pt x="21" y="288"/>
                    <a:pt x="23" y="286"/>
                    <a:pt x="24" y="287"/>
                  </a:cubicBezTo>
                  <a:cubicBezTo>
                    <a:pt x="25" y="289"/>
                    <a:pt x="23" y="291"/>
                    <a:pt x="24" y="293"/>
                  </a:cubicBezTo>
                  <a:cubicBezTo>
                    <a:pt x="25" y="295"/>
                    <a:pt x="27" y="295"/>
                    <a:pt x="28" y="296"/>
                  </a:cubicBezTo>
                  <a:cubicBezTo>
                    <a:pt x="29" y="297"/>
                    <a:pt x="30" y="299"/>
                    <a:pt x="30" y="301"/>
                  </a:cubicBezTo>
                  <a:cubicBezTo>
                    <a:pt x="29" y="303"/>
                    <a:pt x="25" y="305"/>
                    <a:pt x="26" y="307"/>
                  </a:cubicBezTo>
                  <a:cubicBezTo>
                    <a:pt x="28" y="310"/>
                    <a:pt x="32" y="312"/>
                    <a:pt x="35" y="315"/>
                  </a:cubicBezTo>
                  <a:cubicBezTo>
                    <a:pt x="37" y="318"/>
                    <a:pt x="42" y="320"/>
                    <a:pt x="42" y="324"/>
                  </a:cubicBezTo>
                  <a:cubicBezTo>
                    <a:pt x="42" y="328"/>
                    <a:pt x="37" y="330"/>
                    <a:pt x="35" y="333"/>
                  </a:cubicBezTo>
                  <a:cubicBezTo>
                    <a:pt x="32" y="337"/>
                    <a:pt x="30" y="342"/>
                    <a:pt x="27" y="347"/>
                  </a:cubicBezTo>
                  <a:cubicBezTo>
                    <a:pt x="25" y="351"/>
                    <a:pt x="23" y="355"/>
                    <a:pt x="20" y="358"/>
                  </a:cubicBezTo>
                  <a:cubicBezTo>
                    <a:pt x="17" y="361"/>
                    <a:pt x="12" y="362"/>
                    <a:pt x="9" y="365"/>
                  </a:cubicBezTo>
                  <a:cubicBezTo>
                    <a:pt x="7" y="367"/>
                    <a:pt x="7" y="370"/>
                    <a:pt x="5" y="373"/>
                  </a:cubicBezTo>
                  <a:cubicBezTo>
                    <a:pt x="8" y="372"/>
                    <a:pt x="11" y="368"/>
                    <a:pt x="13" y="369"/>
                  </a:cubicBezTo>
                  <a:cubicBezTo>
                    <a:pt x="15" y="370"/>
                    <a:pt x="14" y="374"/>
                    <a:pt x="15" y="375"/>
                  </a:cubicBezTo>
                  <a:cubicBezTo>
                    <a:pt x="16" y="377"/>
                    <a:pt x="18" y="379"/>
                    <a:pt x="20" y="379"/>
                  </a:cubicBezTo>
                  <a:cubicBezTo>
                    <a:pt x="22" y="380"/>
                    <a:pt x="25" y="378"/>
                    <a:pt x="27" y="378"/>
                  </a:cubicBezTo>
                  <a:cubicBezTo>
                    <a:pt x="29" y="379"/>
                    <a:pt x="30" y="381"/>
                    <a:pt x="31" y="382"/>
                  </a:cubicBezTo>
                  <a:cubicBezTo>
                    <a:pt x="32" y="384"/>
                    <a:pt x="37" y="384"/>
                    <a:pt x="35" y="385"/>
                  </a:cubicBezTo>
                  <a:cubicBezTo>
                    <a:pt x="33" y="387"/>
                    <a:pt x="30" y="386"/>
                    <a:pt x="27" y="386"/>
                  </a:cubicBezTo>
                  <a:cubicBezTo>
                    <a:pt x="25" y="386"/>
                    <a:pt x="23" y="385"/>
                    <a:pt x="21" y="386"/>
                  </a:cubicBezTo>
                  <a:cubicBezTo>
                    <a:pt x="20" y="386"/>
                    <a:pt x="20" y="388"/>
                    <a:pt x="18" y="388"/>
                  </a:cubicBezTo>
                  <a:cubicBezTo>
                    <a:pt x="17" y="388"/>
                    <a:pt x="16" y="386"/>
                    <a:pt x="14" y="386"/>
                  </a:cubicBezTo>
                  <a:cubicBezTo>
                    <a:pt x="13" y="386"/>
                    <a:pt x="11" y="387"/>
                    <a:pt x="10" y="387"/>
                  </a:cubicBezTo>
                  <a:cubicBezTo>
                    <a:pt x="9" y="387"/>
                    <a:pt x="7" y="387"/>
                    <a:pt x="7" y="388"/>
                  </a:cubicBezTo>
                  <a:cubicBezTo>
                    <a:pt x="7" y="390"/>
                    <a:pt x="8" y="391"/>
                    <a:pt x="8" y="393"/>
                  </a:cubicBezTo>
                  <a:cubicBezTo>
                    <a:pt x="8" y="394"/>
                    <a:pt x="7" y="396"/>
                    <a:pt x="7" y="398"/>
                  </a:cubicBezTo>
                  <a:cubicBezTo>
                    <a:pt x="6" y="399"/>
                    <a:pt x="6" y="400"/>
                    <a:pt x="6" y="401"/>
                  </a:cubicBezTo>
                  <a:cubicBezTo>
                    <a:pt x="6" y="404"/>
                    <a:pt x="7" y="408"/>
                    <a:pt x="7" y="410"/>
                  </a:cubicBezTo>
                  <a:cubicBezTo>
                    <a:pt x="7" y="413"/>
                    <a:pt x="4" y="415"/>
                    <a:pt x="5" y="417"/>
                  </a:cubicBezTo>
                  <a:cubicBezTo>
                    <a:pt x="6" y="419"/>
                    <a:pt x="11" y="419"/>
                    <a:pt x="13" y="421"/>
                  </a:cubicBezTo>
                  <a:cubicBezTo>
                    <a:pt x="13" y="423"/>
                    <a:pt x="12" y="425"/>
                    <a:pt x="10" y="425"/>
                  </a:cubicBezTo>
                  <a:cubicBezTo>
                    <a:pt x="8" y="425"/>
                    <a:pt x="6" y="422"/>
                    <a:pt x="3" y="421"/>
                  </a:cubicBezTo>
                  <a:cubicBezTo>
                    <a:pt x="3" y="421"/>
                    <a:pt x="3" y="422"/>
                    <a:pt x="2" y="423"/>
                  </a:cubicBezTo>
                  <a:cubicBezTo>
                    <a:pt x="2" y="424"/>
                    <a:pt x="1" y="424"/>
                    <a:pt x="1" y="425"/>
                  </a:cubicBezTo>
                  <a:cubicBezTo>
                    <a:pt x="2" y="426"/>
                    <a:pt x="3" y="428"/>
                    <a:pt x="5" y="429"/>
                  </a:cubicBezTo>
                  <a:cubicBezTo>
                    <a:pt x="6" y="431"/>
                    <a:pt x="8" y="431"/>
                    <a:pt x="8" y="433"/>
                  </a:cubicBezTo>
                  <a:cubicBezTo>
                    <a:pt x="9" y="435"/>
                    <a:pt x="8" y="438"/>
                    <a:pt x="8" y="440"/>
                  </a:cubicBezTo>
                  <a:cubicBezTo>
                    <a:pt x="10" y="444"/>
                    <a:pt x="13" y="446"/>
                    <a:pt x="14" y="450"/>
                  </a:cubicBezTo>
                  <a:cubicBezTo>
                    <a:pt x="14" y="451"/>
                    <a:pt x="13" y="453"/>
                    <a:pt x="13" y="454"/>
                  </a:cubicBezTo>
                  <a:cubicBezTo>
                    <a:pt x="15" y="454"/>
                    <a:pt x="17" y="453"/>
                    <a:pt x="19" y="454"/>
                  </a:cubicBezTo>
                  <a:cubicBezTo>
                    <a:pt x="20" y="454"/>
                    <a:pt x="20" y="457"/>
                    <a:pt x="21" y="457"/>
                  </a:cubicBezTo>
                  <a:cubicBezTo>
                    <a:pt x="23" y="458"/>
                    <a:pt x="25" y="456"/>
                    <a:pt x="27" y="457"/>
                  </a:cubicBezTo>
                  <a:cubicBezTo>
                    <a:pt x="28" y="458"/>
                    <a:pt x="26" y="461"/>
                    <a:pt x="28" y="462"/>
                  </a:cubicBezTo>
                  <a:cubicBezTo>
                    <a:pt x="30" y="463"/>
                    <a:pt x="33" y="460"/>
                    <a:pt x="36" y="460"/>
                  </a:cubicBezTo>
                  <a:cubicBezTo>
                    <a:pt x="40" y="461"/>
                    <a:pt x="46" y="461"/>
                    <a:pt x="48" y="464"/>
                  </a:cubicBezTo>
                  <a:cubicBezTo>
                    <a:pt x="50" y="468"/>
                    <a:pt x="46" y="473"/>
                    <a:pt x="47" y="478"/>
                  </a:cubicBezTo>
                  <a:cubicBezTo>
                    <a:pt x="47" y="480"/>
                    <a:pt x="49" y="480"/>
                    <a:pt x="50" y="482"/>
                  </a:cubicBezTo>
                  <a:cubicBezTo>
                    <a:pt x="51" y="483"/>
                    <a:pt x="50" y="485"/>
                    <a:pt x="51" y="486"/>
                  </a:cubicBezTo>
                  <a:cubicBezTo>
                    <a:pt x="53" y="488"/>
                    <a:pt x="57" y="488"/>
                    <a:pt x="59" y="491"/>
                  </a:cubicBezTo>
                  <a:cubicBezTo>
                    <a:pt x="60" y="493"/>
                    <a:pt x="57" y="496"/>
                    <a:pt x="59" y="497"/>
                  </a:cubicBezTo>
                  <a:cubicBezTo>
                    <a:pt x="60" y="499"/>
                    <a:pt x="63" y="497"/>
                    <a:pt x="65" y="499"/>
                  </a:cubicBezTo>
                  <a:cubicBezTo>
                    <a:pt x="67" y="500"/>
                    <a:pt x="70" y="502"/>
                    <a:pt x="70" y="505"/>
                  </a:cubicBezTo>
                  <a:cubicBezTo>
                    <a:pt x="70" y="508"/>
                    <a:pt x="67" y="508"/>
                    <a:pt x="64" y="509"/>
                  </a:cubicBezTo>
                  <a:cubicBezTo>
                    <a:pt x="63" y="510"/>
                    <a:pt x="61" y="510"/>
                    <a:pt x="60" y="509"/>
                  </a:cubicBezTo>
                  <a:cubicBezTo>
                    <a:pt x="58" y="509"/>
                    <a:pt x="58" y="506"/>
                    <a:pt x="56" y="506"/>
                  </a:cubicBezTo>
                  <a:cubicBezTo>
                    <a:pt x="55" y="506"/>
                    <a:pt x="52" y="508"/>
                    <a:pt x="52" y="510"/>
                  </a:cubicBezTo>
                  <a:cubicBezTo>
                    <a:pt x="52" y="512"/>
                    <a:pt x="56" y="514"/>
                    <a:pt x="56" y="516"/>
                  </a:cubicBezTo>
                  <a:cubicBezTo>
                    <a:pt x="58" y="519"/>
                    <a:pt x="58" y="522"/>
                    <a:pt x="58" y="525"/>
                  </a:cubicBezTo>
                  <a:cubicBezTo>
                    <a:pt x="61" y="526"/>
                    <a:pt x="62" y="528"/>
                    <a:pt x="65" y="527"/>
                  </a:cubicBezTo>
                  <a:cubicBezTo>
                    <a:pt x="66" y="527"/>
                    <a:pt x="66" y="524"/>
                    <a:pt x="67" y="523"/>
                  </a:cubicBezTo>
                  <a:cubicBezTo>
                    <a:pt x="71" y="522"/>
                    <a:pt x="74" y="522"/>
                    <a:pt x="78" y="522"/>
                  </a:cubicBezTo>
                  <a:cubicBezTo>
                    <a:pt x="81" y="522"/>
                    <a:pt x="85" y="520"/>
                    <a:pt x="87" y="522"/>
                  </a:cubicBezTo>
                  <a:cubicBezTo>
                    <a:pt x="89" y="523"/>
                    <a:pt x="87" y="526"/>
                    <a:pt x="88" y="528"/>
                  </a:cubicBezTo>
                  <a:cubicBezTo>
                    <a:pt x="89" y="530"/>
                    <a:pt x="93" y="532"/>
                    <a:pt x="93" y="534"/>
                  </a:cubicBezTo>
                  <a:cubicBezTo>
                    <a:pt x="93" y="536"/>
                    <a:pt x="90" y="536"/>
                    <a:pt x="89" y="537"/>
                  </a:cubicBezTo>
                  <a:cubicBezTo>
                    <a:pt x="89" y="538"/>
                    <a:pt x="88" y="541"/>
                    <a:pt x="89" y="541"/>
                  </a:cubicBezTo>
                  <a:cubicBezTo>
                    <a:pt x="93" y="543"/>
                    <a:pt x="99" y="540"/>
                    <a:pt x="103" y="543"/>
                  </a:cubicBezTo>
                  <a:cubicBezTo>
                    <a:pt x="106" y="546"/>
                    <a:pt x="104" y="553"/>
                    <a:pt x="107" y="557"/>
                  </a:cubicBezTo>
                  <a:cubicBezTo>
                    <a:pt x="109" y="559"/>
                    <a:pt x="113" y="557"/>
                    <a:pt x="116" y="557"/>
                  </a:cubicBezTo>
                  <a:cubicBezTo>
                    <a:pt x="119" y="557"/>
                    <a:pt x="123" y="557"/>
                    <a:pt x="126" y="556"/>
                  </a:cubicBezTo>
                  <a:cubicBezTo>
                    <a:pt x="127" y="555"/>
                    <a:pt x="127" y="551"/>
                    <a:pt x="128" y="552"/>
                  </a:cubicBezTo>
                  <a:cubicBezTo>
                    <a:pt x="131" y="554"/>
                    <a:pt x="131" y="558"/>
                    <a:pt x="133" y="560"/>
                  </a:cubicBezTo>
                  <a:cubicBezTo>
                    <a:pt x="135" y="562"/>
                    <a:pt x="137" y="564"/>
                    <a:pt x="140" y="564"/>
                  </a:cubicBezTo>
                  <a:cubicBezTo>
                    <a:pt x="141" y="564"/>
                    <a:pt x="141" y="561"/>
                    <a:pt x="142" y="562"/>
                  </a:cubicBezTo>
                  <a:cubicBezTo>
                    <a:pt x="146" y="563"/>
                    <a:pt x="148" y="565"/>
                    <a:pt x="152" y="567"/>
                  </a:cubicBezTo>
                  <a:cubicBezTo>
                    <a:pt x="154" y="568"/>
                    <a:pt x="156" y="571"/>
                    <a:pt x="159" y="571"/>
                  </a:cubicBezTo>
                  <a:cubicBezTo>
                    <a:pt x="160" y="572"/>
                    <a:pt x="162" y="569"/>
                    <a:pt x="162" y="570"/>
                  </a:cubicBezTo>
                  <a:cubicBezTo>
                    <a:pt x="163" y="573"/>
                    <a:pt x="163" y="576"/>
                    <a:pt x="162" y="578"/>
                  </a:cubicBezTo>
                  <a:cubicBezTo>
                    <a:pt x="161" y="580"/>
                    <a:pt x="158" y="579"/>
                    <a:pt x="157" y="581"/>
                  </a:cubicBezTo>
                  <a:cubicBezTo>
                    <a:pt x="157" y="583"/>
                    <a:pt x="161" y="583"/>
                    <a:pt x="161" y="584"/>
                  </a:cubicBezTo>
                  <a:cubicBezTo>
                    <a:pt x="161" y="586"/>
                    <a:pt x="158" y="584"/>
                    <a:pt x="157" y="585"/>
                  </a:cubicBezTo>
                  <a:cubicBezTo>
                    <a:pt x="156" y="586"/>
                    <a:pt x="156" y="589"/>
                    <a:pt x="157" y="590"/>
                  </a:cubicBezTo>
                  <a:cubicBezTo>
                    <a:pt x="158" y="591"/>
                    <a:pt x="160" y="589"/>
                    <a:pt x="160" y="590"/>
                  </a:cubicBezTo>
                  <a:cubicBezTo>
                    <a:pt x="162" y="592"/>
                    <a:pt x="162" y="595"/>
                    <a:pt x="161" y="597"/>
                  </a:cubicBezTo>
                  <a:cubicBezTo>
                    <a:pt x="161" y="599"/>
                    <a:pt x="160" y="601"/>
                    <a:pt x="158" y="601"/>
                  </a:cubicBezTo>
                  <a:cubicBezTo>
                    <a:pt x="154" y="602"/>
                    <a:pt x="150" y="600"/>
                    <a:pt x="147" y="601"/>
                  </a:cubicBezTo>
                  <a:cubicBezTo>
                    <a:pt x="144" y="602"/>
                    <a:pt x="142" y="605"/>
                    <a:pt x="142" y="608"/>
                  </a:cubicBezTo>
                  <a:cubicBezTo>
                    <a:pt x="141" y="610"/>
                    <a:pt x="143" y="611"/>
                    <a:pt x="144" y="613"/>
                  </a:cubicBezTo>
                  <a:cubicBezTo>
                    <a:pt x="144" y="614"/>
                    <a:pt x="144" y="615"/>
                    <a:pt x="144" y="615"/>
                  </a:cubicBezTo>
                  <a:cubicBezTo>
                    <a:pt x="145" y="613"/>
                    <a:pt x="147" y="611"/>
                    <a:pt x="150" y="610"/>
                  </a:cubicBezTo>
                  <a:cubicBezTo>
                    <a:pt x="151" y="609"/>
                    <a:pt x="152" y="611"/>
                    <a:pt x="153" y="612"/>
                  </a:cubicBezTo>
                  <a:cubicBezTo>
                    <a:pt x="154" y="613"/>
                    <a:pt x="154" y="615"/>
                    <a:pt x="153" y="615"/>
                  </a:cubicBezTo>
                  <a:cubicBezTo>
                    <a:pt x="151" y="617"/>
                    <a:pt x="148" y="617"/>
                    <a:pt x="147" y="619"/>
                  </a:cubicBezTo>
                  <a:cubicBezTo>
                    <a:pt x="146" y="620"/>
                    <a:pt x="148" y="622"/>
                    <a:pt x="147" y="623"/>
                  </a:cubicBezTo>
                  <a:cubicBezTo>
                    <a:pt x="144" y="625"/>
                    <a:pt x="137" y="622"/>
                    <a:pt x="137" y="625"/>
                  </a:cubicBezTo>
                  <a:cubicBezTo>
                    <a:pt x="138" y="629"/>
                    <a:pt x="146" y="627"/>
                    <a:pt x="147" y="630"/>
                  </a:cubicBezTo>
                  <a:cubicBezTo>
                    <a:pt x="148" y="633"/>
                    <a:pt x="142" y="630"/>
                    <a:pt x="140" y="632"/>
                  </a:cubicBezTo>
                  <a:cubicBezTo>
                    <a:pt x="138" y="634"/>
                    <a:pt x="136" y="637"/>
                    <a:pt x="136" y="640"/>
                  </a:cubicBezTo>
                  <a:cubicBezTo>
                    <a:pt x="135" y="641"/>
                    <a:pt x="138" y="643"/>
                    <a:pt x="137" y="644"/>
                  </a:cubicBezTo>
                  <a:cubicBezTo>
                    <a:pt x="136" y="645"/>
                    <a:pt x="133" y="644"/>
                    <a:pt x="131" y="644"/>
                  </a:cubicBezTo>
                  <a:cubicBezTo>
                    <a:pt x="130" y="644"/>
                    <a:pt x="128" y="643"/>
                    <a:pt x="127" y="644"/>
                  </a:cubicBezTo>
                  <a:cubicBezTo>
                    <a:pt x="126" y="645"/>
                    <a:pt x="126" y="647"/>
                    <a:pt x="126" y="648"/>
                  </a:cubicBezTo>
                  <a:cubicBezTo>
                    <a:pt x="127" y="650"/>
                    <a:pt x="130" y="650"/>
                    <a:pt x="132" y="652"/>
                  </a:cubicBezTo>
                  <a:cubicBezTo>
                    <a:pt x="133" y="653"/>
                    <a:pt x="135" y="655"/>
                    <a:pt x="137" y="656"/>
                  </a:cubicBezTo>
                  <a:cubicBezTo>
                    <a:pt x="138" y="656"/>
                    <a:pt x="139" y="655"/>
                    <a:pt x="140" y="656"/>
                  </a:cubicBezTo>
                  <a:cubicBezTo>
                    <a:pt x="146" y="658"/>
                    <a:pt x="152" y="661"/>
                    <a:pt x="157" y="665"/>
                  </a:cubicBezTo>
                  <a:cubicBezTo>
                    <a:pt x="162" y="668"/>
                    <a:pt x="165" y="672"/>
                    <a:pt x="169" y="676"/>
                  </a:cubicBezTo>
                  <a:cubicBezTo>
                    <a:pt x="172" y="675"/>
                    <a:pt x="176" y="675"/>
                    <a:pt x="180" y="676"/>
                  </a:cubicBezTo>
                  <a:cubicBezTo>
                    <a:pt x="183" y="677"/>
                    <a:pt x="185" y="680"/>
                    <a:pt x="188" y="680"/>
                  </a:cubicBezTo>
                  <a:cubicBezTo>
                    <a:pt x="191" y="681"/>
                    <a:pt x="195" y="678"/>
                    <a:pt x="198" y="679"/>
                  </a:cubicBezTo>
                  <a:cubicBezTo>
                    <a:pt x="201" y="680"/>
                    <a:pt x="203" y="683"/>
                    <a:pt x="206" y="684"/>
                  </a:cubicBezTo>
                  <a:cubicBezTo>
                    <a:pt x="209" y="686"/>
                    <a:pt x="211" y="686"/>
                    <a:pt x="214" y="688"/>
                  </a:cubicBezTo>
                  <a:cubicBezTo>
                    <a:pt x="215" y="689"/>
                    <a:pt x="215" y="691"/>
                    <a:pt x="217" y="691"/>
                  </a:cubicBezTo>
                  <a:cubicBezTo>
                    <a:pt x="219" y="691"/>
                    <a:pt x="221" y="689"/>
                    <a:pt x="223" y="689"/>
                  </a:cubicBezTo>
                  <a:cubicBezTo>
                    <a:pt x="224" y="688"/>
                    <a:pt x="226" y="688"/>
                    <a:pt x="227" y="688"/>
                  </a:cubicBezTo>
                  <a:cubicBezTo>
                    <a:pt x="228" y="688"/>
                    <a:pt x="229" y="688"/>
                    <a:pt x="230" y="688"/>
                  </a:cubicBezTo>
                  <a:cubicBezTo>
                    <a:pt x="233" y="689"/>
                    <a:pt x="236" y="690"/>
                    <a:pt x="237" y="692"/>
                  </a:cubicBezTo>
                  <a:cubicBezTo>
                    <a:pt x="238" y="693"/>
                    <a:pt x="236" y="695"/>
                    <a:pt x="237" y="696"/>
                  </a:cubicBezTo>
                  <a:cubicBezTo>
                    <a:pt x="240" y="699"/>
                    <a:pt x="244" y="700"/>
                    <a:pt x="248" y="702"/>
                  </a:cubicBezTo>
                  <a:cubicBezTo>
                    <a:pt x="250" y="703"/>
                    <a:pt x="253" y="704"/>
                    <a:pt x="255" y="706"/>
                  </a:cubicBezTo>
                  <a:cubicBezTo>
                    <a:pt x="256" y="707"/>
                    <a:pt x="257" y="711"/>
                    <a:pt x="258" y="712"/>
                  </a:cubicBezTo>
                  <a:cubicBezTo>
                    <a:pt x="260" y="714"/>
                    <a:pt x="263" y="715"/>
                    <a:pt x="266" y="714"/>
                  </a:cubicBezTo>
                  <a:cubicBezTo>
                    <a:pt x="267" y="713"/>
                    <a:pt x="266" y="710"/>
                    <a:pt x="267" y="709"/>
                  </a:cubicBezTo>
                  <a:cubicBezTo>
                    <a:pt x="268" y="708"/>
                    <a:pt x="270" y="709"/>
                    <a:pt x="271" y="708"/>
                  </a:cubicBezTo>
                  <a:cubicBezTo>
                    <a:pt x="272" y="707"/>
                    <a:pt x="272" y="706"/>
                    <a:pt x="273" y="704"/>
                  </a:cubicBezTo>
                  <a:cubicBezTo>
                    <a:pt x="271" y="702"/>
                    <a:pt x="270" y="699"/>
                    <a:pt x="268" y="696"/>
                  </a:cubicBezTo>
                  <a:cubicBezTo>
                    <a:pt x="266" y="692"/>
                    <a:pt x="263" y="689"/>
                    <a:pt x="261" y="685"/>
                  </a:cubicBezTo>
                  <a:cubicBezTo>
                    <a:pt x="259" y="683"/>
                    <a:pt x="257" y="682"/>
                    <a:pt x="257" y="679"/>
                  </a:cubicBezTo>
                  <a:cubicBezTo>
                    <a:pt x="256" y="677"/>
                    <a:pt x="259" y="674"/>
                    <a:pt x="258" y="672"/>
                  </a:cubicBezTo>
                  <a:cubicBezTo>
                    <a:pt x="257" y="668"/>
                    <a:pt x="256" y="665"/>
                    <a:pt x="254" y="662"/>
                  </a:cubicBezTo>
                  <a:cubicBezTo>
                    <a:pt x="252" y="660"/>
                    <a:pt x="247" y="660"/>
                    <a:pt x="247" y="657"/>
                  </a:cubicBezTo>
                  <a:cubicBezTo>
                    <a:pt x="246" y="653"/>
                    <a:pt x="250" y="650"/>
                    <a:pt x="252" y="647"/>
                  </a:cubicBezTo>
                  <a:cubicBezTo>
                    <a:pt x="253" y="645"/>
                    <a:pt x="253" y="641"/>
                    <a:pt x="255" y="640"/>
                  </a:cubicBezTo>
                  <a:cubicBezTo>
                    <a:pt x="256" y="638"/>
                    <a:pt x="259" y="638"/>
                    <a:pt x="261" y="638"/>
                  </a:cubicBezTo>
                  <a:cubicBezTo>
                    <a:pt x="262" y="638"/>
                    <a:pt x="263" y="640"/>
                    <a:pt x="264" y="639"/>
                  </a:cubicBezTo>
                  <a:cubicBezTo>
                    <a:pt x="265" y="637"/>
                    <a:pt x="264" y="634"/>
                    <a:pt x="266" y="633"/>
                  </a:cubicBezTo>
                  <a:cubicBezTo>
                    <a:pt x="267" y="633"/>
                    <a:pt x="269" y="637"/>
                    <a:pt x="270" y="636"/>
                  </a:cubicBezTo>
                  <a:cubicBezTo>
                    <a:pt x="272" y="634"/>
                    <a:pt x="271" y="630"/>
                    <a:pt x="272" y="628"/>
                  </a:cubicBezTo>
                  <a:cubicBezTo>
                    <a:pt x="271" y="627"/>
                    <a:pt x="270" y="626"/>
                    <a:pt x="269" y="626"/>
                  </a:cubicBezTo>
                  <a:cubicBezTo>
                    <a:pt x="267" y="626"/>
                    <a:pt x="264" y="626"/>
                    <a:pt x="263" y="624"/>
                  </a:cubicBezTo>
                  <a:cubicBezTo>
                    <a:pt x="264" y="623"/>
                    <a:pt x="263" y="621"/>
                    <a:pt x="264" y="621"/>
                  </a:cubicBezTo>
                  <a:cubicBezTo>
                    <a:pt x="265" y="619"/>
                    <a:pt x="270" y="621"/>
                    <a:pt x="269" y="619"/>
                  </a:cubicBezTo>
                  <a:cubicBezTo>
                    <a:pt x="268" y="613"/>
                    <a:pt x="263" y="608"/>
                    <a:pt x="258" y="604"/>
                  </a:cubicBezTo>
                  <a:cubicBezTo>
                    <a:pt x="257" y="603"/>
                    <a:pt x="254" y="603"/>
                    <a:pt x="252" y="603"/>
                  </a:cubicBezTo>
                  <a:cubicBezTo>
                    <a:pt x="251" y="603"/>
                    <a:pt x="252" y="605"/>
                    <a:pt x="252" y="605"/>
                  </a:cubicBezTo>
                  <a:cubicBezTo>
                    <a:pt x="250" y="604"/>
                    <a:pt x="247" y="603"/>
                    <a:pt x="246" y="602"/>
                  </a:cubicBezTo>
                  <a:cubicBezTo>
                    <a:pt x="245" y="600"/>
                    <a:pt x="247" y="596"/>
                    <a:pt x="246" y="595"/>
                  </a:cubicBezTo>
                  <a:cubicBezTo>
                    <a:pt x="244" y="593"/>
                    <a:pt x="239" y="595"/>
                    <a:pt x="238" y="593"/>
                  </a:cubicBezTo>
                  <a:cubicBezTo>
                    <a:pt x="237" y="589"/>
                    <a:pt x="240" y="585"/>
                    <a:pt x="241" y="581"/>
                  </a:cubicBezTo>
                  <a:cubicBezTo>
                    <a:pt x="242" y="580"/>
                    <a:pt x="244" y="580"/>
                    <a:pt x="244" y="579"/>
                  </a:cubicBezTo>
                  <a:cubicBezTo>
                    <a:pt x="244" y="577"/>
                    <a:pt x="241" y="576"/>
                    <a:pt x="240" y="573"/>
                  </a:cubicBezTo>
                  <a:cubicBezTo>
                    <a:pt x="239" y="571"/>
                    <a:pt x="240" y="568"/>
                    <a:pt x="241" y="565"/>
                  </a:cubicBezTo>
                  <a:cubicBezTo>
                    <a:pt x="242" y="563"/>
                    <a:pt x="245" y="562"/>
                    <a:pt x="246" y="560"/>
                  </a:cubicBezTo>
                  <a:cubicBezTo>
                    <a:pt x="247" y="558"/>
                    <a:pt x="245" y="556"/>
                    <a:pt x="246" y="554"/>
                  </a:cubicBezTo>
                  <a:cubicBezTo>
                    <a:pt x="247" y="553"/>
                    <a:pt x="250" y="553"/>
                    <a:pt x="251" y="554"/>
                  </a:cubicBezTo>
                  <a:cubicBezTo>
                    <a:pt x="255" y="557"/>
                    <a:pt x="255" y="562"/>
                    <a:pt x="259" y="565"/>
                  </a:cubicBezTo>
                  <a:cubicBezTo>
                    <a:pt x="260" y="567"/>
                    <a:pt x="262" y="567"/>
                    <a:pt x="263" y="565"/>
                  </a:cubicBezTo>
                  <a:cubicBezTo>
                    <a:pt x="264" y="564"/>
                    <a:pt x="264" y="562"/>
                    <a:pt x="263" y="561"/>
                  </a:cubicBezTo>
                  <a:cubicBezTo>
                    <a:pt x="262" y="557"/>
                    <a:pt x="258" y="555"/>
                    <a:pt x="259" y="551"/>
                  </a:cubicBezTo>
                  <a:cubicBezTo>
                    <a:pt x="259" y="549"/>
                    <a:pt x="262" y="552"/>
                    <a:pt x="264" y="551"/>
                  </a:cubicBezTo>
                  <a:cubicBezTo>
                    <a:pt x="266" y="551"/>
                    <a:pt x="268" y="550"/>
                    <a:pt x="269" y="548"/>
                  </a:cubicBezTo>
                  <a:cubicBezTo>
                    <a:pt x="270" y="547"/>
                    <a:pt x="267" y="544"/>
                    <a:pt x="269" y="543"/>
                  </a:cubicBezTo>
                  <a:cubicBezTo>
                    <a:pt x="272" y="541"/>
                    <a:pt x="276" y="542"/>
                    <a:pt x="280" y="539"/>
                  </a:cubicBezTo>
                  <a:cubicBezTo>
                    <a:pt x="282" y="538"/>
                    <a:pt x="282" y="534"/>
                    <a:pt x="284" y="533"/>
                  </a:cubicBezTo>
                  <a:cubicBezTo>
                    <a:pt x="286" y="532"/>
                    <a:pt x="289" y="533"/>
                    <a:pt x="291" y="534"/>
                  </a:cubicBezTo>
                  <a:cubicBezTo>
                    <a:pt x="292" y="535"/>
                    <a:pt x="290" y="536"/>
                    <a:pt x="290" y="537"/>
                  </a:cubicBezTo>
                  <a:cubicBezTo>
                    <a:pt x="292" y="538"/>
                    <a:pt x="294" y="538"/>
                    <a:pt x="295" y="537"/>
                  </a:cubicBezTo>
                  <a:cubicBezTo>
                    <a:pt x="297" y="536"/>
                    <a:pt x="298" y="534"/>
                    <a:pt x="301" y="533"/>
                  </a:cubicBezTo>
                  <a:cubicBezTo>
                    <a:pt x="302" y="533"/>
                    <a:pt x="303" y="535"/>
                    <a:pt x="304" y="536"/>
                  </a:cubicBezTo>
                  <a:cubicBezTo>
                    <a:pt x="307" y="536"/>
                    <a:pt x="311" y="535"/>
                    <a:pt x="314" y="536"/>
                  </a:cubicBezTo>
                  <a:cubicBezTo>
                    <a:pt x="316" y="536"/>
                    <a:pt x="317" y="539"/>
                    <a:pt x="319" y="541"/>
                  </a:cubicBezTo>
                  <a:cubicBezTo>
                    <a:pt x="322" y="543"/>
                    <a:pt x="326" y="543"/>
                    <a:pt x="328" y="546"/>
                  </a:cubicBezTo>
                  <a:cubicBezTo>
                    <a:pt x="330" y="548"/>
                    <a:pt x="328" y="551"/>
                    <a:pt x="330" y="553"/>
                  </a:cubicBezTo>
                  <a:cubicBezTo>
                    <a:pt x="330" y="554"/>
                    <a:pt x="333" y="554"/>
                    <a:pt x="333" y="553"/>
                  </a:cubicBezTo>
                  <a:cubicBezTo>
                    <a:pt x="334" y="551"/>
                    <a:pt x="331" y="546"/>
                    <a:pt x="333" y="546"/>
                  </a:cubicBezTo>
                  <a:cubicBezTo>
                    <a:pt x="338" y="546"/>
                    <a:pt x="340" y="553"/>
                    <a:pt x="345" y="553"/>
                  </a:cubicBezTo>
                  <a:cubicBezTo>
                    <a:pt x="348" y="553"/>
                    <a:pt x="349" y="547"/>
                    <a:pt x="352" y="546"/>
                  </a:cubicBezTo>
                  <a:cubicBezTo>
                    <a:pt x="354" y="544"/>
                    <a:pt x="357" y="544"/>
                    <a:pt x="360" y="544"/>
                  </a:cubicBezTo>
                  <a:cubicBezTo>
                    <a:pt x="362" y="544"/>
                    <a:pt x="364" y="547"/>
                    <a:pt x="366" y="546"/>
                  </a:cubicBezTo>
                  <a:cubicBezTo>
                    <a:pt x="367" y="546"/>
                    <a:pt x="366" y="543"/>
                    <a:pt x="368" y="542"/>
                  </a:cubicBezTo>
                  <a:cubicBezTo>
                    <a:pt x="370" y="541"/>
                    <a:pt x="373" y="542"/>
                    <a:pt x="375" y="543"/>
                  </a:cubicBezTo>
                  <a:cubicBezTo>
                    <a:pt x="377" y="544"/>
                    <a:pt x="376" y="548"/>
                    <a:pt x="378" y="550"/>
                  </a:cubicBezTo>
                  <a:cubicBezTo>
                    <a:pt x="382" y="552"/>
                    <a:pt x="387" y="553"/>
                    <a:pt x="392" y="553"/>
                  </a:cubicBezTo>
                  <a:cubicBezTo>
                    <a:pt x="394" y="552"/>
                    <a:pt x="393" y="547"/>
                    <a:pt x="395" y="547"/>
                  </a:cubicBezTo>
                  <a:cubicBezTo>
                    <a:pt x="399" y="547"/>
                    <a:pt x="402" y="552"/>
                    <a:pt x="406" y="551"/>
                  </a:cubicBezTo>
                  <a:cubicBezTo>
                    <a:pt x="409" y="551"/>
                    <a:pt x="410" y="547"/>
                    <a:pt x="411" y="545"/>
                  </a:cubicBezTo>
                  <a:cubicBezTo>
                    <a:pt x="412" y="542"/>
                    <a:pt x="413" y="539"/>
                    <a:pt x="411" y="537"/>
                  </a:cubicBezTo>
                  <a:cubicBezTo>
                    <a:pt x="410" y="535"/>
                    <a:pt x="406" y="537"/>
                    <a:pt x="404" y="536"/>
                  </a:cubicBezTo>
                  <a:cubicBezTo>
                    <a:pt x="400" y="534"/>
                    <a:pt x="396" y="530"/>
                    <a:pt x="394" y="527"/>
                  </a:cubicBezTo>
                  <a:cubicBezTo>
                    <a:pt x="397" y="525"/>
                    <a:pt x="401" y="526"/>
                    <a:pt x="403" y="523"/>
                  </a:cubicBezTo>
                  <a:cubicBezTo>
                    <a:pt x="404" y="521"/>
                    <a:pt x="400" y="520"/>
                    <a:pt x="400" y="517"/>
                  </a:cubicBezTo>
                  <a:cubicBezTo>
                    <a:pt x="400" y="514"/>
                    <a:pt x="402" y="511"/>
                    <a:pt x="405" y="510"/>
                  </a:cubicBezTo>
                  <a:cubicBezTo>
                    <a:pt x="408" y="509"/>
                    <a:pt x="411" y="513"/>
                    <a:pt x="414" y="512"/>
                  </a:cubicBezTo>
                  <a:cubicBezTo>
                    <a:pt x="416" y="511"/>
                    <a:pt x="412" y="509"/>
                    <a:pt x="410" y="508"/>
                  </a:cubicBezTo>
                  <a:cubicBezTo>
                    <a:pt x="409" y="507"/>
                    <a:pt x="406" y="508"/>
                    <a:pt x="405" y="506"/>
                  </a:cubicBezTo>
                  <a:cubicBezTo>
                    <a:pt x="404" y="505"/>
                    <a:pt x="407" y="504"/>
                    <a:pt x="406" y="503"/>
                  </a:cubicBezTo>
                  <a:cubicBezTo>
                    <a:pt x="405" y="502"/>
                    <a:pt x="402" y="504"/>
                    <a:pt x="401" y="503"/>
                  </a:cubicBezTo>
                  <a:cubicBezTo>
                    <a:pt x="399" y="501"/>
                    <a:pt x="399" y="497"/>
                    <a:pt x="401" y="495"/>
                  </a:cubicBezTo>
                  <a:cubicBezTo>
                    <a:pt x="403" y="493"/>
                    <a:pt x="408" y="496"/>
                    <a:pt x="412" y="494"/>
                  </a:cubicBezTo>
                  <a:cubicBezTo>
                    <a:pt x="414" y="494"/>
                    <a:pt x="416" y="492"/>
                    <a:pt x="419" y="494"/>
                  </a:cubicBezTo>
                  <a:cubicBezTo>
                    <a:pt x="425" y="494"/>
                    <a:pt x="430" y="492"/>
                    <a:pt x="435" y="491"/>
                  </a:cubicBezTo>
                  <a:cubicBezTo>
                    <a:pt x="439" y="487"/>
                    <a:pt x="445" y="487"/>
                    <a:pt x="451" y="488"/>
                  </a:cubicBezTo>
                  <a:cubicBezTo>
                    <a:pt x="451" y="485"/>
                    <a:pt x="453" y="482"/>
                    <a:pt x="455" y="480"/>
                  </a:cubicBezTo>
                  <a:cubicBezTo>
                    <a:pt x="456" y="479"/>
                    <a:pt x="458" y="481"/>
                    <a:pt x="459" y="481"/>
                  </a:cubicBezTo>
                  <a:cubicBezTo>
                    <a:pt x="468" y="479"/>
                    <a:pt x="476" y="478"/>
                    <a:pt x="484" y="475"/>
                  </a:cubicBezTo>
                  <a:cubicBezTo>
                    <a:pt x="486" y="474"/>
                    <a:pt x="483" y="470"/>
                    <a:pt x="485" y="469"/>
                  </a:cubicBezTo>
                  <a:cubicBezTo>
                    <a:pt x="486" y="467"/>
                    <a:pt x="489" y="466"/>
                    <a:pt x="492" y="466"/>
                  </a:cubicBezTo>
                  <a:cubicBezTo>
                    <a:pt x="498" y="467"/>
                    <a:pt x="503" y="470"/>
                    <a:pt x="509" y="471"/>
                  </a:cubicBezTo>
                  <a:cubicBezTo>
                    <a:pt x="511" y="472"/>
                    <a:pt x="513" y="469"/>
                    <a:pt x="515" y="470"/>
                  </a:cubicBezTo>
                  <a:cubicBezTo>
                    <a:pt x="517" y="473"/>
                    <a:pt x="517" y="477"/>
                    <a:pt x="518" y="480"/>
                  </a:cubicBezTo>
                  <a:cubicBezTo>
                    <a:pt x="519" y="481"/>
                    <a:pt x="521" y="482"/>
                    <a:pt x="521" y="483"/>
                  </a:cubicBezTo>
                  <a:cubicBezTo>
                    <a:pt x="522" y="485"/>
                    <a:pt x="519" y="488"/>
                    <a:pt x="520" y="490"/>
                  </a:cubicBezTo>
                  <a:cubicBezTo>
                    <a:pt x="522" y="489"/>
                    <a:pt x="524" y="490"/>
                    <a:pt x="526" y="490"/>
                  </a:cubicBezTo>
                  <a:cubicBezTo>
                    <a:pt x="527" y="490"/>
                    <a:pt x="528" y="488"/>
                    <a:pt x="529" y="488"/>
                  </a:cubicBezTo>
                  <a:cubicBezTo>
                    <a:pt x="530" y="488"/>
                    <a:pt x="531" y="489"/>
                    <a:pt x="532" y="489"/>
                  </a:cubicBezTo>
                  <a:cubicBezTo>
                    <a:pt x="533" y="488"/>
                    <a:pt x="533" y="484"/>
                    <a:pt x="534" y="485"/>
                  </a:cubicBezTo>
                  <a:cubicBezTo>
                    <a:pt x="536" y="488"/>
                    <a:pt x="535" y="492"/>
                    <a:pt x="537" y="495"/>
                  </a:cubicBezTo>
                  <a:cubicBezTo>
                    <a:pt x="538" y="496"/>
                    <a:pt x="540" y="495"/>
                    <a:pt x="540" y="494"/>
                  </a:cubicBezTo>
                  <a:cubicBezTo>
                    <a:pt x="541" y="493"/>
                    <a:pt x="539" y="491"/>
                    <a:pt x="540" y="491"/>
                  </a:cubicBezTo>
                  <a:cubicBezTo>
                    <a:pt x="543" y="490"/>
                    <a:pt x="547" y="493"/>
                    <a:pt x="550" y="493"/>
                  </a:cubicBezTo>
                  <a:cubicBezTo>
                    <a:pt x="552" y="494"/>
                    <a:pt x="548" y="497"/>
                    <a:pt x="549" y="499"/>
                  </a:cubicBezTo>
                  <a:cubicBezTo>
                    <a:pt x="549" y="500"/>
                    <a:pt x="550" y="501"/>
                    <a:pt x="551" y="501"/>
                  </a:cubicBezTo>
                  <a:cubicBezTo>
                    <a:pt x="553" y="500"/>
                    <a:pt x="555" y="497"/>
                    <a:pt x="557" y="497"/>
                  </a:cubicBezTo>
                  <a:cubicBezTo>
                    <a:pt x="559" y="497"/>
                    <a:pt x="560" y="500"/>
                    <a:pt x="561" y="500"/>
                  </a:cubicBezTo>
                  <a:cubicBezTo>
                    <a:pt x="561" y="495"/>
                    <a:pt x="570" y="495"/>
                    <a:pt x="572" y="492"/>
                  </a:cubicBezTo>
                  <a:cubicBezTo>
                    <a:pt x="579" y="491"/>
                    <a:pt x="581" y="486"/>
                    <a:pt x="587" y="487"/>
                  </a:cubicBezTo>
                  <a:cubicBezTo>
                    <a:pt x="589" y="487"/>
                    <a:pt x="584" y="491"/>
                    <a:pt x="585" y="493"/>
                  </a:cubicBezTo>
                  <a:cubicBezTo>
                    <a:pt x="586" y="495"/>
                    <a:pt x="588" y="497"/>
                    <a:pt x="591" y="499"/>
                  </a:cubicBezTo>
                  <a:cubicBezTo>
                    <a:pt x="594" y="501"/>
                    <a:pt x="598" y="501"/>
                    <a:pt x="600" y="504"/>
                  </a:cubicBezTo>
                  <a:cubicBezTo>
                    <a:pt x="613" y="519"/>
                    <a:pt x="622" y="536"/>
                    <a:pt x="635" y="550"/>
                  </a:cubicBezTo>
                  <a:cubicBezTo>
                    <a:pt x="636" y="552"/>
                    <a:pt x="638" y="548"/>
                    <a:pt x="639" y="546"/>
                  </a:cubicBezTo>
                  <a:cubicBezTo>
                    <a:pt x="639" y="545"/>
                    <a:pt x="637" y="544"/>
                    <a:pt x="638" y="543"/>
                  </a:cubicBezTo>
                  <a:cubicBezTo>
                    <a:pt x="640" y="542"/>
                    <a:pt x="642" y="542"/>
                    <a:pt x="643" y="543"/>
                  </a:cubicBezTo>
                  <a:cubicBezTo>
                    <a:pt x="645" y="543"/>
                    <a:pt x="647" y="545"/>
                    <a:pt x="648" y="547"/>
                  </a:cubicBezTo>
                  <a:cubicBezTo>
                    <a:pt x="649" y="548"/>
                    <a:pt x="646" y="549"/>
                    <a:pt x="647" y="550"/>
                  </a:cubicBezTo>
                  <a:cubicBezTo>
                    <a:pt x="648" y="550"/>
                    <a:pt x="650" y="549"/>
                    <a:pt x="651" y="550"/>
                  </a:cubicBezTo>
                  <a:cubicBezTo>
                    <a:pt x="652" y="550"/>
                    <a:pt x="651" y="552"/>
                    <a:pt x="651" y="552"/>
                  </a:cubicBezTo>
                  <a:cubicBezTo>
                    <a:pt x="656" y="553"/>
                    <a:pt x="661" y="552"/>
                    <a:pt x="666" y="552"/>
                  </a:cubicBezTo>
                  <a:cubicBezTo>
                    <a:pt x="669" y="551"/>
                    <a:pt x="669" y="546"/>
                    <a:pt x="672" y="546"/>
                  </a:cubicBezTo>
                  <a:cubicBezTo>
                    <a:pt x="677" y="547"/>
                    <a:pt x="681" y="551"/>
                    <a:pt x="684" y="555"/>
                  </a:cubicBezTo>
                  <a:cubicBezTo>
                    <a:pt x="686" y="557"/>
                    <a:pt x="685" y="561"/>
                    <a:pt x="687" y="562"/>
                  </a:cubicBezTo>
                  <a:cubicBezTo>
                    <a:pt x="689" y="564"/>
                    <a:pt x="693" y="561"/>
                    <a:pt x="696" y="562"/>
                  </a:cubicBezTo>
                  <a:cubicBezTo>
                    <a:pt x="697" y="562"/>
                    <a:pt x="697" y="565"/>
                    <a:pt x="698" y="566"/>
                  </a:cubicBezTo>
                  <a:cubicBezTo>
                    <a:pt x="699" y="568"/>
                    <a:pt x="701" y="570"/>
                    <a:pt x="704" y="571"/>
                  </a:cubicBezTo>
                  <a:cubicBezTo>
                    <a:pt x="707" y="570"/>
                    <a:pt x="709" y="573"/>
                    <a:pt x="712" y="572"/>
                  </a:cubicBezTo>
                  <a:cubicBezTo>
                    <a:pt x="714" y="571"/>
                    <a:pt x="714" y="567"/>
                    <a:pt x="716" y="567"/>
                  </a:cubicBezTo>
                  <a:cubicBezTo>
                    <a:pt x="718" y="567"/>
                    <a:pt x="715" y="570"/>
                    <a:pt x="715" y="572"/>
                  </a:cubicBezTo>
                  <a:cubicBezTo>
                    <a:pt x="718" y="575"/>
                    <a:pt x="722" y="577"/>
                    <a:pt x="725" y="580"/>
                  </a:cubicBezTo>
                  <a:cubicBezTo>
                    <a:pt x="727" y="580"/>
                    <a:pt x="730" y="580"/>
                    <a:pt x="733" y="580"/>
                  </a:cubicBezTo>
                  <a:cubicBezTo>
                    <a:pt x="735" y="578"/>
                    <a:pt x="738" y="575"/>
                    <a:pt x="740" y="574"/>
                  </a:cubicBezTo>
                  <a:cubicBezTo>
                    <a:pt x="743" y="572"/>
                    <a:pt x="747" y="573"/>
                    <a:pt x="750" y="571"/>
                  </a:cubicBezTo>
                  <a:cubicBezTo>
                    <a:pt x="752" y="570"/>
                    <a:pt x="754" y="567"/>
                    <a:pt x="756" y="565"/>
                  </a:cubicBezTo>
                  <a:cubicBezTo>
                    <a:pt x="759" y="562"/>
                    <a:pt x="762" y="559"/>
                    <a:pt x="765" y="557"/>
                  </a:cubicBezTo>
                  <a:cubicBezTo>
                    <a:pt x="767" y="556"/>
                    <a:pt x="769" y="558"/>
                    <a:pt x="771" y="557"/>
                  </a:cubicBezTo>
                  <a:cubicBezTo>
                    <a:pt x="772" y="556"/>
                    <a:pt x="772" y="554"/>
                    <a:pt x="774" y="553"/>
                  </a:cubicBezTo>
                  <a:cubicBezTo>
                    <a:pt x="775" y="552"/>
                    <a:pt x="777" y="554"/>
                    <a:pt x="779" y="553"/>
                  </a:cubicBezTo>
                  <a:cubicBezTo>
                    <a:pt x="780" y="553"/>
                    <a:pt x="781" y="551"/>
                    <a:pt x="782" y="551"/>
                  </a:cubicBezTo>
                  <a:cubicBezTo>
                    <a:pt x="783" y="551"/>
                    <a:pt x="784" y="552"/>
                    <a:pt x="785" y="552"/>
                  </a:cubicBezTo>
                  <a:cubicBezTo>
                    <a:pt x="786" y="552"/>
                    <a:pt x="787" y="550"/>
                    <a:pt x="788" y="550"/>
                  </a:cubicBezTo>
                  <a:cubicBezTo>
                    <a:pt x="790" y="551"/>
                    <a:pt x="790" y="553"/>
                    <a:pt x="792" y="553"/>
                  </a:cubicBezTo>
                  <a:cubicBezTo>
                    <a:pt x="796" y="554"/>
                    <a:pt x="801" y="553"/>
                    <a:pt x="806" y="555"/>
                  </a:cubicBezTo>
                  <a:cubicBezTo>
                    <a:pt x="807" y="555"/>
                    <a:pt x="806" y="557"/>
                    <a:pt x="806" y="558"/>
                  </a:cubicBezTo>
                  <a:cubicBezTo>
                    <a:pt x="807" y="560"/>
                    <a:pt x="808" y="562"/>
                    <a:pt x="810" y="563"/>
                  </a:cubicBezTo>
                  <a:cubicBezTo>
                    <a:pt x="813" y="565"/>
                    <a:pt x="817" y="566"/>
                    <a:pt x="820" y="567"/>
                  </a:cubicBezTo>
                  <a:cubicBezTo>
                    <a:pt x="823" y="567"/>
                    <a:pt x="826" y="566"/>
                    <a:pt x="828" y="566"/>
                  </a:cubicBezTo>
                  <a:cubicBezTo>
                    <a:pt x="832" y="566"/>
                    <a:pt x="835" y="566"/>
                    <a:pt x="839" y="566"/>
                  </a:cubicBezTo>
                  <a:cubicBezTo>
                    <a:pt x="841" y="567"/>
                    <a:pt x="843" y="568"/>
                    <a:pt x="845" y="568"/>
                  </a:cubicBezTo>
                  <a:cubicBezTo>
                    <a:pt x="847" y="568"/>
                    <a:pt x="849" y="567"/>
                    <a:pt x="850" y="565"/>
                  </a:cubicBezTo>
                  <a:cubicBezTo>
                    <a:pt x="852" y="564"/>
                    <a:pt x="854" y="561"/>
                    <a:pt x="853" y="559"/>
                  </a:cubicBezTo>
                  <a:cubicBezTo>
                    <a:pt x="853" y="556"/>
                    <a:pt x="850" y="555"/>
                    <a:pt x="849" y="553"/>
                  </a:cubicBezTo>
                  <a:cubicBezTo>
                    <a:pt x="848" y="550"/>
                    <a:pt x="847" y="547"/>
                    <a:pt x="846" y="545"/>
                  </a:cubicBezTo>
                  <a:cubicBezTo>
                    <a:pt x="846" y="542"/>
                    <a:pt x="847" y="539"/>
                    <a:pt x="848" y="537"/>
                  </a:cubicBezTo>
                  <a:cubicBezTo>
                    <a:pt x="848" y="536"/>
                    <a:pt x="850" y="537"/>
                    <a:pt x="851" y="536"/>
                  </a:cubicBezTo>
                  <a:cubicBezTo>
                    <a:pt x="852" y="533"/>
                    <a:pt x="850" y="527"/>
                    <a:pt x="853" y="526"/>
                  </a:cubicBezTo>
                  <a:cubicBezTo>
                    <a:pt x="857" y="525"/>
                    <a:pt x="860" y="532"/>
                    <a:pt x="864" y="533"/>
                  </a:cubicBezTo>
                  <a:cubicBezTo>
                    <a:pt x="868" y="534"/>
                    <a:pt x="872" y="530"/>
                    <a:pt x="876" y="531"/>
                  </a:cubicBezTo>
                  <a:cubicBezTo>
                    <a:pt x="879" y="531"/>
                    <a:pt x="881" y="535"/>
                    <a:pt x="883" y="536"/>
                  </a:cubicBezTo>
                  <a:cubicBezTo>
                    <a:pt x="886" y="537"/>
                    <a:pt x="890" y="535"/>
                    <a:pt x="892" y="537"/>
                  </a:cubicBezTo>
                  <a:cubicBezTo>
                    <a:pt x="895" y="538"/>
                    <a:pt x="898" y="540"/>
                    <a:pt x="899" y="543"/>
                  </a:cubicBezTo>
                  <a:cubicBezTo>
                    <a:pt x="900" y="546"/>
                    <a:pt x="898" y="551"/>
                    <a:pt x="900" y="554"/>
                  </a:cubicBezTo>
                  <a:cubicBezTo>
                    <a:pt x="902" y="557"/>
                    <a:pt x="905" y="560"/>
                    <a:pt x="908" y="561"/>
                  </a:cubicBezTo>
                  <a:cubicBezTo>
                    <a:pt x="910" y="562"/>
                    <a:pt x="912" y="559"/>
                    <a:pt x="914" y="559"/>
                  </a:cubicBezTo>
                  <a:cubicBezTo>
                    <a:pt x="914" y="559"/>
                    <a:pt x="913" y="561"/>
                    <a:pt x="914" y="561"/>
                  </a:cubicBezTo>
                  <a:cubicBezTo>
                    <a:pt x="916" y="562"/>
                    <a:pt x="918" y="562"/>
                    <a:pt x="920" y="562"/>
                  </a:cubicBezTo>
                  <a:cubicBezTo>
                    <a:pt x="925" y="562"/>
                    <a:pt x="929" y="562"/>
                    <a:pt x="934" y="561"/>
                  </a:cubicBezTo>
                  <a:cubicBezTo>
                    <a:pt x="935" y="561"/>
                    <a:pt x="935" y="560"/>
                    <a:pt x="936" y="560"/>
                  </a:cubicBezTo>
                  <a:cubicBezTo>
                    <a:pt x="942" y="560"/>
                    <a:pt x="948" y="559"/>
                    <a:pt x="953" y="560"/>
                  </a:cubicBezTo>
                  <a:cubicBezTo>
                    <a:pt x="956" y="560"/>
                    <a:pt x="959" y="562"/>
                    <a:pt x="962" y="563"/>
                  </a:cubicBezTo>
                  <a:cubicBezTo>
                    <a:pt x="965" y="564"/>
                    <a:pt x="969" y="563"/>
                    <a:pt x="972" y="565"/>
                  </a:cubicBezTo>
                  <a:cubicBezTo>
                    <a:pt x="973" y="567"/>
                    <a:pt x="971" y="570"/>
                    <a:pt x="972" y="571"/>
                  </a:cubicBezTo>
                  <a:cubicBezTo>
                    <a:pt x="973" y="574"/>
                    <a:pt x="975" y="576"/>
                    <a:pt x="978" y="577"/>
                  </a:cubicBezTo>
                  <a:cubicBezTo>
                    <a:pt x="985" y="579"/>
                    <a:pt x="992" y="577"/>
                    <a:pt x="1000" y="578"/>
                  </a:cubicBezTo>
                  <a:cubicBezTo>
                    <a:pt x="1001" y="578"/>
                    <a:pt x="1003" y="580"/>
                    <a:pt x="1005" y="579"/>
                  </a:cubicBezTo>
                  <a:cubicBezTo>
                    <a:pt x="1008" y="578"/>
                    <a:pt x="1009" y="575"/>
                    <a:pt x="1011" y="575"/>
                  </a:cubicBezTo>
                  <a:cubicBezTo>
                    <a:pt x="1015" y="574"/>
                    <a:pt x="1019" y="575"/>
                    <a:pt x="1023" y="574"/>
                  </a:cubicBezTo>
                  <a:cubicBezTo>
                    <a:pt x="1025" y="574"/>
                    <a:pt x="1027" y="572"/>
                    <a:pt x="1029" y="571"/>
                  </a:cubicBezTo>
                  <a:cubicBezTo>
                    <a:pt x="1031" y="569"/>
                    <a:pt x="1032" y="568"/>
                    <a:pt x="1033" y="567"/>
                  </a:cubicBezTo>
                  <a:cubicBezTo>
                    <a:pt x="1036" y="565"/>
                    <a:pt x="1039" y="564"/>
                    <a:pt x="1042" y="563"/>
                  </a:cubicBezTo>
                  <a:cubicBezTo>
                    <a:pt x="1044" y="562"/>
                    <a:pt x="1047" y="560"/>
                    <a:pt x="1049" y="561"/>
                  </a:cubicBezTo>
                  <a:cubicBezTo>
                    <a:pt x="1052" y="561"/>
                    <a:pt x="1054" y="564"/>
                    <a:pt x="1057" y="565"/>
                  </a:cubicBezTo>
                  <a:cubicBezTo>
                    <a:pt x="1059" y="566"/>
                    <a:pt x="1061" y="567"/>
                    <a:pt x="1064" y="567"/>
                  </a:cubicBezTo>
                  <a:cubicBezTo>
                    <a:pt x="1066" y="567"/>
                    <a:pt x="1069" y="566"/>
                    <a:pt x="1071" y="566"/>
                  </a:cubicBezTo>
                  <a:cubicBezTo>
                    <a:pt x="1073" y="566"/>
                    <a:pt x="1074" y="568"/>
                    <a:pt x="1075" y="568"/>
                  </a:cubicBezTo>
                  <a:cubicBezTo>
                    <a:pt x="1080" y="570"/>
                    <a:pt x="1086" y="571"/>
                    <a:pt x="1091" y="572"/>
                  </a:cubicBezTo>
                  <a:cubicBezTo>
                    <a:pt x="1095" y="569"/>
                    <a:pt x="1101" y="567"/>
                    <a:pt x="1104" y="564"/>
                  </a:cubicBezTo>
                  <a:cubicBezTo>
                    <a:pt x="1105" y="563"/>
                    <a:pt x="1103" y="561"/>
                    <a:pt x="1103" y="560"/>
                  </a:cubicBezTo>
                  <a:cubicBezTo>
                    <a:pt x="1104" y="558"/>
                    <a:pt x="1106" y="556"/>
                    <a:pt x="1107" y="553"/>
                  </a:cubicBezTo>
                  <a:cubicBezTo>
                    <a:pt x="1107" y="549"/>
                    <a:pt x="1105" y="545"/>
                    <a:pt x="1107" y="540"/>
                  </a:cubicBezTo>
                  <a:cubicBezTo>
                    <a:pt x="1108" y="537"/>
                    <a:pt x="1112" y="536"/>
                    <a:pt x="1113" y="532"/>
                  </a:cubicBezTo>
                  <a:cubicBezTo>
                    <a:pt x="1114" y="528"/>
                    <a:pt x="1114" y="523"/>
                    <a:pt x="1112" y="520"/>
                  </a:cubicBezTo>
                  <a:cubicBezTo>
                    <a:pt x="1110" y="518"/>
                    <a:pt x="1108" y="523"/>
                    <a:pt x="1106" y="523"/>
                  </a:cubicBezTo>
                  <a:cubicBezTo>
                    <a:pt x="1104" y="522"/>
                    <a:pt x="1102" y="520"/>
                    <a:pt x="1103" y="519"/>
                  </a:cubicBezTo>
                  <a:cubicBezTo>
                    <a:pt x="1104" y="515"/>
                    <a:pt x="1107" y="512"/>
                    <a:pt x="1110" y="511"/>
                  </a:cubicBezTo>
                  <a:cubicBezTo>
                    <a:pt x="1112" y="509"/>
                    <a:pt x="1115" y="511"/>
                    <a:pt x="1117" y="511"/>
                  </a:cubicBezTo>
                  <a:cubicBezTo>
                    <a:pt x="1119" y="510"/>
                    <a:pt x="1121" y="508"/>
                    <a:pt x="1124" y="507"/>
                  </a:cubicBezTo>
                  <a:cubicBezTo>
                    <a:pt x="1129" y="506"/>
                    <a:pt x="1135" y="505"/>
                    <a:pt x="1141" y="505"/>
                  </a:cubicBezTo>
                  <a:cubicBezTo>
                    <a:pt x="1145" y="505"/>
                    <a:pt x="1148" y="507"/>
                    <a:pt x="1152" y="508"/>
                  </a:cubicBezTo>
                  <a:cubicBezTo>
                    <a:pt x="1153" y="509"/>
                    <a:pt x="1155" y="509"/>
                    <a:pt x="1156" y="509"/>
                  </a:cubicBezTo>
                  <a:cubicBezTo>
                    <a:pt x="1158" y="509"/>
                    <a:pt x="1159" y="508"/>
                    <a:pt x="1160" y="508"/>
                  </a:cubicBezTo>
                  <a:cubicBezTo>
                    <a:pt x="1164" y="510"/>
                    <a:pt x="1169" y="513"/>
                    <a:pt x="1173" y="516"/>
                  </a:cubicBezTo>
                  <a:cubicBezTo>
                    <a:pt x="1175" y="518"/>
                    <a:pt x="1175" y="522"/>
                    <a:pt x="1177" y="524"/>
                  </a:cubicBezTo>
                  <a:cubicBezTo>
                    <a:pt x="1177" y="525"/>
                    <a:pt x="1179" y="525"/>
                    <a:pt x="1179" y="526"/>
                  </a:cubicBezTo>
                  <a:cubicBezTo>
                    <a:pt x="1179" y="527"/>
                    <a:pt x="1177" y="528"/>
                    <a:pt x="1178" y="529"/>
                  </a:cubicBezTo>
                  <a:cubicBezTo>
                    <a:pt x="1180" y="533"/>
                    <a:pt x="1184" y="536"/>
                    <a:pt x="1187" y="540"/>
                  </a:cubicBezTo>
                  <a:cubicBezTo>
                    <a:pt x="1188" y="541"/>
                    <a:pt x="1187" y="543"/>
                    <a:pt x="1188" y="544"/>
                  </a:cubicBezTo>
                  <a:cubicBezTo>
                    <a:pt x="1189" y="546"/>
                    <a:pt x="1191" y="547"/>
                    <a:pt x="1192" y="548"/>
                  </a:cubicBezTo>
                  <a:cubicBezTo>
                    <a:pt x="1194" y="552"/>
                    <a:pt x="1196" y="555"/>
                    <a:pt x="1197" y="559"/>
                  </a:cubicBezTo>
                  <a:cubicBezTo>
                    <a:pt x="1198" y="561"/>
                    <a:pt x="1201" y="560"/>
                    <a:pt x="1202" y="561"/>
                  </a:cubicBezTo>
                  <a:cubicBezTo>
                    <a:pt x="1202" y="562"/>
                    <a:pt x="1200" y="563"/>
                    <a:pt x="1201" y="564"/>
                  </a:cubicBezTo>
                  <a:cubicBezTo>
                    <a:pt x="1201" y="566"/>
                    <a:pt x="1202" y="569"/>
                    <a:pt x="1204" y="570"/>
                  </a:cubicBezTo>
                  <a:cubicBezTo>
                    <a:pt x="1207" y="571"/>
                    <a:pt x="1211" y="570"/>
                    <a:pt x="1214" y="572"/>
                  </a:cubicBezTo>
                  <a:cubicBezTo>
                    <a:pt x="1217" y="572"/>
                    <a:pt x="1219" y="575"/>
                    <a:pt x="1222" y="575"/>
                  </a:cubicBezTo>
                  <a:cubicBezTo>
                    <a:pt x="1224" y="575"/>
                    <a:pt x="1225" y="572"/>
                    <a:pt x="1227" y="573"/>
                  </a:cubicBezTo>
                  <a:cubicBezTo>
                    <a:pt x="1231" y="575"/>
                    <a:pt x="1233" y="580"/>
                    <a:pt x="1237" y="583"/>
                  </a:cubicBezTo>
                  <a:cubicBezTo>
                    <a:pt x="1238" y="584"/>
                    <a:pt x="1241" y="583"/>
                    <a:pt x="1243" y="584"/>
                  </a:cubicBezTo>
                  <a:cubicBezTo>
                    <a:pt x="1244" y="586"/>
                    <a:pt x="1244" y="589"/>
                    <a:pt x="1245" y="592"/>
                  </a:cubicBezTo>
                  <a:cubicBezTo>
                    <a:pt x="1245" y="593"/>
                    <a:pt x="1244" y="595"/>
                    <a:pt x="1245" y="597"/>
                  </a:cubicBezTo>
                  <a:cubicBezTo>
                    <a:pt x="1246" y="600"/>
                    <a:pt x="1248" y="605"/>
                    <a:pt x="1251" y="605"/>
                  </a:cubicBezTo>
                  <a:cubicBezTo>
                    <a:pt x="1257" y="606"/>
                    <a:pt x="1264" y="605"/>
                    <a:pt x="1270" y="605"/>
                  </a:cubicBezTo>
                  <a:cubicBezTo>
                    <a:pt x="1272" y="605"/>
                    <a:pt x="1272" y="600"/>
                    <a:pt x="1274" y="599"/>
                  </a:cubicBezTo>
                  <a:cubicBezTo>
                    <a:pt x="1281" y="597"/>
                    <a:pt x="1287" y="594"/>
                    <a:pt x="1294" y="593"/>
                  </a:cubicBezTo>
                  <a:cubicBezTo>
                    <a:pt x="1296" y="593"/>
                    <a:pt x="1294" y="597"/>
                    <a:pt x="1295" y="598"/>
                  </a:cubicBezTo>
                  <a:cubicBezTo>
                    <a:pt x="1296" y="601"/>
                    <a:pt x="1298" y="604"/>
                    <a:pt x="1298" y="607"/>
                  </a:cubicBezTo>
                  <a:cubicBezTo>
                    <a:pt x="1298" y="610"/>
                    <a:pt x="1294" y="612"/>
                    <a:pt x="1294" y="614"/>
                  </a:cubicBezTo>
                  <a:cubicBezTo>
                    <a:pt x="1293" y="618"/>
                    <a:pt x="1294" y="622"/>
                    <a:pt x="1294" y="626"/>
                  </a:cubicBezTo>
                  <a:cubicBezTo>
                    <a:pt x="1294" y="629"/>
                    <a:pt x="1294" y="631"/>
                    <a:pt x="1293" y="634"/>
                  </a:cubicBezTo>
                  <a:cubicBezTo>
                    <a:pt x="1293" y="636"/>
                    <a:pt x="1293" y="639"/>
                    <a:pt x="1292" y="641"/>
                  </a:cubicBezTo>
                  <a:cubicBezTo>
                    <a:pt x="1292" y="642"/>
                    <a:pt x="1290" y="642"/>
                    <a:pt x="1289" y="644"/>
                  </a:cubicBezTo>
                  <a:cubicBezTo>
                    <a:pt x="1289" y="645"/>
                    <a:pt x="1290" y="648"/>
                    <a:pt x="1288" y="649"/>
                  </a:cubicBezTo>
                  <a:cubicBezTo>
                    <a:pt x="1287" y="650"/>
                    <a:pt x="1285" y="650"/>
                    <a:pt x="1284" y="650"/>
                  </a:cubicBezTo>
                  <a:cubicBezTo>
                    <a:pt x="1280" y="649"/>
                    <a:pt x="1277" y="646"/>
                    <a:pt x="1274" y="646"/>
                  </a:cubicBezTo>
                  <a:cubicBezTo>
                    <a:pt x="1272" y="647"/>
                    <a:pt x="1272" y="650"/>
                    <a:pt x="1271" y="652"/>
                  </a:cubicBezTo>
                  <a:cubicBezTo>
                    <a:pt x="1269" y="653"/>
                    <a:pt x="1266" y="653"/>
                    <a:pt x="1265" y="655"/>
                  </a:cubicBezTo>
                  <a:cubicBezTo>
                    <a:pt x="1264" y="655"/>
                    <a:pt x="1265" y="657"/>
                    <a:pt x="1266" y="657"/>
                  </a:cubicBezTo>
                  <a:cubicBezTo>
                    <a:pt x="1267" y="661"/>
                    <a:pt x="1271" y="665"/>
                    <a:pt x="1271" y="669"/>
                  </a:cubicBezTo>
                  <a:cubicBezTo>
                    <a:pt x="1273" y="674"/>
                    <a:pt x="1272" y="680"/>
                    <a:pt x="1271" y="686"/>
                  </a:cubicBezTo>
                  <a:cubicBezTo>
                    <a:pt x="1271" y="688"/>
                    <a:pt x="1268" y="687"/>
                    <a:pt x="1267" y="689"/>
                  </a:cubicBezTo>
                  <a:cubicBezTo>
                    <a:pt x="1266" y="690"/>
                    <a:pt x="1266" y="692"/>
                    <a:pt x="1266" y="694"/>
                  </a:cubicBezTo>
                  <a:close/>
                </a:path>
              </a:pathLst>
            </a:custGeom>
            <a:solidFill>
              <a:srgbClr val="FDD1A7"/>
            </a:solidFill>
            <a:ln w="3175" cap="rnd">
              <a:solidFill>
                <a:srgbClr val="F47729">
                  <a:lumMod val="40000"/>
                  <a:lumOff val="60000"/>
                </a:srgbClr>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24" name="Freeform 381"/>
            <p:cNvSpPr>
              <a:spLocks noChangeAspect="1"/>
            </p:cNvSpPr>
            <p:nvPr/>
          </p:nvSpPr>
          <p:spPr bwMode="auto">
            <a:xfrm>
              <a:off x="7173759" y="2878560"/>
              <a:ext cx="123814" cy="128856"/>
            </a:xfrm>
            <a:custGeom>
              <a:avLst/>
              <a:gdLst>
                <a:gd name="T0" fmla="*/ 2147483647 w 71"/>
                <a:gd name="T1" fmla="*/ 2147483647 h 68"/>
                <a:gd name="T2" fmla="*/ 2147483647 w 71"/>
                <a:gd name="T3" fmla="*/ 2147483647 h 68"/>
                <a:gd name="T4" fmla="*/ 2147483647 w 71"/>
                <a:gd name="T5" fmla="*/ 2147483647 h 68"/>
                <a:gd name="T6" fmla="*/ 2147483647 w 71"/>
                <a:gd name="T7" fmla="*/ 2147483647 h 68"/>
                <a:gd name="T8" fmla="*/ 2147483647 w 71"/>
                <a:gd name="T9" fmla="*/ 2147483647 h 68"/>
                <a:gd name="T10" fmla="*/ 2147483647 w 71"/>
                <a:gd name="T11" fmla="*/ 2147483647 h 68"/>
                <a:gd name="T12" fmla="*/ 2147483647 w 71"/>
                <a:gd name="T13" fmla="*/ 2147483647 h 68"/>
                <a:gd name="T14" fmla="*/ 2147483647 w 71"/>
                <a:gd name="T15" fmla="*/ 2147483647 h 68"/>
                <a:gd name="T16" fmla="*/ 2147483647 w 71"/>
                <a:gd name="T17" fmla="*/ 2147483647 h 68"/>
                <a:gd name="T18" fmla="*/ 2147483647 w 71"/>
                <a:gd name="T19" fmla="*/ 2147483647 h 68"/>
                <a:gd name="T20" fmla="*/ 2147483647 w 71"/>
                <a:gd name="T21" fmla="*/ 2147483647 h 68"/>
                <a:gd name="T22" fmla="*/ 2147483647 w 71"/>
                <a:gd name="T23" fmla="*/ 2147483647 h 68"/>
                <a:gd name="T24" fmla="*/ 2147483647 w 71"/>
                <a:gd name="T25" fmla="*/ 2147483647 h 68"/>
                <a:gd name="T26" fmla="*/ 2147483647 w 71"/>
                <a:gd name="T27" fmla="*/ 2147483647 h 68"/>
                <a:gd name="T28" fmla="*/ 2147483647 w 71"/>
                <a:gd name="T29" fmla="*/ 2147483647 h 68"/>
                <a:gd name="T30" fmla="*/ 2147483647 w 71"/>
                <a:gd name="T31" fmla="*/ 2147483647 h 68"/>
                <a:gd name="T32" fmla="*/ 2147483647 w 71"/>
                <a:gd name="T33" fmla="*/ 2147483647 h 68"/>
                <a:gd name="T34" fmla="*/ 2147483647 w 71"/>
                <a:gd name="T35" fmla="*/ 2147483647 h 68"/>
                <a:gd name="T36" fmla="*/ 2147483647 w 71"/>
                <a:gd name="T37" fmla="*/ 2147483647 h 68"/>
                <a:gd name="T38" fmla="*/ 2147483647 w 71"/>
                <a:gd name="T39" fmla="*/ 2147483647 h 68"/>
                <a:gd name="T40" fmla="*/ 2147483647 w 71"/>
                <a:gd name="T41" fmla="*/ 2147483647 h 68"/>
                <a:gd name="T42" fmla="*/ 2147483647 w 71"/>
                <a:gd name="T43" fmla="*/ 2147483647 h 68"/>
                <a:gd name="T44" fmla="*/ 2147483647 w 71"/>
                <a:gd name="T45" fmla="*/ 2147483647 h 68"/>
                <a:gd name="T46" fmla="*/ 2147483647 w 71"/>
                <a:gd name="T47" fmla="*/ 2147483647 h 68"/>
                <a:gd name="T48" fmla="*/ 2147483647 w 71"/>
                <a:gd name="T49" fmla="*/ 2147483647 h 68"/>
                <a:gd name="T50" fmla="*/ 2147483647 w 71"/>
                <a:gd name="T51" fmla="*/ 2147483647 h 68"/>
                <a:gd name="T52" fmla="*/ 2147483647 w 71"/>
                <a:gd name="T53" fmla="*/ 2147483647 h 68"/>
                <a:gd name="T54" fmla="*/ 2147483647 w 71"/>
                <a:gd name="T55" fmla="*/ 2147483647 h 68"/>
                <a:gd name="T56" fmla="*/ 2147483647 w 71"/>
                <a:gd name="T57" fmla="*/ 2147483647 h 68"/>
                <a:gd name="T58" fmla="*/ 2147483647 w 71"/>
                <a:gd name="T59" fmla="*/ 2147483647 h 68"/>
                <a:gd name="T60" fmla="*/ 2147483647 w 71"/>
                <a:gd name="T61" fmla="*/ 2147483647 h 68"/>
                <a:gd name="T62" fmla="*/ 2147483647 w 71"/>
                <a:gd name="T63" fmla="*/ 2147483647 h 68"/>
                <a:gd name="T64" fmla="*/ 2147483647 w 71"/>
                <a:gd name="T65" fmla="*/ 2147483647 h 68"/>
                <a:gd name="T66" fmla="*/ 2147483647 w 71"/>
                <a:gd name="T67" fmla="*/ 2147483647 h 68"/>
                <a:gd name="T68" fmla="*/ 2147483647 w 71"/>
                <a:gd name="T69" fmla="*/ 2147483647 h 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1"/>
                <a:gd name="T106" fmla="*/ 0 h 68"/>
                <a:gd name="T107" fmla="*/ 71 w 71"/>
                <a:gd name="T108" fmla="*/ 68 h 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1" h="68">
                  <a:moveTo>
                    <a:pt x="15" y="1"/>
                  </a:moveTo>
                  <a:cubicBezTo>
                    <a:pt x="23" y="6"/>
                    <a:pt x="28" y="14"/>
                    <a:pt x="35" y="19"/>
                  </a:cubicBezTo>
                  <a:cubicBezTo>
                    <a:pt x="39" y="22"/>
                    <a:pt x="44" y="23"/>
                    <a:pt x="48" y="24"/>
                  </a:cubicBezTo>
                  <a:cubicBezTo>
                    <a:pt x="50" y="25"/>
                    <a:pt x="52" y="27"/>
                    <a:pt x="55" y="26"/>
                  </a:cubicBezTo>
                  <a:cubicBezTo>
                    <a:pt x="57" y="26"/>
                    <a:pt x="58" y="20"/>
                    <a:pt x="60" y="21"/>
                  </a:cubicBezTo>
                  <a:cubicBezTo>
                    <a:pt x="62" y="23"/>
                    <a:pt x="59" y="27"/>
                    <a:pt x="59" y="29"/>
                  </a:cubicBezTo>
                  <a:cubicBezTo>
                    <a:pt x="60" y="32"/>
                    <a:pt x="61" y="36"/>
                    <a:pt x="63" y="38"/>
                  </a:cubicBezTo>
                  <a:cubicBezTo>
                    <a:pt x="65" y="39"/>
                    <a:pt x="71" y="34"/>
                    <a:pt x="70" y="36"/>
                  </a:cubicBezTo>
                  <a:cubicBezTo>
                    <a:pt x="68" y="39"/>
                    <a:pt x="64" y="41"/>
                    <a:pt x="61" y="43"/>
                  </a:cubicBezTo>
                  <a:cubicBezTo>
                    <a:pt x="59" y="43"/>
                    <a:pt x="57" y="43"/>
                    <a:pt x="56" y="44"/>
                  </a:cubicBezTo>
                  <a:cubicBezTo>
                    <a:pt x="54" y="44"/>
                    <a:pt x="52" y="43"/>
                    <a:pt x="51" y="44"/>
                  </a:cubicBezTo>
                  <a:cubicBezTo>
                    <a:pt x="48" y="46"/>
                    <a:pt x="46" y="50"/>
                    <a:pt x="45" y="53"/>
                  </a:cubicBezTo>
                  <a:cubicBezTo>
                    <a:pt x="44" y="56"/>
                    <a:pt x="46" y="61"/>
                    <a:pt x="43" y="61"/>
                  </a:cubicBezTo>
                  <a:cubicBezTo>
                    <a:pt x="35" y="59"/>
                    <a:pt x="30" y="51"/>
                    <a:pt x="22" y="49"/>
                  </a:cubicBezTo>
                  <a:cubicBezTo>
                    <a:pt x="19" y="49"/>
                    <a:pt x="18" y="54"/>
                    <a:pt x="16" y="54"/>
                  </a:cubicBezTo>
                  <a:cubicBezTo>
                    <a:pt x="13" y="54"/>
                    <a:pt x="11" y="51"/>
                    <a:pt x="8" y="50"/>
                  </a:cubicBezTo>
                  <a:cubicBezTo>
                    <a:pt x="7" y="50"/>
                    <a:pt x="7" y="52"/>
                    <a:pt x="8" y="53"/>
                  </a:cubicBezTo>
                  <a:cubicBezTo>
                    <a:pt x="10" y="56"/>
                    <a:pt x="13" y="58"/>
                    <a:pt x="15" y="60"/>
                  </a:cubicBezTo>
                  <a:cubicBezTo>
                    <a:pt x="17" y="61"/>
                    <a:pt x="20" y="62"/>
                    <a:pt x="19" y="63"/>
                  </a:cubicBezTo>
                  <a:cubicBezTo>
                    <a:pt x="17" y="65"/>
                    <a:pt x="14" y="62"/>
                    <a:pt x="12" y="63"/>
                  </a:cubicBezTo>
                  <a:cubicBezTo>
                    <a:pt x="10" y="64"/>
                    <a:pt x="11" y="67"/>
                    <a:pt x="9" y="68"/>
                  </a:cubicBezTo>
                  <a:cubicBezTo>
                    <a:pt x="8" y="68"/>
                    <a:pt x="7" y="66"/>
                    <a:pt x="7" y="65"/>
                  </a:cubicBezTo>
                  <a:cubicBezTo>
                    <a:pt x="6" y="63"/>
                    <a:pt x="7" y="61"/>
                    <a:pt x="7" y="60"/>
                  </a:cubicBezTo>
                  <a:cubicBezTo>
                    <a:pt x="6" y="58"/>
                    <a:pt x="3" y="58"/>
                    <a:pt x="2" y="57"/>
                  </a:cubicBezTo>
                  <a:cubicBezTo>
                    <a:pt x="0" y="54"/>
                    <a:pt x="0" y="51"/>
                    <a:pt x="1" y="49"/>
                  </a:cubicBezTo>
                  <a:cubicBezTo>
                    <a:pt x="1" y="46"/>
                    <a:pt x="5" y="46"/>
                    <a:pt x="6" y="44"/>
                  </a:cubicBezTo>
                  <a:cubicBezTo>
                    <a:pt x="6" y="42"/>
                    <a:pt x="3" y="41"/>
                    <a:pt x="2" y="39"/>
                  </a:cubicBezTo>
                  <a:cubicBezTo>
                    <a:pt x="2" y="38"/>
                    <a:pt x="3" y="37"/>
                    <a:pt x="4" y="37"/>
                  </a:cubicBezTo>
                  <a:cubicBezTo>
                    <a:pt x="7" y="37"/>
                    <a:pt x="11" y="41"/>
                    <a:pt x="14" y="39"/>
                  </a:cubicBezTo>
                  <a:cubicBezTo>
                    <a:pt x="16" y="38"/>
                    <a:pt x="11" y="34"/>
                    <a:pt x="12" y="32"/>
                  </a:cubicBezTo>
                  <a:cubicBezTo>
                    <a:pt x="12" y="29"/>
                    <a:pt x="16" y="28"/>
                    <a:pt x="17" y="25"/>
                  </a:cubicBezTo>
                  <a:cubicBezTo>
                    <a:pt x="17" y="23"/>
                    <a:pt x="15" y="20"/>
                    <a:pt x="15" y="18"/>
                  </a:cubicBezTo>
                  <a:cubicBezTo>
                    <a:pt x="14" y="16"/>
                    <a:pt x="15" y="13"/>
                    <a:pt x="15" y="11"/>
                  </a:cubicBezTo>
                  <a:cubicBezTo>
                    <a:pt x="14" y="9"/>
                    <a:pt x="10" y="8"/>
                    <a:pt x="10" y="5"/>
                  </a:cubicBezTo>
                  <a:cubicBezTo>
                    <a:pt x="10" y="3"/>
                    <a:pt x="13" y="0"/>
                    <a:pt x="1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25" name="Freeform 382"/>
            <p:cNvSpPr>
              <a:spLocks noChangeAspect="1"/>
            </p:cNvSpPr>
            <p:nvPr/>
          </p:nvSpPr>
          <p:spPr bwMode="auto">
            <a:xfrm>
              <a:off x="7026135" y="3004274"/>
              <a:ext cx="217469" cy="252998"/>
            </a:xfrm>
            <a:custGeom>
              <a:avLst/>
              <a:gdLst>
                <a:gd name="T0" fmla="*/ 102 w 123"/>
                <a:gd name="T1" fmla="*/ 5 h 132"/>
                <a:gd name="T2" fmla="*/ 108 w 123"/>
                <a:gd name="T3" fmla="*/ 12 h 132"/>
                <a:gd name="T4" fmla="*/ 99 w 123"/>
                <a:gd name="T5" fmla="*/ 6 h 132"/>
                <a:gd name="T6" fmla="*/ 96 w 123"/>
                <a:gd name="T7" fmla="*/ 12 h 132"/>
                <a:gd name="T8" fmla="*/ 94 w 123"/>
                <a:gd name="T9" fmla="*/ 23 h 132"/>
                <a:gd name="T10" fmla="*/ 97 w 123"/>
                <a:gd name="T11" fmla="*/ 26 h 132"/>
                <a:gd name="T12" fmla="*/ 96 w 123"/>
                <a:gd name="T13" fmla="*/ 50 h 132"/>
                <a:gd name="T14" fmla="*/ 88 w 123"/>
                <a:gd name="T15" fmla="*/ 63 h 132"/>
                <a:gd name="T16" fmla="*/ 72 w 123"/>
                <a:gd name="T17" fmla="*/ 78 h 132"/>
                <a:gd name="T18" fmla="*/ 71 w 123"/>
                <a:gd name="T19" fmla="*/ 69 h 132"/>
                <a:gd name="T20" fmla="*/ 65 w 123"/>
                <a:gd name="T21" fmla="*/ 72 h 132"/>
                <a:gd name="T22" fmla="*/ 61 w 123"/>
                <a:gd name="T23" fmla="*/ 89 h 132"/>
                <a:gd name="T24" fmla="*/ 55 w 123"/>
                <a:gd name="T25" fmla="*/ 97 h 132"/>
                <a:gd name="T26" fmla="*/ 25 w 123"/>
                <a:gd name="T27" fmla="*/ 99 h 132"/>
                <a:gd name="T28" fmla="*/ 19 w 123"/>
                <a:gd name="T29" fmla="*/ 100 h 132"/>
                <a:gd name="T30" fmla="*/ 10 w 123"/>
                <a:gd name="T31" fmla="*/ 112 h 132"/>
                <a:gd name="T32" fmla="*/ 1 w 123"/>
                <a:gd name="T33" fmla="*/ 120 h 132"/>
                <a:gd name="T34" fmla="*/ 8 w 123"/>
                <a:gd name="T35" fmla="*/ 123 h 132"/>
                <a:gd name="T36" fmla="*/ 18 w 123"/>
                <a:gd name="T37" fmla="*/ 125 h 132"/>
                <a:gd name="T38" fmla="*/ 22 w 123"/>
                <a:gd name="T39" fmla="*/ 120 h 132"/>
                <a:gd name="T40" fmla="*/ 34 w 123"/>
                <a:gd name="T41" fmla="*/ 115 h 132"/>
                <a:gd name="T42" fmla="*/ 39 w 123"/>
                <a:gd name="T43" fmla="*/ 112 h 132"/>
                <a:gd name="T44" fmla="*/ 55 w 123"/>
                <a:gd name="T45" fmla="*/ 111 h 132"/>
                <a:gd name="T46" fmla="*/ 52 w 123"/>
                <a:gd name="T47" fmla="*/ 119 h 132"/>
                <a:gd name="T48" fmla="*/ 61 w 123"/>
                <a:gd name="T49" fmla="*/ 131 h 132"/>
                <a:gd name="T50" fmla="*/ 67 w 123"/>
                <a:gd name="T51" fmla="*/ 119 h 132"/>
                <a:gd name="T52" fmla="*/ 70 w 123"/>
                <a:gd name="T53" fmla="*/ 113 h 132"/>
                <a:gd name="T54" fmla="*/ 72 w 123"/>
                <a:gd name="T55" fmla="*/ 107 h 132"/>
                <a:gd name="T56" fmla="*/ 75 w 123"/>
                <a:gd name="T57" fmla="*/ 110 h 132"/>
                <a:gd name="T58" fmla="*/ 77 w 123"/>
                <a:gd name="T59" fmla="*/ 113 h 132"/>
                <a:gd name="T60" fmla="*/ 86 w 123"/>
                <a:gd name="T61" fmla="*/ 113 h 132"/>
                <a:gd name="T62" fmla="*/ 92 w 123"/>
                <a:gd name="T63" fmla="*/ 106 h 132"/>
                <a:gd name="T64" fmla="*/ 96 w 123"/>
                <a:gd name="T65" fmla="*/ 112 h 132"/>
                <a:gd name="T66" fmla="*/ 102 w 123"/>
                <a:gd name="T67" fmla="*/ 104 h 132"/>
                <a:gd name="T68" fmla="*/ 103 w 123"/>
                <a:gd name="T69" fmla="*/ 98 h 132"/>
                <a:gd name="T70" fmla="*/ 110 w 123"/>
                <a:gd name="T71" fmla="*/ 98 h 132"/>
                <a:gd name="T72" fmla="*/ 109 w 123"/>
                <a:gd name="T73" fmla="*/ 106 h 132"/>
                <a:gd name="T74" fmla="*/ 116 w 123"/>
                <a:gd name="T75" fmla="*/ 105 h 132"/>
                <a:gd name="T76" fmla="*/ 120 w 123"/>
                <a:gd name="T77" fmla="*/ 95 h 132"/>
                <a:gd name="T78" fmla="*/ 115 w 123"/>
                <a:gd name="T79" fmla="*/ 79 h 132"/>
                <a:gd name="T80" fmla="*/ 117 w 123"/>
                <a:gd name="T81" fmla="*/ 68 h 132"/>
                <a:gd name="T82" fmla="*/ 116 w 123"/>
                <a:gd name="T83" fmla="*/ 51 h 132"/>
                <a:gd name="T84" fmla="*/ 120 w 123"/>
                <a:gd name="T85" fmla="*/ 47 h 132"/>
                <a:gd name="T86" fmla="*/ 122 w 123"/>
                <a:gd name="T87" fmla="*/ 35 h 132"/>
                <a:gd name="T88" fmla="*/ 116 w 123"/>
                <a:gd name="T89" fmla="*/ 23 h 132"/>
                <a:gd name="T90" fmla="*/ 111 w 123"/>
                <a:gd name="T91" fmla="*/ 12 h 132"/>
                <a:gd name="T92" fmla="*/ 102 w 123"/>
                <a:gd name="T93" fmla="*/ 1 h 1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
                <a:gd name="T142" fmla="*/ 0 h 132"/>
                <a:gd name="T143" fmla="*/ 123 w 123"/>
                <a:gd name="T144" fmla="*/ 132 h 13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 h="132">
                  <a:moveTo>
                    <a:pt x="102" y="1"/>
                  </a:moveTo>
                  <a:cubicBezTo>
                    <a:pt x="101" y="2"/>
                    <a:pt x="100" y="4"/>
                    <a:pt x="102" y="5"/>
                  </a:cubicBezTo>
                  <a:cubicBezTo>
                    <a:pt x="103" y="6"/>
                    <a:pt x="106" y="3"/>
                    <a:pt x="107" y="4"/>
                  </a:cubicBezTo>
                  <a:cubicBezTo>
                    <a:pt x="109" y="6"/>
                    <a:pt x="108" y="9"/>
                    <a:pt x="108" y="12"/>
                  </a:cubicBezTo>
                  <a:cubicBezTo>
                    <a:pt x="106" y="13"/>
                    <a:pt x="103" y="12"/>
                    <a:pt x="101" y="12"/>
                  </a:cubicBezTo>
                  <a:cubicBezTo>
                    <a:pt x="99" y="11"/>
                    <a:pt x="100" y="7"/>
                    <a:pt x="99" y="6"/>
                  </a:cubicBezTo>
                  <a:cubicBezTo>
                    <a:pt x="98" y="5"/>
                    <a:pt x="96" y="5"/>
                    <a:pt x="95" y="6"/>
                  </a:cubicBezTo>
                  <a:cubicBezTo>
                    <a:pt x="94" y="8"/>
                    <a:pt x="96" y="10"/>
                    <a:pt x="96" y="12"/>
                  </a:cubicBezTo>
                  <a:cubicBezTo>
                    <a:pt x="95" y="13"/>
                    <a:pt x="93" y="13"/>
                    <a:pt x="93" y="14"/>
                  </a:cubicBezTo>
                  <a:cubicBezTo>
                    <a:pt x="92" y="17"/>
                    <a:pt x="94" y="20"/>
                    <a:pt x="94" y="23"/>
                  </a:cubicBezTo>
                  <a:cubicBezTo>
                    <a:pt x="94" y="25"/>
                    <a:pt x="91" y="27"/>
                    <a:pt x="92" y="29"/>
                  </a:cubicBezTo>
                  <a:cubicBezTo>
                    <a:pt x="93" y="30"/>
                    <a:pt x="96" y="24"/>
                    <a:pt x="97" y="26"/>
                  </a:cubicBezTo>
                  <a:cubicBezTo>
                    <a:pt x="99" y="30"/>
                    <a:pt x="99" y="35"/>
                    <a:pt x="99" y="40"/>
                  </a:cubicBezTo>
                  <a:cubicBezTo>
                    <a:pt x="99" y="44"/>
                    <a:pt x="97" y="47"/>
                    <a:pt x="96" y="50"/>
                  </a:cubicBezTo>
                  <a:cubicBezTo>
                    <a:pt x="95" y="54"/>
                    <a:pt x="94" y="57"/>
                    <a:pt x="92" y="60"/>
                  </a:cubicBezTo>
                  <a:cubicBezTo>
                    <a:pt x="92" y="62"/>
                    <a:pt x="89" y="62"/>
                    <a:pt x="88" y="63"/>
                  </a:cubicBezTo>
                  <a:cubicBezTo>
                    <a:pt x="86" y="66"/>
                    <a:pt x="86" y="69"/>
                    <a:pt x="83" y="72"/>
                  </a:cubicBezTo>
                  <a:cubicBezTo>
                    <a:pt x="80" y="75"/>
                    <a:pt x="76" y="78"/>
                    <a:pt x="72" y="78"/>
                  </a:cubicBezTo>
                  <a:cubicBezTo>
                    <a:pt x="69" y="79"/>
                    <a:pt x="67" y="76"/>
                    <a:pt x="67" y="74"/>
                  </a:cubicBezTo>
                  <a:cubicBezTo>
                    <a:pt x="66" y="72"/>
                    <a:pt x="70" y="71"/>
                    <a:pt x="71" y="69"/>
                  </a:cubicBezTo>
                  <a:cubicBezTo>
                    <a:pt x="71" y="68"/>
                    <a:pt x="70" y="67"/>
                    <a:pt x="69" y="67"/>
                  </a:cubicBezTo>
                  <a:cubicBezTo>
                    <a:pt x="67" y="68"/>
                    <a:pt x="65" y="70"/>
                    <a:pt x="65" y="72"/>
                  </a:cubicBezTo>
                  <a:cubicBezTo>
                    <a:pt x="64" y="75"/>
                    <a:pt x="66" y="78"/>
                    <a:pt x="65" y="81"/>
                  </a:cubicBezTo>
                  <a:cubicBezTo>
                    <a:pt x="64" y="84"/>
                    <a:pt x="62" y="86"/>
                    <a:pt x="61" y="89"/>
                  </a:cubicBezTo>
                  <a:cubicBezTo>
                    <a:pt x="60" y="91"/>
                    <a:pt x="61" y="94"/>
                    <a:pt x="60" y="95"/>
                  </a:cubicBezTo>
                  <a:cubicBezTo>
                    <a:pt x="59" y="97"/>
                    <a:pt x="57" y="97"/>
                    <a:pt x="55" y="97"/>
                  </a:cubicBezTo>
                  <a:cubicBezTo>
                    <a:pt x="49" y="98"/>
                    <a:pt x="42" y="97"/>
                    <a:pt x="35" y="98"/>
                  </a:cubicBezTo>
                  <a:cubicBezTo>
                    <a:pt x="32" y="98"/>
                    <a:pt x="29" y="99"/>
                    <a:pt x="25" y="99"/>
                  </a:cubicBezTo>
                  <a:cubicBezTo>
                    <a:pt x="25" y="99"/>
                    <a:pt x="26" y="97"/>
                    <a:pt x="26" y="97"/>
                  </a:cubicBezTo>
                  <a:cubicBezTo>
                    <a:pt x="23" y="97"/>
                    <a:pt x="21" y="98"/>
                    <a:pt x="19" y="100"/>
                  </a:cubicBezTo>
                  <a:cubicBezTo>
                    <a:pt x="18" y="100"/>
                    <a:pt x="20" y="102"/>
                    <a:pt x="19" y="103"/>
                  </a:cubicBezTo>
                  <a:cubicBezTo>
                    <a:pt x="16" y="106"/>
                    <a:pt x="13" y="108"/>
                    <a:pt x="10" y="112"/>
                  </a:cubicBezTo>
                  <a:cubicBezTo>
                    <a:pt x="8" y="113"/>
                    <a:pt x="7" y="116"/>
                    <a:pt x="5" y="117"/>
                  </a:cubicBezTo>
                  <a:cubicBezTo>
                    <a:pt x="4" y="118"/>
                    <a:pt x="1" y="118"/>
                    <a:pt x="1" y="120"/>
                  </a:cubicBezTo>
                  <a:cubicBezTo>
                    <a:pt x="0" y="122"/>
                    <a:pt x="1" y="124"/>
                    <a:pt x="3" y="125"/>
                  </a:cubicBezTo>
                  <a:cubicBezTo>
                    <a:pt x="4" y="123"/>
                    <a:pt x="6" y="123"/>
                    <a:pt x="8" y="123"/>
                  </a:cubicBezTo>
                  <a:cubicBezTo>
                    <a:pt x="9" y="123"/>
                    <a:pt x="11" y="123"/>
                    <a:pt x="12" y="123"/>
                  </a:cubicBezTo>
                  <a:cubicBezTo>
                    <a:pt x="14" y="123"/>
                    <a:pt x="16" y="126"/>
                    <a:pt x="18" y="125"/>
                  </a:cubicBezTo>
                  <a:cubicBezTo>
                    <a:pt x="19" y="124"/>
                    <a:pt x="17" y="121"/>
                    <a:pt x="18" y="120"/>
                  </a:cubicBezTo>
                  <a:cubicBezTo>
                    <a:pt x="18" y="118"/>
                    <a:pt x="20" y="120"/>
                    <a:pt x="22" y="120"/>
                  </a:cubicBezTo>
                  <a:cubicBezTo>
                    <a:pt x="24" y="119"/>
                    <a:pt x="26" y="119"/>
                    <a:pt x="28" y="118"/>
                  </a:cubicBezTo>
                  <a:cubicBezTo>
                    <a:pt x="30" y="117"/>
                    <a:pt x="32" y="115"/>
                    <a:pt x="34" y="115"/>
                  </a:cubicBezTo>
                  <a:cubicBezTo>
                    <a:pt x="35" y="115"/>
                    <a:pt x="36" y="116"/>
                    <a:pt x="37" y="116"/>
                  </a:cubicBezTo>
                  <a:cubicBezTo>
                    <a:pt x="38" y="115"/>
                    <a:pt x="38" y="113"/>
                    <a:pt x="39" y="112"/>
                  </a:cubicBezTo>
                  <a:cubicBezTo>
                    <a:pt x="41" y="111"/>
                    <a:pt x="44" y="111"/>
                    <a:pt x="47" y="111"/>
                  </a:cubicBezTo>
                  <a:cubicBezTo>
                    <a:pt x="50" y="110"/>
                    <a:pt x="53" y="109"/>
                    <a:pt x="55" y="111"/>
                  </a:cubicBezTo>
                  <a:cubicBezTo>
                    <a:pt x="57" y="112"/>
                    <a:pt x="55" y="114"/>
                    <a:pt x="54" y="116"/>
                  </a:cubicBezTo>
                  <a:cubicBezTo>
                    <a:pt x="54" y="117"/>
                    <a:pt x="52" y="118"/>
                    <a:pt x="52" y="119"/>
                  </a:cubicBezTo>
                  <a:cubicBezTo>
                    <a:pt x="54" y="120"/>
                    <a:pt x="53" y="125"/>
                    <a:pt x="55" y="127"/>
                  </a:cubicBezTo>
                  <a:cubicBezTo>
                    <a:pt x="56" y="129"/>
                    <a:pt x="58" y="132"/>
                    <a:pt x="61" y="131"/>
                  </a:cubicBezTo>
                  <a:cubicBezTo>
                    <a:pt x="63" y="131"/>
                    <a:pt x="64" y="128"/>
                    <a:pt x="65" y="126"/>
                  </a:cubicBezTo>
                  <a:cubicBezTo>
                    <a:pt x="66" y="123"/>
                    <a:pt x="65" y="120"/>
                    <a:pt x="67" y="119"/>
                  </a:cubicBezTo>
                  <a:cubicBezTo>
                    <a:pt x="69" y="117"/>
                    <a:pt x="73" y="119"/>
                    <a:pt x="74" y="117"/>
                  </a:cubicBezTo>
                  <a:cubicBezTo>
                    <a:pt x="75" y="116"/>
                    <a:pt x="71" y="115"/>
                    <a:pt x="70" y="113"/>
                  </a:cubicBezTo>
                  <a:cubicBezTo>
                    <a:pt x="69" y="111"/>
                    <a:pt x="69" y="108"/>
                    <a:pt x="69" y="105"/>
                  </a:cubicBezTo>
                  <a:cubicBezTo>
                    <a:pt x="70" y="104"/>
                    <a:pt x="71" y="106"/>
                    <a:pt x="72" y="107"/>
                  </a:cubicBezTo>
                  <a:cubicBezTo>
                    <a:pt x="72" y="108"/>
                    <a:pt x="72" y="110"/>
                    <a:pt x="73" y="111"/>
                  </a:cubicBezTo>
                  <a:cubicBezTo>
                    <a:pt x="74" y="112"/>
                    <a:pt x="75" y="110"/>
                    <a:pt x="75" y="110"/>
                  </a:cubicBezTo>
                  <a:cubicBezTo>
                    <a:pt x="77" y="110"/>
                    <a:pt x="79" y="110"/>
                    <a:pt x="79" y="111"/>
                  </a:cubicBezTo>
                  <a:cubicBezTo>
                    <a:pt x="80" y="112"/>
                    <a:pt x="77" y="112"/>
                    <a:pt x="77" y="113"/>
                  </a:cubicBezTo>
                  <a:cubicBezTo>
                    <a:pt x="78" y="114"/>
                    <a:pt x="80" y="113"/>
                    <a:pt x="82" y="113"/>
                  </a:cubicBezTo>
                  <a:cubicBezTo>
                    <a:pt x="83" y="113"/>
                    <a:pt x="85" y="113"/>
                    <a:pt x="86" y="113"/>
                  </a:cubicBezTo>
                  <a:cubicBezTo>
                    <a:pt x="88" y="113"/>
                    <a:pt x="89" y="114"/>
                    <a:pt x="90" y="113"/>
                  </a:cubicBezTo>
                  <a:cubicBezTo>
                    <a:pt x="92" y="111"/>
                    <a:pt x="91" y="108"/>
                    <a:pt x="92" y="106"/>
                  </a:cubicBezTo>
                  <a:cubicBezTo>
                    <a:pt x="94" y="105"/>
                    <a:pt x="97" y="105"/>
                    <a:pt x="97" y="106"/>
                  </a:cubicBezTo>
                  <a:cubicBezTo>
                    <a:pt x="99" y="108"/>
                    <a:pt x="95" y="110"/>
                    <a:pt x="96" y="112"/>
                  </a:cubicBezTo>
                  <a:cubicBezTo>
                    <a:pt x="96" y="114"/>
                    <a:pt x="99" y="114"/>
                    <a:pt x="100" y="113"/>
                  </a:cubicBezTo>
                  <a:cubicBezTo>
                    <a:pt x="101" y="111"/>
                    <a:pt x="100" y="107"/>
                    <a:pt x="102" y="104"/>
                  </a:cubicBezTo>
                  <a:cubicBezTo>
                    <a:pt x="102" y="103"/>
                    <a:pt x="104" y="105"/>
                    <a:pt x="105" y="104"/>
                  </a:cubicBezTo>
                  <a:cubicBezTo>
                    <a:pt x="105" y="102"/>
                    <a:pt x="103" y="100"/>
                    <a:pt x="103" y="98"/>
                  </a:cubicBezTo>
                  <a:cubicBezTo>
                    <a:pt x="104" y="96"/>
                    <a:pt x="105" y="95"/>
                    <a:pt x="106" y="95"/>
                  </a:cubicBezTo>
                  <a:cubicBezTo>
                    <a:pt x="108" y="95"/>
                    <a:pt x="110" y="96"/>
                    <a:pt x="110" y="98"/>
                  </a:cubicBezTo>
                  <a:cubicBezTo>
                    <a:pt x="111" y="99"/>
                    <a:pt x="108" y="100"/>
                    <a:pt x="108" y="102"/>
                  </a:cubicBezTo>
                  <a:cubicBezTo>
                    <a:pt x="107" y="103"/>
                    <a:pt x="108" y="105"/>
                    <a:pt x="109" y="106"/>
                  </a:cubicBezTo>
                  <a:cubicBezTo>
                    <a:pt x="109" y="107"/>
                    <a:pt x="108" y="109"/>
                    <a:pt x="109" y="109"/>
                  </a:cubicBezTo>
                  <a:cubicBezTo>
                    <a:pt x="111" y="108"/>
                    <a:pt x="114" y="106"/>
                    <a:pt x="116" y="105"/>
                  </a:cubicBezTo>
                  <a:cubicBezTo>
                    <a:pt x="118" y="103"/>
                    <a:pt x="115" y="100"/>
                    <a:pt x="116" y="97"/>
                  </a:cubicBezTo>
                  <a:cubicBezTo>
                    <a:pt x="117" y="96"/>
                    <a:pt x="120" y="96"/>
                    <a:pt x="120" y="95"/>
                  </a:cubicBezTo>
                  <a:cubicBezTo>
                    <a:pt x="120" y="92"/>
                    <a:pt x="117" y="91"/>
                    <a:pt x="116" y="89"/>
                  </a:cubicBezTo>
                  <a:cubicBezTo>
                    <a:pt x="115" y="86"/>
                    <a:pt x="115" y="82"/>
                    <a:pt x="115" y="79"/>
                  </a:cubicBezTo>
                  <a:cubicBezTo>
                    <a:pt x="115" y="78"/>
                    <a:pt x="116" y="77"/>
                    <a:pt x="117" y="76"/>
                  </a:cubicBezTo>
                  <a:cubicBezTo>
                    <a:pt x="117" y="73"/>
                    <a:pt x="117" y="70"/>
                    <a:pt x="117" y="68"/>
                  </a:cubicBezTo>
                  <a:cubicBezTo>
                    <a:pt x="116" y="65"/>
                    <a:pt x="113" y="63"/>
                    <a:pt x="113" y="60"/>
                  </a:cubicBezTo>
                  <a:cubicBezTo>
                    <a:pt x="113" y="57"/>
                    <a:pt x="114" y="53"/>
                    <a:pt x="116" y="51"/>
                  </a:cubicBezTo>
                  <a:cubicBezTo>
                    <a:pt x="117" y="50"/>
                    <a:pt x="120" y="52"/>
                    <a:pt x="121" y="51"/>
                  </a:cubicBezTo>
                  <a:cubicBezTo>
                    <a:pt x="122" y="50"/>
                    <a:pt x="119" y="48"/>
                    <a:pt x="120" y="47"/>
                  </a:cubicBezTo>
                  <a:cubicBezTo>
                    <a:pt x="120" y="45"/>
                    <a:pt x="122" y="44"/>
                    <a:pt x="123" y="42"/>
                  </a:cubicBezTo>
                  <a:cubicBezTo>
                    <a:pt x="123" y="40"/>
                    <a:pt x="122" y="38"/>
                    <a:pt x="122" y="35"/>
                  </a:cubicBezTo>
                  <a:cubicBezTo>
                    <a:pt x="121" y="32"/>
                    <a:pt x="120" y="29"/>
                    <a:pt x="119" y="27"/>
                  </a:cubicBezTo>
                  <a:cubicBezTo>
                    <a:pt x="118" y="25"/>
                    <a:pt x="116" y="24"/>
                    <a:pt x="116" y="23"/>
                  </a:cubicBezTo>
                  <a:cubicBezTo>
                    <a:pt x="115" y="21"/>
                    <a:pt x="114" y="18"/>
                    <a:pt x="113" y="16"/>
                  </a:cubicBezTo>
                  <a:cubicBezTo>
                    <a:pt x="113" y="15"/>
                    <a:pt x="111" y="13"/>
                    <a:pt x="111" y="12"/>
                  </a:cubicBezTo>
                  <a:cubicBezTo>
                    <a:pt x="110" y="8"/>
                    <a:pt x="111" y="3"/>
                    <a:pt x="109" y="1"/>
                  </a:cubicBezTo>
                  <a:cubicBezTo>
                    <a:pt x="107" y="1"/>
                    <a:pt x="104" y="0"/>
                    <a:pt x="10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26" name="Freeform 383"/>
            <p:cNvSpPr>
              <a:spLocks noChangeAspect="1"/>
            </p:cNvSpPr>
            <p:nvPr/>
          </p:nvSpPr>
          <p:spPr bwMode="auto">
            <a:xfrm>
              <a:off x="7062644" y="3230558"/>
              <a:ext cx="49208" cy="47143"/>
            </a:xfrm>
            <a:custGeom>
              <a:avLst/>
              <a:gdLst>
                <a:gd name="T0" fmla="*/ 0 w 28"/>
                <a:gd name="T1" fmla="*/ 13 h 25"/>
                <a:gd name="T2" fmla="*/ 2 w 28"/>
                <a:gd name="T3" fmla="*/ 22 h 25"/>
                <a:gd name="T4" fmla="*/ 8 w 28"/>
                <a:gd name="T5" fmla="*/ 24 h 25"/>
                <a:gd name="T6" fmla="*/ 11 w 28"/>
                <a:gd name="T7" fmla="*/ 24 h 25"/>
                <a:gd name="T8" fmla="*/ 11 w 28"/>
                <a:gd name="T9" fmla="*/ 20 h 25"/>
                <a:gd name="T10" fmla="*/ 14 w 28"/>
                <a:gd name="T11" fmla="*/ 14 h 25"/>
                <a:gd name="T12" fmla="*/ 19 w 28"/>
                <a:gd name="T13" fmla="*/ 15 h 25"/>
                <a:gd name="T14" fmla="*/ 22 w 28"/>
                <a:gd name="T15" fmla="*/ 17 h 25"/>
                <a:gd name="T16" fmla="*/ 24 w 28"/>
                <a:gd name="T17" fmla="*/ 11 h 25"/>
                <a:gd name="T18" fmla="*/ 27 w 28"/>
                <a:gd name="T19" fmla="*/ 7 h 25"/>
                <a:gd name="T20" fmla="*/ 26 w 28"/>
                <a:gd name="T21" fmla="*/ 5 h 25"/>
                <a:gd name="T22" fmla="*/ 25 w 28"/>
                <a:gd name="T23" fmla="*/ 1 h 25"/>
                <a:gd name="T24" fmla="*/ 19 w 28"/>
                <a:gd name="T25" fmla="*/ 1 h 25"/>
                <a:gd name="T26" fmla="*/ 16 w 28"/>
                <a:gd name="T27" fmla="*/ 1 h 25"/>
                <a:gd name="T28" fmla="*/ 13 w 28"/>
                <a:gd name="T29" fmla="*/ 7 h 25"/>
                <a:gd name="T30" fmla="*/ 9 w 28"/>
                <a:gd name="T31" fmla="*/ 7 h 25"/>
                <a:gd name="T32" fmla="*/ 6 w 28"/>
                <a:gd name="T33" fmla="*/ 5 h 25"/>
                <a:gd name="T34" fmla="*/ 3 w 28"/>
                <a:gd name="T35" fmla="*/ 8 h 25"/>
                <a:gd name="T36" fmla="*/ 0 w 28"/>
                <a:gd name="T37" fmla="*/ 13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25"/>
                <a:gd name="T59" fmla="*/ 28 w 28"/>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25">
                  <a:moveTo>
                    <a:pt x="0" y="13"/>
                  </a:moveTo>
                  <a:cubicBezTo>
                    <a:pt x="0" y="16"/>
                    <a:pt x="0" y="19"/>
                    <a:pt x="2" y="22"/>
                  </a:cubicBezTo>
                  <a:cubicBezTo>
                    <a:pt x="3" y="23"/>
                    <a:pt x="6" y="24"/>
                    <a:pt x="8" y="24"/>
                  </a:cubicBezTo>
                  <a:cubicBezTo>
                    <a:pt x="9" y="25"/>
                    <a:pt x="10" y="25"/>
                    <a:pt x="11" y="24"/>
                  </a:cubicBezTo>
                  <a:cubicBezTo>
                    <a:pt x="12" y="23"/>
                    <a:pt x="11" y="22"/>
                    <a:pt x="11" y="20"/>
                  </a:cubicBezTo>
                  <a:cubicBezTo>
                    <a:pt x="12" y="18"/>
                    <a:pt x="12" y="16"/>
                    <a:pt x="14" y="14"/>
                  </a:cubicBezTo>
                  <a:cubicBezTo>
                    <a:pt x="15" y="13"/>
                    <a:pt x="17" y="15"/>
                    <a:pt x="19" y="15"/>
                  </a:cubicBezTo>
                  <a:cubicBezTo>
                    <a:pt x="20" y="15"/>
                    <a:pt x="21" y="18"/>
                    <a:pt x="22" y="17"/>
                  </a:cubicBezTo>
                  <a:cubicBezTo>
                    <a:pt x="24" y="16"/>
                    <a:pt x="23" y="13"/>
                    <a:pt x="24" y="11"/>
                  </a:cubicBezTo>
                  <a:cubicBezTo>
                    <a:pt x="25" y="9"/>
                    <a:pt x="27" y="9"/>
                    <a:pt x="27" y="7"/>
                  </a:cubicBezTo>
                  <a:cubicBezTo>
                    <a:pt x="28" y="6"/>
                    <a:pt x="27" y="6"/>
                    <a:pt x="26" y="5"/>
                  </a:cubicBezTo>
                  <a:cubicBezTo>
                    <a:pt x="26" y="4"/>
                    <a:pt x="26" y="2"/>
                    <a:pt x="25" y="1"/>
                  </a:cubicBezTo>
                  <a:cubicBezTo>
                    <a:pt x="23" y="0"/>
                    <a:pt x="21" y="1"/>
                    <a:pt x="19" y="1"/>
                  </a:cubicBezTo>
                  <a:cubicBezTo>
                    <a:pt x="18" y="1"/>
                    <a:pt x="16" y="1"/>
                    <a:pt x="16" y="1"/>
                  </a:cubicBezTo>
                  <a:cubicBezTo>
                    <a:pt x="14" y="3"/>
                    <a:pt x="14" y="5"/>
                    <a:pt x="13" y="7"/>
                  </a:cubicBezTo>
                  <a:cubicBezTo>
                    <a:pt x="12" y="7"/>
                    <a:pt x="10" y="7"/>
                    <a:pt x="9" y="7"/>
                  </a:cubicBezTo>
                  <a:cubicBezTo>
                    <a:pt x="8" y="6"/>
                    <a:pt x="8" y="4"/>
                    <a:pt x="6" y="5"/>
                  </a:cubicBezTo>
                  <a:cubicBezTo>
                    <a:pt x="5" y="5"/>
                    <a:pt x="4" y="7"/>
                    <a:pt x="3" y="8"/>
                  </a:cubicBezTo>
                  <a:cubicBezTo>
                    <a:pt x="2" y="10"/>
                    <a:pt x="0" y="11"/>
                    <a:pt x="0" y="1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27" name="Freeform 384"/>
            <p:cNvSpPr>
              <a:spLocks noChangeAspect="1"/>
            </p:cNvSpPr>
            <p:nvPr/>
          </p:nvSpPr>
          <p:spPr bwMode="auto">
            <a:xfrm>
              <a:off x="7108677" y="3221130"/>
              <a:ext cx="4763" cy="9429"/>
            </a:xfrm>
            <a:custGeom>
              <a:avLst/>
              <a:gdLst>
                <a:gd name="T0" fmla="*/ 0 w 3"/>
                <a:gd name="T1" fmla="*/ 2147483647 h 5"/>
                <a:gd name="T2" fmla="*/ 2147483647 w 3"/>
                <a:gd name="T3" fmla="*/ 2147483647 h 5"/>
                <a:gd name="T4" fmla="*/ 2147483647 w 3"/>
                <a:gd name="T5" fmla="*/ 2147483647 h 5"/>
                <a:gd name="T6" fmla="*/ 0 w 3"/>
                <a:gd name="T7" fmla="*/ 2147483647 h 5"/>
                <a:gd name="T8" fmla="*/ 0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2" y="0"/>
                    <a:pt x="2" y="1"/>
                  </a:cubicBezTo>
                  <a:cubicBezTo>
                    <a:pt x="3" y="2"/>
                    <a:pt x="2" y="4"/>
                    <a:pt x="2" y="5"/>
                  </a:cubicBezTo>
                  <a:cubicBezTo>
                    <a:pt x="1" y="5"/>
                    <a:pt x="0" y="4"/>
                    <a:pt x="0" y="4"/>
                  </a:cubicBezTo>
                  <a:cubicBezTo>
                    <a:pt x="0" y="4"/>
                    <a:pt x="0" y="3"/>
                    <a:pt x="0"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28" name="Freeform 385"/>
            <p:cNvSpPr>
              <a:spLocks noChangeAspect="1"/>
            </p:cNvSpPr>
            <p:nvPr/>
          </p:nvSpPr>
          <p:spPr bwMode="auto">
            <a:xfrm>
              <a:off x="7067406" y="3172415"/>
              <a:ext cx="6349" cy="4715"/>
            </a:xfrm>
            <a:custGeom>
              <a:avLst/>
              <a:gdLst>
                <a:gd name="T0" fmla="*/ 0 w 3"/>
                <a:gd name="T1" fmla="*/ 2147483647 h 3"/>
                <a:gd name="T2" fmla="*/ 2147483647 w 3"/>
                <a:gd name="T3" fmla="*/ 2147483647 h 3"/>
                <a:gd name="T4" fmla="*/ 2147483647 w 3"/>
                <a:gd name="T5" fmla="*/ 2147483647 h 3"/>
                <a:gd name="T6" fmla="*/ 0 w 3"/>
                <a:gd name="T7" fmla="*/ 2147483647 h 3"/>
                <a:gd name="T8" fmla="*/ 0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0" y="2"/>
                  </a:moveTo>
                  <a:cubicBezTo>
                    <a:pt x="1" y="1"/>
                    <a:pt x="2" y="0"/>
                    <a:pt x="2" y="1"/>
                  </a:cubicBezTo>
                  <a:cubicBezTo>
                    <a:pt x="3" y="1"/>
                    <a:pt x="2" y="2"/>
                    <a:pt x="2" y="3"/>
                  </a:cubicBezTo>
                  <a:cubicBezTo>
                    <a:pt x="1" y="3"/>
                    <a:pt x="1" y="2"/>
                    <a:pt x="0" y="2"/>
                  </a:cubicBezTo>
                  <a:cubicBezTo>
                    <a:pt x="0" y="2"/>
                    <a:pt x="0" y="2"/>
                    <a:pt x="0"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29" name="Freeform 386"/>
            <p:cNvSpPr>
              <a:spLocks noChangeAspect="1"/>
            </p:cNvSpPr>
            <p:nvPr/>
          </p:nvSpPr>
          <p:spPr bwMode="auto">
            <a:xfrm>
              <a:off x="6999150" y="3243130"/>
              <a:ext cx="4762" cy="6286"/>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1"/>
                    <a:pt x="2" y="0"/>
                    <a:pt x="2" y="1"/>
                  </a:cubicBezTo>
                  <a:cubicBezTo>
                    <a:pt x="3" y="1"/>
                    <a:pt x="3" y="2"/>
                    <a:pt x="2" y="3"/>
                  </a:cubicBezTo>
                  <a:cubicBezTo>
                    <a:pt x="2" y="3"/>
                    <a:pt x="1" y="2"/>
                    <a:pt x="0" y="2"/>
                  </a:cubicBezTo>
                  <a:cubicBezTo>
                    <a:pt x="0" y="2"/>
                    <a:pt x="0"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30" name="Freeform 387"/>
            <p:cNvSpPr>
              <a:spLocks noChangeAspect="1"/>
            </p:cNvSpPr>
            <p:nvPr/>
          </p:nvSpPr>
          <p:spPr bwMode="auto">
            <a:xfrm>
              <a:off x="7032484" y="3346843"/>
              <a:ext cx="7937" cy="9429"/>
            </a:xfrm>
            <a:custGeom>
              <a:avLst/>
              <a:gdLst>
                <a:gd name="T0" fmla="*/ 0 w 3"/>
                <a:gd name="T1" fmla="*/ 2147483647 h 5"/>
                <a:gd name="T2" fmla="*/ 2147483647 w 3"/>
                <a:gd name="T3" fmla="*/ 2147483647 h 5"/>
                <a:gd name="T4" fmla="*/ 2147483647 w 3"/>
                <a:gd name="T5" fmla="*/ 2147483647 h 5"/>
                <a:gd name="T6" fmla="*/ 0 w 3"/>
                <a:gd name="T7" fmla="*/ 2147483647 h 5"/>
                <a:gd name="T8" fmla="*/ 0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2" y="0"/>
                    <a:pt x="2" y="1"/>
                  </a:cubicBezTo>
                  <a:cubicBezTo>
                    <a:pt x="3" y="2"/>
                    <a:pt x="2" y="3"/>
                    <a:pt x="2" y="4"/>
                  </a:cubicBezTo>
                  <a:cubicBezTo>
                    <a:pt x="1" y="5"/>
                    <a:pt x="0" y="4"/>
                    <a:pt x="0" y="4"/>
                  </a:cubicBezTo>
                  <a:cubicBezTo>
                    <a:pt x="0" y="3"/>
                    <a:pt x="0" y="3"/>
                    <a:pt x="0"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31" name="Freeform 388"/>
            <p:cNvSpPr>
              <a:spLocks noChangeAspect="1"/>
            </p:cNvSpPr>
            <p:nvPr/>
          </p:nvSpPr>
          <p:spPr bwMode="auto">
            <a:xfrm>
              <a:off x="6983276" y="3274558"/>
              <a:ext cx="6349" cy="9429"/>
            </a:xfrm>
            <a:custGeom>
              <a:avLst/>
              <a:gdLst>
                <a:gd name="T0" fmla="*/ 0 w 4"/>
                <a:gd name="T1" fmla="*/ 2147483647 h 5"/>
                <a:gd name="T2" fmla="*/ 2147483647 w 4"/>
                <a:gd name="T3" fmla="*/ 2147483647 h 5"/>
                <a:gd name="T4" fmla="*/ 2147483647 w 4"/>
                <a:gd name="T5" fmla="*/ 2147483647 h 5"/>
                <a:gd name="T6" fmla="*/ 0 w 4"/>
                <a:gd name="T7" fmla="*/ 2147483647 h 5"/>
                <a:gd name="T8" fmla="*/ 0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0" y="2"/>
                  </a:moveTo>
                  <a:cubicBezTo>
                    <a:pt x="1" y="2"/>
                    <a:pt x="2" y="0"/>
                    <a:pt x="3" y="1"/>
                  </a:cubicBezTo>
                  <a:cubicBezTo>
                    <a:pt x="4" y="2"/>
                    <a:pt x="3" y="3"/>
                    <a:pt x="2" y="4"/>
                  </a:cubicBezTo>
                  <a:cubicBezTo>
                    <a:pt x="2" y="5"/>
                    <a:pt x="0" y="4"/>
                    <a:pt x="0" y="4"/>
                  </a:cubicBezTo>
                  <a:cubicBezTo>
                    <a:pt x="0" y="3"/>
                    <a:pt x="0" y="3"/>
                    <a:pt x="0"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32" name="Freeform 389"/>
            <p:cNvSpPr>
              <a:spLocks noChangeAspect="1"/>
            </p:cNvSpPr>
            <p:nvPr/>
          </p:nvSpPr>
          <p:spPr bwMode="auto">
            <a:xfrm>
              <a:off x="6989626" y="3266700"/>
              <a:ext cx="6349" cy="9429"/>
            </a:xfrm>
            <a:custGeom>
              <a:avLst/>
              <a:gdLst>
                <a:gd name="T0" fmla="*/ 0 w 3"/>
                <a:gd name="T1" fmla="*/ 2147483647 h 5"/>
                <a:gd name="T2" fmla="*/ 2147483647 w 3"/>
                <a:gd name="T3" fmla="*/ 2147483647 h 5"/>
                <a:gd name="T4" fmla="*/ 2147483647 w 3"/>
                <a:gd name="T5" fmla="*/ 2147483647 h 5"/>
                <a:gd name="T6" fmla="*/ 2147483647 w 3"/>
                <a:gd name="T7" fmla="*/ 2147483647 h 5"/>
                <a:gd name="T8" fmla="*/ 0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3"/>
                  </a:moveTo>
                  <a:cubicBezTo>
                    <a:pt x="1" y="2"/>
                    <a:pt x="1" y="0"/>
                    <a:pt x="2" y="1"/>
                  </a:cubicBezTo>
                  <a:cubicBezTo>
                    <a:pt x="3" y="2"/>
                    <a:pt x="2" y="4"/>
                    <a:pt x="2" y="5"/>
                  </a:cubicBezTo>
                  <a:cubicBezTo>
                    <a:pt x="2" y="5"/>
                    <a:pt x="1" y="5"/>
                    <a:pt x="1" y="4"/>
                  </a:cubicBezTo>
                  <a:cubicBezTo>
                    <a:pt x="0" y="4"/>
                    <a:pt x="0" y="3"/>
                    <a:pt x="0"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33" name="Freeform 390"/>
            <p:cNvSpPr>
              <a:spLocks noChangeAspect="1"/>
            </p:cNvSpPr>
            <p:nvPr/>
          </p:nvSpPr>
          <p:spPr bwMode="auto">
            <a:xfrm>
              <a:off x="7003912" y="3246272"/>
              <a:ext cx="55558" cy="83285"/>
            </a:xfrm>
            <a:custGeom>
              <a:avLst/>
              <a:gdLst>
                <a:gd name="T0" fmla="*/ 27 w 31"/>
                <a:gd name="T1" fmla="*/ 38 h 44"/>
                <a:gd name="T2" fmla="*/ 28 w 31"/>
                <a:gd name="T3" fmla="*/ 32 h 44"/>
                <a:gd name="T4" fmla="*/ 26 w 31"/>
                <a:gd name="T5" fmla="*/ 28 h 44"/>
                <a:gd name="T6" fmla="*/ 28 w 31"/>
                <a:gd name="T7" fmla="*/ 22 h 44"/>
                <a:gd name="T8" fmla="*/ 31 w 31"/>
                <a:gd name="T9" fmla="*/ 17 h 44"/>
                <a:gd name="T10" fmla="*/ 31 w 31"/>
                <a:gd name="T11" fmla="*/ 12 h 44"/>
                <a:gd name="T12" fmla="*/ 28 w 31"/>
                <a:gd name="T13" fmla="*/ 10 h 44"/>
                <a:gd name="T14" fmla="*/ 25 w 31"/>
                <a:gd name="T15" fmla="*/ 10 h 44"/>
                <a:gd name="T16" fmla="*/ 26 w 31"/>
                <a:gd name="T17" fmla="*/ 8 h 44"/>
                <a:gd name="T18" fmla="*/ 27 w 31"/>
                <a:gd name="T19" fmla="*/ 5 h 44"/>
                <a:gd name="T20" fmla="*/ 24 w 31"/>
                <a:gd name="T21" fmla="*/ 4 h 44"/>
                <a:gd name="T22" fmla="*/ 22 w 31"/>
                <a:gd name="T23" fmla="*/ 6 h 44"/>
                <a:gd name="T24" fmla="*/ 18 w 31"/>
                <a:gd name="T25" fmla="*/ 4 h 44"/>
                <a:gd name="T26" fmla="*/ 17 w 31"/>
                <a:gd name="T27" fmla="*/ 1 h 44"/>
                <a:gd name="T28" fmla="*/ 13 w 31"/>
                <a:gd name="T29" fmla="*/ 1 h 44"/>
                <a:gd name="T30" fmla="*/ 11 w 31"/>
                <a:gd name="T31" fmla="*/ 1 h 44"/>
                <a:gd name="T32" fmla="*/ 9 w 31"/>
                <a:gd name="T33" fmla="*/ 5 h 44"/>
                <a:gd name="T34" fmla="*/ 6 w 31"/>
                <a:gd name="T35" fmla="*/ 6 h 44"/>
                <a:gd name="T36" fmla="*/ 4 w 31"/>
                <a:gd name="T37" fmla="*/ 4 h 44"/>
                <a:gd name="T38" fmla="*/ 0 w 31"/>
                <a:gd name="T39" fmla="*/ 7 h 44"/>
                <a:gd name="T40" fmla="*/ 1 w 31"/>
                <a:gd name="T41" fmla="*/ 10 h 44"/>
                <a:gd name="T42" fmla="*/ 6 w 31"/>
                <a:gd name="T43" fmla="*/ 13 h 44"/>
                <a:gd name="T44" fmla="*/ 6 w 31"/>
                <a:gd name="T45" fmla="*/ 15 h 44"/>
                <a:gd name="T46" fmla="*/ 2 w 31"/>
                <a:gd name="T47" fmla="*/ 13 h 44"/>
                <a:gd name="T48" fmla="*/ 3 w 31"/>
                <a:gd name="T49" fmla="*/ 17 h 44"/>
                <a:gd name="T50" fmla="*/ 5 w 31"/>
                <a:gd name="T51" fmla="*/ 19 h 44"/>
                <a:gd name="T52" fmla="*/ 7 w 31"/>
                <a:gd name="T53" fmla="*/ 18 h 44"/>
                <a:gd name="T54" fmla="*/ 10 w 31"/>
                <a:gd name="T55" fmla="*/ 19 h 44"/>
                <a:gd name="T56" fmla="*/ 8 w 31"/>
                <a:gd name="T57" fmla="*/ 24 h 44"/>
                <a:gd name="T58" fmla="*/ 11 w 31"/>
                <a:gd name="T59" fmla="*/ 22 h 44"/>
                <a:gd name="T60" fmla="*/ 11 w 31"/>
                <a:gd name="T61" fmla="*/ 18 h 44"/>
                <a:gd name="T62" fmla="*/ 9 w 31"/>
                <a:gd name="T63" fmla="*/ 17 h 44"/>
                <a:gd name="T64" fmla="*/ 9 w 31"/>
                <a:gd name="T65" fmla="*/ 15 h 44"/>
                <a:gd name="T66" fmla="*/ 8 w 31"/>
                <a:gd name="T67" fmla="*/ 11 h 44"/>
                <a:gd name="T68" fmla="*/ 12 w 31"/>
                <a:gd name="T69" fmla="*/ 13 h 44"/>
                <a:gd name="T70" fmla="*/ 14 w 31"/>
                <a:gd name="T71" fmla="*/ 19 h 44"/>
                <a:gd name="T72" fmla="*/ 15 w 31"/>
                <a:gd name="T73" fmla="*/ 21 h 44"/>
                <a:gd name="T74" fmla="*/ 12 w 31"/>
                <a:gd name="T75" fmla="*/ 27 h 44"/>
                <a:gd name="T76" fmla="*/ 11 w 31"/>
                <a:gd name="T77" fmla="*/ 33 h 44"/>
                <a:gd name="T78" fmla="*/ 14 w 31"/>
                <a:gd name="T79" fmla="*/ 37 h 44"/>
                <a:gd name="T80" fmla="*/ 13 w 31"/>
                <a:gd name="T81" fmla="*/ 40 h 44"/>
                <a:gd name="T82" fmla="*/ 18 w 31"/>
                <a:gd name="T83" fmla="*/ 41 h 44"/>
                <a:gd name="T84" fmla="*/ 16 w 31"/>
                <a:gd name="T85" fmla="*/ 35 h 44"/>
                <a:gd name="T86" fmla="*/ 20 w 31"/>
                <a:gd name="T87" fmla="*/ 36 h 44"/>
                <a:gd name="T88" fmla="*/ 19 w 31"/>
                <a:gd name="T89" fmla="*/ 41 h 44"/>
                <a:gd name="T90" fmla="*/ 19 w 31"/>
                <a:gd name="T91" fmla="*/ 44 h 44"/>
                <a:gd name="T92" fmla="*/ 24 w 31"/>
                <a:gd name="T93" fmla="*/ 42 h 44"/>
                <a:gd name="T94" fmla="*/ 24 w 31"/>
                <a:gd name="T95" fmla="*/ 38 h 44"/>
                <a:gd name="T96" fmla="*/ 27 w 31"/>
                <a:gd name="T97" fmla="*/ 38 h 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1"/>
                <a:gd name="T148" fmla="*/ 0 h 44"/>
                <a:gd name="T149" fmla="*/ 31 w 31"/>
                <a:gd name="T150" fmla="*/ 44 h 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1" h="44">
                  <a:moveTo>
                    <a:pt x="27" y="38"/>
                  </a:moveTo>
                  <a:cubicBezTo>
                    <a:pt x="28" y="36"/>
                    <a:pt x="28" y="34"/>
                    <a:pt x="28" y="32"/>
                  </a:cubicBezTo>
                  <a:cubicBezTo>
                    <a:pt x="27" y="31"/>
                    <a:pt x="26" y="29"/>
                    <a:pt x="26" y="28"/>
                  </a:cubicBezTo>
                  <a:cubicBezTo>
                    <a:pt x="27" y="26"/>
                    <a:pt x="27" y="24"/>
                    <a:pt x="28" y="22"/>
                  </a:cubicBezTo>
                  <a:cubicBezTo>
                    <a:pt x="29" y="20"/>
                    <a:pt x="30" y="18"/>
                    <a:pt x="31" y="17"/>
                  </a:cubicBezTo>
                  <a:cubicBezTo>
                    <a:pt x="31" y="15"/>
                    <a:pt x="31" y="13"/>
                    <a:pt x="31" y="12"/>
                  </a:cubicBezTo>
                  <a:cubicBezTo>
                    <a:pt x="30" y="11"/>
                    <a:pt x="29" y="10"/>
                    <a:pt x="28" y="10"/>
                  </a:cubicBezTo>
                  <a:cubicBezTo>
                    <a:pt x="27" y="10"/>
                    <a:pt x="25" y="11"/>
                    <a:pt x="25" y="10"/>
                  </a:cubicBezTo>
                  <a:cubicBezTo>
                    <a:pt x="24" y="9"/>
                    <a:pt x="26" y="9"/>
                    <a:pt x="26" y="8"/>
                  </a:cubicBezTo>
                  <a:cubicBezTo>
                    <a:pt x="27" y="7"/>
                    <a:pt x="27" y="5"/>
                    <a:pt x="27" y="5"/>
                  </a:cubicBezTo>
                  <a:cubicBezTo>
                    <a:pt x="26" y="4"/>
                    <a:pt x="25" y="3"/>
                    <a:pt x="24" y="4"/>
                  </a:cubicBezTo>
                  <a:cubicBezTo>
                    <a:pt x="23" y="4"/>
                    <a:pt x="23" y="6"/>
                    <a:pt x="22" y="6"/>
                  </a:cubicBezTo>
                  <a:cubicBezTo>
                    <a:pt x="21" y="6"/>
                    <a:pt x="19" y="5"/>
                    <a:pt x="18" y="4"/>
                  </a:cubicBezTo>
                  <a:cubicBezTo>
                    <a:pt x="17" y="3"/>
                    <a:pt x="17" y="1"/>
                    <a:pt x="17" y="1"/>
                  </a:cubicBezTo>
                  <a:cubicBezTo>
                    <a:pt x="15" y="0"/>
                    <a:pt x="14" y="1"/>
                    <a:pt x="13" y="1"/>
                  </a:cubicBezTo>
                  <a:cubicBezTo>
                    <a:pt x="12" y="1"/>
                    <a:pt x="11" y="0"/>
                    <a:pt x="11" y="1"/>
                  </a:cubicBezTo>
                  <a:cubicBezTo>
                    <a:pt x="10" y="2"/>
                    <a:pt x="10" y="4"/>
                    <a:pt x="9" y="5"/>
                  </a:cubicBezTo>
                  <a:cubicBezTo>
                    <a:pt x="9" y="6"/>
                    <a:pt x="7" y="6"/>
                    <a:pt x="6" y="6"/>
                  </a:cubicBezTo>
                  <a:cubicBezTo>
                    <a:pt x="5" y="5"/>
                    <a:pt x="4" y="4"/>
                    <a:pt x="4" y="4"/>
                  </a:cubicBezTo>
                  <a:cubicBezTo>
                    <a:pt x="2" y="5"/>
                    <a:pt x="1" y="6"/>
                    <a:pt x="0" y="7"/>
                  </a:cubicBezTo>
                  <a:cubicBezTo>
                    <a:pt x="0" y="8"/>
                    <a:pt x="0" y="9"/>
                    <a:pt x="1" y="10"/>
                  </a:cubicBezTo>
                  <a:cubicBezTo>
                    <a:pt x="2" y="11"/>
                    <a:pt x="5" y="11"/>
                    <a:pt x="6" y="13"/>
                  </a:cubicBezTo>
                  <a:cubicBezTo>
                    <a:pt x="7" y="13"/>
                    <a:pt x="7" y="15"/>
                    <a:pt x="6" y="15"/>
                  </a:cubicBezTo>
                  <a:cubicBezTo>
                    <a:pt x="4" y="15"/>
                    <a:pt x="3" y="12"/>
                    <a:pt x="2" y="13"/>
                  </a:cubicBezTo>
                  <a:cubicBezTo>
                    <a:pt x="1" y="13"/>
                    <a:pt x="2" y="16"/>
                    <a:pt x="3" y="17"/>
                  </a:cubicBezTo>
                  <a:cubicBezTo>
                    <a:pt x="3" y="18"/>
                    <a:pt x="4" y="19"/>
                    <a:pt x="5" y="19"/>
                  </a:cubicBezTo>
                  <a:cubicBezTo>
                    <a:pt x="6" y="19"/>
                    <a:pt x="7" y="18"/>
                    <a:pt x="7" y="18"/>
                  </a:cubicBezTo>
                  <a:cubicBezTo>
                    <a:pt x="8" y="18"/>
                    <a:pt x="9" y="18"/>
                    <a:pt x="10" y="19"/>
                  </a:cubicBezTo>
                  <a:cubicBezTo>
                    <a:pt x="10" y="20"/>
                    <a:pt x="7" y="22"/>
                    <a:pt x="8" y="24"/>
                  </a:cubicBezTo>
                  <a:cubicBezTo>
                    <a:pt x="8" y="25"/>
                    <a:pt x="10" y="23"/>
                    <a:pt x="11" y="22"/>
                  </a:cubicBezTo>
                  <a:cubicBezTo>
                    <a:pt x="12" y="21"/>
                    <a:pt x="12" y="20"/>
                    <a:pt x="11" y="18"/>
                  </a:cubicBezTo>
                  <a:cubicBezTo>
                    <a:pt x="11" y="18"/>
                    <a:pt x="9" y="18"/>
                    <a:pt x="9" y="17"/>
                  </a:cubicBezTo>
                  <a:cubicBezTo>
                    <a:pt x="9" y="16"/>
                    <a:pt x="9" y="16"/>
                    <a:pt x="9" y="15"/>
                  </a:cubicBezTo>
                  <a:cubicBezTo>
                    <a:pt x="9" y="13"/>
                    <a:pt x="7" y="12"/>
                    <a:pt x="8" y="11"/>
                  </a:cubicBezTo>
                  <a:cubicBezTo>
                    <a:pt x="9" y="10"/>
                    <a:pt x="11" y="12"/>
                    <a:pt x="12" y="13"/>
                  </a:cubicBezTo>
                  <a:cubicBezTo>
                    <a:pt x="14" y="15"/>
                    <a:pt x="14" y="17"/>
                    <a:pt x="14" y="19"/>
                  </a:cubicBezTo>
                  <a:cubicBezTo>
                    <a:pt x="15" y="19"/>
                    <a:pt x="15" y="20"/>
                    <a:pt x="15" y="21"/>
                  </a:cubicBezTo>
                  <a:cubicBezTo>
                    <a:pt x="14" y="23"/>
                    <a:pt x="13" y="25"/>
                    <a:pt x="12" y="27"/>
                  </a:cubicBezTo>
                  <a:cubicBezTo>
                    <a:pt x="12" y="29"/>
                    <a:pt x="11" y="31"/>
                    <a:pt x="11" y="33"/>
                  </a:cubicBezTo>
                  <a:cubicBezTo>
                    <a:pt x="12" y="34"/>
                    <a:pt x="14" y="35"/>
                    <a:pt x="14" y="37"/>
                  </a:cubicBezTo>
                  <a:cubicBezTo>
                    <a:pt x="14" y="38"/>
                    <a:pt x="12" y="39"/>
                    <a:pt x="13" y="40"/>
                  </a:cubicBezTo>
                  <a:cubicBezTo>
                    <a:pt x="14" y="42"/>
                    <a:pt x="17" y="43"/>
                    <a:pt x="18" y="41"/>
                  </a:cubicBezTo>
                  <a:cubicBezTo>
                    <a:pt x="19" y="40"/>
                    <a:pt x="16" y="37"/>
                    <a:pt x="16" y="35"/>
                  </a:cubicBezTo>
                  <a:cubicBezTo>
                    <a:pt x="17" y="34"/>
                    <a:pt x="19" y="35"/>
                    <a:pt x="20" y="36"/>
                  </a:cubicBezTo>
                  <a:cubicBezTo>
                    <a:pt x="20" y="37"/>
                    <a:pt x="19" y="39"/>
                    <a:pt x="19" y="41"/>
                  </a:cubicBezTo>
                  <a:cubicBezTo>
                    <a:pt x="19" y="42"/>
                    <a:pt x="18" y="44"/>
                    <a:pt x="19" y="44"/>
                  </a:cubicBezTo>
                  <a:cubicBezTo>
                    <a:pt x="21" y="44"/>
                    <a:pt x="23" y="43"/>
                    <a:pt x="24" y="42"/>
                  </a:cubicBezTo>
                  <a:cubicBezTo>
                    <a:pt x="25" y="41"/>
                    <a:pt x="23" y="39"/>
                    <a:pt x="24" y="38"/>
                  </a:cubicBezTo>
                  <a:cubicBezTo>
                    <a:pt x="24" y="37"/>
                    <a:pt x="26" y="39"/>
                    <a:pt x="27" y="3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34" name="Freeform 391"/>
            <p:cNvSpPr>
              <a:spLocks noChangeAspect="1"/>
            </p:cNvSpPr>
            <p:nvPr/>
          </p:nvSpPr>
          <p:spPr bwMode="auto">
            <a:xfrm>
              <a:off x="7040421" y="3335843"/>
              <a:ext cx="7936" cy="15714"/>
            </a:xfrm>
            <a:custGeom>
              <a:avLst/>
              <a:gdLst>
                <a:gd name="T0" fmla="*/ 2147483647 w 4"/>
                <a:gd name="T1" fmla="*/ 0 h 8"/>
                <a:gd name="T2" fmla="*/ 2147483647 w 4"/>
                <a:gd name="T3" fmla="*/ 2147483647 h 8"/>
                <a:gd name="T4" fmla="*/ 0 w 4"/>
                <a:gd name="T5" fmla="*/ 2147483647 h 8"/>
                <a:gd name="T6" fmla="*/ 2147483647 w 4"/>
                <a:gd name="T7" fmla="*/ 2147483647 h 8"/>
                <a:gd name="T8" fmla="*/ 2147483647 w 4"/>
                <a:gd name="T9" fmla="*/ 0 h 8"/>
                <a:gd name="T10" fmla="*/ 0 60000 65536"/>
                <a:gd name="T11" fmla="*/ 0 60000 65536"/>
                <a:gd name="T12" fmla="*/ 0 60000 65536"/>
                <a:gd name="T13" fmla="*/ 0 60000 65536"/>
                <a:gd name="T14" fmla="*/ 0 60000 65536"/>
                <a:gd name="T15" fmla="*/ 0 w 4"/>
                <a:gd name="T16" fmla="*/ 0 h 8"/>
                <a:gd name="T17" fmla="*/ 4 w 4"/>
                <a:gd name="T18" fmla="*/ 8 h 8"/>
              </a:gdLst>
              <a:ahLst/>
              <a:cxnLst>
                <a:cxn ang="T10">
                  <a:pos x="T0" y="T1"/>
                </a:cxn>
                <a:cxn ang="T11">
                  <a:pos x="T2" y="T3"/>
                </a:cxn>
                <a:cxn ang="T12">
                  <a:pos x="T4" y="T5"/>
                </a:cxn>
                <a:cxn ang="T13">
                  <a:pos x="T6" y="T7"/>
                </a:cxn>
                <a:cxn ang="T14">
                  <a:pos x="T8" y="T9"/>
                </a:cxn>
              </a:cxnLst>
              <a:rect l="T15" t="T16" r="T17" b="T18"/>
              <a:pathLst>
                <a:path w="4" h="8">
                  <a:moveTo>
                    <a:pt x="3" y="0"/>
                  </a:moveTo>
                  <a:cubicBezTo>
                    <a:pt x="4" y="3"/>
                    <a:pt x="3" y="5"/>
                    <a:pt x="2" y="8"/>
                  </a:cubicBezTo>
                  <a:cubicBezTo>
                    <a:pt x="2" y="8"/>
                    <a:pt x="1" y="8"/>
                    <a:pt x="0" y="7"/>
                  </a:cubicBezTo>
                  <a:cubicBezTo>
                    <a:pt x="0" y="5"/>
                    <a:pt x="0" y="3"/>
                    <a:pt x="1" y="1"/>
                  </a:cubicBezTo>
                  <a:cubicBezTo>
                    <a:pt x="1" y="0"/>
                    <a:pt x="3" y="0"/>
                    <a:pt x="3"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35" name="Freeform 392"/>
            <p:cNvSpPr>
              <a:spLocks noChangeAspect="1"/>
            </p:cNvSpPr>
            <p:nvPr/>
          </p:nvSpPr>
          <p:spPr bwMode="auto">
            <a:xfrm>
              <a:off x="6988038" y="3217987"/>
              <a:ext cx="6349" cy="10999"/>
            </a:xfrm>
            <a:custGeom>
              <a:avLst/>
              <a:gdLst>
                <a:gd name="T0" fmla="*/ 2147483647 w 3"/>
                <a:gd name="T1" fmla="*/ 0 h 6"/>
                <a:gd name="T2" fmla="*/ 2147483647 w 3"/>
                <a:gd name="T3" fmla="*/ 2147483647 h 6"/>
                <a:gd name="T4" fmla="*/ 0 w 3"/>
                <a:gd name="T5" fmla="*/ 2147483647 h 6"/>
                <a:gd name="T6" fmla="*/ 2147483647 w 3"/>
                <a:gd name="T7" fmla="*/ 2147483647 h 6"/>
                <a:gd name="T8" fmla="*/ 2147483647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0"/>
                  </a:moveTo>
                  <a:cubicBezTo>
                    <a:pt x="3" y="2"/>
                    <a:pt x="3" y="4"/>
                    <a:pt x="2" y="6"/>
                  </a:cubicBezTo>
                  <a:cubicBezTo>
                    <a:pt x="2" y="6"/>
                    <a:pt x="0" y="6"/>
                    <a:pt x="0" y="6"/>
                  </a:cubicBezTo>
                  <a:cubicBezTo>
                    <a:pt x="0" y="4"/>
                    <a:pt x="0" y="2"/>
                    <a:pt x="1" y="1"/>
                  </a:cubicBezTo>
                  <a:cubicBezTo>
                    <a:pt x="1" y="0"/>
                    <a:pt x="2" y="0"/>
                    <a:pt x="3"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36" name="Freeform 393"/>
            <p:cNvSpPr>
              <a:spLocks noChangeAspect="1"/>
            </p:cNvSpPr>
            <p:nvPr/>
          </p:nvSpPr>
          <p:spPr bwMode="auto">
            <a:xfrm>
              <a:off x="7167410" y="3109558"/>
              <a:ext cx="7936" cy="15714"/>
            </a:xfrm>
            <a:custGeom>
              <a:avLst/>
              <a:gdLst>
                <a:gd name="T0" fmla="*/ 2147483647 w 5"/>
                <a:gd name="T1" fmla="*/ 2147483647 h 8"/>
                <a:gd name="T2" fmla="*/ 0 w 5"/>
                <a:gd name="T3" fmla="*/ 2147483647 h 8"/>
                <a:gd name="T4" fmla="*/ 2147483647 w 5"/>
                <a:gd name="T5" fmla="*/ 2147483647 h 8"/>
                <a:gd name="T6" fmla="*/ 2147483647 w 5"/>
                <a:gd name="T7" fmla="*/ 2147483647 h 8"/>
                <a:gd name="T8" fmla="*/ 2147483647 w 5"/>
                <a:gd name="T9" fmla="*/ 2147483647 h 8"/>
                <a:gd name="T10" fmla="*/ 2147483647 w 5"/>
                <a:gd name="T11" fmla="*/ 2147483647 h 8"/>
                <a:gd name="T12" fmla="*/ 2147483647 w 5"/>
                <a:gd name="T13" fmla="*/ 2147483647 h 8"/>
                <a:gd name="T14" fmla="*/ 0 60000 65536"/>
                <a:gd name="T15" fmla="*/ 0 60000 65536"/>
                <a:gd name="T16" fmla="*/ 0 60000 65536"/>
                <a:gd name="T17" fmla="*/ 0 60000 65536"/>
                <a:gd name="T18" fmla="*/ 0 60000 65536"/>
                <a:gd name="T19" fmla="*/ 0 60000 65536"/>
                <a:gd name="T20" fmla="*/ 0 60000 65536"/>
                <a:gd name="T21" fmla="*/ 0 w 5"/>
                <a:gd name="T22" fmla="*/ 0 h 8"/>
                <a:gd name="T23" fmla="*/ 5 w 5"/>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8">
                  <a:moveTo>
                    <a:pt x="2" y="1"/>
                  </a:moveTo>
                  <a:cubicBezTo>
                    <a:pt x="0" y="1"/>
                    <a:pt x="0" y="4"/>
                    <a:pt x="0" y="5"/>
                  </a:cubicBezTo>
                  <a:cubicBezTo>
                    <a:pt x="0" y="6"/>
                    <a:pt x="1" y="5"/>
                    <a:pt x="2" y="5"/>
                  </a:cubicBezTo>
                  <a:cubicBezTo>
                    <a:pt x="2" y="6"/>
                    <a:pt x="1" y="8"/>
                    <a:pt x="2" y="8"/>
                  </a:cubicBezTo>
                  <a:cubicBezTo>
                    <a:pt x="3" y="8"/>
                    <a:pt x="4" y="6"/>
                    <a:pt x="5" y="4"/>
                  </a:cubicBezTo>
                  <a:cubicBezTo>
                    <a:pt x="5" y="4"/>
                    <a:pt x="4" y="4"/>
                    <a:pt x="3" y="4"/>
                  </a:cubicBezTo>
                  <a:cubicBezTo>
                    <a:pt x="3" y="3"/>
                    <a:pt x="3"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37" name="Freeform 394"/>
            <p:cNvSpPr>
              <a:spLocks noChangeAspect="1"/>
            </p:cNvSpPr>
            <p:nvPr/>
          </p:nvSpPr>
          <p:spPr bwMode="auto">
            <a:xfrm>
              <a:off x="5957843" y="3928269"/>
              <a:ext cx="55557" cy="105285"/>
            </a:xfrm>
            <a:custGeom>
              <a:avLst/>
              <a:gdLst>
                <a:gd name="T0" fmla="*/ 10 w 31"/>
                <a:gd name="T1" fmla="*/ 1 h 55"/>
                <a:gd name="T2" fmla="*/ 22 w 31"/>
                <a:gd name="T3" fmla="*/ 20 h 55"/>
                <a:gd name="T4" fmla="*/ 30 w 31"/>
                <a:gd name="T5" fmla="*/ 37 h 55"/>
                <a:gd name="T6" fmla="*/ 27 w 31"/>
                <a:gd name="T7" fmla="*/ 49 h 55"/>
                <a:gd name="T8" fmla="*/ 19 w 31"/>
                <a:gd name="T9" fmla="*/ 53 h 55"/>
                <a:gd name="T10" fmla="*/ 14 w 31"/>
                <a:gd name="T11" fmla="*/ 55 h 55"/>
                <a:gd name="T12" fmla="*/ 6 w 31"/>
                <a:gd name="T13" fmla="*/ 47 h 55"/>
                <a:gd name="T14" fmla="*/ 5 w 31"/>
                <a:gd name="T15" fmla="*/ 39 h 55"/>
                <a:gd name="T16" fmla="*/ 3 w 31"/>
                <a:gd name="T17" fmla="*/ 31 h 55"/>
                <a:gd name="T18" fmla="*/ 2 w 31"/>
                <a:gd name="T19" fmla="*/ 26 h 55"/>
                <a:gd name="T20" fmla="*/ 1 w 31"/>
                <a:gd name="T21" fmla="*/ 20 h 55"/>
                <a:gd name="T22" fmla="*/ 4 w 31"/>
                <a:gd name="T23" fmla="*/ 26 h 55"/>
                <a:gd name="T24" fmla="*/ 5 w 31"/>
                <a:gd name="T25" fmla="*/ 16 h 55"/>
                <a:gd name="T26" fmla="*/ 6 w 31"/>
                <a:gd name="T27" fmla="*/ 8 h 55"/>
                <a:gd name="T28" fmla="*/ 7 w 31"/>
                <a:gd name="T29" fmla="*/ 5 h 55"/>
                <a:gd name="T30" fmla="*/ 11 w 31"/>
                <a:gd name="T31" fmla="*/ 7 h 55"/>
                <a:gd name="T32" fmla="*/ 9 w 31"/>
                <a:gd name="T33" fmla="*/ 3 h 55"/>
                <a:gd name="T34" fmla="*/ 4 w 31"/>
                <a:gd name="T35" fmla="*/ 1 h 55"/>
                <a:gd name="T36" fmla="*/ 10 w 31"/>
                <a:gd name="T37" fmla="*/ 1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55"/>
                <a:gd name="T59" fmla="*/ 31 w 31"/>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55">
                  <a:moveTo>
                    <a:pt x="10" y="1"/>
                  </a:moveTo>
                  <a:cubicBezTo>
                    <a:pt x="15" y="7"/>
                    <a:pt x="18" y="13"/>
                    <a:pt x="22" y="20"/>
                  </a:cubicBezTo>
                  <a:cubicBezTo>
                    <a:pt x="25" y="25"/>
                    <a:pt x="29" y="31"/>
                    <a:pt x="30" y="37"/>
                  </a:cubicBezTo>
                  <a:cubicBezTo>
                    <a:pt x="31" y="41"/>
                    <a:pt x="29" y="46"/>
                    <a:pt x="27" y="49"/>
                  </a:cubicBezTo>
                  <a:cubicBezTo>
                    <a:pt x="25" y="51"/>
                    <a:pt x="22" y="52"/>
                    <a:pt x="19" y="53"/>
                  </a:cubicBezTo>
                  <a:cubicBezTo>
                    <a:pt x="17" y="54"/>
                    <a:pt x="15" y="55"/>
                    <a:pt x="14" y="55"/>
                  </a:cubicBezTo>
                  <a:cubicBezTo>
                    <a:pt x="10" y="54"/>
                    <a:pt x="8" y="50"/>
                    <a:pt x="6" y="47"/>
                  </a:cubicBezTo>
                  <a:cubicBezTo>
                    <a:pt x="5" y="45"/>
                    <a:pt x="6" y="41"/>
                    <a:pt x="5" y="39"/>
                  </a:cubicBezTo>
                  <a:cubicBezTo>
                    <a:pt x="5" y="36"/>
                    <a:pt x="4" y="34"/>
                    <a:pt x="3" y="31"/>
                  </a:cubicBezTo>
                  <a:cubicBezTo>
                    <a:pt x="3" y="30"/>
                    <a:pt x="2" y="28"/>
                    <a:pt x="2" y="26"/>
                  </a:cubicBezTo>
                  <a:cubicBezTo>
                    <a:pt x="2" y="24"/>
                    <a:pt x="0" y="22"/>
                    <a:pt x="1" y="20"/>
                  </a:cubicBezTo>
                  <a:cubicBezTo>
                    <a:pt x="3" y="22"/>
                    <a:pt x="2" y="27"/>
                    <a:pt x="4" y="26"/>
                  </a:cubicBezTo>
                  <a:cubicBezTo>
                    <a:pt x="4" y="22"/>
                    <a:pt x="4" y="19"/>
                    <a:pt x="5" y="16"/>
                  </a:cubicBezTo>
                  <a:cubicBezTo>
                    <a:pt x="5" y="14"/>
                    <a:pt x="6" y="11"/>
                    <a:pt x="6" y="8"/>
                  </a:cubicBezTo>
                  <a:cubicBezTo>
                    <a:pt x="7" y="7"/>
                    <a:pt x="7" y="6"/>
                    <a:pt x="7" y="5"/>
                  </a:cubicBezTo>
                  <a:cubicBezTo>
                    <a:pt x="9" y="5"/>
                    <a:pt x="11" y="8"/>
                    <a:pt x="11" y="7"/>
                  </a:cubicBezTo>
                  <a:cubicBezTo>
                    <a:pt x="12" y="5"/>
                    <a:pt x="10" y="4"/>
                    <a:pt x="9" y="3"/>
                  </a:cubicBezTo>
                  <a:cubicBezTo>
                    <a:pt x="7" y="2"/>
                    <a:pt x="6" y="2"/>
                    <a:pt x="4" y="1"/>
                  </a:cubicBezTo>
                  <a:cubicBezTo>
                    <a:pt x="7" y="0"/>
                    <a:pt x="9" y="0"/>
                    <a:pt x="10"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38" name="Freeform 395"/>
            <p:cNvSpPr>
              <a:spLocks noChangeAspect="1"/>
            </p:cNvSpPr>
            <p:nvPr/>
          </p:nvSpPr>
          <p:spPr bwMode="auto">
            <a:xfrm>
              <a:off x="6270552" y="4002125"/>
              <a:ext cx="7937" cy="15714"/>
            </a:xfrm>
            <a:custGeom>
              <a:avLst/>
              <a:gdLst>
                <a:gd name="T0" fmla="*/ 0 w 5"/>
                <a:gd name="T1" fmla="*/ 2147483647 h 8"/>
                <a:gd name="T2" fmla="*/ 2147483647 w 5"/>
                <a:gd name="T3" fmla="*/ 2147483647 h 8"/>
                <a:gd name="T4" fmla="*/ 2147483647 w 5"/>
                <a:gd name="T5" fmla="*/ 2147483647 h 8"/>
                <a:gd name="T6" fmla="*/ 0 w 5"/>
                <a:gd name="T7" fmla="*/ 2147483647 h 8"/>
                <a:gd name="T8" fmla="*/ 0 w 5"/>
                <a:gd name="T9" fmla="*/ 2147483647 h 8"/>
                <a:gd name="T10" fmla="*/ 0 60000 65536"/>
                <a:gd name="T11" fmla="*/ 0 60000 65536"/>
                <a:gd name="T12" fmla="*/ 0 60000 65536"/>
                <a:gd name="T13" fmla="*/ 0 60000 65536"/>
                <a:gd name="T14" fmla="*/ 0 60000 65536"/>
                <a:gd name="T15" fmla="*/ 0 w 5"/>
                <a:gd name="T16" fmla="*/ 0 h 8"/>
                <a:gd name="T17" fmla="*/ 5 w 5"/>
                <a:gd name="T18" fmla="*/ 8 h 8"/>
              </a:gdLst>
              <a:ahLst/>
              <a:cxnLst>
                <a:cxn ang="T10">
                  <a:pos x="T0" y="T1"/>
                </a:cxn>
                <a:cxn ang="T11">
                  <a:pos x="T2" y="T3"/>
                </a:cxn>
                <a:cxn ang="T12">
                  <a:pos x="T4" y="T5"/>
                </a:cxn>
                <a:cxn ang="T13">
                  <a:pos x="T6" y="T7"/>
                </a:cxn>
                <a:cxn ang="T14">
                  <a:pos x="T8" y="T9"/>
                </a:cxn>
              </a:cxnLst>
              <a:rect l="T15" t="T16" r="T17" b="T18"/>
              <a:pathLst>
                <a:path w="5" h="8">
                  <a:moveTo>
                    <a:pt x="0" y="1"/>
                  </a:moveTo>
                  <a:cubicBezTo>
                    <a:pt x="1" y="0"/>
                    <a:pt x="3" y="0"/>
                    <a:pt x="3" y="1"/>
                  </a:cubicBezTo>
                  <a:cubicBezTo>
                    <a:pt x="4" y="2"/>
                    <a:pt x="5" y="5"/>
                    <a:pt x="4" y="7"/>
                  </a:cubicBezTo>
                  <a:cubicBezTo>
                    <a:pt x="3" y="8"/>
                    <a:pt x="1" y="6"/>
                    <a:pt x="0" y="5"/>
                  </a:cubicBezTo>
                  <a:cubicBezTo>
                    <a:pt x="0" y="4"/>
                    <a:pt x="0" y="2"/>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39" name="Freeform 396"/>
            <p:cNvSpPr>
              <a:spLocks noChangeAspect="1"/>
            </p:cNvSpPr>
            <p:nvPr/>
          </p:nvSpPr>
          <p:spPr bwMode="auto">
            <a:xfrm>
              <a:off x="6307062" y="4039839"/>
              <a:ext cx="252389" cy="320570"/>
            </a:xfrm>
            <a:custGeom>
              <a:avLst/>
              <a:gdLst>
                <a:gd name="T0" fmla="*/ 9 w 143"/>
                <a:gd name="T1" fmla="*/ 1 h 168"/>
                <a:gd name="T2" fmla="*/ 31 w 143"/>
                <a:gd name="T3" fmla="*/ 9 h 168"/>
                <a:gd name="T4" fmla="*/ 37 w 143"/>
                <a:gd name="T5" fmla="*/ 18 h 168"/>
                <a:gd name="T6" fmla="*/ 40 w 143"/>
                <a:gd name="T7" fmla="*/ 24 h 168"/>
                <a:gd name="T8" fmla="*/ 49 w 143"/>
                <a:gd name="T9" fmla="*/ 30 h 168"/>
                <a:gd name="T10" fmla="*/ 66 w 143"/>
                <a:gd name="T11" fmla="*/ 46 h 168"/>
                <a:gd name="T12" fmla="*/ 73 w 143"/>
                <a:gd name="T13" fmla="*/ 51 h 168"/>
                <a:gd name="T14" fmla="*/ 75 w 143"/>
                <a:gd name="T15" fmla="*/ 49 h 168"/>
                <a:gd name="T16" fmla="*/ 83 w 143"/>
                <a:gd name="T17" fmla="*/ 54 h 168"/>
                <a:gd name="T18" fmla="*/ 89 w 143"/>
                <a:gd name="T19" fmla="*/ 60 h 168"/>
                <a:gd name="T20" fmla="*/ 94 w 143"/>
                <a:gd name="T21" fmla="*/ 68 h 168"/>
                <a:gd name="T22" fmla="*/ 103 w 143"/>
                <a:gd name="T23" fmla="*/ 75 h 168"/>
                <a:gd name="T24" fmla="*/ 114 w 143"/>
                <a:gd name="T25" fmla="*/ 81 h 168"/>
                <a:gd name="T26" fmla="*/ 113 w 143"/>
                <a:gd name="T27" fmla="*/ 86 h 168"/>
                <a:gd name="T28" fmla="*/ 113 w 143"/>
                <a:gd name="T29" fmla="*/ 96 h 168"/>
                <a:gd name="T30" fmla="*/ 123 w 143"/>
                <a:gd name="T31" fmla="*/ 108 h 168"/>
                <a:gd name="T32" fmla="*/ 125 w 143"/>
                <a:gd name="T33" fmla="*/ 116 h 168"/>
                <a:gd name="T34" fmla="*/ 142 w 143"/>
                <a:gd name="T35" fmla="*/ 126 h 168"/>
                <a:gd name="T36" fmla="*/ 138 w 143"/>
                <a:gd name="T37" fmla="*/ 154 h 168"/>
                <a:gd name="T38" fmla="*/ 131 w 143"/>
                <a:gd name="T39" fmla="*/ 160 h 168"/>
                <a:gd name="T40" fmla="*/ 123 w 143"/>
                <a:gd name="T41" fmla="*/ 161 h 168"/>
                <a:gd name="T42" fmla="*/ 117 w 143"/>
                <a:gd name="T43" fmla="*/ 161 h 168"/>
                <a:gd name="T44" fmla="*/ 91 w 143"/>
                <a:gd name="T45" fmla="*/ 133 h 168"/>
                <a:gd name="T46" fmla="*/ 80 w 143"/>
                <a:gd name="T47" fmla="*/ 120 h 168"/>
                <a:gd name="T48" fmla="*/ 75 w 143"/>
                <a:gd name="T49" fmla="*/ 109 h 168"/>
                <a:gd name="T50" fmla="*/ 65 w 143"/>
                <a:gd name="T51" fmla="*/ 88 h 168"/>
                <a:gd name="T52" fmla="*/ 62 w 143"/>
                <a:gd name="T53" fmla="*/ 82 h 168"/>
                <a:gd name="T54" fmla="*/ 54 w 143"/>
                <a:gd name="T55" fmla="*/ 79 h 168"/>
                <a:gd name="T56" fmla="*/ 48 w 143"/>
                <a:gd name="T57" fmla="*/ 60 h 168"/>
                <a:gd name="T58" fmla="*/ 46 w 143"/>
                <a:gd name="T59" fmla="*/ 56 h 168"/>
                <a:gd name="T60" fmla="*/ 36 w 143"/>
                <a:gd name="T61" fmla="*/ 49 h 168"/>
                <a:gd name="T62" fmla="*/ 25 w 143"/>
                <a:gd name="T63" fmla="*/ 30 h 168"/>
                <a:gd name="T64" fmla="*/ 6 w 143"/>
                <a:gd name="T65" fmla="*/ 15 h 168"/>
                <a:gd name="T66" fmla="*/ 1 w 143"/>
                <a:gd name="T67" fmla="*/ 1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3"/>
                <a:gd name="T103" fmla="*/ 0 h 168"/>
                <a:gd name="T104" fmla="*/ 143 w 143"/>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3" h="168">
                  <a:moveTo>
                    <a:pt x="1" y="1"/>
                  </a:moveTo>
                  <a:cubicBezTo>
                    <a:pt x="3" y="0"/>
                    <a:pt x="6" y="0"/>
                    <a:pt x="9" y="1"/>
                  </a:cubicBezTo>
                  <a:cubicBezTo>
                    <a:pt x="11" y="2"/>
                    <a:pt x="11" y="6"/>
                    <a:pt x="13" y="7"/>
                  </a:cubicBezTo>
                  <a:cubicBezTo>
                    <a:pt x="19" y="9"/>
                    <a:pt x="26" y="7"/>
                    <a:pt x="31" y="9"/>
                  </a:cubicBezTo>
                  <a:cubicBezTo>
                    <a:pt x="34" y="10"/>
                    <a:pt x="36" y="12"/>
                    <a:pt x="37" y="15"/>
                  </a:cubicBezTo>
                  <a:cubicBezTo>
                    <a:pt x="38" y="16"/>
                    <a:pt x="36" y="17"/>
                    <a:pt x="37" y="18"/>
                  </a:cubicBezTo>
                  <a:cubicBezTo>
                    <a:pt x="38" y="20"/>
                    <a:pt x="41" y="20"/>
                    <a:pt x="42" y="21"/>
                  </a:cubicBezTo>
                  <a:cubicBezTo>
                    <a:pt x="42" y="22"/>
                    <a:pt x="39" y="23"/>
                    <a:pt x="40" y="24"/>
                  </a:cubicBezTo>
                  <a:cubicBezTo>
                    <a:pt x="42" y="25"/>
                    <a:pt x="46" y="24"/>
                    <a:pt x="48" y="26"/>
                  </a:cubicBezTo>
                  <a:cubicBezTo>
                    <a:pt x="49" y="27"/>
                    <a:pt x="48" y="29"/>
                    <a:pt x="49" y="30"/>
                  </a:cubicBezTo>
                  <a:cubicBezTo>
                    <a:pt x="52" y="33"/>
                    <a:pt x="56" y="34"/>
                    <a:pt x="59" y="36"/>
                  </a:cubicBezTo>
                  <a:cubicBezTo>
                    <a:pt x="62" y="39"/>
                    <a:pt x="63" y="44"/>
                    <a:pt x="66" y="46"/>
                  </a:cubicBezTo>
                  <a:cubicBezTo>
                    <a:pt x="67" y="47"/>
                    <a:pt x="67" y="43"/>
                    <a:pt x="68" y="44"/>
                  </a:cubicBezTo>
                  <a:cubicBezTo>
                    <a:pt x="70" y="45"/>
                    <a:pt x="71" y="49"/>
                    <a:pt x="73" y="51"/>
                  </a:cubicBezTo>
                  <a:cubicBezTo>
                    <a:pt x="73" y="52"/>
                    <a:pt x="75" y="54"/>
                    <a:pt x="76" y="54"/>
                  </a:cubicBezTo>
                  <a:cubicBezTo>
                    <a:pt x="77" y="53"/>
                    <a:pt x="74" y="50"/>
                    <a:pt x="75" y="49"/>
                  </a:cubicBezTo>
                  <a:cubicBezTo>
                    <a:pt x="75" y="48"/>
                    <a:pt x="77" y="47"/>
                    <a:pt x="79" y="48"/>
                  </a:cubicBezTo>
                  <a:cubicBezTo>
                    <a:pt x="81" y="49"/>
                    <a:pt x="82" y="52"/>
                    <a:pt x="83" y="54"/>
                  </a:cubicBezTo>
                  <a:cubicBezTo>
                    <a:pt x="84" y="55"/>
                    <a:pt x="82" y="58"/>
                    <a:pt x="83" y="59"/>
                  </a:cubicBezTo>
                  <a:cubicBezTo>
                    <a:pt x="85" y="60"/>
                    <a:pt x="87" y="59"/>
                    <a:pt x="89" y="60"/>
                  </a:cubicBezTo>
                  <a:cubicBezTo>
                    <a:pt x="90" y="60"/>
                    <a:pt x="91" y="61"/>
                    <a:pt x="91" y="61"/>
                  </a:cubicBezTo>
                  <a:cubicBezTo>
                    <a:pt x="93" y="64"/>
                    <a:pt x="92" y="67"/>
                    <a:pt x="94" y="68"/>
                  </a:cubicBezTo>
                  <a:cubicBezTo>
                    <a:pt x="96" y="70"/>
                    <a:pt x="100" y="70"/>
                    <a:pt x="102" y="71"/>
                  </a:cubicBezTo>
                  <a:cubicBezTo>
                    <a:pt x="103" y="72"/>
                    <a:pt x="102" y="74"/>
                    <a:pt x="103" y="75"/>
                  </a:cubicBezTo>
                  <a:cubicBezTo>
                    <a:pt x="104" y="76"/>
                    <a:pt x="106" y="74"/>
                    <a:pt x="108" y="75"/>
                  </a:cubicBezTo>
                  <a:cubicBezTo>
                    <a:pt x="110" y="77"/>
                    <a:pt x="114" y="78"/>
                    <a:pt x="114" y="81"/>
                  </a:cubicBezTo>
                  <a:cubicBezTo>
                    <a:pt x="115" y="83"/>
                    <a:pt x="111" y="82"/>
                    <a:pt x="110" y="84"/>
                  </a:cubicBezTo>
                  <a:cubicBezTo>
                    <a:pt x="109" y="85"/>
                    <a:pt x="113" y="85"/>
                    <a:pt x="113" y="86"/>
                  </a:cubicBezTo>
                  <a:cubicBezTo>
                    <a:pt x="112" y="89"/>
                    <a:pt x="108" y="90"/>
                    <a:pt x="108" y="93"/>
                  </a:cubicBezTo>
                  <a:cubicBezTo>
                    <a:pt x="108" y="95"/>
                    <a:pt x="111" y="95"/>
                    <a:pt x="113" y="96"/>
                  </a:cubicBezTo>
                  <a:cubicBezTo>
                    <a:pt x="115" y="97"/>
                    <a:pt x="118" y="96"/>
                    <a:pt x="120" y="98"/>
                  </a:cubicBezTo>
                  <a:cubicBezTo>
                    <a:pt x="122" y="101"/>
                    <a:pt x="121" y="105"/>
                    <a:pt x="123" y="108"/>
                  </a:cubicBezTo>
                  <a:cubicBezTo>
                    <a:pt x="124" y="110"/>
                    <a:pt x="127" y="110"/>
                    <a:pt x="128" y="112"/>
                  </a:cubicBezTo>
                  <a:cubicBezTo>
                    <a:pt x="128" y="114"/>
                    <a:pt x="124" y="115"/>
                    <a:pt x="125" y="116"/>
                  </a:cubicBezTo>
                  <a:cubicBezTo>
                    <a:pt x="128" y="118"/>
                    <a:pt x="133" y="116"/>
                    <a:pt x="136" y="118"/>
                  </a:cubicBezTo>
                  <a:cubicBezTo>
                    <a:pt x="139" y="119"/>
                    <a:pt x="141" y="123"/>
                    <a:pt x="142" y="126"/>
                  </a:cubicBezTo>
                  <a:cubicBezTo>
                    <a:pt x="143" y="129"/>
                    <a:pt x="140" y="131"/>
                    <a:pt x="139" y="134"/>
                  </a:cubicBezTo>
                  <a:cubicBezTo>
                    <a:pt x="138" y="141"/>
                    <a:pt x="139" y="148"/>
                    <a:pt x="138" y="154"/>
                  </a:cubicBezTo>
                  <a:cubicBezTo>
                    <a:pt x="137" y="158"/>
                    <a:pt x="138" y="162"/>
                    <a:pt x="136" y="165"/>
                  </a:cubicBezTo>
                  <a:cubicBezTo>
                    <a:pt x="134" y="166"/>
                    <a:pt x="133" y="160"/>
                    <a:pt x="131" y="160"/>
                  </a:cubicBezTo>
                  <a:cubicBezTo>
                    <a:pt x="129" y="159"/>
                    <a:pt x="131" y="164"/>
                    <a:pt x="130" y="164"/>
                  </a:cubicBezTo>
                  <a:cubicBezTo>
                    <a:pt x="128" y="165"/>
                    <a:pt x="125" y="160"/>
                    <a:pt x="123" y="161"/>
                  </a:cubicBezTo>
                  <a:cubicBezTo>
                    <a:pt x="121" y="162"/>
                    <a:pt x="125" y="168"/>
                    <a:pt x="123" y="168"/>
                  </a:cubicBezTo>
                  <a:cubicBezTo>
                    <a:pt x="120" y="167"/>
                    <a:pt x="119" y="163"/>
                    <a:pt x="117" y="161"/>
                  </a:cubicBezTo>
                  <a:cubicBezTo>
                    <a:pt x="112" y="156"/>
                    <a:pt x="107" y="153"/>
                    <a:pt x="102" y="148"/>
                  </a:cubicBezTo>
                  <a:cubicBezTo>
                    <a:pt x="98" y="143"/>
                    <a:pt x="95" y="138"/>
                    <a:pt x="91" y="133"/>
                  </a:cubicBezTo>
                  <a:cubicBezTo>
                    <a:pt x="90" y="132"/>
                    <a:pt x="87" y="132"/>
                    <a:pt x="86" y="131"/>
                  </a:cubicBezTo>
                  <a:cubicBezTo>
                    <a:pt x="84" y="127"/>
                    <a:pt x="83" y="123"/>
                    <a:pt x="80" y="120"/>
                  </a:cubicBezTo>
                  <a:cubicBezTo>
                    <a:pt x="79" y="117"/>
                    <a:pt x="76" y="115"/>
                    <a:pt x="75" y="113"/>
                  </a:cubicBezTo>
                  <a:cubicBezTo>
                    <a:pt x="74" y="112"/>
                    <a:pt x="75" y="110"/>
                    <a:pt x="75" y="109"/>
                  </a:cubicBezTo>
                  <a:cubicBezTo>
                    <a:pt x="74" y="106"/>
                    <a:pt x="73" y="103"/>
                    <a:pt x="71" y="99"/>
                  </a:cubicBezTo>
                  <a:cubicBezTo>
                    <a:pt x="69" y="95"/>
                    <a:pt x="68" y="91"/>
                    <a:pt x="65" y="88"/>
                  </a:cubicBezTo>
                  <a:cubicBezTo>
                    <a:pt x="64" y="87"/>
                    <a:pt x="62" y="88"/>
                    <a:pt x="62" y="87"/>
                  </a:cubicBezTo>
                  <a:cubicBezTo>
                    <a:pt x="61" y="86"/>
                    <a:pt x="62" y="83"/>
                    <a:pt x="62" y="82"/>
                  </a:cubicBezTo>
                  <a:cubicBezTo>
                    <a:pt x="61" y="80"/>
                    <a:pt x="59" y="79"/>
                    <a:pt x="57" y="78"/>
                  </a:cubicBezTo>
                  <a:cubicBezTo>
                    <a:pt x="56" y="78"/>
                    <a:pt x="55" y="80"/>
                    <a:pt x="54" y="79"/>
                  </a:cubicBezTo>
                  <a:cubicBezTo>
                    <a:pt x="53" y="78"/>
                    <a:pt x="54" y="75"/>
                    <a:pt x="54" y="74"/>
                  </a:cubicBezTo>
                  <a:cubicBezTo>
                    <a:pt x="52" y="69"/>
                    <a:pt x="50" y="65"/>
                    <a:pt x="48" y="60"/>
                  </a:cubicBezTo>
                  <a:cubicBezTo>
                    <a:pt x="48" y="59"/>
                    <a:pt x="50" y="58"/>
                    <a:pt x="49" y="57"/>
                  </a:cubicBezTo>
                  <a:cubicBezTo>
                    <a:pt x="49" y="56"/>
                    <a:pt x="47" y="57"/>
                    <a:pt x="46" y="56"/>
                  </a:cubicBezTo>
                  <a:cubicBezTo>
                    <a:pt x="44" y="54"/>
                    <a:pt x="42" y="52"/>
                    <a:pt x="40" y="50"/>
                  </a:cubicBezTo>
                  <a:cubicBezTo>
                    <a:pt x="39" y="50"/>
                    <a:pt x="37" y="51"/>
                    <a:pt x="36" y="49"/>
                  </a:cubicBezTo>
                  <a:cubicBezTo>
                    <a:pt x="35" y="48"/>
                    <a:pt x="36" y="45"/>
                    <a:pt x="35" y="43"/>
                  </a:cubicBezTo>
                  <a:cubicBezTo>
                    <a:pt x="33" y="38"/>
                    <a:pt x="29" y="34"/>
                    <a:pt x="25" y="30"/>
                  </a:cubicBezTo>
                  <a:cubicBezTo>
                    <a:pt x="23" y="28"/>
                    <a:pt x="20" y="28"/>
                    <a:pt x="18" y="27"/>
                  </a:cubicBezTo>
                  <a:cubicBezTo>
                    <a:pt x="13" y="23"/>
                    <a:pt x="9" y="20"/>
                    <a:pt x="6" y="15"/>
                  </a:cubicBezTo>
                  <a:cubicBezTo>
                    <a:pt x="4" y="12"/>
                    <a:pt x="3" y="9"/>
                    <a:pt x="2" y="5"/>
                  </a:cubicBezTo>
                  <a:cubicBezTo>
                    <a:pt x="1" y="4"/>
                    <a:pt x="0" y="2"/>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40" name="Freeform 397"/>
            <p:cNvSpPr>
              <a:spLocks noChangeAspect="1"/>
            </p:cNvSpPr>
            <p:nvPr/>
          </p:nvSpPr>
          <p:spPr bwMode="auto">
            <a:xfrm>
              <a:off x="6462623" y="4146696"/>
              <a:ext cx="28572" cy="25143"/>
            </a:xfrm>
            <a:custGeom>
              <a:avLst/>
              <a:gdLst>
                <a:gd name="T0" fmla="*/ 2 w 17"/>
                <a:gd name="T1" fmla="*/ 1 h 13"/>
                <a:gd name="T2" fmla="*/ 11 w 17"/>
                <a:gd name="T3" fmla="*/ 4 h 13"/>
                <a:gd name="T4" fmla="*/ 11 w 17"/>
                <a:gd name="T5" fmla="*/ 9 h 13"/>
                <a:gd name="T6" fmla="*/ 17 w 17"/>
                <a:gd name="T7" fmla="*/ 11 h 13"/>
                <a:gd name="T8" fmla="*/ 15 w 17"/>
                <a:gd name="T9" fmla="*/ 13 h 13"/>
                <a:gd name="T10" fmla="*/ 7 w 17"/>
                <a:gd name="T11" fmla="*/ 11 h 13"/>
                <a:gd name="T12" fmla="*/ 6 w 17"/>
                <a:gd name="T13" fmla="*/ 5 h 13"/>
                <a:gd name="T14" fmla="*/ 2 w 17"/>
                <a:gd name="T15" fmla="*/ 1 h 13"/>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3"/>
                <a:gd name="T26" fmla="*/ 17 w 17"/>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3">
                  <a:moveTo>
                    <a:pt x="2" y="1"/>
                  </a:moveTo>
                  <a:cubicBezTo>
                    <a:pt x="5" y="0"/>
                    <a:pt x="8" y="2"/>
                    <a:pt x="11" y="4"/>
                  </a:cubicBezTo>
                  <a:cubicBezTo>
                    <a:pt x="12" y="5"/>
                    <a:pt x="10" y="8"/>
                    <a:pt x="11" y="9"/>
                  </a:cubicBezTo>
                  <a:cubicBezTo>
                    <a:pt x="12" y="10"/>
                    <a:pt x="15" y="9"/>
                    <a:pt x="17" y="11"/>
                  </a:cubicBezTo>
                  <a:cubicBezTo>
                    <a:pt x="17" y="11"/>
                    <a:pt x="16" y="13"/>
                    <a:pt x="15" y="13"/>
                  </a:cubicBezTo>
                  <a:cubicBezTo>
                    <a:pt x="12" y="13"/>
                    <a:pt x="9" y="12"/>
                    <a:pt x="7" y="11"/>
                  </a:cubicBezTo>
                  <a:cubicBezTo>
                    <a:pt x="6" y="9"/>
                    <a:pt x="7" y="6"/>
                    <a:pt x="6" y="5"/>
                  </a:cubicBezTo>
                  <a:cubicBezTo>
                    <a:pt x="5" y="3"/>
                    <a:pt x="0"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41" name="Freeform 398"/>
            <p:cNvSpPr>
              <a:spLocks noChangeAspect="1"/>
            </p:cNvSpPr>
            <p:nvPr/>
          </p:nvSpPr>
          <p:spPr bwMode="auto">
            <a:xfrm>
              <a:off x="6453099" y="4138839"/>
              <a:ext cx="7936" cy="12571"/>
            </a:xfrm>
            <a:custGeom>
              <a:avLst/>
              <a:gdLst>
                <a:gd name="T0" fmla="*/ 2147483647 w 4"/>
                <a:gd name="T1" fmla="*/ 0 h 6"/>
                <a:gd name="T2" fmla="*/ 2147483647 w 4"/>
                <a:gd name="T3" fmla="*/ 2147483647 h 6"/>
                <a:gd name="T4" fmla="*/ 2147483647 w 4"/>
                <a:gd name="T5" fmla="*/ 2147483647 h 6"/>
                <a:gd name="T6" fmla="*/ 0 w 4"/>
                <a:gd name="T7" fmla="*/ 2147483647 h 6"/>
                <a:gd name="T8" fmla="*/ 2147483647 w 4"/>
                <a:gd name="T9" fmla="*/ 0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2" y="0"/>
                  </a:moveTo>
                  <a:cubicBezTo>
                    <a:pt x="3" y="0"/>
                    <a:pt x="4" y="1"/>
                    <a:pt x="4" y="2"/>
                  </a:cubicBezTo>
                  <a:cubicBezTo>
                    <a:pt x="4" y="3"/>
                    <a:pt x="3" y="5"/>
                    <a:pt x="2" y="5"/>
                  </a:cubicBezTo>
                  <a:cubicBezTo>
                    <a:pt x="1" y="6"/>
                    <a:pt x="0" y="4"/>
                    <a:pt x="0" y="3"/>
                  </a:cubicBezTo>
                  <a:cubicBezTo>
                    <a:pt x="0" y="2"/>
                    <a:pt x="1"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42" name="Freeform 399"/>
            <p:cNvSpPr>
              <a:spLocks noChangeAspect="1"/>
            </p:cNvSpPr>
            <p:nvPr/>
          </p:nvSpPr>
          <p:spPr bwMode="auto">
            <a:xfrm>
              <a:off x="6535641" y="4233124"/>
              <a:ext cx="41271" cy="47143"/>
            </a:xfrm>
            <a:custGeom>
              <a:avLst/>
              <a:gdLst>
                <a:gd name="T0" fmla="*/ 11 w 23"/>
                <a:gd name="T1" fmla="*/ 1 h 24"/>
                <a:gd name="T2" fmla="*/ 15 w 23"/>
                <a:gd name="T3" fmla="*/ 14 h 24"/>
                <a:gd name="T4" fmla="*/ 20 w 23"/>
                <a:gd name="T5" fmla="*/ 17 h 24"/>
                <a:gd name="T6" fmla="*/ 21 w 23"/>
                <a:gd name="T7" fmla="*/ 24 h 24"/>
                <a:gd name="T8" fmla="*/ 10 w 23"/>
                <a:gd name="T9" fmla="*/ 17 h 24"/>
                <a:gd name="T10" fmla="*/ 8 w 23"/>
                <a:gd name="T11" fmla="*/ 10 h 24"/>
                <a:gd name="T12" fmla="*/ 0 w 23"/>
                <a:gd name="T13" fmla="*/ 9 h 24"/>
                <a:gd name="T14" fmla="*/ 5 w 23"/>
                <a:gd name="T15" fmla="*/ 3 h 24"/>
                <a:gd name="T16" fmla="*/ 9 w 23"/>
                <a:gd name="T17" fmla="*/ 3 h 24"/>
                <a:gd name="T18" fmla="*/ 11 w 23"/>
                <a:gd name="T19" fmla="*/ 1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24"/>
                <a:gd name="T32" fmla="*/ 23 w 23"/>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24">
                  <a:moveTo>
                    <a:pt x="11" y="1"/>
                  </a:moveTo>
                  <a:cubicBezTo>
                    <a:pt x="13" y="5"/>
                    <a:pt x="13" y="10"/>
                    <a:pt x="15" y="14"/>
                  </a:cubicBezTo>
                  <a:cubicBezTo>
                    <a:pt x="16" y="16"/>
                    <a:pt x="20" y="15"/>
                    <a:pt x="20" y="17"/>
                  </a:cubicBezTo>
                  <a:cubicBezTo>
                    <a:pt x="22" y="19"/>
                    <a:pt x="23" y="24"/>
                    <a:pt x="21" y="24"/>
                  </a:cubicBezTo>
                  <a:cubicBezTo>
                    <a:pt x="17" y="24"/>
                    <a:pt x="13" y="20"/>
                    <a:pt x="10" y="17"/>
                  </a:cubicBezTo>
                  <a:cubicBezTo>
                    <a:pt x="9" y="16"/>
                    <a:pt x="10" y="12"/>
                    <a:pt x="8" y="10"/>
                  </a:cubicBezTo>
                  <a:cubicBezTo>
                    <a:pt x="6" y="8"/>
                    <a:pt x="1" y="11"/>
                    <a:pt x="0" y="9"/>
                  </a:cubicBezTo>
                  <a:cubicBezTo>
                    <a:pt x="0" y="6"/>
                    <a:pt x="3" y="4"/>
                    <a:pt x="5" y="3"/>
                  </a:cubicBezTo>
                  <a:cubicBezTo>
                    <a:pt x="6" y="2"/>
                    <a:pt x="8" y="4"/>
                    <a:pt x="9" y="3"/>
                  </a:cubicBezTo>
                  <a:cubicBezTo>
                    <a:pt x="10" y="3"/>
                    <a:pt x="11" y="0"/>
                    <a:pt x="1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43" name="Freeform 400"/>
            <p:cNvSpPr>
              <a:spLocks noChangeAspect="1"/>
            </p:cNvSpPr>
            <p:nvPr/>
          </p:nvSpPr>
          <p:spPr bwMode="auto">
            <a:xfrm>
              <a:off x="6591198" y="4259838"/>
              <a:ext cx="19048" cy="26715"/>
            </a:xfrm>
            <a:custGeom>
              <a:avLst/>
              <a:gdLst>
                <a:gd name="T0" fmla="*/ 3 w 11"/>
                <a:gd name="T1" fmla="*/ 2 h 13"/>
                <a:gd name="T2" fmla="*/ 10 w 11"/>
                <a:gd name="T3" fmla="*/ 6 h 13"/>
                <a:gd name="T4" fmla="*/ 5 w 11"/>
                <a:gd name="T5" fmla="*/ 12 h 13"/>
                <a:gd name="T6" fmla="*/ 4 w 11"/>
                <a:gd name="T7" fmla="*/ 9 h 13"/>
                <a:gd name="T8" fmla="*/ 1 w 11"/>
                <a:gd name="T9" fmla="*/ 12 h 13"/>
                <a:gd name="T10" fmla="*/ 3 w 11"/>
                <a:gd name="T11" fmla="*/ 2 h 13"/>
                <a:gd name="T12" fmla="*/ 0 60000 65536"/>
                <a:gd name="T13" fmla="*/ 0 60000 65536"/>
                <a:gd name="T14" fmla="*/ 0 60000 65536"/>
                <a:gd name="T15" fmla="*/ 0 60000 65536"/>
                <a:gd name="T16" fmla="*/ 0 60000 65536"/>
                <a:gd name="T17" fmla="*/ 0 60000 65536"/>
                <a:gd name="T18" fmla="*/ 0 w 11"/>
                <a:gd name="T19" fmla="*/ 0 h 13"/>
                <a:gd name="T20" fmla="*/ 11 w 11"/>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1" h="13">
                  <a:moveTo>
                    <a:pt x="3" y="2"/>
                  </a:moveTo>
                  <a:cubicBezTo>
                    <a:pt x="5" y="0"/>
                    <a:pt x="9" y="3"/>
                    <a:pt x="10" y="6"/>
                  </a:cubicBezTo>
                  <a:cubicBezTo>
                    <a:pt x="11" y="9"/>
                    <a:pt x="8" y="11"/>
                    <a:pt x="5" y="12"/>
                  </a:cubicBezTo>
                  <a:cubicBezTo>
                    <a:pt x="4" y="13"/>
                    <a:pt x="5" y="10"/>
                    <a:pt x="4" y="9"/>
                  </a:cubicBezTo>
                  <a:cubicBezTo>
                    <a:pt x="3" y="9"/>
                    <a:pt x="1" y="13"/>
                    <a:pt x="1" y="12"/>
                  </a:cubicBezTo>
                  <a:cubicBezTo>
                    <a:pt x="0" y="8"/>
                    <a:pt x="0" y="3"/>
                    <a:pt x="3"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44" name="Freeform 401"/>
            <p:cNvSpPr>
              <a:spLocks noChangeAspect="1"/>
            </p:cNvSpPr>
            <p:nvPr/>
          </p:nvSpPr>
          <p:spPr bwMode="auto">
            <a:xfrm>
              <a:off x="6318173" y="4116839"/>
              <a:ext cx="22223" cy="17285"/>
            </a:xfrm>
            <a:custGeom>
              <a:avLst/>
              <a:gdLst>
                <a:gd name="T0" fmla="*/ 2147483647 w 13"/>
                <a:gd name="T1" fmla="*/ 0 h 9"/>
                <a:gd name="T2" fmla="*/ 2147483647 w 13"/>
                <a:gd name="T3" fmla="*/ 2147483647 h 9"/>
                <a:gd name="T4" fmla="*/ 2147483647 w 13"/>
                <a:gd name="T5" fmla="*/ 2147483647 h 9"/>
                <a:gd name="T6" fmla="*/ 2147483647 w 13"/>
                <a:gd name="T7" fmla="*/ 2147483647 h 9"/>
                <a:gd name="T8" fmla="*/ 2147483647 w 13"/>
                <a:gd name="T9" fmla="*/ 2147483647 h 9"/>
                <a:gd name="T10" fmla="*/ 0 w 13"/>
                <a:gd name="T11" fmla="*/ 2147483647 h 9"/>
                <a:gd name="T12" fmla="*/ 2147483647 w 13"/>
                <a:gd name="T13" fmla="*/ 0 h 9"/>
                <a:gd name="T14" fmla="*/ 0 60000 65536"/>
                <a:gd name="T15" fmla="*/ 0 60000 65536"/>
                <a:gd name="T16" fmla="*/ 0 60000 65536"/>
                <a:gd name="T17" fmla="*/ 0 60000 65536"/>
                <a:gd name="T18" fmla="*/ 0 60000 65536"/>
                <a:gd name="T19" fmla="*/ 0 60000 65536"/>
                <a:gd name="T20" fmla="*/ 0 60000 65536"/>
                <a:gd name="T21" fmla="*/ 0 w 13"/>
                <a:gd name="T22" fmla="*/ 0 h 9"/>
                <a:gd name="T23" fmla="*/ 13 w 13"/>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9">
                  <a:moveTo>
                    <a:pt x="4" y="0"/>
                  </a:moveTo>
                  <a:cubicBezTo>
                    <a:pt x="6" y="0"/>
                    <a:pt x="7" y="4"/>
                    <a:pt x="9" y="5"/>
                  </a:cubicBezTo>
                  <a:cubicBezTo>
                    <a:pt x="10" y="6"/>
                    <a:pt x="12" y="5"/>
                    <a:pt x="13" y="6"/>
                  </a:cubicBezTo>
                  <a:cubicBezTo>
                    <a:pt x="13" y="7"/>
                    <a:pt x="12" y="9"/>
                    <a:pt x="10" y="9"/>
                  </a:cubicBezTo>
                  <a:cubicBezTo>
                    <a:pt x="9" y="9"/>
                    <a:pt x="8" y="6"/>
                    <a:pt x="6" y="6"/>
                  </a:cubicBezTo>
                  <a:cubicBezTo>
                    <a:pt x="4" y="5"/>
                    <a:pt x="1" y="6"/>
                    <a:pt x="0" y="4"/>
                  </a:cubicBezTo>
                  <a:cubicBezTo>
                    <a:pt x="0" y="3"/>
                    <a:pt x="2" y="0"/>
                    <a:pt x="4"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45" name="Freeform 402"/>
            <p:cNvSpPr>
              <a:spLocks noChangeAspect="1"/>
            </p:cNvSpPr>
            <p:nvPr/>
          </p:nvSpPr>
          <p:spPr bwMode="auto">
            <a:xfrm>
              <a:off x="6351508" y="4152981"/>
              <a:ext cx="23810" cy="31428"/>
            </a:xfrm>
            <a:custGeom>
              <a:avLst/>
              <a:gdLst>
                <a:gd name="T0" fmla="*/ 6 w 13"/>
                <a:gd name="T1" fmla="*/ 1 h 17"/>
                <a:gd name="T2" fmla="*/ 11 w 13"/>
                <a:gd name="T3" fmla="*/ 8 h 17"/>
                <a:gd name="T4" fmla="*/ 10 w 13"/>
                <a:gd name="T5" fmla="*/ 16 h 17"/>
                <a:gd name="T6" fmla="*/ 6 w 13"/>
                <a:gd name="T7" fmla="*/ 10 h 17"/>
                <a:gd name="T8" fmla="*/ 0 w 13"/>
                <a:gd name="T9" fmla="*/ 2 h 17"/>
                <a:gd name="T10" fmla="*/ 5 w 13"/>
                <a:gd name="T11" fmla="*/ 2 h 17"/>
                <a:gd name="T12" fmla="*/ 6 w 13"/>
                <a:gd name="T13" fmla="*/ 1 h 17"/>
                <a:gd name="T14" fmla="*/ 0 60000 65536"/>
                <a:gd name="T15" fmla="*/ 0 60000 65536"/>
                <a:gd name="T16" fmla="*/ 0 60000 65536"/>
                <a:gd name="T17" fmla="*/ 0 60000 65536"/>
                <a:gd name="T18" fmla="*/ 0 60000 65536"/>
                <a:gd name="T19" fmla="*/ 0 60000 65536"/>
                <a:gd name="T20" fmla="*/ 0 60000 65536"/>
                <a:gd name="T21" fmla="*/ 0 w 13"/>
                <a:gd name="T22" fmla="*/ 0 h 17"/>
                <a:gd name="T23" fmla="*/ 13 w 13"/>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7">
                  <a:moveTo>
                    <a:pt x="6" y="1"/>
                  </a:moveTo>
                  <a:cubicBezTo>
                    <a:pt x="9" y="2"/>
                    <a:pt x="11" y="5"/>
                    <a:pt x="11" y="8"/>
                  </a:cubicBezTo>
                  <a:cubicBezTo>
                    <a:pt x="12" y="10"/>
                    <a:pt x="13" y="15"/>
                    <a:pt x="10" y="16"/>
                  </a:cubicBezTo>
                  <a:cubicBezTo>
                    <a:pt x="8" y="17"/>
                    <a:pt x="7" y="12"/>
                    <a:pt x="6" y="10"/>
                  </a:cubicBezTo>
                  <a:cubicBezTo>
                    <a:pt x="4" y="7"/>
                    <a:pt x="1" y="5"/>
                    <a:pt x="0" y="2"/>
                  </a:cubicBezTo>
                  <a:cubicBezTo>
                    <a:pt x="0" y="1"/>
                    <a:pt x="3" y="2"/>
                    <a:pt x="5" y="2"/>
                  </a:cubicBezTo>
                  <a:cubicBezTo>
                    <a:pt x="5" y="2"/>
                    <a:pt x="6" y="0"/>
                    <a:pt x="6"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46" name="Freeform 403"/>
            <p:cNvSpPr>
              <a:spLocks noChangeAspect="1"/>
            </p:cNvSpPr>
            <p:nvPr/>
          </p:nvSpPr>
          <p:spPr bwMode="auto">
            <a:xfrm>
              <a:off x="6389604" y="4220553"/>
              <a:ext cx="15874" cy="25143"/>
            </a:xfrm>
            <a:custGeom>
              <a:avLst/>
              <a:gdLst>
                <a:gd name="T0" fmla="*/ 1 w 9"/>
                <a:gd name="T1" fmla="*/ 1 h 13"/>
                <a:gd name="T2" fmla="*/ 8 w 9"/>
                <a:gd name="T3" fmla="*/ 10 h 13"/>
                <a:gd name="T4" fmla="*/ 7 w 9"/>
                <a:gd name="T5" fmla="*/ 12 h 13"/>
                <a:gd name="T6" fmla="*/ 2 w 9"/>
                <a:gd name="T7" fmla="*/ 8 h 13"/>
                <a:gd name="T8" fmla="*/ 1 w 9"/>
                <a:gd name="T9" fmla="*/ 3 h 13"/>
                <a:gd name="T10" fmla="*/ 1 w 9"/>
                <a:gd name="T11" fmla="*/ 1 h 13"/>
                <a:gd name="T12" fmla="*/ 0 60000 65536"/>
                <a:gd name="T13" fmla="*/ 0 60000 65536"/>
                <a:gd name="T14" fmla="*/ 0 60000 65536"/>
                <a:gd name="T15" fmla="*/ 0 60000 65536"/>
                <a:gd name="T16" fmla="*/ 0 60000 65536"/>
                <a:gd name="T17" fmla="*/ 0 60000 65536"/>
                <a:gd name="T18" fmla="*/ 0 w 9"/>
                <a:gd name="T19" fmla="*/ 0 h 13"/>
                <a:gd name="T20" fmla="*/ 9 w 9"/>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9" h="13">
                  <a:moveTo>
                    <a:pt x="1" y="1"/>
                  </a:moveTo>
                  <a:cubicBezTo>
                    <a:pt x="4" y="3"/>
                    <a:pt x="6" y="7"/>
                    <a:pt x="8" y="10"/>
                  </a:cubicBezTo>
                  <a:cubicBezTo>
                    <a:pt x="9" y="11"/>
                    <a:pt x="8" y="13"/>
                    <a:pt x="7" y="12"/>
                  </a:cubicBezTo>
                  <a:cubicBezTo>
                    <a:pt x="5" y="12"/>
                    <a:pt x="4" y="10"/>
                    <a:pt x="2" y="8"/>
                  </a:cubicBezTo>
                  <a:cubicBezTo>
                    <a:pt x="1" y="7"/>
                    <a:pt x="1" y="5"/>
                    <a:pt x="1" y="3"/>
                  </a:cubicBezTo>
                  <a:cubicBezTo>
                    <a:pt x="0" y="2"/>
                    <a:pt x="0"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47" name="Oval 404"/>
            <p:cNvSpPr>
              <a:spLocks noChangeAspect="1" noChangeArrowheads="1"/>
            </p:cNvSpPr>
            <p:nvPr/>
          </p:nvSpPr>
          <p:spPr bwMode="auto">
            <a:xfrm>
              <a:off x="6518180" y="4204839"/>
              <a:ext cx="7937" cy="7857"/>
            </a:xfrm>
            <a:prstGeom prst="ellipse">
              <a:avLst/>
            </a:pr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48" name="Freeform 405"/>
            <p:cNvSpPr>
              <a:spLocks noChangeAspect="1"/>
            </p:cNvSpPr>
            <p:nvPr/>
          </p:nvSpPr>
          <p:spPr bwMode="auto">
            <a:xfrm>
              <a:off x="6426113" y="4275552"/>
              <a:ext cx="7937" cy="12571"/>
            </a:xfrm>
            <a:custGeom>
              <a:avLst/>
              <a:gdLst>
                <a:gd name="T0" fmla="*/ 4 w 5"/>
                <a:gd name="T1" fmla="*/ 3 h 7"/>
                <a:gd name="T2" fmla="*/ 4 w 5"/>
                <a:gd name="T3" fmla="*/ 6 h 7"/>
                <a:gd name="T4" fmla="*/ 1 w 5"/>
                <a:gd name="T5" fmla="*/ 4 h 7"/>
                <a:gd name="T6" fmla="*/ 1 w 5"/>
                <a:gd name="T7" fmla="*/ 0 h 7"/>
                <a:gd name="T8" fmla="*/ 4 w 5"/>
                <a:gd name="T9" fmla="*/ 3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4" y="3"/>
                  </a:moveTo>
                  <a:cubicBezTo>
                    <a:pt x="4" y="4"/>
                    <a:pt x="5" y="6"/>
                    <a:pt x="4" y="6"/>
                  </a:cubicBezTo>
                  <a:cubicBezTo>
                    <a:pt x="3" y="7"/>
                    <a:pt x="2" y="5"/>
                    <a:pt x="1" y="4"/>
                  </a:cubicBezTo>
                  <a:cubicBezTo>
                    <a:pt x="1" y="3"/>
                    <a:pt x="0" y="1"/>
                    <a:pt x="1" y="0"/>
                  </a:cubicBezTo>
                  <a:cubicBezTo>
                    <a:pt x="2" y="0"/>
                    <a:pt x="3" y="2"/>
                    <a:pt x="4"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49" name="Freeform 406"/>
            <p:cNvSpPr>
              <a:spLocks noChangeAspect="1"/>
            </p:cNvSpPr>
            <p:nvPr/>
          </p:nvSpPr>
          <p:spPr bwMode="auto">
            <a:xfrm>
              <a:off x="6415002" y="4261410"/>
              <a:ext cx="9524" cy="10999"/>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3"/>
                  </a:moveTo>
                  <a:cubicBezTo>
                    <a:pt x="4" y="4"/>
                    <a:pt x="5" y="5"/>
                    <a:pt x="4" y="6"/>
                  </a:cubicBezTo>
                  <a:cubicBezTo>
                    <a:pt x="3" y="6"/>
                    <a:pt x="2" y="5"/>
                    <a:pt x="2" y="4"/>
                  </a:cubicBezTo>
                  <a:cubicBezTo>
                    <a:pt x="1" y="3"/>
                    <a:pt x="0" y="1"/>
                    <a:pt x="1" y="1"/>
                  </a:cubicBezTo>
                  <a:cubicBezTo>
                    <a:pt x="2" y="0"/>
                    <a:pt x="3" y="2"/>
                    <a:pt x="4"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0" name="Freeform 407"/>
            <p:cNvSpPr>
              <a:spLocks noChangeAspect="1"/>
            </p:cNvSpPr>
            <p:nvPr/>
          </p:nvSpPr>
          <p:spPr bwMode="auto">
            <a:xfrm>
              <a:off x="6408653" y="4253552"/>
              <a:ext cx="6349" cy="7858"/>
            </a:xfrm>
            <a:custGeom>
              <a:avLst/>
              <a:gdLst>
                <a:gd name="T0" fmla="*/ 2147483647 w 4"/>
                <a:gd name="T1" fmla="*/ 2147483647 h 4"/>
                <a:gd name="T2" fmla="*/ 2147483647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3"/>
                    <a:pt x="4" y="4"/>
                    <a:pt x="3" y="4"/>
                  </a:cubicBezTo>
                  <a:cubicBezTo>
                    <a:pt x="2" y="4"/>
                    <a:pt x="1" y="3"/>
                    <a:pt x="1" y="3"/>
                  </a:cubicBezTo>
                  <a:cubicBezTo>
                    <a:pt x="1" y="2"/>
                    <a:pt x="0" y="0"/>
                    <a:pt x="1" y="0"/>
                  </a:cubicBezTo>
                  <a:cubicBezTo>
                    <a:pt x="2"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1" name="Freeform 408"/>
            <p:cNvSpPr>
              <a:spLocks noChangeAspect="1"/>
            </p:cNvSpPr>
            <p:nvPr/>
          </p:nvSpPr>
          <p:spPr bwMode="auto">
            <a:xfrm>
              <a:off x="6356269" y="4134124"/>
              <a:ext cx="6349" cy="4715"/>
            </a:xfrm>
            <a:custGeom>
              <a:avLst/>
              <a:gdLst>
                <a:gd name="T0" fmla="*/ 2147483647 w 3"/>
                <a:gd name="T1" fmla="*/ 2147483647 h 3"/>
                <a:gd name="T2" fmla="*/ 2147483647 w 3"/>
                <a:gd name="T3" fmla="*/ 2147483647 h 3"/>
                <a:gd name="T4" fmla="*/ 2147483647 w 3"/>
                <a:gd name="T5" fmla="*/ 2147483647 h 3"/>
                <a:gd name="T6" fmla="*/ 0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3"/>
                    <a:pt x="3" y="3"/>
                  </a:cubicBezTo>
                  <a:cubicBezTo>
                    <a:pt x="2" y="3"/>
                    <a:pt x="1" y="3"/>
                    <a:pt x="1" y="2"/>
                  </a:cubicBezTo>
                  <a:cubicBezTo>
                    <a:pt x="0" y="2"/>
                    <a:pt x="0" y="1"/>
                    <a:pt x="0" y="0"/>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2" name="Freeform 409"/>
            <p:cNvSpPr>
              <a:spLocks noChangeAspect="1"/>
            </p:cNvSpPr>
            <p:nvPr/>
          </p:nvSpPr>
          <p:spPr bwMode="auto">
            <a:xfrm>
              <a:off x="6526117" y="4193838"/>
              <a:ext cx="0" cy="6286"/>
            </a:xfrm>
            <a:custGeom>
              <a:avLst/>
              <a:gdLst>
                <a:gd name="T0" fmla="*/ 0 w 1"/>
                <a:gd name="T1" fmla="*/ 2147483647 h 3"/>
                <a:gd name="T2" fmla="*/ 0 w 1"/>
                <a:gd name="T3" fmla="*/ 2147483647 h 3"/>
                <a:gd name="T4" fmla="*/ 0 w 1"/>
                <a:gd name="T5" fmla="*/ 2147483647 h 3"/>
                <a:gd name="T6" fmla="*/ 0 w 1"/>
                <a:gd name="T7" fmla="*/ 2147483647 h 3"/>
                <a:gd name="T8" fmla="*/ 0 w 1"/>
                <a:gd name="T9" fmla="*/ 2147483647 h 3"/>
                <a:gd name="T10" fmla="*/ 0 60000 65536"/>
                <a:gd name="T11" fmla="*/ 0 60000 65536"/>
                <a:gd name="T12" fmla="*/ 0 60000 65536"/>
                <a:gd name="T13" fmla="*/ 0 60000 65536"/>
                <a:gd name="T14" fmla="*/ 0 60000 65536"/>
                <a:gd name="T15" fmla="*/ 0 w 1"/>
                <a:gd name="T16" fmla="*/ 0 h 3"/>
                <a:gd name="T17" fmla="*/ 0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3"/>
                    <a:pt x="1" y="3"/>
                    <a:pt x="0" y="3"/>
                  </a:cubicBezTo>
                  <a:cubicBezTo>
                    <a:pt x="0" y="3"/>
                    <a:pt x="0" y="2"/>
                    <a:pt x="0" y="2"/>
                  </a:cubicBezTo>
                  <a:cubicBezTo>
                    <a:pt x="0" y="1"/>
                    <a:pt x="0" y="0"/>
                    <a:pt x="1" y="1"/>
                  </a:cubicBezTo>
                  <a:cubicBezTo>
                    <a:pt x="1" y="1"/>
                    <a:pt x="1"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3" name="Freeform 410"/>
            <p:cNvSpPr>
              <a:spLocks noChangeAspect="1"/>
            </p:cNvSpPr>
            <p:nvPr/>
          </p:nvSpPr>
          <p:spPr bwMode="auto">
            <a:xfrm>
              <a:off x="6522943" y="4165553"/>
              <a:ext cx="3175" cy="6286"/>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1"/>
                  </a:cubicBezTo>
                  <a:cubicBezTo>
                    <a:pt x="2" y="1"/>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4" name="Freeform 411"/>
            <p:cNvSpPr>
              <a:spLocks noChangeAspect="1"/>
            </p:cNvSpPr>
            <p:nvPr/>
          </p:nvSpPr>
          <p:spPr bwMode="auto">
            <a:xfrm>
              <a:off x="6513418" y="4162410"/>
              <a:ext cx="4762" cy="3143"/>
            </a:xfrm>
            <a:custGeom>
              <a:avLst/>
              <a:gdLst>
                <a:gd name="T0" fmla="*/ 2147483647 w 3"/>
                <a:gd name="T1" fmla="*/ 2147483647 h 2"/>
                <a:gd name="T2" fmla="*/ 0 w 3"/>
                <a:gd name="T3" fmla="*/ 2147483647 h 2"/>
                <a:gd name="T4" fmla="*/ 2147483647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1" y="2"/>
                    <a:pt x="0" y="2"/>
                  </a:cubicBezTo>
                  <a:cubicBezTo>
                    <a:pt x="0" y="1"/>
                    <a:pt x="1" y="1"/>
                    <a:pt x="1" y="1"/>
                  </a:cubicBezTo>
                  <a:cubicBezTo>
                    <a:pt x="1" y="1"/>
                    <a:pt x="2" y="0"/>
                    <a:pt x="2" y="1"/>
                  </a:cubicBezTo>
                  <a:cubicBezTo>
                    <a:pt x="3"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5" name="Freeform 412"/>
            <p:cNvSpPr>
              <a:spLocks noChangeAspect="1"/>
            </p:cNvSpPr>
            <p:nvPr/>
          </p:nvSpPr>
          <p:spPr bwMode="auto">
            <a:xfrm>
              <a:off x="6511831" y="4170267"/>
              <a:ext cx="4763" cy="3143"/>
            </a:xfrm>
            <a:custGeom>
              <a:avLst/>
              <a:gdLst>
                <a:gd name="T0" fmla="*/ 2147483647 w 3"/>
                <a:gd name="T1" fmla="*/ 2147483647 h 2"/>
                <a:gd name="T2" fmla="*/ 2147483647 w 3"/>
                <a:gd name="T3" fmla="*/ 2147483647 h 2"/>
                <a:gd name="T4" fmla="*/ 2147483647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1"/>
                  </a:cubicBezTo>
                  <a:cubicBezTo>
                    <a:pt x="2" y="1"/>
                    <a:pt x="2" y="0"/>
                    <a:pt x="3" y="1"/>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6" name="Freeform 413"/>
            <p:cNvSpPr>
              <a:spLocks noChangeAspect="1"/>
            </p:cNvSpPr>
            <p:nvPr/>
          </p:nvSpPr>
          <p:spPr bwMode="auto">
            <a:xfrm>
              <a:off x="6383255" y="4148268"/>
              <a:ext cx="3175" cy="6286"/>
            </a:xfrm>
            <a:custGeom>
              <a:avLst/>
              <a:gdLst>
                <a:gd name="T0" fmla="*/ 2147483647 w 2"/>
                <a:gd name="T1" fmla="*/ 2147483647 h 3"/>
                <a:gd name="T2" fmla="*/ 2147483647 w 2"/>
                <a:gd name="T3" fmla="*/ 2147483647 h 3"/>
                <a:gd name="T4" fmla="*/ 2147483647 w 2"/>
                <a:gd name="T5" fmla="*/ 2147483647 h 3"/>
                <a:gd name="T6" fmla="*/ 0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3"/>
                  </a:cubicBezTo>
                  <a:cubicBezTo>
                    <a:pt x="1" y="3"/>
                    <a:pt x="1" y="2"/>
                    <a:pt x="1" y="2"/>
                  </a:cubicBezTo>
                  <a:cubicBezTo>
                    <a:pt x="0" y="2"/>
                    <a:pt x="0" y="1"/>
                    <a:pt x="0" y="1"/>
                  </a:cubicBezTo>
                  <a:cubicBezTo>
                    <a:pt x="1"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7" name="Freeform 414"/>
            <p:cNvSpPr>
              <a:spLocks noChangeAspect="1"/>
            </p:cNvSpPr>
            <p:nvPr/>
          </p:nvSpPr>
          <p:spPr bwMode="auto">
            <a:xfrm>
              <a:off x="6354683" y="4135696"/>
              <a:ext cx="0" cy="3143"/>
            </a:xfrm>
            <a:custGeom>
              <a:avLst/>
              <a:gdLst>
                <a:gd name="T0" fmla="*/ 2147483647 w 1"/>
                <a:gd name="T1" fmla="*/ 2147483647 h 2"/>
                <a:gd name="T2" fmla="*/ 2147483647 w 1"/>
                <a:gd name="T3" fmla="*/ 2147483647 h 2"/>
                <a:gd name="T4" fmla="*/ 0 w 1"/>
                <a:gd name="T5" fmla="*/ 2147483647 h 2"/>
                <a:gd name="T6" fmla="*/ 0 w 1"/>
                <a:gd name="T7" fmla="*/ 2147483647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1"/>
                    <a:pt x="1" y="2"/>
                    <a:pt x="1" y="2"/>
                  </a:cubicBezTo>
                  <a:cubicBezTo>
                    <a:pt x="1" y="2"/>
                    <a:pt x="0" y="2"/>
                    <a:pt x="0" y="2"/>
                  </a:cubicBezTo>
                  <a:cubicBezTo>
                    <a:pt x="0" y="1"/>
                    <a:pt x="0" y="1"/>
                    <a:pt x="0" y="1"/>
                  </a:cubicBezTo>
                  <a:cubicBezTo>
                    <a:pt x="0"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8" name="Freeform 415"/>
            <p:cNvSpPr>
              <a:spLocks noChangeAspect="1"/>
            </p:cNvSpPr>
            <p:nvPr/>
          </p:nvSpPr>
          <p:spPr bwMode="auto">
            <a:xfrm>
              <a:off x="6340396" y="4137267"/>
              <a:ext cx="4763" cy="4715"/>
            </a:xfrm>
            <a:custGeom>
              <a:avLst/>
              <a:gdLst>
                <a:gd name="T0" fmla="*/ 2147483647 w 2"/>
                <a:gd name="T1" fmla="*/ 2147483647 h 2"/>
                <a:gd name="T2" fmla="*/ 2147483647 w 2"/>
                <a:gd name="T3" fmla="*/ 2147483647 h 2"/>
                <a:gd name="T4" fmla="*/ 0 w 2"/>
                <a:gd name="T5" fmla="*/ 2147483647 h 2"/>
                <a:gd name="T6" fmla="*/ 0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1"/>
                    <a:pt x="2" y="2"/>
                    <a:pt x="1" y="2"/>
                  </a:cubicBezTo>
                  <a:cubicBezTo>
                    <a:pt x="1" y="2"/>
                    <a:pt x="1" y="2"/>
                    <a:pt x="0" y="2"/>
                  </a:cubicBezTo>
                  <a:cubicBezTo>
                    <a:pt x="0" y="1"/>
                    <a:pt x="0" y="1"/>
                    <a:pt x="0" y="1"/>
                  </a:cubicBezTo>
                  <a:cubicBezTo>
                    <a:pt x="1"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59" name="Freeform 416"/>
            <p:cNvSpPr>
              <a:spLocks noChangeAspect="1"/>
            </p:cNvSpPr>
            <p:nvPr/>
          </p:nvSpPr>
          <p:spPr bwMode="auto">
            <a:xfrm>
              <a:off x="6383255" y="4204839"/>
              <a:ext cx="3175" cy="6286"/>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1" y="1"/>
                    <a:pt x="1" y="0"/>
                    <a:pt x="1" y="1"/>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60" name="Freeform 417"/>
            <p:cNvSpPr>
              <a:spLocks noChangeAspect="1"/>
            </p:cNvSpPr>
            <p:nvPr/>
          </p:nvSpPr>
          <p:spPr bwMode="auto">
            <a:xfrm>
              <a:off x="6384842" y="4198553"/>
              <a:ext cx="7937" cy="4714"/>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2"/>
                    <a:pt x="0" y="1"/>
                    <a:pt x="0" y="1"/>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61" name="Freeform 418"/>
            <p:cNvSpPr>
              <a:spLocks noChangeAspect="1"/>
            </p:cNvSpPr>
            <p:nvPr/>
          </p:nvSpPr>
          <p:spPr bwMode="auto">
            <a:xfrm>
              <a:off x="6384842" y="4190695"/>
              <a:ext cx="7937" cy="3143"/>
            </a:xfrm>
            <a:custGeom>
              <a:avLst/>
              <a:gdLst>
                <a:gd name="T0" fmla="*/ 2147483647 w 4"/>
                <a:gd name="T1" fmla="*/ 2147483647 h 2"/>
                <a:gd name="T2" fmla="*/ 2147483647 w 4"/>
                <a:gd name="T3" fmla="*/ 2147483647 h 2"/>
                <a:gd name="T4" fmla="*/ 2147483647 w 4"/>
                <a:gd name="T5" fmla="*/ 2147483647 h 2"/>
                <a:gd name="T6" fmla="*/ 2147483647 w 4"/>
                <a:gd name="T7" fmla="*/ 2147483647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3" y="1"/>
                  </a:moveTo>
                  <a:cubicBezTo>
                    <a:pt x="3" y="1"/>
                    <a:pt x="4" y="1"/>
                    <a:pt x="4" y="1"/>
                  </a:cubicBezTo>
                  <a:cubicBezTo>
                    <a:pt x="4" y="2"/>
                    <a:pt x="3" y="2"/>
                    <a:pt x="2" y="2"/>
                  </a:cubicBezTo>
                  <a:cubicBezTo>
                    <a:pt x="2" y="2"/>
                    <a:pt x="0" y="2"/>
                    <a:pt x="1" y="1"/>
                  </a:cubicBezTo>
                  <a:cubicBezTo>
                    <a:pt x="1" y="0"/>
                    <a:pt x="2" y="1"/>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62" name="Freeform 419"/>
            <p:cNvSpPr>
              <a:spLocks noChangeAspect="1"/>
            </p:cNvSpPr>
            <p:nvPr/>
          </p:nvSpPr>
          <p:spPr bwMode="auto">
            <a:xfrm>
              <a:off x="6499132" y="4152981"/>
              <a:ext cx="14287" cy="7858"/>
            </a:xfrm>
            <a:custGeom>
              <a:avLst/>
              <a:gdLst>
                <a:gd name="T0" fmla="*/ 2147483647 w 8"/>
                <a:gd name="T1" fmla="*/ 2147483647 h 4"/>
                <a:gd name="T2" fmla="*/ 0 w 8"/>
                <a:gd name="T3" fmla="*/ 2147483647 h 4"/>
                <a:gd name="T4" fmla="*/ 2147483647 w 8"/>
                <a:gd name="T5" fmla="*/ 0 h 4"/>
                <a:gd name="T6" fmla="*/ 2147483647 w 8"/>
                <a:gd name="T7" fmla="*/ 2147483647 h 4"/>
                <a:gd name="T8" fmla="*/ 2147483647 w 8"/>
                <a:gd name="T9" fmla="*/ 2147483647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4" y="4"/>
                  </a:moveTo>
                  <a:cubicBezTo>
                    <a:pt x="3" y="3"/>
                    <a:pt x="1" y="3"/>
                    <a:pt x="0" y="2"/>
                  </a:cubicBezTo>
                  <a:cubicBezTo>
                    <a:pt x="1" y="1"/>
                    <a:pt x="3" y="0"/>
                    <a:pt x="5" y="0"/>
                  </a:cubicBezTo>
                  <a:cubicBezTo>
                    <a:pt x="6" y="0"/>
                    <a:pt x="6" y="1"/>
                    <a:pt x="8" y="2"/>
                  </a:cubicBezTo>
                  <a:cubicBezTo>
                    <a:pt x="6" y="4"/>
                    <a:pt x="5" y="4"/>
                    <a:pt x="4"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63" name="Freeform 420"/>
            <p:cNvSpPr>
              <a:spLocks noChangeAspect="1"/>
            </p:cNvSpPr>
            <p:nvPr/>
          </p:nvSpPr>
          <p:spPr bwMode="auto">
            <a:xfrm>
              <a:off x="6535641" y="4355695"/>
              <a:ext cx="209531" cy="83285"/>
            </a:xfrm>
            <a:custGeom>
              <a:avLst/>
              <a:gdLst>
                <a:gd name="T0" fmla="*/ 9 w 119"/>
                <a:gd name="T1" fmla="*/ 2 h 43"/>
                <a:gd name="T2" fmla="*/ 21 w 119"/>
                <a:gd name="T3" fmla="*/ 3 h 43"/>
                <a:gd name="T4" fmla="*/ 21 w 119"/>
                <a:gd name="T5" fmla="*/ 1 h 43"/>
                <a:gd name="T6" fmla="*/ 27 w 119"/>
                <a:gd name="T7" fmla="*/ 2 h 43"/>
                <a:gd name="T8" fmla="*/ 32 w 119"/>
                <a:gd name="T9" fmla="*/ 6 h 43"/>
                <a:gd name="T10" fmla="*/ 40 w 119"/>
                <a:gd name="T11" fmla="*/ 7 h 43"/>
                <a:gd name="T12" fmla="*/ 44 w 119"/>
                <a:gd name="T13" fmla="*/ 14 h 43"/>
                <a:gd name="T14" fmla="*/ 69 w 119"/>
                <a:gd name="T15" fmla="*/ 16 h 43"/>
                <a:gd name="T16" fmla="*/ 71 w 119"/>
                <a:gd name="T17" fmla="*/ 10 h 43"/>
                <a:gd name="T18" fmla="*/ 81 w 119"/>
                <a:gd name="T19" fmla="*/ 13 h 43"/>
                <a:gd name="T20" fmla="*/ 92 w 119"/>
                <a:gd name="T21" fmla="*/ 17 h 43"/>
                <a:gd name="T22" fmla="*/ 94 w 119"/>
                <a:gd name="T23" fmla="*/ 25 h 43"/>
                <a:gd name="T24" fmla="*/ 105 w 119"/>
                <a:gd name="T25" fmla="*/ 28 h 43"/>
                <a:gd name="T26" fmla="*/ 114 w 119"/>
                <a:gd name="T27" fmla="*/ 28 h 43"/>
                <a:gd name="T28" fmla="*/ 114 w 119"/>
                <a:gd name="T29" fmla="*/ 38 h 43"/>
                <a:gd name="T30" fmla="*/ 117 w 119"/>
                <a:gd name="T31" fmla="*/ 43 h 43"/>
                <a:gd name="T32" fmla="*/ 100 w 119"/>
                <a:gd name="T33" fmla="*/ 38 h 43"/>
                <a:gd name="T34" fmla="*/ 94 w 119"/>
                <a:gd name="T35" fmla="*/ 39 h 43"/>
                <a:gd name="T36" fmla="*/ 78 w 119"/>
                <a:gd name="T37" fmla="*/ 36 h 43"/>
                <a:gd name="T38" fmla="*/ 74 w 119"/>
                <a:gd name="T39" fmla="*/ 37 h 43"/>
                <a:gd name="T40" fmla="*/ 59 w 119"/>
                <a:gd name="T41" fmla="*/ 30 h 43"/>
                <a:gd name="T42" fmla="*/ 47 w 119"/>
                <a:gd name="T43" fmla="*/ 28 h 43"/>
                <a:gd name="T44" fmla="*/ 35 w 119"/>
                <a:gd name="T45" fmla="*/ 29 h 43"/>
                <a:gd name="T46" fmla="*/ 23 w 119"/>
                <a:gd name="T47" fmla="*/ 23 h 43"/>
                <a:gd name="T48" fmla="*/ 14 w 119"/>
                <a:gd name="T49" fmla="*/ 22 h 43"/>
                <a:gd name="T50" fmla="*/ 14 w 119"/>
                <a:gd name="T51" fmla="*/ 17 h 43"/>
                <a:gd name="T52" fmla="*/ 1 w 119"/>
                <a:gd name="T53" fmla="*/ 12 h 43"/>
                <a:gd name="T54" fmla="*/ 8 w 119"/>
                <a:gd name="T55" fmla="*/ 5 h 43"/>
                <a:gd name="T56" fmla="*/ 9 w 119"/>
                <a:gd name="T57" fmla="*/ 2 h 4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9"/>
                <a:gd name="T88" fmla="*/ 0 h 43"/>
                <a:gd name="T89" fmla="*/ 119 w 119"/>
                <a:gd name="T90" fmla="*/ 43 h 4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9" h="43">
                  <a:moveTo>
                    <a:pt x="9" y="2"/>
                  </a:moveTo>
                  <a:cubicBezTo>
                    <a:pt x="13" y="1"/>
                    <a:pt x="17" y="4"/>
                    <a:pt x="21" y="3"/>
                  </a:cubicBezTo>
                  <a:cubicBezTo>
                    <a:pt x="22" y="3"/>
                    <a:pt x="21" y="1"/>
                    <a:pt x="21" y="1"/>
                  </a:cubicBezTo>
                  <a:cubicBezTo>
                    <a:pt x="23" y="0"/>
                    <a:pt x="25" y="1"/>
                    <a:pt x="27" y="2"/>
                  </a:cubicBezTo>
                  <a:cubicBezTo>
                    <a:pt x="29" y="3"/>
                    <a:pt x="30" y="6"/>
                    <a:pt x="32" y="6"/>
                  </a:cubicBezTo>
                  <a:cubicBezTo>
                    <a:pt x="35" y="7"/>
                    <a:pt x="38" y="6"/>
                    <a:pt x="40" y="7"/>
                  </a:cubicBezTo>
                  <a:cubicBezTo>
                    <a:pt x="42" y="9"/>
                    <a:pt x="41" y="14"/>
                    <a:pt x="44" y="14"/>
                  </a:cubicBezTo>
                  <a:cubicBezTo>
                    <a:pt x="52" y="17"/>
                    <a:pt x="61" y="17"/>
                    <a:pt x="69" y="16"/>
                  </a:cubicBezTo>
                  <a:cubicBezTo>
                    <a:pt x="71" y="15"/>
                    <a:pt x="68" y="10"/>
                    <a:pt x="71" y="10"/>
                  </a:cubicBezTo>
                  <a:cubicBezTo>
                    <a:pt x="74" y="9"/>
                    <a:pt x="78" y="11"/>
                    <a:pt x="81" y="13"/>
                  </a:cubicBezTo>
                  <a:cubicBezTo>
                    <a:pt x="85" y="14"/>
                    <a:pt x="89" y="15"/>
                    <a:pt x="92" y="17"/>
                  </a:cubicBezTo>
                  <a:cubicBezTo>
                    <a:pt x="94" y="19"/>
                    <a:pt x="92" y="23"/>
                    <a:pt x="94" y="25"/>
                  </a:cubicBezTo>
                  <a:cubicBezTo>
                    <a:pt x="97" y="27"/>
                    <a:pt x="101" y="28"/>
                    <a:pt x="105" y="28"/>
                  </a:cubicBezTo>
                  <a:cubicBezTo>
                    <a:pt x="108" y="29"/>
                    <a:pt x="112" y="26"/>
                    <a:pt x="114" y="28"/>
                  </a:cubicBezTo>
                  <a:cubicBezTo>
                    <a:pt x="116" y="31"/>
                    <a:pt x="114" y="35"/>
                    <a:pt x="114" y="38"/>
                  </a:cubicBezTo>
                  <a:cubicBezTo>
                    <a:pt x="115" y="40"/>
                    <a:pt x="119" y="43"/>
                    <a:pt x="117" y="43"/>
                  </a:cubicBezTo>
                  <a:cubicBezTo>
                    <a:pt x="111" y="43"/>
                    <a:pt x="106" y="39"/>
                    <a:pt x="100" y="38"/>
                  </a:cubicBezTo>
                  <a:cubicBezTo>
                    <a:pt x="98" y="38"/>
                    <a:pt x="96" y="39"/>
                    <a:pt x="94" y="39"/>
                  </a:cubicBezTo>
                  <a:cubicBezTo>
                    <a:pt x="88" y="39"/>
                    <a:pt x="84" y="37"/>
                    <a:pt x="78" y="36"/>
                  </a:cubicBezTo>
                  <a:cubicBezTo>
                    <a:pt x="77" y="36"/>
                    <a:pt x="75" y="38"/>
                    <a:pt x="74" y="37"/>
                  </a:cubicBezTo>
                  <a:cubicBezTo>
                    <a:pt x="69" y="36"/>
                    <a:pt x="64" y="32"/>
                    <a:pt x="59" y="30"/>
                  </a:cubicBezTo>
                  <a:cubicBezTo>
                    <a:pt x="55" y="29"/>
                    <a:pt x="51" y="28"/>
                    <a:pt x="47" y="28"/>
                  </a:cubicBezTo>
                  <a:cubicBezTo>
                    <a:pt x="43" y="28"/>
                    <a:pt x="39" y="30"/>
                    <a:pt x="35" y="29"/>
                  </a:cubicBezTo>
                  <a:cubicBezTo>
                    <a:pt x="31" y="28"/>
                    <a:pt x="27" y="25"/>
                    <a:pt x="23" y="23"/>
                  </a:cubicBezTo>
                  <a:cubicBezTo>
                    <a:pt x="20" y="22"/>
                    <a:pt x="17" y="23"/>
                    <a:pt x="14" y="22"/>
                  </a:cubicBezTo>
                  <a:cubicBezTo>
                    <a:pt x="13" y="21"/>
                    <a:pt x="16" y="18"/>
                    <a:pt x="14" y="17"/>
                  </a:cubicBezTo>
                  <a:cubicBezTo>
                    <a:pt x="11" y="14"/>
                    <a:pt x="4" y="16"/>
                    <a:pt x="1" y="12"/>
                  </a:cubicBezTo>
                  <a:cubicBezTo>
                    <a:pt x="0" y="9"/>
                    <a:pt x="6" y="8"/>
                    <a:pt x="8" y="5"/>
                  </a:cubicBezTo>
                  <a:cubicBezTo>
                    <a:pt x="9" y="4"/>
                    <a:pt x="7" y="2"/>
                    <a:pt x="9"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64" name="Freeform 421"/>
            <p:cNvSpPr>
              <a:spLocks noChangeAspect="1"/>
            </p:cNvSpPr>
            <p:nvPr/>
          </p:nvSpPr>
          <p:spPr bwMode="auto">
            <a:xfrm>
              <a:off x="6616596" y="4077553"/>
              <a:ext cx="233342" cy="232570"/>
            </a:xfrm>
            <a:custGeom>
              <a:avLst/>
              <a:gdLst>
                <a:gd name="T0" fmla="*/ 114 w 133"/>
                <a:gd name="T1" fmla="*/ 9 h 122"/>
                <a:gd name="T2" fmla="*/ 113 w 133"/>
                <a:gd name="T3" fmla="*/ 16 h 122"/>
                <a:gd name="T4" fmla="*/ 112 w 133"/>
                <a:gd name="T5" fmla="*/ 30 h 122"/>
                <a:gd name="T6" fmla="*/ 128 w 133"/>
                <a:gd name="T7" fmla="*/ 45 h 122"/>
                <a:gd name="T8" fmla="*/ 126 w 133"/>
                <a:gd name="T9" fmla="*/ 50 h 122"/>
                <a:gd name="T10" fmla="*/ 117 w 133"/>
                <a:gd name="T11" fmla="*/ 51 h 122"/>
                <a:gd name="T12" fmla="*/ 111 w 133"/>
                <a:gd name="T13" fmla="*/ 58 h 122"/>
                <a:gd name="T14" fmla="*/ 110 w 133"/>
                <a:gd name="T15" fmla="*/ 73 h 122"/>
                <a:gd name="T16" fmla="*/ 96 w 133"/>
                <a:gd name="T17" fmla="*/ 85 h 122"/>
                <a:gd name="T18" fmla="*/ 99 w 133"/>
                <a:gd name="T19" fmla="*/ 99 h 122"/>
                <a:gd name="T20" fmla="*/ 96 w 133"/>
                <a:gd name="T21" fmla="*/ 105 h 122"/>
                <a:gd name="T22" fmla="*/ 89 w 133"/>
                <a:gd name="T23" fmla="*/ 114 h 122"/>
                <a:gd name="T24" fmla="*/ 73 w 133"/>
                <a:gd name="T25" fmla="*/ 112 h 122"/>
                <a:gd name="T26" fmla="*/ 62 w 133"/>
                <a:gd name="T27" fmla="*/ 112 h 122"/>
                <a:gd name="T28" fmla="*/ 58 w 133"/>
                <a:gd name="T29" fmla="*/ 110 h 122"/>
                <a:gd name="T30" fmla="*/ 53 w 133"/>
                <a:gd name="T31" fmla="*/ 110 h 122"/>
                <a:gd name="T32" fmla="*/ 38 w 133"/>
                <a:gd name="T33" fmla="*/ 113 h 122"/>
                <a:gd name="T34" fmla="*/ 38 w 133"/>
                <a:gd name="T35" fmla="*/ 103 h 122"/>
                <a:gd name="T36" fmla="*/ 24 w 133"/>
                <a:gd name="T37" fmla="*/ 104 h 122"/>
                <a:gd name="T38" fmla="*/ 18 w 133"/>
                <a:gd name="T39" fmla="*/ 94 h 122"/>
                <a:gd name="T40" fmla="*/ 15 w 133"/>
                <a:gd name="T41" fmla="*/ 80 h 122"/>
                <a:gd name="T42" fmla="*/ 10 w 133"/>
                <a:gd name="T43" fmla="*/ 73 h 122"/>
                <a:gd name="T44" fmla="*/ 6 w 133"/>
                <a:gd name="T45" fmla="*/ 66 h 122"/>
                <a:gd name="T46" fmla="*/ 1 w 133"/>
                <a:gd name="T47" fmla="*/ 55 h 122"/>
                <a:gd name="T48" fmla="*/ 8 w 133"/>
                <a:gd name="T49" fmla="*/ 32 h 122"/>
                <a:gd name="T50" fmla="*/ 14 w 133"/>
                <a:gd name="T51" fmla="*/ 40 h 122"/>
                <a:gd name="T52" fmla="*/ 25 w 133"/>
                <a:gd name="T53" fmla="*/ 49 h 122"/>
                <a:gd name="T54" fmla="*/ 40 w 133"/>
                <a:gd name="T55" fmla="*/ 48 h 122"/>
                <a:gd name="T56" fmla="*/ 45 w 133"/>
                <a:gd name="T57" fmla="*/ 41 h 122"/>
                <a:gd name="T58" fmla="*/ 53 w 133"/>
                <a:gd name="T59" fmla="*/ 42 h 122"/>
                <a:gd name="T60" fmla="*/ 62 w 133"/>
                <a:gd name="T61" fmla="*/ 45 h 122"/>
                <a:gd name="T62" fmla="*/ 74 w 133"/>
                <a:gd name="T63" fmla="*/ 41 h 122"/>
                <a:gd name="T64" fmla="*/ 81 w 133"/>
                <a:gd name="T65" fmla="*/ 24 h 122"/>
                <a:gd name="T66" fmla="*/ 87 w 133"/>
                <a:gd name="T67" fmla="*/ 4 h 122"/>
                <a:gd name="T68" fmla="*/ 101 w 133"/>
                <a:gd name="T69" fmla="*/ 4 h 122"/>
                <a:gd name="T70" fmla="*/ 115 w 133"/>
                <a:gd name="T71" fmla="*/ 5 h 12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3"/>
                <a:gd name="T109" fmla="*/ 0 h 122"/>
                <a:gd name="T110" fmla="*/ 133 w 133"/>
                <a:gd name="T111" fmla="*/ 122 h 12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3" h="122">
                  <a:moveTo>
                    <a:pt x="115" y="5"/>
                  </a:moveTo>
                  <a:cubicBezTo>
                    <a:pt x="115" y="6"/>
                    <a:pt x="115" y="8"/>
                    <a:pt x="114" y="9"/>
                  </a:cubicBezTo>
                  <a:cubicBezTo>
                    <a:pt x="112" y="11"/>
                    <a:pt x="108" y="8"/>
                    <a:pt x="107" y="10"/>
                  </a:cubicBezTo>
                  <a:cubicBezTo>
                    <a:pt x="107" y="13"/>
                    <a:pt x="111" y="14"/>
                    <a:pt x="113" y="16"/>
                  </a:cubicBezTo>
                  <a:cubicBezTo>
                    <a:pt x="115" y="21"/>
                    <a:pt x="119" y="25"/>
                    <a:pt x="118" y="29"/>
                  </a:cubicBezTo>
                  <a:cubicBezTo>
                    <a:pt x="118" y="31"/>
                    <a:pt x="112" y="28"/>
                    <a:pt x="112" y="30"/>
                  </a:cubicBezTo>
                  <a:cubicBezTo>
                    <a:pt x="112" y="33"/>
                    <a:pt x="115" y="35"/>
                    <a:pt x="118" y="37"/>
                  </a:cubicBezTo>
                  <a:cubicBezTo>
                    <a:pt x="121" y="40"/>
                    <a:pt x="125" y="43"/>
                    <a:pt x="128" y="45"/>
                  </a:cubicBezTo>
                  <a:cubicBezTo>
                    <a:pt x="130" y="46"/>
                    <a:pt x="133" y="44"/>
                    <a:pt x="133" y="46"/>
                  </a:cubicBezTo>
                  <a:cubicBezTo>
                    <a:pt x="132" y="48"/>
                    <a:pt x="129" y="50"/>
                    <a:pt x="126" y="50"/>
                  </a:cubicBezTo>
                  <a:cubicBezTo>
                    <a:pt x="123" y="50"/>
                    <a:pt x="120" y="46"/>
                    <a:pt x="116" y="47"/>
                  </a:cubicBezTo>
                  <a:cubicBezTo>
                    <a:pt x="115" y="47"/>
                    <a:pt x="117" y="50"/>
                    <a:pt x="117" y="51"/>
                  </a:cubicBezTo>
                  <a:cubicBezTo>
                    <a:pt x="116" y="52"/>
                    <a:pt x="114" y="50"/>
                    <a:pt x="113" y="51"/>
                  </a:cubicBezTo>
                  <a:cubicBezTo>
                    <a:pt x="112" y="53"/>
                    <a:pt x="111" y="56"/>
                    <a:pt x="111" y="58"/>
                  </a:cubicBezTo>
                  <a:cubicBezTo>
                    <a:pt x="110" y="61"/>
                    <a:pt x="110" y="64"/>
                    <a:pt x="110" y="66"/>
                  </a:cubicBezTo>
                  <a:cubicBezTo>
                    <a:pt x="110" y="69"/>
                    <a:pt x="112" y="71"/>
                    <a:pt x="110" y="73"/>
                  </a:cubicBezTo>
                  <a:cubicBezTo>
                    <a:pt x="108" y="76"/>
                    <a:pt x="105" y="76"/>
                    <a:pt x="102" y="78"/>
                  </a:cubicBezTo>
                  <a:cubicBezTo>
                    <a:pt x="100" y="80"/>
                    <a:pt x="97" y="82"/>
                    <a:pt x="96" y="85"/>
                  </a:cubicBezTo>
                  <a:cubicBezTo>
                    <a:pt x="96" y="88"/>
                    <a:pt x="98" y="91"/>
                    <a:pt x="99" y="93"/>
                  </a:cubicBezTo>
                  <a:cubicBezTo>
                    <a:pt x="99" y="95"/>
                    <a:pt x="100" y="97"/>
                    <a:pt x="99" y="99"/>
                  </a:cubicBezTo>
                  <a:cubicBezTo>
                    <a:pt x="99" y="100"/>
                    <a:pt x="97" y="98"/>
                    <a:pt x="96" y="99"/>
                  </a:cubicBezTo>
                  <a:cubicBezTo>
                    <a:pt x="95" y="101"/>
                    <a:pt x="97" y="103"/>
                    <a:pt x="96" y="105"/>
                  </a:cubicBezTo>
                  <a:cubicBezTo>
                    <a:pt x="96" y="106"/>
                    <a:pt x="93" y="104"/>
                    <a:pt x="92" y="105"/>
                  </a:cubicBezTo>
                  <a:cubicBezTo>
                    <a:pt x="91" y="108"/>
                    <a:pt x="92" y="112"/>
                    <a:pt x="89" y="114"/>
                  </a:cubicBezTo>
                  <a:cubicBezTo>
                    <a:pt x="85" y="118"/>
                    <a:pt x="80" y="122"/>
                    <a:pt x="75" y="121"/>
                  </a:cubicBezTo>
                  <a:cubicBezTo>
                    <a:pt x="72" y="121"/>
                    <a:pt x="75" y="114"/>
                    <a:pt x="73" y="112"/>
                  </a:cubicBezTo>
                  <a:cubicBezTo>
                    <a:pt x="72" y="110"/>
                    <a:pt x="69" y="110"/>
                    <a:pt x="67" y="110"/>
                  </a:cubicBezTo>
                  <a:cubicBezTo>
                    <a:pt x="65" y="110"/>
                    <a:pt x="64" y="113"/>
                    <a:pt x="62" y="112"/>
                  </a:cubicBezTo>
                  <a:cubicBezTo>
                    <a:pt x="61" y="112"/>
                    <a:pt x="62" y="110"/>
                    <a:pt x="61" y="109"/>
                  </a:cubicBezTo>
                  <a:cubicBezTo>
                    <a:pt x="60" y="108"/>
                    <a:pt x="59" y="110"/>
                    <a:pt x="58" y="110"/>
                  </a:cubicBezTo>
                  <a:cubicBezTo>
                    <a:pt x="57" y="109"/>
                    <a:pt x="57" y="106"/>
                    <a:pt x="56" y="106"/>
                  </a:cubicBezTo>
                  <a:cubicBezTo>
                    <a:pt x="54" y="106"/>
                    <a:pt x="55" y="109"/>
                    <a:pt x="53" y="110"/>
                  </a:cubicBezTo>
                  <a:cubicBezTo>
                    <a:pt x="51" y="111"/>
                    <a:pt x="48" y="112"/>
                    <a:pt x="46" y="112"/>
                  </a:cubicBezTo>
                  <a:cubicBezTo>
                    <a:pt x="43" y="113"/>
                    <a:pt x="41" y="113"/>
                    <a:pt x="38" y="113"/>
                  </a:cubicBezTo>
                  <a:cubicBezTo>
                    <a:pt x="38" y="112"/>
                    <a:pt x="38" y="111"/>
                    <a:pt x="38" y="110"/>
                  </a:cubicBezTo>
                  <a:cubicBezTo>
                    <a:pt x="38" y="107"/>
                    <a:pt x="40" y="104"/>
                    <a:pt x="38" y="103"/>
                  </a:cubicBezTo>
                  <a:cubicBezTo>
                    <a:pt x="36" y="101"/>
                    <a:pt x="33" y="105"/>
                    <a:pt x="31" y="105"/>
                  </a:cubicBezTo>
                  <a:cubicBezTo>
                    <a:pt x="29" y="105"/>
                    <a:pt x="26" y="104"/>
                    <a:pt x="24" y="104"/>
                  </a:cubicBezTo>
                  <a:cubicBezTo>
                    <a:pt x="23" y="103"/>
                    <a:pt x="21" y="105"/>
                    <a:pt x="20" y="104"/>
                  </a:cubicBezTo>
                  <a:cubicBezTo>
                    <a:pt x="18" y="101"/>
                    <a:pt x="18" y="97"/>
                    <a:pt x="18" y="94"/>
                  </a:cubicBezTo>
                  <a:cubicBezTo>
                    <a:pt x="17" y="92"/>
                    <a:pt x="18" y="89"/>
                    <a:pt x="17" y="86"/>
                  </a:cubicBezTo>
                  <a:cubicBezTo>
                    <a:pt x="17" y="84"/>
                    <a:pt x="16" y="82"/>
                    <a:pt x="15" y="80"/>
                  </a:cubicBezTo>
                  <a:cubicBezTo>
                    <a:pt x="14" y="79"/>
                    <a:pt x="11" y="80"/>
                    <a:pt x="10" y="78"/>
                  </a:cubicBezTo>
                  <a:cubicBezTo>
                    <a:pt x="9" y="77"/>
                    <a:pt x="11" y="75"/>
                    <a:pt x="10" y="73"/>
                  </a:cubicBezTo>
                  <a:cubicBezTo>
                    <a:pt x="9" y="72"/>
                    <a:pt x="6" y="75"/>
                    <a:pt x="6" y="73"/>
                  </a:cubicBezTo>
                  <a:cubicBezTo>
                    <a:pt x="4" y="71"/>
                    <a:pt x="5" y="68"/>
                    <a:pt x="6" y="66"/>
                  </a:cubicBezTo>
                  <a:cubicBezTo>
                    <a:pt x="6" y="64"/>
                    <a:pt x="8" y="62"/>
                    <a:pt x="8" y="60"/>
                  </a:cubicBezTo>
                  <a:cubicBezTo>
                    <a:pt x="7" y="57"/>
                    <a:pt x="2" y="58"/>
                    <a:pt x="1" y="55"/>
                  </a:cubicBezTo>
                  <a:cubicBezTo>
                    <a:pt x="0" y="51"/>
                    <a:pt x="1" y="46"/>
                    <a:pt x="2" y="41"/>
                  </a:cubicBezTo>
                  <a:cubicBezTo>
                    <a:pt x="3" y="38"/>
                    <a:pt x="6" y="35"/>
                    <a:pt x="8" y="32"/>
                  </a:cubicBezTo>
                  <a:cubicBezTo>
                    <a:pt x="9" y="32"/>
                    <a:pt x="11" y="32"/>
                    <a:pt x="12" y="32"/>
                  </a:cubicBezTo>
                  <a:cubicBezTo>
                    <a:pt x="13" y="35"/>
                    <a:pt x="12" y="38"/>
                    <a:pt x="14" y="40"/>
                  </a:cubicBezTo>
                  <a:cubicBezTo>
                    <a:pt x="16" y="43"/>
                    <a:pt x="20" y="44"/>
                    <a:pt x="23" y="46"/>
                  </a:cubicBezTo>
                  <a:cubicBezTo>
                    <a:pt x="24" y="47"/>
                    <a:pt x="24" y="49"/>
                    <a:pt x="25" y="49"/>
                  </a:cubicBezTo>
                  <a:cubicBezTo>
                    <a:pt x="27" y="49"/>
                    <a:pt x="29" y="47"/>
                    <a:pt x="31" y="46"/>
                  </a:cubicBezTo>
                  <a:cubicBezTo>
                    <a:pt x="34" y="46"/>
                    <a:pt x="37" y="48"/>
                    <a:pt x="40" y="48"/>
                  </a:cubicBezTo>
                  <a:cubicBezTo>
                    <a:pt x="42" y="47"/>
                    <a:pt x="44" y="46"/>
                    <a:pt x="45" y="45"/>
                  </a:cubicBezTo>
                  <a:cubicBezTo>
                    <a:pt x="46" y="44"/>
                    <a:pt x="44" y="41"/>
                    <a:pt x="45" y="41"/>
                  </a:cubicBezTo>
                  <a:cubicBezTo>
                    <a:pt x="48" y="39"/>
                    <a:pt x="51" y="40"/>
                    <a:pt x="54" y="40"/>
                  </a:cubicBezTo>
                  <a:cubicBezTo>
                    <a:pt x="54" y="40"/>
                    <a:pt x="53" y="42"/>
                    <a:pt x="53" y="42"/>
                  </a:cubicBezTo>
                  <a:cubicBezTo>
                    <a:pt x="54" y="43"/>
                    <a:pt x="55" y="41"/>
                    <a:pt x="57" y="41"/>
                  </a:cubicBezTo>
                  <a:cubicBezTo>
                    <a:pt x="59" y="42"/>
                    <a:pt x="60" y="45"/>
                    <a:pt x="62" y="45"/>
                  </a:cubicBezTo>
                  <a:cubicBezTo>
                    <a:pt x="64" y="44"/>
                    <a:pt x="64" y="41"/>
                    <a:pt x="66" y="41"/>
                  </a:cubicBezTo>
                  <a:cubicBezTo>
                    <a:pt x="69" y="40"/>
                    <a:pt x="72" y="42"/>
                    <a:pt x="74" y="41"/>
                  </a:cubicBezTo>
                  <a:cubicBezTo>
                    <a:pt x="75" y="40"/>
                    <a:pt x="73" y="38"/>
                    <a:pt x="74" y="36"/>
                  </a:cubicBezTo>
                  <a:cubicBezTo>
                    <a:pt x="76" y="32"/>
                    <a:pt x="79" y="28"/>
                    <a:pt x="81" y="24"/>
                  </a:cubicBezTo>
                  <a:cubicBezTo>
                    <a:pt x="83" y="21"/>
                    <a:pt x="86" y="18"/>
                    <a:pt x="87" y="15"/>
                  </a:cubicBezTo>
                  <a:cubicBezTo>
                    <a:pt x="88" y="11"/>
                    <a:pt x="85" y="7"/>
                    <a:pt x="87" y="4"/>
                  </a:cubicBezTo>
                  <a:cubicBezTo>
                    <a:pt x="89" y="1"/>
                    <a:pt x="93" y="1"/>
                    <a:pt x="96" y="1"/>
                  </a:cubicBezTo>
                  <a:cubicBezTo>
                    <a:pt x="98" y="0"/>
                    <a:pt x="99" y="3"/>
                    <a:pt x="101" y="4"/>
                  </a:cubicBezTo>
                  <a:cubicBezTo>
                    <a:pt x="103" y="4"/>
                    <a:pt x="106" y="2"/>
                    <a:pt x="108" y="2"/>
                  </a:cubicBezTo>
                  <a:cubicBezTo>
                    <a:pt x="111" y="3"/>
                    <a:pt x="113" y="4"/>
                    <a:pt x="115" y="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65" name="Freeform 422"/>
            <p:cNvSpPr>
              <a:spLocks noChangeAspect="1"/>
            </p:cNvSpPr>
            <p:nvPr/>
          </p:nvSpPr>
          <p:spPr bwMode="auto">
            <a:xfrm>
              <a:off x="6705488" y="4383981"/>
              <a:ext cx="26986" cy="12571"/>
            </a:xfrm>
            <a:custGeom>
              <a:avLst/>
              <a:gdLst>
                <a:gd name="T0" fmla="*/ 1 w 16"/>
                <a:gd name="T1" fmla="*/ 1 h 6"/>
                <a:gd name="T2" fmla="*/ 15 w 16"/>
                <a:gd name="T3" fmla="*/ 1 h 6"/>
                <a:gd name="T4" fmla="*/ 12 w 16"/>
                <a:gd name="T5" fmla="*/ 4 h 6"/>
                <a:gd name="T6" fmla="*/ 3 w 16"/>
                <a:gd name="T7" fmla="*/ 5 h 6"/>
                <a:gd name="T8" fmla="*/ 1 w 16"/>
                <a:gd name="T9" fmla="*/ 1 h 6"/>
                <a:gd name="T10" fmla="*/ 0 60000 65536"/>
                <a:gd name="T11" fmla="*/ 0 60000 65536"/>
                <a:gd name="T12" fmla="*/ 0 60000 65536"/>
                <a:gd name="T13" fmla="*/ 0 60000 65536"/>
                <a:gd name="T14" fmla="*/ 0 60000 65536"/>
                <a:gd name="T15" fmla="*/ 0 w 16"/>
                <a:gd name="T16" fmla="*/ 0 h 6"/>
                <a:gd name="T17" fmla="*/ 16 w 16"/>
                <a:gd name="T18" fmla="*/ 6 h 6"/>
              </a:gdLst>
              <a:ahLst/>
              <a:cxnLst>
                <a:cxn ang="T10">
                  <a:pos x="T0" y="T1"/>
                </a:cxn>
                <a:cxn ang="T11">
                  <a:pos x="T2" y="T3"/>
                </a:cxn>
                <a:cxn ang="T12">
                  <a:pos x="T4" y="T5"/>
                </a:cxn>
                <a:cxn ang="T13">
                  <a:pos x="T6" y="T7"/>
                </a:cxn>
                <a:cxn ang="T14">
                  <a:pos x="T8" y="T9"/>
                </a:cxn>
              </a:cxnLst>
              <a:rect l="T15" t="T16" r="T17" b="T18"/>
              <a:pathLst>
                <a:path w="16" h="6">
                  <a:moveTo>
                    <a:pt x="1" y="1"/>
                  </a:moveTo>
                  <a:cubicBezTo>
                    <a:pt x="5" y="0"/>
                    <a:pt x="10" y="0"/>
                    <a:pt x="15" y="1"/>
                  </a:cubicBezTo>
                  <a:cubicBezTo>
                    <a:pt x="16" y="1"/>
                    <a:pt x="13" y="4"/>
                    <a:pt x="12" y="4"/>
                  </a:cubicBezTo>
                  <a:cubicBezTo>
                    <a:pt x="9" y="5"/>
                    <a:pt x="6" y="6"/>
                    <a:pt x="3" y="5"/>
                  </a:cubicBezTo>
                  <a:cubicBezTo>
                    <a:pt x="1" y="5"/>
                    <a:pt x="0" y="2"/>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66" name="Freeform 423"/>
            <p:cNvSpPr>
              <a:spLocks noChangeAspect="1"/>
            </p:cNvSpPr>
            <p:nvPr/>
          </p:nvSpPr>
          <p:spPr bwMode="auto">
            <a:xfrm>
              <a:off x="6837239" y="4151410"/>
              <a:ext cx="149212" cy="201142"/>
            </a:xfrm>
            <a:custGeom>
              <a:avLst/>
              <a:gdLst>
                <a:gd name="T0" fmla="*/ 81 w 85"/>
                <a:gd name="T1" fmla="*/ 3 h 106"/>
                <a:gd name="T2" fmla="*/ 74 w 85"/>
                <a:gd name="T3" fmla="*/ 14 h 106"/>
                <a:gd name="T4" fmla="*/ 60 w 85"/>
                <a:gd name="T5" fmla="*/ 20 h 106"/>
                <a:gd name="T6" fmla="*/ 40 w 85"/>
                <a:gd name="T7" fmla="*/ 18 h 106"/>
                <a:gd name="T8" fmla="*/ 29 w 85"/>
                <a:gd name="T9" fmla="*/ 19 h 106"/>
                <a:gd name="T10" fmla="*/ 19 w 85"/>
                <a:gd name="T11" fmla="*/ 19 h 106"/>
                <a:gd name="T12" fmla="*/ 26 w 85"/>
                <a:gd name="T13" fmla="*/ 45 h 106"/>
                <a:gd name="T14" fmla="*/ 37 w 85"/>
                <a:gd name="T15" fmla="*/ 36 h 106"/>
                <a:gd name="T16" fmla="*/ 53 w 85"/>
                <a:gd name="T17" fmla="*/ 33 h 106"/>
                <a:gd name="T18" fmla="*/ 58 w 85"/>
                <a:gd name="T19" fmla="*/ 38 h 106"/>
                <a:gd name="T20" fmla="*/ 46 w 85"/>
                <a:gd name="T21" fmla="*/ 46 h 106"/>
                <a:gd name="T22" fmla="*/ 33 w 85"/>
                <a:gd name="T23" fmla="*/ 50 h 106"/>
                <a:gd name="T24" fmla="*/ 45 w 85"/>
                <a:gd name="T25" fmla="*/ 66 h 106"/>
                <a:gd name="T26" fmla="*/ 47 w 85"/>
                <a:gd name="T27" fmla="*/ 79 h 106"/>
                <a:gd name="T28" fmla="*/ 42 w 85"/>
                <a:gd name="T29" fmla="*/ 87 h 106"/>
                <a:gd name="T30" fmla="*/ 34 w 85"/>
                <a:gd name="T31" fmla="*/ 94 h 106"/>
                <a:gd name="T32" fmla="*/ 29 w 85"/>
                <a:gd name="T33" fmla="*/ 78 h 106"/>
                <a:gd name="T34" fmla="*/ 31 w 85"/>
                <a:gd name="T35" fmla="*/ 66 h 106"/>
                <a:gd name="T36" fmla="*/ 19 w 85"/>
                <a:gd name="T37" fmla="*/ 66 h 106"/>
                <a:gd name="T38" fmla="*/ 20 w 85"/>
                <a:gd name="T39" fmla="*/ 82 h 106"/>
                <a:gd name="T40" fmla="*/ 18 w 85"/>
                <a:gd name="T41" fmla="*/ 94 h 106"/>
                <a:gd name="T42" fmla="*/ 18 w 85"/>
                <a:gd name="T43" fmla="*/ 106 h 106"/>
                <a:gd name="T44" fmla="*/ 6 w 85"/>
                <a:gd name="T45" fmla="*/ 100 h 106"/>
                <a:gd name="T46" fmla="*/ 9 w 85"/>
                <a:gd name="T47" fmla="*/ 73 h 106"/>
                <a:gd name="T48" fmla="*/ 2 w 85"/>
                <a:gd name="T49" fmla="*/ 72 h 106"/>
                <a:gd name="T50" fmla="*/ 8 w 85"/>
                <a:gd name="T51" fmla="*/ 56 h 106"/>
                <a:gd name="T52" fmla="*/ 12 w 85"/>
                <a:gd name="T53" fmla="*/ 34 h 106"/>
                <a:gd name="T54" fmla="*/ 14 w 85"/>
                <a:gd name="T55" fmla="*/ 25 h 106"/>
                <a:gd name="T56" fmla="*/ 20 w 85"/>
                <a:gd name="T57" fmla="*/ 10 h 106"/>
                <a:gd name="T58" fmla="*/ 25 w 85"/>
                <a:gd name="T59" fmla="*/ 5 h 106"/>
                <a:gd name="T60" fmla="*/ 36 w 85"/>
                <a:gd name="T61" fmla="*/ 8 h 106"/>
                <a:gd name="T62" fmla="*/ 52 w 85"/>
                <a:gd name="T63" fmla="*/ 11 h 106"/>
                <a:gd name="T64" fmla="*/ 70 w 85"/>
                <a:gd name="T65" fmla="*/ 9 h 106"/>
                <a:gd name="T66" fmla="*/ 80 w 85"/>
                <a:gd name="T67" fmla="*/ 1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5"/>
                <a:gd name="T103" fmla="*/ 0 h 106"/>
                <a:gd name="T104" fmla="*/ 85 w 85"/>
                <a:gd name="T105" fmla="*/ 106 h 1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5" h="106">
                  <a:moveTo>
                    <a:pt x="84" y="1"/>
                  </a:moveTo>
                  <a:cubicBezTo>
                    <a:pt x="85" y="2"/>
                    <a:pt x="82" y="2"/>
                    <a:pt x="81" y="3"/>
                  </a:cubicBezTo>
                  <a:cubicBezTo>
                    <a:pt x="80" y="5"/>
                    <a:pt x="81" y="8"/>
                    <a:pt x="80" y="9"/>
                  </a:cubicBezTo>
                  <a:cubicBezTo>
                    <a:pt x="79" y="11"/>
                    <a:pt x="75" y="12"/>
                    <a:pt x="74" y="14"/>
                  </a:cubicBezTo>
                  <a:cubicBezTo>
                    <a:pt x="73" y="15"/>
                    <a:pt x="75" y="18"/>
                    <a:pt x="74" y="19"/>
                  </a:cubicBezTo>
                  <a:cubicBezTo>
                    <a:pt x="69" y="21"/>
                    <a:pt x="64" y="20"/>
                    <a:pt x="60" y="20"/>
                  </a:cubicBezTo>
                  <a:cubicBezTo>
                    <a:pt x="57" y="20"/>
                    <a:pt x="55" y="18"/>
                    <a:pt x="53" y="17"/>
                  </a:cubicBezTo>
                  <a:cubicBezTo>
                    <a:pt x="49" y="17"/>
                    <a:pt x="45" y="18"/>
                    <a:pt x="40" y="18"/>
                  </a:cubicBezTo>
                  <a:cubicBezTo>
                    <a:pt x="39" y="18"/>
                    <a:pt x="38" y="16"/>
                    <a:pt x="36" y="16"/>
                  </a:cubicBezTo>
                  <a:cubicBezTo>
                    <a:pt x="34" y="16"/>
                    <a:pt x="32" y="18"/>
                    <a:pt x="29" y="19"/>
                  </a:cubicBezTo>
                  <a:cubicBezTo>
                    <a:pt x="27" y="19"/>
                    <a:pt x="25" y="17"/>
                    <a:pt x="22" y="17"/>
                  </a:cubicBezTo>
                  <a:cubicBezTo>
                    <a:pt x="21" y="17"/>
                    <a:pt x="19" y="18"/>
                    <a:pt x="19" y="19"/>
                  </a:cubicBezTo>
                  <a:cubicBezTo>
                    <a:pt x="18" y="24"/>
                    <a:pt x="18" y="29"/>
                    <a:pt x="19" y="34"/>
                  </a:cubicBezTo>
                  <a:cubicBezTo>
                    <a:pt x="20" y="38"/>
                    <a:pt x="22" y="43"/>
                    <a:pt x="26" y="45"/>
                  </a:cubicBezTo>
                  <a:cubicBezTo>
                    <a:pt x="28" y="46"/>
                    <a:pt x="30" y="44"/>
                    <a:pt x="32" y="43"/>
                  </a:cubicBezTo>
                  <a:cubicBezTo>
                    <a:pt x="34" y="41"/>
                    <a:pt x="35" y="38"/>
                    <a:pt x="37" y="36"/>
                  </a:cubicBezTo>
                  <a:cubicBezTo>
                    <a:pt x="39" y="35"/>
                    <a:pt x="42" y="36"/>
                    <a:pt x="45" y="36"/>
                  </a:cubicBezTo>
                  <a:cubicBezTo>
                    <a:pt x="47" y="35"/>
                    <a:pt x="50" y="33"/>
                    <a:pt x="53" y="33"/>
                  </a:cubicBezTo>
                  <a:cubicBezTo>
                    <a:pt x="55" y="32"/>
                    <a:pt x="58" y="31"/>
                    <a:pt x="60" y="33"/>
                  </a:cubicBezTo>
                  <a:cubicBezTo>
                    <a:pt x="61" y="34"/>
                    <a:pt x="60" y="37"/>
                    <a:pt x="58" y="38"/>
                  </a:cubicBezTo>
                  <a:cubicBezTo>
                    <a:pt x="56" y="40"/>
                    <a:pt x="53" y="37"/>
                    <a:pt x="51" y="38"/>
                  </a:cubicBezTo>
                  <a:cubicBezTo>
                    <a:pt x="49" y="40"/>
                    <a:pt x="48" y="44"/>
                    <a:pt x="46" y="46"/>
                  </a:cubicBezTo>
                  <a:cubicBezTo>
                    <a:pt x="43" y="49"/>
                    <a:pt x="41" y="51"/>
                    <a:pt x="37" y="52"/>
                  </a:cubicBezTo>
                  <a:cubicBezTo>
                    <a:pt x="36" y="52"/>
                    <a:pt x="34" y="49"/>
                    <a:pt x="33" y="50"/>
                  </a:cubicBezTo>
                  <a:cubicBezTo>
                    <a:pt x="32" y="50"/>
                    <a:pt x="33" y="52"/>
                    <a:pt x="34" y="52"/>
                  </a:cubicBezTo>
                  <a:cubicBezTo>
                    <a:pt x="37" y="57"/>
                    <a:pt x="41" y="61"/>
                    <a:pt x="45" y="66"/>
                  </a:cubicBezTo>
                  <a:cubicBezTo>
                    <a:pt x="46" y="68"/>
                    <a:pt x="48" y="69"/>
                    <a:pt x="49" y="71"/>
                  </a:cubicBezTo>
                  <a:cubicBezTo>
                    <a:pt x="49" y="74"/>
                    <a:pt x="46" y="76"/>
                    <a:pt x="47" y="79"/>
                  </a:cubicBezTo>
                  <a:cubicBezTo>
                    <a:pt x="48" y="82"/>
                    <a:pt x="54" y="84"/>
                    <a:pt x="52" y="86"/>
                  </a:cubicBezTo>
                  <a:cubicBezTo>
                    <a:pt x="51" y="89"/>
                    <a:pt x="45" y="85"/>
                    <a:pt x="42" y="87"/>
                  </a:cubicBezTo>
                  <a:cubicBezTo>
                    <a:pt x="40" y="89"/>
                    <a:pt x="43" y="94"/>
                    <a:pt x="41" y="96"/>
                  </a:cubicBezTo>
                  <a:cubicBezTo>
                    <a:pt x="39" y="97"/>
                    <a:pt x="35" y="96"/>
                    <a:pt x="34" y="94"/>
                  </a:cubicBezTo>
                  <a:cubicBezTo>
                    <a:pt x="33" y="90"/>
                    <a:pt x="38" y="86"/>
                    <a:pt x="37" y="82"/>
                  </a:cubicBezTo>
                  <a:cubicBezTo>
                    <a:pt x="36" y="79"/>
                    <a:pt x="32" y="80"/>
                    <a:pt x="29" y="78"/>
                  </a:cubicBezTo>
                  <a:cubicBezTo>
                    <a:pt x="28" y="77"/>
                    <a:pt x="26" y="76"/>
                    <a:pt x="26" y="74"/>
                  </a:cubicBezTo>
                  <a:cubicBezTo>
                    <a:pt x="27" y="71"/>
                    <a:pt x="31" y="69"/>
                    <a:pt x="31" y="66"/>
                  </a:cubicBezTo>
                  <a:cubicBezTo>
                    <a:pt x="32" y="65"/>
                    <a:pt x="29" y="62"/>
                    <a:pt x="28" y="62"/>
                  </a:cubicBezTo>
                  <a:cubicBezTo>
                    <a:pt x="24" y="62"/>
                    <a:pt x="21" y="64"/>
                    <a:pt x="19" y="66"/>
                  </a:cubicBezTo>
                  <a:cubicBezTo>
                    <a:pt x="18" y="68"/>
                    <a:pt x="21" y="70"/>
                    <a:pt x="21" y="72"/>
                  </a:cubicBezTo>
                  <a:cubicBezTo>
                    <a:pt x="21" y="75"/>
                    <a:pt x="20" y="78"/>
                    <a:pt x="20" y="82"/>
                  </a:cubicBezTo>
                  <a:cubicBezTo>
                    <a:pt x="20" y="84"/>
                    <a:pt x="22" y="87"/>
                    <a:pt x="21" y="89"/>
                  </a:cubicBezTo>
                  <a:cubicBezTo>
                    <a:pt x="21" y="91"/>
                    <a:pt x="19" y="92"/>
                    <a:pt x="18" y="94"/>
                  </a:cubicBezTo>
                  <a:cubicBezTo>
                    <a:pt x="18" y="98"/>
                    <a:pt x="21" y="101"/>
                    <a:pt x="21" y="105"/>
                  </a:cubicBezTo>
                  <a:cubicBezTo>
                    <a:pt x="21" y="106"/>
                    <a:pt x="19" y="106"/>
                    <a:pt x="18" y="106"/>
                  </a:cubicBezTo>
                  <a:cubicBezTo>
                    <a:pt x="15" y="106"/>
                    <a:pt x="11" y="106"/>
                    <a:pt x="8" y="105"/>
                  </a:cubicBezTo>
                  <a:cubicBezTo>
                    <a:pt x="7" y="104"/>
                    <a:pt x="6" y="102"/>
                    <a:pt x="6" y="100"/>
                  </a:cubicBezTo>
                  <a:cubicBezTo>
                    <a:pt x="7" y="95"/>
                    <a:pt x="11" y="90"/>
                    <a:pt x="11" y="84"/>
                  </a:cubicBezTo>
                  <a:cubicBezTo>
                    <a:pt x="12" y="80"/>
                    <a:pt x="11" y="76"/>
                    <a:pt x="9" y="73"/>
                  </a:cubicBezTo>
                  <a:cubicBezTo>
                    <a:pt x="8" y="71"/>
                    <a:pt x="6" y="74"/>
                    <a:pt x="4" y="74"/>
                  </a:cubicBezTo>
                  <a:cubicBezTo>
                    <a:pt x="3" y="74"/>
                    <a:pt x="2" y="73"/>
                    <a:pt x="2" y="72"/>
                  </a:cubicBezTo>
                  <a:cubicBezTo>
                    <a:pt x="1" y="68"/>
                    <a:pt x="0" y="65"/>
                    <a:pt x="1" y="62"/>
                  </a:cubicBezTo>
                  <a:cubicBezTo>
                    <a:pt x="2" y="59"/>
                    <a:pt x="7" y="59"/>
                    <a:pt x="8" y="56"/>
                  </a:cubicBezTo>
                  <a:cubicBezTo>
                    <a:pt x="9" y="52"/>
                    <a:pt x="8" y="46"/>
                    <a:pt x="9" y="42"/>
                  </a:cubicBezTo>
                  <a:cubicBezTo>
                    <a:pt x="9" y="39"/>
                    <a:pt x="10" y="36"/>
                    <a:pt x="12" y="34"/>
                  </a:cubicBezTo>
                  <a:cubicBezTo>
                    <a:pt x="14" y="33"/>
                    <a:pt x="16" y="37"/>
                    <a:pt x="16" y="36"/>
                  </a:cubicBezTo>
                  <a:cubicBezTo>
                    <a:pt x="17" y="32"/>
                    <a:pt x="15" y="28"/>
                    <a:pt x="14" y="25"/>
                  </a:cubicBezTo>
                  <a:cubicBezTo>
                    <a:pt x="14" y="22"/>
                    <a:pt x="12" y="20"/>
                    <a:pt x="13" y="18"/>
                  </a:cubicBezTo>
                  <a:cubicBezTo>
                    <a:pt x="14" y="15"/>
                    <a:pt x="17" y="11"/>
                    <a:pt x="20" y="10"/>
                  </a:cubicBezTo>
                  <a:cubicBezTo>
                    <a:pt x="22" y="9"/>
                    <a:pt x="24" y="14"/>
                    <a:pt x="25" y="13"/>
                  </a:cubicBezTo>
                  <a:cubicBezTo>
                    <a:pt x="27" y="11"/>
                    <a:pt x="23" y="6"/>
                    <a:pt x="25" y="5"/>
                  </a:cubicBezTo>
                  <a:cubicBezTo>
                    <a:pt x="27" y="3"/>
                    <a:pt x="32" y="4"/>
                    <a:pt x="35" y="5"/>
                  </a:cubicBezTo>
                  <a:cubicBezTo>
                    <a:pt x="36" y="5"/>
                    <a:pt x="35" y="8"/>
                    <a:pt x="36" y="8"/>
                  </a:cubicBezTo>
                  <a:cubicBezTo>
                    <a:pt x="40" y="9"/>
                    <a:pt x="44" y="8"/>
                    <a:pt x="48" y="8"/>
                  </a:cubicBezTo>
                  <a:cubicBezTo>
                    <a:pt x="49" y="9"/>
                    <a:pt x="51" y="11"/>
                    <a:pt x="52" y="11"/>
                  </a:cubicBezTo>
                  <a:cubicBezTo>
                    <a:pt x="54" y="12"/>
                    <a:pt x="55" y="9"/>
                    <a:pt x="57" y="9"/>
                  </a:cubicBezTo>
                  <a:cubicBezTo>
                    <a:pt x="61" y="9"/>
                    <a:pt x="66" y="11"/>
                    <a:pt x="70" y="9"/>
                  </a:cubicBezTo>
                  <a:cubicBezTo>
                    <a:pt x="72" y="8"/>
                    <a:pt x="73" y="5"/>
                    <a:pt x="74" y="3"/>
                  </a:cubicBezTo>
                  <a:cubicBezTo>
                    <a:pt x="76" y="2"/>
                    <a:pt x="78" y="1"/>
                    <a:pt x="80" y="1"/>
                  </a:cubicBezTo>
                  <a:cubicBezTo>
                    <a:pt x="81" y="1"/>
                    <a:pt x="84" y="0"/>
                    <a:pt x="84"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67" name="Freeform 424"/>
            <p:cNvSpPr>
              <a:spLocks noChangeAspect="1"/>
            </p:cNvSpPr>
            <p:nvPr/>
          </p:nvSpPr>
          <p:spPr bwMode="auto">
            <a:xfrm>
              <a:off x="6776920" y="4288123"/>
              <a:ext cx="9524" cy="20429"/>
            </a:xfrm>
            <a:custGeom>
              <a:avLst/>
              <a:gdLst>
                <a:gd name="T0" fmla="*/ 4 w 5"/>
                <a:gd name="T1" fmla="*/ 0 h 11"/>
                <a:gd name="T2" fmla="*/ 5 w 5"/>
                <a:gd name="T3" fmla="*/ 2 h 11"/>
                <a:gd name="T4" fmla="*/ 4 w 5"/>
                <a:gd name="T5" fmla="*/ 10 h 11"/>
                <a:gd name="T6" fmla="*/ 1 w 5"/>
                <a:gd name="T7" fmla="*/ 10 h 11"/>
                <a:gd name="T8" fmla="*/ 2 w 5"/>
                <a:gd name="T9" fmla="*/ 2 h 11"/>
                <a:gd name="T10" fmla="*/ 4 w 5"/>
                <a:gd name="T11" fmla="*/ 0 h 11"/>
                <a:gd name="T12" fmla="*/ 0 60000 65536"/>
                <a:gd name="T13" fmla="*/ 0 60000 65536"/>
                <a:gd name="T14" fmla="*/ 0 60000 65536"/>
                <a:gd name="T15" fmla="*/ 0 60000 65536"/>
                <a:gd name="T16" fmla="*/ 0 60000 65536"/>
                <a:gd name="T17" fmla="*/ 0 60000 65536"/>
                <a:gd name="T18" fmla="*/ 0 w 5"/>
                <a:gd name="T19" fmla="*/ 0 h 11"/>
                <a:gd name="T20" fmla="*/ 5 w 5"/>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5" h="11">
                  <a:moveTo>
                    <a:pt x="4" y="0"/>
                  </a:moveTo>
                  <a:cubicBezTo>
                    <a:pt x="5" y="0"/>
                    <a:pt x="5" y="1"/>
                    <a:pt x="5" y="2"/>
                  </a:cubicBezTo>
                  <a:cubicBezTo>
                    <a:pt x="5" y="5"/>
                    <a:pt x="5" y="7"/>
                    <a:pt x="4" y="10"/>
                  </a:cubicBezTo>
                  <a:cubicBezTo>
                    <a:pt x="3" y="10"/>
                    <a:pt x="1" y="11"/>
                    <a:pt x="1" y="10"/>
                  </a:cubicBezTo>
                  <a:cubicBezTo>
                    <a:pt x="0" y="7"/>
                    <a:pt x="1" y="5"/>
                    <a:pt x="2" y="2"/>
                  </a:cubicBezTo>
                  <a:cubicBezTo>
                    <a:pt x="2" y="1"/>
                    <a:pt x="3" y="0"/>
                    <a:pt x="4"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68" name="Freeform 425"/>
            <p:cNvSpPr>
              <a:spLocks noChangeAspect="1"/>
            </p:cNvSpPr>
            <p:nvPr/>
          </p:nvSpPr>
          <p:spPr bwMode="auto">
            <a:xfrm>
              <a:off x="6740410" y="4418552"/>
              <a:ext cx="28572" cy="23571"/>
            </a:xfrm>
            <a:custGeom>
              <a:avLst/>
              <a:gdLst>
                <a:gd name="T0" fmla="*/ 1 w 16"/>
                <a:gd name="T1" fmla="*/ 1 h 12"/>
                <a:gd name="T2" fmla="*/ 7 w 16"/>
                <a:gd name="T3" fmla="*/ 2 h 12"/>
                <a:gd name="T4" fmla="*/ 12 w 16"/>
                <a:gd name="T5" fmla="*/ 2 h 12"/>
                <a:gd name="T6" fmla="*/ 16 w 16"/>
                <a:gd name="T7" fmla="*/ 5 h 12"/>
                <a:gd name="T8" fmla="*/ 9 w 16"/>
                <a:gd name="T9" fmla="*/ 9 h 12"/>
                <a:gd name="T10" fmla="*/ 8 w 16"/>
                <a:gd name="T11" fmla="*/ 12 h 12"/>
                <a:gd name="T12" fmla="*/ 6 w 16"/>
                <a:gd name="T13" fmla="*/ 6 h 12"/>
                <a:gd name="T14" fmla="*/ 1 w 16"/>
                <a:gd name="T15" fmla="*/ 5 h 12"/>
                <a:gd name="T16" fmla="*/ 1 w 16"/>
                <a:gd name="T17" fmla="*/ 1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2"/>
                <a:gd name="T29" fmla="*/ 16 w 16"/>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2">
                  <a:moveTo>
                    <a:pt x="1" y="1"/>
                  </a:moveTo>
                  <a:cubicBezTo>
                    <a:pt x="3" y="0"/>
                    <a:pt x="5" y="1"/>
                    <a:pt x="7" y="2"/>
                  </a:cubicBezTo>
                  <a:cubicBezTo>
                    <a:pt x="9" y="2"/>
                    <a:pt x="10" y="1"/>
                    <a:pt x="12" y="2"/>
                  </a:cubicBezTo>
                  <a:cubicBezTo>
                    <a:pt x="13" y="2"/>
                    <a:pt x="16" y="4"/>
                    <a:pt x="16" y="5"/>
                  </a:cubicBezTo>
                  <a:cubicBezTo>
                    <a:pt x="15" y="8"/>
                    <a:pt x="11" y="7"/>
                    <a:pt x="9" y="9"/>
                  </a:cubicBezTo>
                  <a:cubicBezTo>
                    <a:pt x="9" y="10"/>
                    <a:pt x="9" y="12"/>
                    <a:pt x="8" y="12"/>
                  </a:cubicBezTo>
                  <a:cubicBezTo>
                    <a:pt x="7" y="11"/>
                    <a:pt x="7" y="8"/>
                    <a:pt x="6" y="6"/>
                  </a:cubicBezTo>
                  <a:cubicBezTo>
                    <a:pt x="5" y="5"/>
                    <a:pt x="2" y="6"/>
                    <a:pt x="1" y="5"/>
                  </a:cubicBezTo>
                  <a:cubicBezTo>
                    <a:pt x="0" y="4"/>
                    <a:pt x="0" y="2"/>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69" name="Freeform 426"/>
            <p:cNvSpPr>
              <a:spLocks noChangeAspect="1"/>
            </p:cNvSpPr>
            <p:nvPr/>
          </p:nvSpPr>
          <p:spPr bwMode="auto">
            <a:xfrm>
              <a:off x="6764221" y="4421695"/>
              <a:ext cx="23810" cy="23571"/>
            </a:xfrm>
            <a:custGeom>
              <a:avLst/>
              <a:gdLst>
                <a:gd name="T0" fmla="*/ 8 w 14"/>
                <a:gd name="T1" fmla="*/ 0 h 11"/>
                <a:gd name="T2" fmla="*/ 13 w 14"/>
                <a:gd name="T3" fmla="*/ 3 h 11"/>
                <a:gd name="T4" fmla="*/ 11 w 14"/>
                <a:gd name="T5" fmla="*/ 11 h 11"/>
                <a:gd name="T6" fmla="*/ 1 w 14"/>
                <a:gd name="T7" fmla="*/ 8 h 11"/>
                <a:gd name="T8" fmla="*/ 5 w 14"/>
                <a:gd name="T9" fmla="*/ 7 h 11"/>
                <a:gd name="T10" fmla="*/ 5 w 14"/>
                <a:gd name="T11" fmla="*/ 3 h 11"/>
                <a:gd name="T12" fmla="*/ 8 w 14"/>
                <a:gd name="T13" fmla="*/ 0 h 11"/>
                <a:gd name="T14" fmla="*/ 0 60000 65536"/>
                <a:gd name="T15" fmla="*/ 0 60000 65536"/>
                <a:gd name="T16" fmla="*/ 0 60000 65536"/>
                <a:gd name="T17" fmla="*/ 0 60000 65536"/>
                <a:gd name="T18" fmla="*/ 0 60000 65536"/>
                <a:gd name="T19" fmla="*/ 0 60000 65536"/>
                <a:gd name="T20" fmla="*/ 0 60000 65536"/>
                <a:gd name="T21" fmla="*/ 0 w 14"/>
                <a:gd name="T22" fmla="*/ 0 h 11"/>
                <a:gd name="T23" fmla="*/ 14 w 14"/>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1">
                  <a:moveTo>
                    <a:pt x="8" y="0"/>
                  </a:moveTo>
                  <a:cubicBezTo>
                    <a:pt x="10" y="0"/>
                    <a:pt x="13" y="1"/>
                    <a:pt x="13" y="3"/>
                  </a:cubicBezTo>
                  <a:cubicBezTo>
                    <a:pt x="14" y="5"/>
                    <a:pt x="12" y="8"/>
                    <a:pt x="11" y="11"/>
                  </a:cubicBezTo>
                  <a:cubicBezTo>
                    <a:pt x="8" y="10"/>
                    <a:pt x="4" y="10"/>
                    <a:pt x="1" y="8"/>
                  </a:cubicBezTo>
                  <a:cubicBezTo>
                    <a:pt x="0" y="8"/>
                    <a:pt x="4" y="8"/>
                    <a:pt x="5" y="7"/>
                  </a:cubicBezTo>
                  <a:cubicBezTo>
                    <a:pt x="5" y="5"/>
                    <a:pt x="5" y="4"/>
                    <a:pt x="5" y="3"/>
                  </a:cubicBezTo>
                  <a:cubicBezTo>
                    <a:pt x="6" y="1"/>
                    <a:pt x="7" y="0"/>
                    <a:pt x="8"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70" name="Freeform 427"/>
            <p:cNvSpPr>
              <a:spLocks noChangeAspect="1"/>
            </p:cNvSpPr>
            <p:nvPr/>
          </p:nvSpPr>
          <p:spPr bwMode="auto">
            <a:xfrm>
              <a:off x="6788031" y="4418552"/>
              <a:ext cx="55558" cy="29856"/>
            </a:xfrm>
            <a:custGeom>
              <a:avLst/>
              <a:gdLst>
                <a:gd name="T0" fmla="*/ 2 w 32"/>
                <a:gd name="T1" fmla="*/ 7 h 15"/>
                <a:gd name="T2" fmla="*/ 1 w 32"/>
                <a:gd name="T3" fmla="*/ 14 h 15"/>
                <a:gd name="T4" fmla="*/ 6 w 32"/>
                <a:gd name="T5" fmla="*/ 14 h 15"/>
                <a:gd name="T6" fmla="*/ 16 w 32"/>
                <a:gd name="T7" fmla="*/ 12 h 15"/>
                <a:gd name="T8" fmla="*/ 24 w 32"/>
                <a:gd name="T9" fmla="*/ 11 h 15"/>
                <a:gd name="T10" fmla="*/ 30 w 32"/>
                <a:gd name="T11" fmla="*/ 9 h 15"/>
                <a:gd name="T12" fmla="*/ 32 w 32"/>
                <a:gd name="T13" fmla="*/ 9 h 15"/>
                <a:gd name="T14" fmla="*/ 29 w 32"/>
                <a:gd name="T15" fmla="*/ 3 h 15"/>
                <a:gd name="T16" fmla="*/ 22 w 32"/>
                <a:gd name="T17" fmla="*/ 3 h 15"/>
                <a:gd name="T18" fmla="*/ 18 w 32"/>
                <a:gd name="T19" fmla="*/ 0 h 15"/>
                <a:gd name="T20" fmla="*/ 14 w 32"/>
                <a:gd name="T21" fmla="*/ 1 h 15"/>
                <a:gd name="T22" fmla="*/ 16 w 32"/>
                <a:gd name="T23" fmla="*/ 5 h 15"/>
                <a:gd name="T24" fmla="*/ 19 w 32"/>
                <a:gd name="T25" fmla="*/ 7 h 15"/>
                <a:gd name="T26" fmla="*/ 15 w 32"/>
                <a:gd name="T27" fmla="*/ 8 h 15"/>
                <a:gd name="T28" fmla="*/ 10 w 32"/>
                <a:gd name="T29" fmla="*/ 5 h 15"/>
                <a:gd name="T30" fmla="*/ 6 w 32"/>
                <a:gd name="T31" fmla="*/ 5 h 15"/>
                <a:gd name="T32" fmla="*/ 2 w 32"/>
                <a:gd name="T33" fmla="*/ 7 h 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5"/>
                <a:gd name="T53" fmla="*/ 32 w 32"/>
                <a:gd name="T54" fmla="*/ 15 h 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5">
                  <a:moveTo>
                    <a:pt x="2" y="7"/>
                  </a:moveTo>
                  <a:cubicBezTo>
                    <a:pt x="1" y="9"/>
                    <a:pt x="0" y="12"/>
                    <a:pt x="1" y="14"/>
                  </a:cubicBezTo>
                  <a:cubicBezTo>
                    <a:pt x="2" y="15"/>
                    <a:pt x="5" y="15"/>
                    <a:pt x="6" y="14"/>
                  </a:cubicBezTo>
                  <a:cubicBezTo>
                    <a:pt x="10" y="14"/>
                    <a:pt x="13" y="13"/>
                    <a:pt x="16" y="12"/>
                  </a:cubicBezTo>
                  <a:cubicBezTo>
                    <a:pt x="19" y="12"/>
                    <a:pt x="21" y="11"/>
                    <a:pt x="24" y="11"/>
                  </a:cubicBezTo>
                  <a:cubicBezTo>
                    <a:pt x="26" y="10"/>
                    <a:pt x="28" y="9"/>
                    <a:pt x="30" y="9"/>
                  </a:cubicBezTo>
                  <a:cubicBezTo>
                    <a:pt x="30" y="9"/>
                    <a:pt x="32" y="9"/>
                    <a:pt x="32" y="9"/>
                  </a:cubicBezTo>
                  <a:cubicBezTo>
                    <a:pt x="31" y="7"/>
                    <a:pt x="30" y="5"/>
                    <a:pt x="29" y="3"/>
                  </a:cubicBezTo>
                  <a:cubicBezTo>
                    <a:pt x="27" y="2"/>
                    <a:pt x="24" y="3"/>
                    <a:pt x="22" y="3"/>
                  </a:cubicBezTo>
                  <a:cubicBezTo>
                    <a:pt x="20" y="2"/>
                    <a:pt x="19" y="1"/>
                    <a:pt x="18" y="0"/>
                  </a:cubicBezTo>
                  <a:cubicBezTo>
                    <a:pt x="16" y="0"/>
                    <a:pt x="14" y="0"/>
                    <a:pt x="14" y="1"/>
                  </a:cubicBezTo>
                  <a:cubicBezTo>
                    <a:pt x="13" y="2"/>
                    <a:pt x="15" y="4"/>
                    <a:pt x="16" y="5"/>
                  </a:cubicBezTo>
                  <a:cubicBezTo>
                    <a:pt x="17" y="6"/>
                    <a:pt x="20" y="6"/>
                    <a:pt x="19" y="7"/>
                  </a:cubicBezTo>
                  <a:cubicBezTo>
                    <a:pt x="19" y="9"/>
                    <a:pt x="16" y="9"/>
                    <a:pt x="15" y="8"/>
                  </a:cubicBezTo>
                  <a:cubicBezTo>
                    <a:pt x="13" y="8"/>
                    <a:pt x="12" y="5"/>
                    <a:pt x="10" y="5"/>
                  </a:cubicBezTo>
                  <a:cubicBezTo>
                    <a:pt x="9" y="4"/>
                    <a:pt x="7" y="5"/>
                    <a:pt x="6" y="5"/>
                  </a:cubicBezTo>
                  <a:cubicBezTo>
                    <a:pt x="4" y="6"/>
                    <a:pt x="2" y="5"/>
                    <a:pt x="2" y="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71" name="Freeform 428"/>
            <p:cNvSpPr>
              <a:spLocks noChangeAspect="1"/>
            </p:cNvSpPr>
            <p:nvPr/>
          </p:nvSpPr>
          <p:spPr bwMode="auto">
            <a:xfrm>
              <a:off x="6832477" y="4454694"/>
              <a:ext cx="49209" cy="29857"/>
            </a:xfrm>
            <a:custGeom>
              <a:avLst/>
              <a:gdLst>
                <a:gd name="T0" fmla="*/ 3 w 27"/>
                <a:gd name="T1" fmla="*/ 2 h 16"/>
                <a:gd name="T2" fmla="*/ 13 w 27"/>
                <a:gd name="T3" fmla="*/ 1 h 16"/>
                <a:gd name="T4" fmla="*/ 21 w 27"/>
                <a:gd name="T5" fmla="*/ 6 h 16"/>
                <a:gd name="T6" fmla="*/ 27 w 27"/>
                <a:gd name="T7" fmla="*/ 12 h 16"/>
                <a:gd name="T8" fmla="*/ 22 w 27"/>
                <a:gd name="T9" fmla="*/ 16 h 16"/>
                <a:gd name="T10" fmla="*/ 15 w 27"/>
                <a:gd name="T11" fmla="*/ 12 h 16"/>
                <a:gd name="T12" fmla="*/ 7 w 27"/>
                <a:gd name="T13" fmla="*/ 8 h 16"/>
                <a:gd name="T14" fmla="*/ 1 w 27"/>
                <a:gd name="T15" fmla="*/ 6 h 16"/>
                <a:gd name="T16" fmla="*/ 3 w 27"/>
                <a:gd name="T17" fmla="*/ 2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
                <a:gd name="T28" fmla="*/ 0 h 16"/>
                <a:gd name="T29" fmla="*/ 27 w 27"/>
                <a:gd name="T30" fmla="*/ 16 h 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 h="16">
                  <a:moveTo>
                    <a:pt x="3" y="2"/>
                  </a:moveTo>
                  <a:cubicBezTo>
                    <a:pt x="6" y="1"/>
                    <a:pt x="10" y="0"/>
                    <a:pt x="13" y="1"/>
                  </a:cubicBezTo>
                  <a:cubicBezTo>
                    <a:pt x="16" y="2"/>
                    <a:pt x="19" y="4"/>
                    <a:pt x="21" y="6"/>
                  </a:cubicBezTo>
                  <a:cubicBezTo>
                    <a:pt x="23" y="7"/>
                    <a:pt x="26" y="9"/>
                    <a:pt x="27" y="12"/>
                  </a:cubicBezTo>
                  <a:cubicBezTo>
                    <a:pt x="27" y="14"/>
                    <a:pt x="24" y="16"/>
                    <a:pt x="22" y="16"/>
                  </a:cubicBezTo>
                  <a:cubicBezTo>
                    <a:pt x="19" y="16"/>
                    <a:pt x="17" y="13"/>
                    <a:pt x="15" y="12"/>
                  </a:cubicBezTo>
                  <a:cubicBezTo>
                    <a:pt x="12" y="11"/>
                    <a:pt x="10" y="9"/>
                    <a:pt x="7" y="8"/>
                  </a:cubicBezTo>
                  <a:cubicBezTo>
                    <a:pt x="5" y="7"/>
                    <a:pt x="2" y="8"/>
                    <a:pt x="1" y="6"/>
                  </a:cubicBezTo>
                  <a:cubicBezTo>
                    <a:pt x="0" y="5"/>
                    <a:pt x="2" y="3"/>
                    <a:pt x="3"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72" name="Freeform 429"/>
            <p:cNvSpPr>
              <a:spLocks noChangeAspect="1"/>
            </p:cNvSpPr>
            <p:nvPr/>
          </p:nvSpPr>
          <p:spPr bwMode="auto">
            <a:xfrm>
              <a:off x="6854700" y="4421695"/>
              <a:ext cx="82543" cy="25143"/>
            </a:xfrm>
            <a:custGeom>
              <a:avLst/>
              <a:gdLst>
                <a:gd name="T0" fmla="*/ 10 w 47"/>
                <a:gd name="T1" fmla="*/ 0 h 12"/>
                <a:gd name="T2" fmla="*/ 19 w 47"/>
                <a:gd name="T3" fmla="*/ 3 h 12"/>
                <a:gd name="T4" fmla="*/ 23 w 47"/>
                <a:gd name="T5" fmla="*/ 6 h 12"/>
                <a:gd name="T6" fmla="*/ 28 w 47"/>
                <a:gd name="T7" fmla="*/ 3 h 12"/>
                <a:gd name="T8" fmla="*/ 34 w 47"/>
                <a:gd name="T9" fmla="*/ 6 h 12"/>
                <a:gd name="T10" fmla="*/ 38 w 47"/>
                <a:gd name="T11" fmla="*/ 3 h 12"/>
                <a:gd name="T12" fmla="*/ 42 w 47"/>
                <a:gd name="T13" fmla="*/ 1 h 12"/>
                <a:gd name="T14" fmla="*/ 44 w 47"/>
                <a:gd name="T15" fmla="*/ 2 h 12"/>
                <a:gd name="T16" fmla="*/ 47 w 47"/>
                <a:gd name="T17" fmla="*/ 1 h 12"/>
                <a:gd name="T18" fmla="*/ 43 w 47"/>
                <a:gd name="T19" fmla="*/ 4 h 12"/>
                <a:gd name="T20" fmla="*/ 39 w 47"/>
                <a:gd name="T21" fmla="*/ 5 h 12"/>
                <a:gd name="T22" fmla="*/ 35 w 47"/>
                <a:gd name="T23" fmla="*/ 7 h 12"/>
                <a:gd name="T24" fmla="*/ 27 w 47"/>
                <a:gd name="T25" fmla="*/ 9 h 12"/>
                <a:gd name="T26" fmla="*/ 23 w 47"/>
                <a:gd name="T27" fmla="*/ 9 h 12"/>
                <a:gd name="T28" fmla="*/ 16 w 47"/>
                <a:gd name="T29" fmla="*/ 12 h 12"/>
                <a:gd name="T30" fmla="*/ 1 w 47"/>
                <a:gd name="T31" fmla="*/ 7 h 12"/>
                <a:gd name="T32" fmla="*/ 4 w 47"/>
                <a:gd name="T33" fmla="*/ 3 h 12"/>
                <a:gd name="T34" fmla="*/ 10 w 47"/>
                <a:gd name="T35" fmla="*/ 0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
                <a:gd name="T55" fmla="*/ 0 h 12"/>
                <a:gd name="T56" fmla="*/ 47 w 47"/>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 h="12">
                  <a:moveTo>
                    <a:pt x="10" y="0"/>
                  </a:moveTo>
                  <a:cubicBezTo>
                    <a:pt x="13" y="1"/>
                    <a:pt x="16" y="2"/>
                    <a:pt x="19" y="3"/>
                  </a:cubicBezTo>
                  <a:cubicBezTo>
                    <a:pt x="20" y="4"/>
                    <a:pt x="21" y="6"/>
                    <a:pt x="23" y="6"/>
                  </a:cubicBezTo>
                  <a:cubicBezTo>
                    <a:pt x="25" y="6"/>
                    <a:pt x="26" y="3"/>
                    <a:pt x="28" y="3"/>
                  </a:cubicBezTo>
                  <a:cubicBezTo>
                    <a:pt x="30" y="3"/>
                    <a:pt x="32" y="6"/>
                    <a:pt x="34" y="6"/>
                  </a:cubicBezTo>
                  <a:cubicBezTo>
                    <a:pt x="36" y="6"/>
                    <a:pt x="37" y="4"/>
                    <a:pt x="38" y="3"/>
                  </a:cubicBezTo>
                  <a:cubicBezTo>
                    <a:pt x="39" y="2"/>
                    <a:pt x="40" y="1"/>
                    <a:pt x="42" y="1"/>
                  </a:cubicBezTo>
                  <a:cubicBezTo>
                    <a:pt x="42" y="1"/>
                    <a:pt x="43" y="2"/>
                    <a:pt x="44" y="2"/>
                  </a:cubicBezTo>
                  <a:cubicBezTo>
                    <a:pt x="45" y="2"/>
                    <a:pt x="47" y="0"/>
                    <a:pt x="47" y="1"/>
                  </a:cubicBezTo>
                  <a:cubicBezTo>
                    <a:pt x="46" y="2"/>
                    <a:pt x="45" y="3"/>
                    <a:pt x="43" y="4"/>
                  </a:cubicBezTo>
                  <a:cubicBezTo>
                    <a:pt x="42" y="4"/>
                    <a:pt x="40" y="5"/>
                    <a:pt x="39" y="5"/>
                  </a:cubicBezTo>
                  <a:cubicBezTo>
                    <a:pt x="38" y="6"/>
                    <a:pt x="37" y="7"/>
                    <a:pt x="35" y="7"/>
                  </a:cubicBezTo>
                  <a:cubicBezTo>
                    <a:pt x="32" y="8"/>
                    <a:pt x="30" y="9"/>
                    <a:pt x="27" y="9"/>
                  </a:cubicBezTo>
                  <a:cubicBezTo>
                    <a:pt x="25" y="10"/>
                    <a:pt x="24" y="9"/>
                    <a:pt x="23" y="9"/>
                  </a:cubicBezTo>
                  <a:cubicBezTo>
                    <a:pt x="20" y="10"/>
                    <a:pt x="18" y="12"/>
                    <a:pt x="16" y="12"/>
                  </a:cubicBezTo>
                  <a:cubicBezTo>
                    <a:pt x="11" y="11"/>
                    <a:pt x="5" y="10"/>
                    <a:pt x="1" y="7"/>
                  </a:cubicBezTo>
                  <a:cubicBezTo>
                    <a:pt x="0" y="6"/>
                    <a:pt x="2" y="4"/>
                    <a:pt x="4" y="3"/>
                  </a:cubicBezTo>
                  <a:cubicBezTo>
                    <a:pt x="5" y="1"/>
                    <a:pt x="8" y="0"/>
                    <a:pt x="10"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73" name="Freeform 430"/>
            <p:cNvSpPr>
              <a:spLocks noChangeAspect="1"/>
            </p:cNvSpPr>
            <p:nvPr/>
          </p:nvSpPr>
          <p:spPr bwMode="auto">
            <a:xfrm>
              <a:off x="7275350" y="4654265"/>
              <a:ext cx="9524" cy="9429"/>
            </a:xfrm>
            <a:custGeom>
              <a:avLst/>
              <a:gdLst>
                <a:gd name="T0" fmla="*/ 2147483647 w 5"/>
                <a:gd name="T1" fmla="*/ 2147483647 h 5"/>
                <a:gd name="T2" fmla="*/ 2147483647 w 5"/>
                <a:gd name="T3" fmla="*/ 2147483647 h 5"/>
                <a:gd name="T4" fmla="*/ 0 w 5"/>
                <a:gd name="T5" fmla="*/ 2147483647 h 5"/>
                <a:gd name="T6" fmla="*/ 2147483647 w 5"/>
                <a:gd name="T7" fmla="*/ 0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4"/>
                  </a:moveTo>
                  <a:cubicBezTo>
                    <a:pt x="3" y="4"/>
                    <a:pt x="2" y="5"/>
                    <a:pt x="1" y="4"/>
                  </a:cubicBezTo>
                  <a:cubicBezTo>
                    <a:pt x="0" y="4"/>
                    <a:pt x="0" y="2"/>
                    <a:pt x="0" y="2"/>
                  </a:cubicBezTo>
                  <a:cubicBezTo>
                    <a:pt x="1" y="1"/>
                    <a:pt x="2" y="0"/>
                    <a:pt x="3" y="0"/>
                  </a:cubicBezTo>
                  <a:cubicBezTo>
                    <a:pt x="5" y="1"/>
                    <a:pt x="4" y="3"/>
                    <a:pt x="4" y="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674" name="Freeform 431"/>
            <p:cNvSpPr>
              <a:spLocks noChangeAspect="1"/>
            </p:cNvSpPr>
            <p:nvPr/>
          </p:nvSpPr>
          <p:spPr bwMode="auto">
            <a:xfrm>
              <a:off x="6672154" y="4913549"/>
              <a:ext cx="6349" cy="17286"/>
            </a:xfrm>
            <a:custGeom>
              <a:avLst/>
              <a:gdLst>
                <a:gd name="T0" fmla="*/ 2147483647 w 3"/>
                <a:gd name="T1" fmla="*/ 2147483647 h 9"/>
                <a:gd name="T2" fmla="*/ 2147483647 w 3"/>
                <a:gd name="T3" fmla="*/ 2147483647 h 9"/>
                <a:gd name="T4" fmla="*/ 2147483647 w 3"/>
                <a:gd name="T5" fmla="*/ 2147483647 h 9"/>
                <a:gd name="T6" fmla="*/ 2147483647 w 3"/>
                <a:gd name="T7" fmla="*/ 0 h 9"/>
                <a:gd name="T8" fmla="*/ 2147483647 w 3"/>
                <a:gd name="T9" fmla="*/ 2147483647 h 9"/>
                <a:gd name="T10" fmla="*/ 0 60000 65536"/>
                <a:gd name="T11" fmla="*/ 0 60000 65536"/>
                <a:gd name="T12" fmla="*/ 0 60000 65536"/>
                <a:gd name="T13" fmla="*/ 0 60000 65536"/>
                <a:gd name="T14" fmla="*/ 0 60000 65536"/>
                <a:gd name="T15" fmla="*/ 0 w 3"/>
                <a:gd name="T16" fmla="*/ 0 h 9"/>
                <a:gd name="T17" fmla="*/ 3 w 3"/>
                <a:gd name="T18" fmla="*/ 9 h 9"/>
              </a:gdLst>
              <a:ahLst/>
              <a:cxnLst>
                <a:cxn ang="T10">
                  <a:pos x="T0" y="T1"/>
                </a:cxn>
                <a:cxn ang="T11">
                  <a:pos x="T2" y="T3"/>
                </a:cxn>
                <a:cxn ang="T12">
                  <a:pos x="T4" y="T5"/>
                </a:cxn>
                <a:cxn ang="T13">
                  <a:pos x="T6" y="T7"/>
                </a:cxn>
                <a:cxn ang="T14">
                  <a:pos x="T8" y="T9"/>
                </a:cxn>
              </a:cxnLst>
              <a:rect l="T15" t="T16" r="T17" b="T18"/>
              <a:pathLst>
                <a:path w="3" h="9">
                  <a:moveTo>
                    <a:pt x="3" y="5"/>
                  </a:moveTo>
                  <a:cubicBezTo>
                    <a:pt x="3" y="7"/>
                    <a:pt x="3" y="9"/>
                    <a:pt x="2" y="9"/>
                  </a:cubicBezTo>
                  <a:cubicBezTo>
                    <a:pt x="2" y="9"/>
                    <a:pt x="1" y="6"/>
                    <a:pt x="1" y="5"/>
                  </a:cubicBezTo>
                  <a:cubicBezTo>
                    <a:pt x="1" y="3"/>
                    <a:pt x="0" y="0"/>
                    <a:pt x="1" y="0"/>
                  </a:cubicBezTo>
                  <a:cubicBezTo>
                    <a:pt x="2" y="0"/>
                    <a:pt x="2" y="3"/>
                    <a:pt x="3" y="5"/>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75" name="Freeform 432"/>
            <p:cNvSpPr>
              <a:spLocks noChangeAspect="1"/>
            </p:cNvSpPr>
            <p:nvPr/>
          </p:nvSpPr>
          <p:spPr bwMode="auto">
            <a:xfrm>
              <a:off x="6681678" y="4911978"/>
              <a:ext cx="6349" cy="18857"/>
            </a:xfrm>
            <a:custGeom>
              <a:avLst/>
              <a:gdLst>
                <a:gd name="T0" fmla="*/ 2147483647 w 3"/>
                <a:gd name="T1" fmla="*/ 2147483647 h 10"/>
                <a:gd name="T2" fmla="*/ 2147483647 w 3"/>
                <a:gd name="T3" fmla="*/ 2147483647 h 10"/>
                <a:gd name="T4" fmla="*/ 2147483647 w 3"/>
                <a:gd name="T5" fmla="*/ 2147483647 h 10"/>
                <a:gd name="T6" fmla="*/ 2147483647 w 3"/>
                <a:gd name="T7" fmla="*/ 2147483647 h 10"/>
                <a:gd name="T8" fmla="*/ 2147483647 w 3"/>
                <a:gd name="T9" fmla="*/ 2147483647 h 10"/>
                <a:gd name="T10" fmla="*/ 0 60000 65536"/>
                <a:gd name="T11" fmla="*/ 0 60000 65536"/>
                <a:gd name="T12" fmla="*/ 0 60000 65536"/>
                <a:gd name="T13" fmla="*/ 0 60000 65536"/>
                <a:gd name="T14" fmla="*/ 0 60000 65536"/>
                <a:gd name="T15" fmla="*/ 0 w 3"/>
                <a:gd name="T16" fmla="*/ 0 h 10"/>
                <a:gd name="T17" fmla="*/ 3 w 3"/>
                <a:gd name="T18" fmla="*/ 10 h 10"/>
              </a:gdLst>
              <a:ahLst/>
              <a:cxnLst>
                <a:cxn ang="T10">
                  <a:pos x="T0" y="T1"/>
                </a:cxn>
                <a:cxn ang="T11">
                  <a:pos x="T2" y="T3"/>
                </a:cxn>
                <a:cxn ang="T12">
                  <a:pos x="T4" y="T5"/>
                </a:cxn>
                <a:cxn ang="T13">
                  <a:pos x="T6" y="T7"/>
                </a:cxn>
                <a:cxn ang="T14">
                  <a:pos x="T8" y="T9"/>
                </a:cxn>
              </a:cxnLst>
              <a:rect l="T15" t="T16" r="T17" b="T18"/>
              <a:pathLst>
                <a:path w="3" h="10">
                  <a:moveTo>
                    <a:pt x="3" y="6"/>
                  </a:moveTo>
                  <a:cubicBezTo>
                    <a:pt x="3" y="7"/>
                    <a:pt x="3" y="10"/>
                    <a:pt x="3" y="10"/>
                  </a:cubicBezTo>
                  <a:cubicBezTo>
                    <a:pt x="2" y="9"/>
                    <a:pt x="1" y="7"/>
                    <a:pt x="1" y="6"/>
                  </a:cubicBezTo>
                  <a:cubicBezTo>
                    <a:pt x="1" y="4"/>
                    <a:pt x="0" y="0"/>
                    <a:pt x="1" y="1"/>
                  </a:cubicBezTo>
                  <a:cubicBezTo>
                    <a:pt x="2" y="1"/>
                    <a:pt x="2" y="4"/>
                    <a:pt x="3" y="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676" name="Freeform 433"/>
            <p:cNvSpPr>
              <a:spLocks noChangeAspect="1"/>
            </p:cNvSpPr>
            <p:nvPr/>
          </p:nvSpPr>
          <p:spPr bwMode="auto">
            <a:xfrm>
              <a:off x="7364242" y="5356689"/>
              <a:ext cx="9524" cy="4715"/>
            </a:xfrm>
            <a:custGeom>
              <a:avLst/>
              <a:gdLst>
                <a:gd name="T0" fmla="*/ 2147483647 w 5"/>
                <a:gd name="T1" fmla="*/ 2147483647 h 2"/>
                <a:gd name="T2" fmla="*/ 2147483647 w 5"/>
                <a:gd name="T3" fmla="*/ 2147483647 h 2"/>
                <a:gd name="T4" fmla="*/ 2147483647 w 5"/>
                <a:gd name="T5" fmla="*/ 0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2" y="2"/>
                    <a:pt x="0" y="2"/>
                    <a:pt x="1" y="1"/>
                  </a:cubicBezTo>
                  <a:cubicBezTo>
                    <a:pt x="1" y="1"/>
                    <a:pt x="2" y="1"/>
                    <a:pt x="3" y="0"/>
                  </a:cubicBezTo>
                  <a:cubicBezTo>
                    <a:pt x="3" y="0"/>
                    <a:pt x="5" y="0"/>
                    <a:pt x="5" y="1"/>
                  </a:cubicBezTo>
                  <a:cubicBezTo>
                    <a:pt x="5" y="2"/>
                    <a:pt x="3" y="2"/>
                    <a:pt x="2"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77" name="Freeform 434"/>
            <p:cNvSpPr>
              <a:spLocks noChangeAspect="1"/>
            </p:cNvSpPr>
            <p:nvPr/>
          </p:nvSpPr>
          <p:spPr bwMode="auto">
            <a:xfrm>
              <a:off x="7276937" y="5331546"/>
              <a:ext cx="11112" cy="17286"/>
            </a:xfrm>
            <a:custGeom>
              <a:avLst/>
              <a:gdLst>
                <a:gd name="T0" fmla="*/ 2147483647 w 6"/>
                <a:gd name="T1" fmla="*/ 2147483647 h 9"/>
                <a:gd name="T2" fmla="*/ 2147483647 w 6"/>
                <a:gd name="T3" fmla="*/ 2147483647 h 9"/>
                <a:gd name="T4" fmla="*/ 2147483647 w 6"/>
                <a:gd name="T5" fmla="*/ 2147483647 h 9"/>
                <a:gd name="T6" fmla="*/ 2147483647 w 6"/>
                <a:gd name="T7" fmla="*/ 2147483647 h 9"/>
                <a:gd name="T8" fmla="*/ 2147483647 w 6"/>
                <a:gd name="T9" fmla="*/ 214748364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6"/>
                  </a:moveTo>
                  <a:cubicBezTo>
                    <a:pt x="3" y="7"/>
                    <a:pt x="2" y="9"/>
                    <a:pt x="1" y="9"/>
                  </a:cubicBezTo>
                  <a:cubicBezTo>
                    <a:pt x="0" y="8"/>
                    <a:pt x="1" y="6"/>
                    <a:pt x="1" y="4"/>
                  </a:cubicBezTo>
                  <a:cubicBezTo>
                    <a:pt x="2" y="3"/>
                    <a:pt x="3" y="0"/>
                    <a:pt x="4" y="1"/>
                  </a:cubicBezTo>
                  <a:cubicBezTo>
                    <a:pt x="6" y="2"/>
                    <a:pt x="4" y="4"/>
                    <a:pt x="4" y="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678" name="Freeform 435"/>
            <p:cNvSpPr>
              <a:spLocks noChangeAspect="1"/>
            </p:cNvSpPr>
            <p:nvPr/>
          </p:nvSpPr>
          <p:spPr bwMode="auto">
            <a:xfrm>
              <a:off x="7549963" y="4963834"/>
              <a:ext cx="4763" cy="11000"/>
            </a:xfrm>
            <a:custGeom>
              <a:avLst/>
              <a:gdLst>
                <a:gd name="T0" fmla="*/ 2147483647 w 3"/>
                <a:gd name="T1" fmla="*/ 2147483647 h 6"/>
                <a:gd name="T2" fmla="*/ 2147483647 w 3"/>
                <a:gd name="T3" fmla="*/ 2147483647 h 6"/>
                <a:gd name="T4" fmla="*/ 2147483647 w 3"/>
                <a:gd name="T5" fmla="*/ 2147483647 h 6"/>
                <a:gd name="T6" fmla="*/ 2147483647 w 3"/>
                <a:gd name="T7" fmla="*/ 2147483647 h 6"/>
                <a:gd name="T8" fmla="*/ 2147483647 w 3"/>
                <a:gd name="T9" fmla="*/ 2147483647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2" y="4"/>
                  </a:moveTo>
                  <a:cubicBezTo>
                    <a:pt x="2" y="5"/>
                    <a:pt x="1" y="6"/>
                    <a:pt x="1" y="6"/>
                  </a:cubicBezTo>
                  <a:cubicBezTo>
                    <a:pt x="0" y="6"/>
                    <a:pt x="0" y="4"/>
                    <a:pt x="1" y="3"/>
                  </a:cubicBezTo>
                  <a:cubicBezTo>
                    <a:pt x="1" y="2"/>
                    <a:pt x="2" y="0"/>
                    <a:pt x="2" y="1"/>
                  </a:cubicBezTo>
                  <a:cubicBezTo>
                    <a:pt x="3" y="1"/>
                    <a:pt x="2" y="3"/>
                    <a:pt x="2" y="4"/>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79" name="Freeform 436"/>
            <p:cNvSpPr>
              <a:spLocks noChangeAspect="1"/>
            </p:cNvSpPr>
            <p:nvPr/>
          </p:nvSpPr>
          <p:spPr bwMode="auto">
            <a:xfrm>
              <a:off x="7222967" y="4506551"/>
              <a:ext cx="7937" cy="7857"/>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4"/>
                  </a:cubicBezTo>
                  <a:cubicBezTo>
                    <a:pt x="0" y="3"/>
                    <a:pt x="0" y="2"/>
                    <a:pt x="1" y="2"/>
                  </a:cubicBezTo>
                  <a:cubicBezTo>
                    <a:pt x="2" y="1"/>
                    <a:pt x="3" y="0"/>
                    <a:pt x="3" y="0"/>
                  </a:cubicBezTo>
                  <a:cubicBezTo>
                    <a:pt x="4"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80" name="Freeform 437"/>
            <p:cNvSpPr>
              <a:spLocks noChangeAspect="1"/>
            </p:cNvSpPr>
            <p:nvPr/>
          </p:nvSpPr>
          <p:spPr bwMode="auto">
            <a:xfrm>
              <a:off x="7213443" y="4515980"/>
              <a:ext cx="6349" cy="7857"/>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2" y="3"/>
                    <a:pt x="1" y="4"/>
                    <a:pt x="0" y="4"/>
                  </a:cubicBezTo>
                  <a:cubicBezTo>
                    <a:pt x="0" y="3"/>
                    <a:pt x="1" y="2"/>
                    <a:pt x="1" y="2"/>
                  </a:cubicBezTo>
                  <a:cubicBezTo>
                    <a:pt x="2" y="1"/>
                    <a:pt x="3" y="0"/>
                    <a:pt x="3" y="0"/>
                  </a:cubicBezTo>
                  <a:cubicBezTo>
                    <a:pt x="4" y="1"/>
                    <a:pt x="3"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81" name="Freeform 438"/>
            <p:cNvSpPr>
              <a:spLocks noChangeAspect="1"/>
            </p:cNvSpPr>
            <p:nvPr/>
          </p:nvSpPr>
          <p:spPr bwMode="auto">
            <a:xfrm>
              <a:off x="7197569" y="4523836"/>
              <a:ext cx="7937" cy="9429"/>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4"/>
                  </a:moveTo>
                  <a:cubicBezTo>
                    <a:pt x="2" y="4"/>
                    <a:pt x="1" y="5"/>
                    <a:pt x="1" y="4"/>
                  </a:cubicBezTo>
                  <a:cubicBezTo>
                    <a:pt x="0" y="4"/>
                    <a:pt x="1" y="3"/>
                    <a:pt x="2" y="2"/>
                  </a:cubicBezTo>
                  <a:cubicBezTo>
                    <a:pt x="2" y="2"/>
                    <a:pt x="3" y="0"/>
                    <a:pt x="4" y="1"/>
                  </a:cubicBezTo>
                  <a:cubicBezTo>
                    <a:pt x="4" y="2"/>
                    <a:pt x="3" y="3"/>
                    <a:pt x="2"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82" name="Freeform 439"/>
            <p:cNvSpPr>
              <a:spLocks noChangeAspect="1"/>
            </p:cNvSpPr>
            <p:nvPr/>
          </p:nvSpPr>
          <p:spPr bwMode="auto">
            <a:xfrm>
              <a:off x="7864260" y="4765835"/>
              <a:ext cx="3175" cy="9429"/>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1" y="4"/>
                    <a:pt x="1" y="5"/>
                    <a:pt x="1" y="5"/>
                  </a:cubicBezTo>
                  <a:cubicBezTo>
                    <a:pt x="0" y="4"/>
                    <a:pt x="0" y="3"/>
                    <a:pt x="0" y="2"/>
                  </a:cubicBezTo>
                  <a:cubicBezTo>
                    <a:pt x="1" y="2"/>
                    <a:pt x="1" y="0"/>
                    <a:pt x="2" y="0"/>
                  </a:cubicBezTo>
                  <a:cubicBezTo>
                    <a:pt x="2" y="1"/>
                    <a:pt x="2" y="2"/>
                    <a:pt x="2" y="3"/>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83" name="Freeform 440"/>
            <p:cNvSpPr>
              <a:spLocks noChangeAspect="1"/>
            </p:cNvSpPr>
            <p:nvPr/>
          </p:nvSpPr>
          <p:spPr bwMode="auto">
            <a:xfrm>
              <a:off x="7916643" y="4613408"/>
              <a:ext cx="1587" cy="15714"/>
            </a:xfrm>
            <a:custGeom>
              <a:avLst/>
              <a:gdLst>
                <a:gd name="T0" fmla="*/ 2147483647 w 2"/>
                <a:gd name="T1" fmla="*/ 2147483647 h 8"/>
                <a:gd name="T2" fmla="*/ 2147483647 w 2"/>
                <a:gd name="T3" fmla="*/ 2147483647 h 8"/>
                <a:gd name="T4" fmla="*/ 0 w 2"/>
                <a:gd name="T5" fmla="*/ 2147483647 h 8"/>
                <a:gd name="T6" fmla="*/ 2147483647 w 2"/>
                <a:gd name="T7" fmla="*/ 0 h 8"/>
                <a:gd name="T8" fmla="*/ 2147483647 w 2"/>
                <a:gd name="T9" fmla="*/ 2147483647 h 8"/>
                <a:gd name="T10" fmla="*/ 0 60000 65536"/>
                <a:gd name="T11" fmla="*/ 0 60000 65536"/>
                <a:gd name="T12" fmla="*/ 0 60000 65536"/>
                <a:gd name="T13" fmla="*/ 0 60000 65536"/>
                <a:gd name="T14" fmla="*/ 0 60000 65536"/>
                <a:gd name="T15" fmla="*/ 0 w 2"/>
                <a:gd name="T16" fmla="*/ 0 h 8"/>
                <a:gd name="T17" fmla="*/ 2 w 2"/>
                <a:gd name="T18" fmla="*/ 8 h 8"/>
              </a:gdLst>
              <a:ahLst/>
              <a:cxnLst>
                <a:cxn ang="T10">
                  <a:pos x="T0" y="T1"/>
                </a:cxn>
                <a:cxn ang="T11">
                  <a:pos x="T2" y="T3"/>
                </a:cxn>
                <a:cxn ang="T12">
                  <a:pos x="T4" y="T5"/>
                </a:cxn>
                <a:cxn ang="T13">
                  <a:pos x="T6" y="T7"/>
                </a:cxn>
                <a:cxn ang="T14">
                  <a:pos x="T8" y="T9"/>
                </a:cxn>
              </a:cxnLst>
              <a:rect l="T15" t="T16" r="T17" b="T18"/>
              <a:pathLst>
                <a:path w="2" h="8">
                  <a:moveTo>
                    <a:pt x="2" y="5"/>
                  </a:moveTo>
                  <a:cubicBezTo>
                    <a:pt x="2" y="6"/>
                    <a:pt x="1" y="8"/>
                    <a:pt x="1" y="7"/>
                  </a:cubicBezTo>
                  <a:cubicBezTo>
                    <a:pt x="0" y="7"/>
                    <a:pt x="0" y="5"/>
                    <a:pt x="0" y="4"/>
                  </a:cubicBezTo>
                  <a:cubicBezTo>
                    <a:pt x="0" y="3"/>
                    <a:pt x="0" y="0"/>
                    <a:pt x="1" y="0"/>
                  </a:cubicBezTo>
                  <a:cubicBezTo>
                    <a:pt x="2" y="1"/>
                    <a:pt x="2" y="3"/>
                    <a:pt x="2" y="5"/>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84" name="Freeform 441"/>
            <p:cNvSpPr>
              <a:spLocks noChangeAspect="1"/>
            </p:cNvSpPr>
            <p:nvPr/>
          </p:nvSpPr>
          <p:spPr bwMode="auto">
            <a:xfrm>
              <a:off x="7916643" y="4632265"/>
              <a:ext cx="1587" cy="12571"/>
            </a:xfrm>
            <a:custGeom>
              <a:avLst/>
              <a:gdLst>
                <a:gd name="T0" fmla="*/ 2147483647 w 2"/>
                <a:gd name="T1" fmla="*/ 2147483647 h 6"/>
                <a:gd name="T2" fmla="*/ 2147483647 w 2"/>
                <a:gd name="T3" fmla="*/ 2147483647 h 6"/>
                <a:gd name="T4" fmla="*/ 0 w 2"/>
                <a:gd name="T5" fmla="*/ 2147483647 h 6"/>
                <a:gd name="T6" fmla="*/ 2147483647 w 2"/>
                <a:gd name="T7" fmla="*/ 0 h 6"/>
                <a:gd name="T8" fmla="*/ 2147483647 w 2"/>
                <a:gd name="T9" fmla="*/ 2147483647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4"/>
                  </a:moveTo>
                  <a:cubicBezTo>
                    <a:pt x="2" y="4"/>
                    <a:pt x="1" y="6"/>
                    <a:pt x="1" y="6"/>
                  </a:cubicBezTo>
                  <a:cubicBezTo>
                    <a:pt x="0" y="6"/>
                    <a:pt x="0" y="4"/>
                    <a:pt x="0" y="3"/>
                  </a:cubicBezTo>
                  <a:cubicBezTo>
                    <a:pt x="0" y="2"/>
                    <a:pt x="0" y="0"/>
                    <a:pt x="1" y="0"/>
                  </a:cubicBezTo>
                  <a:cubicBezTo>
                    <a:pt x="2" y="0"/>
                    <a:pt x="2" y="2"/>
                    <a:pt x="2" y="4"/>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85" name="Freeform 442"/>
            <p:cNvSpPr>
              <a:spLocks noChangeAspect="1"/>
            </p:cNvSpPr>
            <p:nvPr/>
          </p:nvSpPr>
          <p:spPr bwMode="auto">
            <a:xfrm>
              <a:off x="8123000" y="4724978"/>
              <a:ext cx="6349" cy="9429"/>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3"/>
                  </a:moveTo>
                  <a:cubicBezTo>
                    <a:pt x="2" y="4"/>
                    <a:pt x="1" y="5"/>
                    <a:pt x="1" y="4"/>
                  </a:cubicBezTo>
                  <a:cubicBezTo>
                    <a:pt x="0" y="4"/>
                    <a:pt x="1" y="3"/>
                    <a:pt x="2" y="2"/>
                  </a:cubicBezTo>
                  <a:cubicBezTo>
                    <a:pt x="2" y="2"/>
                    <a:pt x="4" y="0"/>
                    <a:pt x="4" y="1"/>
                  </a:cubicBezTo>
                  <a:cubicBezTo>
                    <a:pt x="4" y="2"/>
                    <a:pt x="3" y="3"/>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86" name="Freeform 443"/>
            <p:cNvSpPr>
              <a:spLocks noChangeAspect="1"/>
            </p:cNvSpPr>
            <p:nvPr/>
          </p:nvSpPr>
          <p:spPr bwMode="auto">
            <a:xfrm>
              <a:off x="6983276" y="3912555"/>
              <a:ext cx="1587" cy="17285"/>
            </a:xfrm>
            <a:custGeom>
              <a:avLst/>
              <a:gdLst>
                <a:gd name="T0" fmla="*/ 2147483647 w 2"/>
                <a:gd name="T1" fmla="*/ 2147483647 h 9"/>
                <a:gd name="T2" fmla="*/ 2147483647 w 2"/>
                <a:gd name="T3" fmla="*/ 2147483647 h 9"/>
                <a:gd name="T4" fmla="*/ 0 w 2"/>
                <a:gd name="T5" fmla="*/ 2147483647 h 9"/>
                <a:gd name="T6" fmla="*/ 2147483647 w 2"/>
                <a:gd name="T7" fmla="*/ 2147483647 h 9"/>
                <a:gd name="T8" fmla="*/ 2147483647 w 2"/>
                <a:gd name="T9" fmla="*/ 2147483647 h 9"/>
                <a:gd name="T10" fmla="*/ 0 60000 65536"/>
                <a:gd name="T11" fmla="*/ 0 60000 65536"/>
                <a:gd name="T12" fmla="*/ 0 60000 65536"/>
                <a:gd name="T13" fmla="*/ 0 60000 65536"/>
                <a:gd name="T14" fmla="*/ 0 60000 65536"/>
                <a:gd name="T15" fmla="*/ 0 w 2"/>
                <a:gd name="T16" fmla="*/ 0 h 9"/>
                <a:gd name="T17" fmla="*/ 2 w 2"/>
                <a:gd name="T18" fmla="*/ 9 h 9"/>
              </a:gdLst>
              <a:ahLst/>
              <a:cxnLst>
                <a:cxn ang="T10">
                  <a:pos x="T0" y="T1"/>
                </a:cxn>
                <a:cxn ang="T11">
                  <a:pos x="T2" y="T3"/>
                </a:cxn>
                <a:cxn ang="T12">
                  <a:pos x="T4" y="T5"/>
                </a:cxn>
                <a:cxn ang="T13">
                  <a:pos x="T6" y="T7"/>
                </a:cxn>
                <a:cxn ang="T14">
                  <a:pos x="T8" y="T9"/>
                </a:cxn>
              </a:cxnLst>
              <a:rect l="T15" t="T16" r="T17" b="T18"/>
              <a:pathLst>
                <a:path w="2" h="9">
                  <a:moveTo>
                    <a:pt x="2" y="6"/>
                  </a:moveTo>
                  <a:cubicBezTo>
                    <a:pt x="2" y="7"/>
                    <a:pt x="2" y="9"/>
                    <a:pt x="1" y="9"/>
                  </a:cubicBezTo>
                  <a:cubicBezTo>
                    <a:pt x="0" y="8"/>
                    <a:pt x="0" y="6"/>
                    <a:pt x="0" y="5"/>
                  </a:cubicBezTo>
                  <a:cubicBezTo>
                    <a:pt x="0" y="3"/>
                    <a:pt x="0" y="0"/>
                    <a:pt x="1" y="1"/>
                  </a:cubicBezTo>
                  <a:cubicBezTo>
                    <a:pt x="2" y="1"/>
                    <a:pt x="2" y="4"/>
                    <a:pt x="2" y="6"/>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87" name="Freeform 444"/>
            <p:cNvSpPr>
              <a:spLocks noChangeAspect="1"/>
            </p:cNvSpPr>
            <p:nvPr/>
          </p:nvSpPr>
          <p:spPr bwMode="auto">
            <a:xfrm>
              <a:off x="6919782" y="3840269"/>
              <a:ext cx="6349" cy="7857"/>
            </a:xfrm>
            <a:custGeom>
              <a:avLst/>
              <a:gdLst>
                <a:gd name="T0" fmla="*/ 3 w 3"/>
                <a:gd name="T1" fmla="*/ 2 h 4"/>
                <a:gd name="T2" fmla="*/ 3 w 3"/>
                <a:gd name="T3" fmla="*/ 4 h 4"/>
                <a:gd name="T4" fmla="*/ 1 w 3"/>
                <a:gd name="T5" fmla="*/ 2 h 4"/>
                <a:gd name="T6" fmla="*/ 1 w 3"/>
                <a:gd name="T7" fmla="*/ 0 h 4"/>
                <a:gd name="T8" fmla="*/ 3 w 3"/>
                <a:gd name="T9" fmla="*/ 2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2"/>
                    <a:pt x="3" y="3"/>
                    <a:pt x="3" y="4"/>
                  </a:cubicBezTo>
                  <a:cubicBezTo>
                    <a:pt x="2" y="4"/>
                    <a:pt x="2" y="3"/>
                    <a:pt x="1" y="2"/>
                  </a:cubicBezTo>
                  <a:cubicBezTo>
                    <a:pt x="1" y="1"/>
                    <a:pt x="0" y="0"/>
                    <a:pt x="1" y="0"/>
                  </a:cubicBezTo>
                  <a:cubicBezTo>
                    <a:pt x="1" y="0"/>
                    <a:pt x="2" y="1"/>
                    <a:pt x="3"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88" name="Freeform 445"/>
            <p:cNvSpPr>
              <a:spLocks noChangeAspect="1"/>
            </p:cNvSpPr>
            <p:nvPr/>
          </p:nvSpPr>
          <p:spPr bwMode="auto">
            <a:xfrm>
              <a:off x="6897559" y="3855983"/>
              <a:ext cx="3175" cy="9429"/>
            </a:xfrm>
            <a:custGeom>
              <a:avLst/>
              <a:gdLst>
                <a:gd name="T0" fmla="*/ 2147483647 w 2"/>
                <a:gd name="T1" fmla="*/ 2147483647 h 5"/>
                <a:gd name="T2" fmla="*/ 0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1" y="4"/>
                  </a:moveTo>
                  <a:cubicBezTo>
                    <a:pt x="1" y="4"/>
                    <a:pt x="1" y="5"/>
                    <a:pt x="0" y="5"/>
                  </a:cubicBezTo>
                  <a:cubicBezTo>
                    <a:pt x="0" y="5"/>
                    <a:pt x="0" y="4"/>
                    <a:pt x="0" y="3"/>
                  </a:cubicBezTo>
                  <a:cubicBezTo>
                    <a:pt x="0" y="2"/>
                    <a:pt x="0" y="0"/>
                    <a:pt x="1" y="1"/>
                  </a:cubicBezTo>
                  <a:cubicBezTo>
                    <a:pt x="2" y="1"/>
                    <a:pt x="1" y="3"/>
                    <a:pt x="1"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89" name="Freeform 446"/>
            <p:cNvSpPr>
              <a:spLocks noChangeAspect="1"/>
            </p:cNvSpPr>
            <p:nvPr/>
          </p:nvSpPr>
          <p:spPr bwMode="auto">
            <a:xfrm>
              <a:off x="7578535" y="4445265"/>
              <a:ext cx="9524" cy="6286"/>
            </a:xfrm>
            <a:custGeom>
              <a:avLst/>
              <a:gdLst>
                <a:gd name="T0" fmla="*/ 2147483647 w 5"/>
                <a:gd name="T1" fmla="*/ 2147483647 h 4"/>
                <a:gd name="T2" fmla="*/ 2147483647 w 5"/>
                <a:gd name="T3" fmla="*/ 2147483647 h 4"/>
                <a:gd name="T4" fmla="*/ 2147483647 w 5"/>
                <a:gd name="T5" fmla="*/ 2147483647 h 4"/>
                <a:gd name="T6" fmla="*/ 2147483647 w 5"/>
                <a:gd name="T7" fmla="*/ 0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3" y="2"/>
                  </a:moveTo>
                  <a:cubicBezTo>
                    <a:pt x="4" y="2"/>
                    <a:pt x="5" y="3"/>
                    <a:pt x="4" y="3"/>
                  </a:cubicBezTo>
                  <a:cubicBezTo>
                    <a:pt x="4" y="4"/>
                    <a:pt x="3" y="3"/>
                    <a:pt x="2" y="2"/>
                  </a:cubicBezTo>
                  <a:cubicBezTo>
                    <a:pt x="2" y="2"/>
                    <a:pt x="0" y="0"/>
                    <a:pt x="1" y="0"/>
                  </a:cubicBezTo>
                  <a:cubicBezTo>
                    <a:pt x="2" y="0"/>
                    <a:pt x="3"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90" name="Freeform 447"/>
            <p:cNvSpPr>
              <a:spLocks noChangeAspect="1"/>
            </p:cNvSpPr>
            <p:nvPr/>
          </p:nvSpPr>
          <p:spPr bwMode="auto">
            <a:xfrm>
              <a:off x="7580123" y="4445265"/>
              <a:ext cx="7936" cy="6286"/>
            </a:xfrm>
            <a:custGeom>
              <a:avLst/>
              <a:gdLst>
                <a:gd name="T0" fmla="*/ 3 w 5"/>
                <a:gd name="T1" fmla="*/ 2 h 4"/>
                <a:gd name="T2" fmla="*/ 4 w 5"/>
                <a:gd name="T3" fmla="*/ 3 h 4"/>
                <a:gd name="T4" fmla="*/ 2 w 5"/>
                <a:gd name="T5" fmla="*/ 2 h 4"/>
                <a:gd name="T6" fmla="*/ 1 w 5"/>
                <a:gd name="T7" fmla="*/ 0 h 4"/>
                <a:gd name="T8" fmla="*/ 3 w 5"/>
                <a:gd name="T9" fmla="*/ 2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3" y="2"/>
                  </a:moveTo>
                  <a:cubicBezTo>
                    <a:pt x="4" y="2"/>
                    <a:pt x="5" y="3"/>
                    <a:pt x="4" y="3"/>
                  </a:cubicBezTo>
                  <a:cubicBezTo>
                    <a:pt x="4" y="4"/>
                    <a:pt x="3" y="3"/>
                    <a:pt x="2" y="2"/>
                  </a:cubicBezTo>
                  <a:cubicBezTo>
                    <a:pt x="2" y="2"/>
                    <a:pt x="0" y="0"/>
                    <a:pt x="1" y="0"/>
                  </a:cubicBezTo>
                  <a:cubicBezTo>
                    <a:pt x="2" y="0"/>
                    <a:pt x="3" y="1"/>
                    <a:pt x="3"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91" name="Freeform 448"/>
            <p:cNvSpPr>
              <a:spLocks noChangeAspect="1"/>
            </p:cNvSpPr>
            <p:nvPr/>
          </p:nvSpPr>
          <p:spPr bwMode="auto">
            <a:xfrm>
              <a:off x="7595997" y="4512837"/>
              <a:ext cx="9524" cy="4714"/>
            </a:xfrm>
            <a:custGeom>
              <a:avLst/>
              <a:gdLst>
                <a:gd name="T0" fmla="*/ 2147483647 w 5"/>
                <a:gd name="T1" fmla="*/ 2147483647 h 3"/>
                <a:gd name="T2" fmla="*/ 2147483647 w 5"/>
                <a:gd name="T3" fmla="*/ 2147483647 h 3"/>
                <a:gd name="T4" fmla="*/ 2147483647 w 5"/>
                <a:gd name="T5" fmla="*/ 2147483647 h 3"/>
                <a:gd name="T6" fmla="*/ 0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1"/>
                  </a:moveTo>
                  <a:cubicBezTo>
                    <a:pt x="4" y="1"/>
                    <a:pt x="5" y="2"/>
                    <a:pt x="4" y="3"/>
                  </a:cubicBezTo>
                  <a:cubicBezTo>
                    <a:pt x="4" y="3"/>
                    <a:pt x="3" y="3"/>
                    <a:pt x="2" y="2"/>
                  </a:cubicBezTo>
                  <a:cubicBezTo>
                    <a:pt x="1" y="2"/>
                    <a:pt x="0" y="1"/>
                    <a:pt x="0" y="1"/>
                  </a:cubicBezTo>
                  <a:cubicBezTo>
                    <a:pt x="1" y="0"/>
                    <a:pt x="2" y="1"/>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92" name="Freeform 449"/>
            <p:cNvSpPr>
              <a:spLocks noChangeAspect="1"/>
            </p:cNvSpPr>
            <p:nvPr/>
          </p:nvSpPr>
          <p:spPr bwMode="auto">
            <a:xfrm>
              <a:off x="7540439" y="4468837"/>
              <a:ext cx="7937" cy="7857"/>
            </a:xfrm>
            <a:custGeom>
              <a:avLst/>
              <a:gdLst>
                <a:gd name="T0" fmla="*/ 2147483647 w 4"/>
                <a:gd name="T1" fmla="*/ 2147483647 h 4"/>
                <a:gd name="T2" fmla="*/ 2147483647 w 4"/>
                <a:gd name="T3" fmla="*/ 2147483647 h 4"/>
                <a:gd name="T4" fmla="*/ 2147483647 w 4"/>
                <a:gd name="T5" fmla="*/ 2147483647 h 4"/>
                <a:gd name="T6" fmla="*/ 0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2"/>
                    <a:pt x="4" y="3"/>
                    <a:pt x="4" y="3"/>
                  </a:cubicBezTo>
                  <a:cubicBezTo>
                    <a:pt x="3" y="4"/>
                    <a:pt x="2" y="3"/>
                    <a:pt x="1" y="2"/>
                  </a:cubicBezTo>
                  <a:cubicBezTo>
                    <a:pt x="1" y="2"/>
                    <a:pt x="0" y="0"/>
                    <a:pt x="0" y="0"/>
                  </a:cubicBezTo>
                  <a:cubicBezTo>
                    <a:pt x="1"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93" name="Freeform 450"/>
            <p:cNvSpPr>
              <a:spLocks noChangeAspect="1"/>
            </p:cNvSpPr>
            <p:nvPr/>
          </p:nvSpPr>
          <p:spPr bwMode="auto">
            <a:xfrm>
              <a:off x="7632505" y="4335266"/>
              <a:ext cx="3175" cy="9429"/>
            </a:xfrm>
            <a:custGeom>
              <a:avLst/>
              <a:gdLst>
                <a:gd name="T0" fmla="*/ 2147483647 w 2"/>
                <a:gd name="T1" fmla="*/ 2147483647 h 5"/>
                <a:gd name="T2" fmla="*/ 2147483647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4"/>
                  </a:moveTo>
                  <a:cubicBezTo>
                    <a:pt x="2" y="4"/>
                    <a:pt x="1" y="5"/>
                    <a:pt x="1" y="5"/>
                  </a:cubicBezTo>
                  <a:cubicBezTo>
                    <a:pt x="0" y="5"/>
                    <a:pt x="0" y="4"/>
                    <a:pt x="0" y="3"/>
                  </a:cubicBezTo>
                  <a:cubicBezTo>
                    <a:pt x="0" y="2"/>
                    <a:pt x="0" y="0"/>
                    <a:pt x="1" y="1"/>
                  </a:cubicBezTo>
                  <a:cubicBezTo>
                    <a:pt x="2" y="1"/>
                    <a:pt x="2" y="3"/>
                    <a:pt x="2"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94" name="Freeform 451"/>
            <p:cNvSpPr>
              <a:spLocks noChangeAspect="1"/>
            </p:cNvSpPr>
            <p:nvPr/>
          </p:nvSpPr>
          <p:spPr bwMode="auto">
            <a:xfrm>
              <a:off x="7102328" y="4420123"/>
              <a:ext cx="7937" cy="11000"/>
            </a:xfrm>
            <a:custGeom>
              <a:avLst/>
              <a:gdLst>
                <a:gd name="T0" fmla="*/ 2 w 4"/>
                <a:gd name="T1" fmla="*/ 4 h 5"/>
                <a:gd name="T2" fmla="*/ 0 w 4"/>
                <a:gd name="T3" fmla="*/ 4 h 5"/>
                <a:gd name="T4" fmla="*/ 1 w 4"/>
                <a:gd name="T5" fmla="*/ 2 h 5"/>
                <a:gd name="T6" fmla="*/ 3 w 4"/>
                <a:gd name="T7" fmla="*/ 1 h 5"/>
                <a:gd name="T8" fmla="*/ 2 w 4"/>
                <a:gd name="T9" fmla="*/ 4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4"/>
                  </a:moveTo>
                  <a:cubicBezTo>
                    <a:pt x="1" y="4"/>
                    <a:pt x="1" y="5"/>
                    <a:pt x="0" y="4"/>
                  </a:cubicBezTo>
                  <a:cubicBezTo>
                    <a:pt x="0" y="4"/>
                    <a:pt x="1" y="3"/>
                    <a:pt x="1" y="2"/>
                  </a:cubicBezTo>
                  <a:cubicBezTo>
                    <a:pt x="2" y="2"/>
                    <a:pt x="3" y="0"/>
                    <a:pt x="3" y="1"/>
                  </a:cubicBezTo>
                  <a:cubicBezTo>
                    <a:pt x="4" y="2"/>
                    <a:pt x="3" y="3"/>
                    <a:pt x="2" y="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95" name="Freeform 452"/>
            <p:cNvSpPr>
              <a:spLocks noChangeAspect="1"/>
            </p:cNvSpPr>
            <p:nvPr/>
          </p:nvSpPr>
          <p:spPr bwMode="auto">
            <a:xfrm>
              <a:off x="7154711" y="4341552"/>
              <a:ext cx="1587" cy="12571"/>
            </a:xfrm>
            <a:custGeom>
              <a:avLst/>
              <a:gdLst>
                <a:gd name="T0" fmla="*/ 2147483647 w 3"/>
                <a:gd name="T1" fmla="*/ 2147483647 h 7"/>
                <a:gd name="T2" fmla="*/ 2147483647 w 3"/>
                <a:gd name="T3" fmla="*/ 2147483647 h 7"/>
                <a:gd name="T4" fmla="*/ 2147483647 w 3"/>
                <a:gd name="T5" fmla="*/ 2147483647 h 7"/>
                <a:gd name="T6" fmla="*/ 2147483647 w 3"/>
                <a:gd name="T7" fmla="*/ 2147483647 h 7"/>
                <a:gd name="T8" fmla="*/ 2147483647 w 3"/>
                <a:gd name="T9" fmla="*/ 2147483647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2" y="5"/>
                  </a:moveTo>
                  <a:cubicBezTo>
                    <a:pt x="2" y="6"/>
                    <a:pt x="1" y="7"/>
                    <a:pt x="1" y="7"/>
                  </a:cubicBezTo>
                  <a:cubicBezTo>
                    <a:pt x="0" y="7"/>
                    <a:pt x="1" y="5"/>
                    <a:pt x="1" y="4"/>
                  </a:cubicBezTo>
                  <a:cubicBezTo>
                    <a:pt x="1" y="3"/>
                    <a:pt x="2" y="0"/>
                    <a:pt x="3" y="1"/>
                  </a:cubicBezTo>
                  <a:cubicBezTo>
                    <a:pt x="3" y="1"/>
                    <a:pt x="3" y="4"/>
                    <a:pt x="2" y="5"/>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96" name="Freeform 453"/>
            <p:cNvSpPr>
              <a:spLocks noChangeAspect="1"/>
            </p:cNvSpPr>
            <p:nvPr/>
          </p:nvSpPr>
          <p:spPr bwMode="auto">
            <a:xfrm>
              <a:off x="7040421" y="4291266"/>
              <a:ext cx="6349" cy="7858"/>
            </a:xfrm>
            <a:custGeom>
              <a:avLst/>
              <a:gdLst>
                <a:gd name="T0" fmla="*/ 2147483647 w 4"/>
                <a:gd name="T1" fmla="*/ 2147483647 h 4"/>
                <a:gd name="T2" fmla="*/ 0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4"/>
                    <a:pt x="0" y="4"/>
                    <a:pt x="0" y="4"/>
                  </a:cubicBezTo>
                  <a:cubicBezTo>
                    <a:pt x="0" y="3"/>
                    <a:pt x="1" y="2"/>
                    <a:pt x="1" y="2"/>
                  </a:cubicBezTo>
                  <a:cubicBezTo>
                    <a:pt x="2" y="1"/>
                    <a:pt x="4" y="0"/>
                    <a:pt x="4" y="1"/>
                  </a:cubicBezTo>
                  <a:cubicBezTo>
                    <a:pt x="4" y="2"/>
                    <a:pt x="3" y="3"/>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97" name="Freeform 454"/>
            <p:cNvSpPr>
              <a:spLocks noChangeAspect="1"/>
            </p:cNvSpPr>
            <p:nvPr/>
          </p:nvSpPr>
          <p:spPr bwMode="auto">
            <a:xfrm>
              <a:off x="7070581" y="4195410"/>
              <a:ext cx="7937" cy="6286"/>
            </a:xfrm>
            <a:custGeom>
              <a:avLst/>
              <a:gdLst>
                <a:gd name="T0" fmla="*/ 2147483647 w 5"/>
                <a:gd name="T1" fmla="*/ 2147483647 h 3"/>
                <a:gd name="T2" fmla="*/ 2147483647 w 5"/>
                <a:gd name="T3" fmla="*/ 2147483647 h 3"/>
                <a:gd name="T4" fmla="*/ 2147483647 w 5"/>
                <a:gd name="T5" fmla="*/ 2147483647 h 3"/>
                <a:gd name="T6" fmla="*/ 0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1"/>
                  </a:moveTo>
                  <a:cubicBezTo>
                    <a:pt x="4" y="2"/>
                    <a:pt x="5" y="2"/>
                    <a:pt x="4" y="3"/>
                  </a:cubicBezTo>
                  <a:cubicBezTo>
                    <a:pt x="4" y="3"/>
                    <a:pt x="3" y="3"/>
                    <a:pt x="2" y="2"/>
                  </a:cubicBezTo>
                  <a:cubicBezTo>
                    <a:pt x="1" y="2"/>
                    <a:pt x="0" y="1"/>
                    <a:pt x="0" y="0"/>
                  </a:cubicBezTo>
                  <a:cubicBezTo>
                    <a:pt x="1" y="0"/>
                    <a:pt x="2" y="1"/>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698" name="Freeform 455"/>
            <p:cNvSpPr>
              <a:spLocks noChangeAspect="1"/>
            </p:cNvSpPr>
            <p:nvPr/>
          </p:nvSpPr>
          <p:spPr bwMode="auto">
            <a:xfrm>
              <a:off x="6995975" y="4250409"/>
              <a:ext cx="1587" cy="9429"/>
            </a:xfrm>
            <a:custGeom>
              <a:avLst/>
              <a:gdLst>
                <a:gd name="T0" fmla="*/ 2 w 2"/>
                <a:gd name="T1" fmla="*/ 3 h 5"/>
                <a:gd name="T2" fmla="*/ 2 w 2"/>
                <a:gd name="T3" fmla="*/ 5 h 5"/>
                <a:gd name="T4" fmla="*/ 1 w 2"/>
                <a:gd name="T5" fmla="*/ 3 h 5"/>
                <a:gd name="T6" fmla="*/ 1 w 2"/>
                <a:gd name="T7" fmla="*/ 0 h 5"/>
                <a:gd name="T8" fmla="*/ 2 w 2"/>
                <a:gd name="T9" fmla="*/ 3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2" y="5"/>
                  </a:cubicBezTo>
                  <a:cubicBezTo>
                    <a:pt x="1" y="5"/>
                    <a:pt x="1" y="3"/>
                    <a:pt x="1" y="3"/>
                  </a:cubicBezTo>
                  <a:cubicBezTo>
                    <a:pt x="0" y="2"/>
                    <a:pt x="0" y="0"/>
                    <a:pt x="1" y="0"/>
                  </a:cubicBezTo>
                  <a:cubicBezTo>
                    <a:pt x="2" y="0"/>
                    <a:pt x="2" y="2"/>
                    <a:pt x="2"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699" name="Freeform 456"/>
            <p:cNvSpPr>
              <a:spLocks noChangeAspect="1"/>
            </p:cNvSpPr>
            <p:nvPr/>
          </p:nvSpPr>
          <p:spPr bwMode="auto">
            <a:xfrm>
              <a:off x="6926132" y="4492408"/>
              <a:ext cx="6349" cy="6286"/>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4"/>
                    <a:pt x="0" y="4"/>
                    <a:pt x="0" y="4"/>
                  </a:cubicBezTo>
                  <a:cubicBezTo>
                    <a:pt x="0" y="3"/>
                    <a:pt x="0" y="2"/>
                    <a:pt x="1" y="2"/>
                  </a:cubicBezTo>
                  <a:cubicBezTo>
                    <a:pt x="2" y="1"/>
                    <a:pt x="3" y="0"/>
                    <a:pt x="4" y="0"/>
                  </a:cubicBezTo>
                  <a:cubicBezTo>
                    <a:pt x="4" y="1"/>
                    <a:pt x="3"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00" name="Freeform 457"/>
            <p:cNvSpPr>
              <a:spLocks noChangeAspect="1"/>
            </p:cNvSpPr>
            <p:nvPr/>
          </p:nvSpPr>
          <p:spPr bwMode="auto">
            <a:xfrm>
              <a:off x="7908706" y="4646407"/>
              <a:ext cx="7937" cy="4715"/>
            </a:xfrm>
            <a:custGeom>
              <a:avLst/>
              <a:gdLst>
                <a:gd name="T0" fmla="*/ 2147483647 w 4"/>
                <a:gd name="T1" fmla="*/ 2147483647 h 3"/>
                <a:gd name="T2" fmla="*/ 0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3"/>
                  </a:moveTo>
                  <a:cubicBezTo>
                    <a:pt x="1" y="3"/>
                    <a:pt x="1" y="3"/>
                    <a:pt x="0" y="2"/>
                  </a:cubicBezTo>
                  <a:cubicBezTo>
                    <a:pt x="0" y="2"/>
                    <a:pt x="1" y="1"/>
                    <a:pt x="2" y="1"/>
                  </a:cubicBezTo>
                  <a:cubicBezTo>
                    <a:pt x="2" y="1"/>
                    <a:pt x="3" y="0"/>
                    <a:pt x="3" y="1"/>
                  </a:cubicBezTo>
                  <a:cubicBezTo>
                    <a:pt x="4" y="2"/>
                    <a:pt x="3" y="3"/>
                    <a:pt x="2" y="3"/>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01" name="Freeform 458"/>
            <p:cNvSpPr>
              <a:spLocks noChangeAspect="1"/>
            </p:cNvSpPr>
            <p:nvPr/>
          </p:nvSpPr>
          <p:spPr bwMode="auto">
            <a:xfrm>
              <a:off x="7924579" y="4715550"/>
              <a:ext cx="6349" cy="7858"/>
            </a:xfrm>
            <a:custGeom>
              <a:avLst/>
              <a:gdLst>
                <a:gd name="T0" fmla="*/ 2147483647 w 4"/>
                <a:gd name="T1" fmla="*/ 2147483647 h 4"/>
                <a:gd name="T2" fmla="*/ 0 w 4"/>
                <a:gd name="T3" fmla="*/ 2147483647 h 4"/>
                <a:gd name="T4" fmla="*/ 2147483647 w 4"/>
                <a:gd name="T5" fmla="*/ 0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4"/>
                    <a:pt x="0" y="4"/>
                    <a:pt x="0" y="3"/>
                  </a:cubicBezTo>
                  <a:cubicBezTo>
                    <a:pt x="0" y="2"/>
                    <a:pt x="1" y="1"/>
                    <a:pt x="1" y="0"/>
                  </a:cubicBezTo>
                  <a:cubicBezTo>
                    <a:pt x="2" y="0"/>
                    <a:pt x="3" y="0"/>
                    <a:pt x="3" y="1"/>
                  </a:cubicBezTo>
                  <a:cubicBezTo>
                    <a:pt x="4" y="3"/>
                    <a:pt x="2" y="3"/>
                    <a:pt x="2" y="3"/>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02" name="Freeform 459"/>
            <p:cNvSpPr>
              <a:spLocks noChangeAspect="1"/>
            </p:cNvSpPr>
            <p:nvPr/>
          </p:nvSpPr>
          <p:spPr bwMode="auto">
            <a:xfrm>
              <a:off x="7913468" y="4658979"/>
              <a:ext cx="4762" cy="6286"/>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3"/>
                  </a:moveTo>
                  <a:cubicBezTo>
                    <a:pt x="1" y="3"/>
                    <a:pt x="0" y="3"/>
                    <a:pt x="0" y="2"/>
                  </a:cubicBezTo>
                  <a:cubicBezTo>
                    <a:pt x="0" y="1"/>
                    <a:pt x="0" y="1"/>
                    <a:pt x="1" y="1"/>
                  </a:cubicBezTo>
                  <a:cubicBezTo>
                    <a:pt x="1" y="1"/>
                    <a:pt x="3" y="0"/>
                    <a:pt x="3" y="1"/>
                  </a:cubicBezTo>
                  <a:cubicBezTo>
                    <a:pt x="3" y="2"/>
                    <a:pt x="2" y="2"/>
                    <a:pt x="1" y="3"/>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03" name="Freeform 460"/>
            <p:cNvSpPr>
              <a:spLocks noChangeAspect="1"/>
            </p:cNvSpPr>
            <p:nvPr/>
          </p:nvSpPr>
          <p:spPr bwMode="auto">
            <a:xfrm>
              <a:off x="7913468" y="4687264"/>
              <a:ext cx="4762" cy="6286"/>
            </a:xfrm>
            <a:custGeom>
              <a:avLst/>
              <a:gdLst>
                <a:gd name="T0" fmla="*/ 2147483647 w 3"/>
                <a:gd name="T1" fmla="*/ 2147483647 h 3"/>
                <a:gd name="T2" fmla="*/ 0 w 3"/>
                <a:gd name="T3" fmla="*/ 2147483647 h 3"/>
                <a:gd name="T4" fmla="*/ 2147483647 w 3"/>
                <a:gd name="T5" fmla="*/ 0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3"/>
                    <a:pt x="0" y="3"/>
                    <a:pt x="0" y="2"/>
                  </a:cubicBezTo>
                  <a:cubicBezTo>
                    <a:pt x="0" y="1"/>
                    <a:pt x="0" y="1"/>
                    <a:pt x="1" y="0"/>
                  </a:cubicBezTo>
                  <a:cubicBezTo>
                    <a:pt x="1" y="0"/>
                    <a:pt x="3" y="0"/>
                    <a:pt x="3" y="1"/>
                  </a:cubicBezTo>
                  <a:cubicBezTo>
                    <a:pt x="3" y="2"/>
                    <a:pt x="2" y="2"/>
                    <a:pt x="1"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04" name="Freeform 461"/>
            <p:cNvSpPr>
              <a:spLocks noChangeAspect="1"/>
            </p:cNvSpPr>
            <p:nvPr/>
          </p:nvSpPr>
          <p:spPr bwMode="auto">
            <a:xfrm>
              <a:off x="6880098" y="3676841"/>
              <a:ext cx="3175" cy="4714"/>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2"/>
                    <a:pt x="1" y="3"/>
                    <a:pt x="1" y="3"/>
                  </a:cubicBezTo>
                  <a:cubicBezTo>
                    <a:pt x="0" y="3"/>
                    <a:pt x="0" y="2"/>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05" name="Freeform 462"/>
            <p:cNvSpPr>
              <a:spLocks noChangeAspect="1"/>
            </p:cNvSpPr>
            <p:nvPr/>
          </p:nvSpPr>
          <p:spPr bwMode="auto">
            <a:xfrm>
              <a:off x="6935656" y="3945554"/>
              <a:ext cx="6349" cy="6286"/>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0" y="3"/>
                    <a:pt x="0" y="2"/>
                    <a:pt x="0" y="1"/>
                  </a:cubicBezTo>
                  <a:cubicBezTo>
                    <a:pt x="0" y="1"/>
                    <a:pt x="0" y="0"/>
                    <a:pt x="2" y="0"/>
                  </a:cubicBezTo>
                  <a:cubicBezTo>
                    <a:pt x="3" y="0"/>
                    <a:pt x="3"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06" name="Freeform 463"/>
            <p:cNvSpPr>
              <a:spLocks noChangeAspect="1"/>
            </p:cNvSpPr>
            <p:nvPr/>
          </p:nvSpPr>
          <p:spPr bwMode="auto">
            <a:xfrm>
              <a:off x="6892797" y="3830841"/>
              <a:ext cx="7937" cy="7857"/>
            </a:xfrm>
            <a:custGeom>
              <a:avLst/>
              <a:gdLst>
                <a:gd name="T0" fmla="*/ 2147483647 w 4"/>
                <a:gd name="T1" fmla="*/ 2147483647 h 4"/>
                <a:gd name="T2" fmla="*/ 2147483647 w 4"/>
                <a:gd name="T3" fmla="*/ 2147483647 h 4"/>
                <a:gd name="T4" fmla="*/ 0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4" y="2"/>
                  </a:moveTo>
                  <a:cubicBezTo>
                    <a:pt x="4" y="3"/>
                    <a:pt x="3" y="4"/>
                    <a:pt x="2" y="4"/>
                  </a:cubicBezTo>
                  <a:cubicBezTo>
                    <a:pt x="0" y="3"/>
                    <a:pt x="0" y="3"/>
                    <a:pt x="0" y="2"/>
                  </a:cubicBezTo>
                  <a:cubicBezTo>
                    <a:pt x="0" y="1"/>
                    <a:pt x="0" y="0"/>
                    <a:pt x="2" y="0"/>
                  </a:cubicBezTo>
                  <a:cubicBezTo>
                    <a:pt x="4" y="1"/>
                    <a:pt x="4" y="2"/>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07" name="Freeform 464"/>
            <p:cNvSpPr>
              <a:spLocks noChangeAspect="1"/>
            </p:cNvSpPr>
            <p:nvPr/>
          </p:nvSpPr>
          <p:spPr bwMode="auto">
            <a:xfrm>
              <a:off x="7873784" y="4493980"/>
              <a:ext cx="6349" cy="4714"/>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2" y="3"/>
                    <a:pt x="1" y="3"/>
                    <a:pt x="1" y="2"/>
                  </a:cubicBezTo>
                  <a:cubicBezTo>
                    <a:pt x="0" y="2"/>
                    <a:pt x="1" y="1"/>
                    <a:pt x="1" y="1"/>
                  </a:cubicBezTo>
                  <a:cubicBezTo>
                    <a:pt x="2" y="0"/>
                    <a:pt x="3" y="0"/>
                    <a:pt x="3" y="0"/>
                  </a:cubicBezTo>
                  <a:cubicBezTo>
                    <a:pt x="4" y="1"/>
                    <a:pt x="3"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08" name="Freeform 465"/>
            <p:cNvSpPr>
              <a:spLocks noChangeAspect="1"/>
            </p:cNvSpPr>
            <p:nvPr/>
          </p:nvSpPr>
          <p:spPr bwMode="auto">
            <a:xfrm>
              <a:off x="7537264" y="4457837"/>
              <a:ext cx="6349" cy="7858"/>
            </a:xfrm>
            <a:custGeom>
              <a:avLst/>
              <a:gdLst>
                <a:gd name="T0" fmla="*/ 2 w 3"/>
                <a:gd name="T1" fmla="*/ 2 h 4"/>
                <a:gd name="T2" fmla="*/ 3 w 3"/>
                <a:gd name="T3" fmla="*/ 3 h 4"/>
                <a:gd name="T4" fmla="*/ 1 w 3"/>
                <a:gd name="T5" fmla="*/ 3 h 4"/>
                <a:gd name="T6" fmla="*/ 0 w 3"/>
                <a:gd name="T7" fmla="*/ 1 h 4"/>
                <a:gd name="T8" fmla="*/ 2 w 3"/>
                <a:gd name="T9" fmla="*/ 2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2"/>
                  </a:moveTo>
                  <a:cubicBezTo>
                    <a:pt x="3" y="2"/>
                    <a:pt x="3" y="3"/>
                    <a:pt x="3" y="3"/>
                  </a:cubicBezTo>
                  <a:cubicBezTo>
                    <a:pt x="2" y="4"/>
                    <a:pt x="1" y="3"/>
                    <a:pt x="1" y="3"/>
                  </a:cubicBezTo>
                  <a:cubicBezTo>
                    <a:pt x="0" y="3"/>
                    <a:pt x="0" y="2"/>
                    <a:pt x="0" y="1"/>
                  </a:cubicBezTo>
                  <a:cubicBezTo>
                    <a:pt x="1" y="0"/>
                    <a:pt x="2" y="1"/>
                    <a:pt x="2"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09" name="Freeform 466"/>
            <p:cNvSpPr>
              <a:spLocks noChangeAspect="1"/>
            </p:cNvSpPr>
            <p:nvPr/>
          </p:nvSpPr>
          <p:spPr bwMode="auto">
            <a:xfrm>
              <a:off x="7530915" y="4261410"/>
              <a:ext cx="6349" cy="6286"/>
            </a:xfrm>
            <a:custGeom>
              <a:avLst/>
              <a:gdLst>
                <a:gd name="T0" fmla="*/ 2147483647 w 4"/>
                <a:gd name="T1" fmla="*/ 2147483647 h 3"/>
                <a:gd name="T2" fmla="*/ 0 w 4"/>
                <a:gd name="T3" fmla="*/ 2147483647 h 3"/>
                <a:gd name="T4" fmla="*/ 2147483647 w 4"/>
                <a:gd name="T5" fmla="*/ 0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1" y="3"/>
                    <a:pt x="0" y="2"/>
                    <a:pt x="0" y="2"/>
                  </a:cubicBezTo>
                  <a:cubicBezTo>
                    <a:pt x="0" y="1"/>
                    <a:pt x="1" y="0"/>
                    <a:pt x="2" y="0"/>
                  </a:cubicBezTo>
                  <a:cubicBezTo>
                    <a:pt x="3" y="0"/>
                    <a:pt x="4" y="0"/>
                    <a:pt x="4" y="1"/>
                  </a:cubicBezTo>
                  <a:cubicBezTo>
                    <a:pt x="4" y="2"/>
                    <a:pt x="3"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10" name="Oval 467"/>
            <p:cNvSpPr>
              <a:spLocks noChangeAspect="1" noChangeArrowheads="1"/>
            </p:cNvSpPr>
            <p:nvPr/>
          </p:nvSpPr>
          <p:spPr bwMode="auto">
            <a:xfrm>
              <a:off x="7103916" y="4220553"/>
              <a:ext cx="6349" cy="9429"/>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711" name="Freeform 468"/>
            <p:cNvSpPr>
              <a:spLocks noChangeAspect="1"/>
            </p:cNvSpPr>
            <p:nvPr/>
          </p:nvSpPr>
          <p:spPr bwMode="auto">
            <a:xfrm>
              <a:off x="6929306" y="4306980"/>
              <a:ext cx="6349" cy="6286"/>
            </a:xfrm>
            <a:custGeom>
              <a:avLst/>
              <a:gdLst>
                <a:gd name="T0" fmla="*/ 2147483647 w 3"/>
                <a:gd name="T1" fmla="*/ 2147483647 h 3"/>
                <a:gd name="T2" fmla="*/ 2147483647 w 3"/>
                <a:gd name="T3" fmla="*/ 2147483647 h 3"/>
                <a:gd name="T4" fmla="*/ 2147483647 w 3"/>
                <a:gd name="T5" fmla="*/ 2147483647 h 3"/>
                <a:gd name="T6" fmla="*/ 0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3" y="3"/>
                  </a:cubicBezTo>
                  <a:cubicBezTo>
                    <a:pt x="2" y="3"/>
                    <a:pt x="1" y="3"/>
                    <a:pt x="1" y="2"/>
                  </a:cubicBezTo>
                  <a:cubicBezTo>
                    <a:pt x="0" y="2"/>
                    <a:pt x="0" y="1"/>
                    <a:pt x="0" y="0"/>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12" name="Freeform 469"/>
            <p:cNvSpPr>
              <a:spLocks noChangeAspect="1"/>
            </p:cNvSpPr>
            <p:nvPr/>
          </p:nvSpPr>
          <p:spPr bwMode="auto">
            <a:xfrm>
              <a:off x="6732474" y="4772121"/>
              <a:ext cx="3175" cy="7858"/>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1" y="4"/>
                    <a:pt x="1" y="3"/>
                  </a:cubicBezTo>
                  <a:cubicBezTo>
                    <a:pt x="0" y="3"/>
                    <a:pt x="0" y="2"/>
                    <a:pt x="0" y="2"/>
                  </a:cubicBezTo>
                  <a:cubicBezTo>
                    <a:pt x="1" y="1"/>
                    <a:pt x="1" y="0"/>
                    <a:pt x="2" y="0"/>
                  </a:cubicBezTo>
                  <a:cubicBezTo>
                    <a:pt x="2" y="0"/>
                    <a:pt x="2" y="2"/>
                    <a:pt x="2"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13" name="Freeform 470"/>
            <p:cNvSpPr>
              <a:spLocks noChangeAspect="1"/>
            </p:cNvSpPr>
            <p:nvPr/>
          </p:nvSpPr>
          <p:spPr bwMode="auto">
            <a:xfrm>
              <a:off x="7338845" y="5311118"/>
              <a:ext cx="1587" cy="4714"/>
            </a:xfrm>
            <a:custGeom>
              <a:avLst/>
              <a:gdLst>
                <a:gd name="T0" fmla="*/ 2147483647 w 1"/>
                <a:gd name="T1" fmla="*/ 2147483647 h 3"/>
                <a:gd name="T2" fmla="*/ 0 w 1"/>
                <a:gd name="T3" fmla="*/ 2147483647 h 3"/>
                <a:gd name="T4" fmla="*/ 0 w 1"/>
                <a:gd name="T5" fmla="*/ 2147483647 h 3"/>
                <a:gd name="T6" fmla="*/ 0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2"/>
                  </a:cubicBezTo>
                  <a:cubicBezTo>
                    <a:pt x="0" y="2"/>
                    <a:pt x="0" y="2"/>
                    <a:pt x="0" y="1"/>
                  </a:cubicBezTo>
                  <a:cubicBezTo>
                    <a:pt x="0" y="1"/>
                    <a:pt x="0" y="0"/>
                    <a:pt x="0" y="0"/>
                  </a:cubicBezTo>
                  <a:cubicBezTo>
                    <a:pt x="1" y="0"/>
                    <a:pt x="1" y="1"/>
                    <a:pt x="1" y="2"/>
                  </a:cubicBezTo>
                  <a:close/>
                </a:path>
              </a:pathLst>
            </a:custGeom>
            <a:solidFill>
              <a:srgbClr val="56585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14" name="Freeform 471"/>
            <p:cNvSpPr>
              <a:spLocks noChangeAspect="1"/>
            </p:cNvSpPr>
            <p:nvPr/>
          </p:nvSpPr>
          <p:spPr bwMode="auto">
            <a:xfrm>
              <a:off x="7329321" y="5447831"/>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2"/>
                    <a:pt x="1" y="3"/>
                    <a:pt x="1" y="2"/>
                  </a:cubicBezTo>
                  <a:cubicBezTo>
                    <a:pt x="0" y="2"/>
                    <a:pt x="0" y="2"/>
                    <a:pt x="0" y="1"/>
                  </a:cubicBezTo>
                  <a:cubicBezTo>
                    <a:pt x="0" y="1"/>
                    <a:pt x="0" y="0"/>
                    <a:pt x="1" y="0"/>
                  </a:cubicBezTo>
                  <a:cubicBezTo>
                    <a:pt x="2" y="0"/>
                    <a:pt x="2" y="1"/>
                    <a:pt x="2"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15" name="Freeform 472"/>
            <p:cNvSpPr>
              <a:spLocks noChangeAspect="1"/>
            </p:cNvSpPr>
            <p:nvPr/>
          </p:nvSpPr>
          <p:spPr bwMode="auto">
            <a:xfrm>
              <a:off x="7135663" y="4504979"/>
              <a:ext cx="1587"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0"/>
                  </a:cubicBezTo>
                  <a:cubicBezTo>
                    <a:pt x="2" y="1"/>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16" name="Freeform 473"/>
            <p:cNvSpPr>
              <a:spLocks noChangeAspect="1"/>
            </p:cNvSpPr>
            <p:nvPr/>
          </p:nvSpPr>
          <p:spPr bwMode="auto">
            <a:xfrm>
              <a:off x="7935691" y="4759549"/>
              <a:ext cx="1587" cy="471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2"/>
                    <a:pt x="0" y="2"/>
                  </a:cubicBezTo>
                  <a:cubicBezTo>
                    <a:pt x="0" y="1"/>
                    <a:pt x="0" y="0"/>
                    <a:pt x="1" y="0"/>
                  </a:cubicBezTo>
                  <a:cubicBezTo>
                    <a:pt x="2" y="1"/>
                    <a:pt x="2" y="1"/>
                    <a:pt x="2"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17" name="Freeform 474"/>
            <p:cNvSpPr>
              <a:spLocks noChangeAspect="1"/>
            </p:cNvSpPr>
            <p:nvPr/>
          </p:nvSpPr>
          <p:spPr bwMode="auto">
            <a:xfrm>
              <a:off x="7878547" y="4828692"/>
              <a:ext cx="1587"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1"/>
                  </a:cubicBezTo>
                  <a:cubicBezTo>
                    <a:pt x="0" y="1"/>
                    <a:pt x="0" y="0"/>
                    <a:pt x="1" y="0"/>
                  </a:cubicBezTo>
                  <a:cubicBezTo>
                    <a:pt x="2" y="0"/>
                    <a:pt x="2" y="1"/>
                    <a:pt x="2"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18" name="Oval 475"/>
            <p:cNvSpPr>
              <a:spLocks noChangeAspect="1" noChangeArrowheads="1"/>
            </p:cNvSpPr>
            <p:nvPr/>
          </p:nvSpPr>
          <p:spPr bwMode="auto">
            <a:xfrm>
              <a:off x="7902356" y="4581979"/>
              <a:ext cx="1588" cy="3143"/>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719" name="Freeform 476"/>
            <p:cNvSpPr>
              <a:spLocks noChangeAspect="1"/>
            </p:cNvSpPr>
            <p:nvPr/>
          </p:nvSpPr>
          <p:spPr bwMode="auto">
            <a:xfrm>
              <a:off x="7900770" y="4592979"/>
              <a:ext cx="1587" cy="6286"/>
            </a:xfrm>
            <a:custGeom>
              <a:avLst/>
              <a:gdLst>
                <a:gd name="T0" fmla="*/ 2147483647 w 1"/>
                <a:gd name="T1" fmla="*/ 2147483647 h 3"/>
                <a:gd name="T2" fmla="*/ 0 w 1"/>
                <a:gd name="T3" fmla="*/ 2147483647 h 3"/>
                <a:gd name="T4" fmla="*/ 0 w 1"/>
                <a:gd name="T5" fmla="*/ 2147483647 h 3"/>
                <a:gd name="T6" fmla="*/ 0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3"/>
                    <a:pt x="0" y="2"/>
                    <a:pt x="0" y="2"/>
                  </a:cubicBezTo>
                  <a:cubicBezTo>
                    <a:pt x="0" y="1"/>
                    <a:pt x="0" y="0"/>
                    <a:pt x="0" y="0"/>
                  </a:cubicBezTo>
                  <a:cubicBezTo>
                    <a:pt x="1" y="1"/>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0" name="Freeform 477"/>
            <p:cNvSpPr>
              <a:spLocks noChangeAspect="1"/>
            </p:cNvSpPr>
            <p:nvPr/>
          </p:nvSpPr>
          <p:spPr bwMode="auto">
            <a:xfrm>
              <a:off x="7926167" y="4737550"/>
              <a:ext cx="4762" cy="7858"/>
            </a:xfrm>
            <a:custGeom>
              <a:avLst/>
              <a:gdLst>
                <a:gd name="T0" fmla="*/ 2147483647 w 3"/>
                <a:gd name="T1" fmla="*/ 2147483647 h 4"/>
                <a:gd name="T2" fmla="*/ 2147483647 w 3"/>
                <a:gd name="T3" fmla="*/ 2147483647 h 4"/>
                <a:gd name="T4" fmla="*/ 0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2"/>
                  </a:moveTo>
                  <a:cubicBezTo>
                    <a:pt x="2" y="3"/>
                    <a:pt x="2" y="4"/>
                    <a:pt x="1" y="4"/>
                  </a:cubicBezTo>
                  <a:cubicBezTo>
                    <a:pt x="0" y="4"/>
                    <a:pt x="0" y="3"/>
                    <a:pt x="0" y="2"/>
                  </a:cubicBezTo>
                  <a:cubicBezTo>
                    <a:pt x="0" y="1"/>
                    <a:pt x="0" y="0"/>
                    <a:pt x="1" y="0"/>
                  </a:cubicBezTo>
                  <a:cubicBezTo>
                    <a:pt x="3" y="0"/>
                    <a:pt x="2" y="1"/>
                    <a:pt x="2"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1" name="Freeform 478"/>
            <p:cNvSpPr>
              <a:spLocks noChangeAspect="1"/>
            </p:cNvSpPr>
            <p:nvPr/>
          </p:nvSpPr>
          <p:spPr bwMode="auto">
            <a:xfrm>
              <a:off x="7907119" y="4625979"/>
              <a:ext cx="3175" cy="4714"/>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0" y="3"/>
                    <a:pt x="0" y="2"/>
                  </a:cubicBezTo>
                  <a:cubicBezTo>
                    <a:pt x="0" y="2"/>
                    <a:pt x="0" y="1"/>
                    <a:pt x="0" y="1"/>
                  </a:cubicBezTo>
                  <a:cubicBezTo>
                    <a:pt x="1" y="1"/>
                    <a:pt x="2" y="0"/>
                    <a:pt x="2" y="1"/>
                  </a:cubicBezTo>
                  <a:cubicBezTo>
                    <a:pt x="2" y="2"/>
                    <a:pt x="2" y="2"/>
                    <a:pt x="1"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2" name="Freeform 479"/>
            <p:cNvSpPr>
              <a:spLocks noChangeAspect="1"/>
            </p:cNvSpPr>
            <p:nvPr/>
          </p:nvSpPr>
          <p:spPr bwMode="auto">
            <a:xfrm>
              <a:off x="8153159" y="4698265"/>
              <a:ext cx="1588" cy="4714"/>
            </a:xfrm>
            <a:custGeom>
              <a:avLst/>
              <a:gdLst>
                <a:gd name="T0" fmla="*/ 0 w 1"/>
                <a:gd name="T1" fmla="*/ 2147483647 h 2"/>
                <a:gd name="T2" fmla="*/ 0 w 1"/>
                <a:gd name="T3" fmla="*/ 2147483647 h 2"/>
                <a:gd name="T4" fmla="*/ 2147483647 w 1"/>
                <a:gd name="T5" fmla="*/ 2147483647 h 2"/>
                <a:gd name="T6" fmla="*/ 0 w 1"/>
                <a:gd name="T7" fmla="*/ 0 h 2"/>
                <a:gd name="T8" fmla="*/ 0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0" y="1"/>
                  </a:moveTo>
                  <a:cubicBezTo>
                    <a:pt x="0" y="2"/>
                    <a:pt x="0" y="2"/>
                    <a:pt x="0" y="2"/>
                  </a:cubicBezTo>
                  <a:cubicBezTo>
                    <a:pt x="1" y="2"/>
                    <a:pt x="1" y="1"/>
                    <a:pt x="1" y="1"/>
                  </a:cubicBezTo>
                  <a:cubicBezTo>
                    <a:pt x="1" y="1"/>
                    <a:pt x="1" y="0"/>
                    <a:pt x="0" y="0"/>
                  </a:cubicBezTo>
                  <a:cubicBezTo>
                    <a:pt x="0" y="1"/>
                    <a:pt x="0" y="1"/>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3" name="Freeform 480"/>
            <p:cNvSpPr>
              <a:spLocks noChangeAspect="1"/>
            </p:cNvSpPr>
            <p:nvPr/>
          </p:nvSpPr>
          <p:spPr bwMode="auto">
            <a:xfrm>
              <a:off x="8157922" y="4676265"/>
              <a:ext cx="6349"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4" name="Freeform 481"/>
            <p:cNvSpPr>
              <a:spLocks noChangeAspect="1"/>
            </p:cNvSpPr>
            <p:nvPr/>
          </p:nvSpPr>
          <p:spPr bwMode="auto">
            <a:xfrm>
              <a:off x="8172207" y="4665264"/>
              <a:ext cx="3175" cy="3143"/>
            </a:xfrm>
            <a:custGeom>
              <a:avLst/>
              <a:gdLst>
                <a:gd name="T0" fmla="*/ 2147483647 w 2"/>
                <a:gd name="T1" fmla="*/ 2147483647 h 2"/>
                <a:gd name="T2" fmla="*/ 0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0" y="1"/>
                  </a:cubicBezTo>
                  <a:cubicBezTo>
                    <a:pt x="1" y="0"/>
                    <a:pt x="1" y="0"/>
                    <a:pt x="2" y="0"/>
                  </a:cubicBezTo>
                  <a:cubicBezTo>
                    <a:pt x="2" y="1"/>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5" name="Freeform 482"/>
            <p:cNvSpPr>
              <a:spLocks noChangeAspect="1"/>
            </p:cNvSpPr>
            <p:nvPr/>
          </p:nvSpPr>
          <p:spPr bwMode="auto">
            <a:xfrm>
              <a:off x="8165858" y="4658979"/>
              <a:ext cx="4763" cy="6286"/>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0" y="3"/>
                    <a:pt x="0" y="2"/>
                  </a:cubicBezTo>
                  <a:cubicBezTo>
                    <a:pt x="0" y="2"/>
                    <a:pt x="0" y="1"/>
                    <a:pt x="0" y="1"/>
                  </a:cubicBezTo>
                  <a:cubicBezTo>
                    <a:pt x="1" y="1"/>
                    <a:pt x="1" y="0"/>
                    <a:pt x="2" y="1"/>
                  </a:cubicBezTo>
                  <a:cubicBezTo>
                    <a:pt x="2"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6" name="Freeform 483"/>
            <p:cNvSpPr>
              <a:spLocks noChangeAspect="1"/>
            </p:cNvSpPr>
            <p:nvPr/>
          </p:nvSpPr>
          <p:spPr bwMode="auto">
            <a:xfrm>
              <a:off x="7008674" y="3422271"/>
              <a:ext cx="3175" cy="6286"/>
            </a:xfrm>
            <a:custGeom>
              <a:avLst/>
              <a:gdLst>
                <a:gd name="T0" fmla="*/ 2147483647 w 1"/>
                <a:gd name="T1" fmla="*/ 2147483647 h 3"/>
                <a:gd name="T2" fmla="*/ 0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3"/>
                    <a:pt x="0" y="2"/>
                    <a:pt x="0" y="2"/>
                  </a:cubicBezTo>
                  <a:cubicBezTo>
                    <a:pt x="0" y="1"/>
                    <a:pt x="0" y="0"/>
                    <a:pt x="1" y="0"/>
                  </a:cubicBezTo>
                  <a:cubicBezTo>
                    <a:pt x="1"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7" name="Freeform 484"/>
            <p:cNvSpPr>
              <a:spLocks noChangeAspect="1"/>
            </p:cNvSpPr>
            <p:nvPr/>
          </p:nvSpPr>
          <p:spPr bwMode="auto">
            <a:xfrm>
              <a:off x="6868987" y="3662698"/>
              <a:ext cx="3175" cy="471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2"/>
                  </a:moveTo>
                  <a:cubicBezTo>
                    <a:pt x="2" y="2"/>
                    <a:pt x="1" y="2"/>
                    <a:pt x="1" y="2"/>
                  </a:cubicBezTo>
                  <a:cubicBezTo>
                    <a:pt x="0" y="2"/>
                    <a:pt x="0" y="2"/>
                    <a:pt x="0" y="1"/>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8" name="Freeform 485"/>
            <p:cNvSpPr>
              <a:spLocks noChangeAspect="1"/>
            </p:cNvSpPr>
            <p:nvPr/>
          </p:nvSpPr>
          <p:spPr bwMode="auto">
            <a:xfrm>
              <a:off x="6849938" y="3907840"/>
              <a:ext cx="4762" cy="6286"/>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3"/>
                  </a:moveTo>
                  <a:cubicBezTo>
                    <a:pt x="1" y="3"/>
                    <a:pt x="1" y="3"/>
                    <a:pt x="0" y="3"/>
                  </a:cubicBezTo>
                  <a:cubicBezTo>
                    <a:pt x="0" y="3"/>
                    <a:pt x="0" y="2"/>
                    <a:pt x="0" y="2"/>
                  </a:cubicBezTo>
                  <a:cubicBezTo>
                    <a:pt x="1" y="1"/>
                    <a:pt x="1" y="0"/>
                    <a:pt x="2" y="1"/>
                  </a:cubicBezTo>
                  <a:cubicBezTo>
                    <a:pt x="2" y="1"/>
                    <a:pt x="2" y="2"/>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29" name="Freeform 486"/>
            <p:cNvSpPr>
              <a:spLocks noChangeAspect="1"/>
            </p:cNvSpPr>
            <p:nvPr/>
          </p:nvSpPr>
          <p:spPr bwMode="auto">
            <a:xfrm>
              <a:off x="6921369" y="3813555"/>
              <a:ext cx="4763" cy="4715"/>
            </a:xfrm>
            <a:custGeom>
              <a:avLst/>
              <a:gdLst>
                <a:gd name="T0" fmla="*/ 2147483647 w 3"/>
                <a:gd name="T1" fmla="*/ 2147483647 h 2"/>
                <a:gd name="T2" fmla="*/ 2147483647 w 3"/>
                <a:gd name="T3" fmla="*/ 2147483647 h 2"/>
                <a:gd name="T4" fmla="*/ 2147483647 w 3"/>
                <a:gd name="T5" fmla="*/ 2147483647 h 2"/>
                <a:gd name="T6" fmla="*/ 0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2" y="2"/>
                  </a:cubicBezTo>
                  <a:cubicBezTo>
                    <a:pt x="2" y="2"/>
                    <a:pt x="1" y="2"/>
                    <a:pt x="1" y="2"/>
                  </a:cubicBezTo>
                  <a:cubicBezTo>
                    <a:pt x="1" y="1"/>
                    <a:pt x="0" y="1"/>
                    <a:pt x="0" y="0"/>
                  </a:cubicBezTo>
                  <a:cubicBezTo>
                    <a:pt x="1" y="0"/>
                    <a:pt x="2"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30" name="Freeform 487"/>
            <p:cNvSpPr>
              <a:spLocks noChangeAspect="1"/>
            </p:cNvSpPr>
            <p:nvPr/>
          </p:nvSpPr>
          <p:spPr bwMode="auto">
            <a:xfrm>
              <a:off x="6989626" y="3926697"/>
              <a:ext cx="4762" cy="9429"/>
            </a:xfrm>
            <a:custGeom>
              <a:avLst/>
              <a:gdLst>
                <a:gd name="T0" fmla="*/ 2147483647 w 2"/>
                <a:gd name="T1" fmla="*/ 2147483647 h 4"/>
                <a:gd name="T2" fmla="*/ 2147483647 w 2"/>
                <a:gd name="T3" fmla="*/ 2147483647 h 4"/>
                <a:gd name="T4" fmla="*/ 0 w 2"/>
                <a:gd name="T5" fmla="*/ 2147483647 h 4"/>
                <a:gd name="T6" fmla="*/ 2147483647 w 2"/>
                <a:gd name="T7" fmla="*/ 2147483647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1" y="4"/>
                    <a:pt x="1" y="3"/>
                  </a:cubicBezTo>
                  <a:cubicBezTo>
                    <a:pt x="0" y="3"/>
                    <a:pt x="0" y="3"/>
                    <a:pt x="0" y="2"/>
                  </a:cubicBezTo>
                  <a:cubicBezTo>
                    <a:pt x="0" y="2"/>
                    <a:pt x="0" y="0"/>
                    <a:pt x="1" y="1"/>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31" name="Freeform 488"/>
            <p:cNvSpPr>
              <a:spLocks noChangeAspect="1"/>
            </p:cNvSpPr>
            <p:nvPr/>
          </p:nvSpPr>
          <p:spPr bwMode="auto">
            <a:xfrm>
              <a:off x="6929306" y="3851269"/>
              <a:ext cx="6349" cy="6286"/>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3" y="2"/>
                    <a:pt x="3" y="3"/>
                    <a:pt x="2" y="3"/>
                  </a:cubicBezTo>
                  <a:cubicBezTo>
                    <a:pt x="2" y="3"/>
                    <a:pt x="1" y="3"/>
                    <a:pt x="1" y="2"/>
                  </a:cubicBezTo>
                  <a:cubicBezTo>
                    <a:pt x="1" y="2"/>
                    <a:pt x="0" y="1"/>
                    <a:pt x="1" y="1"/>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32" name="Freeform 489"/>
            <p:cNvSpPr>
              <a:spLocks noChangeAspect="1"/>
            </p:cNvSpPr>
            <p:nvPr/>
          </p:nvSpPr>
          <p:spPr bwMode="auto">
            <a:xfrm>
              <a:off x="6853113" y="3819840"/>
              <a:ext cx="4762" cy="4715"/>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3" y="3"/>
                  </a:cubicBezTo>
                  <a:cubicBezTo>
                    <a:pt x="2" y="3"/>
                    <a:pt x="2" y="3"/>
                    <a:pt x="1" y="2"/>
                  </a:cubicBezTo>
                  <a:cubicBezTo>
                    <a:pt x="1" y="2"/>
                    <a:pt x="0" y="1"/>
                    <a:pt x="1" y="1"/>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33" name="Freeform 490"/>
            <p:cNvSpPr>
              <a:spLocks noChangeAspect="1"/>
            </p:cNvSpPr>
            <p:nvPr/>
          </p:nvSpPr>
          <p:spPr bwMode="auto">
            <a:xfrm>
              <a:off x="6957879" y="3943983"/>
              <a:ext cx="3175" cy="6286"/>
            </a:xfrm>
            <a:custGeom>
              <a:avLst/>
              <a:gdLst>
                <a:gd name="T0" fmla="*/ 2 w 2"/>
                <a:gd name="T1" fmla="*/ 1 h 3"/>
                <a:gd name="T2" fmla="*/ 2 w 2"/>
                <a:gd name="T3" fmla="*/ 2 h 3"/>
                <a:gd name="T4" fmla="*/ 1 w 2"/>
                <a:gd name="T5" fmla="*/ 2 h 3"/>
                <a:gd name="T6" fmla="*/ 0 w 2"/>
                <a:gd name="T7" fmla="*/ 0 h 3"/>
                <a:gd name="T8" fmla="*/ 2 w 2"/>
                <a:gd name="T9" fmla="*/ 1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1"/>
                    <a:pt x="2" y="2"/>
                    <a:pt x="2" y="2"/>
                  </a:cubicBezTo>
                  <a:cubicBezTo>
                    <a:pt x="2" y="3"/>
                    <a:pt x="1" y="2"/>
                    <a:pt x="1" y="2"/>
                  </a:cubicBezTo>
                  <a:cubicBezTo>
                    <a:pt x="0" y="2"/>
                    <a:pt x="0" y="1"/>
                    <a:pt x="0" y="0"/>
                  </a:cubicBezTo>
                  <a:cubicBezTo>
                    <a:pt x="1" y="0"/>
                    <a:pt x="2"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34" name="Freeform 491"/>
            <p:cNvSpPr>
              <a:spLocks noChangeAspect="1"/>
            </p:cNvSpPr>
            <p:nvPr/>
          </p:nvSpPr>
          <p:spPr bwMode="auto">
            <a:xfrm>
              <a:off x="6846764" y="3879554"/>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2"/>
                    <a:pt x="0" y="2"/>
                    <a:pt x="0" y="1"/>
                  </a:cubicBezTo>
                  <a:cubicBezTo>
                    <a:pt x="1" y="1"/>
                    <a:pt x="1" y="0"/>
                    <a:pt x="2" y="0"/>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35" name="Freeform 492"/>
            <p:cNvSpPr>
              <a:spLocks noChangeAspect="1"/>
            </p:cNvSpPr>
            <p:nvPr/>
          </p:nvSpPr>
          <p:spPr bwMode="auto">
            <a:xfrm>
              <a:off x="6875336" y="3899983"/>
              <a:ext cx="4762" cy="6286"/>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1"/>
                  </a:cubicBezTo>
                  <a:cubicBezTo>
                    <a:pt x="2"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36" name="Freeform 493"/>
            <p:cNvSpPr>
              <a:spLocks noChangeAspect="1"/>
            </p:cNvSpPr>
            <p:nvPr/>
          </p:nvSpPr>
          <p:spPr bwMode="auto">
            <a:xfrm>
              <a:off x="7891245" y="4520694"/>
              <a:ext cx="6349" cy="4715"/>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2"/>
                    <a:pt x="3" y="2"/>
                    <a:pt x="2" y="2"/>
                  </a:cubicBezTo>
                  <a:cubicBezTo>
                    <a:pt x="2" y="3"/>
                    <a:pt x="1" y="2"/>
                    <a:pt x="1" y="2"/>
                  </a:cubicBezTo>
                  <a:cubicBezTo>
                    <a:pt x="1" y="2"/>
                    <a:pt x="0" y="1"/>
                    <a:pt x="1" y="1"/>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37" name="Freeform 494"/>
            <p:cNvSpPr>
              <a:spLocks noChangeAspect="1"/>
            </p:cNvSpPr>
            <p:nvPr/>
          </p:nvSpPr>
          <p:spPr bwMode="auto">
            <a:xfrm>
              <a:off x="7884896" y="4508122"/>
              <a:ext cx="4762" cy="471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38" name="Freeform 495"/>
            <p:cNvSpPr>
              <a:spLocks noChangeAspect="1"/>
            </p:cNvSpPr>
            <p:nvPr/>
          </p:nvSpPr>
          <p:spPr bwMode="auto">
            <a:xfrm>
              <a:off x="7780130" y="4464122"/>
              <a:ext cx="4762" cy="471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39" name="Freeform 496"/>
            <p:cNvSpPr>
              <a:spLocks noChangeAspect="1"/>
            </p:cNvSpPr>
            <p:nvPr/>
          </p:nvSpPr>
          <p:spPr bwMode="auto">
            <a:xfrm>
              <a:off x="7700762" y="4432694"/>
              <a:ext cx="6349" cy="6286"/>
            </a:xfrm>
            <a:custGeom>
              <a:avLst/>
              <a:gdLst>
                <a:gd name="T0" fmla="*/ 2 w 2"/>
                <a:gd name="T1" fmla="*/ 2 h 3"/>
                <a:gd name="T2" fmla="*/ 1 w 2"/>
                <a:gd name="T3" fmla="*/ 3 h 3"/>
                <a:gd name="T4" fmla="*/ 0 w 2"/>
                <a:gd name="T5" fmla="*/ 2 h 3"/>
                <a:gd name="T6" fmla="*/ 2 w 2"/>
                <a:gd name="T7" fmla="*/ 0 h 3"/>
                <a:gd name="T8" fmla="*/ 2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1" y="1"/>
                    <a:pt x="1" y="0"/>
                    <a:pt x="2" y="0"/>
                  </a:cubicBezTo>
                  <a:cubicBezTo>
                    <a:pt x="2" y="1"/>
                    <a:pt x="2" y="2"/>
                    <a:pt x="2"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40" name="Freeform 497"/>
            <p:cNvSpPr>
              <a:spLocks noChangeAspect="1"/>
            </p:cNvSpPr>
            <p:nvPr/>
          </p:nvSpPr>
          <p:spPr bwMode="auto">
            <a:xfrm>
              <a:off x="7683301" y="4435837"/>
              <a:ext cx="4763" cy="471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2"/>
                  </a:cubicBezTo>
                  <a:cubicBezTo>
                    <a:pt x="0" y="2"/>
                    <a:pt x="0" y="2"/>
                    <a:pt x="0" y="1"/>
                  </a:cubicBezTo>
                  <a:cubicBezTo>
                    <a:pt x="1" y="1"/>
                    <a:pt x="1" y="0"/>
                    <a:pt x="2"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41" name="Freeform 498"/>
            <p:cNvSpPr>
              <a:spLocks noChangeAspect="1"/>
            </p:cNvSpPr>
            <p:nvPr/>
          </p:nvSpPr>
          <p:spPr bwMode="auto">
            <a:xfrm>
              <a:off x="7662666" y="4382409"/>
              <a:ext cx="3175" cy="6286"/>
            </a:xfrm>
            <a:custGeom>
              <a:avLst/>
              <a:gdLst>
                <a:gd name="T0" fmla="*/ 1 w 2"/>
                <a:gd name="T1" fmla="*/ 2 h 3"/>
                <a:gd name="T2" fmla="*/ 0 w 2"/>
                <a:gd name="T3" fmla="*/ 3 h 3"/>
                <a:gd name="T4" fmla="*/ 0 w 2"/>
                <a:gd name="T5" fmla="*/ 1 h 3"/>
                <a:gd name="T6" fmla="*/ 1 w 2"/>
                <a:gd name="T7" fmla="*/ 0 h 3"/>
                <a:gd name="T8" fmla="*/ 1 w 2"/>
                <a:gd name="T9" fmla="*/ 2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3"/>
                    <a:pt x="0" y="2"/>
                    <a:pt x="0" y="1"/>
                  </a:cubicBezTo>
                  <a:cubicBezTo>
                    <a:pt x="0" y="1"/>
                    <a:pt x="1" y="0"/>
                    <a:pt x="1" y="0"/>
                  </a:cubicBezTo>
                  <a:cubicBezTo>
                    <a:pt x="2" y="1"/>
                    <a:pt x="2" y="2"/>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42" name="Freeform 499"/>
            <p:cNvSpPr>
              <a:spLocks noChangeAspect="1"/>
            </p:cNvSpPr>
            <p:nvPr/>
          </p:nvSpPr>
          <p:spPr bwMode="auto">
            <a:xfrm>
              <a:off x="7651554" y="4390266"/>
              <a:ext cx="3175" cy="7857"/>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2"/>
                    <a:pt x="0" y="2"/>
                    <a:pt x="0" y="1"/>
                  </a:cubicBezTo>
                  <a:cubicBezTo>
                    <a:pt x="0" y="1"/>
                    <a:pt x="1" y="0"/>
                    <a:pt x="1" y="0"/>
                  </a:cubicBezTo>
                  <a:cubicBezTo>
                    <a:pt x="2" y="1"/>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43" name="Freeform 500"/>
            <p:cNvSpPr>
              <a:spLocks noChangeAspect="1"/>
            </p:cNvSpPr>
            <p:nvPr/>
          </p:nvSpPr>
          <p:spPr bwMode="auto">
            <a:xfrm>
              <a:off x="7735684" y="4432694"/>
              <a:ext cx="6349" cy="6286"/>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1" y="2"/>
                    <a:pt x="0" y="1"/>
                    <a:pt x="0" y="1"/>
                  </a:cubicBezTo>
                  <a:cubicBezTo>
                    <a:pt x="1"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44" name="Freeform 501"/>
            <p:cNvSpPr>
              <a:spLocks noChangeAspect="1"/>
            </p:cNvSpPr>
            <p:nvPr/>
          </p:nvSpPr>
          <p:spPr bwMode="auto">
            <a:xfrm>
              <a:off x="7689650" y="4437409"/>
              <a:ext cx="4763" cy="4714"/>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3" y="2"/>
                  </a:cubicBezTo>
                  <a:cubicBezTo>
                    <a:pt x="2" y="3"/>
                    <a:pt x="2" y="3"/>
                    <a:pt x="1" y="2"/>
                  </a:cubicBezTo>
                  <a:cubicBezTo>
                    <a:pt x="1" y="2"/>
                    <a:pt x="0" y="2"/>
                    <a:pt x="1" y="1"/>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45" name="Freeform 502"/>
            <p:cNvSpPr>
              <a:spLocks noChangeAspect="1"/>
            </p:cNvSpPr>
            <p:nvPr/>
          </p:nvSpPr>
          <p:spPr bwMode="auto">
            <a:xfrm>
              <a:off x="7672190" y="4410694"/>
              <a:ext cx="3175" cy="6286"/>
            </a:xfrm>
            <a:custGeom>
              <a:avLst/>
              <a:gdLst>
                <a:gd name="T0" fmla="*/ 2147483647 w 2"/>
                <a:gd name="T1" fmla="*/ 2147483647 h 3"/>
                <a:gd name="T2" fmla="*/ 2147483647 w 2"/>
                <a:gd name="T3" fmla="*/ 2147483647 h 3"/>
                <a:gd name="T4" fmla="*/ 0 w 2"/>
                <a:gd name="T5" fmla="*/ 2147483647 h 3"/>
                <a:gd name="T6" fmla="*/ 0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2" y="2"/>
                    <a:pt x="2" y="3"/>
                    <a:pt x="1" y="3"/>
                  </a:cubicBezTo>
                  <a:cubicBezTo>
                    <a:pt x="0" y="3"/>
                    <a:pt x="0" y="2"/>
                    <a:pt x="0" y="2"/>
                  </a:cubicBezTo>
                  <a:cubicBezTo>
                    <a:pt x="0" y="2"/>
                    <a:pt x="0" y="1"/>
                    <a:pt x="0" y="1"/>
                  </a:cubicBezTo>
                  <a:cubicBezTo>
                    <a:pt x="1"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46" name="Freeform 503"/>
            <p:cNvSpPr>
              <a:spLocks noChangeAspect="1"/>
            </p:cNvSpPr>
            <p:nvPr/>
          </p:nvSpPr>
          <p:spPr bwMode="auto">
            <a:xfrm>
              <a:off x="7530915" y="4451551"/>
              <a:ext cx="4763"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47" name="Freeform 504"/>
            <p:cNvSpPr>
              <a:spLocks noChangeAspect="1"/>
            </p:cNvSpPr>
            <p:nvPr/>
          </p:nvSpPr>
          <p:spPr bwMode="auto">
            <a:xfrm>
              <a:off x="7521390" y="4228409"/>
              <a:ext cx="4763" cy="1572"/>
            </a:xfrm>
            <a:custGeom>
              <a:avLst/>
              <a:gdLst>
                <a:gd name="T0" fmla="*/ 2147483647 w 3"/>
                <a:gd name="T1" fmla="*/ 2147483647 h 1"/>
                <a:gd name="T2" fmla="*/ 0 w 3"/>
                <a:gd name="T3" fmla="*/ 2147483647 h 1"/>
                <a:gd name="T4" fmla="*/ 2147483647 w 3"/>
                <a:gd name="T5" fmla="*/ 0 h 1"/>
                <a:gd name="T6" fmla="*/ 2147483647 w 3"/>
                <a:gd name="T7" fmla="*/ 2147483647 h 1"/>
                <a:gd name="T8" fmla="*/ 2147483647 w 3"/>
                <a:gd name="T9" fmla="*/ 2147483647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1" y="1"/>
                  </a:moveTo>
                  <a:cubicBezTo>
                    <a:pt x="1" y="1"/>
                    <a:pt x="0" y="1"/>
                    <a:pt x="0" y="1"/>
                  </a:cubicBezTo>
                  <a:cubicBezTo>
                    <a:pt x="0" y="0"/>
                    <a:pt x="1" y="0"/>
                    <a:pt x="1" y="0"/>
                  </a:cubicBezTo>
                  <a:cubicBezTo>
                    <a:pt x="2" y="0"/>
                    <a:pt x="3" y="0"/>
                    <a:pt x="3" y="1"/>
                  </a:cubicBezTo>
                  <a:cubicBezTo>
                    <a:pt x="2" y="1"/>
                    <a:pt x="2"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48" name="Freeform 505"/>
            <p:cNvSpPr>
              <a:spLocks noChangeAspect="1"/>
            </p:cNvSpPr>
            <p:nvPr/>
          </p:nvSpPr>
          <p:spPr bwMode="auto">
            <a:xfrm>
              <a:off x="7624569" y="4316409"/>
              <a:ext cx="3175" cy="3143"/>
            </a:xfrm>
            <a:custGeom>
              <a:avLst/>
              <a:gdLst>
                <a:gd name="T0" fmla="*/ 0 w 1"/>
                <a:gd name="T1" fmla="*/ 2147483647 h 2"/>
                <a:gd name="T2" fmla="*/ 0 w 1"/>
                <a:gd name="T3" fmla="*/ 0 h 2"/>
                <a:gd name="T4" fmla="*/ 2147483647 w 1"/>
                <a:gd name="T5" fmla="*/ 2147483647 h 2"/>
                <a:gd name="T6" fmla="*/ 2147483647 w 1"/>
                <a:gd name="T7" fmla="*/ 2147483647 h 2"/>
                <a:gd name="T8" fmla="*/ 0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0" y="1"/>
                  </a:moveTo>
                  <a:cubicBezTo>
                    <a:pt x="0" y="1"/>
                    <a:pt x="0" y="0"/>
                    <a:pt x="0" y="0"/>
                  </a:cubicBezTo>
                  <a:cubicBezTo>
                    <a:pt x="1" y="0"/>
                    <a:pt x="1" y="1"/>
                    <a:pt x="1" y="1"/>
                  </a:cubicBezTo>
                  <a:cubicBezTo>
                    <a:pt x="1" y="1"/>
                    <a:pt x="1" y="2"/>
                    <a:pt x="1" y="2"/>
                  </a:cubicBezTo>
                  <a:cubicBezTo>
                    <a:pt x="0" y="2"/>
                    <a:pt x="0" y="2"/>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49" name="Freeform 506"/>
            <p:cNvSpPr>
              <a:spLocks noChangeAspect="1"/>
            </p:cNvSpPr>
            <p:nvPr/>
          </p:nvSpPr>
          <p:spPr bwMode="auto">
            <a:xfrm>
              <a:off x="7275350" y="4427980"/>
              <a:ext cx="3175" cy="3143"/>
            </a:xfrm>
            <a:custGeom>
              <a:avLst/>
              <a:gdLst>
                <a:gd name="T0" fmla="*/ 2147483647 w 2"/>
                <a:gd name="T1" fmla="*/ 2147483647 h 2"/>
                <a:gd name="T2" fmla="*/ 0 w 2"/>
                <a:gd name="T3" fmla="*/ 2147483647 h 2"/>
                <a:gd name="T4" fmla="*/ 2147483647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1"/>
                  </a:cubicBezTo>
                  <a:cubicBezTo>
                    <a:pt x="0" y="1"/>
                    <a:pt x="0" y="0"/>
                    <a:pt x="1" y="0"/>
                  </a:cubicBezTo>
                  <a:cubicBezTo>
                    <a:pt x="1" y="0"/>
                    <a:pt x="2" y="0"/>
                    <a:pt x="2" y="1"/>
                  </a:cubicBezTo>
                  <a:cubicBezTo>
                    <a:pt x="2"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50" name="Freeform 507"/>
            <p:cNvSpPr>
              <a:spLocks noChangeAspect="1"/>
            </p:cNvSpPr>
            <p:nvPr/>
          </p:nvSpPr>
          <p:spPr bwMode="auto">
            <a:xfrm>
              <a:off x="7192808" y="4222124"/>
              <a:ext cx="4762"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51" name="Freeform 508"/>
            <p:cNvSpPr>
              <a:spLocks noChangeAspect="1"/>
            </p:cNvSpPr>
            <p:nvPr/>
          </p:nvSpPr>
          <p:spPr bwMode="auto">
            <a:xfrm>
              <a:off x="7161061" y="4313266"/>
              <a:ext cx="4762" cy="3143"/>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1" y="2"/>
                    <a:pt x="1" y="2"/>
                  </a:cubicBezTo>
                  <a:cubicBezTo>
                    <a:pt x="1" y="1"/>
                    <a:pt x="0" y="1"/>
                    <a:pt x="0" y="0"/>
                  </a:cubicBezTo>
                  <a:cubicBezTo>
                    <a:pt x="0" y="0"/>
                    <a:pt x="1"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52" name="Oval 509"/>
            <p:cNvSpPr>
              <a:spLocks noChangeAspect="1" noChangeArrowheads="1"/>
            </p:cNvSpPr>
            <p:nvPr/>
          </p:nvSpPr>
          <p:spPr bwMode="auto">
            <a:xfrm>
              <a:off x="7049945" y="4391837"/>
              <a:ext cx="3175" cy="7858"/>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753" name="Freeform 510"/>
            <p:cNvSpPr>
              <a:spLocks noChangeAspect="1"/>
            </p:cNvSpPr>
            <p:nvPr/>
          </p:nvSpPr>
          <p:spPr bwMode="auto">
            <a:xfrm>
              <a:off x="7021373" y="4420123"/>
              <a:ext cx="0" cy="3143"/>
            </a:xfrm>
            <a:custGeom>
              <a:avLst/>
              <a:gdLst>
                <a:gd name="T0" fmla="*/ 2147483647 w 1"/>
                <a:gd name="T1" fmla="*/ 2147483647 h 2"/>
                <a:gd name="T2" fmla="*/ 0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0"/>
                    <a:pt x="0" y="0"/>
                    <a:pt x="0" y="0"/>
                  </a:cubicBezTo>
                  <a:cubicBezTo>
                    <a:pt x="1"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54" name="Freeform 511"/>
            <p:cNvSpPr>
              <a:spLocks noChangeAspect="1"/>
            </p:cNvSpPr>
            <p:nvPr/>
          </p:nvSpPr>
          <p:spPr bwMode="auto">
            <a:xfrm>
              <a:off x="7075343" y="4413837"/>
              <a:ext cx="3175" cy="6286"/>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0" y="3"/>
                    <a:pt x="0" y="3"/>
                  </a:cubicBezTo>
                  <a:cubicBezTo>
                    <a:pt x="0" y="2"/>
                    <a:pt x="0" y="2"/>
                    <a:pt x="0" y="1"/>
                  </a:cubicBezTo>
                  <a:cubicBezTo>
                    <a:pt x="0" y="1"/>
                    <a:pt x="1" y="0"/>
                    <a:pt x="1" y="1"/>
                  </a:cubicBezTo>
                  <a:cubicBezTo>
                    <a:pt x="2" y="1"/>
                    <a:pt x="1"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55" name="Freeform 512"/>
            <p:cNvSpPr>
              <a:spLocks noChangeAspect="1"/>
            </p:cNvSpPr>
            <p:nvPr/>
          </p:nvSpPr>
          <p:spPr bwMode="auto">
            <a:xfrm>
              <a:off x="7078518" y="4420123"/>
              <a:ext cx="0" cy="6286"/>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2"/>
                    <a:pt x="0" y="2"/>
                    <a:pt x="0" y="1"/>
                  </a:cubicBezTo>
                  <a:cubicBezTo>
                    <a:pt x="0" y="1"/>
                    <a:pt x="1" y="0"/>
                    <a:pt x="1" y="0"/>
                  </a:cubicBezTo>
                  <a:cubicBezTo>
                    <a:pt x="2"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56" name="Freeform 513"/>
            <p:cNvSpPr>
              <a:spLocks noChangeAspect="1"/>
            </p:cNvSpPr>
            <p:nvPr/>
          </p:nvSpPr>
          <p:spPr bwMode="auto">
            <a:xfrm>
              <a:off x="7035659" y="4275552"/>
              <a:ext cx="4763" cy="4715"/>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1" y="3"/>
                  </a:cubicBezTo>
                  <a:cubicBezTo>
                    <a:pt x="0" y="2"/>
                    <a:pt x="0" y="2"/>
                    <a:pt x="1" y="1"/>
                  </a:cubicBezTo>
                  <a:cubicBezTo>
                    <a:pt x="1" y="1"/>
                    <a:pt x="1" y="0"/>
                    <a:pt x="2" y="1"/>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57" name="Freeform 514"/>
            <p:cNvSpPr>
              <a:spLocks noChangeAspect="1"/>
            </p:cNvSpPr>
            <p:nvPr/>
          </p:nvSpPr>
          <p:spPr bwMode="auto">
            <a:xfrm>
              <a:off x="7083280" y="4204839"/>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58" name="Freeform 515"/>
            <p:cNvSpPr>
              <a:spLocks noChangeAspect="1"/>
            </p:cNvSpPr>
            <p:nvPr/>
          </p:nvSpPr>
          <p:spPr bwMode="auto">
            <a:xfrm>
              <a:off x="6949941" y="4355695"/>
              <a:ext cx="3175" cy="4714"/>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1"/>
                    <a:pt x="0" y="1"/>
                  </a:cubicBezTo>
                  <a:cubicBezTo>
                    <a:pt x="0"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59" name="Freeform 516"/>
            <p:cNvSpPr>
              <a:spLocks noChangeAspect="1"/>
            </p:cNvSpPr>
            <p:nvPr/>
          </p:nvSpPr>
          <p:spPr bwMode="auto">
            <a:xfrm>
              <a:off x="6945180" y="4343124"/>
              <a:ext cx="0" cy="3143"/>
            </a:xfrm>
            <a:custGeom>
              <a:avLst/>
              <a:gdLst>
                <a:gd name="T0" fmla="*/ 2147483647 w 2"/>
                <a:gd name="T1" fmla="*/ 2147483647 h 2"/>
                <a:gd name="T2" fmla="*/ 2147483647 w 2"/>
                <a:gd name="T3" fmla="*/ 2147483647 h 2"/>
                <a:gd name="T4" fmla="*/ 0 w 2"/>
                <a:gd name="T5" fmla="*/ 2147483647 h 2"/>
                <a:gd name="T6" fmla="*/ 0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2" y="1"/>
                    <a:pt x="2" y="2"/>
                    <a:pt x="1" y="2"/>
                  </a:cubicBezTo>
                  <a:cubicBezTo>
                    <a:pt x="0" y="2"/>
                    <a:pt x="0" y="2"/>
                    <a:pt x="0" y="1"/>
                  </a:cubicBezTo>
                  <a:cubicBezTo>
                    <a:pt x="0" y="1"/>
                    <a:pt x="0" y="0"/>
                    <a:pt x="0" y="0"/>
                  </a:cubicBezTo>
                  <a:cubicBezTo>
                    <a:pt x="1" y="0"/>
                    <a:pt x="1" y="0"/>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60" name="Freeform 517"/>
            <p:cNvSpPr>
              <a:spLocks noChangeAspect="1"/>
            </p:cNvSpPr>
            <p:nvPr/>
          </p:nvSpPr>
          <p:spPr bwMode="auto">
            <a:xfrm>
              <a:off x="7024548" y="4181267"/>
              <a:ext cx="4762" cy="4715"/>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1"/>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61" name="Freeform 518"/>
            <p:cNvSpPr>
              <a:spLocks noChangeAspect="1"/>
            </p:cNvSpPr>
            <p:nvPr/>
          </p:nvSpPr>
          <p:spPr bwMode="auto">
            <a:xfrm>
              <a:off x="7024548" y="4173410"/>
              <a:ext cx="3175" cy="3143"/>
            </a:xfrm>
            <a:custGeom>
              <a:avLst/>
              <a:gdLst>
                <a:gd name="T0" fmla="*/ 2 w 2"/>
                <a:gd name="T1" fmla="*/ 1 h 2"/>
                <a:gd name="T2" fmla="*/ 1 w 2"/>
                <a:gd name="T3" fmla="*/ 2 h 2"/>
                <a:gd name="T4" fmla="*/ 0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1" y="2"/>
                  </a:cubicBezTo>
                  <a:cubicBezTo>
                    <a:pt x="0" y="2"/>
                    <a:pt x="0" y="1"/>
                    <a:pt x="0" y="1"/>
                  </a:cubicBezTo>
                  <a:cubicBezTo>
                    <a:pt x="0" y="0"/>
                    <a:pt x="0" y="0"/>
                    <a:pt x="1" y="0"/>
                  </a:cubicBezTo>
                  <a:cubicBezTo>
                    <a:pt x="2" y="0"/>
                    <a:pt x="2"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62" name="Freeform 519"/>
            <p:cNvSpPr>
              <a:spLocks noChangeAspect="1"/>
            </p:cNvSpPr>
            <p:nvPr/>
          </p:nvSpPr>
          <p:spPr bwMode="auto">
            <a:xfrm>
              <a:off x="7029309" y="4193838"/>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63" name="Freeform 520"/>
            <p:cNvSpPr>
              <a:spLocks noChangeAspect="1"/>
            </p:cNvSpPr>
            <p:nvPr/>
          </p:nvSpPr>
          <p:spPr bwMode="auto">
            <a:xfrm>
              <a:off x="6932481" y="4244124"/>
              <a:ext cx="3175" cy="6286"/>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1"/>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64" name="Freeform 521"/>
            <p:cNvSpPr>
              <a:spLocks noChangeAspect="1"/>
            </p:cNvSpPr>
            <p:nvPr/>
          </p:nvSpPr>
          <p:spPr bwMode="auto">
            <a:xfrm>
              <a:off x="6946767" y="4245696"/>
              <a:ext cx="4763" cy="3143"/>
            </a:xfrm>
            <a:custGeom>
              <a:avLst/>
              <a:gdLst>
                <a:gd name="T0" fmla="*/ 2 w 2"/>
                <a:gd name="T1" fmla="*/ 1 h 2"/>
                <a:gd name="T2" fmla="*/ 1 w 2"/>
                <a:gd name="T3" fmla="*/ 2 h 2"/>
                <a:gd name="T4" fmla="*/ 1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1" y="2"/>
                  </a:cubicBezTo>
                  <a:cubicBezTo>
                    <a:pt x="1" y="2"/>
                    <a:pt x="0" y="1"/>
                    <a:pt x="1" y="1"/>
                  </a:cubicBezTo>
                  <a:cubicBezTo>
                    <a:pt x="1" y="1"/>
                    <a:pt x="1" y="0"/>
                    <a:pt x="1" y="0"/>
                  </a:cubicBezTo>
                  <a:cubicBezTo>
                    <a:pt x="2" y="0"/>
                    <a:pt x="2"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65" name="Freeform 522"/>
            <p:cNvSpPr>
              <a:spLocks noChangeAspect="1"/>
            </p:cNvSpPr>
            <p:nvPr/>
          </p:nvSpPr>
          <p:spPr bwMode="auto">
            <a:xfrm>
              <a:off x="7024548" y="4203267"/>
              <a:ext cx="1587" cy="4715"/>
            </a:xfrm>
            <a:custGeom>
              <a:avLst/>
              <a:gdLst>
                <a:gd name="T0" fmla="*/ 2147483647 w 1"/>
                <a:gd name="T1" fmla="*/ 2147483647 h 2"/>
                <a:gd name="T2" fmla="*/ 0 w 1"/>
                <a:gd name="T3" fmla="*/ 2147483647 h 2"/>
                <a:gd name="T4" fmla="*/ 0 w 1"/>
                <a:gd name="T5" fmla="*/ 2147483647 h 2"/>
                <a:gd name="T6" fmla="*/ 2147483647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2"/>
                    <a:pt x="0" y="1"/>
                  </a:cubicBezTo>
                  <a:cubicBezTo>
                    <a:pt x="0" y="1"/>
                    <a:pt x="0" y="0"/>
                    <a:pt x="1" y="0"/>
                  </a:cubicBezTo>
                  <a:cubicBezTo>
                    <a:pt x="1"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66" name="Freeform 523"/>
            <p:cNvSpPr>
              <a:spLocks noChangeAspect="1"/>
            </p:cNvSpPr>
            <p:nvPr/>
          </p:nvSpPr>
          <p:spPr bwMode="auto">
            <a:xfrm>
              <a:off x="7022960" y="4212695"/>
              <a:ext cx="3175" cy="6286"/>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3"/>
                  </a:cubicBezTo>
                  <a:cubicBezTo>
                    <a:pt x="0" y="2"/>
                    <a:pt x="0" y="2"/>
                    <a:pt x="0" y="1"/>
                  </a:cubicBezTo>
                  <a:cubicBezTo>
                    <a:pt x="0" y="1"/>
                    <a:pt x="0" y="0"/>
                    <a:pt x="1" y="0"/>
                  </a:cubicBezTo>
                  <a:cubicBezTo>
                    <a:pt x="2"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67" name="Oval 524"/>
            <p:cNvSpPr>
              <a:spLocks noChangeAspect="1" noChangeArrowheads="1"/>
            </p:cNvSpPr>
            <p:nvPr/>
          </p:nvSpPr>
          <p:spPr bwMode="auto">
            <a:xfrm>
              <a:off x="6929306" y="4291266"/>
              <a:ext cx="4762" cy="6286"/>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768" name="Freeform 525"/>
            <p:cNvSpPr>
              <a:spLocks noChangeAspect="1"/>
            </p:cNvSpPr>
            <p:nvPr/>
          </p:nvSpPr>
          <p:spPr bwMode="auto">
            <a:xfrm>
              <a:off x="6949941" y="4427980"/>
              <a:ext cx="3175" cy="4714"/>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0" y="1"/>
                    <a:pt x="1" y="0"/>
                    <a:pt x="1" y="1"/>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69" name="Freeform 526"/>
            <p:cNvSpPr>
              <a:spLocks noChangeAspect="1"/>
            </p:cNvSpPr>
            <p:nvPr/>
          </p:nvSpPr>
          <p:spPr bwMode="auto">
            <a:xfrm>
              <a:off x="6897559" y="4486122"/>
              <a:ext cx="3175" cy="6286"/>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3"/>
                    <a:pt x="1" y="3"/>
                    <a:pt x="0" y="3"/>
                  </a:cubicBezTo>
                  <a:cubicBezTo>
                    <a:pt x="0" y="2"/>
                    <a:pt x="0" y="2"/>
                    <a:pt x="0" y="1"/>
                  </a:cubicBezTo>
                  <a:cubicBezTo>
                    <a:pt x="1" y="1"/>
                    <a:pt x="1" y="0"/>
                    <a:pt x="2" y="1"/>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70" name="Freeform 527"/>
            <p:cNvSpPr>
              <a:spLocks noChangeAspect="1"/>
            </p:cNvSpPr>
            <p:nvPr/>
          </p:nvSpPr>
          <p:spPr bwMode="auto">
            <a:xfrm>
              <a:off x="6934068" y="4423266"/>
              <a:ext cx="11112" cy="12571"/>
            </a:xfrm>
            <a:custGeom>
              <a:avLst/>
              <a:gdLst>
                <a:gd name="T0" fmla="*/ 2147483647 w 7"/>
                <a:gd name="T1" fmla="*/ 2147483647 h 6"/>
                <a:gd name="T2" fmla="*/ 2147483647 w 7"/>
                <a:gd name="T3" fmla="*/ 2147483647 h 6"/>
                <a:gd name="T4" fmla="*/ 2147483647 w 7"/>
                <a:gd name="T5" fmla="*/ 2147483647 h 6"/>
                <a:gd name="T6" fmla="*/ 2147483647 w 7"/>
                <a:gd name="T7" fmla="*/ 2147483647 h 6"/>
                <a:gd name="T8" fmla="*/ 2147483647 w 7"/>
                <a:gd name="T9" fmla="*/ 2147483647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3"/>
                    <a:pt x="5" y="4"/>
                    <a:pt x="4" y="5"/>
                  </a:cubicBezTo>
                  <a:cubicBezTo>
                    <a:pt x="3" y="6"/>
                    <a:pt x="1" y="6"/>
                    <a:pt x="1" y="5"/>
                  </a:cubicBezTo>
                  <a:cubicBezTo>
                    <a:pt x="0" y="3"/>
                    <a:pt x="2" y="2"/>
                    <a:pt x="3" y="1"/>
                  </a:cubicBezTo>
                  <a:cubicBezTo>
                    <a:pt x="4" y="0"/>
                    <a:pt x="6" y="0"/>
                    <a:pt x="6"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71" name="Freeform 528"/>
            <p:cNvSpPr>
              <a:spLocks noChangeAspect="1"/>
            </p:cNvSpPr>
            <p:nvPr/>
          </p:nvSpPr>
          <p:spPr bwMode="auto">
            <a:xfrm>
              <a:off x="6959466" y="4421695"/>
              <a:ext cx="19048" cy="9429"/>
            </a:xfrm>
            <a:custGeom>
              <a:avLst/>
              <a:gdLst>
                <a:gd name="T0" fmla="*/ 2147483647 w 11"/>
                <a:gd name="T1" fmla="*/ 2147483647 h 5"/>
                <a:gd name="T2" fmla="*/ 2147483647 w 11"/>
                <a:gd name="T3" fmla="*/ 2147483647 h 5"/>
                <a:gd name="T4" fmla="*/ 2147483647 w 11"/>
                <a:gd name="T5" fmla="*/ 2147483647 h 5"/>
                <a:gd name="T6" fmla="*/ 2147483647 w 11"/>
                <a:gd name="T7" fmla="*/ 2147483647 h 5"/>
                <a:gd name="T8" fmla="*/ 2147483647 w 11"/>
                <a:gd name="T9" fmla="*/ 2147483647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 y="1"/>
                  </a:moveTo>
                  <a:cubicBezTo>
                    <a:pt x="4" y="0"/>
                    <a:pt x="7" y="0"/>
                    <a:pt x="10" y="1"/>
                  </a:cubicBezTo>
                  <a:cubicBezTo>
                    <a:pt x="11" y="2"/>
                    <a:pt x="11" y="4"/>
                    <a:pt x="10" y="4"/>
                  </a:cubicBezTo>
                  <a:cubicBezTo>
                    <a:pt x="7" y="5"/>
                    <a:pt x="4" y="4"/>
                    <a:pt x="2" y="3"/>
                  </a:cubicBezTo>
                  <a:cubicBezTo>
                    <a:pt x="1" y="3"/>
                    <a:pt x="0"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72" name="Freeform 529"/>
            <p:cNvSpPr>
              <a:spLocks noChangeAspect="1"/>
            </p:cNvSpPr>
            <p:nvPr/>
          </p:nvSpPr>
          <p:spPr bwMode="auto">
            <a:xfrm>
              <a:off x="6988038" y="4405980"/>
              <a:ext cx="26986" cy="12571"/>
            </a:xfrm>
            <a:custGeom>
              <a:avLst/>
              <a:gdLst>
                <a:gd name="T0" fmla="*/ 3 w 15"/>
                <a:gd name="T1" fmla="*/ 1 h 7"/>
                <a:gd name="T2" fmla="*/ 1 w 15"/>
                <a:gd name="T3" fmla="*/ 6 h 7"/>
                <a:gd name="T4" fmla="*/ 5 w 15"/>
                <a:gd name="T5" fmla="*/ 5 h 7"/>
                <a:gd name="T6" fmla="*/ 11 w 15"/>
                <a:gd name="T7" fmla="*/ 6 h 7"/>
                <a:gd name="T8" fmla="*/ 15 w 15"/>
                <a:gd name="T9" fmla="*/ 2 h 7"/>
                <a:gd name="T10" fmla="*/ 11 w 15"/>
                <a:gd name="T11" fmla="*/ 1 h 7"/>
                <a:gd name="T12" fmla="*/ 6 w 15"/>
                <a:gd name="T13" fmla="*/ 2 h 7"/>
                <a:gd name="T14" fmla="*/ 3 w 15"/>
                <a:gd name="T15" fmla="*/ 1 h 7"/>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7"/>
                <a:gd name="T26" fmla="*/ 15 w 15"/>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7">
                  <a:moveTo>
                    <a:pt x="3" y="1"/>
                  </a:moveTo>
                  <a:cubicBezTo>
                    <a:pt x="1" y="2"/>
                    <a:pt x="0" y="5"/>
                    <a:pt x="1" y="6"/>
                  </a:cubicBezTo>
                  <a:cubicBezTo>
                    <a:pt x="2" y="7"/>
                    <a:pt x="3" y="5"/>
                    <a:pt x="5" y="5"/>
                  </a:cubicBezTo>
                  <a:cubicBezTo>
                    <a:pt x="7" y="5"/>
                    <a:pt x="9" y="6"/>
                    <a:pt x="11" y="6"/>
                  </a:cubicBezTo>
                  <a:cubicBezTo>
                    <a:pt x="13" y="5"/>
                    <a:pt x="15" y="4"/>
                    <a:pt x="15" y="2"/>
                  </a:cubicBezTo>
                  <a:cubicBezTo>
                    <a:pt x="15" y="1"/>
                    <a:pt x="12" y="1"/>
                    <a:pt x="11" y="1"/>
                  </a:cubicBezTo>
                  <a:cubicBezTo>
                    <a:pt x="9" y="1"/>
                    <a:pt x="8" y="2"/>
                    <a:pt x="6" y="2"/>
                  </a:cubicBezTo>
                  <a:cubicBezTo>
                    <a:pt x="5" y="2"/>
                    <a:pt x="4" y="0"/>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73" name="Freeform 530"/>
            <p:cNvSpPr>
              <a:spLocks noChangeAspect="1"/>
            </p:cNvSpPr>
            <p:nvPr/>
          </p:nvSpPr>
          <p:spPr bwMode="auto">
            <a:xfrm>
              <a:off x="6911845" y="4322695"/>
              <a:ext cx="14287" cy="23572"/>
            </a:xfrm>
            <a:custGeom>
              <a:avLst/>
              <a:gdLst>
                <a:gd name="T0" fmla="*/ 2147483647 w 7"/>
                <a:gd name="T1" fmla="*/ 2147483647 h 13"/>
                <a:gd name="T2" fmla="*/ 2147483647 w 7"/>
                <a:gd name="T3" fmla="*/ 2147483647 h 13"/>
                <a:gd name="T4" fmla="*/ 2147483647 w 7"/>
                <a:gd name="T5" fmla="*/ 2147483647 h 13"/>
                <a:gd name="T6" fmla="*/ 2147483647 w 7"/>
                <a:gd name="T7" fmla="*/ 2147483647 h 13"/>
                <a:gd name="T8" fmla="*/ 2147483647 w 7"/>
                <a:gd name="T9" fmla="*/ 2147483647 h 13"/>
                <a:gd name="T10" fmla="*/ 2147483647 w 7"/>
                <a:gd name="T11" fmla="*/ 2147483647 h 13"/>
                <a:gd name="T12" fmla="*/ 0 60000 65536"/>
                <a:gd name="T13" fmla="*/ 0 60000 65536"/>
                <a:gd name="T14" fmla="*/ 0 60000 65536"/>
                <a:gd name="T15" fmla="*/ 0 60000 65536"/>
                <a:gd name="T16" fmla="*/ 0 60000 65536"/>
                <a:gd name="T17" fmla="*/ 0 60000 65536"/>
                <a:gd name="T18" fmla="*/ 0 w 7"/>
                <a:gd name="T19" fmla="*/ 0 h 13"/>
                <a:gd name="T20" fmla="*/ 7 w 7"/>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7" h="13">
                  <a:moveTo>
                    <a:pt x="5" y="1"/>
                  </a:moveTo>
                  <a:cubicBezTo>
                    <a:pt x="7" y="1"/>
                    <a:pt x="6" y="4"/>
                    <a:pt x="6" y="5"/>
                  </a:cubicBezTo>
                  <a:cubicBezTo>
                    <a:pt x="5" y="8"/>
                    <a:pt x="5" y="10"/>
                    <a:pt x="4" y="12"/>
                  </a:cubicBezTo>
                  <a:cubicBezTo>
                    <a:pt x="3" y="13"/>
                    <a:pt x="1" y="12"/>
                    <a:pt x="1" y="11"/>
                  </a:cubicBezTo>
                  <a:cubicBezTo>
                    <a:pt x="0" y="9"/>
                    <a:pt x="0" y="6"/>
                    <a:pt x="1" y="4"/>
                  </a:cubicBezTo>
                  <a:cubicBezTo>
                    <a:pt x="2" y="2"/>
                    <a:pt x="4" y="0"/>
                    <a:pt x="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74" name="Freeform 531"/>
            <p:cNvSpPr>
              <a:spLocks noChangeAspect="1"/>
            </p:cNvSpPr>
            <p:nvPr/>
          </p:nvSpPr>
          <p:spPr bwMode="auto">
            <a:xfrm>
              <a:off x="6902321" y="4338409"/>
              <a:ext cx="7937" cy="7858"/>
            </a:xfrm>
            <a:custGeom>
              <a:avLst/>
              <a:gdLst>
                <a:gd name="T0" fmla="*/ 2147483647 w 5"/>
                <a:gd name="T1" fmla="*/ 0 h 4"/>
                <a:gd name="T2" fmla="*/ 2147483647 w 5"/>
                <a:gd name="T3" fmla="*/ 2147483647 h 4"/>
                <a:gd name="T4" fmla="*/ 2147483647 w 5"/>
                <a:gd name="T5" fmla="*/ 2147483647 h 4"/>
                <a:gd name="T6" fmla="*/ 2147483647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0"/>
                  </a:moveTo>
                  <a:cubicBezTo>
                    <a:pt x="4" y="0"/>
                    <a:pt x="5" y="2"/>
                    <a:pt x="4" y="3"/>
                  </a:cubicBezTo>
                  <a:cubicBezTo>
                    <a:pt x="4" y="4"/>
                    <a:pt x="2" y="4"/>
                    <a:pt x="1" y="4"/>
                  </a:cubicBezTo>
                  <a:cubicBezTo>
                    <a:pt x="0" y="2"/>
                    <a:pt x="2" y="0"/>
                    <a:pt x="3"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75" name="Freeform 532"/>
            <p:cNvSpPr>
              <a:spLocks noChangeAspect="1"/>
            </p:cNvSpPr>
            <p:nvPr/>
          </p:nvSpPr>
          <p:spPr bwMode="auto">
            <a:xfrm>
              <a:off x="6921369" y="4316409"/>
              <a:ext cx="17461" cy="37714"/>
            </a:xfrm>
            <a:custGeom>
              <a:avLst/>
              <a:gdLst>
                <a:gd name="T0" fmla="*/ 8 w 9"/>
                <a:gd name="T1" fmla="*/ 1 h 20"/>
                <a:gd name="T2" fmla="*/ 8 w 9"/>
                <a:gd name="T3" fmla="*/ 4 h 20"/>
                <a:gd name="T4" fmla="*/ 5 w 9"/>
                <a:gd name="T5" fmla="*/ 4 h 20"/>
                <a:gd name="T6" fmla="*/ 4 w 9"/>
                <a:gd name="T7" fmla="*/ 12 h 20"/>
                <a:gd name="T8" fmla="*/ 7 w 9"/>
                <a:gd name="T9" fmla="*/ 13 h 20"/>
                <a:gd name="T10" fmla="*/ 6 w 9"/>
                <a:gd name="T11" fmla="*/ 16 h 20"/>
                <a:gd name="T12" fmla="*/ 3 w 9"/>
                <a:gd name="T13" fmla="*/ 16 h 20"/>
                <a:gd name="T14" fmla="*/ 1 w 9"/>
                <a:gd name="T15" fmla="*/ 19 h 20"/>
                <a:gd name="T16" fmla="*/ 1 w 9"/>
                <a:gd name="T17" fmla="*/ 14 h 20"/>
                <a:gd name="T18" fmla="*/ 3 w 9"/>
                <a:gd name="T19" fmla="*/ 5 h 20"/>
                <a:gd name="T20" fmla="*/ 4 w 9"/>
                <a:gd name="T21" fmla="*/ 1 h 20"/>
                <a:gd name="T22" fmla="*/ 8 w 9"/>
                <a:gd name="T23" fmla="*/ 1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
                <a:gd name="T37" fmla="*/ 0 h 20"/>
                <a:gd name="T38" fmla="*/ 9 w 9"/>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 h="20">
                  <a:moveTo>
                    <a:pt x="8" y="1"/>
                  </a:moveTo>
                  <a:cubicBezTo>
                    <a:pt x="9" y="1"/>
                    <a:pt x="9" y="3"/>
                    <a:pt x="8" y="4"/>
                  </a:cubicBezTo>
                  <a:cubicBezTo>
                    <a:pt x="7" y="5"/>
                    <a:pt x="6" y="3"/>
                    <a:pt x="5" y="4"/>
                  </a:cubicBezTo>
                  <a:cubicBezTo>
                    <a:pt x="4" y="6"/>
                    <a:pt x="3" y="9"/>
                    <a:pt x="4" y="12"/>
                  </a:cubicBezTo>
                  <a:cubicBezTo>
                    <a:pt x="4" y="13"/>
                    <a:pt x="7" y="12"/>
                    <a:pt x="7" y="13"/>
                  </a:cubicBezTo>
                  <a:cubicBezTo>
                    <a:pt x="8" y="13"/>
                    <a:pt x="7" y="15"/>
                    <a:pt x="6" y="16"/>
                  </a:cubicBezTo>
                  <a:cubicBezTo>
                    <a:pt x="5" y="16"/>
                    <a:pt x="4" y="15"/>
                    <a:pt x="3" y="16"/>
                  </a:cubicBezTo>
                  <a:cubicBezTo>
                    <a:pt x="2" y="17"/>
                    <a:pt x="2" y="20"/>
                    <a:pt x="1" y="19"/>
                  </a:cubicBezTo>
                  <a:cubicBezTo>
                    <a:pt x="0" y="18"/>
                    <a:pt x="1" y="16"/>
                    <a:pt x="1" y="14"/>
                  </a:cubicBezTo>
                  <a:cubicBezTo>
                    <a:pt x="2" y="11"/>
                    <a:pt x="3" y="8"/>
                    <a:pt x="3" y="5"/>
                  </a:cubicBezTo>
                  <a:cubicBezTo>
                    <a:pt x="4" y="4"/>
                    <a:pt x="3" y="2"/>
                    <a:pt x="4" y="1"/>
                  </a:cubicBezTo>
                  <a:cubicBezTo>
                    <a:pt x="5" y="0"/>
                    <a:pt x="7" y="0"/>
                    <a:pt x="8"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76" name="Freeform 533"/>
            <p:cNvSpPr>
              <a:spLocks noChangeAspect="1"/>
            </p:cNvSpPr>
            <p:nvPr/>
          </p:nvSpPr>
          <p:spPr bwMode="auto">
            <a:xfrm>
              <a:off x="6970578" y="4427980"/>
              <a:ext cx="50795" cy="31428"/>
            </a:xfrm>
            <a:custGeom>
              <a:avLst/>
              <a:gdLst>
                <a:gd name="T0" fmla="*/ 3 w 29"/>
                <a:gd name="T1" fmla="*/ 17 h 17"/>
                <a:gd name="T2" fmla="*/ 8 w 29"/>
                <a:gd name="T3" fmla="*/ 15 h 17"/>
                <a:gd name="T4" fmla="*/ 13 w 29"/>
                <a:gd name="T5" fmla="*/ 12 h 17"/>
                <a:gd name="T6" fmla="*/ 20 w 29"/>
                <a:gd name="T7" fmla="*/ 9 h 17"/>
                <a:gd name="T8" fmla="*/ 23 w 29"/>
                <a:gd name="T9" fmla="*/ 7 h 17"/>
                <a:gd name="T10" fmla="*/ 28 w 29"/>
                <a:gd name="T11" fmla="*/ 3 h 17"/>
                <a:gd name="T12" fmla="*/ 29 w 29"/>
                <a:gd name="T13" fmla="*/ 1 h 17"/>
                <a:gd name="T14" fmla="*/ 24 w 29"/>
                <a:gd name="T15" fmla="*/ 1 h 17"/>
                <a:gd name="T16" fmla="*/ 14 w 29"/>
                <a:gd name="T17" fmla="*/ 2 h 17"/>
                <a:gd name="T18" fmla="*/ 4 w 29"/>
                <a:gd name="T19" fmla="*/ 4 h 17"/>
                <a:gd name="T20" fmla="*/ 0 w 29"/>
                <a:gd name="T21" fmla="*/ 9 h 17"/>
                <a:gd name="T22" fmla="*/ 3 w 29"/>
                <a:gd name="T23" fmla="*/ 12 h 17"/>
                <a:gd name="T24" fmla="*/ 3 w 29"/>
                <a:gd name="T25" fmla="*/ 17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7"/>
                <a:gd name="T41" fmla="*/ 29 w 29"/>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7">
                  <a:moveTo>
                    <a:pt x="3" y="17"/>
                  </a:moveTo>
                  <a:cubicBezTo>
                    <a:pt x="4" y="17"/>
                    <a:pt x="6" y="16"/>
                    <a:pt x="8" y="15"/>
                  </a:cubicBezTo>
                  <a:cubicBezTo>
                    <a:pt x="9" y="14"/>
                    <a:pt x="11" y="13"/>
                    <a:pt x="13" y="12"/>
                  </a:cubicBezTo>
                  <a:cubicBezTo>
                    <a:pt x="15" y="11"/>
                    <a:pt x="18" y="10"/>
                    <a:pt x="20" y="9"/>
                  </a:cubicBezTo>
                  <a:cubicBezTo>
                    <a:pt x="21" y="9"/>
                    <a:pt x="22" y="7"/>
                    <a:pt x="23" y="7"/>
                  </a:cubicBezTo>
                  <a:cubicBezTo>
                    <a:pt x="24" y="5"/>
                    <a:pt x="27" y="5"/>
                    <a:pt x="28" y="3"/>
                  </a:cubicBezTo>
                  <a:cubicBezTo>
                    <a:pt x="29" y="3"/>
                    <a:pt x="29" y="1"/>
                    <a:pt x="29" y="1"/>
                  </a:cubicBezTo>
                  <a:cubicBezTo>
                    <a:pt x="27" y="0"/>
                    <a:pt x="26" y="1"/>
                    <a:pt x="24" y="1"/>
                  </a:cubicBezTo>
                  <a:cubicBezTo>
                    <a:pt x="21" y="1"/>
                    <a:pt x="17" y="2"/>
                    <a:pt x="14" y="2"/>
                  </a:cubicBezTo>
                  <a:cubicBezTo>
                    <a:pt x="10" y="3"/>
                    <a:pt x="7" y="3"/>
                    <a:pt x="4" y="4"/>
                  </a:cubicBezTo>
                  <a:cubicBezTo>
                    <a:pt x="2" y="5"/>
                    <a:pt x="1" y="8"/>
                    <a:pt x="0" y="9"/>
                  </a:cubicBezTo>
                  <a:cubicBezTo>
                    <a:pt x="1" y="10"/>
                    <a:pt x="2" y="11"/>
                    <a:pt x="3" y="12"/>
                  </a:cubicBezTo>
                  <a:cubicBezTo>
                    <a:pt x="3" y="14"/>
                    <a:pt x="3" y="16"/>
                    <a:pt x="3" y="1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77" name="Freeform 534"/>
            <p:cNvSpPr>
              <a:spLocks noChangeAspect="1"/>
            </p:cNvSpPr>
            <p:nvPr/>
          </p:nvSpPr>
          <p:spPr bwMode="auto">
            <a:xfrm>
              <a:off x="6961053" y="4239410"/>
              <a:ext cx="25398" cy="12571"/>
            </a:xfrm>
            <a:custGeom>
              <a:avLst/>
              <a:gdLst>
                <a:gd name="T0" fmla="*/ 3 w 14"/>
                <a:gd name="T1" fmla="*/ 1 h 7"/>
                <a:gd name="T2" fmla="*/ 11 w 14"/>
                <a:gd name="T3" fmla="*/ 1 h 7"/>
                <a:gd name="T4" fmla="*/ 14 w 14"/>
                <a:gd name="T5" fmla="*/ 3 h 7"/>
                <a:gd name="T6" fmla="*/ 11 w 14"/>
                <a:gd name="T7" fmla="*/ 5 h 7"/>
                <a:gd name="T8" fmla="*/ 5 w 14"/>
                <a:gd name="T9" fmla="*/ 5 h 7"/>
                <a:gd name="T10" fmla="*/ 1 w 14"/>
                <a:gd name="T11" fmla="*/ 6 h 7"/>
                <a:gd name="T12" fmla="*/ 3 w 14"/>
                <a:gd name="T13" fmla="*/ 1 h 7"/>
                <a:gd name="T14" fmla="*/ 0 60000 65536"/>
                <a:gd name="T15" fmla="*/ 0 60000 65536"/>
                <a:gd name="T16" fmla="*/ 0 60000 65536"/>
                <a:gd name="T17" fmla="*/ 0 60000 65536"/>
                <a:gd name="T18" fmla="*/ 0 60000 65536"/>
                <a:gd name="T19" fmla="*/ 0 60000 65536"/>
                <a:gd name="T20" fmla="*/ 0 60000 65536"/>
                <a:gd name="T21" fmla="*/ 0 w 14"/>
                <a:gd name="T22" fmla="*/ 0 h 7"/>
                <a:gd name="T23" fmla="*/ 14 w 14"/>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7">
                  <a:moveTo>
                    <a:pt x="3" y="1"/>
                  </a:moveTo>
                  <a:cubicBezTo>
                    <a:pt x="5" y="0"/>
                    <a:pt x="8" y="1"/>
                    <a:pt x="11" y="1"/>
                  </a:cubicBezTo>
                  <a:cubicBezTo>
                    <a:pt x="12" y="1"/>
                    <a:pt x="14" y="2"/>
                    <a:pt x="14" y="3"/>
                  </a:cubicBezTo>
                  <a:cubicBezTo>
                    <a:pt x="14" y="4"/>
                    <a:pt x="12" y="5"/>
                    <a:pt x="11" y="5"/>
                  </a:cubicBezTo>
                  <a:cubicBezTo>
                    <a:pt x="9" y="5"/>
                    <a:pt x="7" y="5"/>
                    <a:pt x="5" y="5"/>
                  </a:cubicBezTo>
                  <a:cubicBezTo>
                    <a:pt x="3" y="5"/>
                    <a:pt x="2" y="7"/>
                    <a:pt x="1" y="6"/>
                  </a:cubicBezTo>
                  <a:cubicBezTo>
                    <a:pt x="0" y="4"/>
                    <a:pt x="1" y="1"/>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78" name="Freeform 535"/>
            <p:cNvSpPr>
              <a:spLocks noChangeAspect="1"/>
            </p:cNvSpPr>
            <p:nvPr/>
          </p:nvSpPr>
          <p:spPr bwMode="auto">
            <a:xfrm>
              <a:off x="6926132" y="4226839"/>
              <a:ext cx="23810" cy="15714"/>
            </a:xfrm>
            <a:custGeom>
              <a:avLst/>
              <a:gdLst>
                <a:gd name="T0" fmla="*/ 2147483647 w 13"/>
                <a:gd name="T1" fmla="*/ 2147483647 h 8"/>
                <a:gd name="T2" fmla="*/ 2147483647 w 13"/>
                <a:gd name="T3" fmla="*/ 2147483647 h 8"/>
                <a:gd name="T4" fmla="*/ 2147483647 w 13"/>
                <a:gd name="T5" fmla="*/ 2147483647 h 8"/>
                <a:gd name="T6" fmla="*/ 2147483647 w 13"/>
                <a:gd name="T7" fmla="*/ 2147483647 h 8"/>
                <a:gd name="T8" fmla="*/ 2147483647 w 13"/>
                <a:gd name="T9" fmla="*/ 2147483647 h 8"/>
                <a:gd name="T10" fmla="*/ 2147483647 w 13"/>
                <a:gd name="T11" fmla="*/ 2147483647 h 8"/>
                <a:gd name="T12" fmla="*/ 2147483647 w 13"/>
                <a:gd name="T13" fmla="*/ 2147483647 h 8"/>
                <a:gd name="T14" fmla="*/ 2147483647 w 13"/>
                <a:gd name="T15" fmla="*/ 2147483647 h 8"/>
                <a:gd name="T16" fmla="*/ 2147483647 w 13"/>
                <a:gd name="T17" fmla="*/ 214748364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8"/>
                <a:gd name="T29" fmla="*/ 13 w 13"/>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8">
                  <a:moveTo>
                    <a:pt x="7" y="3"/>
                  </a:moveTo>
                  <a:cubicBezTo>
                    <a:pt x="8" y="3"/>
                    <a:pt x="9" y="0"/>
                    <a:pt x="10" y="1"/>
                  </a:cubicBezTo>
                  <a:cubicBezTo>
                    <a:pt x="12" y="2"/>
                    <a:pt x="13" y="5"/>
                    <a:pt x="12" y="6"/>
                  </a:cubicBezTo>
                  <a:cubicBezTo>
                    <a:pt x="11" y="8"/>
                    <a:pt x="9" y="5"/>
                    <a:pt x="8" y="5"/>
                  </a:cubicBezTo>
                  <a:cubicBezTo>
                    <a:pt x="7" y="5"/>
                    <a:pt x="6" y="7"/>
                    <a:pt x="5" y="6"/>
                  </a:cubicBezTo>
                  <a:cubicBezTo>
                    <a:pt x="4" y="6"/>
                    <a:pt x="5" y="5"/>
                    <a:pt x="4" y="5"/>
                  </a:cubicBezTo>
                  <a:cubicBezTo>
                    <a:pt x="3" y="5"/>
                    <a:pt x="2" y="6"/>
                    <a:pt x="1" y="6"/>
                  </a:cubicBezTo>
                  <a:cubicBezTo>
                    <a:pt x="1" y="5"/>
                    <a:pt x="0" y="2"/>
                    <a:pt x="1" y="2"/>
                  </a:cubicBezTo>
                  <a:cubicBezTo>
                    <a:pt x="3" y="1"/>
                    <a:pt x="5" y="3"/>
                    <a:pt x="7"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79" name="Freeform 536"/>
            <p:cNvSpPr>
              <a:spLocks noChangeAspect="1"/>
            </p:cNvSpPr>
            <p:nvPr/>
          </p:nvSpPr>
          <p:spPr bwMode="auto">
            <a:xfrm>
              <a:off x="6986451" y="4244124"/>
              <a:ext cx="22223" cy="4715"/>
            </a:xfrm>
            <a:custGeom>
              <a:avLst/>
              <a:gdLst>
                <a:gd name="T0" fmla="*/ 0 w 13"/>
                <a:gd name="T1" fmla="*/ 0 h 2"/>
                <a:gd name="T2" fmla="*/ 0 w 13"/>
                <a:gd name="T3" fmla="*/ 2147483647 h 2"/>
                <a:gd name="T4" fmla="*/ 2147483647 w 13"/>
                <a:gd name="T5" fmla="*/ 2147483647 h 2"/>
                <a:gd name="T6" fmla="*/ 0 w 13"/>
                <a:gd name="T7" fmla="*/ 0 h 2"/>
                <a:gd name="T8" fmla="*/ 0 60000 65536"/>
                <a:gd name="T9" fmla="*/ 0 60000 65536"/>
                <a:gd name="T10" fmla="*/ 0 60000 65536"/>
                <a:gd name="T11" fmla="*/ 0 60000 65536"/>
                <a:gd name="T12" fmla="*/ 0 w 13"/>
                <a:gd name="T13" fmla="*/ 0 h 2"/>
                <a:gd name="T14" fmla="*/ 13 w 13"/>
                <a:gd name="T15" fmla="*/ 2 h 2"/>
              </a:gdLst>
              <a:ahLst/>
              <a:cxnLst>
                <a:cxn ang="T8">
                  <a:pos x="T0" y="T1"/>
                </a:cxn>
                <a:cxn ang="T9">
                  <a:pos x="T2" y="T3"/>
                </a:cxn>
                <a:cxn ang="T10">
                  <a:pos x="T4" y="T5"/>
                </a:cxn>
                <a:cxn ang="T11">
                  <a:pos x="T6" y="T7"/>
                </a:cxn>
              </a:cxnLst>
              <a:rect l="T12" t="T13" r="T14" b="T15"/>
              <a:pathLst>
                <a:path w="13" h="2">
                  <a:moveTo>
                    <a:pt x="0" y="0"/>
                  </a:moveTo>
                  <a:cubicBezTo>
                    <a:pt x="0" y="0"/>
                    <a:pt x="0" y="2"/>
                    <a:pt x="0" y="2"/>
                  </a:cubicBezTo>
                  <a:cubicBezTo>
                    <a:pt x="4" y="2"/>
                    <a:pt x="9" y="2"/>
                    <a:pt x="13" y="1"/>
                  </a:cubicBezTo>
                  <a:cubicBezTo>
                    <a:pt x="9" y="0"/>
                    <a:pt x="4" y="0"/>
                    <a:pt x="0"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80" name="Freeform 537"/>
            <p:cNvSpPr>
              <a:spLocks noChangeAspect="1"/>
            </p:cNvSpPr>
            <p:nvPr/>
          </p:nvSpPr>
          <p:spPr bwMode="auto">
            <a:xfrm>
              <a:off x="6997562" y="4280267"/>
              <a:ext cx="30160" cy="23571"/>
            </a:xfrm>
            <a:custGeom>
              <a:avLst/>
              <a:gdLst>
                <a:gd name="T0" fmla="*/ 2 w 17"/>
                <a:gd name="T1" fmla="*/ 2 h 12"/>
                <a:gd name="T2" fmla="*/ 11 w 17"/>
                <a:gd name="T3" fmla="*/ 1 h 12"/>
                <a:gd name="T4" fmla="*/ 15 w 17"/>
                <a:gd name="T5" fmla="*/ 3 h 12"/>
                <a:gd name="T6" fmla="*/ 13 w 17"/>
                <a:gd name="T7" fmla="*/ 5 h 12"/>
                <a:gd name="T8" fmla="*/ 16 w 17"/>
                <a:gd name="T9" fmla="*/ 9 h 12"/>
                <a:gd name="T10" fmla="*/ 10 w 17"/>
                <a:gd name="T11" fmla="*/ 12 h 12"/>
                <a:gd name="T12" fmla="*/ 1 w 17"/>
                <a:gd name="T13" fmla="*/ 7 h 12"/>
                <a:gd name="T14" fmla="*/ 2 w 17"/>
                <a:gd name="T15" fmla="*/ 2 h 12"/>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2"/>
                <a:gd name="T26" fmla="*/ 17 w 17"/>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2">
                  <a:moveTo>
                    <a:pt x="2" y="2"/>
                  </a:moveTo>
                  <a:cubicBezTo>
                    <a:pt x="5" y="0"/>
                    <a:pt x="8" y="0"/>
                    <a:pt x="11" y="1"/>
                  </a:cubicBezTo>
                  <a:cubicBezTo>
                    <a:pt x="13" y="1"/>
                    <a:pt x="14" y="1"/>
                    <a:pt x="15" y="3"/>
                  </a:cubicBezTo>
                  <a:cubicBezTo>
                    <a:pt x="16" y="4"/>
                    <a:pt x="13" y="4"/>
                    <a:pt x="13" y="5"/>
                  </a:cubicBezTo>
                  <a:cubicBezTo>
                    <a:pt x="14" y="6"/>
                    <a:pt x="17" y="7"/>
                    <a:pt x="16" y="9"/>
                  </a:cubicBezTo>
                  <a:cubicBezTo>
                    <a:pt x="15" y="11"/>
                    <a:pt x="12" y="10"/>
                    <a:pt x="10" y="12"/>
                  </a:cubicBezTo>
                  <a:cubicBezTo>
                    <a:pt x="6" y="11"/>
                    <a:pt x="3" y="10"/>
                    <a:pt x="1" y="7"/>
                  </a:cubicBezTo>
                  <a:cubicBezTo>
                    <a:pt x="0" y="6"/>
                    <a:pt x="1" y="3"/>
                    <a:pt x="2"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81" name="Freeform 538"/>
            <p:cNvSpPr>
              <a:spLocks noChangeAspect="1"/>
            </p:cNvSpPr>
            <p:nvPr/>
          </p:nvSpPr>
          <p:spPr bwMode="auto">
            <a:xfrm>
              <a:off x="7027722" y="4231552"/>
              <a:ext cx="20635" cy="11000"/>
            </a:xfrm>
            <a:custGeom>
              <a:avLst/>
              <a:gdLst>
                <a:gd name="T0" fmla="*/ 5 w 11"/>
                <a:gd name="T1" fmla="*/ 0 h 6"/>
                <a:gd name="T2" fmla="*/ 11 w 11"/>
                <a:gd name="T3" fmla="*/ 4 h 6"/>
                <a:gd name="T4" fmla="*/ 9 w 11"/>
                <a:gd name="T5" fmla="*/ 6 h 6"/>
                <a:gd name="T6" fmla="*/ 4 w 11"/>
                <a:gd name="T7" fmla="*/ 6 h 6"/>
                <a:gd name="T8" fmla="*/ 0 w 11"/>
                <a:gd name="T9" fmla="*/ 4 h 6"/>
                <a:gd name="T10" fmla="*/ 5 w 11"/>
                <a:gd name="T11" fmla="*/ 0 h 6"/>
                <a:gd name="T12" fmla="*/ 0 60000 65536"/>
                <a:gd name="T13" fmla="*/ 0 60000 65536"/>
                <a:gd name="T14" fmla="*/ 0 60000 65536"/>
                <a:gd name="T15" fmla="*/ 0 60000 65536"/>
                <a:gd name="T16" fmla="*/ 0 60000 65536"/>
                <a:gd name="T17" fmla="*/ 0 60000 65536"/>
                <a:gd name="T18" fmla="*/ 0 w 11"/>
                <a:gd name="T19" fmla="*/ 0 h 6"/>
                <a:gd name="T20" fmla="*/ 11 w 11"/>
                <a:gd name="T21" fmla="*/ 6 h 6"/>
              </a:gdLst>
              <a:ahLst/>
              <a:cxnLst>
                <a:cxn ang="T12">
                  <a:pos x="T0" y="T1"/>
                </a:cxn>
                <a:cxn ang="T13">
                  <a:pos x="T2" y="T3"/>
                </a:cxn>
                <a:cxn ang="T14">
                  <a:pos x="T4" y="T5"/>
                </a:cxn>
                <a:cxn ang="T15">
                  <a:pos x="T6" y="T7"/>
                </a:cxn>
                <a:cxn ang="T16">
                  <a:pos x="T8" y="T9"/>
                </a:cxn>
                <a:cxn ang="T17">
                  <a:pos x="T10" y="T11"/>
                </a:cxn>
              </a:cxnLst>
              <a:rect l="T18" t="T19" r="T20" b="T21"/>
              <a:pathLst>
                <a:path w="11" h="6">
                  <a:moveTo>
                    <a:pt x="5" y="0"/>
                  </a:moveTo>
                  <a:cubicBezTo>
                    <a:pt x="7" y="1"/>
                    <a:pt x="9" y="3"/>
                    <a:pt x="11" y="4"/>
                  </a:cubicBezTo>
                  <a:cubicBezTo>
                    <a:pt x="11" y="5"/>
                    <a:pt x="10" y="6"/>
                    <a:pt x="9" y="6"/>
                  </a:cubicBezTo>
                  <a:cubicBezTo>
                    <a:pt x="7" y="6"/>
                    <a:pt x="6" y="6"/>
                    <a:pt x="4" y="6"/>
                  </a:cubicBezTo>
                  <a:cubicBezTo>
                    <a:pt x="3" y="5"/>
                    <a:pt x="0" y="5"/>
                    <a:pt x="0" y="4"/>
                  </a:cubicBezTo>
                  <a:cubicBezTo>
                    <a:pt x="0" y="2"/>
                    <a:pt x="3" y="0"/>
                    <a:pt x="5"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82" name="Freeform 539"/>
            <p:cNvSpPr>
              <a:spLocks noChangeAspect="1"/>
            </p:cNvSpPr>
            <p:nvPr/>
          </p:nvSpPr>
          <p:spPr bwMode="auto">
            <a:xfrm>
              <a:off x="7030897" y="4135696"/>
              <a:ext cx="31747" cy="83285"/>
            </a:xfrm>
            <a:custGeom>
              <a:avLst/>
              <a:gdLst>
                <a:gd name="T0" fmla="*/ 8 w 19"/>
                <a:gd name="T1" fmla="*/ 1 h 44"/>
                <a:gd name="T2" fmla="*/ 5 w 19"/>
                <a:gd name="T3" fmla="*/ 5 h 44"/>
                <a:gd name="T4" fmla="*/ 7 w 19"/>
                <a:gd name="T5" fmla="*/ 11 h 44"/>
                <a:gd name="T6" fmla="*/ 3 w 19"/>
                <a:gd name="T7" fmla="*/ 18 h 44"/>
                <a:gd name="T8" fmla="*/ 7 w 19"/>
                <a:gd name="T9" fmla="*/ 20 h 44"/>
                <a:gd name="T10" fmla="*/ 10 w 19"/>
                <a:gd name="T11" fmla="*/ 14 h 44"/>
                <a:gd name="T12" fmla="*/ 16 w 19"/>
                <a:gd name="T13" fmla="*/ 10 h 44"/>
                <a:gd name="T14" fmla="*/ 17 w 19"/>
                <a:gd name="T15" fmla="*/ 17 h 44"/>
                <a:gd name="T16" fmla="*/ 11 w 19"/>
                <a:gd name="T17" fmla="*/ 19 h 44"/>
                <a:gd name="T18" fmla="*/ 11 w 19"/>
                <a:gd name="T19" fmla="*/ 21 h 44"/>
                <a:gd name="T20" fmla="*/ 18 w 19"/>
                <a:gd name="T21" fmla="*/ 26 h 44"/>
                <a:gd name="T22" fmla="*/ 16 w 19"/>
                <a:gd name="T23" fmla="*/ 26 h 44"/>
                <a:gd name="T24" fmla="*/ 7 w 19"/>
                <a:gd name="T25" fmla="*/ 25 h 44"/>
                <a:gd name="T26" fmla="*/ 7 w 19"/>
                <a:gd name="T27" fmla="*/ 29 h 44"/>
                <a:gd name="T28" fmla="*/ 6 w 19"/>
                <a:gd name="T29" fmla="*/ 35 h 44"/>
                <a:gd name="T30" fmla="*/ 13 w 19"/>
                <a:gd name="T31" fmla="*/ 44 h 44"/>
                <a:gd name="T32" fmla="*/ 7 w 19"/>
                <a:gd name="T33" fmla="*/ 42 h 44"/>
                <a:gd name="T34" fmla="*/ 4 w 19"/>
                <a:gd name="T35" fmla="*/ 33 h 44"/>
                <a:gd name="T36" fmla="*/ 3 w 19"/>
                <a:gd name="T37" fmla="*/ 27 h 44"/>
                <a:gd name="T38" fmla="*/ 1 w 19"/>
                <a:gd name="T39" fmla="*/ 19 h 44"/>
                <a:gd name="T40" fmla="*/ 1 w 19"/>
                <a:gd name="T41" fmla="*/ 7 h 44"/>
                <a:gd name="T42" fmla="*/ 6 w 19"/>
                <a:gd name="T43" fmla="*/ 0 h 44"/>
                <a:gd name="T44" fmla="*/ 8 w 19"/>
                <a:gd name="T45" fmla="*/ 1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
                <a:gd name="T70" fmla="*/ 0 h 44"/>
                <a:gd name="T71" fmla="*/ 19 w 19"/>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 h="44">
                  <a:moveTo>
                    <a:pt x="8" y="1"/>
                  </a:moveTo>
                  <a:cubicBezTo>
                    <a:pt x="8" y="3"/>
                    <a:pt x="5" y="4"/>
                    <a:pt x="5" y="5"/>
                  </a:cubicBezTo>
                  <a:cubicBezTo>
                    <a:pt x="5" y="8"/>
                    <a:pt x="8" y="9"/>
                    <a:pt x="7" y="11"/>
                  </a:cubicBezTo>
                  <a:cubicBezTo>
                    <a:pt x="7" y="14"/>
                    <a:pt x="3" y="15"/>
                    <a:pt x="3" y="18"/>
                  </a:cubicBezTo>
                  <a:cubicBezTo>
                    <a:pt x="3" y="19"/>
                    <a:pt x="6" y="20"/>
                    <a:pt x="7" y="20"/>
                  </a:cubicBezTo>
                  <a:cubicBezTo>
                    <a:pt x="9" y="18"/>
                    <a:pt x="8" y="15"/>
                    <a:pt x="10" y="14"/>
                  </a:cubicBezTo>
                  <a:cubicBezTo>
                    <a:pt x="12" y="12"/>
                    <a:pt x="14" y="9"/>
                    <a:pt x="16" y="10"/>
                  </a:cubicBezTo>
                  <a:cubicBezTo>
                    <a:pt x="19" y="10"/>
                    <a:pt x="18" y="15"/>
                    <a:pt x="17" y="17"/>
                  </a:cubicBezTo>
                  <a:cubicBezTo>
                    <a:pt x="16" y="18"/>
                    <a:pt x="13" y="18"/>
                    <a:pt x="11" y="19"/>
                  </a:cubicBezTo>
                  <a:cubicBezTo>
                    <a:pt x="11" y="20"/>
                    <a:pt x="11" y="21"/>
                    <a:pt x="11" y="21"/>
                  </a:cubicBezTo>
                  <a:cubicBezTo>
                    <a:pt x="13" y="23"/>
                    <a:pt x="16" y="24"/>
                    <a:pt x="18" y="26"/>
                  </a:cubicBezTo>
                  <a:cubicBezTo>
                    <a:pt x="18" y="26"/>
                    <a:pt x="16" y="26"/>
                    <a:pt x="16" y="26"/>
                  </a:cubicBezTo>
                  <a:cubicBezTo>
                    <a:pt x="13" y="26"/>
                    <a:pt x="10" y="24"/>
                    <a:pt x="7" y="25"/>
                  </a:cubicBezTo>
                  <a:cubicBezTo>
                    <a:pt x="6" y="26"/>
                    <a:pt x="8" y="28"/>
                    <a:pt x="7" y="29"/>
                  </a:cubicBezTo>
                  <a:cubicBezTo>
                    <a:pt x="7" y="31"/>
                    <a:pt x="6" y="33"/>
                    <a:pt x="6" y="35"/>
                  </a:cubicBezTo>
                  <a:cubicBezTo>
                    <a:pt x="8" y="38"/>
                    <a:pt x="12" y="40"/>
                    <a:pt x="13" y="44"/>
                  </a:cubicBezTo>
                  <a:cubicBezTo>
                    <a:pt x="11" y="43"/>
                    <a:pt x="9" y="43"/>
                    <a:pt x="7" y="42"/>
                  </a:cubicBezTo>
                  <a:cubicBezTo>
                    <a:pt x="5" y="39"/>
                    <a:pt x="5" y="36"/>
                    <a:pt x="4" y="33"/>
                  </a:cubicBezTo>
                  <a:cubicBezTo>
                    <a:pt x="4" y="31"/>
                    <a:pt x="4" y="29"/>
                    <a:pt x="3" y="27"/>
                  </a:cubicBezTo>
                  <a:cubicBezTo>
                    <a:pt x="3" y="24"/>
                    <a:pt x="1" y="21"/>
                    <a:pt x="1" y="19"/>
                  </a:cubicBezTo>
                  <a:cubicBezTo>
                    <a:pt x="0" y="15"/>
                    <a:pt x="0" y="11"/>
                    <a:pt x="1" y="7"/>
                  </a:cubicBezTo>
                  <a:cubicBezTo>
                    <a:pt x="1" y="4"/>
                    <a:pt x="3" y="2"/>
                    <a:pt x="6" y="0"/>
                  </a:cubicBezTo>
                  <a:cubicBezTo>
                    <a:pt x="6" y="0"/>
                    <a:pt x="8" y="0"/>
                    <a:pt x="8"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83" name="Freeform 540"/>
            <p:cNvSpPr>
              <a:spLocks noChangeAspect="1"/>
            </p:cNvSpPr>
            <p:nvPr/>
          </p:nvSpPr>
          <p:spPr bwMode="auto">
            <a:xfrm>
              <a:off x="7046771" y="4124696"/>
              <a:ext cx="12699" cy="17286"/>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5" y="1"/>
                  </a:moveTo>
                  <a:cubicBezTo>
                    <a:pt x="7" y="2"/>
                    <a:pt x="7" y="5"/>
                    <a:pt x="6" y="7"/>
                  </a:cubicBezTo>
                  <a:cubicBezTo>
                    <a:pt x="6" y="8"/>
                    <a:pt x="3" y="9"/>
                    <a:pt x="2" y="8"/>
                  </a:cubicBezTo>
                  <a:cubicBezTo>
                    <a:pt x="0" y="7"/>
                    <a:pt x="1" y="5"/>
                    <a:pt x="2" y="3"/>
                  </a:cubicBezTo>
                  <a:cubicBezTo>
                    <a:pt x="2" y="2"/>
                    <a:pt x="4" y="0"/>
                    <a:pt x="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84" name="Freeform 541"/>
            <p:cNvSpPr>
              <a:spLocks noChangeAspect="1"/>
            </p:cNvSpPr>
            <p:nvPr/>
          </p:nvSpPr>
          <p:spPr bwMode="auto">
            <a:xfrm>
              <a:off x="7029309" y="4204839"/>
              <a:ext cx="6349" cy="12571"/>
            </a:xfrm>
            <a:custGeom>
              <a:avLst/>
              <a:gdLst>
                <a:gd name="T0" fmla="*/ 2147483647 w 4"/>
                <a:gd name="T1" fmla="*/ 2147483647 h 6"/>
                <a:gd name="T2" fmla="*/ 2147483647 w 4"/>
                <a:gd name="T3" fmla="*/ 2147483647 h 6"/>
                <a:gd name="T4" fmla="*/ 2147483647 w 4"/>
                <a:gd name="T5" fmla="*/ 2147483647 h 6"/>
                <a:gd name="T6" fmla="*/ 2147483647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2"/>
                  </a:moveTo>
                  <a:cubicBezTo>
                    <a:pt x="4" y="2"/>
                    <a:pt x="4" y="4"/>
                    <a:pt x="4" y="5"/>
                  </a:cubicBezTo>
                  <a:cubicBezTo>
                    <a:pt x="3" y="6"/>
                    <a:pt x="1" y="6"/>
                    <a:pt x="1" y="5"/>
                  </a:cubicBezTo>
                  <a:cubicBezTo>
                    <a:pt x="0" y="4"/>
                    <a:pt x="0" y="2"/>
                    <a:pt x="1" y="1"/>
                  </a:cubicBezTo>
                  <a:cubicBezTo>
                    <a:pt x="1" y="0"/>
                    <a:pt x="3" y="1"/>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85" name="Freeform 542"/>
            <p:cNvSpPr>
              <a:spLocks noChangeAspect="1"/>
            </p:cNvSpPr>
            <p:nvPr/>
          </p:nvSpPr>
          <p:spPr bwMode="auto">
            <a:xfrm>
              <a:off x="7045183" y="4270838"/>
              <a:ext cx="61907" cy="29856"/>
            </a:xfrm>
            <a:custGeom>
              <a:avLst/>
              <a:gdLst>
                <a:gd name="T0" fmla="*/ 1 w 35"/>
                <a:gd name="T1" fmla="*/ 1 h 16"/>
                <a:gd name="T2" fmla="*/ 11 w 35"/>
                <a:gd name="T3" fmla="*/ 2 h 16"/>
                <a:gd name="T4" fmla="*/ 15 w 35"/>
                <a:gd name="T5" fmla="*/ 3 h 16"/>
                <a:gd name="T6" fmla="*/ 18 w 35"/>
                <a:gd name="T7" fmla="*/ 1 h 16"/>
                <a:gd name="T8" fmla="*/ 26 w 35"/>
                <a:gd name="T9" fmla="*/ 5 h 16"/>
                <a:gd name="T10" fmla="*/ 31 w 35"/>
                <a:gd name="T11" fmla="*/ 5 h 16"/>
                <a:gd name="T12" fmla="*/ 34 w 35"/>
                <a:gd name="T13" fmla="*/ 12 h 16"/>
                <a:gd name="T14" fmla="*/ 33 w 35"/>
                <a:gd name="T15" fmla="*/ 15 h 16"/>
                <a:gd name="T16" fmla="*/ 28 w 35"/>
                <a:gd name="T17" fmla="*/ 13 h 16"/>
                <a:gd name="T18" fmla="*/ 20 w 35"/>
                <a:gd name="T19" fmla="*/ 9 h 16"/>
                <a:gd name="T20" fmla="*/ 16 w 35"/>
                <a:gd name="T21" fmla="*/ 10 h 16"/>
                <a:gd name="T22" fmla="*/ 9 w 35"/>
                <a:gd name="T23" fmla="*/ 9 h 16"/>
                <a:gd name="T24" fmla="*/ 6 w 35"/>
                <a:gd name="T25" fmla="*/ 10 h 16"/>
                <a:gd name="T26" fmla="*/ 0 w 35"/>
                <a:gd name="T27" fmla="*/ 5 h 16"/>
                <a:gd name="T28" fmla="*/ 1 w 35"/>
                <a:gd name="T29" fmla="*/ 1 h 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
                <a:gd name="T46" fmla="*/ 0 h 16"/>
                <a:gd name="T47" fmla="*/ 35 w 35"/>
                <a:gd name="T48" fmla="*/ 16 h 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 h="16">
                  <a:moveTo>
                    <a:pt x="1" y="1"/>
                  </a:moveTo>
                  <a:cubicBezTo>
                    <a:pt x="4" y="0"/>
                    <a:pt x="8" y="1"/>
                    <a:pt x="11" y="2"/>
                  </a:cubicBezTo>
                  <a:cubicBezTo>
                    <a:pt x="13" y="2"/>
                    <a:pt x="14" y="3"/>
                    <a:pt x="15" y="3"/>
                  </a:cubicBezTo>
                  <a:cubicBezTo>
                    <a:pt x="16" y="3"/>
                    <a:pt x="17" y="1"/>
                    <a:pt x="18" y="1"/>
                  </a:cubicBezTo>
                  <a:cubicBezTo>
                    <a:pt x="21" y="2"/>
                    <a:pt x="24" y="4"/>
                    <a:pt x="26" y="5"/>
                  </a:cubicBezTo>
                  <a:cubicBezTo>
                    <a:pt x="28" y="6"/>
                    <a:pt x="30" y="5"/>
                    <a:pt x="31" y="5"/>
                  </a:cubicBezTo>
                  <a:cubicBezTo>
                    <a:pt x="33" y="7"/>
                    <a:pt x="34" y="9"/>
                    <a:pt x="34" y="12"/>
                  </a:cubicBezTo>
                  <a:cubicBezTo>
                    <a:pt x="35" y="13"/>
                    <a:pt x="34" y="15"/>
                    <a:pt x="33" y="15"/>
                  </a:cubicBezTo>
                  <a:cubicBezTo>
                    <a:pt x="31" y="16"/>
                    <a:pt x="29" y="14"/>
                    <a:pt x="28" y="13"/>
                  </a:cubicBezTo>
                  <a:cubicBezTo>
                    <a:pt x="25" y="12"/>
                    <a:pt x="23" y="10"/>
                    <a:pt x="20" y="9"/>
                  </a:cubicBezTo>
                  <a:cubicBezTo>
                    <a:pt x="19" y="8"/>
                    <a:pt x="17" y="10"/>
                    <a:pt x="16" y="10"/>
                  </a:cubicBezTo>
                  <a:cubicBezTo>
                    <a:pt x="14" y="10"/>
                    <a:pt x="11" y="9"/>
                    <a:pt x="9" y="9"/>
                  </a:cubicBezTo>
                  <a:cubicBezTo>
                    <a:pt x="8" y="9"/>
                    <a:pt x="7" y="11"/>
                    <a:pt x="6" y="10"/>
                  </a:cubicBezTo>
                  <a:cubicBezTo>
                    <a:pt x="3" y="9"/>
                    <a:pt x="1" y="7"/>
                    <a:pt x="0" y="5"/>
                  </a:cubicBezTo>
                  <a:cubicBezTo>
                    <a:pt x="0" y="4"/>
                    <a:pt x="0" y="2"/>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86" name="Freeform 543"/>
            <p:cNvSpPr>
              <a:spLocks noChangeAspect="1"/>
            </p:cNvSpPr>
            <p:nvPr/>
          </p:nvSpPr>
          <p:spPr bwMode="auto">
            <a:xfrm>
              <a:off x="7080105" y="4240981"/>
              <a:ext cx="17461" cy="9429"/>
            </a:xfrm>
            <a:custGeom>
              <a:avLst/>
              <a:gdLst>
                <a:gd name="T0" fmla="*/ 3 w 10"/>
                <a:gd name="T1" fmla="*/ 1 h 5"/>
                <a:gd name="T2" fmla="*/ 1 w 10"/>
                <a:gd name="T3" fmla="*/ 2 h 5"/>
                <a:gd name="T4" fmla="*/ 5 w 10"/>
                <a:gd name="T5" fmla="*/ 4 h 5"/>
                <a:gd name="T6" fmla="*/ 9 w 10"/>
                <a:gd name="T7" fmla="*/ 4 h 5"/>
                <a:gd name="T8" fmla="*/ 9 w 10"/>
                <a:gd name="T9" fmla="*/ 1 h 5"/>
                <a:gd name="T10" fmla="*/ 3 w 10"/>
                <a:gd name="T11" fmla="*/ 1 h 5"/>
                <a:gd name="T12" fmla="*/ 0 60000 65536"/>
                <a:gd name="T13" fmla="*/ 0 60000 65536"/>
                <a:gd name="T14" fmla="*/ 0 60000 65536"/>
                <a:gd name="T15" fmla="*/ 0 60000 65536"/>
                <a:gd name="T16" fmla="*/ 0 60000 65536"/>
                <a:gd name="T17" fmla="*/ 0 60000 65536"/>
                <a:gd name="T18" fmla="*/ 0 w 10"/>
                <a:gd name="T19" fmla="*/ 0 h 5"/>
                <a:gd name="T20" fmla="*/ 10 w 10"/>
                <a:gd name="T21" fmla="*/ 5 h 5"/>
              </a:gdLst>
              <a:ahLst/>
              <a:cxnLst>
                <a:cxn ang="T12">
                  <a:pos x="T0" y="T1"/>
                </a:cxn>
                <a:cxn ang="T13">
                  <a:pos x="T2" y="T3"/>
                </a:cxn>
                <a:cxn ang="T14">
                  <a:pos x="T4" y="T5"/>
                </a:cxn>
                <a:cxn ang="T15">
                  <a:pos x="T6" y="T7"/>
                </a:cxn>
                <a:cxn ang="T16">
                  <a:pos x="T8" y="T9"/>
                </a:cxn>
                <a:cxn ang="T17">
                  <a:pos x="T10" y="T11"/>
                </a:cxn>
              </a:cxnLst>
              <a:rect l="T18" t="T19" r="T20" b="T21"/>
              <a:pathLst>
                <a:path w="10" h="5">
                  <a:moveTo>
                    <a:pt x="3" y="1"/>
                  </a:moveTo>
                  <a:cubicBezTo>
                    <a:pt x="2" y="1"/>
                    <a:pt x="0" y="2"/>
                    <a:pt x="1" y="2"/>
                  </a:cubicBezTo>
                  <a:cubicBezTo>
                    <a:pt x="2" y="4"/>
                    <a:pt x="4" y="4"/>
                    <a:pt x="5" y="4"/>
                  </a:cubicBezTo>
                  <a:cubicBezTo>
                    <a:pt x="7" y="5"/>
                    <a:pt x="8" y="5"/>
                    <a:pt x="9" y="4"/>
                  </a:cubicBezTo>
                  <a:cubicBezTo>
                    <a:pt x="10" y="3"/>
                    <a:pt x="10" y="2"/>
                    <a:pt x="9" y="1"/>
                  </a:cubicBezTo>
                  <a:cubicBezTo>
                    <a:pt x="7" y="0"/>
                    <a:pt x="5" y="1"/>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87" name="Freeform 544"/>
            <p:cNvSpPr>
              <a:spLocks noChangeAspect="1"/>
            </p:cNvSpPr>
            <p:nvPr/>
          </p:nvSpPr>
          <p:spPr bwMode="auto">
            <a:xfrm>
              <a:off x="7094392" y="4195410"/>
              <a:ext cx="26985" cy="14142"/>
            </a:xfrm>
            <a:custGeom>
              <a:avLst/>
              <a:gdLst>
                <a:gd name="T0" fmla="*/ 2 w 15"/>
                <a:gd name="T1" fmla="*/ 0 h 7"/>
                <a:gd name="T2" fmla="*/ 13 w 15"/>
                <a:gd name="T3" fmla="*/ 1 h 7"/>
                <a:gd name="T4" fmla="*/ 14 w 15"/>
                <a:gd name="T5" fmla="*/ 6 h 7"/>
                <a:gd name="T6" fmla="*/ 3 w 15"/>
                <a:gd name="T7" fmla="*/ 4 h 7"/>
                <a:gd name="T8" fmla="*/ 1 w 15"/>
                <a:gd name="T9" fmla="*/ 1 h 7"/>
                <a:gd name="T10" fmla="*/ 2 w 15"/>
                <a:gd name="T11" fmla="*/ 0 h 7"/>
                <a:gd name="T12" fmla="*/ 0 60000 65536"/>
                <a:gd name="T13" fmla="*/ 0 60000 65536"/>
                <a:gd name="T14" fmla="*/ 0 60000 65536"/>
                <a:gd name="T15" fmla="*/ 0 60000 65536"/>
                <a:gd name="T16" fmla="*/ 0 60000 65536"/>
                <a:gd name="T17" fmla="*/ 0 60000 65536"/>
                <a:gd name="T18" fmla="*/ 0 w 15"/>
                <a:gd name="T19" fmla="*/ 0 h 7"/>
                <a:gd name="T20" fmla="*/ 15 w 15"/>
                <a:gd name="T21" fmla="*/ 7 h 7"/>
              </a:gdLst>
              <a:ahLst/>
              <a:cxnLst>
                <a:cxn ang="T12">
                  <a:pos x="T0" y="T1"/>
                </a:cxn>
                <a:cxn ang="T13">
                  <a:pos x="T2" y="T3"/>
                </a:cxn>
                <a:cxn ang="T14">
                  <a:pos x="T4" y="T5"/>
                </a:cxn>
                <a:cxn ang="T15">
                  <a:pos x="T6" y="T7"/>
                </a:cxn>
                <a:cxn ang="T16">
                  <a:pos x="T8" y="T9"/>
                </a:cxn>
                <a:cxn ang="T17">
                  <a:pos x="T10" y="T11"/>
                </a:cxn>
              </a:cxnLst>
              <a:rect l="T18" t="T19" r="T20" b="T21"/>
              <a:pathLst>
                <a:path w="15" h="7">
                  <a:moveTo>
                    <a:pt x="2" y="0"/>
                  </a:moveTo>
                  <a:cubicBezTo>
                    <a:pt x="6" y="0"/>
                    <a:pt x="10" y="0"/>
                    <a:pt x="13" y="1"/>
                  </a:cubicBezTo>
                  <a:cubicBezTo>
                    <a:pt x="14" y="2"/>
                    <a:pt x="15" y="5"/>
                    <a:pt x="14" y="6"/>
                  </a:cubicBezTo>
                  <a:cubicBezTo>
                    <a:pt x="10" y="7"/>
                    <a:pt x="6" y="5"/>
                    <a:pt x="3" y="4"/>
                  </a:cubicBezTo>
                  <a:cubicBezTo>
                    <a:pt x="2" y="4"/>
                    <a:pt x="1" y="2"/>
                    <a:pt x="1" y="1"/>
                  </a:cubicBezTo>
                  <a:cubicBezTo>
                    <a:pt x="0" y="0"/>
                    <a:pt x="2"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88" name="Freeform 545"/>
            <p:cNvSpPr>
              <a:spLocks noChangeAspect="1"/>
            </p:cNvSpPr>
            <p:nvPr/>
          </p:nvSpPr>
          <p:spPr bwMode="auto">
            <a:xfrm>
              <a:off x="7035659" y="4281838"/>
              <a:ext cx="7937" cy="12571"/>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1"/>
                  </a:moveTo>
                  <a:cubicBezTo>
                    <a:pt x="0" y="2"/>
                    <a:pt x="1" y="4"/>
                    <a:pt x="1" y="6"/>
                  </a:cubicBezTo>
                  <a:cubicBezTo>
                    <a:pt x="1" y="6"/>
                    <a:pt x="3" y="5"/>
                    <a:pt x="3" y="5"/>
                  </a:cubicBezTo>
                  <a:cubicBezTo>
                    <a:pt x="4" y="4"/>
                    <a:pt x="5" y="3"/>
                    <a:pt x="5" y="1"/>
                  </a:cubicBezTo>
                  <a:cubicBezTo>
                    <a:pt x="4" y="0"/>
                    <a:pt x="2" y="0"/>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89" name="Freeform 546"/>
            <p:cNvSpPr>
              <a:spLocks noChangeAspect="1"/>
            </p:cNvSpPr>
            <p:nvPr/>
          </p:nvSpPr>
          <p:spPr bwMode="auto">
            <a:xfrm>
              <a:off x="7110265" y="4396552"/>
              <a:ext cx="12699" cy="23571"/>
            </a:xfrm>
            <a:custGeom>
              <a:avLst/>
              <a:gdLst>
                <a:gd name="T0" fmla="*/ 7 w 8"/>
                <a:gd name="T1" fmla="*/ 1 h 13"/>
                <a:gd name="T2" fmla="*/ 7 w 8"/>
                <a:gd name="T3" fmla="*/ 6 h 13"/>
                <a:gd name="T4" fmla="*/ 3 w 8"/>
                <a:gd name="T5" fmla="*/ 12 h 13"/>
                <a:gd name="T6" fmla="*/ 0 w 8"/>
                <a:gd name="T7" fmla="*/ 11 h 13"/>
                <a:gd name="T8" fmla="*/ 3 w 8"/>
                <a:gd name="T9" fmla="*/ 4 h 13"/>
                <a:gd name="T10" fmla="*/ 7 w 8"/>
                <a:gd name="T11" fmla="*/ 1 h 13"/>
                <a:gd name="T12" fmla="*/ 0 60000 65536"/>
                <a:gd name="T13" fmla="*/ 0 60000 65536"/>
                <a:gd name="T14" fmla="*/ 0 60000 65536"/>
                <a:gd name="T15" fmla="*/ 0 60000 65536"/>
                <a:gd name="T16" fmla="*/ 0 60000 65536"/>
                <a:gd name="T17" fmla="*/ 0 60000 65536"/>
                <a:gd name="T18" fmla="*/ 0 w 8"/>
                <a:gd name="T19" fmla="*/ 0 h 13"/>
                <a:gd name="T20" fmla="*/ 8 w 8"/>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8" h="13">
                  <a:moveTo>
                    <a:pt x="7" y="1"/>
                  </a:moveTo>
                  <a:cubicBezTo>
                    <a:pt x="8" y="2"/>
                    <a:pt x="7" y="4"/>
                    <a:pt x="7" y="6"/>
                  </a:cubicBezTo>
                  <a:cubicBezTo>
                    <a:pt x="6" y="8"/>
                    <a:pt x="5" y="11"/>
                    <a:pt x="3" y="12"/>
                  </a:cubicBezTo>
                  <a:cubicBezTo>
                    <a:pt x="2" y="13"/>
                    <a:pt x="0" y="12"/>
                    <a:pt x="0" y="11"/>
                  </a:cubicBezTo>
                  <a:cubicBezTo>
                    <a:pt x="0" y="9"/>
                    <a:pt x="2" y="6"/>
                    <a:pt x="3" y="4"/>
                  </a:cubicBezTo>
                  <a:cubicBezTo>
                    <a:pt x="4" y="3"/>
                    <a:pt x="5" y="0"/>
                    <a:pt x="7"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90" name="Freeform 547"/>
            <p:cNvSpPr>
              <a:spLocks noChangeAspect="1"/>
            </p:cNvSpPr>
            <p:nvPr/>
          </p:nvSpPr>
          <p:spPr bwMode="auto">
            <a:xfrm>
              <a:off x="7208681" y="4212695"/>
              <a:ext cx="25398" cy="17286"/>
            </a:xfrm>
            <a:custGeom>
              <a:avLst/>
              <a:gdLst>
                <a:gd name="T0" fmla="*/ 2 w 14"/>
                <a:gd name="T1" fmla="*/ 0 h 9"/>
                <a:gd name="T2" fmla="*/ 13 w 14"/>
                <a:gd name="T3" fmla="*/ 7 h 9"/>
                <a:gd name="T4" fmla="*/ 5 w 14"/>
                <a:gd name="T5" fmla="*/ 8 h 9"/>
                <a:gd name="T6" fmla="*/ 4 w 14"/>
                <a:gd name="T7" fmla="*/ 3 h 9"/>
                <a:gd name="T8" fmla="*/ 0 w 14"/>
                <a:gd name="T9" fmla="*/ 2 h 9"/>
                <a:gd name="T10" fmla="*/ 2 w 14"/>
                <a:gd name="T11" fmla="*/ 0 h 9"/>
                <a:gd name="T12" fmla="*/ 0 60000 65536"/>
                <a:gd name="T13" fmla="*/ 0 60000 65536"/>
                <a:gd name="T14" fmla="*/ 0 60000 65536"/>
                <a:gd name="T15" fmla="*/ 0 60000 65536"/>
                <a:gd name="T16" fmla="*/ 0 60000 65536"/>
                <a:gd name="T17" fmla="*/ 0 60000 65536"/>
                <a:gd name="T18" fmla="*/ 0 w 14"/>
                <a:gd name="T19" fmla="*/ 0 h 9"/>
                <a:gd name="T20" fmla="*/ 14 w 14"/>
                <a:gd name="T21" fmla="*/ 9 h 9"/>
              </a:gdLst>
              <a:ahLst/>
              <a:cxnLst>
                <a:cxn ang="T12">
                  <a:pos x="T0" y="T1"/>
                </a:cxn>
                <a:cxn ang="T13">
                  <a:pos x="T2" y="T3"/>
                </a:cxn>
                <a:cxn ang="T14">
                  <a:pos x="T4" y="T5"/>
                </a:cxn>
                <a:cxn ang="T15">
                  <a:pos x="T6" y="T7"/>
                </a:cxn>
                <a:cxn ang="T16">
                  <a:pos x="T8" y="T9"/>
                </a:cxn>
                <a:cxn ang="T17">
                  <a:pos x="T10" y="T11"/>
                </a:cxn>
              </a:cxnLst>
              <a:rect l="T18" t="T19" r="T20" b="T21"/>
              <a:pathLst>
                <a:path w="14" h="9">
                  <a:moveTo>
                    <a:pt x="2" y="0"/>
                  </a:moveTo>
                  <a:cubicBezTo>
                    <a:pt x="6" y="1"/>
                    <a:pt x="11" y="3"/>
                    <a:pt x="13" y="7"/>
                  </a:cubicBezTo>
                  <a:cubicBezTo>
                    <a:pt x="14" y="9"/>
                    <a:pt x="8" y="9"/>
                    <a:pt x="5" y="8"/>
                  </a:cubicBezTo>
                  <a:cubicBezTo>
                    <a:pt x="4" y="7"/>
                    <a:pt x="5" y="4"/>
                    <a:pt x="4" y="3"/>
                  </a:cubicBezTo>
                  <a:cubicBezTo>
                    <a:pt x="3" y="2"/>
                    <a:pt x="1" y="3"/>
                    <a:pt x="0" y="2"/>
                  </a:cubicBezTo>
                  <a:cubicBezTo>
                    <a:pt x="0" y="1"/>
                    <a:pt x="1"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91" name="Freeform 548"/>
            <p:cNvSpPr>
              <a:spLocks noChangeAspect="1"/>
            </p:cNvSpPr>
            <p:nvPr/>
          </p:nvSpPr>
          <p:spPr bwMode="auto">
            <a:xfrm>
              <a:off x="7211856" y="4242553"/>
              <a:ext cx="22223" cy="6286"/>
            </a:xfrm>
            <a:custGeom>
              <a:avLst/>
              <a:gdLst>
                <a:gd name="T0" fmla="*/ 2147483647 w 14"/>
                <a:gd name="T1" fmla="*/ 0 h 3"/>
                <a:gd name="T2" fmla="*/ 2147483647 w 14"/>
                <a:gd name="T3" fmla="*/ 2147483647 h 3"/>
                <a:gd name="T4" fmla="*/ 2147483647 w 14"/>
                <a:gd name="T5" fmla="*/ 2147483647 h 3"/>
                <a:gd name="T6" fmla="*/ 0 w 14"/>
                <a:gd name="T7" fmla="*/ 2147483647 h 3"/>
                <a:gd name="T8" fmla="*/ 2147483647 w 14"/>
                <a:gd name="T9" fmla="*/ 0 h 3"/>
                <a:gd name="T10" fmla="*/ 0 60000 65536"/>
                <a:gd name="T11" fmla="*/ 0 60000 65536"/>
                <a:gd name="T12" fmla="*/ 0 60000 65536"/>
                <a:gd name="T13" fmla="*/ 0 60000 65536"/>
                <a:gd name="T14" fmla="*/ 0 60000 65536"/>
                <a:gd name="T15" fmla="*/ 0 w 14"/>
                <a:gd name="T16" fmla="*/ 0 h 3"/>
                <a:gd name="T17" fmla="*/ 14 w 14"/>
                <a:gd name="T18" fmla="*/ 3 h 3"/>
              </a:gdLst>
              <a:ahLst/>
              <a:cxnLst>
                <a:cxn ang="T10">
                  <a:pos x="T0" y="T1"/>
                </a:cxn>
                <a:cxn ang="T11">
                  <a:pos x="T2" y="T3"/>
                </a:cxn>
                <a:cxn ang="T12">
                  <a:pos x="T4" y="T5"/>
                </a:cxn>
                <a:cxn ang="T13">
                  <a:pos x="T6" y="T7"/>
                </a:cxn>
                <a:cxn ang="T14">
                  <a:pos x="T8" y="T9"/>
                </a:cxn>
              </a:cxnLst>
              <a:rect l="T15" t="T16" r="T17" b="T18"/>
              <a:pathLst>
                <a:path w="14" h="3">
                  <a:moveTo>
                    <a:pt x="7" y="0"/>
                  </a:moveTo>
                  <a:cubicBezTo>
                    <a:pt x="10" y="0"/>
                    <a:pt x="12" y="2"/>
                    <a:pt x="14" y="2"/>
                  </a:cubicBezTo>
                  <a:cubicBezTo>
                    <a:pt x="12" y="3"/>
                    <a:pt x="10" y="3"/>
                    <a:pt x="7" y="3"/>
                  </a:cubicBezTo>
                  <a:cubicBezTo>
                    <a:pt x="5" y="3"/>
                    <a:pt x="2" y="2"/>
                    <a:pt x="0" y="1"/>
                  </a:cubicBezTo>
                  <a:cubicBezTo>
                    <a:pt x="2" y="0"/>
                    <a:pt x="5" y="0"/>
                    <a:pt x="7"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92" name="Freeform 549"/>
            <p:cNvSpPr>
              <a:spLocks noChangeAspect="1"/>
            </p:cNvSpPr>
            <p:nvPr/>
          </p:nvSpPr>
          <p:spPr bwMode="auto">
            <a:xfrm>
              <a:off x="7253127" y="4399695"/>
              <a:ext cx="31747" cy="32999"/>
            </a:xfrm>
            <a:custGeom>
              <a:avLst/>
              <a:gdLst>
                <a:gd name="T0" fmla="*/ 10 w 18"/>
                <a:gd name="T1" fmla="*/ 1 h 17"/>
                <a:gd name="T2" fmla="*/ 16 w 18"/>
                <a:gd name="T3" fmla="*/ 1 h 17"/>
                <a:gd name="T4" fmla="*/ 17 w 18"/>
                <a:gd name="T5" fmla="*/ 5 h 17"/>
                <a:gd name="T6" fmla="*/ 13 w 18"/>
                <a:gd name="T7" fmla="*/ 12 h 17"/>
                <a:gd name="T8" fmla="*/ 10 w 18"/>
                <a:gd name="T9" fmla="*/ 16 h 17"/>
                <a:gd name="T10" fmla="*/ 3 w 18"/>
                <a:gd name="T11" fmla="*/ 16 h 17"/>
                <a:gd name="T12" fmla="*/ 0 w 18"/>
                <a:gd name="T13" fmla="*/ 15 h 17"/>
                <a:gd name="T14" fmla="*/ 6 w 18"/>
                <a:gd name="T15" fmla="*/ 5 h 17"/>
                <a:gd name="T16" fmla="*/ 10 w 18"/>
                <a:gd name="T17" fmla="*/ 1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7"/>
                <a:gd name="T29" fmla="*/ 18 w 18"/>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7">
                  <a:moveTo>
                    <a:pt x="10" y="1"/>
                  </a:moveTo>
                  <a:cubicBezTo>
                    <a:pt x="12" y="1"/>
                    <a:pt x="14" y="0"/>
                    <a:pt x="16" y="1"/>
                  </a:cubicBezTo>
                  <a:cubicBezTo>
                    <a:pt x="17" y="2"/>
                    <a:pt x="18" y="4"/>
                    <a:pt x="17" y="5"/>
                  </a:cubicBezTo>
                  <a:cubicBezTo>
                    <a:pt x="17" y="8"/>
                    <a:pt x="15" y="10"/>
                    <a:pt x="13" y="12"/>
                  </a:cubicBezTo>
                  <a:cubicBezTo>
                    <a:pt x="12" y="13"/>
                    <a:pt x="11" y="15"/>
                    <a:pt x="10" y="16"/>
                  </a:cubicBezTo>
                  <a:cubicBezTo>
                    <a:pt x="8" y="17"/>
                    <a:pt x="5" y="16"/>
                    <a:pt x="3" y="16"/>
                  </a:cubicBezTo>
                  <a:cubicBezTo>
                    <a:pt x="2" y="16"/>
                    <a:pt x="0" y="16"/>
                    <a:pt x="0" y="15"/>
                  </a:cubicBezTo>
                  <a:cubicBezTo>
                    <a:pt x="2" y="12"/>
                    <a:pt x="4" y="8"/>
                    <a:pt x="6" y="5"/>
                  </a:cubicBezTo>
                  <a:cubicBezTo>
                    <a:pt x="7" y="3"/>
                    <a:pt x="8" y="2"/>
                    <a:pt x="10"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93" name="Freeform 550"/>
            <p:cNvSpPr>
              <a:spLocks noChangeAspect="1"/>
            </p:cNvSpPr>
            <p:nvPr/>
          </p:nvSpPr>
          <p:spPr bwMode="auto">
            <a:xfrm>
              <a:off x="7180109" y="4352552"/>
              <a:ext cx="12699" cy="10999"/>
            </a:xfrm>
            <a:custGeom>
              <a:avLst/>
              <a:gdLst>
                <a:gd name="T0" fmla="*/ 4 w 8"/>
                <a:gd name="T1" fmla="*/ 0 h 6"/>
                <a:gd name="T2" fmla="*/ 7 w 8"/>
                <a:gd name="T3" fmla="*/ 4 h 6"/>
                <a:gd name="T4" fmla="*/ 1 w 8"/>
                <a:gd name="T5" fmla="*/ 4 h 6"/>
                <a:gd name="T6" fmla="*/ 4 w 8"/>
                <a:gd name="T7" fmla="*/ 0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4" y="0"/>
                  </a:moveTo>
                  <a:cubicBezTo>
                    <a:pt x="5" y="0"/>
                    <a:pt x="8" y="2"/>
                    <a:pt x="7" y="4"/>
                  </a:cubicBezTo>
                  <a:cubicBezTo>
                    <a:pt x="6" y="5"/>
                    <a:pt x="3" y="6"/>
                    <a:pt x="1" y="4"/>
                  </a:cubicBezTo>
                  <a:cubicBezTo>
                    <a:pt x="0" y="3"/>
                    <a:pt x="2" y="0"/>
                    <a:pt x="4"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94" name="Freeform 551"/>
            <p:cNvSpPr>
              <a:spLocks noChangeAspect="1"/>
            </p:cNvSpPr>
            <p:nvPr/>
          </p:nvSpPr>
          <p:spPr bwMode="auto">
            <a:xfrm>
              <a:off x="7181696" y="4361981"/>
              <a:ext cx="11112" cy="9429"/>
            </a:xfrm>
            <a:custGeom>
              <a:avLst/>
              <a:gdLst>
                <a:gd name="T0" fmla="*/ 2147483647 w 5"/>
                <a:gd name="T1" fmla="*/ 2147483647 h 5"/>
                <a:gd name="T2" fmla="*/ 2147483647 w 5"/>
                <a:gd name="T3" fmla="*/ 2147483647 h 5"/>
                <a:gd name="T4" fmla="*/ 2147483647 w 5"/>
                <a:gd name="T5" fmla="*/ 0 h 5"/>
                <a:gd name="T6" fmla="*/ 0 w 5"/>
                <a:gd name="T7" fmla="*/ 2147483647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5"/>
                  </a:moveTo>
                  <a:cubicBezTo>
                    <a:pt x="4" y="5"/>
                    <a:pt x="5" y="4"/>
                    <a:pt x="5" y="3"/>
                  </a:cubicBezTo>
                  <a:cubicBezTo>
                    <a:pt x="4" y="2"/>
                    <a:pt x="3" y="1"/>
                    <a:pt x="2" y="0"/>
                  </a:cubicBezTo>
                  <a:cubicBezTo>
                    <a:pt x="1" y="0"/>
                    <a:pt x="0" y="2"/>
                    <a:pt x="0" y="3"/>
                  </a:cubicBezTo>
                  <a:cubicBezTo>
                    <a:pt x="1" y="4"/>
                    <a:pt x="2" y="5"/>
                    <a:pt x="4" y="5"/>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795" name="Freeform 552"/>
            <p:cNvSpPr>
              <a:spLocks noChangeAspect="1"/>
            </p:cNvSpPr>
            <p:nvPr/>
          </p:nvSpPr>
          <p:spPr bwMode="auto">
            <a:xfrm>
              <a:off x="7175346" y="4363552"/>
              <a:ext cx="12699" cy="25143"/>
            </a:xfrm>
            <a:custGeom>
              <a:avLst/>
              <a:gdLst>
                <a:gd name="T0" fmla="*/ 1 w 7"/>
                <a:gd name="T1" fmla="*/ 0 h 13"/>
                <a:gd name="T2" fmla="*/ 6 w 7"/>
                <a:gd name="T3" fmla="*/ 5 h 13"/>
                <a:gd name="T4" fmla="*/ 6 w 7"/>
                <a:gd name="T5" fmla="*/ 7 h 13"/>
                <a:gd name="T6" fmla="*/ 2 w 7"/>
                <a:gd name="T7" fmla="*/ 12 h 13"/>
                <a:gd name="T8" fmla="*/ 0 w 7"/>
                <a:gd name="T9" fmla="*/ 11 h 13"/>
                <a:gd name="T10" fmla="*/ 1 w 7"/>
                <a:gd name="T11" fmla="*/ 0 h 13"/>
                <a:gd name="T12" fmla="*/ 0 60000 65536"/>
                <a:gd name="T13" fmla="*/ 0 60000 65536"/>
                <a:gd name="T14" fmla="*/ 0 60000 65536"/>
                <a:gd name="T15" fmla="*/ 0 60000 65536"/>
                <a:gd name="T16" fmla="*/ 0 60000 65536"/>
                <a:gd name="T17" fmla="*/ 0 60000 65536"/>
                <a:gd name="T18" fmla="*/ 0 w 7"/>
                <a:gd name="T19" fmla="*/ 0 h 13"/>
                <a:gd name="T20" fmla="*/ 7 w 7"/>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7" h="13">
                  <a:moveTo>
                    <a:pt x="1" y="0"/>
                  </a:moveTo>
                  <a:cubicBezTo>
                    <a:pt x="2" y="1"/>
                    <a:pt x="5" y="3"/>
                    <a:pt x="6" y="5"/>
                  </a:cubicBezTo>
                  <a:cubicBezTo>
                    <a:pt x="7" y="5"/>
                    <a:pt x="6" y="6"/>
                    <a:pt x="6" y="7"/>
                  </a:cubicBezTo>
                  <a:cubicBezTo>
                    <a:pt x="5" y="9"/>
                    <a:pt x="4" y="11"/>
                    <a:pt x="2" y="12"/>
                  </a:cubicBezTo>
                  <a:cubicBezTo>
                    <a:pt x="2" y="13"/>
                    <a:pt x="0" y="12"/>
                    <a:pt x="0" y="11"/>
                  </a:cubicBezTo>
                  <a:cubicBezTo>
                    <a:pt x="0" y="7"/>
                    <a:pt x="0" y="4"/>
                    <a:pt x="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96" name="Freeform 553"/>
            <p:cNvSpPr>
              <a:spLocks noChangeAspect="1"/>
            </p:cNvSpPr>
            <p:nvPr/>
          </p:nvSpPr>
          <p:spPr bwMode="auto">
            <a:xfrm>
              <a:off x="7326146" y="4269266"/>
              <a:ext cx="214293" cy="218428"/>
            </a:xfrm>
            <a:custGeom>
              <a:avLst/>
              <a:gdLst>
                <a:gd name="T0" fmla="*/ 0 w 121"/>
                <a:gd name="T1" fmla="*/ 95 h 115"/>
                <a:gd name="T2" fmla="*/ 6 w 121"/>
                <a:gd name="T3" fmla="*/ 97 h 115"/>
                <a:gd name="T4" fmla="*/ 13 w 121"/>
                <a:gd name="T5" fmla="*/ 96 h 115"/>
                <a:gd name="T6" fmla="*/ 21 w 121"/>
                <a:gd name="T7" fmla="*/ 97 h 115"/>
                <a:gd name="T8" fmla="*/ 29 w 121"/>
                <a:gd name="T9" fmla="*/ 95 h 115"/>
                <a:gd name="T10" fmla="*/ 33 w 121"/>
                <a:gd name="T11" fmla="*/ 90 h 115"/>
                <a:gd name="T12" fmla="*/ 23 w 121"/>
                <a:gd name="T13" fmla="*/ 85 h 115"/>
                <a:gd name="T14" fmla="*/ 22 w 121"/>
                <a:gd name="T15" fmla="*/ 83 h 115"/>
                <a:gd name="T16" fmla="*/ 34 w 121"/>
                <a:gd name="T17" fmla="*/ 82 h 115"/>
                <a:gd name="T18" fmla="*/ 37 w 121"/>
                <a:gd name="T19" fmla="*/ 75 h 115"/>
                <a:gd name="T20" fmla="*/ 45 w 121"/>
                <a:gd name="T21" fmla="*/ 72 h 115"/>
                <a:gd name="T22" fmla="*/ 54 w 121"/>
                <a:gd name="T23" fmla="*/ 76 h 115"/>
                <a:gd name="T24" fmla="*/ 66 w 121"/>
                <a:gd name="T25" fmla="*/ 84 h 115"/>
                <a:gd name="T26" fmla="*/ 70 w 121"/>
                <a:gd name="T27" fmla="*/ 93 h 115"/>
                <a:gd name="T28" fmla="*/ 73 w 121"/>
                <a:gd name="T29" fmla="*/ 96 h 115"/>
                <a:gd name="T30" fmla="*/ 83 w 121"/>
                <a:gd name="T31" fmla="*/ 108 h 115"/>
                <a:gd name="T32" fmla="*/ 87 w 121"/>
                <a:gd name="T33" fmla="*/ 110 h 115"/>
                <a:gd name="T34" fmla="*/ 97 w 121"/>
                <a:gd name="T35" fmla="*/ 111 h 115"/>
                <a:gd name="T36" fmla="*/ 110 w 121"/>
                <a:gd name="T37" fmla="*/ 113 h 115"/>
                <a:gd name="T38" fmla="*/ 117 w 121"/>
                <a:gd name="T39" fmla="*/ 114 h 115"/>
                <a:gd name="T40" fmla="*/ 120 w 121"/>
                <a:gd name="T41" fmla="*/ 111 h 115"/>
                <a:gd name="T42" fmla="*/ 111 w 121"/>
                <a:gd name="T43" fmla="*/ 107 h 115"/>
                <a:gd name="T44" fmla="*/ 115 w 121"/>
                <a:gd name="T45" fmla="*/ 103 h 115"/>
                <a:gd name="T46" fmla="*/ 108 w 121"/>
                <a:gd name="T47" fmla="*/ 103 h 115"/>
                <a:gd name="T48" fmla="*/ 104 w 121"/>
                <a:gd name="T49" fmla="*/ 99 h 115"/>
                <a:gd name="T50" fmla="*/ 107 w 121"/>
                <a:gd name="T51" fmla="*/ 95 h 115"/>
                <a:gd name="T52" fmla="*/ 104 w 121"/>
                <a:gd name="T53" fmla="*/ 94 h 115"/>
                <a:gd name="T54" fmla="*/ 96 w 121"/>
                <a:gd name="T55" fmla="*/ 94 h 115"/>
                <a:gd name="T56" fmla="*/ 91 w 121"/>
                <a:gd name="T57" fmla="*/ 89 h 115"/>
                <a:gd name="T58" fmla="*/ 91 w 121"/>
                <a:gd name="T59" fmla="*/ 79 h 115"/>
                <a:gd name="T60" fmla="*/ 87 w 121"/>
                <a:gd name="T61" fmla="*/ 78 h 115"/>
                <a:gd name="T62" fmla="*/ 80 w 121"/>
                <a:gd name="T63" fmla="*/ 71 h 115"/>
                <a:gd name="T64" fmla="*/ 80 w 121"/>
                <a:gd name="T65" fmla="*/ 66 h 115"/>
                <a:gd name="T66" fmla="*/ 77 w 121"/>
                <a:gd name="T67" fmla="*/ 62 h 115"/>
                <a:gd name="T68" fmla="*/ 83 w 121"/>
                <a:gd name="T69" fmla="*/ 59 h 115"/>
                <a:gd name="T70" fmla="*/ 90 w 121"/>
                <a:gd name="T71" fmla="*/ 59 h 115"/>
                <a:gd name="T72" fmla="*/ 85 w 121"/>
                <a:gd name="T73" fmla="*/ 49 h 115"/>
                <a:gd name="T74" fmla="*/ 80 w 121"/>
                <a:gd name="T75" fmla="*/ 49 h 115"/>
                <a:gd name="T76" fmla="*/ 72 w 121"/>
                <a:gd name="T77" fmla="*/ 45 h 115"/>
                <a:gd name="T78" fmla="*/ 62 w 121"/>
                <a:gd name="T79" fmla="*/ 41 h 115"/>
                <a:gd name="T80" fmla="*/ 62 w 121"/>
                <a:gd name="T81" fmla="*/ 36 h 115"/>
                <a:gd name="T82" fmla="*/ 60 w 121"/>
                <a:gd name="T83" fmla="*/ 29 h 115"/>
                <a:gd name="T84" fmla="*/ 52 w 121"/>
                <a:gd name="T85" fmla="*/ 24 h 115"/>
                <a:gd name="T86" fmla="*/ 49 w 121"/>
                <a:gd name="T87" fmla="*/ 18 h 115"/>
                <a:gd name="T88" fmla="*/ 41 w 121"/>
                <a:gd name="T89" fmla="*/ 17 h 115"/>
                <a:gd name="T90" fmla="*/ 32 w 121"/>
                <a:gd name="T91" fmla="*/ 12 h 115"/>
                <a:gd name="T92" fmla="*/ 16 w 121"/>
                <a:gd name="T93" fmla="*/ 6 h 115"/>
                <a:gd name="T94" fmla="*/ 7 w 121"/>
                <a:gd name="T95" fmla="*/ 1 h 115"/>
                <a:gd name="T96" fmla="*/ 3 w 121"/>
                <a:gd name="T97" fmla="*/ 1 h 115"/>
                <a:gd name="T98" fmla="*/ 3 w 121"/>
                <a:gd name="T99" fmla="*/ 54 h 115"/>
                <a:gd name="T100" fmla="*/ 0 w 121"/>
                <a:gd name="T101" fmla="*/ 59 h 115"/>
                <a:gd name="T102" fmla="*/ 2 w 121"/>
                <a:gd name="T103" fmla="*/ 63 h 115"/>
                <a:gd name="T104" fmla="*/ 0 w 121"/>
                <a:gd name="T105" fmla="*/ 95 h 11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1"/>
                <a:gd name="T160" fmla="*/ 0 h 115"/>
                <a:gd name="T161" fmla="*/ 121 w 121"/>
                <a:gd name="T162" fmla="*/ 115 h 11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1" h="115">
                  <a:moveTo>
                    <a:pt x="0" y="95"/>
                  </a:moveTo>
                  <a:cubicBezTo>
                    <a:pt x="2" y="96"/>
                    <a:pt x="4" y="97"/>
                    <a:pt x="6" y="97"/>
                  </a:cubicBezTo>
                  <a:cubicBezTo>
                    <a:pt x="8" y="97"/>
                    <a:pt x="11" y="96"/>
                    <a:pt x="13" y="96"/>
                  </a:cubicBezTo>
                  <a:cubicBezTo>
                    <a:pt x="16" y="96"/>
                    <a:pt x="18" y="97"/>
                    <a:pt x="21" y="97"/>
                  </a:cubicBezTo>
                  <a:cubicBezTo>
                    <a:pt x="24" y="97"/>
                    <a:pt x="27" y="97"/>
                    <a:pt x="29" y="95"/>
                  </a:cubicBezTo>
                  <a:cubicBezTo>
                    <a:pt x="31" y="94"/>
                    <a:pt x="34" y="92"/>
                    <a:pt x="33" y="90"/>
                  </a:cubicBezTo>
                  <a:cubicBezTo>
                    <a:pt x="30" y="87"/>
                    <a:pt x="26" y="88"/>
                    <a:pt x="23" y="85"/>
                  </a:cubicBezTo>
                  <a:cubicBezTo>
                    <a:pt x="22" y="85"/>
                    <a:pt x="21" y="83"/>
                    <a:pt x="22" y="83"/>
                  </a:cubicBezTo>
                  <a:cubicBezTo>
                    <a:pt x="26" y="82"/>
                    <a:pt x="30" y="84"/>
                    <a:pt x="34" y="82"/>
                  </a:cubicBezTo>
                  <a:cubicBezTo>
                    <a:pt x="36" y="81"/>
                    <a:pt x="35" y="77"/>
                    <a:pt x="37" y="75"/>
                  </a:cubicBezTo>
                  <a:cubicBezTo>
                    <a:pt x="39" y="73"/>
                    <a:pt x="42" y="72"/>
                    <a:pt x="45" y="72"/>
                  </a:cubicBezTo>
                  <a:cubicBezTo>
                    <a:pt x="48" y="72"/>
                    <a:pt x="51" y="74"/>
                    <a:pt x="54" y="76"/>
                  </a:cubicBezTo>
                  <a:cubicBezTo>
                    <a:pt x="58" y="78"/>
                    <a:pt x="63" y="80"/>
                    <a:pt x="66" y="84"/>
                  </a:cubicBezTo>
                  <a:cubicBezTo>
                    <a:pt x="68" y="86"/>
                    <a:pt x="68" y="90"/>
                    <a:pt x="70" y="93"/>
                  </a:cubicBezTo>
                  <a:cubicBezTo>
                    <a:pt x="71" y="94"/>
                    <a:pt x="72" y="95"/>
                    <a:pt x="73" y="96"/>
                  </a:cubicBezTo>
                  <a:cubicBezTo>
                    <a:pt x="76" y="100"/>
                    <a:pt x="80" y="104"/>
                    <a:pt x="83" y="108"/>
                  </a:cubicBezTo>
                  <a:cubicBezTo>
                    <a:pt x="84" y="109"/>
                    <a:pt x="86" y="110"/>
                    <a:pt x="87" y="110"/>
                  </a:cubicBezTo>
                  <a:cubicBezTo>
                    <a:pt x="90" y="111"/>
                    <a:pt x="94" y="111"/>
                    <a:pt x="97" y="111"/>
                  </a:cubicBezTo>
                  <a:cubicBezTo>
                    <a:pt x="101" y="112"/>
                    <a:pt x="105" y="112"/>
                    <a:pt x="110" y="113"/>
                  </a:cubicBezTo>
                  <a:cubicBezTo>
                    <a:pt x="112" y="113"/>
                    <a:pt x="115" y="115"/>
                    <a:pt x="117" y="114"/>
                  </a:cubicBezTo>
                  <a:cubicBezTo>
                    <a:pt x="119" y="114"/>
                    <a:pt x="121" y="112"/>
                    <a:pt x="120" y="111"/>
                  </a:cubicBezTo>
                  <a:cubicBezTo>
                    <a:pt x="118" y="108"/>
                    <a:pt x="113" y="109"/>
                    <a:pt x="111" y="107"/>
                  </a:cubicBezTo>
                  <a:cubicBezTo>
                    <a:pt x="110" y="105"/>
                    <a:pt x="116" y="105"/>
                    <a:pt x="115" y="103"/>
                  </a:cubicBezTo>
                  <a:cubicBezTo>
                    <a:pt x="114" y="101"/>
                    <a:pt x="111" y="104"/>
                    <a:pt x="108" y="103"/>
                  </a:cubicBezTo>
                  <a:cubicBezTo>
                    <a:pt x="106" y="102"/>
                    <a:pt x="104" y="101"/>
                    <a:pt x="104" y="99"/>
                  </a:cubicBezTo>
                  <a:cubicBezTo>
                    <a:pt x="103" y="97"/>
                    <a:pt x="106" y="96"/>
                    <a:pt x="107" y="95"/>
                  </a:cubicBezTo>
                  <a:cubicBezTo>
                    <a:pt x="107" y="94"/>
                    <a:pt x="105" y="94"/>
                    <a:pt x="104" y="94"/>
                  </a:cubicBezTo>
                  <a:cubicBezTo>
                    <a:pt x="101" y="94"/>
                    <a:pt x="99" y="95"/>
                    <a:pt x="96" y="94"/>
                  </a:cubicBezTo>
                  <a:cubicBezTo>
                    <a:pt x="94" y="93"/>
                    <a:pt x="91" y="91"/>
                    <a:pt x="91" y="89"/>
                  </a:cubicBezTo>
                  <a:cubicBezTo>
                    <a:pt x="90" y="86"/>
                    <a:pt x="92" y="82"/>
                    <a:pt x="91" y="79"/>
                  </a:cubicBezTo>
                  <a:cubicBezTo>
                    <a:pt x="90" y="78"/>
                    <a:pt x="88" y="79"/>
                    <a:pt x="87" y="78"/>
                  </a:cubicBezTo>
                  <a:cubicBezTo>
                    <a:pt x="84" y="76"/>
                    <a:pt x="82" y="74"/>
                    <a:pt x="80" y="71"/>
                  </a:cubicBezTo>
                  <a:cubicBezTo>
                    <a:pt x="80" y="69"/>
                    <a:pt x="80" y="67"/>
                    <a:pt x="80" y="66"/>
                  </a:cubicBezTo>
                  <a:cubicBezTo>
                    <a:pt x="79" y="64"/>
                    <a:pt x="76" y="64"/>
                    <a:pt x="77" y="62"/>
                  </a:cubicBezTo>
                  <a:cubicBezTo>
                    <a:pt x="78" y="60"/>
                    <a:pt x="81" y="60"/>
                    <a:pt x="83" y="59"/>
                  </a:cubicBezTo>
                  <a:cubicBezTo>
                    <a:pt x="85" y="58"/>
                    <a:pt x="89" y="61"/>
                    <a:pt x="90" y="59"/>
                  </a:cubicBezTo>
                  <a:cubicBezTo>
                    <a:pt x="90" y="55"/>
                    <a:pt x="87" y="52"/>
                    <a:pt x="85" y="49"/>
                  </a:cubicBezTo>
                  <a:cubicBezTo>
                    <a:pt x="84" y="48"/>
                    <a:pt x="81" y="49"/>
                    <a:pt x="80" y="49"/>
                  </a:cubicBezTo>
                  <a:cubicBezTo>
                    <a:pt x="77" y="48"/>
                    <a:pt x="74" y="46"/>
                    <a:pt x="72" y="45"/>
                  </a:cubicBezTo>
                  <a:cubicBezTo>
                    <a:pt x="69" y="43"/>
                    <a:pt x="65" y="43"/>
                    <a:pt x="62" y="41"/>
                  </a:cubicBezTo>
                  <a:cubicBezTo>
                    <a:pt x="61" y="40"/>
                    <a:pt x="63" y="38"/>
                    <a:pt x="62" y="36"/>
                  </a:cubicBezTo>
                  <a:cubicBezTo>
                    <a:pt x="62" y="34"/>
                    <a:pt x="62" y="31"/>
                    <a:pt x="60" y="29"/>
                  </a:cubicBezTo>
                  <a:cubicBezTo>
                    <a:pt x="58" y="27"/>
                    <a:pt x="54" y="27"/>
                    <a:pt x="52" y="24"/>
                  </a:cubicBezTo>
                  <a:cubicBezTo>
                    <a:pt x="50" y="23"/>
                    <a:pt x="51" y="19"/>
                    <a:pt x="49" y="18"/>
                  </a:cubicBezTo>
                  <a:cubicBezTo>
                    <a:pt x="47" y="17"/>
                    <a:pt x="44" y="18"/>
                    <a:pt x="41" y="17"/>
                  </a:cubicBezTo>
                  <a:cubicBezTo>
                    <a:pt x="38" y="16"/>
                    <a:pt x="35" y="13"/>
                    <a:pt x="32" y="12"/>
                  </a:cubicBezTo>
                  <a:cubicBezTo>
                    <a:pt x="27" y="9"/>
                    <a:pt x="21" y="8"/>
                    <a:pt x="16" y="6"/>
                  </a:cubicBezTo>
                  <a:cubicBezTo>
                    <a:pt x="13" y="4"/>
                    <a:pt x="10" y="2"/>
                    <a:pt x="7" y="1"/>
                  </a:cubicBezTo>
                  <a:cubicBezTo>
                    <a:pt x="6" y="0"/>
                    <a:pt x="4" y="1"/>
                    <a:pt x="3" y="1"/>
                  </a:cubicBezTo>
                  <a:lnTo>
                    <a:pt x="3" y="54"/>
                  </a:lnTo>
                  <a:cubicBezTo>
                    <a:pt x="3" y="56"/>
                    <a:pt x="0" y="57"/>
                    <a:pt x="0" y="59"/>
                  </a:cubicBezTo>
                  <a:cubicBezTo>
                    <a:pt x="0" y="60"/>
                    <a:pt x="2" y="62"/>
                    <a:pt x="2" y="63"/>
                  </a:cubicBezTo>
                  <a:lnTo>
                    <a:pt x="0" y="95"/>
                  </a:ln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97" name="Freeform 554"/>
            <p:cNvSpPr>
              <a:spLocks noChangeAspect="1"/>
            </p:cNvSpPr>
            <p:nvPr/>
          </p:nvSpPr>
          <p:spPr bwMode="auto">
            <a:xfrm>
              <a:off x="7456309" y="4247266"/>
              <a:ext cx="17460" cy="11000"/>
            </a:xfrm>
            <a:custGeom>
              <a:avLst/>
              <a:gdLst>
                <a:gd name="T0" fmla="*/ 1 w 10"/>
                <a:gd name="T1" fmla="*/ 1 h 6"/>
                <a:gd name="T2" fmla="*/ 9 w 10"/>
                <a:gd name="T3" fmla="*/ 1 h 6"/>
                <a:gd name="T4" fmla="*/ 9 w 10"/>
                <a:gd name="T5" fmla="*/ 4 h 6"/>
                <a:gd name="T6" fmla="*/ 1 w 10"/>
                <a:gd name="T7" fmla="*/ 5 h 6"/>
                <a:gd name="T8" fmla="*/ 1 w 10"/>
                <a:gd name="T9" fmla="*/ 1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1" y="1"/>
                  </a:moveTo>
                  <a:cubicBezTo>
                    <a:pt x="3" y="0"/>
                    <a:pt x="6" y="1"/>
                    <a:pt x="9" y="1"/>
                  </a:cubicBezTo>
                  <a:cubicBezTo>
                    <a:pt x="9" y="2"/>
                    <a:pt x="10" y="3"/>
                    <a:pt x="9" y="4"/>
                  </a:cubicBezTo>
                  <a:cubicBezTo>
                    <a:pt x="7" y="5"/>
                    <a:pt x="4" y="6"/>
                    <a:pt x="1" y="5"/>
                  </a:cubicBezTo>
                  <a:cubicBezTo>
                    <a:pt x="0" y="5"/>
                    <a:pt x="0" y="2"/>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98" name="Freeform 555"/>
            <p:cNvSpPr>
              <a:spLocks noChangeAspect="1"/>
            </p:cNvSpPr>
            <p:nvPr/>
          </p:nvSpPr>
          <p:spPr bwMode="auto">
            <a:xfrm>
              <a:off x="7492818" y="4310123"/>
              <a:ext cx="92067" cy="59714"/>
            </a:xfrm>
            <a:custGeom>
              <a:avLst/>
              <a:gdLst>
                <a:gd name="T0" fmla="*/ 3 w 51"/>
                <a:gd name="T1" fmla="*/ 19 h 31"/>
                <a:gd name="T2" fmla="*/ 15 w 51"/>
                <a:gd name="T3" fmla="*/ 20 h 31"/>
                <a:gd name="T4" fmla="*/ 21 w 51"/>
                <a:gd name="T5" fmla="*/ 19 h 31"/>
                <a:gd name="T6" fmla="*/ 21 w 51"/>
                <a:gd name="T7" fmla="*/ 15 h 31"/>
                <a:gd name="T8" fmla="*/ 25 w 51"/>
                <a:gd name="T9" fmla="*/ 19 h 31"/>
                <a:gd name="T10" fmla="*/ 32 w 51"/>
                <a:gd name="T11" fmla="*/ 18 h 31"/>
                <a:gd name="T12" fmla="*/ 36 w 51"/>
                <a:gd name="T13" fmla="*/ 11 h 31"/>
                <a:gd name="T14" fmla="*/ 42 w 51"/>
                <a:gd name="T15" fmla="*/ 11 h 31"/>
                <a:gd name="T16" fmla="*/ 41 w 51"/>
                <a:gd name="T17" fmla="*/ 3 h 31"/>
                <a:gd name="T18" fmla="*/ 46 w 51"/>
                <a:gd name="T19" fmla="*/ 2 h 31"/>
                <a:gd name="T20" fmla="*/ 50 w 51"/>
                <a:gd name="T21" fmla="*/ 1 h 31"/>
                <a:gd name="T22" fmla="*/ 50 w 51"/>
                <a:gd name="T23" fmla="*/ 9 h 31"/>
                <a:gd name="T24" fmla="*/ 47 w 51"/>
                <a:gd name="T25" fmla="*/ 12 h 31"/>
                <a:gd name="T26" fmla="*/ 47 w 51"/>
                <a:gd name="T27" fmla="*/ 17 h 31"/>
                <a:gd name="T28" fmla="*/ 42 w 51"/>
                <a:gd name="T29" fmla="*/ 22 h 31"/>
                <a:gd name="T30" fmla="*/ 39 w 51"/>
                <a:gd name="T31" fmla="*/ 22 h 31"/>
                <a:gd name="T32" fmla="*/ 35 w 51"/>
                <a:gd name="T33" fmla="*/ 26 h 31"/>
                <a:gd name="T34" fmla="*/ 22 w 51"/>
                <a:gd name="T35" fmla="*/ 30 h 31"/>
                <a:gd name="T36" fmla="*/ 13 w 51"/>
                <a:gd name="T37" fmla="*/ 30 h 31"/>
                <a:gd name="T38" fmla="*/ 2 w 51"/>
                <a:gd name="T39" fmla="*/ 24 h 31"/>
                <a:gd name="T40" fmla="*/ 1 w 51"/>
                <a:gd name="T41" fmla="*/ 21 h 31"/>
                <a:gd name="T42" fmla="*/ 3 w 51"/>
                <a:gd name="T43" fmla="*/ 19 h 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1"/>
                <a:gd name="T67" fmla="*/ 0 h 31"/>
                <a:gd name="T68" fmla="*/ 51 w 51"/>
                <a:gd name="T69" fmla="*/ 31 h 3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1" h="31">
                  <a:moveTo>
                    <a:pt x="3" y="19"/>
                  </a:moveTo>
                  <a:cubicBezTo>
                    <a:pt x="7" y="19"/>
                    <a:pt x="11" y="20"/>
                    <a:pt x="15" y="20"/>
                  </a:cubicBezTo>
                  <a:cubicBezTo>
                    <a:pt x="17" y="20"/>
                    <a:pt x="19" y="20"/>
                    <a:pt x="21" y="19"/>
                  </a:cubicBezTo>
                  <a:cubicBezTo>
                    <a:pt x="21" y="18"/>
                    <a:pt x="20" y="15"/>
                    <a:pt x="21" y="15"/>
                  </a:cubicBezTo>
                  <a:cubicBezTo>
                    <a:pt x="23" y="16"/>
                    <a:pt x="23" y="19"/>
                    <a:pt x="25" y="19"/>
                  </a:cubicBezTo>
                  <a:cubicBezTo>
                    <a:pt x="28" y="20"/>
                    <a:pt x="30" y="19"/>
                    <a:pt x="32" y="18"/>
                  </a:cubicBezTo>
                  <a:cubicBezTo>
                    <a:pt x="35" y="16"/>
                    <a:pt x="34" y="13"/>
                    <a:pt x="36" y="11"/>
                  </a:cubicBezTo>
                  <a:cubicBezTo>
                    <a:pt x="38" y="10"/>
                    <a:pt x="41" y="12"/>
                    <a:pt x="42" y="11"/>
                  </a:cubicBezTo>
                  <a:cubicBezTo>
                    <a:pt x="43" y="8"/>
                    <a:pt x="39" y="5"/>
                    <a:pt x="41" y="3"/>
                  </a:cubicBezTo>
                  <a:cubicBezTo>
                    <a:pt x="41" y="2"/>
                    <a:pt x="44" y="3"/>
                    <a:pt x="46" y="2"/>
                  </a:cubicBezTo>
                  <a:cubicBezTo>
                    <a:pt x="47" y="2"/>
                    <a:pt x="49" y="0"/>
                    <a:pt x="50" y="1"/>
                  </a:cubicBezTo>
                  <a:cubicBezTo>
                    <a:pt x="51" y="3"/>
                    <a:pt x="50" y="6"/>
                    <a:pt x="50" y="9"/>
                  </a:cubicBezTo>
                  <a:cubicBezTo>
                    <a:pt x="49" y="10"/>
                    <a:pt x="47" y="11"/>
                    <a:pt x="47" y="12"/>
                  </a:cubicBezTo>
                  <a:cubicBezTo>
                    <a:pt x="46" y="14"/>
                    <a:pt x="48" y="16"/>
                    <a:pt x="47" y="17"/>
                  </a:cubicBezTo>
                  <a:cubicBezTo>
                    <a:pt x="46" y="19"/>
                    <a:pt x="44" y="21"/>
                    <a:pt x="42" y="22"/>
                  </a:cubicBezTo>
                  <a:cubicBezTo>
                    <a:pt x="41" y="23"/>
                    <a:pt x="40" y="21"/>
                    <a:pt x="39" y="22"/>
                  </a:cubicBezTo>
                  <a:cubicBezTo>
                    <a:pt x="38" y="23"/>
                    <a:pt x="37" y="25"/>
                    <a:pt x="35" y="26"/>
                  </a:cubicBezTo>
                  <a:cubicBezTo>
                    <a:pt x="31" y="28"/>
                    <a:pt x="27" y="29"/>
                    <a:pt x="22" y="30"/>
                  </a:cubicBezTo>
                  <a:cubicBezTo>
                    <a:pt x="19" y="31"/>
                    <a:pt x="16" y="31"/>
                    <a:pt x="13" y="30"/>
                  </a:cubicBezTo>
                  <a:cubicBezTo>
                    <a:pt x="9" y="29"/>
                    <a:pt x="5" y="26"/>
                    <a:pt x="2" y="24"/>
                  </a:cubicBezTo>
                  <a:cubicBezTo>
                    <a:pt x="1" y="23"/>
                    <a:pt x="0" y="22"/>
                    <a:pt x="1" y="21"/>
                  </a:cubicBezTo>
                  <a:cubicBezTo>
                    <a:pt x="1" y="20"/>
                    <a:pt x="2" y="19"/>
                    <a:pt x="3" y="1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799" name="Freeform 556"/>
            <p:cNvSpPr>
              <a:spLocks noChangeAspect="1"/>
            </p:cNvSpPr>
            <p:nvPr/>
          </p:nvSpPr>
          <p:spPr bwMode="auto">
            <a:xfrm>
              <a:off x="7548376" y="4261410"/>
              <a:ext cx="50795" cy="67571"/>
            </a:xfrm>
            <a:custGeom>
              <a:avLst/>
              <a:gdLst>
                <a:gd name="T0" fmla="*/ 29 w 29"/>
                <a:gd name="T1" fmla="*/ 29 h 35"/>
                <a:gd name="T2" fmla="*/ 27 w 29"/>
                <a:gd name="T3" fmla="*/ 35 h 35"/>
                <a:gd name="T4" fmla="*/ 24 w 29"/>
                <a:gd name="T5" fmla="*/ 34 h 35"/>
                <a:gd name="T6" fmla="*/ 23 w 29"/>
                <a:gd name="T7" fmla="*/ 25 h 35"/>
                <a:gd name="T8" fmla="*/ 17 w 29"/>
                <a:gd name="T9" fmla="*/ 17 h 35"/>
                <a:gd name="T10" fmla="*/ 9 w 29"/>
                <a:gd name="T11" fmla="*/ 11 h 35"/>
                <a:gd name="T12" fmla="*/ 1 w 29"/>
                <a:gd name="T13" fmla="*/ 3 h 35"/>
                <a:gd name="T14" fmla="*/ 2 w 29"/>
                <a:gd name="T15" fmla="*/ 1 h 35"/>
                <a:gd name="T16" fmla="*/ 11 w 29"/>
                <a:gd name="T17" fmla="*/ 8 h 35"/>
                <a:gd name="T18" fmla="*/ 17 w 29"/>
                <a:gd name="T19" fmla="*/ 14 h 35"/>
                <a:gd name="T20" fmla="*/ 22 w 29"/>
                <a:gd name="T21" fmla="*/ 22 h 35"/>
                <a:gd name="T22" fmla="*/ 26 w 29"/>
                <a:gd name="T23" fmla="*/ 23 h 35"/>
                <a:gd name="T24" fmla="*/ 29 w 29"/>
                <a:gd name="T25" fmla="*/ 29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35"/>
                <a:gd name="T41" fmla="*/ 29 w 29"/>
                <a:gd name="T42" fmla="*/ 35 h 3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35">
                  <a:moveTo>
                    <a:pt x="29" y="29"/>
                  </a:moveTo>
                  <a:cubicBezTo>
                    <a:pt x="29" y="31"/>
                    <a:pt x="28" y="33"/>
                    <a:pt x="27" y="35"/>
                  </a:cubicBezTo>
                  <a:cubicBezTo>
                    <a:pt x="26" y="35"/>
                    <a:pt x="24" y="34"/>
                    <a:pt x="24" y="34"/>
                  </a:cubicBezTo>
                  <a:cubicBezTo>
                    <a:pt x="23" y="31"/>
                    <a:pt x="24" y="28"/>
                    <a:pt x="23" y="25"/>
                  </a:cubicBezTo>
                  <a:cubicBezTo>
                    <a:pt x="22" y="22"/>
                    <a:pt x="19" y="19"/>
                    <a:pt x="17" y="17"/>
                  </a:cubicBezTo>
                  <a:cubicBezTo>
                    <a:pt x="15" y="14"/>
                    <a:pt x="12" y="13"/>
                    <a:pt x="9" y="11"/>
                  </a:cubicBezTo>
                  <a:cubicBezTo>
                    <a:pt x="6" y="8"/>
                    <a:pt x="3" y="6"/>
                    <a:pt x="1" y="3"/>
                  </a:cubicBezTo>
                  <a:cubicBezTo>
                    <a:pt x="0" y="2"/>
                    <a:pt x="1" y="0"/>
                    <a:pt x="2" y="1"/>
                  </a:cubicBezTo>
                  <a:cubicBezTo>
                    <a:pt x="5" y="2"/>
                    <a:pt x="8" y="5"/>
                    <a:pt x="11" y="8"/>
                  </a:cubicBezTo>
                  <a:cubicBezTo>
                    <a:pt x="13" y="10"/>
                    <a:pt x="15" y="11"/>
                    <a:pt x="17" y="14"/>
                  </a:cubicBezTo>
                  <a:cubicBezTo>
                    <a:pt x="19" y="16"/>
                    <a:pt x="20" y="19"/>
                    <a:pt x="22" y="22"/>
                  </a:cubicBezTo>
                  <a:cubicBezTo>
                    <a:pt x="23" y="23"/>
                    <a:pt x="25" y="22"/>
                    <a:pt x="26" y="23"/>
                  </a:cubicBezTo>
                  <a:cubicBezTo>
                    <a:pt x="27" y="25"/>
                    <a:pt x="29" y="27"/>
                    <a:pt x="29" y="2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0" name="Freeform 557"/>
            <p:cNvSpPr>
              <a:spLocks noChangeAspect="1"/>
            </p:cNvSpPr>
            <p:nvPr/>
          </p:nvSpPr>
          <p:spPr bwMode="auto">
            <a:xfrm>
              <a:off x="7634093" y="4346266"/>
              <a:ext cx="26985" cy="37714"/>
            </a:xfrm>
            <a:custGeom>
              <a:avLst/>
              <a:gdLst>
                <a:gd name="T0" fmla="*/ 1 w 15"/>
                <a:gd name="T1" fmla="*/ 2 h 20"/>
                <a:gd name="T2" fmla="*/ 1 w 15"/>
                <a:gd name="T3" fmla="*/ 7 h 20"/>
                <a:gd name="T4" fmla="*/ 6 w 15"/>
                <a:gd name="T5" fmla="*/ 13 h 20"/>
                <a:gd name="T6" fmla="*/ 6 w 15"/>
                <a:gd name="T7" fmla="*/ 18 h 20"/>
                <a:gd name="T8" fmla="*/ 12 w 15"/>
                <a:gd name="T9" fmla="*/ 19 h 20"/>
                <a:gd name="T10" fmla="*/ 14 w 15"/>
                <a:gd name="T11" fmla="*/ 14 h 20"/>
                <a:gd name="T12" fmla="*/ 8 w 15"/>
                <a:gd name="T13" fmla="*/ 9 h 20"/>
                <a:gd name="T14" fmla="*/ 5 w 15"/>
                <a:gd name="T15" fmla="*/ 4 h 20"/>
                <a:gd name="T16" fmla="*/ 1 w 15"/>
                <a:gd name="T17" fmla="*/ 2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0"/>
                <a:gd name="T29" fmla="*/ 15 w 15"/>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0">
                  <a:moveTo>
                    <a:pt x="1" y="2"/>
                  </a:moveTo>
                  <a:cubicBezTo>
                    <a:pt x="0" y="3"/>
                    <a:pt x="0" y="6"/>
                    <a:pt x="1" y="7"/>
                  </a:cubicBezTo>
                  <a:cubicBezTo>
                    <a:pt x="2" y="10"/>
                    <a:pt x="5" y="11"/>
                    <a:pt x="6" y="13"/>
                  </a:cubicBezTo>
                  <a:cubicBezTo>
                    <a:pt x="7" y="15"/>
                    <a:pt x="5" y="17"/>
                    <a:pt x="6" y="18"/>
                  </a:cubicBezTo>
                  <a:cubicBezTo>
                    <a:pt x="7" y="20"/>
                    <a:pt x="10" y="20"/>
                    <a:pt x="12" y="19"/>
                  </a:cubicBezTo>
                  <a:cubicBezTo>
                    <a:pt x="14" y="18"/>
                    <a:pt x="15" y="15"/>
                    <a:pt x="14" y="14"/>
                  </a:cubicBezTo>
                  <a:cubicBezTo>
                    <a:pt x="13" y="11"/>
                    <a:pt x="10" y="10"/>
                    <a:pt x="8" y="9"/>
                  </a:cubicBezTo>
                  <a:cubicBezTo>
                    <a:pt x="7" y="7"/>
                    <a:pt x="6" y="5"/>
                    <a:pt x="5" y="4"/>
                  </a:cubicBezTo>
                  <a:cubicBezTo>
                    <a:pt x="5" y="4"/>
                    <a:pt x="2" y="0"/>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1" name="Freeform 558"/>
            <p:cNvSpPr>
              <a:spLocks noChangeAspect="1"/>
            </p:cNvSpPr>
            <p:nvPr/>
          </p:nvSpPr>
          <p:spPr bwMode="auto">
            <a:xfrm>
              <a:off x="7672190" y="4380838"/>
              <a:ext cx="20635" cy="22000"/>
            </a:xfrm>
            <a:custGeom>
              <a:avLst/>
              <a:gdLst>
                <a:gd name="T0" fmla="*/ 2 w 12"/>
                <a:gd name="T1" fmla="*/ 0 h 12"/>
                <a:gd name="T2" fmla="*/ 1 w 12"/>
                <a:gd name="T3" fmla="*/ 1 h 12"/>
                <a:gd name="T4" fmla="*/ 6 w 12"/>
                <a:gd name="T5" fmla="*/ 9 h 12"/>
                <a:gd name="T6" fmla="*/ 11 w 12"/>
                <a:gd name="T7" fmla="*/ 11 h 12"/>
                <a:gd name="T8" fmla="*/ 9 w 12"/>
                <a:gd name="T9" fmla="*/ 5 h 12"/>
                <a:gd name="T10" fmla="*/ 2 w 12"/>
                <a:gd name="T11" fmla="*/ 0 h 12"/>
                <a:gd name="T12" fmla="*/ 0 60000 65536"/>
                <a:gd name="T13" fmla="*/ 0 60000 65536"/>
                <a:gd name="T14" fmla="*/ 0 60000 65536"/>
                <a:gd name="T15" fmla="*/ 0 60000 65536"/>
                <a:gd name="T16" fmla="*/ 0 60000 65536"/>
                <a:gd name="T17" fmla="*/ 0 60000 65536"/>
                <a:gd name="T18" fmla="*/ 0 w 12"/>
                <a:gd name="T19" fmla="*/ 0 h 12"/>
                <a:gd name="T20" fmla="*/ 12 w 12"/>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12" h="12">
                  <a:moveTo>
                    <a:pt x="2" y="0"/>
                  </a:moveTo>
                  <a:cubicBezTo>
                    <a:pt x="2" y="0"/>
                    <a:pt x="0" y="1"/>
                    <a:pt x="1" y="1"/>
                  </a:cubicBezTo>
                  <a:cubicBezTo>
                    <a:pt x="2" y="4"/>
                    <a:pt x="4" y="7"/>
                    <a:pt x="6" y="9"/>
                  </a:cubicBezTo>
                  <a:cubicBezTo>
                    <a:pt x="7" y="10"/>
                    <a:pt x="10" y="12"/>
                    <a:pt x="11" y="11"/>
                  </a:cubicBezTo>
                  <a:cubicBezTo>
                    <a:pt x="12" y="9"/>
                    <a:pt x="11" y="6"/>
                    <a:pt x="9" y="5"/>
                  </a:cubicBezTo>
                  <a:cubicBezTo>
                    <a:pt x="7" y="3"/>
                    <a:pt x="5" y="1"/>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2" name="Freeform 559"/>
            <p:cNvSpPr>
              <a:spLocks noChangeAspect="1"/>
            </p:cNvSpPr>
            <p:nvPr/>
          </p:nvSpPr>
          <p:spPr bwMode="auto">
            <a:xfrm>
              <a:off x="7715048" y="4407551"/>
              <a:ext cx="31747" cy="25143"/>
            </a:xfrm>
            <a:custGeom>
              <a:avLst/>
              <a:gdLst>
                <a:gd name="T0" fmla="*/ 3 w 19"/>
                <a:gd name="T1" fmla="*/ 0 h 13"/>
                <a:gd name="T2" fmla="*/ 0 w 19"/>
                <a:gd name="T3" fmla="*/ 1 h 13"/>
                <a:gd name="T4" fmla="*/ 3 w 19"/>
                <a:gd name="T5" fmla="*/ 6 h 13"/>
                <a:gd name="T6" fmla="*/ 11 w 19"/>
                <a:gd name="T7" fmla="*/ 11 h 13"/>
                <a:gd name="T8" fmla="*/ 17 w 19"/>
                <a:gd name="T9" fmla="*/ 13 h 13"/>
                <a:gd name="T10" fmla="*/ 18 w 19"/>
                <a:gd name="T11" fmla="*/ 10 h 13"/>
                <a:gd name="T12" fmla="*/ 13 w 19"/>
                <a:gd name="T13" fmla="*/ 6 h 13"/>
                <a:gd name="T14" fmla="*/ 6 w 19"/>
                <a:gd name="T15" fmla="*/ 4 h 13"/>
                <a:gd name="T16" fmla="*/ 3 w 19"/>
                <a:gd name="T17" fmla="*/ 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13"/>
                <a:gd name="T29" fmla="*/ 19 w 19"/>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13">
                  <a:moveTo>
                    <a:pt x="3" y="0"/>
                  </a:moveTo>
                  <a:cubicBezTo>
                    <a:pt x="2" y="0"/>
                    <a:pt x="0" y="0"/>
                    <a:pt x="0" y="1"/>
                  </a:cubicBezTo>
                  <a:cubicBezTo>
                    <a:pt x="0" y="3"/>
                    <a:pt x="2" y="4"/>
                    <a:pt x="3" y="6"/>
                  </a:cubicBezTo>
                  <a:cubicBezTo>
                    <a:pt x="6" y="8"/>
                    <a:pt x="8" y="9"/>
                    <a:pt x="11" y="11"/>
                  </a:cubicBezTo>
                  <a:cubicBezTo>
                    <a:pt x="13" y="12"/>
                    <a:pt x="15" y="13"/>
                    <a:pt x="17" y="13"/>
                  </a:cubicBezTo>
                  <a:cubicBezTo>
                    <a:pt x="18" y="13"/>
                    <a:pt x="19" y="11"/>
                    <a:pt x="18" y="10"/>
                  </a:cubicBezTo>
                  <a:cubicBezTo>
                    <a:pt x="17" y="8"/>
                    <a:pt x="15" y="7"/>
                    <a:pt x="13" y="6"/>
                  </a:cubicBezTo>
                  <a:cubicBezTo>
                    <a:pt x="11" y="5"/>
                    <a:pt x="8" y="5"/>
                    <a:pt x="6" y="4"/>
                  </a:cubicBezTo>
                  <a:cubicBezTo>
                    <a:pt x="5" y="3"/>
                    <a:pt x="4" y="1"/>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3" name="Freeform 560"/>
            <p:cNvSpPr>
              <a:spLocks noChangeAspect="1"/>
            </p:cNvSpPr>
            <p:nvPr/>
          </p:nvSpPr>
          <p:spPr bwMode="auto">
            <a:xfrm>
              <a:off x="7761082" y="4426408"/>
              <a:ext cx="19048" cy="39286"/>
            </a:xfrm>
            <a:custGeom>
              <a:avLst/>
              <a:gdLst>
                <a:gd name="T0" fmla="*/ 4 w 11"/>
                <a:gd name="T1" fmla="*/ 1 h 21"/>
                <a:gd name="T2" fmla="*/ 1 w 11"/>
                <a:gd name="T3" fmla="*/ 1 h 21"/>
                <a:gd name="T4" fmla="*/ 2 w 11"/>
                <a:gd name="T5" fmla="*/ 5 h 21"/>
                <a:gd name="T6" fmla="*/ 3 w 11"/>
                <a:gd name="T7" fmla="*/ 13 h 21"/>
                <a:gd name="T8" fmla="*/ 9 w 11"/>
                <a:gd name="T9" fmla="*/ 21 h 21"/>
                <a:gd name="T10" fmla="*/ 9 w 11"/>
                <a:gd name="T11" fmla="*/ 14 h 21"/>
                <a:gd name="T12" fmla="*/ 5 w 11"/>
                <a:gd name="T13" fmla="*/ 8 h 21"/>
                <a:gd name="T14" fmla="*/ 5 w 11"/>
                <a:gd name="T15" fmla="*/ 4 h 21"/>
                <a:gd name="T16" fmla="*/ 4 w 11"/>
                <a:gd name="T17" fmla="*/ 1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1"/>
                <a:gd name="T29" fmla="*/ 11 w 11"/>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1">
                  <a:moveTo>
                    <a:pt x="4" y="1"/>
                  </a:moveTo>
                  <a:cubicBezTo>
                    <a:pt x="3" y="0"/>
                    <a:pt x="1" y="0"/>
                    <a:pt x="1" y="1"/>
                  </a:cubicBezTo>
                  <a:cubicBezTo>
                    <a:pt x="0" y="2"/>
                    <a:pt x="2" y="4"/>
                    <a:pt x="2" y="5"/>
                  </a:cubicBezTo>
                  <a:cubicBezTo>
                    <a:pt x="2" y="8"/>
                    <a:pt x="2" y="11"/>
                    <a:pt x="3" y="13"/>
                  </a:cubicBezTo>
                  <a:cubicBezTo>
                    <a:pt x="4" y="16"/>
                    <a:pt x="6" y="20"/>
                    <a:pt x="9" y="21"/>
                  </a:cubicBezTo>
                  <a:cubicBezTo>
                    <a:pt x="11" y="21"/>
                    <a:pt x="10" y="16"/>
                    <a:pt x="9" y="14"/>
                  </a:cubicBezTo>
                  <a:cubicBezTo>
                    <a:pt x="9" y="12"/>
                    <a:pt x="6" y="10"/>
                    <a:pt x="5" y="8"/>
                  </a:cubicBezTo>
                  <a:cubicBezTo>
                    <a:pt x="5" y="6"/>
                    <a:pt x="6" y="5"/>
                    <a:pt x="5" y="4"/>
                  </a:cubicBezTo>
                  <a:cubicBezTo>
                    <a:pt x="5" y="3"/>
                    <a:pt x="5" y="1"/>
                    <a:pt x="4"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4" name="Freeform 561"/>
            <p:cNvSpPr>
              <a:spLocks noChangeAspect="1"/>
            </p:cNvSpPr>
            <p:nvPr/>
          </p:nvSpPr>
          <p:spPr bwMode="auto">
            <a:xfrm>
              <a:off x="7776956" y="4482979"/>
              <a:ext cx="20635" cy="15714"/>
            </a:xfrm>
            <a:custGeom>
              <a:avLst/>
              <a:gdLst>
                <a:gd name="T0" fmla="*/ 3 w 13"/>
                <a:gd name="T1" fmla="*/ 0 h 9"/>
                <a:gd name="T2" fmla="*/ 0 w 13"/>
                <a:gd name="T3" fmla="*/ 2 h 9"/>
                <a:gd name="T4" fmla="*/ 3 w 13"/>
                <a:gd name="T5" fmla="*/ 4 h 9"/>
                <a:gd name="T6" fmla="*/ 7 w 13"/>
                <a:gd name="T7" fmla="*/ 8 h 9"/>
                <a:gd name="T8" fmla="*/ 11 w 13"/>
                <a:gd name="T9" fmla="*/ 9 h 9"/>
                <a:gd name="T10" fmla="*/ 13 w 13"/>
                <a:gd name="T11" fmla="*/ 7 h 9"/>
                <a:gd name="T12" fmla="*/ 11 w 13"/>
                <a:gd name="T13" fmla="*/ 4 h 9"/>
                <a:gd name="T14" fmla="*/ 6 w 13"/>
                <a:gd name="T15" fmla="*/ 2 h 9"/>
                <a:gd name="T16" fmla="*/ 3 w 13"/>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9"/>
                <a:gd name="T29" fmla="*/ 13 w 13"/>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9">
                  <a:moveTo>
                    <a:pt x="3" y="0"/>
                  </a:moveTo>
                  <a:cubicBezTo>
                    <a:pt x="2" y="0"/>
                    <a:pt x="0" y="1"/>
                    <a:pt x="0" y="2"/>
                  </a:cubicBezTo>
                  <a:cubicBezTo>
                    <a:pt x="0" y="3"/>
                    <a:pt x="2" y="3"/>
                    <a:pt x="3" y="4"/>
                  </a:cubicBezTo>
                  <a:cubicBezTo>
                    <a:pt x="5" y="5"/>
                    <a:pt x="6" y="7"/>
                    <a:pt x="7" y="8"/>
                  </a:cubicBezTo>
                  <a:cubicBezTo>
                    <a:pt x="9" y="9"/>
                    <a:pt x="10" y="9"/>
                    <a:pt x="11" y="9"/>
                  </a:cubicBezTo>
                  <a:cubicBezTo>
                    <a:pt x="12" y="9"/>
                    <a:pt x="13" y="8"/>
                    <a:pt x="13" y="7"/>
                  </a:cubicBezTo>
                  <a:cubicBezTo>
                    <a:pt x="13" y="6"/>
                    <a:pt x="12" y="5"/>
                    <a:pt x="11" y="4"/>
                  </a:cubicBezTo>
                  <a:cubicBezTo>
                    <a:pt x="9" y="3"/>
                    <a:pt x="8" y="3"/>
                    <a:pt x="6" y="2"/>
                  </a:cubicBezTo>
                  <a:cubicBezTo>
                    <a:pt x="5" y="1"/>
                    <a:pt x="4"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5" name="Freeform 562"/>
            <p:cNvSpPr>
              <a:spLocks noChangeAspect="1"/>
            </p:cNvSpPr>
            <p:nvPr/>
          </p:nvSpPr>
          <p:spPr bwMode="auto">
            <a:xfrm>
              <a:off x="7684889" y="4416980"/>
              <a:ext cx="15874" cy="15714"/>
            </a:xfrm>
            <a:custGeom>
              <a:avLst/>
              <a:gdLst>
                <a:gd name="T0" fmla="*/ 6 w 8"/>
                <a:gd name="T1" fmla="*/ 1 h 8"/>
                <a:gd name="T2" fmla="*/ 3 w 8"/>
                <a:gd name="T3" fmla="*/ 1 h 8"/>
                <a:gd name="T4" fmla="*/ 1 w 8"/>
                <a:gd name="T5" fmla="*/ 5 h 8"/>
                <a:gd name="T6" fmla="*/ 6 w 8"/>
                <a:gd name="T7" fmla="*/ 8 h 8"/>
                <a:gd name="T8" fmla="*/ 8 w 8"/>
                <a:gd name="T9" fmla="*/ 7 h 8"/>
                <a:gd name="T10" fmla="*/ 6 w 8"/>
                <a:gd name="T11" fmla="*/ 3 h 8"/>
                <a:gd name="T12" fmla="*/ 6 w 8"/>
                <a:gd name="T13" fmla="*/ 1 h 8"/>
                <a:gd name="T14" fmla="*/ 0 60000 65536"/>
                <a:gd name="T15" fmla="*/ 0 60000 65536"/>
                <a:gd name="T16" fmla="*/ 0 60000 65536"/>
                <a:gd name="T17" fmla="*/ 0 60000 65536"/>
                <a:gd name="T18" fmla="*/ 0 60000 65536"/>
                <a:gd name="T19" fmla="*/ 0 60000 65536"/>
                <a:gd name="T20" fmla="*/ 0 60000 65536"/>
                <a:gd name="T21" fmla="*/ 0 w 8"/>
                <a:gd name="T22" fmla="*/ 0 h 8"/>
                <a:gd name="T23" fmla="*/ 8 w 8"/>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8">
                  <a:moveTo>
                    <a:pt x="6" y="1"/>
                  </a:moveTo>
                  <a:cubicBezTo>
                    <a:pt x="5" y="0"/>
                    <a:pt x="4" y="0"/>
                    <a:pt x="3" y="1"/>
                  </a:cubicBezTo>
                  <a:cubicBezTo>
                    <a:pt x="2" y="2"/>
                    <a:pt x="0" y="4"/>
                    <a:pt x="1" y="5"/>
                  </a:cubicBezTo>
                  <a:cubicBezTo>
                    <a:pt x="1" y="7"/>
                    <a:pt x="4" y="7"/>
                    <a:pt x="6" y="8"/>
                  </a:cubicBezTo>
                  <a:cubicBezTo>
                    <a:pt x="6" y="8"/>
                    <a:pt x="8" y="8"/>
                    <a:pt x="8" y="7"/>
                  </a:cubicBezTo>
                  <a:cubicBezTo>
                    <a:pt x="8" y="6"/>
                    <a:pt x="6" y="5"/>
                    <a:pt x="6" y="3"/>
                  </a:cubicBezTo>
                  <a:cubicBezTo>
                    <a:pt x="6" y="3"/>
                    <a:pt x="6" y="1"/>
                    <a:pt x="6"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6" name="Freeform 563"/>
            <p:cNvSpPr>
              <a:spLocks noChangeAspect="1"/>
            </p:cNvSpPr>
            <p:nvPr/>
          </p:nvSpPr>
          <p:spPr bwMode="auto">
            <a:xfrm>
              <a:off x="7738859" y="4457837"/>
              <a:ext cx="28572" cy="17286"/>
            </a:xfrm>
            <a:custGeom>
              <a:avLst/>
              <a:gdLst>
                <a:gd name="T0" fmla="*/ 3 w 16"/>
                <a:gd name="T1" fmla="*/ 0 h 9"/>
                <a:gd name="T2" fmla="*/ 0 w 16"/>
                <a:gd name="T3" fmla="*/ 1 h 9"/>
                <a:gd name="T4" fmla="*/ 1 w 16"/>
                <a:gd name="T5" fmla="*/ 6 h 9"/>
                <a:gd name="T6" fmla="*/ 11 w 16"/>
                <a:gd name="T7" fmla="*/ 8 h 9"/>
                <a:gd name="T8" fmla="*/ 15 w 16"/>
                <a:gd name="T9" fmla="*/ 8 h 9"/>
                <a:gd name="T10" fmla="*/ 14 w 16"/>
                <a:gd name="T11" fmla="*/ 5 h 9"/>
                <a:gd name="T12" fmla="*/ 11 w 16"/>
                <a:gd name="T13" fmla="*/ 1 h 9"/>
                <a:gd name="T14" fmla="*/ 6 w 16"/>
                <a:gd name="T15" fmla="*/ 1 h 9"/>
                <a:gd name="T16" fmla="*/ 3 w 1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9"/>
                <a:gd name="T29" fmla="*/ 16 w 16"/>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9">
                  <a:moveTo>
                    <a:pt x="3" y="0"/>
                  </a:moveTo>
                  <a:cubicBezTo>
                    <a:pt x="2" y="0"/>
                    <a:pt x="1" y="0"/>
                    <a:pt x="0" y="1"/>
                  </a:cubicBezTo>
                  <a:cubicBezTo>
                    <a:pt x="0" y="2"/>
                    <a:pt x="0" y="5"/>
                    <a:pt x="1" y="6"/>
                  </a:cubicBezTo>
                  <a:cubicBezTo>
                    <a:pt x="4" y="8"/>
                    <a:pt x="7" y="7"/>
                    <a:pt x="11" y="8"/>
                  </a:cubicBezTo>
                  <a:cubicBezTo>
                    <a:pt x="12" y="8"/>
                    <a:pt x="14" y="9"/>
                    <a:pt x="15" y="8"/>
                  </a:cubicBezTo>
                  <a:cubicBezTo>
                    <a:pt x="16" y="8"/>
                    <a:pt x="15" y="6"/>
                    <a:pt x="14" y="5"/>
                  </a:cubicBezTo>
                  <a:cubicBezTo>
                    <a:pt x="13" y="4"/>
                    <a:pt x="12" y="2"/>
                    <a:pt x="11" y="1"/>
                  </a:cubicBezTo>
                  <a:cubicBezTo>
                    <a:pt x="9" y="0"/>
                    <a:pt x="8" y="1"/>
                    <a:pt x="6" y="1"/>
                  </a:cubicBezTo>
                  <a:cubicBezTo>
                    <a:pt x="5" y="1"/>
                    <a:pt x="4"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7" name="Freeform 564"/>
            <p:cNvSpPr>
              <a:spLocks noChangeAspect="1"/>
            </p:cNvSpPr>
            <p:nvPr/>
          </p:nvSpPr>
          <p:spPr bwMode="auto">
            <a:xfrm>
              <a:off x="7740446" y="4520694"/>
              <a:ext cx="19048" cy="6286"/>
            </a:xfrm>
            <a:custGeom>
              <a:avLst/>
              <a:gdLst>
                <a:gd name="T0" fmla="*/ 2 w 11"/>
                <a:gd name="T1" fmla="*/ 0 h 4"/>
                <a:gd name="T2" fmla="*/ 1 w 11"/>
                <a:gd name="T3" fmla="*/ 2 h 4"/>
                <a:gd name="T4" fmla="*/ 10 w 11"/>
                <a:gd name="T5" fmla="*/ 4 h 4"/>
                <a:gd name="T6" fmla="*/ 10 w 11"/>
                <a:gd name="T7" fmla="*/ 2 h 4"/>
                <a:gd name="T8" fmla="*/ 2 w 11"/>
                <a:gd name="T9" fmla="*/ 0 h 4"/>
                <a:gd name="T10" fmla="*/ 0 60000 65536"/>
                <a:gd name="T11" fmla="*/ 0 60000 65536"/>
                <a:gd name="T12" fmla="*/ 0 60000 65536"/>
                <a:gd name="T13" fmla="*/ 0 60000 65536"/>
                <a:gd name="T14" fmla="*/ 0 60000 65536"/>
                <a:gd name="T15" fmla="*/ 0 w 11"/>
                <a:gd name="T16" fmla="*/ 0 h 4"/>
                <a:gd name="T17" fmla="*/ 11 w 11"/>
                <a:gd name="T18" fmla="*/ 4 h 4"/>
              </a:gdLst>
              <a:ahLst/>
              <a:cxnLst>
                <a:cxn ang="T10">
                  <a:pos x="T0" y="T1"/>
                </a:cxn>
                <a:cxn ang="T11">
                  <a:pos x="T2" y="T3"/>
                </a:cxn>
                <a:cxn ang="T12">
                  <a:pos x="T4" y="T5"/>
                </a:cxn>
                <a:cxn ang="T13">
                  <a:pos x="T6" y="T7"/>
                </a:cxn>
                <a:cxn ang="T14">
                  <a:pos x="T8" y="T9"/>
                </a:cxn>
              </a:cxnLst>
              <a:rect l="T15" t="T16" r="T17" b="T18"/>
              <a:pathLst>
                <a:path w="11" h="4">
                  <a:moveTo>
                    <a:pt x="2" y="0"/>
                  </a:moveTo>
                  <a:cubicBezTo>
                    <a:pt x="1" y="0"/>
                    <a:pt x="0" y="2"/>
                    <a:pt x="1" y="2"/>
                  </a:cubicBezTo>
                  <a:cubicBezTo>
                    <a:pt x="4" y="3"/>
                    <a:pt x="7" y="4"/>
                    <a:pt x="10" y="4"/>
                  </a:cubicBezTo>
                  <a:cubicBezTo>
                    <a:pt x="11" y="4"/>
                    <a:pt x="11" y="2"/>
                    <a:pt x="10" y="2"/>
                  </a:cubicBezTo>
                  <a:cubicBezTo>
                    <a:pt x="7" y="0"/>
                    <a:pt x="5"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8" name="Freeform 565"/>
            <p:cNvSpPr>
              <a:spLocks noChangeAspect="1"/>
            </p:cNvSpPr>
            <p:nvPr/>
          </p:nvSpPr>
          <p:spPr bwMode="auto">
            <a:xfrm>
              <a:off x="6840414" y="3684698"/>
              <a:ext cx="104766" cy="166571"/>
            </a:xfrm>
            <a:custGeom>
              <a:avLst/>
              <a:gdLst>
                <a:gd name="T0" fmla="*/ 29 w 60"/>
                <a:gd name="T1" fmla="*/ 1 h 88"/>
                <a:gd name="T2" fmla="*/ 32 w 60"/>
                <a:gd name="T3" fmla="*/ 5 h 88"/>
                <a:gd name="T4" fmla="*/ 29 w 60"/>
                <a:gd name="T5" fmla="*/ 14 h 88"/>
                <a:gd name="T6" fmla="*/ 35 w 60"/>
                <a:gd name="T7" fmla="*/ 23 h 88"/>
                <a:gd name="T8" fmla="*/ 32 w 60"/>
                <a:gd name="T9" fmla="*/ 36 h 88"/>
                <a:gd name="T10" fmla="*/ 24 w 60"/>
                <a:gd name="T11" fmla="*/ 45 h 88"/>
                <a:gd name="T12" fmla="*/ 24 w 60"/>
                <a:gd name="T13" fmla="*/ 51 h 88"/>
                <a:gd name="T14" fmla="*/ 28 w 60"/>
                <a:gd name="T15" fmla="*/ 59 h 88"/>
                <a:gd name="T16" fmla="*/ 24 w 60"/>
                <a:gd name="T17" fmla="*/ 64 h 88"/>
                <a:gd name="T18" fmla="*/ 36 w 60"/>
                <a:gd name="T19" fmla="*/ 71 h 88"/>
                <a:gd name="T20" fmla="*/ 40 w 60"/>
                <a:gd name="T21" fmla="*/ 66 h 88"/>
                <a:gd name="T22" fmla="*/ 48 w 60"/>
                <a:gd name="T23" fmla="*/ 75 h 88"/>
                <a:gd name="T24" fmla="*/ 50 w 60"/>
                <a:gd name="T25" fmla="*/ 69 h 88"/>
                <a:gd name="T26" fmla="*/ 59 w 60"/>
                <a:gd name="T27" fmla="*/ 72 h 88"/>
                <a:gd name="T28" fmla="*/ 52 w 60"/>
                <a:gd name="T29" fmla="*/ 75 h 88"/>
                <a:gd name="T30" fmla="*/ 58 w 60"/>
                <a:gd name="T31" fmla="*/ 83 h 88"/>
                <a:gd name="T32" fmla="*/ 58 w 60"/>
                <a:gd name="T33" fmla="*/ 88 h 88"/>
                <a:gd name="T34" fmla="*/ 51 w 60"/>
                <a:gd name="T35" fmla="*/ 83 h 88"/>
                <a:gd name="T36" fmla="*/ 43 w 60"/>
                <a:gd name="T37" fmla="*/ 76 h 88"/>
                <a:gd name="T38" fmla="*/ 39 w 60"/>
                <a:gd name="T39" fmla="*/ 72 h 88"/>
                <a:gd name="T40" fmla="*/ 38 w 60"/>
                <a:gd name="T41" fmla="*/ 74 h 88"/>
                <a:gd name="T42" fmla="*/ 39 w 60"/>
                <a:gd name="T43" fmla="*/ 79 h 88"/>
                <a:gd name="T44" fmla="*/ 34 w 60"/>
                <a:gd name="T45" fmla="*/ 74 h 88"/>
                <a:gd name="T46" fmla="*/ 26 w 60"/>
                <a:gd name="T47" fmla="*/ 71 h 88"/>
                <a:gd name="T48" fmla="*/ 25 w 60"/>
                <a:gd name="T49" fmla="*/ 73 h 88"/>
                <a:gd name="T50" fmla="*/ 16 w 60"/>
                <a:gd name="T51" fmla="*/ 71 h 88"/>
                <a:gd name="T52" fmla="*/ 13 w 60"/>
                <a:gd name="T53" fmla="*/ 67 h 88"/>
                <a:gd name="T54" fmla="*/ 17 w 60"/>
                <a:gd name="T55" fmla="*/ 65 h 88"/>
                <a:gd name="T56" fmla="*/ 23 w 60"/>
                <a:gd name="T57" fmla="*/ 65 h 88"/>
                <a:gd name="T58" fmla="*/ 16 w 60"/>
                <a:gd name="T59" fmla="*/ 60 h 88"/>
                <a:gd name="T60" fmla="*/ 12 w 60"/>
                <a:gd name="T61" fmla="*/ 59 h 88"/>
                <a:gd name="T62" fmla="*/ 12 w 60"/>
                <a:gd name="T63" fmla="*/ 64 h 88"/>
                <a:gd name="T64" fmla="*/ 7 w 60"/>
                <a:gd name="T65" fmla="*/ 60 h 88"/>
                <a:gd name="T66" fmla="*/ 5 w 60"/>
                <a:gd name="T67" fmla="*/ 53 h 88"/>
                <a:gd name="T68" fmla="*/ 3 w 60"/>
                <a:gd name="T69" fmla="*/ 49 h 88"/>
                <a:gd name="T70" fmla="*/ 4 w 60"/>
                <a:gd name="T71" fmla="*/ 43 h 88"/>
                <a:gd name="T72" fmla="*/ 0 w 60"/>
                <a:gd name="T73" fmla="*/ 38 h 88"/>
                <a:gd name="T74" fmla="*/ 2 w 60"/>
                <a:gd name="T75" fmla="*/ 33 h 88"/>
                <a:gd name="T76" fmla="*/ 7 w 60"/>
                <a:gd name="T77" fmla="*/ 39 h 88"/>
                <a:gd name="T78" fmla="*/ 7 w 60"/>
                <a:gd name="T79" fmla="*/ 28 h 88"/>
                <a:gd name="T80" fmla="*/ 4 w 60"/>
                <a:gd name="T81" fmla="*/ 16 h 88"/>
                <a:gd name="T82" fmla="*/ 8 w 60"/>
                <a:gd name="T83" fmla="*/ 2 h 88"/>
                <a:gd name="T84" fmla="*/ 17 w 60"/>
                <a:gd name="T85" fmla="*/ 3 h 88"/>
                <a:gd name="T86" fmla="*/ 26 w 60"/>
                <a:gd name="T87" fmla="*/ 6 h 88"/>
                <a:gd name="T88" fmla="*/ 29 w 60"/>
                <a:gd name="T89" fmla="*/ 1 h 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
                <a:gd name="T136" fmla="*/ 0 h 88"/>
                <a:gd name="T137" fmla="*/ 60 w 60"/>
                <a:gd name="T138" fmla="*/ 88 h 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 h="88">
                  <a:moveTo>
                    <a:pt x="29" y="1"/>
                  </a:moveTo>
                  <a:cubicBezTo>
                    <a:pt x="30" y="1"/>
                    <a:pt x="32" y="4"/>
                    <a:pt x="32" y="5"/>
                  </a:cubicBezTo>
                  <a:cubicBezTo>
                    <a:pt x="32" y="8"/>
                    <a:pt x="29" y="11"/>
                    <a:pt x="29" y="14"/>
                  </a:cubicBezTo>
                  <a:cubicBezTo>
                    <a:pt x="30" y="18"/>
                    <a:pt x="35" y="20"/>
                    <a:pt x="35" y="23"/>
                  </a:cubicBezTo>
                  <a:cubicBezTo>
                    <a:pt x="35" y="28"/>
                    <a:pt x="34" y="32"/>
                    <a:pt x="32" y="36"/>
                  </a:cubicBezTo>
                  <a:cubicBezTo>
                    <a:pt x="28" y="38"/>
                    <a:pt x="26" y="41"/>
                    <a:pt x="24" y="45"/>
                  </a:cubicBezTo>
                  <a:cubicBezTo>
                    <a:pt x="23" y="47"/>
                    <a:pt x="23" y="49"/>
                    <a:pt x="24" y="51"/>
                  </a:cubicBezTo>
                  <a:cubicBezTo>
                    <a:pt x="24" y="54"/>
                    <a:pt x="28" y="56"/>
                    <a:pt x="28" y="59"/>
                  </a:cubicBezTo>
                  <a:cubicBezTo>
                    <a:pt x="28" y="61"/>
                    <a:pt x="23" y="63"/>
                    <a:pt x="24" y="64"/>
                  </a:cubicBezTo>
                  <a:cubicBezTo>
                    <a:pt x="27" y="68"/>
                    <a:pt x="31" y="70"/>
                    <a:pt x="36" y="71"/>
                  </a:cubicBezTo>
                  <a:cubicBezTo>
                    <a:pt x="38" y="71"/>
                    <a:pt x="38" y="65"/>
                    <a:pt x="40" y="66"/>
                  </a:cubicBezTo>
                  <a:cubicBezTo>
                    <a:pt x="44" y="67"/>
                    <a:pt x="44" y="74"/>
                    <a:pt x="48" y="75"/>
                  </a:cubicBezTo>
                  <a:cubicBezTo>
                    <a:pt x="50" y="76"/>
                    <a:pt x="48" y="70"/>
                    <a:pt x="50" y="69"/>
                  </a:cubicBezTo>
                  <a:cubicBezTo>
                    <a:pt x="53" y="69"/>
                    <a:pt x="58" y="69"/>
                    <a:pt x="59" y="72"/>
                  </a:cubicBezTo>
                  <a:cubicBezTo>
                    <a:pt x="60" y="74"/>
                    <a:pt x="52" y="73"/>
                    <a:pt x="52" y="75"/>
                  </a:cubicBezTo>
                  <a:cubicBezTo>
                    <a:pt x="52" y="79"/>
                    <a:pt x="57" y="80"/>
                    <a:pt x="58" y="83"/>
                  </a:cubicBezTo>
                  <a:cubicBezTo>
                    <a:pt x="59" y="85"/>
                    <a:pt x="60" y="88"/>
                    <a:pt x="58" y="88"/>
                  </a:cubicBezTo>
                  <a:cubicBezTo>
                    <a:pt x="55" y="88"/>
                    <a:pt x="53" y="85"/>
                    <a:pt x="51" y="83"/>
                  </a:cubicBezTo>
                  <a:cubicBezTo>
                    <a:pt x="48" y="81"/>
                    <a:pt x="46" y="78"/>
                    <a:pt x="43" y="76"/>
                  </a:cubicBezTo>
                  <a:cubicBezTo>
                    <a:pt x="42" y="74"/>
                    <a:pt x="41" y="72"/>
                    <a:pt x="39" y="72"/>
                  </a:cubicBezTo>
                  <a:cubicBezTo>
                    <a:pt x="38" y="72"/>
                    <a:pt x="38" y="73"/>
                    <a:pt x="38" y="74"/>
                  </a:cubicBezTo>
                  <a:cubicBezTo>
                    <a:pt x="38" y="76"/>
                    <a:pt x="41" y="79"/>
                    <a:pt x="39" y="79"/>
                  </a:cubicBezTo>
                  <a:cubicBezTo>
                    <a:pt x="37" y="79"/>
                    <a:pt x="36" y="76"/>
                    <a:pt x="34" y="74"/>
                  </a:cubicBezTo>
                  <a:cubicBezTo>
                    <a:pt x="31" y="73"/>
                    <a:pt x="29" y="71"/>
                    <a:pt x="26" y="71"/>
                  </a:cubicBezTo>
                  <a:cubicBezTo>
                    <a:pt x="25" y="70"/>
                    <a:pt x="26" y="73"/>
                    <a:pt x="25" y="73"/>
                  </a:cubicBezTo>
                  <a:cubicBezTo>
                    <a:pt x="22" y="73"/>
                    <a:pt x="19" y="72"/>
                    <a:pt x="16" y="71"/>
                  </a:cubicBezTo>
                  <a:cubicBezTo>
                    <a:pt x="15" y="70"/>
                    <a:pt x="13" y="69"/>
                    <a:pt x="13" y="67"/>
                  </a:cubicBezTo>
                  <a:cubicBezTo>
                    <a:pt x="14" y="66"/>
                    <a:pt x="16" y="65"/>
                    <a:pt x="17" y="65"/>
                  </a:cubicBezTo>
                  <a:cubicBezTo>
                    <a:pt x="19" y="64"/>
                    <a:pt x="23" y="66"/>
                    <a:pt x="23" y="65"/>
                  </a:cubicBezTo>
                  <a:cubicBezTo>
                    <a:pt x="22" y="62"/>
                    <a:pt x="18" y="61"/>
                    <a:pt x="16" y="60"/>
                  </a:cubicBezTo>
                  <a:cubicBezTo>
                    <a:pt x="15" y="59"/>
                    <a:pt x="13" y="58"/>
                    <a:pt x="12" y="59"/>
                  </a:cubicBezTo>
                  <a:cubicBezTo>
                    <a:pt x="11" y="61"/>
                    <a:pt x="14" y="64"/>
                    <a:pt x="12" y="64"/>
                  </a:cubicBezTo>
                  <a:cubicBezTo>
                    <a:pt x="10" y="64"/>
                    <a:pt x="9" y="62"/>
                    <a:pt x="7" y="60"/>
                  </a:cubicBezTo>
                  <a:cubicBezTo>
                    <a:pt x="6" y="58"/>
                    <a:pt x="6" y="55"/>
                    <a:pt x="5" y="53"/>
                  </a:cubicBezTo>
                  <a:cubicBezTo>
                    <a:pt x="5" y="51"/>
                    <a:pt x="3" y="50"/>
                    <a:pt x="3" y="49"/>
                  </a:cubicBezTo>
                  <a:cubicBezTo>
                    <a:pt x="2" y="47"/>
                    <a:pt x="4" y="45"/>
                    <a:pt x="4" y="43"/>
                  </a:cubicBezTo>
                  <a:cubicBezTo>
                    <a:pt x="3" y="41"/>
                    <a:pt x="0" y="40"/>
                    <a:pt x="0" y="38"/>
                  </a:cubicBezTo>
                  <a:cubicBezTo>
                    <a:pt x="0" y="36"/>
                    <a:pt x="0" y="33"/>
                    <a:pt x="2" y="33"/>
                  </a:cubicBezTo>
                  <a:cubicBezTo>
                    <a:pt x="4" y="33"/>
                    <a:pt x="6" y="40"/>
                    <a:pt x="7" y="39"/>
                  </a:cubicBezTo>
                  <a:cubicBezTo>
                    <a:pt x="10" y="36"/>
                    <a:pt x="8" y="32"/>
                    <a:pt x="7" y="28"/>
                  </a:cubicBezTo>
                  <a:cubicBezTo>
                    <a:pt x="7" y="24"/>
                    <a:pt x="7" y="20"/>
                    <a:pt x="4" y="16"/>
                  </a:cubicBezTo>
                  <a:cubicBezTo>
                    <a:pt x="4" y="11"/>
                    <a:pt x="5" y="6"/>
                    <a:pt x="8" y="2"/>
                  </a:cubicBezTo>
                  <a:cubicBezTo>
                    <a:pt x="10" y="0"/>
                    <a:pt x="14" y="2"/>
                    <a:pt x="17" y="3"/>
                  </a:cubicBezTo>
                  <a:cubicBezTo>
                    <a:pt x="20" y="3"/>
                    <a:pt x="23" y="6"/>
                    <a:pt x="26" y="6"/>
                  </a:cubicBezTo>
                  <a:cubicBezTo>
                    <a:pt x="28" y="5"/>
                    <a:pt x="27" y="1"/>
                    <a:pt x="29"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09" name="Freeform 566"/>
            <p:cNvSpPr>
              <a:spLocks noChangeAspect="1"/>
            </p:cNvSpPr>
            <p:nvPr/>
          </p:nvSpPr>
          <p:spPr bwMode="auto">
            <a:xfrm>
              <a:off x="6856288" y="3827698"/>
              <a:ext cx="36509" cy="39285"/>
            </a:xfrm>
            <a:custGeom>
              <a:avLst/>
              <a:gdLst>
                <a:gd name="T0" fmla="*/ 9 w 21"/>
                <a:gd name="T1" fmla="*/ 1 h 21"/>
                <a:gd name="T2" fmla="*/ 19 w 21"/>
                <a:gd name="T3" fmla="*/ 5 h 21"/>
                <a:gd name="T4" fmla="*/ 19 w 21"/>
                <a:gd name="T5" fmla="*/ 8 h 21"/>
                <a:gd name="T6" fmla="*/ 19 w 21"/>
                <a:gd name="T7" fmla="*/ 19 h 21"/>
                <a:gd name="T8" fmla="*/ 12 w 21"/>
                <a:gd name="T9" fmla="*/ 19 h 21"/>
                <a:gd name="T10" fmla="*/ 7 w 21"/>
                <a:gd name="T11" fmla="*/ 7 h 21"/>
                <a:gd name="T12" fmla="*/ 0 w 21"/>
                <a:gd name="T13" fmla="*/ 4 h 21"/>
                <a:gd name="T14" fmla="*/ 3 w 21"/>
                <a:gd name="T15" fmla="*/ 1 h 21"/>
                <a:gd name="T16" fmla="*/ 9 w 21"/>
                <a:gd name="T17" fmla="*/ 1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21"/>
                <a:gd name="T29" fmla="*/ 21 w 21"/>
                <a:gd name="T30" fmla="*/ 21 h 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21">
                  <a:moveTo>
                    <a:pt x="9" y="1"/>
                  </a:moveTo>
                  <a:cubicBezTo>
                    <a:pt x="12" y="2"/>
                    <a:pt x="16" y="3"/>
                    <a:pt x="19" y="5"/>
                  </a:cubicBezTo>
                  <a:cubicBezTo>
                    <a:pt x="20" y="5"/>
                    <a:pt x="19" y="7"/>
                    <a:pt x="19" y="8"/>
                  </a:cubicBezTo>
                  <a:cubicBezTo>
                    <a:pt x="19" y="12"/>
                    <a:pt x="21" y="16"/>
                    <a:pt x="19" y="19"/>
                  </a:cubicBezTo>
                  <a:cubicBezTo>
                    <a:pt x="18" y="21"/>
                    <a:pt x="14" y="20"/>
                    <a:pt x="12" y="19"/>
                  </a:cubicBezTo>
                  <a:cubicBezTo>
                    <a:pt x="9" y="16"/>
                    <a:pt x="9" y="11"/>
                    <a:pt x="7" y="7"/>
                  </a:cubicBezTo>
                  <a:cubicBezTo>
                    <a:pt x="5" y="5"/>
                    <a:pt x="2" y="6"/>
                    <a:pt x="0" y="4"/>
                  </a:cubicBezTo>
                  <a:cubicBezTo>
                    <a:pt x="0" y="3"/>
                    <a:pt x="2" y="1"/>
                    <a:pt x="3" y="1"/>
                  </a:cubicBezTo>
                  <a:cubicBezTo>
                    <a:pt x="5" y="0"/>
                    <a:pt x="7" y="1"/>
                    <a:pt x="9"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0" name="Freeform 567"/>
            <p:cNvSpPr>
              <a:spLocks noChangeAspect="1"/>
            </p:cNvSpPr>
            <p:nvPr/>
          </p:nvSpPr>
          <p:spPr bwMode="auto">
            <a:xfrm>
              <a:off x="6948355" y="3855983"/>
              <a:ext cx="34922" cy="40857"/>
            </a:xfrm>
            <a:custGeom>
              <a:avLst/>
              <a:gdLst>
                <a:gd name="T0" fmla="*/ 2 w 20"/>
                <a:gd name="T1" fmla="*/ 0 h 22"/>
                <a:gd name="T2" fmla="*/ 0 w 20"/>
                <a:gd name="T3" fmla="*/ 2 h 22"/>
                <a:gd name="T4" fmla="*/ 5 w 20"/>
                <a:gd name="T5" fmla="*/ 10 h 22"/>
                <a:gd name="T6" fmla="*/ 8 w 20"/>
                <a:gd name="T7" fmla="*/ 11 h 22"/>
                <a:gd name="T8" fmla="*/ 9 w 20"/>
                <a:gd name="T9" fmla="*/ 17 h 22"/>
                <a:gd name="T10" fmla="*/ 15 w 20"/>
                <a:gd name="T11" fmla="*/ 20 h 22"/>
                <a:gd name="T12" fmla="*/ 19 w 20"/>
                <a:gd name="T13" fmla="*/ 21 h 22"/>
                <a:gd name="T14" fmla="*/ 17 w 20"/>
                <a:gd name="T15" fmla="*/ 17 h 22"/>
                <a:gd name="T16" fmla="*/ 19 w 20"/>
                <a:gd name="T17" fmla="*/ 15 h 22"/>
                <a:gd name="T18" fmla="*/ 16 w 20"/>
                <a:gd name="T19" fmla="*/ 10 h 22"/>
                <a:gd name="T20" fmla="*/ 16 w 20"/>
                <a:gd name="T21" fmla="*/ 4 h 22"/>
                <a:gd name="T22" fmla="*/ 12 w 20"/>
                <a:gd name="T23" fmla="*/ 0 h 22"/>
                <a:gd name="T24" fmla="*/ 5 w 20"/>
                <a:gd name="T25" fmla="*/ 0 h 22"/>
                <a:gd name="T26" fmla="*/ 2 w 20"/>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2"/>
                <a:gd name="T44" fmla="*/ 20 w 20"/>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2">
                  <a:moveTo>
                    <a:pt x="2" y="0"/>
                  </a:moveTo>
                  <a:cubicBezTo>
                    <a:pt x="1" y="1"/>
                    <a:pt x="0" y="1"/>
                    <a:pt x="0" y="2"/>
                  </a:cubicBezTo>
                  <a:cubicBezTo>
                    <a:pt x="1" y="5"/>
                    <a:pt x="3" y="8"/>
                    <a:pt x="5" y="10"/>
                  </a:cubicBezTo>
                  <a:cubicBezTo>
                    <a:pt x="6" y="11"/>
                    <a:pt x="8" y="10"/>
                    <a:pt x="8" y="11"/>
                  </a:cubicBezTo>
                  <a:cubicBezTo>
                    <a:pt x="9" y="13"/>
                    <a:pt x="8" y="15"/>
                    <a:pt x="9" y="17"/>
                  </a:cubicBezTo>
                  <a:cubicBezTo>
                    <a:pt x="10" y="19"/>
                    <a:pt x="12" y="19"/>
                    <a:pt x="15" y="20"/>
                  </a:cubicBezTo>
                  <a:cubicBezTo>
                    <a:pt x="16" y="21"/>
                    <a:pt x="18" y="22"/>
                    <a:pt x="19" y="21"/>
                  </a:cubicBezTo>
                  <a:cubicBezTo>
                    <a:pt x="20" y="20"/>
                    <a:pt x="17" y="19"/>
                    <a:pt x="17" y="17"/>
                  </a:cubicBezTo>
                  <a:cubicBezTo>
                    <a:pt x="17" y="16"/>
                    <a:pt x="19" y="16"/>
                    <a:pt x="19" y="15"/>
                  </a:cubicBezTo>
                  <a:cubicBezTo>
                    <a:pt x="18" y="13"/>
                    <a:pt x="16" y="12"/>
                    <a:pt x="16" y="10"/>
                  </a:cubicBezTo>
                  <a:cubicBezTo>
                    <a:pt x="16" y="8"/>
                    <a:pt x="17" y="6"/>
                    <a:pt x="16" y="4"/>
                  </a:cubicBezTo>
                  <a:cubicBezTo>
                    <a:pt x="15" y="2"/>
                    <a:pt x="14" y="1"/>
                    <a:pt x="12" y="0"/>
                  </a:cubicBezTo>
                  <a:cubicBezTo>
                    <a:pt x="10" y="0"/>
                    <a:pt x="8" y="0"/>
                    <a:pt x="5" y="0"/>
                  </a:cubicBezTo>
                  <a:cubicBezTo>
                    <a:pt x="4" y="0"/>
                    <a:pt x="3"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1" name="Freeform 568"/>
            <p:cNvSpPr>
              <a:spLocks noChangeAspect="1"/>
            </p:cNvSpPr>
            <p:nvPr/>
          </p:nvSpPr>
          <p:spPr bwMode="auto">
            <a:xfrm>
              <a:off x="6894384" y="3870126"/>
              <a:ext cx="33334" cy="44000"/>
            </a:xfrm>
            <a:custGeom>
              <a:avLst/>
              <a:gdLst>
                <a:gd name="T0" fmla="*/ 3 w 19"/>
                <a:gd name="T1" fmla="*/ 1 h 23"/>
                <a:gd name="T2" fmla="*/ 1 w 19"/>
                <a:gd name="T3" fmla="*/ 3 h 23"/>
                <a:gd name="T4" fmla="*/ 6 w 19"/>
                <a:gd name="T5" fmla="*/ 8 h 23"/>
                <a:gd name="T6" fmla="*/ 2 w 19"/>
                <a:gd name="T7" fmla="*/ 19 h 23"/>
                <a:gd name="T8" fmla="*/ 2 w 19"/>
                <a:gd name="T9" fmla="*/ 23 h 23"/>
                <a:gd name="T10" fmla="*/ 7 w 19"/>
                <a:gd name="T11" fmla="*/ 19 h 23"/>
                <a:gd name="T12" fmla="*/ 12 w 19"/>
                <a:gd name="T13" fmla="*/ 17 h 23"/>
                <a:gd name="T14" fmla="*/ 13 w 19"/>
                <a:gd name="T15" fmla="*/ 15 h 23"/>
                <a:gd name="T16" fmla="*/ 18 w 19"/>
                <a:gd name="T17" fmla="*/ 7 h 23"/>
                <a:gd name="T18" fmla="*/ 16 w 19"/>
                <a:gd name="T19" fmla="*/ 4 h 23"/>
                <a:gd name="T20" fmla="*/ 12 w 19"/>
                <a:gd name="T21" fmla="*/ 6 h 23"/>
                <a:gd name="T22" fmla="*/ 7 w 19"/>
                <a:gd name="T23" fmla="*/ 3 h 23"/>
                <a:gd name="T24" fmla="*/ 3 w 19"/>
                <a:gd name="T25" fmla="*/ 1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23"/>
                <a:gd name="T41" fmla="*/ 19 w 19"/>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23">
                  <a:moveTo>
                    <a:pt x="3" y="1"/>
                  </a:moveTo>
                  <a:cubicBezTo>
                    <a:pt x="2" y="1"/>
                    <a:pt x="1" y="2"/>
                    <a:pt x="1" y="3"/>
                  </a:cubicBezTo>
                  <a:cubicBezTo>
                    <a:pt x="2" y="6"/>
                    <a:pt x="6" y="6"/>
                    <a:pt x="6" y="8"/>
                  </a:cubicBezTo>
                  <a:cubicBezTo>
                    <a:pt x="6" y="12"/>
                    <a:pt x="3" y="15"/>
                    <a:pt x="2" y="19"/>
                  </a:cubicBezTo>
                  <a:cubicBezTo>
                    <a:pt x="2" y="20"/>
                    <a:pt x="0" y="23"/>
                    <a:pt x="2" y="23"/>
                  </a:cubicBezTo>
                  <a:cubicBezTo>
                    <a:pt x="4" y="23"/>
                    <a:pt x="5" y="20"/>
                    <a:pt x="7" y="19"/>
                  </a:cubicBezTo>
                  <a:cubicBezTo>
                    <a:pt x="9" y="18"/>
                    <a:pt x="11" y="18"/>
                    <a:pt x="12" y="17"/>
                  </a:cubicBezTo>
                  <a:cubicBezTo>
                    <a:pt x="13" y="17"/>
                    <a:pt x="12" y="15"/>
                    <a:pt x="13" y="15"/>
                  </a:cubicBezTo>
                  <a:cubicBezTo>
                    <a:pt x="14" y="12"/>
                    <a:pt x="17" y="10"/>
                    <a:pt x="18" y="7"/>
                  </a:cubicBezTo>
                  <a:cubicBezTo>
                    <a:pt x="19" y="6"/>
                    <a:pt x="17" y="4"/>
                    <a:pt x="16" y="4"/>
                  </a:cubicBezTo>
                  <a:cubicBezTo>
                    <a:pt x="15" y="3"/>
                    <a:pt x="13" y="6"/>
                    <a:pt x="12" y="6"/>
                  </a:cubicBezTo>
                  <a:cubicBezTo>
                    <a:pt x="10" y="6"/>
                    <a:pt x="9" y="3"/>
                    <a:pt x="7" y="3"/>
                  </a:cubicBezTo>
                  <a:cubicBezTo>
                    <a:pt x="6" y="2"/>
                    <a:pt x="4" y="0"/>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2" name="Freeform 569"/>
            <p:cNvSpPr>
              <a:spLocks noChangeAspect="1"/>
            </p:cNvSpPr>
            <p:nvPr/>
          </p:nvSpPr>
          <p:spPr bwMode="auto">
            <a:xfrm>
              <a:off x="6919782" y="3859126"/>
              <a:ext cx="25398" cy="17285"/>
            </a:xfrm>
            <a:custGeom>
              <a:avLst/>
              <a:gdLst>
                <a:gd name="T0" fmla="*/ 4 w 14"/>
                <a:gd name="T1" fmla="*/ 2 h 9"/>
                <a:gd name="T2" fmla="*/ 4 w 14"/>
                <a:gd name="T3" fmla="*/ 2 h 9"/>
                <a:gd name="T4" fmla="*/ 7 w 14"/>
                <a:gd name="T5" fmla="*/ 4 h 9"/>
                <a:gd name="T6" fmla="*/ 13 w 14"/>
                <a:gd name="T7" fmla="*/ 9 h 9"/>
                <a:gd name="T8" fmla="*/ 14 w 14"/>
                <a:gd name="T9" fmla="*/ 8 h 9"/>
                <a:gd name="T10" fmla="*/ 12 w 14"/>
                <a:gd name="T11" fmla="*/ 3 h 9"/>
                <a:gd name="T12" fmla="*/ 6 w 14"/>
                <a:gd name="T13" fmla="*/ 0 h 9"/>
                <a:gd name="T14" fmla="*/ 3 w 14"/>
                <a:gd name="T15" fmla="*/ 1 h 9"/>
                <a:gd name="T16" fmla="*/ 1 w 14"/>
                <a:gd name="T17" fmla="*/ 3 h 9"/>
                <a:gd name="T18" fmla="*/ 4 w 14"/>
                <a:gd name="T19" fmla="*/ 2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9"/>
                <a:gd name="T32" fmla="*/ 14 w 14"/>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9">
                  <a:moveTo>
                    <a:pt x="4" y="2"/>
                  </a:moveTo>
                  <a:cubicBezTo>
                    <a:pt x="4" y="2"/>
                    <a:pt x="4" y="2"/>
                    <a:pt x="4" y="2"/>
                  </a:cubicBezTo>
                  <a:cubicBezTo>
                    <a:pt x="5" y="3"/>
                    <a:pt x="6" y="3"/>
                    <a:pt x="7" y="4"/>
                  </a:cubicBezTo>
                  <a:cubicBezTo>
                    <a:pt x="9" y="6"/>
                    <a:pt x="10" y="8"/>
                    <a:pt x="13" y="9"/>
                  </a:cubicBezTo>
                  <a:cubicBezTo>
                    <a:pt x="13" y="9"/>
                    <a:pt x="14" y="8"/>
                    <a:pt x="14" y="8"/>
                  </a:cubicBezTo>
                  <a:cubicBezTo>
                    <a:pt x="13" y="6"/>
                    <a:pt x="13" y="5"/>
                    <a:pt x="12" y="3"/>
                  </a:cubicBezTo>
                  <a:cubicBezTo>
                    <a:pt x="10" y="2"/>
                    <a:pt x="8" y="1"/>
                    <a:pt x="6" y="0"/>
                  </a:cubicBezTo>
                  <a:cubicBezTo>
                    <a:pt x="5" y="0"/>
                    <a:pt x="4" y="0"/>
                    <a:pt x="3" y="1"/>
                  </a:cubicBezTo>
                  <a:cubicBezTo>
                    <a:pt x="2" y="1"/>
                    <a:pt x="0" y="2"/>
                    <a:pt x="1" y="3"/>
                  </a:cubicBezTo>
                  <a:cubicBezTo>
                    <a:pt x="1" y="4"/>
                    <a:pt x="3" y="3"/>
                    <a:pt x="4"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3" name="Freeform 570"/>
            <p:cNvSpPr>
              <a:spLocks noChangeAspect="1"/>
            </p:cNvSpPr>
            <p:nvPr/>
          </p:nvSpPr>
          <p:spPr bwMode="auto">
            <a:xfrm>
              <a:off x="6908670" y="3896840"/>
              <a:ext cx="25398" cy="53428"/>
            </a:xfrm>
            <a:custGeom>
              <a:avLst/>
              <a:gdLst>
                <a:gd name="T0" fmla="*/ 13 w 14"/>
                <a:gd name="T1" fmla="*/ 2 h 28"/>
                <a:gd name="T2" fmla="*/ 10 w 14"/>
                <a:gd name="T3" fmla="*/ 0 h 28"/>
                <a:gd name="T4" fmla="*/ 7 w 14"/>
                <a:gd name="T5" fmla="*/ 3 h 28"/>
                <a:gd name="T6" fmla="*/ 7 w 14"/>
                <a:gd name="T7" fmla="*/ 14 h 28"/>
                <a:gd name="T8" fmla="*/ 1 w 14"/>
                <a:gd name="T9" fmla="*/ 16 h 28"/>
                <a:gd name="T10" fmla="*/ 3 w 14"/>
                <a:gd name="T11" fmla="*/ 23 h 28"/>
                <a:gd name="T12" fmla="*/ 8 w 14"/>
                <a:gd name="T13" fmla="*/ 28 h 28"/>
                <a:gd name="T14" fmla="*/ 12 w 14"/>
                <a:gd name="T15" fmla="*/ 25 h 28"/>
                <a:gd name="T16" fmla="*/ 9 w 14"/>
                <a:gd name="T17" fmla="*/ 18 h 28"/>
                <a:gd name="T18" fmla="*/ 13 w 14"/>
                <a:gd name="T19" fmla="*/ 4 h 28"/>
                <a:gd name="T20" fmla="*/ 13 w 14"/>
                <a:gd name="T21" fmla="*/ 2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8"/>
                <a:gd name="T35" fmla="*/ 14 w 14"/>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8">
                  <a:moveTo>
                    <a:pt x="13" y="2"/>
                  </a:moveTo>
                  <a:cubicBezTo>
                    <a:pt x="13" y="1"/>
                    <a:pt x="11" y="0"/>
                    <a:pt x="10" y="0"/>
                  </a:cubicBezTo>
                  <a:cubicBezTo>
                    <a:pt x="9" y="1"/>
                    <a:pt x="7" y="2"/>
                    <a:pt x="7" y="3"/>
                  </a:cubicBezTo>
                  <a:cubicBezTo>
                    <a:pt x="6" y="7"/>
                    <a:pt x="9" y="11"/>
                    <a:pt x="7" y="14"/>
                  </a:cubicBezTo>
                  <a:cubicBezTo>
                    <a:pt x="6" y="16"/>
                    <a:pt x="2" y="14"/>
                    <a:pt x="1" y="16"/>
                  </a:cubicBezTo>
                  <a:cubicBezTo>
                    <a:pt x="0" y="19"/>
                    <a:pt x="1" y="21"/>
                    <a:pt x="3" y="23"/>
                  </a:cubicBezTo>
                  <a:cubicBezTo>
                    <a:pt x="6" y="22"/>
                    <a:pt x="8" y="24"/>
                    <a:pt x="8" y="28"/>
                  </a:cubicBezTo>
                  <a:cubicBezTo>
                    <a:pt x="10" y="28"/>
                    <a:pt x="12" y="26"/>
                    <a:pt x="12" y="25"/>
                  </a:cubicBezTo>
                  <a:cubicBezTo>
                    <a:pt x="13" y="22"/>
                    <a:pt x="9" y="21"/>
                    <a:pt x="9" y="18"/>
                  </a:cubicBezTo>
                  <a:cubicBezTo>
                    <a:pt x="10" y="13"/>
                    <a:pt x="12" y="9"/>
                    <a:pt x="13" y="4"/>
                  </a:cubicBezTo>
                  <a:cubicBezTo>
                    <a:pt x="14" y="3"/>
                    <a:pt x="14" y="2"/>
                    <a:pt x="13"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4" name="Freeform 571"/>
            <p:cNvSpPr>
              <a:spLocks noChangeAspect="1"/>
            </p:cNvSpPr>
            <p:nvPr/>
          </p:nvSpPr>
          <p:spPr bwMode="auto">
            <a:xfrm>
              <a:off x="6930893" y="3887412"/>
              <a:ext cx="15874" cy="53428"/>
            </a:xfrm>
            <a:custGeom>
              <a:avLst/>
              <a:gdLst>
                <a:gd name="T0" fmla="*/ 6 w 9"/>
                <a:gd name="T1" fmla="*/ 1 h 28"/>
                <a:gd name="T2" fmla="*/ 8 w 9"/>
                <a:gd name="T3" fmla="*/ 2 h 28"/>
                <a:gd name="T4" fmla="*/ 8 w 9"/>
                <a:gd name="T5" fmla="*/ 15 h 28"/>
                <a:gd name="T6" fmla="*/ 4 w 9"/>
                <a:gd name="T7" fmla="*/ 19 h 28"/>
                <a:gd name="T8" fmla="*/ 2 w 9"/>
                <a:gd name="T9" fmla="*/ 27 h 28"/>
                <a:gd name="T10" fmla="*/ 0 w 9"/>
                <a:gd name="T11" fmla="*/ 26 h 28"/>
                <a:gd name="T12" fmla="*/ 5 w 9"/>
                <a:gd name="T13" fmla="*/ 12 h 28"/>
                <a:gd name="T14" fmla="*/ 6 w 9"/>
                <a:gd name="T15" fmla="*/ 1 h 28"/>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28"/>
                <a:gd name="T26" fmla="*/ 9 w 9"/>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28">
                  <a:moveTo>
                    <a:pt x="6" y="1"/>
                  </a:moveTo>
                  <a:cubicBezTo>
                    <a:pt x="6" y="0"/>
                    <a:pt x="8" y="1"/>
                    <a:pt x="8" y="2"/>
                  </a:cubicBezTo>
                  <a:cubicBezTo>
                    <a:pt x="9" y="6"/>
                    <a:pt x="9" y="11"/>
                    <a:pt x="8" y="15"/>
                  </a:cubicBezTo>
                  <a:cubicBezTo>
                    <a:pt x="8" y="17"/>
                    <a:pt x="5" y="18"/>
                    <a:pt x="4" y="19"/>
                  </a:cubicBezTo>
                  <a:cubicBezTo>
                    <a:pt x="3" y="22"/>
                    <a:pt x="3" y="25"/>
                    <a:pt x="2" y="27"/>
                  </a:cubicBezTo>
                  <a:cubicBezTo>
                    <a:pt x="2" y="28"/>
                    <a:pt x="0" y="27"/>
                    <a:pt x="0" y="26"/>
                  </a:cubicBezTo>
                  <a:cubicBezTo>
                    <a:pt x="1" y="21"/>
                    <a:pt x="3" y="17"/>
                    <a:pt x="5" y="12"/>
                  </a:cubicBezTo>
                  <a:cubicBezTo>
                    <a:pt x="5" y="8"/>
                    <a:pt x="5" y="4"/>
                    <a:pt x="6"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5" name="Freeform 572"/>
            <p:cNvSpPr>
              <a:spLocks noChangeAspect="1"/>
            </p:cNvSpPr>
            <p:nvPr/>
          </p:nvSpPr>
          <p:spPr bwMode="auto">
            <a:xfrm>
              <a:off x="6948355" y="3885840"/>
              <a:ext cx="25398" cy="40857"/>
            </a:xfrm>
            <a:custGeom>
              <a:avLst/>
              <a:gdLst>
                <a:gd name="T0" fmla="*/ 2 w 14"/>
                <a:gd name="T1" fmla="*/ 0 h 22"/>
                <a:gd name="T2" fmla="*/ 1 w 14"/>
                <a:gd name="T3" fmla="*/ 1 h 22"/>
                <a:gd name="T4" fmla="*/ 1 w 14"/>
                <a:gd name="T5" fmla="*/ 8 h 22"/>
                <a:gd name="T6" fmla="*/ 4 w 14"/>
                <a:gd name="T7" fmla="*/ 9 h 22"/>
                <a:gd name="T8" fmla="*/ 5 w 14"/>
                <a:gd name="T9" fmla="*/ 6 h 22"/>
                <a:gd name="T10" fmla="*/ 6 w 14"/>
                <a:gd name="T11" fmla="*/ 8 h 22"/>
                <a:gd name="T12" fmla="*/ 7 w 14"/>
                <a:gd name="T13" fmla="*/ 18 h 22"/>
                <a:gd name="T14" fmla="*/ 12 w 14"/>
                <a:gd name="T15" fmla="*/ 21 h 22"/>
                <a:gd name="T16" fmla="*/ 12 w 14"/>
                <a:gd name="T17" fmla="*/ 16 h 22"/>
                <a:gd name="T18" fmla="*/ 14 w 14"/>
                <a:gd name="T19" fmla="*/ 15 h 22"/>
                <a:gd name="T20" fmla="*/ 10 w 14"/>
                <a:gd name="T21" fmla="*/ 10 h 22"/>
                <a:gd name="T22" fmla="*/ 9 w 14"/>
                <a:gd name="T23" fmla="*/ 3 h 22"/>
                <a:gd name="T24" fmla="*/ 8 w 14"/>
                <a:gd name="T25" fmla="*/ 0 h 22"/>
                <a:gd name="T26" fmla="*/ 2 w 14"/>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
                <a:gd name="T43" fmla="*/ 0 h 22"/>
                <a:gd name="T44" fmla="*/ 14 w 14"/>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 h="22">
                  <a:moveTo>
                    <a:pt x="2" y="0"/>
                  </a:moveTo>
                  <a:cubicBezTo>
                    <a:pt x="2" y="0"/>
                    <a:pt x="1" y="0"/>
                    <a:pt x="1" y="1"/>
                  </a:cubicBezTo>
                  <a:cubicBezTo>
                    <a:pt x="0" y="3"/>
                    <a:pt x="0" y="6"/>
                    <a:pt x="1" y="8"/>
                  </a:cubicBezTo>
                  <a:cubicBezTo>
                    <a:pt x="1" y="9"/>
                    <a:pt x="3" y="9"/>
                    <a:pt x="4" y="9"/>
                  </a:cubicBezTo>
                  <a:cubicBezTo>
                    <a:pt x="5" y="8"/>
                    <a:pt x="4" y="6"/>
                    <a:pt x="5" y="6"/>
                  </a:cubicBezTo>
                  <a:cubicBezTo>
                    <a:pt x="6" y="6"/>
                    <a:pt x="6" y="7"/>
                    <a:pt x="6" y="8"/>
                  </a:cubicBezTo>
                  <a:cubicBezTo>
                    <a:pt x="7" y="11"/>
                    <a:pt x="6" y="15"/>
                    <a:pt x="7" y="18"/>
                  </a:cubicBezTo>
                  <a:cubicBezTo>
                    <a:pt x="8" y="20"/>
                    <a:pt x="11" y="22"/>
                    <a:pt x="12" y="21"/>
                  </a:cubicBezTo>
                  <a:cubicBezTo>
                    <a:pt x="14" y="21"/>
                    <a:pt x="11" y="18"/>
                    <a:pt x="12" y="16"/>
                  </a:cubicBezTo>
                  <a:cubicBezTo>
                    <a:pt x="12" y="15"/>
                    <a:pt x="14" y="16"/>
                    <a:pt x="14" y="15"/>
                  </a:cubicBezTo>
                  <a:cubicBezTo>
                    <a:pt x="13" y="13"/>
                    <a:pt x="11" y="12"/>
                    <a:pt x="10" y="10"/>
                  </a:cubicBezTo>
                  <a:cubicBezTo>
                    <a:pt x="9" y="7"/>
                    <a:pt x="9" y="5"/>
                    <a:pt x="9" y="3"/>
                  </a:cubicBezTo>
                  <a:cubicBezTo>
                    <a:pt x="9" y="2"/>
                    <a:pt x="9" y="1"/>
                    <a:pt x="8" y="0"/>
                  </a:cubicBezTo>
                  <a:cubicBezTo>
                    <a:pt x="6" y="0"/>
                    <a:pt x="4"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6" name="Freeform 573"/>
            <p:cNvSpPr>
              <a:spLocks noChangeAspect="1"/>
            </p:cNvSpPr>
            <p:nvPr/>
          </p:nvSpPr>
          <p:spPr bwMode="auto">
            <a:xfrm>
              <a:off x="6942005" y="3918840"/>
              <a:ext cx="15874" cy="17285"/>
            </a:xfrm>
            <a:custGeom>
              <a:avLst/>
              <a:gdLst>
                <a:gd name="T0" fmla="*/ 5 w 9"/>
                <a:gd name="T1" fmla="*/ 1 h 9"/>
                <a:gd name="T2" fmla="*/ 8 w 9"/>
                <a:gd name="T3" fmla="*/ 2 h 9"/>
                <a:gd name="T4" fmla="*/ 8 w 9"/>
                <a:gd name="T5" fmla="*/ 7 h 9"/>
                <a:gd name="T6" fmla="*/ 1 w 9"/>
                <a:gd name="T7" fmla="*/ 9 h 9"/>
                <a:gd name="T8" fmla="*/ 1 w 9"/>
                <a:gd name="T9" fmla="*/ 7 h 9"/>
                <a:gd name="T10" fmla="*/ 5 w 9"/>
                <a:gd name="T11" fmla="*/ 1 h 9"/>
                <a:gd name="T12" fmla="*/ 0 60000 65536"/>
                <a:gd name="T13" fmla="*/ 0 60000 65536"/>
                <a:gd name="T14" fmla="*/ 0 60000 65536"/>
                <a:gd name="T15" fmla="*/ 0 60000 65536"/>
                <a:gd name="T16" fmla="*/ 0 60000 65536"/>
                <a:gd name="T17" fmla="*/ 0 60000 65536"/>
                <a:gd name="T18" fmla="*/ 0 w 9"/>
                <a:gd name="T19" fmla="*/ 0 h 9"/>
                <a:gd name="T20" fmla="*/ 9 w 9"/>
                <a:gd name="T21" fmla="*/ 9 h 9"/>
              </a:gdLst>
              <a:ahLst/>
              <a:cxnLst>
                <a:cxn ang="T12">
                  <a:pos x="T0" y="T1"/>
                </a:cxn>
                <a:cxn ang="T13">
                  <a:pos x="T2" y="T3"/>
                </a:cxn>
                <a:cxn ang="T14">
                  <a:pos x="T4" y="T5"/>
                </a:cxn>
                <a:cxn ang="T15">
                  <a:pos x="T6" y="T7"/>
                </a:cxn>
                <a:cxn ang="T16">
                  <a:pos x="T8" y="T9"/>
                </a:cxn>
                <a:cxn ang="T17">
                  <a:pos x="T10" y="T11"/>
                </a:cxn>
              </a:cxnLst>
              <a:rect l="T18" t="T19" r="T20" b="T21"/>
              <a:pathLst>
                <a:path w="9" h="9">
                  <a:moveTo>
                    <a:pt x="5" y="1"/>
                  </a:moveTo>
                  <a:cubicBezTo>
                    <a:pt x="6" y="0"/>
                    <a:pt x="7" y="1"/>
                    <a:pt x="8" y="2"/>
                  </a:cubicBezTo>
                  <a:cubicBezTo>
                    <a:pt x="9" y="4"/>
                    <a:pt x="9" y="6"/>
                    <a:pt x="8" y="7"/>
                  </a:cubicBezTo>
                  <a:cubicBezTo>
                    <a:pt x="6" y="9"/>
                    <a:pt x="3" y="9"/>
                    <a:pt x="1" y="9"/>
                  </a:cubicBezTo>
                  <a:cubicBezTo>
                    <a:pt x="0" y="9"/>
                    <a:pt x="0" y="7"/>
                    <a:pt x="1" y="7"/>
                  </a:cubicBezTo>
                  <a:cubicBezTo>
                    <a:pt x="2" y="5"/>
                    <a:pt x="3" y="2"/>
                    <a:pt x="5"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7" name="Freeform 574"/>
            <p:cNvSpPr>
              <a:spLocks noChangeAspect="1"/>
            </p:cNvSpPr>
            <p:nvPr/>
          </p:nvSpPr>
          <p:spPr bwMode="auto">
            <a:xfrm>
              <a:off x="6795968" y="3885840"/>
              <a:ext cx="53970" cy="86429"/>
            </a:xfrm>
            <a:custGeom>
              <a:avLst/>
              <a:gdLst>
                <a:gd name="T0" fmla="*/ 28 w 31"/>
                <a:gd name="T1" fmla="*/ 1 h 45"/>
                <a:gd name="T2" fmla="*/ 25 w 31"/>
                <a:gd name="T3" fmla="*/ 1 h 45"/>
                <a:gd name="T4" fmla="*/ 25 w 31"/>
                <a:gd name="T5" fmla="*/ 6 h 45"/>
                <a:gd name="T6" fmla="*/ 26 w 31"/>
                <a:gd name="T7" fmla="*/ 11 h 45"/>
                <a:gd name="T8" fmla="*/ 24 w 31"/>
                <a:gd name="T9" fmla="*/ 10 h 45"/>
                <a:gd name="T10" fmla="*/ 24 w 31"/>
                <a:gd name="T11" fmla="*/ 13 h 45"/>
                <a:gd name="T12" fmla="*/ 20 w 31"/>
                <a:gd name="T13" fmla="*/ 17 h 45"/>
                <a:gd name="T14" fmla="*/ 18 w 31"/>
                <a:gd name="T15" fmla="*/ 19 h 45"/>
                <a:gd name="T16" fmla="*/ 14 w 31"/>
                <a:gd name="T17" fmla="*/ 26 h 45"/>
                <a:gd name="T18" fmla="*/ 8 w 31"/>
                <a:gd name="T19" fmla="*/ 32 h 45"/>
                <a:gd name="T20" fmla="*/ 1 w 31"/>
                <a:gd name="T21" fmla="*/ 41 h 45"/>
                <a:gd name="T22" fmla="*/ 1 w 31"/>
                <a:gd name="T23" fmla="*/ 44 h 45"/>
                <a:gd name="T24" fmla="*/ 5 w 31"/>
                <a:gd name="T25" fmla="*/ 42 h 45"/>
                <a:gd name="T26" fmla="*/ 13 w 31"/>
                <a:gd name="T27" fmla="*/ 34 h 45"/>
                <a:gd name="T28" fmla="*/ 16 w 31"/>
                <a:gd name="T29" fmla="*/ 27 h 45"/>
                <a:gd name="T30" fmla="*/ 18 w 31"/>
                <a:gd name="T31" fmla="*/ 23 h 45"/>
                <a:gd name="T32" fmla="*/ 24 w 31"/>
                <a:gd name="T33" fmla="*/ 20 h 45"/>
                <a:gd name="T34" fmla="*/ 26 w 31"/>
                <a:gd name="T35" fmla="*/ 17 h 45"/>
                <a:gd name="T36" fmla="*/ 30 w 31"/>
                <a:gd name="T37" fmla="*/ 17 h 45"/>
                <a:gd name="T38" fmla="*/ 30 w 31"/>
                <a:gd name="T39" fmla="*/ 13 h 45"/>
                <a:gd name="T40" fmla="*/ 27 w 31"/>
                <a:gd name="T41" fmla="*/ 8 h 45"/>
                <a:gd name="T42" fmla="*/ 28 w 31"/>
                <a:gd name="T43" fmla="*/ 4 h 45"/>
                <a:gd name="T44" fmla="*/ 28 w 31"/>
                <a:gd name="T45" fmla="*/ 1 h 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45"/>
                <a:gd name="T71" fmla="*/ 31 w 31"/>
                <a:gd name="T72" fmla="*/ 45 h 4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45">
                  <a:moveTo>
                    <a:pt x="28" y="1"/>
                  </a:moveTo>
                  <a:cubicBezTo>
                    <a:pt x="28" y="0"/>
                    <a:pt x="26" y="0"/>
                    <a:pt x="25" y="1"/>
                  </a:cubicBezTo>
                  <a:cubicBezTo>
                    <a:pt x="25" y="3"/>
                    <a:pt x="25" y="5"/>
                    <a:pt x="25" y="6"/>
                  </a:cubicBezTo>
                  <a:cubicBezTo>
                    <a:pt x="25" y="8"/>
                    <a:pt x="26" y="10"/>
                    <a:pt x="26" y="11"/>
                  </a:cubicBezTo>
                  <a:cubicBezTo>
                    <a:pt x="26" y="12"/>
                    <a:pt x="24" y="10"/>
                    <a:pt x="24" y="10"/>
                  </a:cubicBezTo>
                  <a:cubicBezTo>
                    <a:pt x="23" y="11"/>
                    <a:pt x="24" y="12"/>
                    <a:pt x="24" y="13"/>
                  </a:cubicBezTo>
                  <a:cubicBezTo>
                    <a:pt x="23" y="14"/>
                    <a:pt x="22" y="16"/>
                    <a:pt x="20" y="17"/>
                  </a:cubicBezTo>
                  <a:cubicBezTo>
                    <a:pt x="20" y="18"/>
                    <a:pt x="18" y="18"/>
                    <a:pt x="18" y="19"/>
                  </a:cubicBezTo>
                  <a:cubicBezTo>
                    <a:pt x="16" y="21"/>
                    <a:pt x="15" y="24"/>
                    <a:pt x="14" y="26"/>
                  </a:cubicBezTo>
                  <a:cubicBezTo>
                    <a:pt x="12" y="28"/>
                    <a:pt x="10" y="30"/>
                    <a:pt x="8" y="32"/>
                  </a:cubicBezTo>
                  <a:cubicBezTo>
                    <a:pt x="6" y="35"/>
                    <a:pt x="3" y="38"/>
                    <a:pt x="1" y="41"/>
                  </a:cubicBezTo>
                  <a:cubicBezTo>
                    <a:pt x="0" y="42"/>
                    <a:pt x="0" y="44"/>
                    <a:pt x="1" y="44"/>
                  </a:cubicBezTo>
                  <a:cubicBezTo>
                    <a:pt x="3" y="45"/>
                    <a:pt x="4" y="43"/>
                    <a:pt x="5" y="42"/>
                  </a:cubicBezTo>
                  <a:cubicBezTo>
                    <a:pt x="8" y="40"/>
                    <a:pt x="11" y="37"/>
                    <a:pt x="13" y="34"/>
                  </a:cubicBezTo>
                  <a:cubicBezTo>
                    <a:pt x="14" y="32"/>
                    <a:pt x="15" y="29"/>
                    <a:pt x="16" y="27"/>
                  </a:cubicBezTo>
                  <a:cubicBezTo>
                    <a:pt x="17" y="25"/>
                    <a:pt x="17" y="24"/>
                    <a:pt x="18" y="23"/>
                  </a:cubicBezTo>
                  <a:cubicBezTo>
                    <a:pt x="20" y="21"/>
                    <a:pt x="22" y="21"/>
                    <a:pt x="24" y="20"/>
                  </a:cubicBezTo>
                  <a:cubicBezTo>
                    <a:pt x="25" y="19"/>
                    <a:pt x="25" y="17"/>
                    <a:pt x="26" y="17"/>
                  </a:cubicBezTo>
                  <a:cubicBezTo>
                    <a:pt x="27" y="16"/>
                    <a:pt x="29" y="18"/>
                    <a:pt x="30" y="17"/>
                  </a:cubicBezTo>
                  <a:cubicBezTo>
                    <a:pt x="31" y="16"/>
                    <a:pt x="31" y="14"/>
                    <a:pt x="30" y="13"/>
                  </a:cubicBezTo>
                  <a:cubicBezTo>
                    <a:pt x="30" y="11"/>
                    <a:pt x="27" y="10"/>
                    <a:pt x="27" y="8"/>
                  </a:cubicBezTo>
                  <a:cubicBezTo>
                    <a:pt x="26" y="6"/>
                    <a:pt x="27" y="5"/>
                    <a:pt x="28" y="4"/>
                  </a:cubicBezTo>
                  <a:cubicBezTo>
                    <a:pt x="28" y="3"/>
                    <a:pt x="29" y="2"/>
                    <a:pt x="28"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8" name="Freeform 575"/>
            <p:cNvSpPr>
              <a:spLocks noChangeAspect="1"/>
            </p:cNvSpPr>
            <p:nvPr/>
          </p:nvSpPr>
          <p:spPr bwMode="auto">
            <a:xfrm>
              <a:off x="6849938" y="3859126"/>
              <a:ext cx="14286" cy="12571"/>
            </a:xfrm>
            <a:custGeom>
              <a:avLst/>
              <a:gdLst>
                <a:gd name="T0" fmla="*/ 4 w 8"/>
                <a:gd name="T1" fmla="*/ 2 h 7"/>
                <a:gd name="T2" fmla="*/ 8 w 8"/>
                <a:gd name="T3" fmla="*/ 6 h 7"/>
                <a:gd name="T4" fmla="*/ 3 w 8"/>
                <a:gd name="T5" fmla="*/ 6 h 7"/>
                <a:gd name="T6" fmla="*/ 0 w 8"/>
                <a:gd name="T7" fmla="*/ 1 h 7"/>
                <a:gd name="T8" fmla="*/ 4 w 8"/>
                <a:gd name="T9" fmla="*/ 2 h 7"/>
                <a:gd name="T10" fmla="*/ 0 60000 65536"/>
                <a:gd name="T11" fmla="*/ 0 60000 65536"/>
                <a:gd name="T12" fmla="*/ 0 60000 65536"/>
                <a:gd name="T13" fmla="*/ 0 60000 65536"/>
                <a:gd name="T14" fmla="*/ 0 60000 65536"/>
                <a:gd name="T15" fmla="*/ 0 w 8"/>
                <a:gd name="T16" fmla="*/ 0 h 7"/>
                <a:gd name="T17" fmla="*/ 8 w 8"/>
                <a:gd name="T18" fmla="*/ 7 h 7"/>
              </a:gdLst>
              <a:ahLst/>
              <a:cxnLst>
                <a:cxn ang="T10">
                  <a:pos x="T0" y="T1"/>
                </a:cxn>
                <a:cxn ang="T11">
                  <a:pos x="T2" y="T3"/>
                </a:cxn>
                <a:cxn ang="T12">
                  <a:pos x="T4" y="T5"/>
                </a:cxn>
                <a:cxn ang="T13">
                  <a:pos x="T6" y="T7"/>
                </a:cxn>
                <a:cxn ang="T14">
                  <a:pos x="T8" y="T9"/>
                </a:cxn>
              </a:cxnLst>
              <a:rect l="T15" t="T16" r="T17" b="T18"/>
              <a:pathLst>
                <a:path w="8" h="7">
                  <a:moveTo>
                    <a:pt x="4" y="2"/>
                  </a:moveTo>
                  <a:cubicBezTo>
                    <a:pt x="5" y="3"/>
                    <a:pt x="8" y="4"/>
                    <a:pt x="8" y="6"/>
                  </a:cubicBezTo>
                  <a:cubicBezTo>
                    <a:pt x="7" y="7"/>
                    <a:pt x="4" y="7"/>
                    <a:pt x="3" y="6"/>
                  </a:cubicBezTo>
                  <a:cubicBezTo>
                    <a:pt x="2" y="5"/>
                    <a:pt x="0" y="3"/>
                    <a:pt x="0" y="1"/>
                  </a:cubicBezTo>
                  <a:cubicBezTo>
                    <a:pt x="0" y="0"/>
                    <a:pt x="3" y="1"/>
                    <a:pt x="4"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19" name="Freeform 576"/>
            <p:cNvSpPr>
              <a:spLocks noChangeAspect="1"/>
            </p:cNvSpPr>
            <p:nvPr/>
          </p:nvSpPr>
          <p:spPr bwMode="auto">
            <a:xfrm>
              <a:off x="6889622" y="3785269"/>
              <a:ext cx="7937" cy="14143"/>
            </a:xfrm>
            <a:custGeom>
              <a:avLst/>
              <a:gdLst>
                <a:gd name="T0" fmla="*/ 2147483647 w 4"/>
                <a:gd name="T1" fmla="*/ 0 h 7"/>
                <a:gd name="T2" fmla="*/ 2147483647 w 4"/>
                <a:gd name="T3" fmla="*/ 2147483647 h 7"/>
                <a:gd name="T4" fmla="*/ 2147483647 w 4"/>
                <a:gd name="T5" fmla="*/ 2147483647 h 7"/>
                <a:gd name="T6" fmla="*/ 2147483647 w 4"/>
                <a:gd name="T7" fmla="*/ 2147483647 h 7"/>
                <a:gd name="T8" fmla="*/ 2147483647 w 4"/>
                <a:gd name="T9" fmla="*/ 2147483647 h 7"/>
                <a:gd name="T10" fmla="*/ 0 w 4"/>
                <a:gd name="T11" fmla="*/ 2147483647 h 7"/>
                <a:gd name="T12" fmla="*/ 2147483647 w 4"/>
                <a:gd name="T13" fmla="*/ 2147483647 h 7"/>
                <a:gd name="T14" fmla="*/ 0 w 4"/>
                <a:gd name="T15" fmla="*/ 2147483647 h 7"/>
                <a:gd name="T16" fmla="*/ 2147483647 w 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7"/>
                <a:gd name="T29" fmla="*/ 4 w 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7">
                  <a:moveTo>
                    <a:pt x="1" y="0"/>
                  </a:moveTo>
                  <a:cubicBezTo>
                    <a:pt x="2" y="0"/>
                    <a:pt x="3" y="0"/>
                    <a:pt x="4" y="2"/>
                  </a:cubicBezTo>
                  <a:cubicBezTo>
                    <a:pt x="4" y="3"/>
                    <a:pt x="2" y="3"/>
                    <a:pt x="1" y="4"/>
                  </a:cubicBezTo>
                  <a:cubicBezTo>
                    <a:pt x="1" y="5"/>
                    <a:pt x="3" y="5"/>
                    <a:pt x="3" y="6"/>
                  </a:cubicBezTo>
                  <a:cubicBezTo>
                    <a:pt x="3" y="7"/>
                    <a:pt x="2" y="7"/>
                    <a:pt x="1" y="7"/>
                  </a:cubicBezTo>
                  <a:cubicBezTo>
                    <a:pt x="0" y="7"/>
                    <a:pt x="0" y="6"/>
                    <a:pt x="0" y="5"/>
                  </a:cubicBezTo>
                  <a:cubicBezTo>
                    <a:pt x="0" y="4"/>
                    <a:pt x="1" y="4"/>
                    <a:pt x="1" y="4"/>
                  </a:cubicBezTo>
                  <a:cubicBezTo>
                    <a:pt x="1" y="3"/>
                    <a:pt x="0" y="2"/>
                    <a:pt x="0" y="2"/>
                  </a:cubicBezTo>
                  <a:cubicBezTo>
                    <a:pt x="0" y="1"/>
                    <a:pt x="0"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20" name="Freeform 577"/>
            <p:cNvSpPr>
              <a:spLocks noChangeAspect="1"/>
            </p:cNvSpPr>
            <p:nvPr/>
          </p:nvSpPr>
          <p:spPr bwMode="auto">
            <a:xfrm>
              <a:off x="6945180" y="3811984"/>
              <a:ext cx="7936" cy="15714"/>
            </a:xfrm>
            <a:custGeom>
              <a:avLst/>
              <a:gdLst>
                <a:gd name="T0" fmla="*/ 1 w 5"/>
                <a:gd name="T1" fmla="*/ 1 h 8"/>
                <a:gd name="T2" fmla="*/ 3 w 5"/>
                <a:gd name="T3" fmla="*/ 1 h 8"/>
                <a:gd name="T4" fmla="*/ 4 w 5"/>
                <a:gd name="T5" fmla="*/ 5 h 8"/>
                <a:gd name="T6" fmla="*/ 1 w 5"/>
                <a:gd name="T7" fmla="*/ 8 h 8"/>
                <a:gd name="T8" fmla="*/ 1 w 5"/>
                <a:gd name="T9" fmla="*/ 5 h 8"/>
                <a:gd name="T10" fmla="*/ 1 w 5"/>
                <a:gd name="T11" fmla="*/ 1 h 8"/>
                <a:gd name="T12" fmla="*/ 0 60000 65536"/>
                <a:gd name="T13" fmla="*/ 0 60000 65536"/>
                <a:gd name="T14" fmla="*/ 0 60000 65536"/>
                <a:gd name="T15" fmla="*/ 0 60000 65536"/>
                <a:gd name="T16" fmla="*/ 0 60000 65536"/>
                <a:gd name="T17" fmla="*/ 0 60000 65536"/>
                <a:gd name="T18" fmla="*/ 0 w 5"/>
                <a:gd name="T19" fmla="*/ 0 h 8"/>
                <a:gd name="T20" fmla="*/ 5 w 5"/>
                <a:gd name="T21" fmla="*/ 8 h 8"/>
              </a:gdLst>
              <a:ahLst/>
              <a:cxnLst>
                <a:cxn ang="T12">
                  <a:pos x="T0" y="T1"/>
                </a:cxn>
                <a:cxn ang="T13">
                  <a:pos x="T2" y="T3"/>
                </a:cxn>
                <a:cxn ang="T14">
                  <a:pos x="T4" y="T5"/>
                </a:cxn>
                <a:cxn ang="T15">
                  <a:pos x="T6" y="T7"/>
                </a:cxn>
                <a:cxn ang="T16">
                  <a:pos x="T8" y="T9"/>
                </a:cxn>
                <a:cxn ang="T17">
                  <a:pos x="T10" y="T11"/>
                </a:cxn>
              </a:cxnLst>
              <a:rect l="T18" t="T19" r="T20" b="T21"/>
              <a:pathLst>
                <a:path w="5" h="8">
                  <a:moveTo>
                    <a:pt x="1" y="1"/>
                  </a:moveTo>
                  <a:cubicBezTo>
                    <a:pt x="1" y="0"/>
                    <a:pt x="2" y="0"/>
                    <a:pt x="3" y="1"/>
                  </a:cubicBezTo>
                  <a:cubicBezTo>
                    <a:pt x="4" y="2"/>
                    <a:pt x="5" y="4"/>
                    <a:pt x="4" y="5"/>
                  </a:cubicBezTo>
                  <a:cubicBezTo>
                    <a:pt x="4" y="6"/>
                    <a:pt x="2" y="8"/>
                    <a:pt x="1" y="8"/>
                  </a:cubicBezTo>
                  <a:cubicBezTo>
                    <a:pt x="0" y="8"/>
                    <a:pt x="1" y="6"/>
                    <a:pt x="1" y="5"/>
                  </a:cubicBezTo>
                  <a:cubicBezTo>
                    <a:pt x="1" y="3"/>
                    <a:pt x="0" y="2"/>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21" name="Freeform 578"/>
            <p:cNvSpPr>
              <a:spLocks noChangeAspect="1"/>
            </p:cNvSpPr>
            <p:nvPr/>
          </p:nvSpPr>
          <p:spPr bwMode="auto">
            <a:xfrm>
              <a:off x="6988038" y="3450557"/>
              <a:ext cx="14287" cy="25143"/>
            </a:xfrm>
            <a:custGeom>
              <a:avLst/>
              <a:gdLst>
                <a:gd name="T0" fmla="*/ 5 w 8"/>
                <a:gd name="T1" fmla="*/ 1 h 13"/>
                <a:gd name="T2" fmla="*/ 7 w 8"/>
                <a:gd name="T3" fmla="*/ 2 h 13"/>
                <a:gd name="T4" fmla="*/ 1 w 8"/>
                <a:gd name="T5" fmla="*/ 12 h 13"/>
                <a:gd name="T6" fmla="*/ 0 w 8"/>
                <a:gd name="T7" fmla="*/ 11 h 13"/>
                <a:gd name="T8" fmla="*/ 5 w 8"/>
                <a:gd name="T9" fmla="*/ 1 h 13"/>
                <a:gd name="T10" fmla="*/ 0 60000 65536"/>
                <a:gd name="T11" fmla="*/ 0 60000 65536"/>
                <a:gd name="T12" fmla="*/ 0 60000 65536"/>
                <a:gd name="T13" fmla="*/ 0 60000 65536"/>
                <a:gd name="T14" fmla="*/ 0 60000 65536"/>
                <a:gd name="T15" fmla="*/ 0 w 8"/>
                <a:gd name="T16" fmla="*/ 0 h 13"/>
                <a:gd name="T17" fmla="*/ 8 w 8"/>
                <a:gd name="T18" fmla="*/ 13 h 13"/>
              </a:gdLst>
              <a:ahLst/>
              <a:cxnLst>
                <a:cxn ang="T10">
                  <a:pos x="T0" y="T1"/>
                </a:cxn>
                <a:cxn ang="T11">
                  <a:pos x="T2" y="T3"/>
                </a:cxn>
                <a:cxn ang="T12">
                  <a:pos x="T4" y="T5"/>
                </a:cxn>
                <a:cxn ang="T13">
                  <a:pos x="T6" y="T7"/>
                </a:cxn>
                <a:cxn ang="T14">
                  <a:pos x="T8" y="T9"/>
                </a:cxn>
              </a:cxnLst>
              <a:rect l="T15" t="T16" r="T17" b="T18"/>
              <a:pathLst>
                <a:path w="8" h="13">
                  <a:moveTo>
                    <a:pt x="5" y="1"/>
                  </a:moveTo>
                  <a:cubicBezTo>
                    <a:pt x="6" y="0"/>
                    <a:pt x="8" y="1"/>
                    <a:pt x="7" y="2"/>
                  </a:cubicBezTo>
                  <a:cubicBezTo>
                    <a:pt x="6" y="5"/>
                    <a:pt x="4" y="9"/>
                    <a:pt x="1" y="12"/>
                  </a:cubicBezTo>
                  <a:cubicBezTo>
                    <a:pt x="1" y="13"/>
                    <a:pt x="0" y="12"/>
                    <a:pt x="0" y="11"/>
                  </a:cubicBezTo>
                  <a:cubicBezTo>
                    <a:pt x="1" y="7"/>
                    <a:pt x="3" y="4"/>
                    <a:pt x="5"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22" name="Freeform 579"/>
            <p:cNvSpPr>
              <a:spLocks noChangeAspect="1"/>
            </p:cNvSpPr>
            <p:nvPr/>
          </p:nvSpPr>
          <p:spPr bwMode="auto">
            <a:xfrm>
              <a:off x="7015024" y="3401843"/>
              <a:ext cx="15874" cy="12571"/>
            </a:xfrm>
            <a:custGeom>
              <a:avLst/>
              <a:gdLst>
                <a:gd name="T0" fmla="*/ 6 w 8"/>
                <a:gd name="T1" fmla="*/ 0 h 7"/>
                <a:gd name="T2" fmla="*/ 7 w 8"/>
                <a:gd name="T3" fmla="*/ 1 h 7"/>
                <a:gd name="T4" fmla="*/ 3 w 8"/>
                <a:gd name="T5" fmla="*/ 4 h 7"/>
                <a:gd name="T6" fmla="*/ 4 w 8"/>
                <a:gd name="T7" fmla="*/ 7 h 7"/>
                <a:gd name="T8" fmla="*/ 0 w 8"/>
                <a:gd name="T9" fmla="*/ 4 h 7"/>
                <a:gd name="T10" fmla="*/ 4 w 8"/>
                <a:gd name="T11" fmla="*/ 1 h 7"/>
                <a:gd name="T12" fmla="*/ 6 w 8"/>
                <a:gd name="T13" fmla="*/ 0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6" y="0"/>
                  </a:moveTo>
                  <a:cubicBezTo>
                    <a:pt x="7" y="0"/>
                    <a:pt x="8" y="1"/>
                    <a:pt x="7" y="1"/>
                  </a:cubicBezTo>
                  <a:cubicBezTo>
                    <a:pt x="6" y="3"/>
                    <a:pt x="4" y="3"/>
                    <a:pt x="3" y="4"/>
                  </a:cubicBezTo>
                  <a:cubicBezTo>
                    <a:pt x="3" y="5"/>
                    <a:pt x="4" y="7"/>
                    <a:pt x="4" y="7"/>
                  </a:cubicBezTo>
                  <a:cubicBezTo>
                    <a:pt x="2" y="7"/>
                    <a:pt x="0" y="6"/>
                    <a:pt x="0" y="4"/>
                  </a:cubicBezTo>
                  <a:cubicBezTo>
                    <a:pt x="0" y="2"/>
                    <a:pt x="3" y="2"/>
                    <a:pt x="4" y="1"/>
                  </a:cubicBezTo>
                  <a:cubicBezTo>
                    <a:pt x="5" y="0"/>
                    <a:pt x="5" y="0"/>
                    <a:pt x="6"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23" name="Freeform 580"/>
            <p:cNvSpPr>
              <a:spLocks noChangeAspect="1"/>
            </p:cNvSpPr>
            <p:nvPr/>
          </p:nvSpPr>
          <p:spPr bwMode="auto">
            <a:xfrm>
              <a:off x="8107126" y="4679407"/>
              <a:ext cx="34922" cy="28286"/>
            </a:xfrm>
            <a:custGeom>
              <a:avLst/>
              <a:gdLst>
                <a:gd name="T0" fmla="*/ 2147483647 w 20"/>
                <a:gd name="T1" fmla="*/ 2147483647 h 14"/>
                <a:gd name="T2" fmla="*/ 2147483647 w 20"/>
                <a:gd name="T3" fmla="*/ 2147483647 h 14"/>
                <a:gd name="T4" fmla="*/ 2147483647 w 20"/>
                <a:gd name="T5" fmla="*/ 2147483647 h 14"/>
                <a:gd name="T6" fmla="*/ 2147483647 w 20"/>
                <a:gd name="T7" fmla="*/ 2147483647 h 14"/>
                <a:gd name="T8" fmla="*/ 2147483647 w 20"/>
                <a:gd name="T9" fmla="*/ 2147483647 h 14"/>
                <a:gd name="T10" fmla="*/ 2147483647 w 20"/>
                <a:gd name="T11" fmla="*/ 2147483647 h 14"/>
                <a:gd name="T12" fmla="*/ 2147483647 w 20"/>
                <a:gd name="T13" fmla="*/ 2147483647 h 14"/>
                <a:gd name="T14" fmla="*/ 2147483647 w 20"/>
                <a:gd name="T15" fmla="*/ 2147483647 h 14"/>
                <a:gd name="T16" fmla="*/ 2147483647 w 20"/>
                <a:gd name="T17" fmla="*/ 2147483647 h 14"/>
                <a:gd name="T18" fmla="*/ 2147483647 w 20"/>
                <a:gd name="T19" fmla="*/ 2147483647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4"/>
                <a:gd name="T32" fmla="*/ 20 w 20"/>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4">
                  <a:moveTo>
                    <a:pt x="15" y="1"/>
                  </a:moveTo>
                  <a:cubicBezTo>
                    <a:pt x="13" y="0"/>
                    <a:pt x="11" y="0"/>
                    <a:pt x="10" y="1"/>
                  </a:cubicBezTo>
                  <a:cubicBezTo>
                    <a:pt x="8" y="2"/>
                    <a:pt x="6" y="3"/>
                    <a:pt x="4" y="5"/>
                  </a:cubicBezTo>
                  <a:cubicBezTo>
                    <a:pt x="3" y="5"/>
                    <a:pt x="4" y="6"/>
                    <a:pt x="4" y="6"/>
                  </a:cubicBezTo>
                  <a:cubicBezTo>
                    <a:pt x="3" y="8"/>
                    <a:pt x="1" y="9"/>
                    <a:pt x="1" y="10"/>
                  </a:cubicBezTo>
                  <a:cubicBezTo>
                    <a:pt x="0" y="11"/>
                    <a:pt x="2" y="13"/>
                    <a:pt x="3" y="13"/>
                  </a:cubicBezTo>
                  <a:cubicBezTo>
                    <a:pt x="7" y="14"/>
                    <a:pt x="12" y="14"/>
                    <a:pt x="16" y="13"/>
                  </a:cubicBezTo>
                  <a:cubicBezTo>
                    <a:pt x="18" y="13"/>
                    <a:pt x="19" y="11"/>
                    <a:pt x="20" y="10"/>
                  </a:cubicBezTo>
                  <a:cubicBezTo>
                    <a:pt x="20" y="7"/>
                    <a:pt x="19" y="5"/>
                    <a:pt x="18" y="2"/>
                  </a:cubicBezTo>
                  <a:cubicBezTo>
                    <a:pt x="17" y="1"/>
                    <a:pt x="16" y="1"/>
                    <a:pt x="1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24" name="Freeform 581"/>
            <p:cNvSpPr>
              <a:spLocks noChangeAspect="1"/>
            </p:cNvSpPr>
            <p:nvPr/>
          </p:nvSpPr>
          <p:spPr bwMode="auto">
            <a:xfrm>
              <a:off x="8142048" y="4647979"/>
              <a:ext cx="30159" cy="20428"/>
            </a:xfrm>
            <a:custGeom>
              <a:avLst/>
              <a:gdLst>
                <a:gd name="T0" fmla="*/ 2147483647 w 17"/>
                <a:gd name="T1" fmla="*/ 0 h 11"/>
                <a:gd name="T2" fmla="*/ 2147483647 w 17"/>
                <a:gd name="T3" fmla="*/ 2147483647 h 11"/>
                <a:gd name="T4" fmla="*/ 2147483647 w 17"/>
                <a:gd name="T5" fmla="*/ 2147483647 h 11"/>
                <a:gd name="T6" fmla="*/ 2147483647 w 17"/>
                <a:gd name="T7" fmla="*/ 2147483647 h 11"/>
                <a:gd name="T8" fmla="*/ 2147483647 w 17"/>
                <a:gd name="T9" fmla="*/ 2147483647 h 11"/>
                <a:gd name="T10" fmla="*/ 2147483647 w 17"/>
                <a:gd name="T11" fmla="*/ 2147483647 h 11"/>
                <a:gd name="T12" fmla="*/ 2147483647 w 17"/>
                <a:gd name="T13" fmla="*/ 2147483647 h 11"/>
                <a:gd name="T14" fmla="*/ 2147483647 w 17"/>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1"/>
                <a:gd name="T26" fmla="*/ 17 w 17"/>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1">
                  <a:moveTo>
                    <a:pt x="14" y="0"/>
                  </a:moveTo>
                  <a:cubicBezTo>
                    <a:pt x="12" y="0"/>
                    <a:pt x="12" y="3"/>
                    <a:pt x="10" y="4"/>
                  </a:cubicBezTo>
                  <a:cubicBezTo>
                    <a:pt x="7" y="5"/>
                    <a:pt x="3" y="5"/>
                    <a:pt x="1" y="7"/>
                  </a:cubicBezTo>
                  <a:cubicBezTo>
                    <a:pt x="0" y="8"/>
                    <a:pt x="1" y="11"/>
                    <a:pt x="3" y="11"/>
                  </a:cubicBezTo>
                  <a:cubicBezTo>
                    <a:pt x="5" y="11"/>
                    <a:pt x="7" y="9"/>
                    <a:pt x="9" y="9"/>
                  </a:cubicBezTo>
                  <a:cubicBezTo>
                    <a:pt x="10" y="8"/>
                    <a:pt x="12" y="9"/>
                    <a:pt x="13" y="9"/>
                  </a:cubicBezTo>
                  <a:cubicBezTo>
                    <a:pt x="13" y="5"/>
                    <a:pt x="15" y="3"/>
                    <a:pt x="17" y="2"/>
                  </a:cubicBezTo>
                  <a:cubicBezTo>
                    <a:pt x="17" y="1"/>
                    <a:pt x="15" y="0"/>
                    <a:pt x="14"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25" name="Freeform 582"/>
            <p:cNvSpPr>
              <a:spLocks noChangeAspect="1"/>
            </p:cNvSpPr>
            <p:nvPr/>
          </p:nvSpPr>
          <p:spPr bwMode="auto">
            <a:xfrm>
              <a:off x="7880133" y="4603979"/>
              <a:ext cx="17461" cy="32999"/>
            </a:xfrm>
            <a:custGeom>
              <a:avLst/>
              <a:gdLst>
                <a:gd name="T0" fmla="*/ 0 w 9"/>
                <a:gd name="T1" fmla="*/ 2147483647 h 17"/>
                <a:gd name="T2" fmla="*/ 2147483647 w 9"/>
                <a:gd name="T3" fmla="*/ 2147483647 h 17"/>
                <a:gd name="T4" fmla="*/ 2147483647 w 9"/>
                <a:gd name="T5" fmla="*/ 2147483647 h 17"/>
                <a:gd name="T6" fmla="*/ 2147483647 w 9"/>
                <a:gd name="T7" fmla="*/ 2147483647 h 17"/>
                <a:gd name="T8" fmla="*/ 2147483647 w 9"/>
                <a:gd name="T9" fmla="*/ 2147483647 h 17"/>
                <a:gd name="T10" fmla="*/ 2147483647 w 9"/>
                <a:gd name="T11" fmla="*/ 2147483647 h 17"/>
                <a:gd name="T12" fmla="*/ 2147483647 w 9"/>
                <a:gd name="T13" fmla="*/ 2147483647 h 17"/>
                <a:gd name="T14" fmla="*/ 2147483647 w 9"/>
                <a:gd name="T15" fmla="*/ 2147483647 h 17"/>
                <a:gd name="T16" fmla="*/ 2147483647 w 9"/>
                <a:gd name="T17" fmla="*/ 2147483647 h 17"/>
                <a:gd name="T18" fmla="*/ 2147483647 w 9"/>
                <a:gd name="T19" fmla="*/ 2147483647 h 17"/>
                <a:gd name="T20" fmla="*/ 0 w 9"/>
                <a:gd name="T21" fmla="*/ 2147483647 h 17"/>
                <a:gd name="T22" fmla="*/ 0 w 9"/>
                <a:gd name="T23" fmla="*/ 2147483647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
                <a:gd name="T37" fmla="*/ 0 h 17"/>
                <a:gd name="T38" fmla="*/ 9 w 9"/>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 h="17">
                  <a:moveTo>
                    <a:pt x="0" y="1"/>
                  </a:moveTo>
                  <a:cubicBezTo>
                    <a:pt x="1" y="0"/>
                    <a:pt x="2" y="0"/>
                    <a:pt x="2" y="1"/>
                  </a:cubicBezTo>
                  <a:cubicBezTo>
                    <a:pt x="3" y="3"/>
                    <a:pt x="2" y="6"/>
                    <a:pt x="3" y="8"/>
                  </a:cubicBezTo>
                  <a:cubicBezTo>
                    <a:pt x="3" y="9"/>
                    <a:pt x="5" y="8"/>
                    <a:pt x="5" y="7"/>
                  </a:cubicBezTo>
                  <a:cubicBezTo>
                    <a:pt x="6" y="6"/>
                    <a:pt x="5" y="4"/>
                    <a:pt x="6" y="3"/>
                  </a:cubicBezTo>
                  <a:cubicBezTo>
                    <a:pt x="7" y="2"/>
                    <a:pt x="8" y="3"/>
                    <a:pt x="9" y="4"/>
                  </a:cubicBezTo>
                  <a:cubicBezTo>
                    <a:pt x="9" y="6"/>
                    <a:pt x="9" y="8"/>
                    <a:pt x="9" y="10"/>
                  </a:cubicBezTo>
                  <a:cubicBezTo>
                    <a:pt x="9" y="11"/>
                    <a:pt x="9" y="13"/>
                    <a:pt x="9" y="14"/>
                  </a:cubicBezTo>
                  <a:cubicBezTo>
                    <a:pt x="8" y="15"/>
                    <a:pt x="7" y="15"/>
                    <a:pt x="5" y="15"/>
                  </a:cubicBezTo>
                  <a:cubicBezTo>
                    <a:pt x="4" y="16"/>
                    <a:pt x="2" y="17"/>
                    <a:pt x="1" y="16"/>
                  </a:cubicBezTo>
                  <a:cubicBezTo>
                    <a:pt x="0" y="15"/>
                    <a:pt x="0" y="13"/>
                    <a:pt x="0" y="12"/>
                  </a:cubicBezTo>
                  <a:cubicBezTo>
                    <a:pt x="0" y="8"/>
                    <a:pt x="0" y="5"/>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26" name="Freeform 583"/>
            <p:cNvSpPr>
              <a:spLocks noChangeAspect="1"/>
            </p:cNvSpPr>
            <p:nvPr/>
          </p:nvSpPr>
          <p:spPr bwMode="auto">
            <a:xfrm>
              <a:off x="7891245" y="4640121"/>
              <a:ext cx="12699" cy="18857"/>
            </a:xfrm>
            <a:custGeom>
              <a:avLst/>
              <a:gdLst>
                <a:gd name="T0" fmla="*/ 2147483647 w 8"/>
                <a:gd name="T1" fmla="*/ 2147483647 h 10"/>
                <a:gd name="T2" fmla="*/ 2147483647 w 8"/>
                <a:gd name="T3" fmla="*/ 2147483647 h 10"/>
                <a:gd name="T4" fmla="*/ 2147483647 w 8"/>
                <a:gd name="T5" fmla="*/ 2147483647 h 10"/>
                <a:gd name="T6" fmla="*/ 2147483647 w 8"/>
                <a:gd name="T7" fmla="*/ 2147483647 h 10"/>
                <a:gd name="T8" fmla="*/ 0 w 8"/>
                <a:gd name="T9" fmla="*/ 2147483647 h 10"/>
                <a:gd name="T10" fmla="*/ 2147483647 w 8"/>
                <a:gd name="T11" fmla="*/ 2147483647 h 10"/>
                <a:gd name="T12" fmla="*/ 0 60000 65536"/>
                <a:gd name="T13" fmla="*/ 0 60000 65536"/>
                <a:gd name="T14" fmla="*/ 0 60000 65536"/>
                <a:gd name="T15" fmla="*/ 0 60000 65536"/>
                <a:gd name="T16" fmla="*/ 0 60000 65536"/>
                <a:gd name="T17" fmla="*/ 0 60000 65536"/>
                <a:gd name="T18" fmla="*/ 0 w 8"/>
                <a:gd name="T19" fmla="*/ 0 h 10"/>
                <a:gd name="T20" fmla="*/ 8 w 8"/>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8" h="10">
                  <a:moveTo>
                    <a:pt x="3" y="1"/>
                  </a:moveTo>
                  <a:cubicBezTo>
                    <a:pt x="5" y="3"/>
                    <a:pt x="8" y="6"/>
                    <a:pt x="8" y="9"/>
                  </a:cubicBezTo>
                  <a:cubicBezTo>
                    <a:pt x="8" y="10"/>
                    <a:pt x="4" y="10"/>
                    <a:pt x="3" y="10"/>
                  </a:cubicBezTo>
                  <a:cubicBezTo>
                    <a:pt x="2" y="9"/>
                    <a:pt x="3" y="8"/>
                    <a:pt x="2" y="7"/>
                  </a:cubicBezTo>
                  <a:cubicBezTo>
                    <a:pt x="2" y="5"/>
                    <a:pt x="0" y="4"/>
                    <a:pt x="0" y="2"/>
                  </a:cubicBezTo>
                  <a:cubicBezTo>
                    <a:pt x="0" y="1"/>
                    <a:pt x="2" y="0"/>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827" name="Freeform 584"/>
            <p:cNvSpPr>
              <a:spLocks noChangeAspect="1"/>
            </p:cNvSpPr>
            <p:nvPr/>
          </p:nvSpPr>
          <p:spPr bwMode="auto">
            <a:xfrm>
              <a:off x="7810290" y="4759549"/>
              <a:ext cx="58733" cy="66000"/>
            </a:xfrm>
            <a:custGeom>
              <a:avLst/>
              <a:gdLst>
                <a:gd name="T0" fmla="*/ 2147483647 w 34"/>
                <a:gd name="T1" fmla="*/ 0 h 35"/>
                <a:gd name="T2" fmla="*/ 0 w 34"/>
                <a:gd name="T3" fmla="*/ 2147483647 h 35"/>
                <a:gd name="T4" fmla="*/ 2147483647 w 34"/>
                <a:gd name="T5" fmla="*/ 2147483647 h 35"/>
                <a:gd name="T6" fmla="*/ 2147483647 w 34"/>
                <a:gd name="T7" fmla="*/ 2147483647 h 35"/>
                <a:gd name="T8" fmla="*/ 2147483647 w 34"/>
                <a:gd name="T9" fmla="*/ 2147483647 h 35"/>
                <a:gd name="T10" fmla="*/ 2147483647 w 34"/>
                <a:gd name="T11" fmla="*/ 2147483647 h 35"/>
                <a:gd name="T12" fmla="*/ 2147483647 w 34"/>
                <a:gd name="T13" fmla="*/ 2147483647 h 35"/>
                <a:gd name="T14" fmla="*/ 2147483647 w 34"/>
                <a:gd name="T15" fmla="*/ 2147483647 h 35"/>
                <a:gd name="T16" fmla="*/ 2147483647 w 34"/>
                <a:gd name="T17" fmla="*/ 2147483647 h 35"/>
                <a:gd name="T18" fmla="*/ 2147483647 w 34"/>
                <a:gd name="T19" fmla="*/ 2147483647 h 35"/>
                <a:gd name="T20" fmla="*/ 2147483647 w 34"/>
                <a:gd name="T21" fmla="*/ 2147483647 h 35"/>
                <a:gd name="T22" fmla="*/ 2147483647 w 34"/>
                <a:gd name="T23" fmla="*/ 2147483647 h 35"/>
                <a:gd name="T24" fmla="*/ 2147483647 w 34"/>
                <a:gd name="T25" fmla="*/ 2147483647 h 35"/>
                <a:gd name="T26" fmla="*/ 2147483647 w 34"/>
                <a:gd name="T27" fmla="*/ 0 h 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35"/>
                <a:gd name="T44" fmla="*/ 34 w 34"/>
                <a:gd name="T45" fmla="*/ 35 h 3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35">
                  <a:moveTo>
                    <a:pt x="1" y="0"/>
                  </a:moveTo>
                  <a:cubicBezTo>
                    <a:pt x="1" y="0"/>
                    <a:pt x="0" y="1"/>
                    <a:pt x="0" y="2"/>
                  </a:cubicBezTo>
                  <a:cubicBezTo>
                    <a:pt x="0" y="4"/>
                    <a:pt x="1" y="6"/>
                    <a:pt x="2" y="8"/>
                  </a:cubicBezTo>
                  <a:cubicBezTo>
                    <a:pt x="3" y="9"/>
                    <a:pt x="5" y="10"/>
                    <a:pt x="6" y="12"/>
                  </a:cubicBezTo>
                  <a:cubicBezTo>
                    <a:pt x="8" y="14"/>
                    <a:pt x="8" y="16"/>
                    <a:pt x="9" y="18"/>
                  </a:cubicBezTo>
                  <a:cubicBezTo>
                    <a:pt x="11" y="21"/>
                    <a:pt x="14" y="23"/>
                    <a:pt x="17" y="25"/>
                  </a:cubicBezTo>
                  <a:cubicBezTo>
                    <a:pt x="19" y="26"/>
                    <a:pt x="22" y="26"/>
                    <a:pt x="23" y="27"/>
                  </a:cubicBezTo>
                  <a:cubicBezTo>
                    <a:pt x="25" y="29"/>
                    <a:pt x="23" y="32"/>
                    <a:pt x="24" y="33"/>
                  </a:cubicBezTo>
                  <a:cubicBezTo>
                    <a:pt x="26" y="34"/>
                    <a:pt x="30" y="35"/>
                    <a:pt x="32" y="34"/>
                  </a:cubicBezTo>
                  <a:cubicBezTo>
                    <a:pt x="34" y="33"/>
                    <a:pt x="33" y="29"/>
                    <a:pt x="32" y="28"/>
                  </a:cubicBezTo>
                  <a:cubicBezTo>
                    <a:pt x="30" y="24"/>
                    <a:pt x="25" y="24"/>
                    <a:pt x="22" y="21"/>
                  </a:cubicBezTo>
                  <a:cubicBezTo>
                    <a:pt x="20" y="18"/>
                    <a:pt x="19" y="14"/>
                    <a:pt x="16" y="12"/>
                  </a:cubicBezTo>
                  <a:cubicBezTo>
                    <a:pt x="14" y="9"/>
                    <a:pt x="10" y="7"/>
                    <a:pt x="8" y="4"/>
                  </a:cubicBezTo>
                  <a:cubicBezTo>
                    <a:pt x="6" y="3"/>
                    <a:pt x="4" y="1"/>
                    <a:pt x="1" y="0"/>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28" name="Freeform 585"/>
            <p:cNvSpPr>
              <a:spLocks noChangeAspect="1"/>
            </p:cNvSpPr>
            <p:nvPr/>
          </p:nvSpPr>
          <p:spPr bwMode="auto">
            <a:xfrm>
              <a:off x="7873784" y="4773693"/>
              <a:ext cx="9524" cy="17285"/>
            </a:xfrm>
            <a:custGeom>
              <a:avLst/>
              <a:gdLst>
                <a:gd name="T0" fmla="*/ 2147483647 w 6"/>
                <a:gd name="T1" fmla="*/ 2147483647 h 9"/>
                <a:gd name="T2" fmla="*/ 2147483647 w 6"/>
                <a:gd name="T3" fmla="*/ 2147483647 h 9"/>
                <a:gd name="T4" fmla="*/ 2147483647 w 6"/>
                <a:gd name="T5" fmla="*/ 2147483647 h 9"/>
                <a:gd name="T6" fmla="*/ 2147483647 w 6"/>
                <a:gd name="T7" fmla="*/ 2147483647 h 9"/>
                <a:gd name="T8" fmla="*/ 2147483647 w 6"/>
                <a:gd name="T9" fmla="*/ 2147483647 h 9"/>
                <a:gd name="T10" fmla="*/ 2147483647 w 6"/>
                <a:gd name="T11" fmla="*/ 2147483647 h 9"/>
                <a:gd name="T12" fmla="*/ 0 60000 65536"/>
                <a:gd name="T13" fmla="*/ 0 60000 65536"/>
                <a:gd name="T14" fmla="*/ 0 60000 65536"/>
                <a:gd name="T15" fmla="*/ 0 60000 65536"/>
                <a:gd name="T16" fmla="*/ 0 60000 65536"/>
                <a:gd name="T17" fmla="*/ 0 60000 65536"/>
                <a:gd name="T18" fmla="*/ 0 w 6"/>
                <a:gd name="T19" fmla="*/ 0 h 9"/>
                <a:gd name="T20" fmla="*/ 6 w 6"/>
                <a:gd name="T21" fmla="*/ 9 h 9"/>
              </a:gdLst>
              <a:ahLst/>
              <a:cxnLst>
                <a:cxn ang="T12">
                  <a:pos x="T0" y="T1"/>
                </a:cxn>
                <a:cxn ang="T13">
                  <a:pos x="T2" y="T3"/>
                </a:cxn>
                <a:cxn ang="T14">
                  <a:pos x="T4" y="T5"/>
                </a:cxn>
                <a:cxn ang="T15">
                  <a:pos x="T6" y="T7"/>
                </a:cxn>
                <a:cxn ang="T16">
                  <a:pos x="T8" y="T9"/>
                </a:cxn>
                <a:cxn ang="T17">
                  <a:pos x="T10" y="T11"/>
                </a:cxn>
              </a:cxnLst>
              <a:rect l="T18" t="T19" r="T20" b="T21"/>
              <a:pathLst>
                <a:path w="6" h="9">
                  <a:moveTo>
                    <a:pt x="4" y="1"/>
                  </a:moveTo>
                  <a:cubicBezTo>
                    <a:pt x="5" y="2"/>
                    <a:pt x="5" y="4"/>
                    <a:pt x="5" y="6"/>
                  </a:cubicBezTo>
                  <a:cubicBezTo>
                    <a:pt x="5" y="7"/>
                    <a:pt x="6" y="9"/>
                    <a:pt x="5" y="9"/>
                  </a:cubicBezTo>
                  <a:cubicBezTo>
                    <a:pt x="3" y="9"/>
                    <a:pt x="2" y="8"/>
                    <a:pt x="1" y="6"/>
                  </a:cubicBezTo>
                  <a:cubicBezTo>
                    <a:pt x="0" y="5"/>
                    <a:pt x="1" y="3"/>
                    <a:pt x="2" y="2"/>
                  </a:cubicBezTo>
                  <a:cubicBezTo>
                    <a:pt x="2" y="1"/>
                    <a:pt x="3" y="0"/>
                    <a:pt x="4" y="1"/>
                  </a:cubicBezTo>
                  <a:close/>
                </a:path>
              </a:pathLst>
            </a:custGeom>
            <a:solidFill>
              <a:srgbClr val="56585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29" name="Freeform 586"/>
            <p:cNvSpPr>
              <a:spLocks noChangeAspect="1"/>
            </p:cNvSpPr>
            <p:nvPr/>
          </p:nvSpPr>
          <p:spPr bwMode="auto">
            <a:xfrm>
              <a:off x="7889658" y="4792550"/>
              <a:ext cx="9524" cy="10999"/>
            </a:xfrm>
            <a:custGeom>
              <a:avLst/>
              <a:gdLst>
                <a:gd name="T0" fmla="*/ 2147483647 w 5"/>
                <a:gd name="T1" fmla="*/ 2147483647 h 6"/>
                <a:gd name="T2" fmla="*/ 2147483647 w 5"/>
                <a:gd name="T3" fmla="*/ 2147483647 h 6"/>
                <a:gd name="T4" fmla="*/ 2147483647 w 5"/>
                <a:gd name="T5" fmla="*/ 2147483647 h 6"/>
                <a:gd name="T6" fmla="*/ 0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2" y="1"/>
                  </a:moveTo>
                  <a:cubicBezTo>
                    <a:pt x="3" y="0"/>
                    <a:pt x="5" y="2"/>
                    <a:pt x="5" y="3"/>
                  </a:cubicBezTo>
                  <a:cubicBezTo>
                    <a:pt x="5" y="5"/>
                    <a:pt x="3" y="6"/>
                    <a:pt x="2" y="6"/>
                  </a:cubicBezTo>
                  <a:cubicBezTo>
                    <a:pt x="1" y="6"/>
                    <a:pt x="0" y="5"/>
                    <a:pt x="0" y="5"/>
                  </a:cubicBezTo>
                  <a:cubicBezTo>
                    <a:pt x="0" y="3"/>
                    <a:pt x="1"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830" name="Freeform 587"/>
            <p:cNvSpPr>
              <a:spLocks noChangeAspect="1"/>
            </p:cNvSpPr>
            <p:nvPr/>
          </p:nvSpPr>
          <p:spPr bwMode="auto">
            <a:xfrm>
              <a:off x="6678504" y="4497123"/>
              <a:ext cx="871459" cy="813996"/>
            </a:xfrm>
            <a:custGeom>
              <a:avLst/>
              <a:gdLst>
                <a:gd name="T0" fmla="*/ 2147483647 w 496"/>
                <a:gd name="T1" fmla="*/ 2147483647 h 427"/>
                <a:gd name="T2" fmla="*/ 2147483647 w 496"/>
                <a:gd name="T3" fmla="*/ 2147483647 h 427"/>
                <a:gd name="T4" fmla="*/ 2147483647 w 496"/>
                <a:gd name="T5" fmla="*/ 2147483647 h 427"/>
                <a:gd name="T6" fmla="*/ 2147483647 w 496"/>
                <a:gd name="T7" fmla="*/ 2147483647 h 427"/>
                <a:gd name="T8" fmla="*/ 2147483647 w 496"/>
                <a:gd name="T9" fmla="*/ 2147483647 h 427"/>
                <a:gd name="T10" fmla="*/ 2147483647 w 496"/>
                <a:gd name="T11" fmla="*/ 2147483647 h 427"/>
                <a:gd name="T12" fmla="*/ 2147483647 w 496"/>
                <a:gd name="T13" fmla="*/ 2147483647 h 427"/>
                <a:gd name="T14" fmla="*/ 2147483647 w 496"/>
                <a:gd name="T15" fmla="*/ 2147483647 h 427"/>
                <a:gd name="T16" fmla="*/ 2147483647 w 496"/>
                <a:gd name="T17" fmla="*/ 2147483647 h 427"/>
                <a:gd name="T18" fmla="*/ 2147483647 w 496"/>
                <a:gd name="T19" fmla="*/ 2147483647 h 427"/>
                <a:gd name="T20" fmla="*/ 2147483647 w 496"/>
                <a:gd name="T21" fmla="*/ 2147483647 h 427"/>
                <a:gd name="T22" fmla="*/ 2147483647 w 496"/>
                <a:gd name="T23" fmla="*/ 2147483647 h 427"/>
                <a:gd name="T24" fmla="*/ 2147483647 w 496"/>
                <a:gd name="T25" fmla="*/ 2147483647 h 427"/>
                <a:gd name="T26" fmla="*/ 2147483647 w 496"/>
                <a:gd name="T27" fmla="*/ 2147483647 h 427"/>
                <a:gd name="T28" fmla="*/ 2147483647 w 496"/>
                <a:gd name="T29" fmla="*/ 2147483647 h 427"/>
                <a:gd name="T30" fmla="*/ 2147483647 w 496"/>
                <a:gd name="T31" fmla="*/ 2147483647 h 427"/>
                <a:gd name="T32" fmla="*/ 2147483647 w 496"/>
                <a:gd name="T33" fmla="*/ 2147483647 h 427"/>
                <a:gd name="T34" fmla="*/ 2147483647 w 496"/>
                <a:gd name="T35" fmla="*/ 2147483647 h 427"/>
                <a:gd name="T36" fmla="*/ 2147483647 w 496"/>
                <a:gd name="T37" fmla="*/ 2147483647 h 427"/>
                <a:gd name="T38" fmla="*/ 2147483647 w 496"/>
                <a:gd name="T39" fmla="*/ 2147483647 h 427"/>
                <a:gd name="T40" fmla="*/ 2147483647 w 496"/>
                <a:gd name="T41" fmla="*/ 2147483647 h 427"/>
                <a:gd name="T42" fmla="*/ 2147483647 w 496"/>
                <a:gd name="T43" fmla="*/ 2147483647 h 427"/>
                <a:gd name="T44" fmla="*/ 2147483647 w 496"/>
                <a:gd name="T45" fmla="*/ 2147483647 h 427"/>
                <a:gd name="T46" fmla="*/ 2147483647 w 496"/>
                <a:gd name="T47" fmla="*/ 2147483647 h 427"/>
                <a:gd name="T48" fmla="*/ 2147483647 w 496"/>
                <a:gd name="T49" fmla="*/ 2147483647 h 427"/>
                <a:gd name="T50" fmla="*/ 2147483647 w 496"/>
                <a:gd name="T51" fmla="*/ 2147483647 h 427"/>
                <a:gd name="T52" fmla="*/ 2147483647 w 496"/>
                <a:gd name="T53" fmla="*/ 2147483647 h 427"/>
                <a:gd name="T54" fmla="*/ 2147483647 w 496"/>
                <a:gd name="T55" fmla="*/ 2147483647 h 427"/>
                <a:gd name="T56" fmla="*/ 2147483647 w 496"/>
                <a:gd name="T57" fmla="*/ 2147483647 h 427"/>
                <a:gd name="T58" fmla="*/ 2147483647 w 496"/>
                <a:gd name="T59" fmla="*/ 2147483647 h 427"/>
                <a:gd name="T60" fmla="*/ 2147483647 w 496"/>
                <a:gd name="T61" fmla="*/ 2147483647 h 427"/>
                <a:gd name="T62" fmla="*/ 2147483647 w 496"/>
                <a:gd name="T63" fmla="*/ 2147483647 h 427"/>
                <a:gd name="T64" fmla="*/ 2147483647 w 496"/>
                <a:gd name="T65" fmla="*/ 2147483647 h 427"/>
                <a:gd name="T66" fmla="*/ 2147483647 w 496"/>
                <a:gd name="T67" fmla="*/ 2147483647 h 427"/>
                <a:gd name="T68" fmla="*/ 2147483647 w 496"/>
                <a:gd name="T69" fmla="*/ 2147483647 h 427"/>
                <a:gd name="T70" fmla="*/ 2147483647 w 496"/>
                <a:gd name="T71" fmla="*/ 2147483647 h 427"/>
                <a:gd name="T72" fmla="*/ 2147483647 w 496"/>
                <a:gd name="T73" fmla="*/ 2147483647 h 427"/>
                <a:gd name="T74" fmla="*/ 2147483647 w 496"/>
                <a:gd name="T75" fmla="*/ 2147483647 h 427"/>
                <a:gd name="T76" fmla="*/ 2147483647 w 496"/>
                <a:gd name="T77" fmla="*/ 2147483647 h 427"/>
                <a:gd name="T78" fmla="*/ 2147483647 w 496"/>
                <a:gd name="T79" fmla="*/ 2147483647 h 427"/>
                <a:gd name="T80" fmla="*/ 2147483647 w 496"/>
                <a:gd name="T81" fmla="*/ 2147483647 h 427"/>
                <a:gd name="T82" fmla="*/ 2147483647 w 496"/>
                <a:gd name="T83" fmla="*/ 2147483647 h 427"/>
                <a:gd name="T84" fmla="*/ 2147483647 w 496"/>
                <a:gd name="T85" fmla="*/ 2147483647 h 427"/>
                <a:gd name="T86" fmla="*/ 2147483647 w 496"/>
                <a:gd name="T87" fmla="*/ 2147483647 h 427"/>
                <a:gd name="T88" fmla="*/ 2147483647 w 496"/>
                <a:gd name="T89" fmla="*/ 2147483647 h 427"/>
                <a:gd name="T90" fmla="*/ 2147483647 w 496"/>
                <a:gd name="T91" fmla="*/ 2147483647 h 427"/>
                <a:gd name="T92" fmla="*/ 2147483647 w 496"/>
                <a:gd name="T93" fmla="*/ 2147483647 h 427"/>
                <a:gd name="T94" fmla="*/ 2147483647 w 496"/>
                <a:gd name="T95" fmla="*/ 2147483647 h 427"/>
                <a:gd name="T96" fmla="*/ 2147483647 w 496"/>
                <a:gd name="T97" fmla="*/ 2147483647 h 427"/>
                <a:gd name="T98" fmla="*/ 2147483647 w 496"/>
                <a:gd name="T99" fmla="*/ 2147483647 h 427"/>
                <a:gd name="T100" fmla="*/ 2147483647 w 496"/>
                <a:gd name="T101" fmla="*/ 2147483647 h 427"/>
                <a:gd name="T102" fmla="*/ 2147483647 w 496"/>
                <a:gd name="T103" fmla="*/ 2147483647 h 427"/>
                <a:gd name="T104" fmla="*/ 0 w 496"/>
                <a:gd name="T105" fmla="*/ 2147483647 h 427"/>
                <a:gd name="T106" fmla="*/ 2147483647 w 496"/>
                <a:gd name="T107" fmla="*/ 2147483647 h 427"/>
                <a:gd name="T108" fmla="*/ 2147483647 w 496"/>
                <a:gd name="T109" fmla="*/ 2147483647 h 427"/>
                <a:gd name="T110" fmla="*/ 2147483647 w 496"/>
                <a:gd name="T111" fmla="*/ 2147483647 h 427"/>
                <a:gd name="T112" fmla="*/ 2147483647 w 496"/>
                <a:gd name="T113" fmla="*/ 2147483647 h 4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96"/>
                <a:gd name="T172" fmla="*/ 0 h 427"/>
                <a:gd name="T173" fmla="*/ 496 w 496"/>
                <a:gd name="T174" fmla="*/ 427 h 42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96" h="427">
                  <a:moveTo>
                    <a:pt x="50" y="145"/>
                  </a:moveTo>
                  <a:cubicBezTo>
                    <a:pt x="52" y="145"/>
                    <a:pt x="54" y="144"/>
                    <a:pt x="56" y="144"/>
                  </a:cubicBezTo>
                  <a:cubicBezTo>
                    <a:pt x="59" y="144"/>
                    <a:pt x="62" y="147"/>
                    <a:pt x="64" y="145"/>
                  </a:cubicBezTo>
                  <a:cubicBezTo>
                    <a:pt x="66" y="143"/>
                    <a:pt x="68" y="139"/>
                    <a:pt x="72" y="141"/>
                  </a:cubicBezTo>
                  <a:cubicBezTo>
                    <a:pt x="74" y="141"/>
                    <a:pt x="77" y="140"/>
                    <a:pt x="79" y="139"/>
                  </a:cubicBezTo>
                  <a:cubicBezTo>
                    <a:pt x="81" y="138"/>
                    <a:pt x="81" y="135"/>
                    <a:pt x="83" y="134"/>
                  </a:cubicBezTo>
                  <a:cubicBezTo>
                    <a:pt x="85" y="134"/>
                    <a:pt x="89" y="135"/>
                    <a:pt x="91" y="135"/>
                  </a:cubicBezTo>
                  <a:cubicBezTo>
                    <a:pt x="97" y="133"/>
                    <a:pt x="104" y="133"/>
                    <a:pt x="108" y="129"/>
                  </a:cubicBezTo>
                  <a:cubicBezTo>
                    <a:pt x="113" y="126"/>
                    <a:pt x="114" y="121"/>
                    <a:pt x="116" y="116"/>
                  </a:cubicBezTo>
                  <a:cubicBezTo>
                    <a:pt x="117" y="115"/>
                    <a:pt x="115" y="113"/>
                    <a:pt x="116" y="112"/>
                  </a:cubicBezTo>
                  <a:cubicBezTo>
                    <a:pt x="118" y="110"/>
                    <a:pt x="122" y="111"/>
                    <a:pt x="124" y="109"/>
                  </a:cubicBezTo>
                  <a:cubicBezTo>
                    <a:pt x="125" y="108"/>
                    <a:pt x="124" y="106"/>
                    <a:pt x="124" y="104"/>
                  </a:cubicBezTo>
                  <a:cubicBezTo>
                    <a:pt x="124" y="103"/>
                    <a:pt x="122" y="101"/>
                    <a:pt x="123" y="100"/>
                  </a:cubicBezTo>
                  <a:cubicBezTo>
                    <a:pt x="124" y="95"/>
                    <a:pt x="125" y="91"/>
                    <a:pt x="128" y="87"/>
                  </a:cubicBezTo>
                  <a:cubicBezTo>
                    <a:pt x="129" y="84"/>
                    <a:pt x="132" y="82"/>
                    <a:pt x="135" y="80"/>
                  </a:cubicBezTo>
                  <a:cubicBezTo>
                    <a:pt x="135" y="79"/>
                    <a:pt x="136" y="81"/>
                    <a:pt x="136" y="82"/>
                  </a:cubicBezTo>
                  <a:cubicBezTo>
                    <a:pt x="136" y="84"/>
                    <a:pt x="135" y="85"/>
                    <a:pt x="135" y="86"/>
                  </a:cubicBezTo>
                  <a:cubicBezTo>
                    <a:pt x="136" y="90"/>
                    <a:pt x="136" y="95"/>
                    <a:pt x="139" y="97"/>
                  </a:cubicBezTo>
                  <a:cubicBezTo>
                    <a:pt x="142" y="98"/>
                    <a:pt x="145" y="94"/>
                    <a:pt x="145" y="92"/>
                  </a:cubicBezTo>
                  <a:cubicBezTo>
                    <a:pt x="146" y="90"/>
                    <a:pt x="143" y="88"/>
                    <a:pt x="143" y="86"/>
                  </a:cubicBezTo>
                  <a:cubicBezTo>
                    <a:pt x="142" y="85"/>
                    <a:pt x="142" y="83"/>
                    <a:pt x="143" y="82"/>
                  </a:cubicBezTo>
                  <a:cubicBezTo>
                    <a:pt x="143" y="81"/>
                    <a:pt x="145" y="80"/>
                    <a:pt x="146" y="80"/>
                  </a:cubicBezTo>
                  <a:cubicBezTo>
                    <a:pt x="150" y="80"/>
                    <a:pt x="154" y="83"/>
                    <a:pt x="158" y="83"/>
                  </a:cubicBezTo>
                  <a:cubicBezTo>
                    <a:pt x="158" y="83"/>
                    <a:pt x="159" y="81"/>
                    <a:pt x="158" y="80"/>
                  </a:cubicBezTo>
                  <a:cubicBezTo>
                    <a:pt x="158" y="79"/>
                    <a:pt x="156" y="80"/>
                    <a:pt x="155" y="79"/>
                  </a:cubicBezTo>
                  <a:cubicBezTo>
                    <a:pt x="155" y="78"/>
                    <a:pt x="156" y="75"/>
                    <a:pt x="155" y="74"/>
                  </a:cubicBezTo>
                  <a:cubicBezTo>
                    <a:pt x="155" y="73"/>
                    <a:pt x="153" y="73"/>
                    <a:pt x="153" y="72"/>
                  </a:cubicBezTo>
                  <a:cubicBezTo>
                    <a:pt x="153" y="70"/>
                    <a:pt x="155" y="67"/>
                    <a:pt x="156" y="67"/>
                  </a:cubicBezTo>
                  <a:cubicBezTo>
                    <a:pt x="159" y="67"/>
                    <a:pt x="160" y="72"/>
                    <a:pt x="162" y="71"/>
                  </a:cubicBezTo>
                  <a:cubicBezTo>
                    <a:pt x="165" y="70"/>
                    <a:pt x="161" y="66"/>
                    <a:pt x="162" y="64"/>
                  </a:cubicBezTo>
                  <a:cubicBezTo>
                    <a:pt x="163" y="63"/>
                    <a:pt x="167" y="66"/>
                    <a:pt x="167" y="64"/>
                  </a:cubicBezTo>
                  <a:cubicBezTo>
                    <a:pt x="168" y="61"/>
                    <a:pt x="164" y="59"/>
                    <a:pt x="164" y="56"/>
                  </a:cubicBezTo>
                  <a:cubicBezTo>
                    <a:pt x="164" y="54"/>
                    <a:pt x="167" y="51"/>
                    <a:pt x="169" y="51"/>
                  </a:cubicBezTo>
                  <a:cubicBezTo>
                    <a:pt x="172" y="51"/>
                    <a:pt x="171" y="56"/>
                    <a:pt x="173" y="56"/>
                  </a:cubicBezTo>
                  <a:cubicBezTo>
                    <a:pt x="176" y="56"/>
                    <a:pt x="175" y="51"/>
                    <a:pt x="177" y="50"/>
                  </a:cubicBezTo>
                  <a:cubicBezTo>
                    <a:pt x="178" y="48"/>
                    <a:pt x="180" y="48"/>
                    <a:pt x="181" y="47"/>
                  </a:cubicBezTo>
                  <a:cubicBezTo>
                    <a:pt x="183" y="47"/>
                    <a:pt x="184" y="49"/>
                    <a:pt x="185" y="48"/>
                  </a:cubicBezTo>
                  <a:cubicBezTo>
                    <a:pt x="186" y="47"/>
                    <a:pt x="185" y="44"/>
                    <a:pt x="186" y="43"/>
                  </a:cubicBezTo>
                  <a:cubicBezTo>
                    <a:pt x="189" y="43"/>
                    <a:pt x="191" y="46"/>
                    <a:pt x="193" y="48"/>
                  </a:cubicBezTo>
                  <a:cubicBezTo>
                    <a:pt x="196" y="51"/>
                    <a:pt x="200" y="55"/>
                    <a:pt x="201" y="60"/>
                  </a:cubicBezTo>
                  <a:cubicBezTo>
                    <a:pt x="202" y="62"/>
                    <a:pt x="197" y="68"/>
                    <a:pt x="199" y="68"/>
                  </a:cubicBezTo>
                  <a:cubicBezTo>
                    <a:pt x="203" y="69"/>
                    <a:pt x="202" y="62"/>
                    <a:pt x="205" y="61"/>
                  </a:cubicBezTo>
                  <a:cubicBezTo>
                    <a:pt x="207" y="59"/>
                    <a:pt x="209" y="59"/>
                    <a:pt x="212" y="60"/>
                  </a:cubicBezTo>
                  <a:cubicBezTo>
                    <a:pt x="213" y="61"/>
                    <a:pt x="211" y="64"/>
                    <a:pt x="212" y="64"/>
                  </a:cubicBezTo>
                  <a:cubicBezTo>
                    <a:pt x="214" y="64"/>
                    <a:pt x="213" y="60"/>
                    <a:pt x="214" y="60"/>
                  </a:cubicBezTo>
                  <a:cubicBezTo>
                    <a:pt x="216" y="60"/>
                    <a:pt x="218" y="61"/>
                    <a:pt x="219" y="63"/>
                  </a:cubicBezTo>
                  <a:cubicBezTo>
                    <a:pt x="220" y="64"/>
                    <a:pt x="220" y="66"/>
                    <a:pt x="221" y="67"/>
                  </a:cubicBezTo>
                  <a:cubicBezTo>
                    <a:pt x="222" y="69"/>
                    <a:pt x="225" y="71"/>
                    <a:pt x="227" y="70"/>
                  </a:cubicBezTo>
                  <a:cubicBezTo>
                    <a:pt x="229" y="70"/>
                    <a:pt x="223" y="68"/>
                    <a:pt x="223" y="66"/>
                  </a:cubicBezTo>
                  <a:cubicBezTo>
                    <a:pt x="222" y="65"/>
                    <a:pt x="222" y="63"/>
                    <a:pt x="222" y="61"/>
                  </a:cubicBezTo>
                  <a:cubicBezTo>
                    <a:pt x="222" y="60"/>
                    <a:pt x="224" y="59"/>
                    <a:pt x="224" y="58"/>
                  </a:cubicBezTo>
                  <a:cubicBezTo>
                    <a:pt x="222" y="56"/>
                    <a:pt x="218" y="56"/>
                    <a:pt x="218" y="53"/>
                  </a:cubicBezTo>
                  <a:cubicBezTo>
                    <a:pt x="218" y="49"/>
                    <a:pt x="221" y="45"/>
                    <a:pt x="224" y="41"/>
                  </a:cubicBezTo>
                  <a:cubicBezTo>
                    <a:pt x="225" y="39"/>
                    <a:pt x="228" y="39"/>
                    <a:pt x="230" y="37"/>
                  </a:cubicBezTo>
                  <a:cubicBezTo>
                    <a:pt x="232" y="33"/>
                    <a:pt x="231" y="28"/>
                    <a:pt x="234" y="25"/>
                  </a:cubicBezTo>
                  <a:cubicBezTo>
                    <a:pt x="235" y="24"/>
                    <a:pt x="238" y="28"/>
                    <a:pt x="240" y="27"/>
                  </a:cubicBezTo>
                  <a:cubicBezTo>
                    <a:pt x="242" y="26"/>
                    <a:pt x="241" y="21"/>
                    <a:pt x="243" y="20"/>
                  </a:cubicBezTo>
                  <a:cubicBezTo>
                    <a:pt x="247" y="19"/>
                    <a:pt x="252" y="20"/>
                    <a:pt x="257" y="20"/>
                  </a:cubicBezTo>
                  <a:cubicBezTo>
                    <a:pt x="257" y="21"/>
                    <a:pt x="257" y="23"/>
                    <a:pt x="258" y="23"/>
                  </a:cubicBezTo>
                  <a:cubicBezTo>
                    <a:pt x="259" y="23"/>
                    <a:pt x="262" y="22"/>
                    <a:pt x="263" y="20"/>
                  </a:cubicBezTo>
                  <a:cubicBezTo>
                    <a:pt x="263" y="19"/>
                    <a:pt x="263" y="17"/>
                    <a:pt x="262" y="15"/>
                  </a:cubicBezTo>
                  <a:cubicBezTo>
                    <a:pt x="260" y="13"/>
                    <a:pt x="257" y="14"/>
                    <a:pt x="255" y="12"/>
                  </a:cubicBezTo>
                  <a:cubicBezTo>
                    <a:pt x="253" y="11"/>
                    <a:pt x="250" y="9"/>
                    <a:pt x="252" y="7"/>
                  </a:cubicBezTo>
                  <a:cubicBezTo>
                    <a:pt x="253" y="6"/>
                    <a:pt x="256" y="8"/>
                    <a:pt x="258" y="9"/>
                  </a:cubicBezTo>
                  <a:cubicBezTo>
                    <a:pt x="260" y="9"/>
                    <a:pt x="263" y="10"/>
                    <a:pt x="264" y="11"/>
                  </a:cubicBezTo>
                  <a:cubicBezTo>
                    <a:pt x="266" y="12"/>
                    <a:pt x="267" y="14"/>
                    <a:pt x="269" y="15"/>
                  </a:cubicBezTo>
                  <a:cubicBezTo>
                    <a:pt x="271" y="15"/>
                    <a:pt x="273" y="14"/>
                    <a:pt x="275" y="15"/>
                  </a:cubicBezTo>
                  <a:cubicBezTo>
                    <a:pt x="277" y="15"/>
                    <a:pt x="278" y="18"/>
                    <a:pt x="280" y="19"/>
                  </a:cubicBezTo>
                  <a:cubicBezTo>
                    <a:pt x="281" y="19"/>
                    <a:pt x="282" y="16"/>
                    <a:pt x="284" y="17"/>
                  </a:cubicBezTo>
                  <a:cubicBezTo>
                    <a:pt x="287" y="17"/>
                    <a:pt x="289" y="22"/>
                    <a:pt x="292" y="22"/>
                  </a:cubicBezTo>
                  <a:cubicBezTo>
                    <a:pt x="295" y="23"/>
                    <a:pt x="298" y="20"/>
                    <a:pt x="301" y="20"/>
                  </a:cubicBezTo>
                  <a:cubicBezTo>
                    <a:pt x="302" y="21"/>
                    <a:pt x="302" y="26"/>
                    <a:pt x="304" y="25"/>
                  </a:cubicBezTo>
                  <a:cubicBezTo>
                    <a:pt x="306" y="24"/>
                    <a:pt x="305" y="19"/>
                    <a:pt x="307" y="18"/>
                  </a:cubicBezTo>
                  <a:cubicBezTo>
                    <a:pt x="310" y="18"/>
                    <a:pt x="315" y="20"/>
                    <a:pt x="315" y="23"/>
                  </a:cubicBezTo>
                  <a:cubicBezTo>
                    <a:pt x="315" y="28"/>
                    <a:pt x="310" y="31"/>
                    <a:pt x="306" y="35"/>
                  </a:cubicBezTo>
                  <a:cubicBezTo>
                    <a:pt x="304" y="37"/>
                    <a:pt x="299" y="38"/>
                    <a:pt x="298" y="41"/>
                  </a:cubicBezTo>
                  <a:cubicBezTo>
                    <a:pt x="297" y="44"/>
                    <a:pt x="300" y="48"/>
                    <a:pt x="299" y="51"/>
                  </a:cubicBezTo>
                  <a:cubicBezTo>
                    <a:pt x="298" y="56"/>
                    <a:pt x="293" y="60"/>
                    <a:pt x="294" y="65"/>
                  </a:cubicBezTo>
                  <a:cubicBezTo>
                    <a:pt x="296" y="70"/>
                    <a:pt x="303" y="72"/>
                    <a:pt x="307" y="75"/>
                  </a:cubicBezTo>
                  <a:cubicBezTo>
                    <a:pt x="311" y="77"/>
                    <a:pt x="316" y="78"/>
                    <a:pt x="320" y="80"/>
                  </a:cubicBezTo>
                  <a:cubicBezTo>
                    <a:pt x="323" y="82"/>
                    <a:pt x="327" y="84"/>
                    <a:pt x="330" y="87"/>
                  </a:cubicBezTo>
                  <a:cubicBezTo>
                    <a:pt x="332" y="88"/>
                    <a:pt x="334" y="90"/>
                    <a:pt x="336" y="91"/>
                  </a:cubicBezTo>
                  <a:cubicBezTo>
                    <a:pt x="339" y="94"/>
                    <a:pt x="342" y="98"/>
                    <a:pt x="345" y="100"/>
                  </a:cubicBezTo>
                  <a:cubicBezTo>
                    <a:pt x="349" y="101"/>
                    <a:pt x="354" y="104"/>
                    <a:pt x="357" y="101"/>
                  </a:cubicBezTo>
                  <a:cubicBezTo>
                    <a:pt x="362" y="97"/>
                    <a:pt x="363" y="89"/>
                    <a:pt x="366" y="83"/>
                  </a:cubicBezTo>
                  <a:cubicBezTo>
                    <a:pt x="368" y="77"/>
                    <a:pt x="371" y="71"/>
                    <a:pt x="372" y="65"/>
                  </a:cubicBezTo>
                  <a:cubicBezTo>
                    <a:pt x="374" y="57"/>
                    <a:pt x="372" y="49"/>
                    <a:pt x="372" y="40"/>
                  </a:cubicBezTo>
                  <a:cubicBezTo>
                    <a:pt x="372" y="38"/>
                    <a:pt x="372" y="34"/>
                    <a:pt x="373" y="32"/>
                  </a:cubicBezTo>
                  <a:cubicBezTo>
                    <a:pt x="374" y="29"/>
                    <a:pt x="376" y="28"/>
                    <a:pt x="377" y="26"/>
                  </a:cubicBezTo>
                  <a:cubicBezTo>
                    <a:pt x="378" y="24"/>
                    <a:pt x="377" y="22"/>
                    <a:pt x="377" y="20"/>
                  </a:cubicBezTo>
                  <a:cubicBezTo>
                    <a:pt x="379" y="14"/>
                    <a:pt x="381" y="8"/>
                    <a:pt x="383" y="3"/>
                  </a:cubicBezTo>
                  <a:cubicBezTo>
                    <a:pt x="383" y="1"/>
                    <a:pt x="385" y="0"/>
                    <a:pt x="386" y="1"/>
                  </a:cubicBezTo>
                  <a:cubicBezTo>
                    <a:pt x="387" y="1"/>
                    <a:pt x="387" y="3"/>
                    <a:pt x="388" y="5"/>
                  </a:cubicBezTo>
                  <a:cubicBezTo>
                    <a:pt x="389" y="8"/>
                    <a:pt x="389" y="11"/>
                    <a:pt x="390" y="14"/>
                  </a:cubicBezTo>
                  <a:cubicBezTo>
                    <a:pt x="392" y="16"/>
                    <a:pt x="396" y="16"/>
                    <a:pt x="397" y="18"/>
                  </a:cubicBezTo>
                  <a:cubicBezTo>
                    <a:pt x="397" y="20"/>
                    <a:pt x="394" y="23"/>
                    <a:pt x="394" y="25"/>
                  </a:cubicBezTo>
                  <a:cubicBezTo>
                    <a:pt x="395" y="31"/>
                    <a:pt x="398" y="36"/>
                    <a:pt x="400" y="42"/>
                  </a:cubicBezTo>
                  <a:cubicBezTo>
                    <a:pt x="400" y="45"/>
                    <a:pt x="399" y="49"/>
                    <a:pt x="400" y="53"/>
                  </a:cubicBezTo>
                  <a:cubicBezTo>
                    <a:pt x="401" y="54"/>
                    <a:pt x="403" y="53"/>
                    <a:pt x="404" y="53"/>
                  </a:cubicBezTo>
                  <a:cubicBezTo>
                    <a:pt x="406" y="52"/>
                    <a:pt x="407" y="49"/>
                    <a:pt x="409" y="49"/>
                  </a:cubicBezTo>
                  <a:cubicBezTo>
                    <a:pt x="411" y="49"/>
                    <a:pt x="410" y="52"/>
                    <a:pt x="411" y="53"/>
                  </a:cubicBezTo>
                  <a:cubicBezTo>
                    <a:pt x="413" y="56"/>
                    <a:pt x="417" y="58"/>
                    <a:pt x="417" y="62"/>
                  </a:cubicBezTo>
                  <a:cubicBezTo>
                    <a:pt x="419" y="67"/>
                    <a:pt x="416" y="72"/>
                    <a:pt x="417" y="78"/>
                  </a:cubicBezTo>
                  <a:cubicBezTo>
                    <a:pt x="417" y="82"/>
                    <a:pt x="420" y="86"/>
                    <a:pt x="422" y="91"/>
                  </a:cubicBezTo>
                  <a:cubicBezTo>
                    <a:pt x="423" y="93"/>
                    <a:pt x="425" y="96"/>
                    <a:pt x="425" y="98"/>
                  </a:cubicBezTo>
                  <a:cubicBezTo>
                    <a:pt x="425" y="102"/>
                    <a:pt x="422" y="105"/>
                    <a:pt x="422" y="109"/>
                  </a:cubicBezTo>
                  <a:cubicBezTo>
                    <a:pt x="422" y="113"/>
                    <a:pt x="422" y="118"/>
                    <a:pt x="425" y="121"/>
                  </a:cubicBezTo>
                  <a:cubicBezTo>
                    <a:pt x="426" y="124"/>
                    <a:pt x="430" y="126"/>
                    <a:pt x="433" y="127"/>
                  </a:cubicBezTo>
                  <a:cubicBezTo>
                    <a:pt x="434" y="128"/>
                    <a:pt x="437" y="126"/>
                    <a:pt x="438" y="127"/>
                  </a:cubicBezTo>
                  <a:cubicBezTo>
                    <a:pt x="439" y="128"/>
                    <a:pt x="438" y="131"/>
                    <a:pt x="439" y="133"/>
                  </a:cubicBezTo>
                  <a:cubicBezTo>
                    <a:pt x="440" y="134"/>
                    <a:pt x="442" y="134"/>
                    <a:pt x="444" y="135"/>
                  </a:cubicBezTo>
                  <a:cubicBezTo>
                    <a:pt x="446" y="136"/>
                    <a:pt x="449" y="137"/>
                    <a:pt x="451" y="139"/>
                  </a:cubicBezTo>
                  <a:cubicBezTo>
                    <a:pt x="452" y="140"/>
                    <a:pt x="453" y="141"/>
                    <a:pt x="453" y="143"/>
                  </a:cubicBezTo>
                  <a:cubicBezTo>
                    <a:pt x="453" y="144"/>
                    <a:pt x="451" y="145"/>
                    <a:pt x="452" y="146"/>
                  </a:cubicBezTo>
                  <a:cubicBezTo>
                    <a:pt x="453" y="149"/>
                    <a:pt x="457" y="150"/>
                    <a:pt x="458" y="153"/>
                  </a:cubicBezTo>
                  <a:cubicBezTo>
                    <a:pt x="460" y="159"/>
                    <a:pt x="457" y="165"/>
                    <a:pt x="459" y="170"/>
                  </a:cubicBezTo>
                  <a:cubicBezTo>
                    <a:pt x="459" y="172"/>
                    <a:pt x="461" y="174"/>
                    <a:pt x="463" y="173"/>
                  </a:cubicBezTo>
                  <a:cubicBezTo>
                    <a:pt x="465" y="173"/>
                    <a:pt x="465" y="170"/>
                    <a:pt x="466" y="170"/>
                  </a:cubicBezTo>
                  <a:cubicBezTo>
                    <a:pt x="468" y="169"/>
                    <a:pt x="469" y="171"/>
                    <a:pt x="471" y="172"/>
                  </a:cubicBezTo>
                  <a:cubicBezTo>
                    <a:pt x="472" y="172"/>
                    <a:pt x="473" y="171"/>
                    <a:pt x="474" y="172"/>
                  </a:cubicBezTo>
                  <a:cubicBezTo>
                    <a:pt x="475" y="175"/>
                    <a:pt x="475" y="179"/>
                    <a:pt x="474" y="183"/>
                  </a:cubicBezTo>
                  <a:cubicBezTo>
                    <a:pt x="474" y="185"/>
                    <a:pt x="469" y="186"/>
                    <a:pt x="470" y="188"/>
                  </a:cubicBezTo>
                  <a:cubicBezTo>
                    <a:pt x="472" y="190"/>
                    <a:pt x="476" y="188"/>
                    <a:pt x="478" y="190"/>
                  </a:cubicBezTo>
                  <a:cubicBezTo>
                    <a:pt x="482" y="193"/>
                    <a:pt x="483" y="198"/>
                    <a:pt x="486" y="201"/>
                  </a:cubicBezTo>
                  <a:cubicBezTo>
                    <a:pt x="488" y="204"/>
                    <a:pt x="490" y="206"/>
                    <a:pt x="491" y="209"/>
                  </a:cubicBezTo>
                  <a:cubicBezTo>
                    <a:pt x="493" y="211"/>
                    <a:pt x="494" y="213"/>
                    <a:pt x="494" y="215"/>
                  </a:cubicBezTo>
                  <a:cubicBezTo>
                    <a:pt x="495" y="218"/>
                    <a:pt x="493" y="220"/>
                    <a:pt x="494" y="222"/>
                  </a:cubicBezTo>
                  <a:cubicBezTo>
                    <a:pt x="494" y="225"/>
                    <a:pt x="496" y="228"/>
                    <a:pt x="496" y="231"/>
                  </a:cubicBezTo>
                  <a:cubicBezTo>
                    <a:pt x="496" y="236"/>
                    <a:pt x="492" y="241"/>
                    <a:pt x="492" y="246"/>
                  </a:cubicBezTo>
                  <a:cubicBezTo>
                    <a:pt x="492" y="251"/>
                    <a:pt x="494" y="256"/>
                    <a:pt x="494" y="262"/>
                  </a:cubicBezTo>
                  <a:cubicBezTo>
                    <a:pt x="494" y="266"/>
                    <a:pt x="494" y="271"/>
                    <a:pt x="493" y="275"/>
                  </a:cubicBezTo>
                  <a:cubicBezTo>
                    <a:pt x="491" y="280"/>
                    <a:pt x="489" y="284"/>
                    <a:pt x="487" y="289"/>
                  </a:cubicBezTo>
                  <a:cubicBezTo>
                    <a:pt x="484" y="296"/>
                    <a:pt x="483" y="303"/>
                    <a:pt x="480" y="310"/>
                  </a:cubicBezTo>
                  <a:cubicBezTo>
                    <a:pt x="478" y="315"/>
                    <a:pt x="476" y="320"/>
                    <a:pt x="472" y="324"/>
                  </a:cubicBezTo>
                  <a:cubicBezTo>
                    <a:pt x="469" y="328"/>
                    <a:pt x="464" y="329"/>
                    <a:pt x="461" y="332"/>
                  </a:cubicBezTo>
                  <a:cubicBezTo>
                    <a:pt x="458" y="335"/>
                    <a:pt x="457" y="338"/>
                    <a:pt x="456" y="341"/>
                  </a:cubicBezTo>
                  <a:cubicBezTo>
                    <a:pt x="454" y="343"/>
                    <a:pt x="453" y="346"/>
                    <a:pt x="451" y="348"/>
                  </a:cubicBezTo>
                  <a:cubicBezTo>
                    <a:pt x="449" y="351"/>
                    <a:pt x="447" y="354"/>
                    <a:pt x="445" y="358"/>
                  </a:cubicBezTo>
                  <a:cubicBezTo>
                    <a:pt x="444" y="360"/>
                    <a:pt x="444" y="364"/>
                    <a:pt x="443" y="366"/>
                  </a:cubicBezTo>
                  <a:cubicBezTo>
                    <a:pt x="441" y="368"/>
                    <a:pt x="437" y="369"/>
                    <a:pt x="436" y="371"/>
                  </a:cubicBezTo>
                  <a:cubicBezTo>
                    <a:pt x="433" y="376"/>
                    <a:pt x="431" y="381"/>
                    <a:pt x="429" y="387"/>
                  </a:cubicBezTo>
                  <a:cubicBezTo>
                    <a:pt x="427" y="392"/>
                    <a:pt x="428" y="397"/>
                    <a:pt x="426" y="402"/>
                  </a:cubicBezTo>
                  <a:cubicBezTo>
                    <a:pt x="424" y="405"/>
                    <a:pt x="421" y="408"/>
                    <a:pt x="418" y="409"/>
                  </a:cubicBezTo>
                  <a:cubicBezTo>
                    <a:pt x="412" y="411"/>
                    <a:pt x="405" y="409"/>
                    <a:pt x="398" y="411"/>
                  </a:cubicBezTo>
                  <a:cubicBezTo>
                    <a:pt x="394" y="413"/>
                    <a:pt x="391" y="417"/>
                    <a:pt x="388" y="420"/>
                  </a:cubicBezTo>
                  <a:cubicBezTo>
                    <a:pt x="384" y="422"/>
                    <a:pt x="380" y="425"/>
                    <a:pt x="375" y="426"/>
                  </a:cubicBezTo>
                  <a:cubicBezTo>
                    <a:pt x="373" y="426"/>
                    <a:pt x="371" y="424"/>
                    <a:pt x="369" y="423"/>
                  </a:cubicBezTo>
                  <a:cubicBezTo>
                    <a:pt x="368" y="422"/>
                    <a:pt x="368" y="419"/>
                    <a:pt x="366" y="418"/>
                  </a:cubicBezTo>
                  <a:cubicBezTo>
                    <a:pt x="365" y="417"/>
                    <a:pt x="362" y="421"/>
                    <a:pt x="361" y="419"/>
                  </a:cubicBezTo>
                  <a:cubicBezTo>
                    <a:pt x="359" y="417"/>
                    <a:pt x="364" y="415"/>
                    <a:pt x="363" y="413"/>
                  </a:cubicBezTo>
                  <a:cubicBezTo>
                    <a:pt x="362" y="411"/>
                    <a:pt x="360" y="414"/>
                    <a:pt x="358" y="414"/>
                  </a:cubicBezTo>
                  <a:cubicBezTo>
                    <a:pt x="356" y="416"/>
                    <a:pt x="354" y="419"/>
                    <a:pt x="352" y="420"/>
                  </a:cubicBezTo>
                  <a:cubicBezTo>
                    <a:pt x="349" y="423"/>
                    <a:pt x="346" y="425"/>
                    <a:pt x="342" y="427"/>
                  </a:cubicBezTo>
                  <a:cubicBezTo>
                    <a:pt x="340" y="427"/>
                    <a:pt x="339" y="426"/>
                    <a:pt x="338" y="425"/>
                  </a:cubicBezTo>
                  <a:cubicBezTo>
                    <a:pt x="335" y="422"/>
                    <a:pt x="333" y="418"/>
                    <a:pt x="330" y="417"/>
                  </a:cubicBezTo>
                  <a:cubicBezTo>
                    <a:pt x="328" y="415"/>
                    <a:pt x="324" y="418"/>
                    <a:pt x="321" y="417"/>
                  </a:cubicBezTo>
                  <a:cubicBezTo>
                    <a:pt x="319" y="416"/>
                    <a:pt x="316" y="414"/>
                    <a:pt x="314" y="413"/>
                  </a:cubicBezTo>
                  <a:cubicBezTo>
                    <a:pt x="311" y="412"/>
                    <a:pt x="308" y="412"/>
                    <a:pt x="307" y="411"/>
                  </a:cubicBezTo>
                  <a:cubicBezTo>
                    <a:pt x="304" y="408"/>
                    <a:pt x="301" y="404"/>
                    <a:pt x="301" y="400"/>
                  </a:cubicBezTo>
                  <a:cubicBezTo>
                    <a:pt x="300" y="397"/>
                    <a:pt x="304" y="394"/>
                    <a:pt x="304" y="391"/>
                  </a:cubicBezTo>
                  <a:cubicBezTo>
                    <a:pt x="304" y="386"/>
                    <a:pt x="302" y="381"/>
                    <a:pt x="301" y="377"/>
                  </a:cubicBezTo>
                  <a:cubicBezTo>
                    <a:pt x="301" y="375"/>
                    <a:pt x="303" y="371"/>
                    <a:pt x="301" y="370"/>
                  </a:cubicBezTo>
                  <a:cubicBezTo>
                    <a:pt x="299" y="370"/>
                    <a:pt x="297" y="374"/>
                    <a:pt x="294" y="375"/>
                  </a:cubicBezTo>
                  <a:cubicBezTo>
                    <a:pt x="292" y="375"/>
                    <a:pt x="289" y="376"/>
                    <a:pt x="287" y="375"/>
                  </a:cubicBezTo>
                  <a:cubicBezTo>
                    <a:pt x="285" y="374"/>
                    <a:pt x="286" y="372"/>
                    <a:pt x="287" y="371"/>
                  </a:cubicBezTo>
                  <a:cubicBezTo>
                    <a:pt x="288" y="368"/>
                    <a:pt x="293" y="366"/>
                    <a:pt x="293" y="362"/>
                  </a:cubicBezTo>
                  <a:cubicBezTo>
                    <a:pt x="294" y="358"/>
                    <a:pt x="291" y="355"/>
                    <a:pt x="289" y="352"/>
                  </a:cubicBezTo>
                  <a:cubicBezTo>
                    <a:pt x="288" y="351"/>
                    <a:pt x="287" y="352"/>
                    <a:pt x="287" y="353"/>
                  </a:cubicBezTo>
                  <a:cubicBezTo>
                    <a:pt x="285" y="357"/>
                    <a:pt x="285" y="362"/>
                    <a:pt x="283" y="366"/>
                  </a:cubicBezTo>
                  <a:cubicBezTo>
                    <a:pt x="282" y="367"/>
                    <a:pt x="280" y="368"/>
                    <a:pt x="278" y="368"/>
                  </a:cubicBezTo>
                  <a:cubicBezTo>
                    <a:pt x="275" y="369"/>
                    <a:pt x="271" y="371"/>
                    <a:pt x="270" y="368"/>
                  </a:cubicBezTo>
                  <a:cubicBezTo>
                    <a:pt x="269" y="366"/>
                    <a:pt x="273" y="363"/>
                    <a:pt x="275" y="362"/>
                  </a:cubicBezTo>
                  <a:cubicBezTo>
                    <a:pt x="277" y="361"/>
                    <a:pt x="279" y="364"/>
                    <a:pt x="280" y="362"/>
                  </a:cubicBezTo>
                  <a:cubicBezTo>
                    <a:pt x="283" y="357"/>
                    <a:pt x="284" y="350"/>
                    <a:pt x="286" y="344"/>
                  </a:cubicBezTo>
                  <a:cubicBezTo>
                    <a:pt x="288" y="340"/>
                    <a:pt x="289" y="337"/>
                    <a:pt x="290" y="334"/>
                  </a:cubicBezTo>
                  <a:cubicBezTo>
                    <a:pt x="291" y="332"/>
                    <a:pt x="292" y="329"/>
                    <a:pt x="290" y="330"/>
                  </a:cubicBezTo>
                  <a:cubicBezTo>
                    <a:pt x="287" y="332"/>
                    <a:pt x="285" y="336"/>
                    <a:pt x="282" y="339"/>
                  </a:cubicBezTo>
                  <a:cubicBezTo>
                    <a:pt x="279" y="342"/>
                    <a:pt x="275" y="344"/>
                    <a:pt x="272" y="347"/>
                  </a:cubicBezTo>
                  <a:cubicBezTo>
                    <a:pt x="268" y="350"/>
                    <a:pt x="264" y="353"/>
                    <a:pt x="260" y="357"/>
                  </a:cubicBezTo>
                  <a:cubicBezTo>
                    <a:pt x="260" y="358"/>
                    <a:pt x="262" y="359"/>
                    <a:pt x="262" y="360"/>
                  </a:cubicBezTo>
                  <a:cubicBezTo>
                    <a:pt x="262" y="362"/>
                    <a:pt x="263" y="365"/>
                    <a:pt x="261" y="365"/>
                  </a:cubicBezTo>
                  <a:cubicBezTo>
                    <a:pt x="258" y="364"/>
                    <a:pt x="255" y="362"/>
                    <a:pt x="253" y="359"/>
                  </a:cubicBezTo>
                  <a:cubicBezTo>
                    <a:pt x="253" y="357"/>
                    <a:pt x="255" y="355"/>
                    <a:pt x="255" y="354"/>
                  </a:cubicBezTo>
                  <a:cubicBezTo>
                    <a:pt x="254" y="348"/>
                    <a:pt x="253" y="343"/>
                    <a:pt x="250" y="338"/>
                  </a:cubicBezTo>
                  <a:cubicBezTo>
                    <a:pt x="249" y="336"/>
                    <a:pt x="245" y="336"/>
                    <a:pt x="244" y="334"/>
                  </a:cubicBezTo>
                  <a:cubicBezTo>
                    <a:pt x="243" y="332"/>
                    <a:pt x="247" y="329"/>
                    <a:pt x="246" y="327"/>
                  </a:cubicBezTo>
                  <a:cubicBezTo>
                    <a:pt x="243" y="323"/>
                    <a:pt x="238" y="322"/>
                    <a:pt x="234" y="320"/>
                  </a:cubicBezTo>
                  <a:cubicBezTo>
                    <a:pt x="231" y="319"/>
                    <a:pt x="228" y="321"/>
                    <a:pt x="225" y="319"/>
                  </a:cubicBezTo>
                  <a:cubicBezTo>
                    <a:pt x="221" y="318"/>
                    <a:pt x="219" y="312"/>
                    <a:pt x="214" y="311"/>
                  </a:cubicBezTo>
                  <a:cubicBezTo>
                    <a:pt x="204" y="310"/>
                    <a:pt x="193" y="311"/>
                    <a:pt x="183" y="314"/>
                  </a:cubicBezTo>
                  <a:cubicBezTo>
                    <a:pt x="177" y="315"/>
                    <a:pt x="172" y="321"/>
                    <a:pt x="166" y="323"/>
                  </a:cubicBezTo>
                  <a:cubicBezTo>
                    <a:pt x="160" y="324"/>
                    <a:pt x="154" y="320"/>
                    <a:pt x="148" y="321"/>
                  </a:cubicBezTo>
                  <a:cubicBezTo>
                    <a:pt x="141" y="323"/>
                    <a:pt x="135" y="327"/>
                    <a:pt x="128" y="330"/>
                  </a:cubicBezTo>
                  <a:cubicBezTo>
                    <a:pt x="125" y="332"/>
                    <a:pt x="121" y="333"/>
                    <a:pt x="119" y="336"/>
                  </a:cubicBezTo>
                  <a:cubicBezTo>
                    <a:pt x="116" y="338"/>
                    <a:pt x="115" y="344"/>
                    <a:pt x="111" y="346"/>
                  </a:cubicBezTo>
                  <a:cubicBezTo>
                    <a:pt x="106" y="348"/>
                    <a:pt x="99" y="346"/>
                    <a:pt x="93" y="346"/>
                  </a:cubicBezTo>
                  <a:cubicBezTo>
                    <a:pt x="85" y="347"/>
                    <a:pt x="76" y="345"/>
                    <a:pt x="67" y="348"/>
                  </a:cubicBezTo>
                  <a:cubicBezTo>
                    <a:pt x="63" y="349"/>
                    <a:pt x="62" y="354"/>
                    <a:pt x="58" y="356"/>
                  </a:cubicBezTo>
                  <a:cubicBezTo>
                    <a:pt x="56" y="357"/>
                    <a:pt x="54" y="356"/>
                    <a:pt x="52" y="357"/>
                  </a:cubicBezTo>
                  <a:cubicBezTo>
                    <a:pt x="48" y="359"/>
                    <a:pt x="46" y="364"/>
                    <a:pt x="42" y="365"/>
                  </a:cubicBezTo>
                  <a:cubicBezTo>
                    <a:pt x="37" y="367"/>
                    <a:pt x="32" y="365"/>
                    <a:pt x="27" y="366"/>
                  </a:cubicBezTo>
                  <a:cubicBezTo>
                    <a:pt x="22" y="365"/>
                    <a:pt x="19" y="361"/>
                    <a:pt x="15" y="358"/>
                  </a:cubicBezTo>
                  <a:cubicBezTo>
                    <a:pt x="12" y="355"/>
                    <a:pt x="8" y="353"/>
                    <a:pt x="7" y="349"/>
                  </a:cubicBezTo>
                  <a:cubicBezTo>
                    <a:pt x="5" y="347"/>
                    <a:pt x="6" y="344"/>
                    <a:pt x="7" y="342"/>
                  </a:cubicBezTo>
                  <a:cubicBezTo>
                    <a:pt x="9" y="340"/>
                    <a:pt x="13" y="344"/>
                    <a:pt x="14" y="342"/>
                  </a:cubicBezTo>
                  <a:cubicBezTo>
                    <a:pt x="17" y="338"/>
                    <a:pt x="17" y="333"/>
                    <a:pt x="18" y="328"/>
                  </a:cubicBezTo>
                  <a:cubicBezTo>
                    <a:pt x="19" y="324"/>
                    <a:pt x="20" y="320"/>
                    <a:pt x="19" y="316"/>
                  </a:cubicBezTo>
                  <a:cubicBezTo>
                    <a:pt x="19" y="312"/>
                    <a:pt x="16" y="308"/>
                    <a:pt x="15" y="304"/>
                  </a:cubicBezTo>
                  <a:cubicBezTo>
                    <a:pt x="14" y="296"/>
                    <a:pt x="17" y="288"/>
                    <a:pt x="16" y="280"/>
                  </a:cubicBezTo>
                  <a:cubicBezTo>
                    <a:pt x="15" y="272"/>
                    <a:pt x="11" y="265"/>
                    <a:pt x="10" y="257"/>
                  </a:cubicBezTo>
                  <a:cubicBezTo>
                    <a:pt x="9" y="254"/>
                    <a:pt x="10" y="250"/>
                    <a:pt x="9" y="247"/>
                  </a:cubicBezTo>
                  <a:cubicBezTo>
                    <a:pt x="7" y="241"/>
                    <a:pt x="2" y="237"/>
                    <a:pt x="0" y="231"/>
                  </a:cubicBezTo>
                  <a:cubicBezTo>
                    <a:pt x="0" y="229"/>
                    <a:pt x="2" y="227"/>
                    <a:pt x="3" y="228"/>
                  </a:cubicBezTo>
                  <a:cubicBezTo>
                    <a:pt x="5" y="228"/>
                    <a:pt x="4" y="233"/>
                    <a:pt x="6" y="234"/>
                  </a:cubicBezTo>
                  <a:cubicBezTo>
                    <a:pt x="7" y="233"/>
                    <a:pt x="6" y="228"/>
                    <a:pt x="8" y="228"/>
                  </a:cubicBezTo>
                  <a:cubicBezTo>
                    <a:pt x="10" y="229"/>
                    <a:pt x="10" y="234"/>
                    <a:pt x="12" y="233"/>
                  </a:cubicBezTo>
                  <a:cubicBezTo>
                    <a:pt x="14" y="230"/>
                    <a:pt x="14" y="226"/>
                    <a:pt x="13" y="222"/>
                  </a:cubicBezTo>
                  <a:cubicBezTo>
                    <a:pt x="12" y="216"/>
                    <a:pt x="6" y="212"/>
                    <a:pt x="5" y="206"/>
                  </a:cubicBezTo>
                  <a:cubicBezTo>
                    <a:pt x="4" y="202"/>
                    <a:pt x="6" y="197"/>
                    <a:pt x="7" y="193"/>
                  </a:cubicBezTo>
                  <a:cubicBezTo>
                    <a:pt x="7" y="189"/>
                    <a:pt x="10" y="185"/>
                    <a:pt x="11" y="180"/>
                  </a:cubicBezTo>
                  <a:cubicBezTo>
                    <a:pt x="11" y="177"/>
                    <a:pt x="11" y="173"/>
                    <a:pt x="11" y="169"/>
                  </a:cubicBezTo>
                  <a:cubicBezTo>
                    <a:pt x="12" y="166"/>
                    <a:pt x="13" y="164"/>
                    <a:pt x="15" y="162"/>
                  </a:cubicBezTo>
                  <a:cubicBezTo>
                    <a:pt x="16" y="161"/>
                    <a:pt x="18" y="162"/>
                    <a:pt x="18" y="162"/>
                  </a:cubicBezTo>
                  <a:cubicBezTo>
                    <a:pt x="18" y="165"/>
                    <a:pt x="15" y="169"/>
                    <a:pt x="17" y="171"/>
                  </a:cubicBezTo>
                  <a:cubicBezTo>
                    <a:pt x="17" y="172"/>
                    <a:pt x="19" y="168"/>
                    <a:pt x="20" y="167"/>
                  </a:cubicBezTo>
                  <a:cubicBezTo>
                    <a:pt x="22" y="165"/>
                    <a:pt x="24" y="163"/>
                    <a:pt x="26" y="162"/>
                  </a:cubicBezTo>
                  <a:cubicBezTo>
                    <a:pt x="30" y="159"/>
                    <a:pt x="34" y="157"/>
                    <a:pt x="37" y="155"/>
                  </a:cubicBezTo>
                  <a:cubicBezTo>
                    <a:pt x="40" y="153"/>
                    <a:pt x="43" y="150"/>
                    <a:pt x="46" y="148"/>
                  </a:cubicBezTo>
                  <a:cubicBezTo>
                    <a:pt x="47" y="147"/>
                    <a:pt x="48" y="146"/>
                    <a:pt x="50" y="14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31" name="Freeform 588"/>
            <p:cNvSpPr>
              <a:spLocks noChangeAspect="1"/>
            </p:cNvSpPr>
            <p:nvPr/>
          </p:nvSpPr>
          <p:spPr bwMode="auto">
            <a:xfrm>
              <a:off x="7089629" y="4511265"/>
              <a:ext cx="23811" cy="14143"/>
            </a:xfrm>
            <a:custGeom>
              <a:avLst/>
              <a:gdLst>
                <a:gd name="T0" fmla="*/ 1 w 14"/>
                <a:gd name="T1" fmla="*/ 0 h 8"/>
                <a:gd name="T2" fmla="*/ 4 w 14"/>
                <a:gd name="T3" fmla="*/ 4 h 8"/>
                <a:gd name="T4" fmla="*/ 11 w 14"/>
                <a:gd name="T5" fmla="*/ 1 h 8"/>
                <a:gd name="T6" fmla="*/ 13 w 14"/>
                <a:gd name="T7" fmla="*/ 4 h 8"/>
                <a:gd name="T8" fmla="*/ 6 w 14"/>
                <a:gd name="T9" fmla="*/ 8 h 8"/>
                <a:gd name="T10" fmla="*/ 1 w 14"/>
                <a:gd name="T11" fmla="*/ 6 h 8"/>
                <a:gd name="T12" fmla="*/ 0 w 14"/>
                <a:gd name="T13" fmla="*/ 1 h 8"/>
                <a:gd name="T14" fmla="*/ 1 w 14"/>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8"/>
                <a:gd name="T26" fmla="*/ 14 w 14"/>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8">
                  <a:moveTo>
                    <a:pt x="1" y="0"/>
                  </a:moveTo>
                  <a:cubicBezTo>
                    <a:pt x="2" y="1"/>
                    <a:pt x="2" y="4"/>
                    <a:pt x="4" y="4"/>
                  </a:cubicBezTo>
                  <a:cubicBezTo>
                    <a:pt x="6" y="4"/>
                    <a:pt x="8" y="1"/>
                    <a:pt x="11" y="1"/>
                  </a:cubicBezTo>
                  <a:cubicBezTo>
                    <a:pt x="12" y="1"/>
                    <a:pt x="14" y="3"/>
                    <a:pt x="13" y="4"/>
                  </a:cubicBezTo>
                  <a:cubicBezTo>
                    <a:pt x="11" y="6"/>
                    <a:pt x="9" y="8"/>
                    <a:pt x="6" y="8"/>
                  </a:cubicBezTo>
                  <a:cubicBezTo>
                    <a:pt x="4" y="8"/>
                    <a:pt x="2" y="7"/>
                    <a:pt x="1" y="6"/>
                  </a:cubicBezTo>
                  <a:cubicBezTo>
                    <a:pt x="0" y="4"/>
                    <a:pt x="0" y="3"/>
                    <a:pt x="0" y="1"/>
                  </a:cubicBezTo>
                  <a:cubicBezTo>
                    <a:pt x="0" y="1"/>
                    <a:pt x="0" y="0"/>
                    <a:pt x="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32" name="Freeform 589"/>
            <p:cNvSpPr>
              <a:spLocks noChangeAspect="1"/>
            </p:cNvSpPr>
            <p:nvPr/>
          </p:nvSpPr>
          <p:spPr bwMode="auto">
            <a:xfrm>
              <a:off x="7078518" y="4514408"/>
              <a:ext cx="9524" cy="11000"/>
            </a:xfrm>
            <a:custGeom>
              <a:avLst/>
              <a:gdLst>
                <a:gd name="T0" fmla="*/ 2147483647 w 5"/>
                <a:gd name="T1" fmla="*/ 0 h 6"/>
                <a:gd name="T2" fmla="*/ 0 w 5"/>
                <a:gd name="T3" fmla="*/ 2147483647 h 6"/>
                <a:gd name="T4" fmla="*/ 2147483647 w 5"/>
                <a:gd name="T5" fmla="*/ 2147483647 h 6"/>
                <a:gd name="T6" fmla="*/ 2147483647 w 5"/>
                <a:gd name="T7" fmla="*/ 0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3" y="0"/>
                  </a:moveTo>
                  <a:cubicBezTo>
                    <a:pt x="3" y="0"/>
                    <a:pt x="2" y="4"/>
                    <a:pt x="0" y="5"/>
                  </a:cubicBezTo>
                  <a:cubicBezTo>
                    <a:pt x="1" y="6"/>
                    <a:pt x="5" y="6"/>
                    <a:pt x="5" y="5"/>
                  </a:cubicBezTo>
                  <a:cubicBezTo>
                    <a:pt x="5" y="4"/>
                    <a:pt x="4" y="0"/>
                    <a:pt x="3"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33" name="Freeform 590"/>
            <p:cNvSpPr>
              <a:spLocks noChangeAspect="1"/>
            </p:cNvSpPr>
            <p:nvPr/>
          </p:nvSpPr>
          <p:spPr bwMode="auto">
            <a:xfrm>
              <a:off x="7211856" y="4581979"/>
              <a:ext cx="15874" cy="15714"/>
            </a:xfrm>
            <a:custGeom>
              <a:avLst/>
              <a:gdLst>
                <a:gd name="T0" fmla="*/ 2147483647 w 10"/>
                <a:gd name="T1" fmla="*/ 2147483647 h 8"/>
                <a:gd name="T2" fmla="*/ 2147483647 w 10"/>
                <a:gd name="T3" fmla="*/ 2147483647 h 8"/>
                <a:gd name="T4" fmla="*/ 2147483647 w 10"/>
                <a:gd name="T5" fmla="*/ 2147483647 h 8"/>
                <a:gd name="T6" fmla="*/ 2147483647 w 10"/>
                <a:gd name="T7" fmla="*/ 2147483647 h 8"/>
                <a:gd name="T8" fmla="*/ 2147483647 w 10"/>
                <a:gd name="T9" fmla="*/ 2147483647 h 8"/>
                <a:gd name="T10" fmla="*/ 2147483647 w 10"/>
                <a:gd name="T11" fmla="*/ 2147483647 h 8"/>
                <a:gd name="T12" fmla="*/ 2147483647 w 10"/>
                <a:gd name="T13" fmla="*/ 0 h 8"/>
                <a:gd name="T14" fmla="*/ 2147483647 w 10"/>
                <a:gd name="T15" fmla="*/ 2147483647 h 8"/>
                <a:gd name="T16" fmla="*/ 2147483647 w 10"/>
                <a:gd name="T17" fmla="*/ 214748364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8"/>
                <a:gd name="T29" fmla="*/ 10 w 10"/>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8">
                  <a:moveTo>
                    <a:pt x="2" y="1"/>
                  </a:moveTo>
                  <a:cubicBezTo>
                    <a:pt x="1" y="2"/>
                    <a:pt x="0" y="5"/>
                    <a:pt x="2" y="6"/>
                  </a:cubicBezTo>
                  <a:cubicBezTo>
                    <a:pt x="3" y="8"/>
                    <a:pt x="6" y="8"/>
                    <a:pt x="9" y="7"/>
                  </a:cubicBezTo>
                  <a:cubicBezTo>
                    <a:pt x="10" y="7"/>
                    <a:pt x="8" y="5"/>
                    <a:pt x="8" y="4"/>
                  </a:cubicBezTo>
                  <a:cubicBezTo>
                    <a:pt x="8" y="3"/>
                    <a:pt x="10" y="2"/>
                    <a:pt x="9" y="1"/>
                  </a:cubicBezTo>
                  <a:cubicBezTo>
                    <a:pt x="8" y="0"/>
                    <a:pt x="7" y="2"/>
                    <a:pt x="6" y="2"/>
                  </a:cubicBezTo>
                  <a:cubicBezTo>
                    <a:pt x="5" y="2"/>
                    <a:pt x="5" y="0"/>
                    <a:pt x="4" y="0"/>
                  </a:cubicBezTo>
                  <a:cubicBezTo>
                    <a:pt x="4" y="0"/>
                    <a:pt x="4" y="2"/>
                    <a:pt x="4" y="2"/>
                  </a:cubicBezTo>
                  <a:cubicBezTo>
                    <a:pt x="3" y="2"/>
                    <a:pt x="2"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34" name="Freeform 591"/>
            <p:cNvSpPr>
              <a:spLocks noChangeAspect="1"/>
            </p:cNvSpPr>
            <p:nvPr/>
          </p:nvSpPr>
          <p:spPr bwMode="auto">
            <a:xfrm>
              <a:off x="7224555" y="4627550"/>
              <a:ext cx="7936" cy="11000"/>
            </a:xfrm>
            <a:custGeom>
              <a:avLst/>
              <a:gdLst>
                <a:gd name="T0" fmla="*/ 2147483647 w 4"/>
                <a:gd name="T1" fmla="*/ 2147483647 h 6"/>
                <a:gd name="T2" fmla="*/ 2147483647 w 4"/>
                <a:gd name="T3" fmla="*/ 2147483647 h 6"/>
                <a:gd name="T4" fmla="*/ 0 w 4"/>
                <a:gd name="T5" fmla="*/ 2147483647 h 6"/>
                <a:gd name="T6" fmla="*/ 0 w 4"/>
                <a:gd name="T7" fmla="*/ 2147483647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3" y="1"/>
                  </a:moveTo>
                  <a:cubicBezTo>
                    <a:pt x="3" y="2"/>
                    <a:pt x="4" y="4"/>
                    <a:pt x="3" y="6"/>
                  </a:cubicBezTo>
                  <a:cubicBezTo>
                    <a:pt x="3" y="6"/>
                    <a:pt x="1" y="6"/>
                    <a:pt x="0" y="5"/>
                  </a:cubicBezTo>
                  <a:cubicBezTo>
                    <a:pt x="0" y="4"/>
                    <a:pt x="0" y="3"/>
                    <a:pt x="0" y="2"/>
                  </a:cubicBezTo>
                  <a:cubicBezTo>
                    <a:pt x="1" y="1"/>
                    <a:pt x="2" y="0"/>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835" name="Freeform 592"/>
            <p:cNvSpPr>
              <a:spLocks noChangeAspect="1"/>
            </p:cNvSpPr>
            <p:nvPr/>
          </p:nvSpPr>
          <p:spPr bwMode="auto">
            <a:xfrm>
              <a:off x="7549963" y="4896263"/>
              <a:ext cx="9524" cy="22000"/>
            </a:xfrm>
            <a:custGeom>
              <a:avLst/>
              <a:gdLst>
                <a:gd name="T0" fmla="*/ 2147483647 w 6"/>
                <a:gd name="T1" fmla="*/ 0 h 12"/>
                <a:gd name="T2" fmla="*/ 2147483647 w 6"/>
                <a:gd name="T3" fmla="*/ 2147483647 h 12"/>
                <a:gd name="T4" fmla="*/ 2147483647 w 6"/>
                <a:gd name="T5" fmla="*/ 2147483647 h 12"/>
                <a:gd name="T6" fmla="*/ 0 w 6"/>
                <a:gd name="T7" fmla="*/ 2147483647 h 12"/>
                <a:gd name="T8" fmla="*/ 2147483647 w 6"/>
                <a:gd name="T9" fmla="*/ 2147483647 h 12"/>
                <a:gd name="T10" fmla="*/ 2147483647 w 6"/>
                <a:gd name="T11" fmla="*/ 0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5" y="0"/>
                  </a:moveTo>
                  <a:cubicBezTo>
                    <a:pt x="5" y="0"/>
                    <a:pt x="6" y="1"/>
                    <a:pt x="6" y="2"/>
                  </a:cubicBezTo>
                  <a:cubicBezTo>
                    <a:pt x="5" y="5"/>
                    <a:pt x="4" y="9"/>
                    <a:pt x="2" y="12"/>
                  </a:cubicBezTo>
                  <a:cubicBezTo>
                    <a:pt x="1" y="12"/>
                    <a:pt x="0" y="11"/>
                    <a:pt x="0" y="10"/>
                  </a:cubicBezTo>
                  <a:cubicBezTo>
                    <a:pt x="0" y="8"/>
                    <a:pt x="0" y="6"/>
                    <a:pt x="1" y="4"/>
                  </a:cubicBezTo>
                  <a:cubicBezTo>
                    <a:pt x="2" y="2"/>
                    <a:pt x="3" y="1"/>
                    <a:pt x="5"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836" name="Freeform 593"/>
            <p:cNvSpPr>
              <a:spLocks noChangeAspect="1"/>
            </p:cNvSpPr>
            <p:nvPr/>
          </p:nvSpPr>
          <p:spPr bwMode="auto">
            <a:xfrm>
              <a:off x="7365829" y="5334689"/>
              <a:ext cx="7937" cy="18857"/>
            </a:xfrm>
            <a:custGeom>
              <a:avLst/>
              <a:gdLst>
                <a:gd name="T0" fmla="*/ 0 w 5"/>
                <a:gd name="T1" fmla="*/ 2147483647 h 10"/>
                <a:gd name="T2" fmla="*/ 2147483647 w 5"/>
                <a:gd name="T3" fmla="*/ 2147483647 h 10"/>
                <a:gd name="T4" fmla="*/ 2147483647 w 5"/>
                <a:gd name="T5" fmla="*/ 2147483647 h 10"/>
                <a:gd name="T6" fmla="*/ 2147483647 w 5"/>
                <a:gd name="T7" fmla="*/ 2147483647 h 10"/>
                <a:gd name="T8" fmla="*/ 2147483647 w 5"/>
                <a:gd name="T9" fmla="*/ 2147483647 h 10"/>
                <a:gd name="T10" fmla="*/ 0 w 5"/>
                <a:gd name="T11" fmla="*/ 2147483647 h 10"/>
                <a:gd name="T12" fmla="*/ 0 60000 65536"/>
                <a:gd name="T13" fmla="*/ 0 60000 65536"/>
                <a:gd name="T14" fmla="*/ 0 60000 65536"/>
                <a:gd name="T15" fmla="*/ 0 60000 65536"/>
                <a:gd name="T16" fmla="*/ 0 60000 65536"/>
                <a:gd name="T17" fmla="*/ 0 60000 65536"/>
                <a:gd name="T18" fmla="*/ 0 w 5"/>
                <a:gd name="T19" fmla="*/ 0 h 10"/>
                <a:gd name="T20" fmla="*/ 5 w 5"/>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5" h="10">
                  <a:moveTo>
                    <a:pt x="0" y="2"/>
                  </a:moveTo>
                  <a:cubicBezTo>
                    <a:pt x="0" y="1"/>
                    <a:pt x="2" y="0"/>
                    <a:pt x="3" y="1"/>
                  </a:cubicBezTo>
                  <a:cubicBezTo>
                    <a:pt x="4" y="2"/>
                    <a:pt x="5" y="4"/>
                    <a:pt x="5" y="6"/>
                  </a:cubicBezTo>
                  <a:cubicBezTo>
                    <a:pt x="5" y="7"/>
                    <a:pt x="5" y="10"/>
                    <a:pt x="4" y="10"/>
                  </a:cubicBezTo>
                  <a:cubicBezTo>
                    <a:pt x="2" y="10"/>
                    <a:pt x="2" y="8"/>
                    <a:pt x="1" y="7"/>
                  </a:cubicBezTo>
                  <a:cubicBezTo>
                    <a:pt x="0" y="5"/>
                    <a:pt x="0" y="4"/>
                    <a:pt x="0"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837" name="Freeform 594"/>
            <p:cNvSpPr>
              <a:spLocks noChangeAspect="1"/>
            </p:cNvSpPr>
            <p:nvPr/>
          </p:nvSpPr>
          <p:spPr bwMode="auto">
            <a:xfrm>
              <a:off x="7291224" y="5362975"/>
              <a:ext cx="74605" cy="95857"/>
            </a:xfrm>
            <a:custGeom>
              <a:avLst/>
              <a:gdLst>
                <a:gd name="T0" fmla="*/ 2147483647 w 42"/>
                <a:gd name="T1" fmla="*/ 2147483647 h 50"/>
                <a:gd name="T2" fmla="*/ 2147483647 w 42"/>
                <a:gd name="T3" fmla="*/ 2147483647 h 50"/>
                <a:gd name="T4" fmla="*/ 2147483647 w 42"/>
                <a:gd name="T5" fmla="*/ 2147483647 h 50"/>
                <a:gd name="T6" fmla="*/ 2147483647 w 42"/>
                <a:gd name="T7" fmla="*/ 2147483647 h 50"/>
                <a:gd name="T8" fmla="*/ 2147483647 w 42"/>
                <a:gd name="T9" fmla="*/ 2147483647 h 50"/>
                <a:gd name="T10" fmla="*/ 2147483647 w 42"/>
                <a:gd name="T11" fmla="*/ 2147483647 h 50"/>
                <a:gd name="T12" fmla="*/ 2147483647 w 42"/>
                <a:gd name="T13" fmla="*/ 2147483647 h 50"/>
                <a:gd name="T14" fmla="*/ 2147483647 w 42"/>
                <a:gd name="T15" fmla="*/ 2147483647 h 50"/>
                <a:gd name="T16" fmla="*/ 2147483647 w 42"/>
                <a:gd name="T17" fmla="*/ 2147483647 h 50"/>
                <a:gd name="T18" fmla="*/ 2147483647 w 42"/>
                <a:gd name="T19" fmla="*/ 2147483647 h 50"/>
                <a:gd name="T20" fmla="*/ 2147483647 w 42"/>
                <a:gd name="T21" fmla="*/ 2147483647 h 50"/>
                <a:gd name="T22" fmla="*/ 2147483647 w 42"/>
                <a:gd name="T23" fmla="*/ 2147483647 h 50"/>
                <a:gd name="T24" fmla="*/ 2147483647 w 42"/>
                <a:gd name="T25" fmla="*/ 2147483647 h 50"/>
                <a:gd name="T26" fmla="*/ 2147483647 w 42"/>
                <a:gd name="T27" fmla="*/ 2147483647 h 50"/>
                <a:gd name="T28" fmla="*/ 2147483647 w 42"/>
                <a:gd name="T29" fmla="*/ 2147483647 h 50"/>
                <a:gd name="T30" fmla="*/ 2147483647 w 42"/>
                <a:gd name="T31" fmla="*/ 2147483647 h 50"/>
                <a:gd name="T32" fmla="*/ 2147483647 w 42"/>
                <a:gd name="T33" fmla="*/ 2147483647 h 50"/>
                <a:gd name="T34" fmla="*/ 2147483647 w 42"/>
                <a:gd name="T35" fmla="*/ 2147483647 h 50"/>
                <a:gd name="T36" fmla="*/ 2147483647 w 42"/>
                <a:gd name="T37" fmla="*/ 2147483647 h 50"/>
                <a:gd name="T38" fmla="*/ 2147483647 w 42"/>
                <a:gd name="T39" fmla="*/ 2147483647 h 50"/>
                <a:gd name="T40" fmla="*/ 2147483647 w 42"/>
                <a:gd name="T41" fmla="*/ 2147483647 h 50"/>
                <a:gd name="T42" fmla="*/ 0 w 42"/>
                <a:gd name="T43" fmla="*/ 2147483647 h 50"/>
                <a:gd name="T44" fmla="*/ 0 w 42"/>
                <a:gd name="T45" fmla="*/ 2147483647 h 50"/>
                <a:gd name="T46" fmla="*/ 2147483647 w 42"/>
                <a:gd name="T47" fmla="*/ 2147483647 h 50"/>
                <a:gd name="T48" fmla="*/ 2147483647 w 42"/>
                <a:gd name="T49" fmla="*/ 2147483647 h 50"/>
                <a:gd name="T50" fmla="*/ 2147483647 w 42"/>
                <a:gd name="T51" fmla="*/ 2147483647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2"/>
                <a:gd name="T79" fmla="*/ 0 h 50"/>
                <a:gd name="T80" fmla="*/ 42 w 42"/>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2" h="50">
                  <a:moveTo>
                    <a:pt x="16" y="8"/>
                  </a:moveTo>
                  <a:cubicBezTo>
                    <a:pt x="19" y="9"/>
                    <a:pt x="22" y="8"/>
                    <a:pt x="24" y="8"/>
                  </a:cubicBezTo>
                  <a:cubicBezTo>
                    <a:pt x="27" y="7"/>
                    <a:pt x="30" y="6"/>
                    <a:pt x="33" y="6"/>
                  </a:cubicBezTo>
                  <a:cubicBezTo>
                    <a:pt x="35" y="5"/>
                    <a:pt x="37" y="4"/>
                    <a:pt x="40" y="4"/>
                  </a:cubicBezTo>
                  <a:cubicBezTo>
                    <a:pt x="41" y="4"/>
                    <a:pt x="42" y="6"/>
                    <a:pt x="42" y="8"/>
                  </a:cubicBezTo>
                  <a:cubicBezTo>
                    <a:pt x="42" y="13"/>
                    <a:pt x="41" y="18"/>
                    <a:pt x="39" y="23"/>
                  </a:cubicBezTo>
                  <a:cubicBezTo>
                    <a:pt x="39" y="25"/>
                    <a:pt x="37" y="26"/>
                    <a:pt x="36" y="27"/>
                  </a:cubicBezTo>
                  <a:cubicBezTo>
                    <a:pt x="34" y="30"/>
                    <a:pt x="32" y="33"/>
                    <a:pt x="32" y="36"/>
                  </a:cubicBezTo>
                  <a:cubicBezTo>
                    <a:pt x="31" y="38"/>
                    <a:pt x="32" y="41"/>
                    <a:pt x="31" y="43"/>
                  </a:cubicBezTo>
                  <a:cubicBezTo>
                    <a:pt x="31" y="44"/>
                    <a:pt x="29" y="43"/>
                    <a:pt x="29" y="43"/>
                  </a:cubicBezTo>
                  <a:cubicBezTo>
                    <a:pt x="28" y="41"/>
                    <a:pt x="29" y="39"/>
                    <a:pt x="28" y="38"/>
                  </a:cubicBezTo>
                  <a:cubicBezTo>
                    <a:pt x="27" y="37"/>
                    <a:pt x="26" y="39"/>
                    <a:pt x="25" y="40"/>
                  </a:cubicBezTo>
                  <a:cubicBezTo>
                    <a:pt x="24" y="41"/>
                    <a:pt x="23" y="41"/>
                    <a:pt x="23" y="42"/>
                  </a:cubicBezTo>
                  <a:cubicBezTo>
                    <a:pt x="21" y="43"/>
                    <a:pt x="20" y="44"/>
                    <a:pt x="19" y="44"/>
                  </a:cubicBezTo>
                  <a:cubicBezTo>
                    <a:pt x="18" y="46"/>
                    <a:pt x="17" y="48"/>
                    <a:pt x="15" y="49"/>
                  </a:cubicBezTo>
                  <a:cubicBezTo>
                    <a:pt x="14" y="50"/>
                    <a:pt x="14" y="47"/>
                    <a:pt x="13" y="47"/>
                  </a:cubicBezTo>
                  <a:cubicBezTo>
                    <a:pt x="11" y="47"/>
                    <a:pt x="9" y="49"/>
                    <a:pt x="8" y="48"/>
                  </a:cubicBezTo>
                  <a:cubicBezTo>
                    <a:pt x="6" y="47"/>
                    <a:pt x="5" y="45"/>
                    <a:pt x="5" y="43"/>
                  </a:cubicBezTo>
                  <a:cubicBezTo>
                    <a:pt x="4" y="41"/>
                    <a:pt x="3" y="38"/>
                    <a:pt x="2" y="36"/>
                  </a:cubicBezTo>
                  <a:cubicBezTo>
                    <a:pt x="2" y="33"/>
                    <a:pt x="1" y="31"/>
                    <a:pt x="2" y="28"/>
                  </a:cubicBezTo>
                  <a:cubicBezTo>
                    <a:pt x="2" y="27"/>
                    <a:pt x="5" y="29"/>
                    <a:pt x="5" y="28"/>
                  </a:cubicBezTo>
                  <a:cubicBezTo>
                    <a:pt x="4" y="24"/>
                    <a:pt x="1" y="20"/>
                    <a:pt x="0" y="15"/>
                  </a:cubicBezTo>
                  <a:cubicBezTo>
                    <a:pt x="0" y="12"/>
                    <a:pt x="0" y="9"/>
                    <a:pt x="0" y="6"/>
                  </a:cubicBezTo>
                  <a:cubicBezTo>
                    <a:pt x="1" y="4"/>
                    <a:pt x="1" y="1"/>
                    <a:pt x="3" y="1"/>
                  </a:cubicBezTo>
                  <a:cubicBezTo>
                    <a:pt x="5" y="0"/>
                    <a:pt x="6" y="3"/>
                    <a:pt x="8" y="4"/>
                  </a:cubicBezTo>
                  <a:cubicBezTo>
                    <a:pt x="11" y="5"/>
                    <a:pt x="13" y="7"/>
                    <a:pt x="16" y="8"/>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38" name="Freeform 595"/>
            <p:cNvSpPr>
              <a:spLocks noChangeAspect="1"/>
            </p:cNvSpPr>
            <p:nvPr/>
          </p:nvSpPr>
          <p:spPr bwMode="auto">
            <a:xfrm>
              <a:off x="7145187" y="5210547"/>
              <a:ext cx="33334" cy="17285"/>
            </a:xfrm>
            <a:custGeom>
              <a:avLst/>
              <a:gdLst>
                <a:gd name="T0" fmla="*/ 2147483647 w 19"/>
                <a:gd name="T1" fmla="*/ 2147483647 h 9"/>
                <a:gd name="T2" fmla="*/ 0 w 19"/>
                <a:gd name="T3" fmla="*/ 2147483647 h 9"/>
                <a:gd name="T4" fmla="*/ 2147483647 w 19"/>
                <a:gd name="T5" fmla="*/ 2147483647 h 9"/>
                <a:gd name="T6" fmla="*/ 2147483647 w 19"/>
                <a:gd name="T7" fmla="*/ 2147483647 h 9"/>
                <a:gd name="T8" fmla="*/ 2147483647 w 19"/>
                <a:gd name="T9" fmla="*/ 2147483647 h 9"/>
                <a:gd name="T10" fmla="*/ 2147483647 w 19"/>
                <a:gd name="T11" fmla="*/ 2147483647 h 9"/>
                <a:gd name="T12" fmla="*/ 2147483647 w 19"/>
                <a:gd name="T13" fmla="*/ 2147483647 h 9"/>
                <a:gd name="T14" fmla="*/ 2147483647 w 19"/>
                <a:gd name="T15" fmla="*/ 2147483647 h 9"/>
                <a:gd name="T16" fmla="*/ 2147483647 w 19"/>
                <a:gd name="T17" fmla="*/ 2147483647 h 9"/>
                <a:gd name="T18" fmla="*/ 2147483647 w 19"/>
                <a:gd name="T19" fmla="*/ 2147483647 h 9"/>
                <a:gd name="T20" fmla="*/ 2147483647 w 19"/>
                <a:gd name="T21" fmla="*/ 2147483647 h 9"/>
                <a:gd name="T22" fmla="*/ 2147483647 w 19"/>
                <a:gd name="T23" fmla="*/ 0 h 9"/>
                <a:gd name="T24" fmla="*/ 2147483647 w 19"/>
                <a:gd name="T25" fmla="*/ 2147483647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9"/>
                <a:gd name="T41" fmla="*/ 19 w 19"/>
                <a:gd name="T42" fmla="*/ 9 h 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9">
                  <a:moveTo>
                    <a:pt x="1" y="2"/>
                  </a:moveTo>
                  <a:cubicBezTo>
                    <a:pt x="0" y="3"/>
                    <a:pt x="0" y="4"/>
                    <a:pt x="0" y="5"/>
                  </a:cubicBezTo>
                  <a:cubicBezTo>
                    <a:pt x="1" y="7"/>
                    <a:pt x="3" y="8"/>
                    <a:pt x="5" y="8"/>
                  </a:cubicBezTo>
                  <a:cubicBezTo>
                    <a:pt x="6" y="8"/>
                    <a:pt x="7" y="7"/>
                    <a:pt x="8" y="7"/>
                  </a:cubicBezTo>
                  <a:cubicBezTo>
                    <a:pt x="10" y="7"/>
                    <a:pt x="10" y="9"/>
                    <a:pt x="11" y="8"/>
                  </a:cubicBezTo>
                  <a:cubicBezTo>
                    <a:pt x="13" y="8"/>
                    <a:pt x="14" y="5"/>
                    <a:pt x="15" y="4"/>
                  </a:cubicBezTo>
                  <a:cubicBezTo>
                    <a:pt x="16" y="4"/>
                    <a:pt x="17" y="5"/>
                    <a:pt x="18" y="5"/>
                  </a:cubicBezTo>
                  <a:cubicBezTo>
                    <a:pt x="19" y="5"/>
                    <a:pt x="19" y="4"/>
                    <a:pt x="19" y="3"/>
                  </a:cubicBezTo>
                  <a:cubicBezTo>
                    <a:pt x="18" y="3"/>
                    <a:pt x="17" y="3"/>
                    <a:pt x="17" y="3"/>
                  </a:cubicBezTo>
                  <a:cubicBezTo>
                    <a:pt x="16" y="3"/>
                    <a:pt x="15" y="3"/>
                    <a:pt x="14" y="3"/>
                  </a:cubicBezTo>
                  <a:cubicBezTo>
                    <a:pt x="14" y="3"/>
                    <a:pt x="13" y="3"/>
                    <a:pt x="13" y="2"/>
                  </a:cubicBezTo>
                  <a:cubicBezTo>
                    <a:pt x="13" y="1"/>
                    <a:pt x="14" y="0"/>
                    <a:pt x="13" y="0"/>
                  </a:cubicBezTo>
                  <a:cubicBezTo>
                    <a:pt x="9" y="0"/>
                    <a:pt x="4" y="0"/>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839" name="Freeform 596"/>
            <p:cNvSpPr>
              <a:spLocks noChangeAspect="1"/>
            </p:cNvSpPr>
            <p:nvPr/>
          </p:nvSpPr>
          <p:spPr bwMode="auto">
            <a:xfrm>
              <a:off x="6984863" y="4585122"/>
              <a:ext cx="3175" cy="4714"/>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0" name="Freeform 597"/>
            <p:cNvSpPr>
              <a:spLocks noChangeAspect="1"/>
            </p:cNvSpPr>
            <p:nvPr/>
          </p:nvSpPr>
          <p:spPr bwMode="auto">
            <a:xfrm>
              <a:off x="4680019" y="1607281"/>
              <a:ext cx="4763" cy="9429"/>
            </a:xfrm>
            <a:custGeom>
              <a:avLst/>
              <a:gdLst>
                <a:gd name="T0" fmla="*/ 2147483647 w 2"/>
                <a:gd name="T1" fmla="*/ 2147483647 h 5"/>
                <a:gd name="T2" fmla="*/ 2147483647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1" y="5"/>
                  </a:cubicBezTo>
                  <a:cubicBezTo>
                    <a:pt x="0" y="5"/>
                    <a:pt x="0" y="4"/>
                    <a:pt x="0" y="3"/>
                  </a:cubicBezTo>
                  <a:cubicBezTo>
                    <a:pt x="0" y="2"/>
                    <a:pt x="0" y="0"/>
                    <a:pt x="1" y="1"/>
                  </a:cubicBezTo>
                  <a:cubicBezTo>
                    <a:pt x="2"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1" name="Freeform 598"/>
            <p:cNvSpPr>
              <a:spLocks noChangeAspect="1"/>
            </p:cNvSpPr>
            <p:nvPr/>
          </p:nvSpPr>
          <p:spPr bwMode="auto">
            <a:xfrm>
              <a:off x="4562555" y="1588424"/>
              <a:ext cx="4763" cy="4715"/>
            </a:xfrm>
            <a:custGeom>
              <a:avLst/>
              <a:gdLst>
                <a:gd name="T0" fmla="*/ 2147483647 w 4"/>
                <a:gd name="T1" fmla="*/ 2147483647 h 2"/>
                <a:gd name="T2" fmla="*/ 0 w 4"/>
                <a:gd name="T3" fmla="*/ 2147483647 h 2"/>
                <a:gd name="T4" fmla="*/ 2147483647 w 4"/>
                <a:gd name="T5" fmla="*/ 0 h 2"/>
                <a:gd name="T6" fmla="*/ 2147483647 w 4"/>
                <a:gd name="T7" fmla="*/ 2147483647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1" y="2"/>
                  </a:moveTo>
                  <a:cubicBezTo>
                    <a:pt x="1" y="2"/>
                    <a:pt x="0" y="2"/>
                    <a:pt x="0" y="1"/>
                  </a:cubicBezTo>
                  <a:cubicBezTo>
                    <a:pt x="0" y="0"/>
                    <a:pt x="1" y="0"/>
                    <a:pt x="2" y="0"/>
                  </a:cubicBezTo>
                  <a:cubicBezTo>
                    <a:pt x="2" y="0"/>
                    <a:pt x="4" y="0"/>
                    <a:pt x="4" y="1"/>
                  </a:cubicBezTo>
                  <a:cubicBezTo>
                    <a:pt x="4"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2" name="Freeform 599"/>
            <p:cNvSpPr>
              <a:spLocks noChangeAspect="1"/>
            </p:cNvSpPr>
            <p:nvPr/>
          </p:nvSpPr>
          <p:spPr bwMode="auto">
            <a:xfrm>
              <a:off x="8094427" y="5458832"/>
              <a:ext cx="6349" cy="9429"/>
            </a:xfrm>
            <a:custGeom>
              <a:avLst/>
              <a:gdLst>
                <a:gd name="T0" fmla="*/ 2147483647 w 3"/>
                <a:gd name="T1" fmla="*/ 2147483647 h 5"/>
                <a:gd name="T2" fmla="*/ 2147483647 w 3"/>
                <a:gd name="T3" fmla="*/ 2147483647 h 5"/>
                <a:gd name="T4" fmla="*/ 0 w 3"/>
                <a:gd name="T5" fmla="*/ 2147483647 h 5"/>
                <a:gd name="T6" fmla="*/ 2147483647 w 3"/>
                <a:gd name="T7" fmla="*/ 0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3" y="3"/>
                  </a:moveTo>
                  <a:cubicBezTo>
                    <a:pt x="3" y="3"/>
                    <a:pt x="2" y="5"/>
                    <a:pt x="1" y="4"/>
                  </a:cubicBezTo>
                  <a:cubicBezTo>
                    <a:pt x="0" y="4"/>
                    <a:pt x="0" y="3"/>
                    <a:pt x="0" y="2"/>
                  </a:cubicBezTo>
                  <a:cubicBezTo>
                    <a:pt x="0" y="1"/>
                    <a:pt x="0" y="0"/>
                    <a:pt x="1" y="0"/>
                  </a:cubicBezTo>
                  <a:cubicBezTo>
                    <a:pt x="3" y="0"/>
                    <a:pt x="3" y="2"/>
                    <a:pt x="3" y="3"/>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3" name="Freeform 600"/>
            <p:cNvSpPr>
              <a:spLocks noChangeAspect="1"/>
            </p:cNvSpPr>
            <p:nvPr/>
          </p:nvSpPr>
          <p:spPr bwMode="auto">
            <a:xfrm>
              <a:off x="5238769" y="2033136"/>
              <a:ext cx="12699" cy="1571"/>
            </a:xfrm>
            <a:custGeom>
              <a:avLst/>
              <a:gdLst>
                <a:gd name="T0" fmla="*/ 2147483647 w 8"/>
                <a:gd name="T1" fmla="*/ 2147483647 h 1"/>
                <a:gd name="T2" fmla="*/ 0 w 8"/>
                <a:gd name="T3" fmla="*/ 0 h 1"/>
                <a:gd name="T4" fmla="*/ 2147483647 w 8"/>
                <a:gd name="T5" fmla="*/ 0 h 1"/>
                <a:gd name="T6" fmla="*/ 2147483647 w 8"/>
                <a:gd name="T7" fmla="*/ 2147483647 h 1"/>
                <a:gd name="T8" fmla="*/ 2147483647 w 8"/>
                <a:gd name="T9" fmla="*/ 2147483647 h 1"/>
                <a:gd name="T10" fmla="*/ 0 60000 65536"/>
                <a:gd name="T11" fmla="*/ 0 60000 65536"/>
                <a:gd name="T12" fmla="*/ 0 60000 65536"/>
                <a:gd name="T13" fmla="*/ 0 60000 65536"/>
                <a:gd name="T14" fmla="*/ 0 60000 65536"/>
                <a:gd name="T15" fmla="*/ 0 w 8"/>
                <a:gd name="T16" fmla="*/ 0 h 1"/>
                <a:gd name="T17" fmla="*/ 8 w 8"/>
                <a:gd name="T18" fmla="*/ 1 h 1"/>
              </a:gdLst>
              <a:ahLst/>
              <a:cxnLst>
                <a:cxn ang="T10">
                  <a:pos x="T0" y="T1"/>
                </a:cxn>
                <a:cxn ang="T11">
                  <a:pos x="T2" y="T3"/>
                </a:cxn>
                <a:cxn ang="T12">
                  <a:pos x="T4" y="T5"/>
                </a:cxn>
                <a:cxn ang="T13">
                  <a:pos x="T6" y="T7"/>
                </a:cxn>
                <a:cxn ang="T14">
                  <a:pos x="T8" y="T9"/>
                </a:cxn>
              </a:cxnLst>
              <a:rect l="T15" t="T16" r="T17" b="T18"/>
              <a:pathLst>
                <a:path w="8" h="1">
                  <a:moveTo>
                    <a:pt x="3" y="1"/>
                  </a:moveTo>
                  <a:cubicBezTo>
                    <a:pt x="2" y="1"/>
                    <a:pt x="0" y="1"/>
                    <a:pt x="0" y="0"/>
                  </a:cubicBezTo>
                  <a:cubicBezTo>
                    <a:pt x="1" y="0"/>
                    <a:pt x="2" y="0"/>
                    <a:pt x="4" y="0"/>
                  </a:cubicBezTo>
                  <a:cubicBezTo>
                    <a:pt x="5" y="0"/>
                    <a:pt x="8" y="0"/>
                    <a:pt x="7" y="1"/>
                  </a:cubicBezTo>
                  <a:cubicBezTo>
                    <a:pt x="7" y="1"/>
                    <a:pt x="4" y="1"/>
                    <a:pt x="3" y="1"/>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4" name="Freeform 601"/>
            <p:cNvSpPr>
              <a:spLocks noChangeAspect="1"/>
            </p:cNvSpPr>
            <p:nvPr/>
          </p:nvSpPr>
          <p:spPr bwMode="auto">
            <a:xfrm>
              <a:off x="5302264" y="2039422"/>
              <a:ext cx="11112" cy="4714"/>
            </a:xfrm>
            <a:custGeom>
              <a:avLst/>
              <a:gdLst>
                <a:gd name="T0" fmla="*/ 2147483647 w 7"/>
                <a:gd name="T1" fmla="*/ 2147483647 h 3"/>
                <a:gd name="T2" fmla="*/ 0 w 7"/>
                <a:gd name="T3" fmla="*/ 2147483647 h 3"/>
                <a:gd name="T4" fmla="*/ 2147483647 w 7"/>
                <a:gd name="T5" fmla="*/ 2147483647 h 3"/>
                <a:gd name="T6" fmla="*/ 2147483647 w 7"/>
                <a:gd name="T7" fmla="*/ 2147483647 h 3"/>
                <a:gd name="T8" fmla="*/ 2147483647 w 7"/>
                <a:gd name="T9" fmla="*/ 2147483647 h 3"/>
                <a:gd name="T10" fmla="*/ 0 60000 65536"/>
                <a:gd name="T11" fmla="*/ 0 60000 65536"/>
                <a:gd name="T12" fmla="*/ 0 60000 65536"/>
                <a:gd name="T13" fmla="*/ 0 60000 65536"/>
                <a:gd name="T14" fmla="*/ 0 60000 65536"/>
                <a:gd name="T15" fmla="*/ 0 w 7"/>
                <a:gd name="T16" fmla="*/ 0 h 3"/>
                <a:gd name="T17" fmla="*/ 7 w 7"/>
                <a:gd name="T18" fmla="*/ 3 h 3"/>
              </a:gdLst>
              <a:ahLst/>
              <a:cxnLst>
                <a:cxn ang="T10">
                  <a:pos x="T0" y="T1"/>
                </a:cxn>
                <a:cxn ang="T11">
                  <a:pos x="T2" y="T3"/>
                </a:cxn>
                <a:cxn ang="T12">
                  <a:pos x="T4" y="T5"/>
                </a:cxn>
                <a:cxn ang="T13">
                  <a:pos x="T6" y="T7"/>
                </a:cxn>
                <a:cxn ang="T14">
                  <a:pos x="T8" y="T9"/>
                </a:cxn>
              </a:cxnLst>
              <a:rect l="T15" t="T16" r="T17" b="T18"/>
              <a:pathLst>
                <a:path w="7" h="3">
                  <a:moveTo>
                    <a:pt x="2" y="2"/>
                  </a:moveTo>
                  <a:cubicBezTo>
                    <a:pt x="2" y="3"/>
                    <a:pt x="0" y="3"/>
                    <a:pt x="0" y="2"/>
                  </a:cubicBezTo>
                  <a:cubicBezTo>
                    <a:pt x="0" y="2"/>
                    <a:pt x="2" y="1"/>
                    <a:pt x="3" y="1"/>
                  </a:cubicBezTo>
                  <a:cubicBezTo>
                    <a:pt x="4" y="0"/>
                    <a:pt x="7" y="0"/>
                    <a:pt x="6" y="1"/>
                  </a:cubicBezTo>
                  <a:cubicBezTo>
                    <a:pt x="6" y="1"/>
                    <a:pt x="4" y="2"/>
                    <a:pt x="2"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5" name="Freeform 602"/>
            <p:cNvSpPr>
              <a:spLocks noChangeAspect="1"/>
            </p:cNvSpPr>
            <p:nvPr/>
          </p:nvSpPr>
          <p:spPr bwMode="auto">
            <a:xfrm>
              <a:off x="5330836" y="2012707"/>
              <a:ext cx="14287" cy="12571"/>
            </a:xfrm>
            <a:custGeom>
              <a:avLst/>
              <a:gdLst>
                <a:gd name="T0" fmla="*/ 2147483647 w 7"/>
                <a:gd name="T1" fmla="*/ 2147483647 h 7"/>
                <a:gd name="T2" fmla="*/ 0 w 7"/>
                <a:gd name="T3" fmla="*/ 0 h 7"/>
                <a:gd name="T4" fmla="*/ 2147483647 w 7"/>
                <a:gd name="T5" fmla="*/ 2147483647 h 7"/>
                <a:gd name="T6" fmla="*/ 2147483647 w 7"/>
                <a:gd name="T7" fmla="*/ 2147483647 h 7"/>
                <a:gd name="T8" fmla="*/ 2147483647 w 7"/>
                <a:gd name="T9" fmla="*/ 2147483647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2" y="3"/>
                  </a:moveTo>
                  <a:cubicBezTo>
                    <a:pt x="1" y="2"/>
                    <a:pt x="0" y="0"/>
                    <a:pt x="0" y="0"/>
                  </a:cubicBezTo>
                  <a:cubicBezTo>
                    <a:pt x="1" y="0"/>
                    <a:pt x="3" y="2"/>
                    <a:pt x="4" y="3"/>
                  </a:cubicBezTo>
                  <a:cubicBezTo>
                    <a:pt x="5" y="4"/>
                    <a:pt x="7" y="7"/>
                    <a:pt x="6" y="7"/>
                  </a:cubicBezTo>
                  <a:cubicBezTo>
                    <a:pt x="5" y="7"/>
                    <a:pt x="3" y="5"/>
                    <a:pt x="2"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6" name="Freeform 603"/>
            <p:cNvSpPr>
              <a:spLocks noChangeAspect="1"/>
            </p:cNvSpPr>
            <p:nvPr/>
          </p:nvSpPr>
          <p:spPr bwMode="auto">
            <a:xfrm>
              <a:off x="5021302" y="2117993"/>
              <a:ext cx="7936" cy="6286"/>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4" y="1"/>
                    <a:pt x="4" y="2"/>
                    <a:pt x="3" y="2"/>
                  </a:cubicBezTo>
                  <a:cubicBezTo>
                    <a:pt x="3" y="3"/>
                    <a:pt x="2" y="3"/>
                    <a:pt x="2" y="2"/>
                  </a:cubicBezTo>
                  <a:cubicBezTo>
                    <a:pt x="1" y="2"/>
                    <a:pt x="0" y="1"/>
                    <a:pt x="1" y="0"/>
                  </a:cubicBezTo>
                  <a:cubicBezTo>
                    <a:pt x="2" y="0"/>
                    <a:pt x="3" y="0"/>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7" name="Freeform 604"/>
            <p:cNvSpPr>
              <a:spLocks noChangeAspect="1"/>
            </p:cNvSpPr>
            <p:nvPr/>
          </p:nvSpPr>
          <p:spPr bwMode="auto">
            <a:xfrm>
              <a:off x="4895900" y="2180850"/>
              <a:ext cx="3175" cy="4714"/>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8" name="Freeform 605"/>
            <p:cNvSpPr>
              <a:spLocks noChangeAspect="1"/>
            </p:cNvSpPr>
            <p:nvPr/>
          </p:nvSpPr>
          <p:spPr bwMode="auto">
            <a:xfrm>
              <a:off x="4545094" y="1794280"/>
              <a:ext cx="7936" cy="4714"/>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2"/>
                    <a:pt x="4" y="3"/>
                    <a:pt x="3" y="3"/>
                  </a:cubicBezTo>
                  <a:cubicBezTo>
                    <a:pt x="1" y="3"/>
                    <a:pt x="1" y="2"/>
                    <a:pt x="1" y="2"/>
                  </a:cubicBezTo>
                  <a:cubicBezTo>
                    <a:pt x="1" y="1"/>
                    <a:pt x="0" y="0"/>
                    <a:pt x="2" y="0"/>
                  </a:cubicBezTo>
                  <a:cubicBezTo>
                    <a:pt x="3" y="0"/>
                    <a:pt x="4" y="1"/>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49" name="Freeform 606"/>
            <p:cNvSpPr>
              <a:spLocks noChangeAspect="1"/>
            </p:cNvSpPr>
            <p:nvPr/>
          </p:nvSpPr>
          <p:spPr bwMode="auto">
            <a:xfrm>
              <a:off x="5718151" y="5763687"/>
              <a:ext cx="11112" cy="9429"/>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2" y="4"/>
                  </a:moveTo>
                  <a:cubicBezTo>
                    <a:pt x="1" y="3"/>
                    <a:pt x="0" y="3"/>
                    <a:pt x="1" y="2"/>
                  </a:cubicBezTo>
                  <a:cubicBezTo>
                    <a:pt x="1" y="0"/>
                    <a:pt x="3" y="0"/>
                    <a:pt x="3" y="1"/>
                  </a:cubicBezTo>
                  <a:cubicBezTo>
                    <a:pt x="4" y="1"/>
                    <a:pt x="6" y="2"/>
                    <a:pt x="6" y="3"/>
                  </a:cubicBezTo>
                  <a:cubicBezTo>
                    <a:pt x="5" y="5"/>
                    <a:pt x="3" y="4"/>
                    <a:pt x="2"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0" name="Freeform 607"/>
            <p:cNvSpPr>
              <a:spLocks noChangeAspect="1"/>
            </p:cNvSpPr>
            <p:nvPr/>
          </p:nvSpPr>
          <p:spPr bwMode="auto">
            <a:xfrm>
              <a:off x="7978550" y="5237261"/>
              <a:ext cx="3175" cy="7858"/>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2" y="4"/>
                    <a:pt x="1" y="4"/>
                  </a:cubicBezTo>
                  <a:cubicBezTo>
                    <a:pt x="1" y="3"/>
                    <a:pt x="0" y="3"/>
                    <a:pt x="0" y="2"/>
                  </a:cubicBezTo>
                  <a:cubicBezTo>
                    <a:pt x="0" y="1"/>
                    <a:pt x="1" y="0"/>
                    <a:pt x="1" y="0"/>
                  </a:cubicBezTo>
                  <a:cubicBezTo>
                    <a:pt x="2" y="1"/>
                    <a:pt x="2" y="2"/>
                    <a:pt x="2"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1" name="Freeform 608"/>
            <p:cNvSpPr>
              <a:spLocks noChangeAspect="1"/>
            </p:cNvSpPr>
            <p:nvPr/>
          </p:nvSpPr>
          <p:spPr bwMode="auto">
            <a:xfrm>
              <a:off x="7980137" y="5223119"/>
              <a:ext cx="3175" cy="7857"/>
            </a:xfrm>
            <a:custGeom>
              <a:avLst/>
              <a:gdLst>
                <a:gd name="T0" fmla="*/ 2147483647 w 2"/>
                <a:gd name="T1" fmla="*/ 2147483647 h 4"/>
                <a:gd name="T2" fmla="*/ 2147483647 w 2"/>
                <a:gd name="T3" fmla="*/ 2147483647 h 4"/>
                <a:gd name="T4" fmla="*/ 0 w 2"/>
                <a:gd name="T5" fmla="*/ 2147483647 h 4"/>
                <a:gd name="T6" fmla="*/ 2147483647 w 2"/>
                <a:gd name="T7" fmla="*/ 2147483647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2" y="4"/>
                    <a:pt x="1" y="4"/>
                  </a:cubicBezTo>
                  <a:cubicBezTo>
                    <a:pt x="0" y="4"/>
                    <a:pt x="0" y="3"/>
                    <a:pt x="0" y="2"/>
                  </a:cubicBezTo>
                  <a:cubicBezTo>
                    <a:pt x="0" y="2"/>
                    <a:pt x="0" y="0"/>
                    <a:pt x="1" y="1"/>
                  </a:cubicBezTo>
                  <a:cubicBezTo>
                    <a:pt x="2" y="1"/>
                    <a:pt x="2" y="2"/>
                    <a:pt x="2" y="3"/>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2" name="Freeform 609"/>
            <p:cNvSpPr>
              <a:spLocks noChangeAspect="1"/>
            </p:cNvSpPr>
            <p:nvPr/>
          </p:nvSpPr>
          <p:spPr bwMode="auto">
            <a:xfrm>
              <a:off x="5295914" y="1736137"/>
              <a:ext cx="6349" cy="4715"/>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3"/>
                    <a:pt x="0" y="3"/>
                    <a:pt x="0" y="2"/>
                  </a:cubicBezTo>
                  <a:cubicBezTo>
                    <a:pt x="0" y="2"/>
                    <a:pt x="1" y="1"/>
                    <a:pt x="1" y="1"/>
                  </a:cubicBezTo>
                  <a:cubicBezTo>
                    <a:pt x="1" y="1"/>
                    <a:pt x="2" y="0"/>
                    <a:pt x="2" y="1"/>
                  </a:cubicBezTo>
                  <a:cubicBezTo>
                    <a:pt x="3" y="2"/>
                    <a:pt x="2" y="2"/>
                    <a:pt x="1" y="2"/>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3" name="Freeform 610"/>
            <p:cNvSpPr>
              <a:spLocks noChangeAspect="1"/>
            </p:cNvSpPr>
            <p:nvPr/>
          </p:nvSpPr>
          <p:spPr bwMode="auto">
            <a:xfrm>
              <a:off x="4864153" y="1538138"/>
              <a:ext cx="4763" cy="3143"/>
            </a:xfrm>
            <a:custGeom>
              <a:avLst/>
              <a:gdLst>
                <a:gd name="T0" fmla="*/ 2147483647 w 3"/>
                <a:gd name="T1" fmla="*/ 2147483647 h 2"/>
                <a:gd name="T2" fmla="*/ 2147483647 w 3"/>
                <a:gd name="T3" fmla="*/ 0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1" y="1"/>
                    <a:pt x="0" y="0"/>
                    <a:pt x="1" y="0"/>
                  </a:cubicBezTo>
                  <a:cubicBezTo>
                    <a:pt x="1" y="0"/>
                    <a:pt x="2" y="0"/>
                    <a:pt x="2" y="0"/>
                  </a:cubicBezTo>
                  <a:cubicBezTo>
                    <a:pt x="3" y="1"/>
                    <a:pt x="3" y="1"/>
                    <a:pt x="3" y="2"/>
                  </a:cubicBezTo>
                  <a:cubicBezTo>
                    <a:pt x="2" y="2"/>
                    <a:pt x="1" y="2"/>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4" name="Freeform 611"/>
            <p:cNvSpPr>
              <a:spLocks noChangeAspect="1"/>
            </p:cNvSpPr>
            <p:nvPr/>
          </p:nvSpPr>
          <p:spPr bwMode="auto">
            <a:xfrm>
              <a:off x="4562555" y="1511425"/>
              <a:ext cx="4763" cy="6286"/>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2"/>
                    <a:pt x="2" y="2"/>
                  </a:cubicBezTo>
                  <a:cubicBezTo>
                    <a:pt x="2" y="3"/>
                    <a:pt x="1" y="2"/>
                    <a:pt x="1" y="2"/>
                  </a:cubicBezTo>
                  <a:cubicBezTo>
                    <a:pt x="0" y="2"/>
                    <a:pt x="0" y="1"/>
                    <a:pt x="0" y="1"/>
                  </a:cubicBezTo>
                  <a:cubicBezTo>
                    <a:pt x="1"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5" name="Freeform 612"/>
            <p:cNvSpPr>
              <a:spLocks noChangeAspect="1"/>
            </p:cNvSpPr>
            <p:nvPr/>
          </p:nvSpPr>
          <p:spPr bwMode="auto">
            <a:xfrm>
              <a:off x="4549856" y="1577424"/>
              <a:ext cx="6349" cy="4714"/>
            </a:xfrm>
            <a:custGeom>
              <a:avLst/>
              <a:gdLst>
                <a:gd name="T0" fmla="*/ 2147483647 w 3"/>
                <a:gd name="T1" fmla="*/ 2147483647 h 2"/>
                <a:gd name="T2" fmla="*/ 0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1" y="2"/>
                    <a:pt x="0" y="2"/>
                    <a:pt x="0" y="1"/>
                  </a:cubicBezTo>
                  <a:cubicBezTo>
                    <a:pt x="0" y="1"/>
                    <a:pt x="1" y="0"/>
                    <a:pt x="1" y="0"/>
                  </a:cubicBezTo>
                  <a:cubicBezTo>
                    <a:pt x="1" y="0"/>
                    <a:pt x="2" y="0"/>
                    <a:pt x="3" y="0"/>
                  </a:cubicBezTo>
                  <a:cubicBezTo>
                    <a:pt x="3" y="1"/>
                    <a:pt x="2"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6" name="Freeform 613"/>
            <p:cNvSpPr>
              <a:spLocks noChangeAspect="1"/>
            </p:cNvSpPr>
            <p:nvPr/>
          </p:nvSpPr>
          <p:spPr bwMode="auto">
            <a:xfrm>
              <a:off x="3873641" y="4416980"/>
              <a:ext cx="3175" cy="471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1" y="1"/>
                    <a:pt x="1" y="0"/>
                    <a:pt x="1" y="0"/>
                  </a:cubicBezTo>
                  <a:cubicBezTo>
                    <a:pt x="2" y="1"/>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7" name="Freeform 614"/>
            <p:cNvSpPr>
              <a:spLocks noChangeAspect="1"/>
            </p:cNvSpPr>
            <p:nvPr/>
          </p:nvSpPr>
          <p:spPr bwMode="auto">
            <a:xfrm>
              <a:off x="4065712" y="4644836"/>
              <a:ext cx="1587" cy="3143"/>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8" name="Freeform 615"/>
            <p:cNvSpPr>
              <a:spLocks noChangeAspect="1"/>
            </p:cNvSpPr>
            <p:nvPr/>
          </p:nvSpPr>
          <p:spPr bwMode="auto">
            <a:xfrm>
              <a:off x="8094427" y="5469831"/>
              <a:ext cx="3175" cy="4715"/>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1" y="2"/>
                  </a:cubicBezTo>
                  <a:cubicBezTo>
                    <a:pt x="1" y="2"/>
                    <a:pt x="1" y="1"/>
                    <a:pt x="0" y="1"/>
                  </a:cubicBezTo>
                  <a:cubicBezTo>
                    <a:pt x="0" y="1"/>
                    <a:pt x="0" y="0"/>
                    <a:pt x="1" y="0"/>
                  </a:cubicBezTo>
                  <a:cubicBezTo>
                    <a:pt x="2" y="0"/>
                    <a:pt x="2" y="0"/>
                    <a:pt x="2" y="1"/>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59" name="Freeform 616"/>
            <p:cNvSpPr>
              <a:spLocks noChangeAspect="1"/>
            </p:cNvSpPr>
            <p:nvPr/>
          </p:nvSpPr>
          <p:spPr bwMode="auto">
            <a:xfrm>
              <a:off x="7710287" y="5751116"/>
              <a:ext cx="3175" cy="6286"/>
            </a:xfrm>
            <a:custGeom>
              <a:avLst/>
              <a:gdLst>
                <a:gd name="T0" fmla="*/ 2147483647 w 1"/>
                <a:gd name="T1" fmla="*/ 2147483647 h 3"/>
                <a:gd name="T2" fmla="*/ 2147483647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1" y="3"/>
                  </a:cubicBezTo>
                  <a:cubicBezTo>
                    <a:pt x="0" y="3"/>
                    <a:pt x="0" y="2"/>
                    <a:pt x="0" y="1"/>
                  </a:cubicBezTo>
                  <a:cubicBezTo>
                    <a:pt x="0" y="1"/>
                    <a:pt x="0" y="0"/>
                    <a:pt x="1" y="0"/>
                  </a:cubicBezTo>
                  <a:cubicBezTo>
                    <a:pt x="1" y="0"/>
                    <a:pt x="1" y="1"/>
                    <a:pt x="1" y="2"/>
                  </a:cubicBezTo>
                  <a:close/>
                </a:path>
              </a:pathLst>
            </a:custGeom>
            <a:solidFill>
              <a:srgbClr val="56585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60" name="Freeform 617"/>
            <p:cNvSpPr>
              <a:spLocks noChangeAspect="1"/>
            </p:cNvSpPr>
            <p:nvPr/>
          </p:nvSpPr>
          <p:spPr bwMode="auto">
            <a:xfrm>
              <a:off x="7473770" y="5817116"/>
              <a:ext cx="4763" cy="4714"/>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61" name="Oval 618"/>
            <p:cNvSpPr>
              <a:spLocks noChangeAspect="1" noChangeArrowheads="1"/>
            </p:cNvSpPr>
            <p:nvPr/>
          </p:nvSpPr>
          <p:spPr bwMode="auto">
            <a:xfrm>
              <a:off x="7918230" y="5361404"/>
              <a:ext cx="0" cy="4714"/>
            </a:xfrm>
            <a:prstGeom prst="ellipse">
              <a:avLst/>
            </a:prstGeom>
            <a:solidFill>
              <a:srgbClr val="FF66CC"/>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862" name="Freeform 619"/>
            <p:cNvSpPr>
              <a:spLocks noChangeAspect="1"/>
            </p:cNvSpPr>
            <p:nvPr/>
          </p:nvSpPr>
          <p:spPr bwMode="auto">
            <a:xfrm>
              <a:off x="7921405" y="5245119"/>
              <a:ext cx="122227" cy="153999"/>
            </a:xfrm>
            <a:custGeom>
              <a:avLst/>
              <a:gdLst>
                <a:gd name="T0" fmla="*/ 2147483647 w 69"/>
                <a:gd name="T1" fmla="*/ 2147483647 h 81"/>
                <a:gd name="T2" fmla="*/ 2147483647 w 69"/>
                <a:gd name="T3" fmla="*/ 2147483647 h 81"/>
                <a:gd name="T4" fmla="*/ 2147483647 w 69"/>
                <a:gd name="T5" fmla="*/ 2147483647 h 81"/>
                <a:gd name="T6" fmla="*/ 2147483647 w 69"/>
                <a:gd name="T7" fmla="*/ 2147483647 h 81"/>
                <a:gd name="T8" fmla="*/ 2147483647 w 69"/>
                <a:gd name="T9" fmla="*/ 2147483647 h 81"/>
                <a:gd name="T10" fmla="*/ 2147483647 w 69"/>
                <a:gd name="T11" fmla="*/ 2147483647 h 81"/>
                <a:gd name="T12" fmla="*/ 2147483647 w 69"/>
                <a:gd name="T13" fmla="*/ 2147483647 h 81"/>
                <a:gd name="T14" fmla="*/ 2147483647 w 69"/>
                <a:gd name="T15" fmla="*/ 2147483647 h 81"/>
                <a:gd name="T16" fmla="*/ 2147483647 w 69"/>
                <a:gd name="T17" fmla="*/ 2147483647 h 81"/>
                <a:gd name="T18" fmla="*/ 2147483647 w 69"/>
                <a:gd name="T19" fmla="*/ 2147483647 h 81"/>
                <a:gd name="T20" fmla="*/ 2147483647 w 69"/>
                <a:gd name="T21" fmla="*/ 2147483647 h 81"/>
                <a:gd name="T22" fmla="*/ 2147483647 w 69"/>
                <a:gd name="T23" fmla="*/ 2147483647 h 81"/>
                <a:gd name="T24" fmla="*/ 2147483647 w 69"/>
                <a:gd name="T25" fmla="*/ 2147483647 h 81"/>
                <a:gd name="T26" fmla="*/ 2147483647 w 69"/>
                <a:gd name="T27" fmla="*/ 2147483647 h 81"/>
                <a:gd name="T28" fmla="*/ 2147483647 w 69"/>
                <a:gd name="T29" fmla="*/ 2147483647 h 81"/>
                <a:gd name="T30" fmla="*/ 2147483647 w 69"/>
                <a:gd name="T31" fmla="*/ 2147483647 h 81"/>
                <a:gd name="T32" fmla="*/ 2147483647 w 69"/>
                <a:gd name="T33" fmla="*/ 2147483647 h 81"/>
                <a:gd name="T34" fmla="*/ 2147483647 w 69"/>
                <a:gd name="T35" fmla="*/ 2147483647 h 81"/>
                <a:gd name="T36" fmla="*/ 2147483647 w 69"/>
                <a:gd name="T37" fmla="*/ 2147483647 h 81"/>
                <a:gd name="T38" fmla="*/ 2147483647 w 69"/>
                <a:gd name="T39" fmla="*/ 2147483647 h 81"/>
                <a:gd name="T40" fmla="*/ 2147483647 w 69"/>
                <a:gd name="T41" fmla="*/ 2147483647 h 81"/>
                <a:gd name="T42" fmla="*/ 2147483647 w 69"/>
                <a:gd name="T43" fmla="*/ 2147483647 h 81"/>
                <a:gd name="T44" fmla="*/ 2147483647 w 69"/>
                <a:gd name="T45" fmla="*/ 2147483647 h 81"/>
                <a:gd name="T46" fmla="*/ 2147483647 w 69"/>
                <a:gd name="T47" fmla="*/ 2147483647 h 81"/>
                <a:gd name="T48" fmla="*/ 2147483647 w 69"/>
                <a:gd name="T49" fmla="*/ 2147483647 h 81"/>
                <a:gd name="T50" fmla="*/ 2147483647 w 69"/>
                <a:gd name="T51" fmla="*/ 2147483647 h 81"/>
                <a:gd name="T52" fmla="*/ 2147483647 w 69"/>
                <a:gd name="T53" fmla="*/ 2147483647 h 81"/>
                <a:gd name="T54" fmla="*/ 2147483647 w 69"/>
                <a:gd name="T55" fmla="*/ 2147483647 h 81"/>
                <a:gd name="T56" fmla="*/ 2147483647 w 69"/>
                <a:gd name="T57" fmla="*/ 2147483647 h 81"/>
                <a:gd name="T58" fmla="*/ 2147483647 w 69"/>
                <a:gd name="T59" fmla="*/ 2147483647 h 81"/>
                <a:gd name="T60" fmla="*/ 2147483647 w 69"/>
                <a:gd name="T61" fmla="*/ 2147483647 h 81"/>
                <a:gd name="T62" fmla="*/ 2147483647 w 69"/>
                <a:gd name="T63" fmla="*/ 2147483647 h 81"/>
                <a:gd name="T64" fmla="*/ 2147483647 w 69"/>
                <a:gd name="T65" fmla="*/ 2147483647 h 81"/>
                <a:gd name="T66" fmla="*/ 2147483647 w 69"/>
                <a:gd name="T67" fmla="*/ 2147483647 h 81"/>
                <a:gd name="T68" fmla="*/ 2147483647 w 69"/>
                <a:gd name="T69" fmla="*/ 2147483647 h 81"/>
                <a:gd name="T70" fmla="*/ 2147483647 w 69"/>
                <a:gd name="T71" fmla="*/ 2147483647 h 81"/>
                <a:gd name="T72" fmla="*/ 2147483647 w 69"/>
                <a:gd name="T73" fmla="*/ 2147483647 h 81"/>
                <a:gd name="T74" fmla="*/ 2147483647 w 69"/>
                <a:gd name="T75" fmla="*/ 2147483647 h 81"/>
                <a:gd name="T76" fmla="*/ 2147483647 w 69"/>
                <a:gd name="T77" fmla="*/ 2147483647 h 81"/>
                <a:gd name="T78" fmla="*/ 2147483647 w 69"/>
                <a:gd name="T79" fmla="*/ 2147483647 h 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81"/>
                <a:gd name="T122" fmla="*/ 69 w 69"/>
                <a:gd name="T123" fmla="*/ 81 h 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81">
                  <a:moveTo>
                    <a:pt x="44" y="19"/>
                  </a:moveTo>
                  <a:cubicBezTo>
                    <a:pt x="48" y="20"/>
                    <a:pt x="52" y="20"/>
                    <a:pt x="55" y="18"/>
                  </a:cubicBezTo>
                  <a:cubicBezTo>
                    <a:pt x="58" y="17"/>
                    <a:pt x="59" y="13"/>
                    <a:pt x="62" y="12"/>
                  </a:cubicBezTo>
                  <a:cubicBezTo>
                    <a:pt x="64" y="12"/>
                    <a:pt x="68" y="13"/>
                    <a:pt x="69" y="16"/>
                  </a:cubicBezTo>
                  <a:cubicBezTo>
                    <a:pt x="69" y="17"/>
                    <a:pt x="65" y="18"/>
                    <a:pt x="64" y="20"/>
                  </a:cubicBezTo>
                  <a:cubicBezTo>
                    <a:pt x="63" y="23"/>
                    <a:pt x="64" y="27"/>
                    <a:pt x="61" y="29"/>
                  </a:cubicBezTo>
                  <a:cubicBezTo>
                    <a:pt x="60" y="31"/>
                    <a:pt x="56" y="29"/>
                    <a:pt x="54" y="30"/>
                  </a:cubicBezTo>
                  <a:cubicBezTo>
                    <a:pt x="52" y="32"/>
                    <a:pt x="53" y="35"/>
                    <a:pt x="53" y="37"/>
                  </a:cubicBezTo>
                  <a:cubicBezTo>
                    <a:pt x="53" y="38"/>
                    <a:pt x="53" y="39"/>
                    <a:pt x="53" y="39"/>
                  </a:cubicBezTo>
                  <a:cubicBezTo>
                    <a:pt x="53" y="40"/>
                    <a:pt x="52" y="42"/>
                    <a:pt x="51" y="41"/>
                  </a:cubicBezTo>
                  <a:cubicBezTo>
                    <a:pt x="50" y="41"/>
                    <a:pt x="51" y="39"/>
                    <a:pt x="50" y="38"/>
                  </a:cubicBezTo>
                  <a:cubicBezTo>
                    <a:pt x="48" y="38"/>
                    <a:pt x="45" y="37"/>
                    <a:pt x="44" y="38"/>
                  </a:cubicBezTo>
                  <a:cubicBezTo>
                    <a:pt x="41" y="40"/>
                    <a:pt x="38" y="42"/>
                    <a:pt x="38" y="44"/>
                  </a:cubicBezTo>
                  <a:cubicBezTo>
                    <a:pt x="37" y="46"/>
                    <a:pt x="42" y="47"/>
                    <a:pt x="41" y="48"/>
                  </a:cubicBezTo>
                  <a:cubicBezTo>
                    <a:pt x="39" y="52"/>
                    <a:pt x="35" y="54"/>
                    <a:pt x="32" y="58"/>
                  </a:cubicBezTo>
                  <a:cubicBezTo>
                    <a:pt x="29" y="61"/>
                    <a:pt x="28" y="66"/>
                    <a:pt x="25" y="69"/>
                  </a:cubicBezTo>
                  <a:cubicBezTo>
                    <a:pt x="21" y="73"/>
                    <a:pt x="17" y="77"/>
                    <a:pt x="13" y="80"/>
                  </a:cubicBezTo>
                  <a:cubicBezTo>
                    <a:pt x="11" y="81"/>
                    <a:pt x="9" y="79"/>
                    <a:pt x="7" y="78"/>
                  </a:cubicBezTo>
                  <a:cubicBezTo>
                    <a:pt x="6" y="77"/>
                    <a:pt x="3" y="76"/>
                    <a:pt x="4" y="74"/>
                  </a:cubicBezTo>
                  <a:cubicBezTo>
                    <a:pt x="5" y="71"/>
                    <a:pt x="9" y="68"/>
                    <a:pt x="11" y="65"/>
                  </a:cubicBezTo>
                  <a:cubicBezTo>
                    <a:pt x="13" y="63"/>
                    <a:pt x="15" y="61"/>
                    <a:pt x="15" y="59"/>
                  </a:cubicBezTo>
                  <a:cubicBezTo>
                    <a:pt x="15" y="56"/>
                    <a:pt x="15" y="53"/>
                    <a:pt x="13" y="51"/>
                  </a:cubicBezTo>
                  <a:cubicBezTo>
                    <a:pt x="12" y="49"/>
                    <a:pt x="10" y="50"/>
                    <a:pt x="8" y="49"/>
                  </a:cubicBezTo>
                  <a:cubicBezTo>
                    <a:pt x="7" y="48"/>
                    <a:pt x="5" y="47"/>
                    <a:pt x="4" y="46"/>
                  </a:cubicBezTo>
                  <a:cubicBezTo>
                    <a:pt x="2" y="45"/>
                    <a:pt x="0" y="44"/>
                    <a:pt x="1" y="43"/>
                  </a:cubicBezTo>
                  <a:cubicBezTo>
                    <a:pt x="1" y="41"/>
                    <a:pt x="4" y="39"/>
                    <a:pt x="6" y="38"/>
                  </a:cubicBezTo>
                  <a:cubicBezTo>
                    <a:pt x="8" y="37"/>
                    <a:pt x="11" y="37"/>
                    <a:pt x="13" y="35"/>
                  </a:cubicBezTo>
                  <a:cubicBezTo>
                    <a:pt x="16" y="32"/>
                    <a:pt x="16" y="28"/>
                    <a:pt x="18" y="24"/>
                  </a:cubicBezTo>
                  <a:cubicBezTo>
                    <a:pt x="18" y="23"/>
                    <a:pt x="21" y="22"/>
                    <a:pt x="21" y="20"/>
                  </a:cubicBezTo>
                  <a:cubicBezTo>
                    <a:pt x="22" y="17"/>
                    <a:pt x="20" y="14"/>
                    <a:pt x="20" y="11"/>
                  </a:cubicBezTo>
                  <a:cubicBezTo>
                    <a:pt x="20" y="9"/>
                    <a:pt x="20" y="7"/>
                    <a:pt x="22" y="5"/>
                  </a:cubicBezTo>
                  <a:cubicBezTo>
                    <a:pt x="22" y="5"/>
                    <a:pt x="24" y="7"/>
                    <a:pt x="25" y="6"/>
                  </a:cubicBezTo>
                  <a:cubicBezTo>
                    <a:pt x="26" y="5"/>
                    <a:pt x="25" y="3"/>
                    <a:pt x="26" y="3"/>
                  </a:cubicBezTo>
                  <a:cubicBezTo>
                    <a:pt x="27" y="2"/>
                    <a:pt x="29" y="3"/>
                    <a:pt x="29" y="4"/>
                  </a:cubicBezTo>
                  <a:cubicBezTo>
                    <a:pt x="30" y="5"/>
                    <a:pt x="28" y="7"/>
                    <a:pt x="29" y="8"/>
                  </a:cubicBezTo>
                  <a:cubicBezTo>
                    <a:pt x="30" y="8"/>
                    <a:pt x="32" y="9"/>
                    <a:pt x="33" y="8"/>
                  </a:cubicBezTo>
                  <a:cubicBezTo>
                    <a:pt x="34" y="6"/>
                    <a:pt x="32" y="4"/>
                    <a:pt x="33" y="2"/>
                  </a:cubicBezTo>
                  <a:cubicBezTo>
                    <a:pt x="33" y="1"/>
                    <a:pt x="36" y="0"/>
                    <a:pt x="36" y="2"/>
                  </a:cubicBezTo>
                  <a:cubicBezTo>
                    <a:pt x="37" y="6"/>
                    <a:pt x="34" y="11"/>
                    <a:pt x="36" y="15"/>
                  </a:cubicBezTo>
                  <a:cubicBezTo>
                    <a:pt x="37" y="18"/>
                    <a:pt x="41" y="19"/>
                    <a:pt x="44" y="19"/>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63" name="Freeform 620"/>
            <p:cNvSpPr>
              <a:spLocks noChangeAspect="1"/>
            </p:cNvSpPr>
            <p:nvPr/>
          </p:nvSpPr>
          <p:spPr bwMode="auto">
            <a:xfrm>
              <a:off x="7935691" y="5172833"/>
              <a:ext cx="33334" cy="76999"/>
            </a:xfrm>
            <a:custGeom>
              <a:avLst/>
              <a:gdLst>
                <a:gd name="T0" fmla="*/ 2147483647 w 20"/>
                <a:gd name="T1" fmla="*/ 2147483647 h 40"/>
                <a:gd name="T2" fmla="*/ 2147483647 w 20"/>
                <a:gd name="T3" fmla="*/ 2147483647 h 40"/>
                <a:gd name="T4" fmla="*/ 2147483647 w 20"/>
                <a:gd name="T5" fmla="*/ 2147483647 h 40"/>
                <a:gd name="T6" fmla="*/ 2147483647 w 20"/>
                <a:gd name="T7" fmla="*/ 2147483647 h 40"/>
                <a:gd name="T8" fmla="*/ 2147483647 w 20"/>
                <a:gd name="T9" fmla="*/ 2147483647 h 40"/>
                <a:gd name="T10" fmla="*/ 2147483647 w 20"/>
                <a:gd name="T11" fmla="*/ 2147483647 h 40"/>
                <a:gd name="T12" fmla="*/ 2147483647 w 20"/>
                <a:gd name="T13" fmla="*/ 2147483647 h 40"/>
                <a:gd name="T14" fmla="*/ 2147483647 w 20"/>
                <a:gd name="T15" fmla="*/ 2147483647 h 40"/>
                <a:gd name="T16" fmla="*/ 2147483647 w 20"/>
                <a:gd name="T17" fmla="*/ 2147483647 h 40"/>
                <a:gd name="T18" fmla="*/ 2147483647 w 20"/>
                <a:gd name="T19" fmla="*/ 2147483647 h 40"/>
                <a:gd name="T20" fmla="*/ 2147483647 w 20"/>
                <a:gd name="T21" fmla="*/ 2147483647 h 40"/>
                <a:gd name="T22" fmla="*/ 2147483647 w 20"/>
                <a:gd name="T23" fmla="*/ 2147483647 h 40"/>
                <a:gd name="T24" fmla="*/ 2147483647 w 20"/>
                <a:gd name="T25" fmla="*/ 2147483647 h 40"/>
                <a:gd name="T26" fmla="*/ 2147483647 w 20"/>
                <a:gd name="T27" fmla="*/ 2147483647 h 40"/>
                <a:gd name="T28" fmla="*/ 2147483647 w 20"/>
                <a:gd name="T29" fmla="*/ 2147483647 h 40"/>
                <a:gd name="T30" fmla="*/ 2147483647 w 20"/>
                <a:gd name="T31" fmla="*/ 2147483647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
                <a:gd name="T49" fmla="*/ 0 h 40"/>
                <a:gd name="T50" fmla="*/ 20 w 20"/>
                <a:gd name="T51" fmla="*/ 40 h 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 h="40">
                  <a:moveTo>
                    <a:pt x="13" y="34"/>
                  </a:moveTo>
                  <a:cubicBezTo>
                    <a:pt x="13" y="36"/>
                    <a:pt x="13" y="38"/>
                    <a:pt x="14" y="39"/>
                  </a:cubicBezTo>
                  <a:cubicBezTo>
                    <a:pt x="15" y="40"/>
                    <a:pt x="17" y="40"/>
                    <a:pt x="17" y="39"/>
                  </a:cubicBezTo>
                  <a:cubicBezTo>
                    <a:pt x="19" y="36"/>
                    <a:pt x="20" y="32"/>
                    <a:pt x="20" y="29"/>
                  </a:cubicBezTo>
                  <a:cubicBezTo>
                    <a:pt x="20" y="26"/>
                    <a:pt x="17" y="24"/>
                    <a:pt x="17" y="21"/>
                  </a:cubicBezTo>
                  <a:cubicBezTo>
                    <a:pt x="17" y="20"/>
                    <a:pt x="20" y="22"/>
                    <a:pt x="20" y="21"/>
                  </a:cubicBezTo>
                  <a:cubicBezTo>
                    <a:pt x="20" y="18"/>
                    <a:pt x="20" y="16"/>
                    <a:pt x="18" y="14"/>
                  </a:cubicBezTo>
                  <a:cubicBezTo>
                    <a:pt x="16" y="11"/>
                    <a:pt x="13" y="10"/>
                    <a:pt x="10" y="8"/>
                  </a:cubicBezTo>
                  <a:cubicBezTo>
                    <a:pt x="8" y="7"/>
                    <a:pt x="6" y="7"/>
                    <a:pt x="5" y="5"/>
                  </a:cubicBezTo>
                  <a:cubicBezTo>
                    <a:pt x="4" y="4"/>
                    <a:pt x="6" y="2"/>
                    <a:pt x="5" y="2"/>
                  </a:cubicBezTo>
                  <a:cubicBezTo>
                    <a:pt x="4" y="1"/>
                    <a:pt x="1" y="0"/>
                    <a:pt x="1" y="2"/>
                  </a:cubicBezTo>
                  <a:cubicBezTo>
                    <a:pt x="0" y="5"/>
                    <a:pt x="4" y="7"/>
                    <a:pt x="5" y="10"/>
                  </a:cubicBezTo>
                  <a:cubicBezTo>
                    <a:pt x="5" y="11"/>
                    <a:pt x="4" y="12"/>
                    <a:pt x="4" y="13"/>
                  </a:cubicBezTo>
                  <a:cubicBezTo>
                    <a:pt x="6" y="19"/>
                    <a:pt x="9" y="24"/>
                    <a:pt x="12" y="29"/>
                  </a:cubicBezTo>
                  <a:cubicBezTo>
                    <a:pt x="13" y="30"/>
                    <a:pt x="16" y="29"/>
                    <a:pt x="16" y="30"/>
                  </a:cubicBezTo>
                  <a:cubicBezTo>
                    <a:pt x="16" y="32"/>
                    <a:pt x="13" y="33"/>
                    <a:pt x="13" y="34"/>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64" name="Freeform 621"/>
            <p:cNvSpPr>
              <a:spLocks noChangeAspect="1"/>
            </p:cNvSpPr>
            <p:nvPr/>
          </p:nvSpPr>
          <p:spPr bwMode="auto">
            <a:xfrm>
              <a:off x="7710287" y="5359832"/>
              <a:ext cx="214293" cy="201142"/>
            </a:xfrm>
            <a:custGeom>
              <a:avLst/>
              <a:gdLst>
                <a:gd name="T0" fmla="*/ 2147483647 w 121"/>
                <a:gd name="T1" fmla="*/ 2147483647 h 105"/>
                <a:gd name="T2" fmla="*/ 2147483647 w 121"/>
                <a:gd name="T3" fmla="*/ 2147483647 h 105"/>
                <a:gd name="T4" fmla="*/ 2147483647 w 121"/>
                <a:gd name="T5" fmla="*/ 2147483647 h 105"/>
                <a:gd name="T6" fmla="*/ 2147483647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2147483647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2147483647 w 121"/>
                <a:gd name="T55" fmla="*/ 0 h 105"/>
                <a:gd name="T56" fmla="*/ 2147483647 w 121"/>
                <a:gd name="T57" fmla="*/ 0 h 105"/>
                <a:gd name="T58" fmla="*/ 2147483647 w 121"/>
                <a:gd name="T59" fmla="*/ 2147483647 h 105"/>
                <a:gd name="T60" fmla="*/ 2147483647 w 121"/>
                <a:gd name="T61" fmla="*/ 2147483647 h 105"/>
                <a:gd name="T62" fmla="*/ 2147483647 w 121"/>
                <a:gd name="T63" fmla="*/ 2147483647 h 105"/>
                <a:gd name="T64" fmla="*/ 2147483647 w 121"/>
                <a:gd name="T65" fmla="*/ 2147483647 h 105"/>
                <a:gd name="T66" fmla="*/ 2147483647 w 121"/>
                <a:gd name="T67" fmla="*/ 2147483647 h 105"/>
                <a:gd name="T68" fmla="*/ 2147483647 w 121"/>
                <a:gd name="T69" fmla="*/ 2147483647 h 105"/>
                <a:gd name="T70" fmla="*/ 2147483647 w 121"/>
                <a:gd name="T71" fmla="*/ 2147483647 h 105"/>
                <a:gd name="T72" fmla="*/ 2147483647 w 121"/>
                <a:gd name="T73" fmla="*/ 2147483647 h 105"/>
                <a:gd name="T74" fmla="*/ 2147483647 w 121"/>
                <a:gd name="T75" fmla="*/ 2147483647 h 105"/>
                <a:gd name="T76" fmla="*/ 2147483647 w 121"/>
                <a:gd name="T77" fmla="*/ 2147483647 h 10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105"/>
                <a:gd name="T119" fmla="*/ 121 w 121"/>
                <a:gd name="T120" fmla="*/ 105 h 10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105">
                  <a:moveTo>
                    <a:pt x="116" y="23"/>
                  </a:moveTo>
                  <a:cubicBezTo>
                    <a:pt x="113" y="26"/>
                    <a:pt x="109" y="29"/>
                    <a:pt x="106" y="32"/>
                  </a:cubicBezTo>
                  <a:cubicBezTo>
                    <a:pt x="103" y="35"/>
                    <a:pt x="102" y="39"/>
                    <a:pt x="99" y="41"/>
                  </a:cubicBezTo>
                  <a:cubicBezTo>
                    <a:pt x="97" y="44"/>
                    <a:pt x="93" y="45"/>
                    <a:pt x="91" y="48"/>
                  </a:cubicBezTo>
                  <a:cubicBezTo>
                    <a:pt x="90" y="49"/>
                    <a:pt x="90" y="50"/>
                    <a:pt x="91" y="51"/>
                  </a:cubicBezTo>
                  <a:cubicBezTo>
                    <a:pt x="92" y="52"/>
                    <a:pt x="95" y="51"/>
                    <a:pt x="96" y="53"/>
                  </a:cubicBezTo>
                  <a:cubicBezTo>
                    <a:pt x="97" y="54"/>
                    <a:pt x="97" y="56"/>
                    <a:pt x="95" y="56"/>
                  </a:cubicBezTo>
                  <a:cubicBezTo>
                    <a:pt x="92" y="57"/>
                    <a:pt x="89" y="54"/>
                    <a:pt x="85" y="55"/>
                  </a:cubicBezTo>
                  <a:cubicBezTo>
                    <a:pt x="81" y="55"/>
                    <a:pt x="77" y="58"/>
                    <a:pt x="73" y="60"/>
                  </a:cubicBezTo>
                  <a:cubicBezTo>
                    <a:pt x="71" y="62"/>
                    <a:pt x="68" y="63"/>
                    <a:pt x="67" y="66"/>
                  </a:cubicBezTo>
                  <a:cubicBezTo>
                    <a:pt x="65" y="68"/>
                    <a:pt x="67" y="72"/>
                    <a:pt x="65" y="75"/>
                  </a:cubicBezTo>
                  <a:cubicBezTo>
                    <a:pt x="64" y="78"/>
                    <a:pt x="61" y="81"/>
                    <a:pt x="58" y="84"/>
                  </a:cubicBezTo>
                  <a:cubicBezTo>
                    <a:pt x="54" y="88"/>
                    <a:pt x="50" y="91"/>
                    <a:pt x="46" y="94"/>
                  </a:cubicBezTo>
                  <a:cubicBezTo>
                    <a:pt x="42" y="98"/>
                    <a:pt x="39" y="102"/>
                    <a:pt x="34" y="104"/>
                  </a:cubicBezTo>
                  <a:cubicBezTo>
                    <a:pt x="32" y="105"/>
                    <a:pt x="29" y="104"/>
                    <a:pt x="27" y="103"/>
                  </a:cubicBezTo>
                  <a:cubicBezTo>
                    <a:pt x="25" y="102"/>
                    <a:pt x="25" y="98"/>
                    <a:pt x="23" y="97"/>
                  </a:cubicBezTo>
                  <a:cubicBezTo>
                    <a:pt x="21" y="96"/>
                    <a:pt x="18" y="95"/>
                    <a:pt x="16" y="95"/>
                  </a:cubicBezTo>
                  <a:cubicBezTo>
                    <a:pt x="12" y="95"/>
                    <a:pt x="7" y="96"/>
                    <a:pt x="3" y="94"/>
                  </a:cubicBezTo>
                  <a:cubicBezTo>
                    <a:pt x="2" y="94"/>
                    <a:pt x="0" y="91"/>
                    <a:pt x="1" y="89"/>
                  </a:cubicBezTo>
                  <a:cubicBezTo>
                    <a:pt x="3" y="84"/>
                    <a:pt x="7" y="80"/>
                    <a:pt x="11" y="77"/>
                  </a:cubicBezTo>
                  <a:cubicBezTo>
                    <a:pt x="16" y="72"/>
                    <a:pt x="21" y="69"/>
                    <a:pt x="26" y="65"/>
                  </a:cubicBezTo>
                  <a:cubicBezTo>
                    <a:pt x="30" y="62"/>
                    <a:pt x="34" y="59"/>
                    <a:pt x="38" y="57"/>
                  </a:cubicBezTo>
                  <a:cubicBezTo>
                    <a:pt x="40" y="56"/>
                    <a:pt x="43" y="56"/>
                    <a:pt x="46" y="55"/>
                  </a:cubicBezTo>
                  <a:cubicBezTo>
                    <a:pt x="52" y="51"/>
                    <a:pt x="57" y="47"/>
                    <a:pt x="63" y="43"/>
                  </a:cubicBezTo>
                  <a:cubicBezTo>
                    <a:pt x="67" y="40"/>
                    <a:pt x="73" y="38"/>
                    <a:pt x="76" y="35"/>
                  </a:cubicBezTo>
                  <a:cubicBezTo>
                    <a:pt x="80" y="31"/>
                    <a:pt x="81" y="26"/>
                    <a:pt x="84" y="23"/>
                  </a:cubicBezTo>
                  <a:cubicBezTo>
                    <a:pt x="86" y="19"/>
                    <a:pt x="90" y="16"/>
                    <a:pt x="93" y="13"/>
                  </a:cubicBezTo>
                  <a:cubicBezTo>
                    <a:pt x="95" y="9"/>
                    <a:pt x="97" y="4"/>
                    <a:pt x="100" y="0"/>
                  </a:cubicBezTo>
                  <a:cubicBezTo>
                    <a:pt x="101" y="0"/>
                    <a:pt x="103" y="0"/>
                    <a:pt x="104" y="0"/>
                  </a:cubicBezTo>
                  <a:cubicBezTo>
                    <a:pt x="104" y="1"/>
                    <a:pt x="103" y="3"/>
                    <a:pt x="104" y="4"/>
                  </a:cubicBezTo>
                  <a:cubicBezTo>
                    <a:pt x="104" y="5"/>
                    <a:pt x="107" y="4"/>
                    <a:pt x="107" y="6"/>
                  </a:cubicBezTo>
                  <a:cubicBezTo>
                    <a:pt x="108" y="7"/>
                    <a:pt x="105" y="9"/>
                    <a:pt x="105" y="11"/>
                  </a:cubicBezTo>
                  <a:cubicBezTo>
                    <a:pt x="106" y="12"/>
                    <a:pt x="108" y="15"/>
                    <a:pt x="109" y="14"/>
                  </a:cubicBezTo>
                  <a:cubicBezTo>
                    <a:pt x="112" y="13"/>
                    <a:pt x="112" y="9"/>
                    <a:pt x="114" y="7"/>
                  </a:cubicBezTo>
                  <a:cubicBezTo>
                    <a:pt x="115" y="6"/>
                    <a:pt x="117" y="5"/>
                    <a:pt x="118" y="5"/>
                  </a:cubicBezTo>
                  <a:cubicBezTo>
                    <a:pt x="119" y="6"/>
                    <a:pt x="119" y="9"/>
                    <a:pt x="120" y="10"/>
                  </a:cubicBezTo>
                  <a:cubicBezTo>
                    <a:pt x="120" y="11"/>
                    <a:pt x="121" y="13"/>
                    <a:pt x="121" y="14"/>
                  </a:cubicBezTo>
                  <a:cubicBezTo>
                    <a:pt x="120" y="15"/>
                    <a:pt x="117" y="16"/>
                    <a:pt x="116" y="18"/>
                  </a:cubicBezTo>
                  <a:cubicBezTo>
                    <a:pt x="116" y="19"/>
                    <a:pt x="117" y="21"/>
                    <a:pt x="116" y="23"/>
                  </a:cubicBezTo>
                  <a:close/>
                </a:path>
              </a:pathLst>
            </a:custGeom>
            <a:solidFill>
              <a:srgbClr val="F47729">
                <a:lumMod val="40000"/>
                <a:lumOff val="60000"/>
              </a:srgbClr>
            </a:solidFill>
            <a:ln w="3175" cap="rnd">
              <a:noFill/>
              <a:round/>
              <a:headEnd/>
              <a:tailEnd/>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65" name="Freeform 622"/>
            <p:cNvSpPr>
              <a:spLocks noChangeAspect="1"/>
            </p:cNvSpPr>
            <p:nvPr/>
          </p:nvSpPr>
          <p:spPr bwMode="auto">
            <a:xfrm>
              <a:off x="7727747" y="5556260"/>
              <a:ext cx="19048" cy="23571"/>
            </a:xfrm>
            <a:custGeom>
              <a:avLst/>
              <a:gdLst>
                <a:gd name="T0" fmla="*/ 2147483647 w 11"/>
                <a:gd name="T1" fmla="*/ 0 h 12"/>
                <a:gd name="T2" fmla="*/ 2147483647 w 11"/>
                <a:gd name="T3" fmla="*/ 2147483647 h 12"/>
                <a:gd name="T4" fmla="*/ 2147483647 w 11"/>
                <a:gd name="T5" fmla="*/ 2147483647 h 12"/>
                <a:gd name="T6" fmla="*/ 2147483647 w 11"/>
                <a:gd name="T7" fmla="*/ 2147483647 h 12"/>
                <a:gd name="T8" fmla="*/ 2147483647 w 11"/>
                <a:gd name="T9" fmla="*/ 2147483647 h 12"/>
                <a:gd name="T10" fmla="*/ 2147483647 w 11"/>
                <a:gd name="T11" fmla="*/ 2147483647 h 12"/>
                <a:gd name="T12" fmla="*/ 2147483647 w 11"/>
                <a:gd name="T13" fmla="*/ 2147483647 h 12"/>
                <a:gd name="T14" fmla="*/ 2147483647 w 11"/>
                <a:gd name="T15" fmla="*/ 2147483647 h 12"/>
                <a:gd name="T16" fmla="*/ 2147483647 w 11"/>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2"/>
                <a:gd name="T29" fmla="*/ 11 w 11"/>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2">
                  <a:moveTo>
                    <a:pt x="8" y="0"/>
                  </a:moveTo>
                  <a:cubicBezTo>
                    <a:pt x="9" y="1"/>
                    <a:pt x="10" y="2"/>
                    <a:pt x="10" y="3"/>
                  </a:cubicBezTo>
                  <a:cubicBezTo>
                    <a:pt x="10" y="4"/>
                    <a:pt x="7" y="4"/>
                    <a:pt x="8" y="5"/>
                  </a:cubicBezTo>
                  <a:cubicBezTo>
                    <a:pt x="8" y="7"/>
                    <a:pt x="11" y="7"/>
                    <a:pt x="11" y="8"/>
                  </a:cubicBezTo>
                  <a:cubicBezTo>
                    <a:pt x="11" y="9"/>
                    <a:pt x="9" y="9"/>
                    <a:pt x="8" y="10"/>
                  </a:cubicBezTo>
                  <a:cubicBezTo>
                    <a:pt x="6" y="11"/>
                    <a:pt x="4" y="12"/>
                    <a:pt x="1" y="12"/>
                  </a:cubicBezTo>
                  <a:cubicBezTo>
                    <a:pt x="1" y="12"/>
                    <a:pt x="0" y="11"/>
                    <a:pt x="1" y="10"/>
                  </a:cubicBezTo>
                  <a:cubicBezTo>
                    <a:pt x="2" y="7"/>
                    <a:pt x="4" y="4"/>
                    <a:pt x="6" y="1"/>
                  </a:cubicBezTo>
                  <a:cubicBezTo>
                    <a:pt x="6" y="0"/>
                    <a:pt x="7" y="0"/>
                    <a:pt x="8"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866" name="Freeform 623"/>
            <p:cNvSpPr>
              <a:spLocks noChangeAspect="1"/>
            </p:cNvSpPr>
            <p:nvPr/>
          </p:nvSpPr>
          <p:spPr bwMode="auto">
            <a:xfrm>
              <a:off x="7662666" y="5681973"/>
              <a:ext cx="9524" cy="18857"/>
            </a:xfrm>
            <a:custGeom>
              <a:avLst/>
              <a:gdLst>
                <a:gd name="T0" fmla="*/ 2147483647 w 6"/>
                <a:gd name="T1" fmla="*/ 2147483647 h 10"/>
                <a:gd name="T2" fmla="*/ 2147483647 w 6"/>
                <a:gd name="T3" fmla="*/ 2147483647 h 10"/>
                <a:gd name="T4" fmla="*/ 2147483647 w 6"/>
                <a:gd name="T5" fmla="*/ 2147483647 h 10"/>
                <a:gd name="T6" fmla="*/ 2147483647 w 6"/>
                <a:gd name="T7" fmla="*/ 2147483647 h 10"/>
                <a:gd name="T8" fmla="*/ 2147483647 w 6"/>
                <a:gd name="T9" fmla="*/ 2147483647 h 10"/>
                <a:gd name="T10" fmla="*/ 2147483647 w 6"/>
                <a:gd name="T11" fmla="*/ 2147483647 h 10"/>
                <a:gd name="T12" fmla="*/ 0 60000 65536"/>
                <a:gd name="T13" fmla="*/ 0 60000 65536"/>
                <a:gd name="T14" fmla="*/ 0 60000 65536"/>
                <a:gd name="T15" fmla="*/ 0 60000 65536"/>
                <a:gd name="T16" fmla="*/ 0 60000 65536"/>
                <a:gd name="T17" fmla="*/ 0 60000 65536"/>
                <a:gd name="T18" fmla="*/ 0 w 6"/>
                <a:gd name="T19" fmla="*/ 0 h 10"/>
                <a:gd name="T20" fmla="*/ 6 w 6"/>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6" h="10">
                  <a:moveTo>
                    <a:pt x="1" y="5"/>
                  </a:moveTo>
                  <a:cubicBezTo>
                    <a:pt x="1" y="3"/>
                    <a:pt x="3" y="2"/>
                    <a:pt x="4" y="1"/>
                  </a:cubicBezTo>
                  <a:cubicBezTo>
                    <a:pt x="5" y="0"/>
                    <a:pt x="6" y="1"/>
                    <a:pt x="6" y="1"/>
                  </a:cubicBezTo>
                  <a:cubicBezTo>
                    <a:pt x="6" y="4"/>
                    <a:pt x="5" y="7"/>
                    <a:pt x="4" y="9"/>
                  </a:cubicBezTo>
                  <a:cubicBezTo>
                    <a:pt x="4" y="9"/>
                    <a:pt x="2" y="10"/>
                    <a:pt x="1" y="9"/>
                  </a:cubicBezTo>
                  <a:cubicBezTo>
                    <a:pt x="0" y="8"/>
                    <a:pt x="0" y="6"/>
                    <a:pt x="1" y="5"/>
                  </a:cubicBezTo>
                  <a:close/>
                </a:path>
              </a:pathLst>
            </a:custGeom>
            <a:solidFill>
              <a:srgbClr val="56585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67" name="Freeform 624"/>
            <p:cNvSpPr>
              <a:spLocks noChangeAspect="1"/>
            </p:cNvSpPr>
            <p:nvPr/>
          </p:nvSpPr>
          <p:spPr bwMode="auto">
            <a:xfrm>
              <a:off x="5635609" y="5614402"/>
              <a:ext cx="44446" cy="42429"/>
            </a:xfrm>
            <a:custGeom>
              <a:avLst/>
              <a:gdLst>
                <a:gd name="T0" fmla="*/ 3 w 25"/>
                <a:gd name="T1" fmla="*/ 2 h 23"/>
                <a:gd name="T2" fmla="*/ 7 w 25"/>
                <a:gd name="T3" fmla="*/ 4 h 23"/>
                <a:gd name="T4" fmla="*/ 5 w 25"/>
                <a:gd name="T5" fmla="*/ 10 h 23"/>
                <a:gd name="T6" fmla="*/ 8 w 25"/>
                <a:gd name="T7" fmla="*/ 10 h 23"/>
                <a:gd name="T8" fmla="*/ 14 w 25"/>
                <a:gd name="T9" fmla="*/ 8 h 23"/>
                <a:gd name="T10" fmla="*/ 12 w 25"/>
                <a:gd name="T11" fmla="*/ 12 h 23"/>
                <a:gd name="T12" fmla="*/ 17 w 25"/>
                <a:gd name="T13" fmla="*/ 12 h 23"/>
                <a:gd name="T14" fmla="*/ 24 w 25"/>
                <a:gd name="T15" fmla="*/ 10 h 23"/>
                <a:gd name="T16" fmla="*/ 24 w 25"/>
                <a:gd name="T17" fmla="*/ 14 h 23"/>
                <a:gd name="T18" fmla="*/ 17 w 25"/>
                <a:gd name="T19" fmla="*/ 16 h 23"/>
                <a:gd name="T20" fmla="*/ 16 w 25"/>
                <a:gd name="T21" fmla="*/ 18 h 23"/>
                <a:gd name="T22" fmla="*/ 21 w 25"/>
                <a:gd name="T23" fmla="*/ 19 h 23"/>
                <a:gd name="T24" fmla="*/ 20 w 25"/>
                <a:gd name="T25" fmla="*/ 21 h 23"/>
                <a:gd name="T26" fmla="*/ 15 w 25"/>
                <a:gd name="T27" fmla="*/ 20 h 23"/>
                <a:gd name="T28" fmla="*/ 12 w 25"/>
                <a:gd name="T29" fmla="*/ 19 h 23"/>
                <a:gd name="T30" fmla="*/ 8 w 25"/>
                <a:gd name="T31" fmla="*/ 19 h 23"/>
                <a:gd name="T32" fmla="*/ 4 w 25"/>
                <a:gd name="T33" fmla="*/ 22 h 23"/>
                <a:gd name="T34" fmla="*/ 0 w 25"/>
                <a:gd name="T35" fmla="*/ 20 h 23"/>
                <a:gd name="T36" fmla="*/ 1 w 25"/>
                <a:gd name="T37" fmla="*/ 10 h 23"/>
                <a:gd name="T38" fmla="*/ 3 w 25"/>
                <a:gd name="T39" fmla="*/ 2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
                <a:gd name="T61" fmla="*/ 0 h 23"/>
                <a:gd name="T62" fmla="*/ 25 w 25"/>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 h="23">
                  <a:moveTo>
                    <a:pt x="3" y="2"/>
                  </a:moveTo>
                  <a:cubicBezTo>
                    <a:pt x="4" y="0"/>
                    <a:pt x="6" y="3"/>
                    <a:pt x="7" y="4"/>
                  </a:cubicBezTo>
                  <a:cubicBezTo>
                    <a:pt x="7" y="6"/>
                    <a:pt x="4" y="8"/>
                    <a:pt x="5" y="10"/>
                  </a:cubicBezTo>
                  <a:cubicBezTo>
                    <a:pt x="5" y="12"/>
                    <a:pt x="7" y="10"/>
                    <a:pt x="8" y="10"/>
                  </a:cubicBezTo>
                  <a:cubicBezTo>
                    <a:pt x="10" y="9"/>
                    <a:pt x="12" y="7"/>
                    <a:pt x="14" y="8"/>
                  </a:cubicBezTo>
                  <a:cubicBezTo>
                    <a:pt x="16" y="8"/>
                    <a:pt x="11" y="11"/>
                    <a:pt x="12" y="12"/>
                  </a:cubicBezTo>
                  <a:cubicBezTo>
                    <a:pt x="13" y="13"/>
                    <a:pt x="15" y="12"/>
                    <a:pt x="17" y="12"/>
                  </a:cubicBezTo>
                  <a:cubicBezTo>
                    <a:pt x="19" y="12"/>
                    <a:pt x="21" y="9"/>
                    <a:pt x="24" y="10"/>
                  </a:cubicBezTo>
                  <a:cubicBezTo>
                    <a:pt x="25" y="10"/>
                    <a:pt x="25" y="13"/>
                    <a:pt x="24" y="14"/>
                  </a:cubicBezTo>
                  <a:cubicBezTo>
                    <a:pt x="22" y="16"/>
                    <a:pt x="19" y="15"/>
                    <a:pt x="17" y="16"/>
                  </a:cubicBezTo>
                  <a:cubicBezTo>
                    <a:pt x="16" y="16"/>
                    <a:pt x="15" y="18"/>
                    <a:pt x="16" y="18"/>
                  </a:cubicBezTo>
                  <a:cubicBezTo>
                    <a:pt x="17" y="19"/>
                    <a:pt x="19" y="18"/>
                    <a:pt x="21" y="19"/>
                  </a:cubicBezTo>
                  <a:cubicBezTo>
                    <a:pt x="21" y="19"/>
                    <a:pt x="21" y="21"/>
                    <a:pt x="20" y="21"/>
                  </a:cubicBezTo>
                  <a:cubicBezTo>
                    <a:pt x="19" y="22"/>
                    <a:pt x="17" y="21"/>
                    <a:pt x="15" y="20"/>
                  </a:cubicBezTo>
                  <a:cubicBezTo>
                    <a:pt x="14" y="20"/>
                    <a:pt x="13" y="19"/>
                    <a:pt x="12" y="19"/>
                  </a:cubicBezTo>
                  <a:cubicBezTo>
                    <a:pt x="11" y="19"/>
                    <a:pt x="10" y="19"/>
                    <a:pt x="8" y="19"/>
                  </a:cubicBezTo>
                  <a:cubicBezTo>
                    <a:pt x="7" y="20"/>
                    <a:pt x="6" y="22"/>
                    <a:pt x="4" y="22"/>
                  </a:cubicBezTo>
                  <a:cubicBezTo>
                    <a:pt x="2" y="23"/>
                    <a:pt x="1" y="22"/>
                    <a:pt x="0" y="20"/>
                  </a:cubicBezTo>
                  <a:cubicBezTo>
                    <a:pt x="1" y="17"/>
                    <a:pt x="1" y="13"/>
                    <a:pt x="1" y="10"/>
                  </a:cubicBezTo>
                  <a:cubicBezTo>
                    <a:pt x="2" y="7"/>
                    <a:pt x="2" y="4"/>
                    <a:pt x="3"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68" name="Freeform 625"/>
            <p:cNvSpPr>
              <a:spLocks noChangeAspect="1"/>
            </p:cNvSpPr>
            <p:nvPr/>
          </p:nvSpPr>
          <p:spPr bwMode="auto">
            <a:xfrm>
              <a:off x="3699032" y="2121136"/>
              <a:ext cx="223818" cy="130427"/>
            </a:xfrm>
            <a:custGeom>
              <a:avLst/>
              <a:gdLst>
                <a:gd name="T0" fmla="*/ 2147483647 w 127"/>
                <a:gd name="T1" fmla="*/ 2147483647 h 68"/>
                <a:gd name="T2" fmla="*/ 2147483647 w 127"/>
                <a:gd name="T3" fmla="*/ 2147483647 h 68"/>
                <a:gd name="T4" fmla="*/ 2147483647 w 127"/>
                <a:gd name="T5" fmla="*/ 2147483647 h 68"/>
                <a:gd name="T6" fmla="*/ 2147483647 w 127"/>
                <a:gd name="T7" fmla="*/ 2147483647 h 68"/>
                <a:gd name="T8" fmla="*/ 2147483647 w 127"/>
                <a:gd name="T9" fmla="*/ 2147483647 h 68"/>
                <a:gd name="T10" fmla="*/ 2147483647 w 127"/>
                <a:gd name="T11" fmla="*/ 2147483647 h 68"/>
                <a:gd name="T12" fmla="*/ 2147483647 w 127"/>
                <a:gd name="T13" fmla="*/ 2147483647 h 68"/>
                <a:gd name="T14" fmla="*/ 2147483647 w 127"/>
                <a:gd name="T15" fmla="*/ 2147483647 h 68"/>
                <a:gd name="T16" fmla="*/ 2147483647 w 127"/>
                <a:gd name="T17" fmla="*/ 2147483647 h 68"/>
                <a:gd name="T18" fmla="*/ 2147483647 w 127"/>
                <a:gd name="T19" fmla="*/ 2147483647 h 68"/>
                <a:gd name="T20" fmla="*/ 2147483647 w 127"/>
                <a:gd name="T21" fmla="*/ 2147483647 h 68"/>
                <a:gd name="T22" fmla="*/ 2147483647 w 127"/>
                <a:gd name="T23" fmla="*/ 2147483647 h 68"/>
                <a:gd name="T24" fmla="*/ 2147483647 w 127"/>
                <a:gd name="T25" fmla="*/ 2147483647 h 68"/>
                <a:gd name="T26" fmla="*/ 2147483647 w 127"/>
                <a:gd name="T27" fmla="*/ 2147483647 h 68"/>
                <a:gd name="T28" fmla="*/ 2147483647 w 127"/>
                <a:gd name="T29" fmla="*/ 2147483647 h 68"/>
                <a:gd name="T30" fmla="*/ 2147483647 w 127"/>
                <a:gd name="T31" fmla="*/ 2147483647 h 68"/>
                <a:gd name="T32" fmla="*/ 2147483647 w 127"/>
                <a:gd name="T33" fmla="*/ 2147483647 h 68"/>
                <a:gd name="T34" fmla="*/ 2147483647 w 127"/>
                <a:gd name="T35" fmla="*/ 2147483647 h 68"/>
                <a:gd name="T36" fmla="*/ 2147483647 w 127"/>
                <a:gd name="T37" fmla="*/ 2147483647 h 68"/>
                <a:gd name="T38" fmla="*/ 2147483647 w 127"/>
                <a:gd name="T39" fmla="*/ 2147483647 h 68"/>
                <a:gd name="T40" fmla="*/ 2147483647 w 127"/>
                <a:gd name="T41" fmla="*/ 2147483647 h 68"/>
                <a:gd name="T42" fmla="*/ 2147483647 w 127"/>
                <a:gd name="T43" fmla="*/ 2147483647 h 68"/>
                <a:gd name="T44" fmla="*/ 2147483647 w 127"/>
                <a:gd name="T45" fmla="*/ 2147483647 h 68"/>
                <a:gd name="T46" fmla="*/ 2147483647 w 127"/>
                <a:gd name="T47" fmla="*/ 2147483647 h 68"/>
                <a:gd name="T48" fmla="*/ 2147483647 w 127"/>
                <a:gd name="T49" fmla="*/ 2147483647 h 68"/>
                <a:gd name="T50" fmla="*/ 2147483647 w 127"/>
                <a:gd name="T51" fmla="*/ 2147483647 h 68"/>
                <a:gd name="T52" fmla="*/ 2147483647 w 127"/>
                <a:gd name="T53" fmla="*/ 2147483647 h 68"/>
                <a:gd name="T54" fmla="*/ 2147483647 w 127"/>
                <a:gd name="T55" fmla="*/ 2147483647 h 68"/>
                <a:gd name="T56" fmla="*/ 2147483647 w 127"/>
                <a:gd name="T57" fmla="*/ 2147483647 h 68"/>
                <a:gd name="T58" fmla="*/ 2147483647 w 127"/>
                <a:gd name="T59" fmla="*/ 2147483647 h 68"/>
                <a:gd name="T60" fmla="*/ 2147483647 w 127"/>
                <a:gd name="T61" fmla="*/ 2147483647 h 68"/>
                <a:gd name="T62" fmla="*/ 2147483647 w 127"/>
                <a:gd name="T63" fmla="*/ 2147483647 h 68"/>
                <a:gd name="T64" fmla="*/ 2147483647 w 127"/>
                <a:gd name="T65" fmla="*/ 2147483647 h 68"/>
                <a:gd name="T66" fmla="*/ 2147483647 w 127"/>
                <a:gd name="T67" fmla="*/ 2147483647 h 68"/>
                <a:gd name="T68" fmla="*/ 2147483647 w 127"/>
                <a:gd name="T69" fmla="*/ 2147483647 h 68"/>
                <a:gd name="T70" fmla="*/ 2147483647 w 127"/>
                <a:gd name="T71" fmla="*/ 2147483647 h 68"/>
                <a:gd name="T72" fmla="*/ 2147483647 w 127"/>
                <a:gd name="T73" fmla="*/ 2147483647 h 68"/>
                <a:gd name="T74" fmla="*/ 2147483647 w 127"/>
                <a:gd name="T75" fmla="*/ 2147483647 h 68"/>
                <a:gd name="T76" fmla="*/ 2147483647 w 127"/>
                <a:gd name="T77" fmla="*/ 2147483647 h 68"/>
                <a:gd name="T78" fmla="*/ 2147483647 w 127"/>
                <a:gd name="T79" fmla="*/ 2147483647 h 68"/>
                <a:gd name="T80" fmla="*/ 2147483647 w 127"/>
                <a:gd name="T81" fmla="*/ 2147483647 h 68"/>
                <a:gd name="T82" fmla="*/ 2147483647 w 127"/>
                <a:gd name="T83" fmla="*/ 2147483647 h 68"/>
                <a:gd name="T84" fmla="*/ 2147483647 w 127"/>
                <a:gd name="T85" fmla="*/ 2147483647 h 68"/>
                <a:gd name="T86" fmla="*/ 2147483647 w 127"/>
                <a:gd name="T87" fmla="*/ 2147483647 h 68"/>
                <a:gd name="T88" fmla="*/ 2147483647 w 127"/>
                <a:gd name="T89" fmla="*/ 2147483647 h 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7"/>
                <a:gd name="T136" fmla="*/ 0 h 68"/>
                <a:gd name="T137" fmla="*/ 127 w 127"/>
                <a:gd name="T138" fmla="*/ 68 h 6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7" h="68">
                  <a:moveTo>
                    <a:pt x="115" y="46"/>
                  </a:moveTo>
                  <a:cubicBezTo>
                    <a:pt x="111" y="48"/>
                    <a:pt x="106" y="47"/>
                    <a:pt x="102" y="49"/>
                  </a:cubicBezTo>
                  <a:cubicBezTo>
                    <a:pt x="97" y="51"/>
                    <a:pt x="94" y="56"/>
                    <a:pt x="89" y="58"/>
                  </a:cubicBezTo>
                  <a:cubicBezTo>
                    <a:pt x="85" y="60"/>
                    <a:pt x="80" y="58"/>
                    <a:pt x="76" y="60"/>
                  </a:cubicBezTo>
                  <a:cubicBezTo>
                    <a:pt x="73" y="61"/>
                    <a:pt x="73" y="65"/>
                    <a:pt x="70" y="66"/>
                  </a:cubicBezTo>
                  <a:cubicBezTo>
                    <a:pt x="66" y="68"/>
                    <a:pt x="61" y="67"/>
                    <a:pt x="57" y="66"/>
                  </a:cubicBezTo>
                  <a:cubicBezTo>
                    <a:pt x="53" y="65"/>
                    <a:pt x="48" y="65"/>
                    <a:pt x="45" y="63"/>
                  </a:cubicBezTo>
                  <a:cubicBezTo>
                    <a:pt x="44" y="62"/>
                    <a:pt x="46" y="60"/>
                    <a:pt x="45" y="58"/>
                  </a:cubicBezTo>
                  <a:cubicBezTo>
                    <a:pt x="44" y="58"/>
                    <a:pt x="43" y="59"/>
                    <a:pt x="42" y="59"/>
                  </a:cubicBezTo>
                  <a:cubicBezTo>
                    <a:pt x="40" y="59"/>
                    <a:pt x="39" y="59"/>
                    <a:pt x="38" y="58"/>
                  </a:cubicBezTo>
                  <a:cubicBezTo>
                    <a:pt x="37" y="58"/>
                    <a:pt x="37" y="55"/>
                    <a:pt x="36" y="55"/>
                  </a:cubicBezTo>
                  <a:cubicBezTo>
                    <a:pt x="31" y="55"/>
                    <a:pt x="26" y="57"/>
                    <a:pt x="21" y="57"/>
                  </a:cubicBezTo>
                  <a:cubicBezTo>
                    <a:pt x="20" y="57"/>
                    <a:pt x="20" y="56"/>
                    <a:pt x="21" y="55"/>
                  </a:cubicBezTo>
                  <a:cubicBezTo>
                    <a:pt x="24" y="54"/>
                    <a:pt x="29" y="55"/>
                    <a:pt x="32" y="52"/>
                  </a:cubicBezTo>
                  <a:cubicBezTo>
                    <a:pt x="33" y="50"/>
                    <a:pt x="28" y="49"/>
                    <a:pt x="27" y="47"/>
                  </a:cubicBezTo>
                  <a:cubicBezTo>
                    <a:pt x="27" y="46"/>
                    <a:pt x="29" y="46"/>
                    <a:pt x="29" y="45"/>
                  </a:cubicBezTo>
                  <a:cubicBezTo>
                    <a:pt x="28" y="44"/>
                    <a:pt x="26" y="45"/>
                    <a:pt x="25" y="44"/>
                  </a:cubicBezTo>
                  <a:cubicBezTo>
                    <a:pt x="24" y="42"/>
                    <a:pt x="26" y="39"/>
                    <a:pt x="25" y="38"/>
                  </a:cubicBezTo>
                  <a:cubicBezTo>
                    <a:pt x="23" y="37"/>
                    <a:pt x="21" y="38"/>
                    <a:pt x="19" y="38"/>
                  </a:cubicBezTo>
                  <a:cubicBezTo>
                    <a:pt x="15" y="39"/>
                    <a:pt x="11" y="41"/>
                    <a:pt x="8" y="40"/>
                  </a:cubicBezTo>
                  <a:cubicBezTo>
                    <a:pt x="6" y="39"/>
                    <a:pt x="6" y="36"/>
                    <a:pt x="7" y="35"/>
                  </a:cubicBezTo>
                  <a:cubicBezTo>
                    <a:pt x="10" y="34"/>
                    <a:pt x="13" y="35"/>
                    <a:pt x="16" y="35"/>
                  </a:cubicBezTo>
                  <a:cubicBezTo>
                    <a:pt x="18" y="34"/>
                    <a:pt x="21" y="34"/>
                    <a:pt x="23" y="34"/>
                  </a:cubicBezTo>
                  <a:cubicBezTo>
                    <a:pt x="26" y="34"/>
                    <a:pt x="29" y="34"/>
                    <a:pt x="32" y="33"/>
                  </a:cubicBezTo>
                  <a:cubicBezTo>
                    <a:pt x="33" y="33"/>
                    <a:pt x="33" y="31"/>
                    <a:pt x="32" y="31"/>
                  </a:cubicBezTo>
                  <a:cubicBezTo>
                    <a:pt x="30" y="30"/>
                    <a:pt x="28" y="32"/>
                    <a:pt x="26" y="31"/>
                  </a:cubicBezTo>
                  <a:cubicBezTo>
                    <a:pt x="25" y="31"/>
                    <a:pt x="23" y="30"/>
                    <a:pt x="24" y="29"/>
                  </a:cubicBezTo>
                  <a:cubicBezTo>
                    <a:pt x="26" y="27"/>
                    <a:pt x="30" y="29"/>
                    <a:pt x="31" y="27"/>
                  </a:cubicBezTo>
                  <a:cubicBezTo>
                    <a:pt x="32" y="25"/>
                    <a:pt x="29" y="23"/>
                    <a:pt x="27" y="23"/>
                  </a:cubicBezTo>
                  <a:cubicBezTo>
                    <a:pt x="24" y="22"/>
                    <a:pt x="21" y="22"/>
                    <a:pt x="18" y="23"/>
                  </a:cubicBezTo>
                  <a:cubicBezTo>
                    <a:pt x="15" y="24"/>
                    <a:pt x="14" y="26"/>
                    <a:pt x="12" y="27"/>
                  </a:cubicBezTo>
                  <a:cubicBezTo>
                    <a:pt x="11" y="28"/>
                    <a:pt x="9" y="28"/>
                    <a:pt x="8" y="27"/>
                  </a:cubicBezTo>
                  <a:cubicBezTo>
                    <a:pt x="6" y="27"/>
                    <a:pt x="3" y="27"/>
                    <a:pt x="1" y="25"/>
                  </a:cubicBezTo>
                  <a:cubicBezTo>
                    <a:pt x="0" y="24"/>
                    <a:pt x="2" y="22"/>
                    <a:pt x="4" y="22"/>
                  </a:cubicBezTo>
                  <a:cubicBezTo>
                    <a:pt x="5" y="22"/>
                    <a:pt x="7" y="24"/>
                    <a:pt x="8" y="23"/>
                  </a:cubicBezTo>
                  <a:cubicBezTo>
                    <a:pt x="9" y="22"/>
                    <a:pt x="5" y="19"/>
                    <a:pt x="7" y="18"/>
                  </a:cubicBezTo>
                  <a:cubicBezTo>
                    <a:pt x="8" y="17"/>
                    <a:pt x="10" y="21"/>
                    <a:pt x="11" y="21"/>
                  </a:cubicBezTo>
                  <a:cubicBezTo>
                    <a:pt x="13" y="21"/>
                    <a:pt x="14" y="19"/>
                    <a:pt x="13" y="18"/>
                  </a:cubicBezTo>
                  <a:cubicBezTo>
                    <a:pt x="12" y="17"/>
                    <a:pt x="9" y="18"/>
                    <a:pt x="9" y="17"/>
                  </a:cubicBezTo>
                  <a:cubicBezTo>
                    <a:pt x="9" y="15"/>
                    <a:pt x="13" y="16"/>
                    <a:pt x="13" y="15"/>
                  </a:cubicBezTo>
                  <a:cubicBezTo>
                    <a:pt x="13" y="13"/>
                    <a:pt x="10" y="13"/>
                    <a:pt x="10" y="12"/>
                  </a:cubicBezTo>
                  <a:cubicBezTo>
                    <a:pt x="10" y="10"/>
                    <a:pt x="11" y="6"/>
                    <a:pt x="13" y="6"/>
                  </a:cubicBezTo>
                  <a:cubicBezTo>
                    <a:pt x="16" y="7"/>
                    <a:pt x="18" y="11"/>
                    <a:pt x="21" y="13"/>
                  </a:cubicBezTo>
                  <a:cubicBezTo>
                    <a:pt x="23" y="14"/>
                    <a:pt x="25" y="16"/>
                    <a:pt x="27" y="16"/>
                  </a:cubicBezTo>
                  <a:cubicBezTo>
                    <a:pt x="29" y="15"/>
                    <a:pt x="30" y="12"/>
                    <a:pt x="29" y="10"/>
                  </a:cubicBezTo>
                  <a:cubicBezTo>
                    <a:pt x="27" y="8"/>
                    <a:pt x="22" y="9"/>
                    <a:pt x="20" y="7"/>
                  </a:cubicBezTo>
                  <a:cubicBezTo>
                    <a:pt x="19" y="6"/>
                    <a:pt x="25" y="7"/>
                    <a:pt x="25" y="6"/>
                  </a:cubicBezTo>
                  <a:cubicBezTo>
                    <a:pt x="24" y="4"/>
                    <a:pt x="17" y="5"/>
                    <a:pt x="18" y="3"/>
                  </a:cubicBezTo>
                  <a:cubicBezTo>
                    <a:pt x="20" y="0"/>
                    <a:pt x="24" y="1"/>
                    <a:pt x="27" y="2"/>
                  </a:cubicBezTo>
                  <a:cubicBezTo>
                    <a:pt x="30" y="4"/>
                    <a:pt x="31" y="8"/>
                    <a:pt x="33" y="10"/>
                  </a:cubicBezTo>
                  <a:cubicBezTo>
                    <a:pt x="35" y="11"/>
                    <a:pt x="38" y="11"/>
                    <a:pt x="39" y="13"/>
                  </a:cubicBezTo>
                  <a:cubicBezTo>
                    <a:pt x="40" y="14"/>
                    <a:pt x="37" y="14"/>
                    <a:pt x="37" y="15"/>
                  </a:cubicBezTo>
                  <a:cubicBezTo>
                    <a:pt x="37" y="17"/>
                    <a:pt x="41" y="17"/>
                    <a:pt x="41" y="18"/>
                  </a:cubicBezTo>
                  <a:cubicBezTo>
                    <a:pt x="40" y="20"/>
                    <a:pt x="36" y="17"/>
                    <a:pt x="35" y="18"/>
                  </a:cubicBezTo>
                  <a:cubicBezTo>
                    <a:pt x="35" y="21"/>
                    <a:pt x="39" y="22"/>
                    <a:pt x="39" y="24"/>
                  </a:cubicBezTo>
                  <a:cubicBezTo>
                    <a:pt x="40" y="26"/>
                    <a:pt x="38" y="33"/>
                    <a:pt x="40" y="32"/>
                  </a:cubicBezTo>
                  <a:cubicBezTo>
                    <a:pt x="43" y="30"/>
                    <a:pt x="42" y="25"/>
                    <a:pt x="44" y="21"/>
                  </a:cubicBezTo>
                  <a:cubicBezTo>
                    <a:pt x="44" y="21"/>
                    <a:pt x="45" y="21"/>
                    <a:pt x="45" y="21"/>
                  </a:cubicBezTo>
                  <a:cubicBezTo>
                    <a:pt x="46" y="22"/>
                    <a:pt x="45" y="24"/>
                    <a:pt x="46" y="24"/>
                  </a:cubicBezTo>
                  <a:cubicBezTo>
                    <a:pt x="47" y="23"/>
                    <a:pt x="50" y="22"/>
                    <a:pt x="50" y="21"/>
                  </a:cubicBezTo>
                  <a:cubicBezTo>
                    <a:pt x="50" y="17"/>
                    <a:pt x="46" y="14"/>
                    <a:pt x="46" y="11"/>
                  </a:cubicBezTo>
                  <a:cubicBezTo>
                    <a:pt x="46" y="9"/>
                    <a:pt x="50" y="8"/>
                    <a:pt x="51" y="10"/>
                  </a:cubicBezTo>
                  <a:cubicBezTo>
                    <a:pt x="54" y="12"/>
                    <a:pt x="54" y="18"/>
                    <a:pt x="57" y="21"/>
                  </a:cubicBezTo>
                  <a:cubicBezTo>
                    <a:pt x="58" y="22"/>
                    <a:pt x="60" y="23"/>
                    <a:pt x="61" y="22"/>
                  </a:cubicBezTo>
                  <a:cubicBezTo>
                    <a:pt x="62" y="19"/>
                    <a:pt x="60" y="14"/>
                    <a:pt x="62" y="11"/>
                  </a:cubicBezTo>
                  <a:cubicBezTo>
                    <a:pt x="63" y="9"/>
                    <a:pt x="67" y="7"/>
                    <a:pt x="68" y="9"/>
                  </a:cubicBezTo>
                  <a:cubicBezTo>
                    <a:pt x="71" y="11"/>
                    <a:pt x="70" y="16"/>
                    <a:pt x="72" y="19"/>
                  </a:cubicBezTo>
                  <a:cubicBezTo>
                    <a:pt x="73" y="20"/>
                    <a:pt x="76" y="20"/>
                    <a:pt x="76" y="19"/>
                  </a:cubicBezTo>
                  <a:cubicBezTo>
                    <a:pt x="76" y="15"/>
                    <a:pt x="72" y="12"/>
                    <a:pt x="73" y="9"/>
                  </a:cubicBezTo>
                  <a:cubicBezTo>
                    <a:pt x="74" y="7"/>
                    <a:pt x="78" y="9"/>
                    <a:pt x="79" y="11"/>
                  </a:cubicBezTo>
                  <a:cubicBezTo>
                    <a:pt x="80" y="12"/>
                    <a:pt x="78" y="14"/>
                    <a:pt x="79" y="14"/>
                  </a:cubicBezTo>
                  <a:cubicBezTo>
                    <a:pt x="80" y="15"/>
                    <a:pt x="82" y="15"/>
                    <a:pt x="82" y="14"/>
                  </a:cubicBezTo>
                  <a:cubicBezTo>
                    <a:pt x="84" y="13"/>
                    <a:pt x="84" y="10"/>
                    <a:pt x="85" y="8"/>
                  </a:cubicBezTo>
                  <a:cubicBezTo>
                    <a:pt x="86" y="7"/>
                    <a:pt x="88" y="7"/>
                    <a:pt x="89" y="8"/>
                  </a:cubicBezTo>
                  <a:cubicBezTo>
                    <a:pt x="90" y="8"/>
                    <a:pt x="91" y="10"/>
                    <a:pt x="92" y="10"/>
                  </a:cubicBezTo>
                  <a:cubicBezTo>
                    <a:pt x="93" y="9"/>
                    <a:pt x="94" y="8"/>
                    <a:pt x="94" y="6"/>
                  </a:cubicBezTo>
                  <a:cubicBezTo>
                    <a:pt x="94" y="5"/>
                    <a:pt x="92" y="3"/>
                    <a:pt x="93" y="3"/>
                  </a:cubicBezTo>
                  <a:cubicBezTo>
                    <a:pt x="95" y="2"/>
                    <a:pt x="98" y="2"/>
                    <a:pt x="99" y="3"/>
                  </a:cubicBezTo>
                  <a:cubicBezTo>
                    <a:pt x="102" y="4"/>
                    <a:pt x="102" y="7"/>
                    <a:pt x="105" y="8"/>
                  </a:cubicBezTo>
                  <a:cubicBezTo>
                    <a:pt x="107" y="9"/>
                    <a:pt x="108" y="6"/>
                    <a:pt x="110" y="6"/>
                  </a:cubicBezTo>
                  <a:cubicBezTo>
                    <a:pt x="111" y="6"/>
                    <a:pt x="110" y="8"/>
                    <a:pt x="110" y="9"/>
                  </a:cubicBezTo>
                  <a:cubicBezTo>
                    <a:pt x="110" y="10"/>
                    <a:pt x="109" y="12"/>
                    <a:pt x="110" y="13"/>
                  </a:cubicBezTo>
                  <a:cubicBezTo>
                    <a:pt x="111" y="14"/>
                    <a:pt x="114" y="12"/>
                    <a:pt x="114" y="13"/>
                  </a:cubicBezTo>
                  <a:cubicBezTo>
                    <a:pt x="115" y="15"/>
                    <a:pt x="111" y="18"/>
                    <a:pt x="112" y="20"/>
                  </a:cubicBezTo>
                  <a:cubicBezTo>
                    <a:pt x="113" y="21"/>
                    <a:pt x="116" y="19"/>
                    <a:pt x="117" y="20"/>
                  </a:cubicBezTo>
                  <a:cubicBezTo>
                    <a:pt x="119" y="21"/>
                    <a:pt x="122" y="22"/>
                    <a:pt x="122" y="24"/>
                  </a:cubicBezTo>
                  <a:cubicBezTo>
                    <a:pt x="123" y="26"/>
                    <a:pt x="119" y="28"/>
                    <a:pt x="121" y="29"/>
                  </a:cubicBezTo>
                  <a:cubicBezTo>
                    <a:pt x="127" y="33"/>
                    <a:pt x="127" y="34"/>
                    <a:pt x="120" y="32"/>
                  </a:cubicBezTo>
                  <a:cubicBezTo>
                    <a:pt x="118" y="31"/>
                    <a:pt x="122" y="35"/>
                    <a:pt x="121" y="37"/>
                  </a:cubicBezTo>
                  <a:cubicBezTo>
                    <a:pt x="120" y="41"/>
                    <a:pt x="118" y="44"/>
                    <a:pt x="115" y="46"/>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69" name="Freeform 626"/>
            <p:cNvSpPr>
              <a:spLocks noChangeAspect="1"/>
            </p:cNvSpPr>
            <p:nvPr/>
          </p:nvSpPr>
          <p:spPr bwMode="auto">
            <a:xfrm>
              <a:off x="4010154" y="1935708"/>
              <a:ext cx="28572" cy="23571"/>
            </a:xfrm>
            <a:custGeom>
              <a:avLst/>
              <a:gdLst>
                <a:gd name="T0" fmla="*/ 2147483647 w 16"/>
                <a:gd name="T1" fmla="*/ 2147483647 h 13"/>
                <a:gd name="T2" fmla="*/ 2147483647 w 16"/>
                <a:gd name="T3" fmla="*/ 2147483647 h 13"/>
                <a:gd name="T4" fmla="*/ 2147483647 w 16"/>
                <a:gd name="T5" fmla="*/ 2147483647 h 13"/>
                <a:gd name="T6" fmla="*/ 2147483647 w 16"/>
                <a:gd name="T7" fmla="*/ 2147483647 h 13"/>
                <a:gd name="T8" fmla="*/ 2147483647 w 16"/>
                <a:gd name="T9" fmla="*/ 2147483647 h 13"/>
                <a:gd name="T10" fmla="*/ 2147483647 w 16"/>
                <a:gd name="T11" fmla="*/ 2147483647 h 13"/>
                <a:gd name="T12" fmla="*/ 2147483647 w 16"/>
                <a:gd name="T13" fmla="*/ 2147483647 h 13"/>
                <a:gd name="T14" fmla="*/ 2147483647 w 16"/>
                <a:gd name="T15" fmla="*/ 2147483647 h 13"/>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3"/>
                <a:gd name="T26" fmla="*/ 16 w 16"/>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3">
                  <a:moveTo>
                    <a:pt x="3" y="13"/>
                  </a:moveTo>
                  <a:cubicBezTo>
                    <a:pt x="2" y="13"/>
                    <a:pt x="0" y="12"/>
                    <a:pt x="1" y="11"/>
                  </a:cubicBezTo>
                  <a:cubicBezTo>
                    <a:pt x="1" y="9"/>
                    <a:pt x="3" y="7"/>
                    <a:pt x="5" y="6"/>
                  </a:cubicBezTo>
                  <a:cubicBezTo>
                    <a:pt x="7" y="4"/>
                    <a:pt x="8" y="2"/>
                    <a:pt x="10" y="1"/>
                  </a:cubicBezTo>
                  <a:cubicBezTo>
                    <a:pt x="12" y="1"/>
                    <a:pt x="13" y="0"/>
                    <a:pt x="14" y="1"/>
                  </a:cubicBezTo>
                  <a:cubicBezTo>
                    <a:pt x="15" y="2"/>
                    <a:pt x="16" y="5"/>
                    <a:pt x="14" y="6"/>
                  </a:cubicBezTo>
                  <a:cubicBezTo>
                    <a:pt x="12" y="8"/>
                    <a:pt x="9" y="7"/>
                    <a:pt x="6" y="8"/>
                  </a:cubicBezTo>
                  <a:cubicBezTo>
                    <a:pt x="5" y="9"/>
                    <a:pt x="4" y="12"/>
                    <a:pt x="3" y="1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70" name="Freeform 627"/>
            <p:cNvSpPr>
              <a:spLocks noChangeAspect="1"/>
            </p:cNvSpPr>
            <p:nvPr/>
          </p:nvSpPr>
          <p:spPr bwMode="auto">
            <a:xfrm>
              <a:off x="4383184" y="1544424"/>
              <a:ext cx="206357" cy="172856"/>
            </a:xfrm>
            <a:custGeom>
              <a:avLst/>
              <a:gdLst>
                <a:gd name="T0" fmla="*/ 115 w 117"/>
                <a:gd name="T1" fmla="*/ 35 h 91"/>
                <a:gd name="T2" fmla="*/ 97 w 117"/>
                <a:gd name="T3" fmla="*/ 38 h 91"/>
                <a:gd name="T4" fmla="*/ 90 w 117"/>
                <a:gd name="T5" fmla="*/ 50 h 91"/>
                <a:gd name="T6" fmla="*/ 82 w 117"/>
                <a:gd name="T7" fmla="*/ 63 h 91"/>
                <a:gd name="T8" fmla="*/ 70 w 117"/>
                <a:gd name="T9" fmla="*/ 88 h 91"/>
                <a:gd name="T10" fmla="*/ 57 w 117"/>
                <a:gd name="T11" fmla="*/ 82 h 91"/>
                <a:gd name="T12" fmla="*/ 64 w 117"/>
                <a:gd name="T13" fmla="*/ 77 h 91"/>
                <a:gd name="T14" fmla="*/ 48 w 117"/>
                <a:gd name="T15" fmla="*/ 76 h 91"/>
                <a:gd name="T16" fmla="*/ 39 w 117"/>
                <a:gd name="T17" fmla="*/ 65 h 91"/>
                <a:gd name="T18" fmla="*/ 44 w 117"/>
                <a:gd name="T19" fmla="*/ 67 h 91"/>
                <a:gd name="T20" fmla="*/ 56 w 117"/>
                <a:gd name="T21" fmla="*/ 65 h 91"/>
                <a:gd name="T22" fmla="*/ 49 w 117"/>
                <a:gd name="T23" fmla="*/ 61 h 91"/>
                <a:gd name="T24" fmla="*/ 69 w 117"/>
                <a:gd name="T25" fmla="*/ 57 h 91"/>
                <a:gd name="T26" fmla="*/ 50 w 117"/>
                <a:gd name="T27" fmla="*/ 59 h 91"/>
                <a:gd name="T28" fmla="*/ 36 w 117"/>
                <a:gd name="T29" fmla="*/ 62 h 91"/>
                <a:gd name="T30" fmla="*/ 33 w 117"/>
                <a:gd name="T31" fmla="*/ 52 h 91"/>
                <a:gd name="T32" fmla="*/ 38 w 117"/>
                <a:gd name="T33" fmla="*/ 54 h 91"/>
                <a:gd name="T34" fmla="*/ 47 w 117"/>
                <a:gd name="T35" fmla="*/ 51 h 91"/>
                <a:gd name="T36" fmla="*/ 64 w 117"/>
                <a:gd name="T37" fmla="*/ 46 h 91"/>
                <a:gd name="T38" fmla="*/ 68 w 117"/>
                <a:gd name="T39" fmla="*/ 43 h 91"/>
                <a:gd name="T40" fmla="*/ 64 w 117"/>
                <a:gd name="T41" fmla="*/ 39 h 91"/>
                <a:gd name="T42" fmla="*/ 67 w 117"/>
                <a:gd name="T43" fmla="*/ 31 h 91"/>
                <a:gd name="T44" fmla="*/ 54 w 117"/>
                <a:gd name="T45" fmla="*/ 42 h 91"/>
                <a:gd name="T46" fmla="*/ 52 w 117"/>
                <a:gd name="T47" fmla="*/ 33 h 91"/>
                <a:gd name="T48" fmla="*/ 46 w 117"/>
                <a:gd name="T49" fmla="*/ 37 h 91"/>
                <a:gd name="T50" fmla="*/ 44 w 117"/>
                <a:gd name="T51" fmla="*/ 43 h 91"/>
                <a:gd name="T52" fmla="*/ 38 w 117"/>
                <a:gd name="T53" fmla="*/ 45 h 91"/>
                <a:gd name="T54" fmla="*/ 20 w 117"/>
                <a:gd name="T55" fmla="*/ 42 h 91"/>
                <a:gd name="T56" fmla="*/ 12 w 117"/>
                <a:gd name="T57" fmla="*/ 35 h 91"/>
                <a:gd name="T58" fmla="*/ 18 w 117"/>
                <a:gd name="T59" fmla="*/ 32 h 91"/>
                <a:gd name="T60" fmla="*/ 15 w 117"/>
                <a:gd name="T61" fmla="*/ 28 h 91"/>
                <a:gd name="T62" fmla="*/ 14 w 117"/>
                <a:gd name="T63" fmla="*/ 20 h 91"/>
                <a:gd name="T64" fmla="*/ 9 w 117"/>
                <a:gd name="T65" fmla="*/ 25 h 91"/>
                <a:gd name="T66" fmla="*/ 3 w 117"/>
                <a:gd name="T67" fmla="*/ 11 h 91"/>
                <a:gd name="T68" fmla="*/ 17 w 117"/>
                <a:gd name="T69" fmla="*/ 11 h 91"/>
                <a:gd name="T70" fmla="*/ 23 w 117"/>
                <a:gd name="T71" fmla="*/ 7 h 91"/>
                <a:gd name="T72" fmla="*/ 33 w 117"/>
                <a:gd name="T73" fmla="*/ 9 h 91"/>
                <a:gd name="T74" fmla="*/ 22 w 117"/>
                <a:gd name="T75" fmla="*/ 12 h 91"/>
                <a:gd name="T76" fmla="*/ 29 w 117"/>
                <a:gd name="T77" fmla="*/ 16 h 91"/>
                <a:gd name="T78" fmla="*/ 37 w 117"/>
                <a:gd name="T79" fmla="*/ 23 h 91"/>
                <a:gd name="T80" fmla="*/ 38 w 117"/>
                <a:gd name="T81" fmla="*/ 11 h 91"/>
                <a:gd name="T82" fmla="*/ 46 w 117"/>
                <a:gd name="T83" fmla="*/ 11 h 91"/>
                <a:gd name="T84" fmla="*/ 51 w 117"/>
                <a:gd name="T85" fmla="*/ 24 h 91"/>
                <a:gd name="T86" fmla="*/ 58 w 117"/>
                <a:gd name="T87" fmla="*/ 30 h 91"/>
                <a:gd name="T88" fmla="*/ 54 w 117"/>
                <a:gd name="T89" fmla="*/ 13 h 91"/>
                <a:gd name="T90" fmla="*/ 60 w 117"/>
                <a:gd name="T91" fmla="*/ 1 h 91"/>
                <a:gd name="T92" fmla="*/ 67 w 117"/>
                <a:gd name="T93" fmla="*/ 5 h 91"/>
                <a:gd name="T94" fmla="*/ 75 w 117"/>
                <a:gd name="T95" fmla="*/ 20 h 91"/>
                <a:gd name="T96" fmla="*/ 78 w 117"/>
                <a:gd name="T97" fmla="*/ 12 h 91"/>
                <a:gd name="T98" fmla="*/ 85 w 117"/>
                <a:gd name="T99" fmla="*/ 20 h 91"/>
                <a:gd name="T100" fmla="*/ 99 w 117"/>
                <a:gd name="T101" fmla="*/ 28 h 91"/>
                <a:gd name="T102" fmla="*/ 114 w 117"/>
                <a:gd name="T103" fmla="*/ 31 h 9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17"/>
                <a:gd name="T157" fmla="*/ 0 h 91"/>
                <a:gd name="T158" fmla="*/ 117 w 117"/>
                <a:gd name="T159" fmla="*/ 91 h 9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17" h="91">
                  <a:moveTo>
                    <a:pt x="114" y="31"/>
                  </a:moveTo>
                  <a:cubicBezTo>
                    <a:pt x="115" y="31"/>
                    <a:pt x="117" y="34"/>
                    <a:pt x="115" y="35"/>
                  </a:cubicBezTo>
                  <a:cubicBezTo>
                    <a:pt x="113" y="37"/>
                    <a:pt x="110" y="35"/>
                    <a:pt x="108" y="35"/>
                  </a:cubicBezTo>
                  <a:cubicBezTo>
                    <a:pt x="104" y="36"/>
                    <a:pt x="100" y="36"/>
                    <a:pt x="97" y="38"/>
                  </a:cubicBezTo>
                  <a:cubicBezTo>
                    <a:pt x="94" y="39"/>
                    <a:pt x="91" y="40"/>
                    <a:pt x="90" y="43"/>
                  </a:cubicBezTo>
                  <a:cubicBezTo>
                    <a:pt x="89" y="45"/>
                    <a:pt x="92" y="48"/>
                    <a:pt x="90" y="50"/>
                  </a:cubicBezTo>
                  <a:cubicBezTo>
                    <a:pt x="89" y="51"/>
                    <a:pt x="85" y="49"/>
                    <a:pt x="84" y="51"/>
                  </a:cubicBezTo>
                  <a:cubicBezTo>
                    <a:pt x="82" y="55"/>
                    <a:pt x="85" y="60"/>
                    <a:pt x="82" y="63"/>
                  </a:cubicBezTo>
                  <a:cubicBezTo>
                    <a:pt x="81" y="65"/>
                    <a:pt x="76" y="64"/>
                    <a:pt x="75" y="66"/>
                  </a:cubicBezTo>
                  <a:cubicBezTo>
                    <a:pt x="72" y="73"/>
                    <a:pt x="74" y="82"/>
                    <a:pt x="70" y="88"/>
                  </a:cubicBezTo>
                  <a:cubicBezTo>
                    <a:pt x="69" y="90"/>
                    <a:pt x="65" y="91"/>
                    <a:pt x="63" y="90"/>
                  </a:cubicBezTo>
                  <a:cubicBezTo>
                    <a:pt x="60" y="88"/>
                    <a:pt x="58" y="85"/>
                    <a:pt x="57" y="82"/>
                  </a:cubicBezTo>
                  <a:cubicBezTo>
                    <a:pt x="56" y="81"/>
                    <a:pt x="58" y="79"/>
                    <a:pt x="59" y="79"/>
                  </a:cubicBezTo>
                  <a:cubicBezTo>
                    <a:pt x="60" y="78"/>
                    <a:pt x="64" y="79"/>
                    <a:pt x="64" y="77"/>
                  </a:cubicBezTo>
                  <a:cubicBezTo>
                    <a:pt x="63" y="75"/>
                    <a:pt x="60" y="75"/>
                    <a:pt x="58" y="75"/>
                  </a:cubicBezTo>
                  <a:cubicBezTo>
                    <a:pt x="55" y="75"/>
                    <a:pt x="52" y="77"/>
                    <a:pt x="48" y="76"/>
                  </a:cubicBezTo>
                  <a:cubicBezTo>
                    <a:pt x="45" y="75"/>
                    <a:pt x="41" y="73"/>
                    <a:pt x="39" y="70"/>
                  </a:cubicBezTo>
                  <a:cubicBezTo>
                    <a:pt x="37" y="69"/>
                    <a:pt x="38" y="66"/>
                    <a:pt x="39" y="65"/>
                  </a:cubicBezTo>
                  <a:cubicBezTo>
                    <a:pt x="39" y="64"/>
                    <a:pt x="42" y="64"/>
                    <a:pt x="43" y="65"/>
                  </a:cubicBezTo>
                  <a:cubicBezTo>
                    <a:pt x="44" y="65"/>
                    <a:pt x="43" y="67"/>
                    <a:pt x="44" y="67"/>
                  </a:cubicBezTo>
                  <a:cubicBezTo>
                    <a:pt x="47" y="68"/>
                    <a:pt x="52" y="68"/>
                    <a:pt x="56" y="67"/>
                  </a:cubicBezTo>
                  <a:cubicBezTo>
                    <a:pt x="56" y="67"/>
                    <a:pt x="57" y="65"/>
                    <a:pt x="56" y="65"/>
                  </a:cubicBezTo>
                  <a:cubicBezTo>
                    <a:pt x="54" y="64"/>
                    <a:pt x="51" y="65"/>
                    <a:pt x="48" y="64"/>
                  </a:cubicBezTo>
                  <a:cubicBezTo>
                    <a:pt x="48" y="64"/>
                    <a:pt x="48" y="62"/>
                    <a:pt x="49" y="61"/>
                  </a:cubicBezTo>
                  <a:cubicBezTo>
                    <a:pt x="55" y="60"/>
                    <a:pt x="62" y="61"/>
                    <a:pt x="68" y="60"/>
                  </a:cubicBezTo>
                  <a:cubicBezTo>
                    <a:pt x="69" y="60"/>
                    <a:pt x="70" y="58"/>
                    <a:pt x="69" y="57"/>
                  </a:cubicBezTo>
                  <a:cubicBezTo>
                    <a:pt x="67" y="56"/>
                    <a:pt x="64" y="57"/>
                    <a:pt x="62" y="57"/>
                  </a:cubicBezTo>
                  <a:cubicBezTo>
                    <a:pt x="58" y="57"/>
                    <a:pt x="54" y="58"/>
                    <a:pt x="50" y="59"/>
                  </a:cubicBezTo>
                  <a:cubicBezTo>
                    <a:pt x="48" y="59"/>
                    <a:pt x="47" y="61"/>
                    <a:pt x="45" y="62"/>
                  </a:cubicBezTo>
                  <a:cubicBezTo>
                    <a:pt x="42" y="62"/>
                    <a:pt x="39" y="63"/>
                    <a:pt x="36" y="62"/>
                  </a:cubicBezTo>
                  <a:cubicBezTo>
                    <a:pt x="35" y="62"/>
                    <a:pt x="34" y="60"/>
                    <a:pt x="33" y="59"/>
                  </a:cubicBezTo>
                  <a:cubicBezTo>
                    <a:pt x="32" y="57"/>
                    <a:pt x="32" y="54"/>
                    <a:pt x="33" y="52"/>
                  </a:cubicBezTo>
                  <a:cubicBezTo>
                    <a:pt x="33" y="51"/>
                    <a:pt x="35" y="52"/>
                    <a:pt x="36" y="52"/>
                  </a:cubicBezTo>
                  <a:cubicBezTo>
                    <a:pt x="37" y="52"/>
                    <a:pt x="37" y="54"/>
                    <a:pt x="38" y="54"/>
                  </a:cubicBezTo>
                  <a:cubicBezTo>
                    <a:pt x="40" y="53"/>
                    <a:pt x="41" y="51"/>
                    <a:pt x="42" y="51"/>
                  </a:cubicBezTo>
                  <a:cubicBezTo>
                    <a:pt x="44" y="50"/>
                    <a:pt x="46" y="51"/>
                    <a:pt x="47" y="51"/>
                  </a:cubicBezTo>
                  <a:cubicBezTo>
                    <a:pt x="50" y="50"/>
                    <a:pt x="53" y="47"/>
                    <a:pt x="56" y="46"/>
                  </a:cubicBezTo>
                  <a:cubicBezTo>
                    <a:pt x="59" y="45"/>
                    <a:pt x="62" y="46"/>
                    <a:pt x="64" y="46"/>
                  </a:cubicBezTo>
                  <a:cubicBezTo>
                    <a:pt x="66" y="46"/>
                    <a:pt x="67" y="46"/>
                    <a:pt x="68" y="45"/>
                  </a:cubicBezTo>
                  <a:cubicBezTo>
                    <a:pt x="69" y="45"/>
                    <a:pt x="69" y="43"/>
                    <a:pt x="68" y="43"/>
                  </a:cubicBezTo>
                  <a:cubicBezTo>
                    <a:pt x="67" y="42"/>
                    <a:pt x="64" y="44"/>
                    <a:pt x="63" y="43"/>
                  </a:cubicBezTo>
                  <a:cubicBezTo>
                    <a:pt x="62" y="42"/>
                    <a:pt x="64" y="40"/>
                    <a:pt x="64" y="39"/>
                  </a:cubicBezTo>
                  <a:cubicBezTo>
                    <a:pt x="66" y="37"/>
                    <a:pt x="68" y="36"/>
                    <a:pt x="69" y="34"/>
                  </a:cubicBezTo>
                  <a:cubicBezTo>
                    <a:pt x="70" y="33"/>
                    <a:pt x="68" y="31"/>
                    <a:pt x="67" y="31"/>
                  </a:cubicBezTo>
                  <a:cubicBezTo>
                    <a:pt x="63" y="33"/>
                    <a:pt x="60" y="36"/>
                    <a:pt x="57" y="39"/>
                  </a:cubicBezTo>
                  <a:cubicBezTo>
                    <a:pt x="56" y="40"/>
                    <a:pt x="55" y="42"/>
                    <a:pt x="54" y="42"/>
                  </a:cubicBezTo>
                  <a:cubicBezTo>
                    <a:pt x="52" y="41"/>
                    <a:pt x="50" y="40"/>
                    <a:pt x="50" y="38"/>
                  </a:cubicBezTo>
                  <a:cubicBezTo>
                    <a:pt x="50" y="36"/>
                    <a:pt x="53" y="34"/>
                    <a:pt x="52" y="33"/>
                  </a:cubicBezTo>
                  <a:cubicBezTo>
                    <a:pt x="52" y="31"/>
                    <a:pt x="50" y="31"/>
                    <a:pt x="49" y="32"/>
                  </a:cubicBezTo>
                  <a:cubicBezTo>
                    <a:pt x="47" y="33"/>
                    <a:pt x="47" y="36"/>
                    <a:pt x="46" y="37"/>
                  </a:cubicBezTo>
                  <a:cubicBezTo>
                    <a:pt x="45" y="38"/>
                    <a:pt x="43" y="37"/>
                    <a:pt x="43" y="37"/>
                  </a:cubicBezTo>
                  <a:cubicBezTo>
                    <a:pt x="43" y="39"/>
                    <a:pt x="45" y="41"/>
                    <a:pt x="44" y="43"/>
                  </a:cubicBezTo>
                  <a:cubicBezTo>
                    <a:pt x="44" y="44"/>
                    <a:pt x="41" y="42"/>
                    <a:pt x="40" y="43"/>
                  </a:cubicBezTo>
                  <a:cubicBezTo>
                    <a:pt x="39" y="43"/>
                    <a:pt x="39" y="45"/>
                    <a:pt x="38" y="45"/>
                  </a:cubicBezTo>
                  <a:cubicBezTo>
                    <a:pt x="34" y="46"/>
                    <a:pt x="30" y="46"/>
                    <a:pt x="27" y="45"/>
                  </a:cubicBezTo>
                  <a:cubicBezTo>
                    <a:pt x="24" y="45"/>
                    <a:pt x="21" y="44"/>
                    <a:pt x="20" y="42"/>
                  </a:cubicBezTo>
                  <a:cubicBezTo>
                    <a:pt x="19" y="40"/>
                    <a:pt x="24" y="40"/>
                    <a:pt x="23" y="39"/>
                  </a:cubicBezTo>
                  <a:cubicBezTo>
                    <a:pt x="19" y="38"/>
                    <a:pt x="14" y="38"/>
                    <a:pt x="12" y="35"/>
                  </a:cubicBezTo>
                  <a:cubicBezTo>
                    <a:pt x="13" y="31"/>
                    <a:pt x="9" y="29"/>
                    <a:pt x="11" y="28"/>
                  </a:cubicBezTo>
                  <a:cubicBezTo>
                    <a:pt x="12" y="28"/>
                    <a:pt x="15" y="29"/>
                    <a:pt x="18" y="32"/>
                  </a:cubicBezTo>
                  <a:cubicBezTo>
                    <a:pt x="19" y="31"/>
                    <a:pt x="20" y="30"/>
                    <a:pt x="19" y="29"/>
                  </a:cubicBezTo>
                  <a:cubicBezTo>
                    <a:pt x="18" y="28"/>
                    <a:pt x="16" y="29"/>
                    <a:pt x="15" y="28"/>
                  </a:cubicBezTo>
                  <a:cubicBezTo>
                    <a:pt x="14" y="27"/>
                    <a:pt x="14" y="26"/>
                    <a:pt x="13" y="25"/>
                  </a:cubicBezTo>
                  <a:cubicBezTo>
                    <a:pt x="13" y="23"/>
                    <a:pt x="14" y="22"/>
                    <a:pt x="14" y="20"/>
                  </a:cubicBezTo>
                  <a:cubicBezTo>
                    <a:pt x="13" y="19"/>
                    <a:pt x="12" y="19"/>
                    <a:pt x="11" y="20"/>
                  </a:cubicBezTo>
                  <a:cubicBezTo>
                    <a:pt x="10" y="21"/>
                    <a:pt x="11" y="25"/>
                    <a:pt x="9" y="25"/>
                  </a:cubicBezTo>
                  <a:cubicBezTo>
                    <a:pt x="6" y="25"/>
                    <a:pt x="3" y="22"/>
                    <a:pt x="1" y="19"/>
                  </a:cubicBezTo>
                  <a:cubicBezTo>
                    <a:pt x="0" y="16"/>
                    <a:pt x="1" y="13"/>
                    <a:pt x="3" y="11"/>
                  </a:cubicBezTo>
                  <a:cubicBezTo>
                    <a:pt x="5" y="8"/>
                    <a:pt x="9" y="8"/>
                    <a:pt x="12" y="8"/>
                  </a:cubicBezTo>
                  <a:cubicBezTo>
                    <a:pt x="14" y="8"/>
                    <a:pt x="15" y="12"/>
                    <a:pt x="17" y="11"/>
                  </a:cubicBezTo>
                  <a:cubicBezTo>
                    <a:pt x="19" y="10"/>
                    <a:pt x="16" y="7"/>
                    <a:pt x="17" y="6"/>
                  </a:cubicBezTo>
                  <a:cubicBezTo>
                    <a:pt x="19" y="5"/>
                    <a:pt x="21" y="7"/>
                    <a:pt x="23" y="7"/>
                  </a:cubicBezTo>
                  <a:cubicBezTo>
                    <a:pt x="26" y="7"/>
                    <a:pt x="30" y="6"/>
                    <a:pt x="33" y="6"/>
                  </a:cubicBezTo>
                  <a:cubicBezTo>
                    <a:pt x="34" y="6"/>
                    <a:pt x="34" y="8"/>
                    <a:pt x="33" y="9"/>
                  </a:cubicBezTo>
                  <a:cubicBezTo>
                    <a:pt x="29" y="10"/>
                    <a:pt x="25" y="9"/>
                    <a:pt x="22" y="10"/>
                  </a:cubicBezTo>
                  <a:cubicBezTo>
                    <a:pt x="21" y="10"/>
                    <a:pt x="22" y="12"/>
                    <a:pt x="22" y="12"/>
                  </a:cubicBezTo>
                  <a:cubicBezTo>
                    <a:pt x="24" y="12"/>
                    <a:pt x="27" y="11"/>
                    <a:pt x="29" y="12"/>
                  </a:cubicBezTo>
                  <a:cubicBezTo>
                    <a:pt x="30" y="13"/>
                    <a:pt x="28" y="15"/>
                    <a:pt x="29" y="16"/>
                  </a:cubicBezTo>
                  <a:cubicBezTo>
                    <a:pt x="30" y="19"/>
                    <a:pt x="31" y="22"/>
                    <a:pt x="33" y="23"/>
                  </a:cubicBezTo>
                  <a:cubicBezTo>
                    <a:pt x="34" y="24"/>
                    <a:pt x="37" y="25"/>
                    <a:pt x="37" y="23"/>
                  </a:cubicBezTo>
                  <a:cubicBezTo>
                    <a:pt x="37" y="20"/>
                    <a:pt x="32" y="19"/>
                    <a:pt x="33" y="15"/>
                  </a:cubicBezTo>
                  <a:cubicBezTo>
                    <a:pt x="33" y="13"/>
                    <a:pt x="36" y="13"/>
                    <a:pt x="38" y="11"/>
                  </a:cubicBezTo>
                  <a:cubicBezTo>
                    <a:pt x="40" y="10"/>
                    <a:pt x="41" y="8"/>
                    <a:pt x="42" y="8"/>
                  </a:cubicBezTo>
                  <a:cubicBezTo>
                    <a:pt x="44" y="8"/>
                    <a:pt x="45" y="10"/>
                    <a:pt x="46" y="11"/>
                  </a:cubicBezTo>
                  <a:cubicBezTo>
                    <a:pt x="48" y="14"/>
                    <a:pt x="49" y="17"/>
                    <a:pt x="50" y="20"/>
                  </a:cubicBezTo>
                  <a:cubicBezTo>
                    <a:pt x="51" y="21"/>
                    <a:pt x="50" y="23"/>
                    <a:pt x="51" y="24"/>
                  </a:cubicBezTo>
                  <a:cubicBezTo>
                    <a:pt x="52" y="25"/>
                    <a:pt x="54" y="23"/>
                    <a:pt x="54" y="24"/>
                  </a:cubicBezTo>
                  <a:cubicBezTo>
                    <a:pt x="56" y="25"/>
                    <a:pt x="56" y="28"/>
                    <a:pt x="58" y="30"/>
                  </a:cubicBezTo>
                  <a:cubicBezTo>
                    <a:pt x="58" y="31"/>
                    <a:pt x="61" y="30"/>
                    <a:pt x="61" y="29"/>
                  </a:cubicBezTo>
                  <a:cubicBezTo>
                    <a:pt x="60" y="23"/>
                    <a:pt x="55" y="19"/>
                    <a:pt x="54" y="13"/>
                  </a:cubicBezTo>
                  <a:cubicBezTo>
                    <a:pt x="54" y="9"/>
                    <a:pt x="55" y="4"/>
                    <a:pt x="56" y="1"/>
                  </a:cubicBezTo>
                  <a:cubicBezTo>
                    <a:pt x="57" y="0"/>
                    <a:pt x="59" y="0"/>
                    <a:pt x="60" y="1"/>
                  </a:cubicBezTo>
                  <a:cubicBezTo>
                    <a:pt x="62" y="3"/>
                    <a:pt x="62" y="8"/>
                    <a:pt x="65" y="10"/>
                  </a:cubicBezTo>
                  <a:cubicBezTo>
                    <a:pt x="67" y="11"/>
                    <a:pt x="66" y="5"/>
                    <a:pt x="67" y="5"/>
                  </a:cubicBezTo>
                  <a:cubicBezTo>
                    <a:pt x="70" y="5"/>
                    <a:pt x="74" y="7"/>
                    <a:pt x="75" y="9"/>
                  </a:cubicBezTo>
                  <a:cubicBezTo>
                    <a:pt x="77" y="13"/>
                    <a:pt x="74" y="17"/>
                    <a:pt x="75" y="20"/>
                  </a:cubicBezTo>
                  <a:cubicBezTo>
                    <a:pt x="76" y="21"/>
                    <a:pt x="78" y="21"/>
                    <a:pt x="78" y="20"/>
                  </a:cubicBezTo>
                  <a:cubicBezTo>
                    <a:pt x="79" y="18"/>
                    <a:pt x="76" y="13"/>
                    <a:pt x="78" y="12"/>
                  </a:cubicBezTo>
                  <a:cubicBezTo>
                    <a:pt x="81" y="11"/>
                    <a:pt x="84" y="14"/>
                    <a:pt x="86" y="17"/>
                  </a:cubicBezTo>
                  <a:cubicBezTo>
                    <a:pt x="87" y="17"/>
                    <a:pt x="84" y="20"/>
                    <a:pt x="85" y="20"/>
                  </a:cubicBezTo>
                  <a:cubicBezTo>
                    <a:pt x="88" y="22"/>
                    <a:pt x="93" y="20"/>
                    <a:pt x="96" y="22"/>
                  </a:cubicBezTo>
                  <a:cubicBezTo>
                    <a:pt x="98" y="23"/>
                    <a:pt x="97" y="28"/>
                    <a:pt x="99" y="28"/>
                  </a:cubicBezTo>
                  <a:cubicBezTo>
                    <a:pt x="102" y="29"/>
                    <a:pt x="105" y="28"/>
                    <a:pt x="108" y="31"/>
                  </a:cubicBezTo>
                  <a:cubicBezTo>
                    <a:pt x="109" y="33"/>
                    <a:pt x="112" y="30"/>
                    <a:pt x="114" y="3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71" name="Freeform 628"/>
            <p:cNvSpPr>
              <a:spLocks noChangeAspect="1"/>
            </p:cNvSpPr>
            <p:nvPr/>
          </p:nvSpPr>
          <p:spPr bwMode="auto">
            <a:xfrm>
              <a:off x="4562555" y="1616709"/>
              <a:ext cx="39684" cy="23572"/>
            </a:xfrm>
            <a:custGeom>
              <a:avLst/>
              <a:gdLst>
                <a:gd name="T0" fmla="*/ 2147483647 w 24"/>
                <a:gd name="T1" fmla="*/ 0 h 12"/>
                <a:gd name="T2" fmla="*/ 2147483647 w 24"/>
                <a:gd name="T3" fmla="*/ 2147483647 h 12"/>
                <a:gd name="T4" fmla="*/ 2147483647 w 24"/>
                <a:gd name="T5" fmla="*/ 2147483647 h 12"/>
                <a:gd name="T6" fmla="*/ 2147483647 w 24"/>
                <a:gd name="T7" fmla="*/ 2147483647 h 12"/>
                <a:gd name="T8" fmla="*/ 2147483647 w 24"/>
                <a:gd name="T9" fmla="*/ 2147483647 h 12"/>
                <a:gd name="T10" fmla="*/ 2147483647 w 24"/>
                <a:gd name="T11" fmla="*/ 2147483647 h 12"/>
                <a:gd name="T12" fmla="*/ 2147483647 w 24"/>
                <a:gd name="T13" fmla="*/ 2147483647 h 12"/>
                <a:gd name="T14" fmla="*/ 2147483647 w 24"/>
                <a:gd name="T15" fmla="*/ 0 h 12"/>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2"/>
                <a:gd name="T26" fmla="*/ 24 w 24"/>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2">
                  <a:moveTo>
                    <a:pt x="20" y="0"/>
                  </a:moveTo>
                  <a:cubicBezTo>
                    <a:pt x="21" y="0"/>
                    <a:pt x="23" y="0"/>
                    <a:pt x="23" y="1"/>
                  </a:cubicBezTo>
                  <a:cubicBezTo>
                    <a:pt x="24" y="4"/>
                    <a:pt x="23" y="8"/>
                    <a:pt x="21" y="9"/>
                  </a:cubicBezTo>
                  <a:cubicBezTo>
                    <a:pt x="18" y="12"/>
                    <a:pt x="14" y="11"/>
                    <a:pt x="10" y="11"/>
                  </a:cubicBezTo>
                  <a:cubicBezTo>
                    <a:pt x="8" y="11"/>
                    <a:pt x="6" y="12"/>
                    <a:pt x="6" y="10"/>
                  </a:cubicBezTo>
                  <a:cubicBezTo>
                    <a:pt x="6" y="7"/>
                    <a:pt x="2" y="5"/>
                    <a:pt x="1" y="3"/>
                  </a:cubicBezTo>
                  <a:cubicBezTo>
                    <a:pt x="0" y="2"/>
                    <a:pt x="3" y="2"/>
                    <a:pt x="5" y="2"/>
                  </a:cubicBezTo>
                  <a:cubicBezTo>
                    <a:pt x="10" y="1"/>
                    <a:pt x="15" y="0"/>
                    <a:pt x="20"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72" name="Freeform 629"/>
            <p:cNvSpPr>
              <a:spLocks noChangeAspect="1"/>
            </p:cNvSpPr>
            <p:nvPr/>
          </p:nvSpPr>
          <p:spPr bwMode="auto">
            <a:xfrm>
              <a:off x="4575253" y="1630853"/>
              <a:ext cx="74606" cy="56571"/>
            </a:xfrm>
            <a:custGeom>
              <a:avLst/>
              <a:gdLst>
                <a:gd name="T0" fmla="*/ 23 w 42"/>
                <a:gd name="T1" fmla="*/ 1 h 30"/>
                <a:gd name="T2" fmla="*/ 25 w 42"/>
                <a:gd name="T3" fmla="*/ 3 h 30"/>
                <a:gd name="T4" fmla="*/ 23 w 42"/>
                <a:gd name="T5" fmla="*/ 9 h 30"/>
                <a:gd name="T6" fmla="*/ 34 w 42"/>
                <a:gd name="T7" fmla="*/ 14 h 30"/>
                <a:gd name="T8" fmla="*/ 40 w 42"/>
                <a:gd name="T9" fmla="*/ 11 h 30"/>
                <a:gd name="T10" fmla="*/ 41 w 42"/>
                <a:gd name="T11" fmla="*/ 17 h 30"/>
                <a:gd name="T12" fmla="*/ 29 w 42"/>
                <a:gd name="T13" fmla="*/ 24 h 30"/>
                <a:gd name="T14" fmla="*/ 24 w 42"/>
                <a:gd name="T15" fmla="*/ 29 h 30"/>
                <a:gd name="T16" fmla="*/ 22 w 42"/>
                <a:gd name="T17" fmla="*/ 27 h 30"/>
                <a:gd name="T18" fmla="*/ 25 w 42"/>
                <a:gd name="T19" fmla="*/ 20 h 30"/>
                <a:gd name="T20" fmla="*/ 19 w 42"/>
                <a:gd name="T21" fmla="*/ 20 h 30"/>
                <a:gd name="T22" fmla="*/ 16 w 42"/>
                <a:gd name="T23" fmla="*/ 23 h 30"/>
                <a:gd name="T24" fmla="*/ 2 w 42"/>
                <a:gd name="T25" fmla="*/ 23 h 30"/>
                <a:gd name="T26" fmla="*/ 0 w 42"/>
                <a:gd name="T27" fmla="*/ 18 h 30"/>
                <a:gd name="T28" fmla="*/ 4 w 42"/>
                <a:gd name="T29" fmla="*/ 11 h 30"/>
                <a:gd name="T30" fmla="*/ 1 w 42"/>
                <a:gd name="T31" fmla="*/ 7 h 30"/>
                <a:gd name="T32" fmla="*/ 3 w 42"/>
                <a:gd name="T33" fmla="*/ 6 h 30"/>
                <a:gd name="T34" fmla="*/ 12 w 42"/>
                <a:gd name="T35" fmla="*/ 6 h 30"/>
                <a:gd name="T36" fmla="*/ 19 w 42"/>
                <a:gd name="T37" fmla="*/ 0 h 30"/>
                <a:gd name="T38" fmla="*/ 23 w 42"/>
                <a:gd name="T39" fmla="*/ 1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30"/>
                <a:gd name="T62" fmla="*/ 42 w 42"/>
                <a:gd name="T63" fmla="*/ 30 h 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30">
                  <a:moveTo>
                    <a:pt x="23" y="1"/>
                  </a:moveTo>
                  <a:cubicBezTo>
                    <a:pt x="24" y="1"/>
                    <a:pt x="25" y="2"/>
                    <a:pt x="25" y="3"/>
                  </a:cubicBezTo>
                  <a:cubicBezTo>
                    <a:pt x="25" y="5"/>
                    <a:pt x="22" y="7"/>
                    <a:pt x="23" y="9"/>
                  </a:cubicBezTo>
                  <a:cubicBezTo>
                    <a:pt x="26" y="12"/>
                    <a:pt x="30" y="13"/>
                    <a:pt x="34" y="14"/>
                  </a:cubicBezTo>
                  <a:cubicBezTo>
                    <a:pt x="37" y="14"/>
                    <a:pt x="38" y="10"/>
                    <a:pt x="40" y="11"/>
                  </a:cubicBezTo>
                  <a:cubicBezTo>
                    <a:pt x="42" y="12"/>
                    <a:pt x="42" y="16"/>
                    <a:pt x="41" y="17"/>
                  </a:cubicBezTo>
                  <a:cubicBezTo>
                    <a:pt x="37" y="18"/>
                    <a:pt x="35" y="22"/>
                    <a:pt x="29" y="24"/>
                  </a:cubicBezTo>
                  <a:cubicBezTo>
                    <a:pt x="26" y="24"/>
                    <a:pt x="25" y="27"/>
                    <a:pt x="24" y="29"/>
                  </a:cubicBezTo>
                  <a:cubicBezTo>
                    <a:pt x="23" y="30"/>
                    <a:pt x="21" y="28"/>
                    <a:pt x="22" y="27"/>
                  </a:cubicBezTo>
                  <a:cubicBezTo>
                    <a:pt x="22" y="25"/>
                    <a:pt x="26" y="23"/>
                    <a:pt x="25" y="20"/>
                  </a:cubicBezTo>
                  <a:cubicBezTo>
                    <a:pt x="24" y="19"/>
                    <a:pt x="21" y="20"/>
                    <a:pt x="19" y="20"/>
                  </a:cubicBezTo>
                  <a:cubicBezTo>
                    <a:pt x="18" y="21"/>
                    <a:pt x="17" y="23"/>
                    <a:pt x="16" y="23"/>
                  </a:cubicBezTo>
                  <a:cubicBezTo>
                    <a:pt x="11" y="22"/>
                    <a:pt x="6" y="22"/>
                    <a:pt x="2" y="23"/>
                  </a:cubicBezTo>
                  <a:cubicBezTo>
                    <a:pt x="0" y="23"/>
                    <a:pt x="0" y="20"/>
                    <a:pt x="0" y="18"/>
                  </a:cubicBezTo>
                  <a:cubicBezTo>
                    <a:pt x="1" y="15"/>
                    <a:pt x="4" y="14"/>
                    <a:pt x="4" y="11"/>
                  </a:cubicBezTo>
                  <a:cubicBezTo>
                    <a:pt x="4" y="9"/>
                    <a:pt x="1" y="9"/>
                    <a:pt x="1" y="7"/>
                  </a:cubicBezTo>
                  <a:cubicBezTo>
                    <a:pt x="1" y="7"/>
                    <a:pt x="2" y="6"/>
                    <a:pt x="3" y="6"/>
                  </a:cubicBezTo>
                  <a:cubicBezTo>
                    <a:pt x="6" y="6"/>
                    <a:pt x="9" y="7"/>
                    <a:pt x="12" y="6"/>
                  </a:cubicBezTo>
                  <a:cubicBezTo>
                    <a:pt x="15" y="5"/>
                    <a:pt x="17" y="2"/>
                    <a:pt x="19" y="0"/>
                  </a:cubicBezTo>
                  <a:cubicBezTo>
                    <a:pt x="20" y="0"/>
                    <a:pt x="22" y="0"/>
                    <a:pt x="2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73" name="Freeform 630"/>
            <p:cNvSpPr>
              <a:spLocks noChangeAspect="1"/>
            </p:cNvSpPr>
            <p:nvPr/>
          </p:nvSpPr>
          <p:spPr bwMode="auto">
            <a:xfrm>
              <a:off x="4386358" y="1604138"/>
              <a:ext cx="28572" cy="36143"/>
            </a:xfrm>
            <a:custGeom>
              <a:avLst/>
              <a:gdLst>
                <a:gd name="T0" fmla="*/ 0 w 17"/>
                <a:gd name="T1" fmla="*/ 2147483647 h 19"/>
                <a:gd name="T2" fmla="*/ 2147483647 w 17"/>
                <a:gd name="T3" fmla="*/ 0 h 19"/>
                <a:gd name="T4" fmla="*/ 2147483647 w 17"/>
                <a:gd name="T5" fmla="*/ 2147483647 h 19"/>
                <a:gd name="T6" fmla="*/ 2147483647 w 17"/>
                <a:gd name="T7" fmla="*/ 2147483647 h 19"/>
                <a:gd name="T8" fmla="*/ 2147483647 w 17"/>
                <a:gd name="T9" fmla="*/ 2147483647 h 19"/>
                <a:gd name="T10" fmla="*/ 2147483647 w 17"/>
                <a:gd name="T11" fmla="*/ 2147483647 h 19"/>
                <a:gd name="T12" fmla="*/ 0 w 17"/>
                <a:gd name="T13" fmla="*/ 2147483647 h 19"/>
                <a:gd name="T14" fmla="*/ 0 60000 65536"/>
                <a:gd name="T15" fmla="*/ 0 60000 65536"/>
                <a:gd name="T16" fmla="*/ 0 60000 65536"/>
                <a:gd name="T17" fmla="*/ 0 60000 65536"/>
                <a:gd name="T18" fmla="*/ 0 60000 65536"/>
                <a:gd name="T19" fmla="*/ 0 60000 65536"/>
                <a:gd name="T20" fmla="*/ 0 60000 65536"/>
                <a:gd name="T21" fmla="*/ 0 w 17"/>
                <a:gd name="T22" fmla="*/ 0 h 19"/>
                <a:gd name="T23" fmla="*/ 17 w 17"/>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9">
                  <a:moveTo>
                    <a:pt x="0" y="2"/>
                  </a:moveTo>
                  <a:cubicBezTo>
                    <a:pt x="0" y="1"/>
                    <a:pt x="2" y="0"/>
                    <a:pt x="3" y="0"/>
                  </a:cubicBezTo>
                  <a:cubicBezTo>
                    <a:pt x="6" y="4"/>
                    <a:pt x="9" y="8"/>
                    <a:pt x="12" y="12"/>
                  </a:cubicBezTo>
                  <a:cubicBezTo>
                    <a:pt x="14" y="14"/>
                    <a:pt x="16" y="15"/>
                    <a:pt x="16" y="17"/>
                  </a:cubicBezTo>
                  <a:cubicBezTo>
                    <a:pt x="17" y="18"/>
                    <a:pt x="14" y="19"/>
                    <a:pt x="13" y="18"/>
                  </a:cubicBezTo>
                  <a:cubicBezTo>
                    <a:pt x="11" y="15"/>
                    <a:pt x="7" y="13"/>
                    <a:pt x="4" y="10"/>
                  </a:cubicBezTo>
                  <a:cubicBezTo>
                    <a:pt x="2" y="8"/>
                    <a:pt x="1" y="5"/>
                    <a:pt x="0"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74" name="Freeform 631"/>
            <p:cNvSpPr>
              <a:spLocks noChangeAspect="1"/>
            </p:cNvSpPr>
            <p:nvPr/>
          </p:nvSpPr>
          <p:spPr bwMode="auto">
            <a:xfrm>
              <a:off x="4508584" y="1522424"/>
              <a:ext cx="179372" cy="72285"/>
            </a:xfrm>
            <a:custGeom>
              <a:avLst/>
              <a:gdLst>
                <a:gd name="T0" fmla="*/ 101 w 102"/>
                <a:gd name="T1" fmla="*/ 16 h 38"/>
                <a:gd name="T2" fmla="*/ 101 w 102"/>
                <a:gd name="T3" fmla="*/ 13 h 38"/>
                <a:gd name="T4" fmla="*/ 89 w 102"/>
                <a:gd name="T5" fmla="*/ 10 h 38"/>
                <a:gd name="T6" fmla="*/ 79 w 102"/>
                <a:gd name="T7" fmla="*/ 6 h 38"/>
                <a:gd name="T8" fmla="*/ 72 w 102"/>
                <a:gd name="T9" fmla="*/ 5 h 38"/>
                <a:gd name="T10" fmla="*/ 66 w 102"/>
                <a:gd name="T11" fmla="*/ 9 h 38"/>
                <a:gd name="T12" fmla="*/ 60 w 102"/>
                <a:gd name="T13" fmla="*/ 10 h 38"/>
                <a:gd name="T14" fmla="*/ 60 w 102"/>
                <a:gd name="T15" fmla="*/ 6 h 38"/>
                <a:gd name="T16" fmla="*/ 55 w 102"/>
                <a:gd name="T17" fmla="*/ 0 h 38"/>
                <a:gd name="T18" fmla="*/ 54 w 102"/>
                <a:gd name="T19" fmla="*/ 4 h 38"/>
                <a:gd name="T20" fmla="*/ 52 w 102"/>
                <a:gd name="T21" fmla="*/ 4 h 38"/>
                <a:gd name="T22" fmla="*/ 54 w 102"/>
                <a:gd name="T23" fmla="*/ 14 h 38"/>
                <a:gd name="T24" fmla="*/ 50 w 102"/>
                <a:gd name="T25" fmla="*/ 14 h 38"/>
                <a:gd name="T26" fmla="*/ 45 w 102"/>
                <a:gd name="T27" fmla="*/ 8 h 38"/>
                <a:gd name="T28" fmla="*/ 34 w 102"/>
                <a:gd name="T29" fmla="*/ 8 h 38"/>
                <a:gd name="T30" fmla="*/ 28 w 102"/>
                <a:gd name="T31" fmla="*/ 2 h 38"/>
                <a:gd name="T32" fmla="*/ 22 w 102"/>
                <a:gd name="T33" fmla="*/ 2 h 38"/>
                <a:gd name="T34" fmla="*/ 26 w 102"/>
                <a:gd name="T35" fmla="*/ 12 h 38"/>
                <a:gd name="T36" fmla="*/ 18 w 102"/>
                <a:gd name="T37" fmla="*/ 7 h 38"/>
                <a:gd name="T38" fmla="*/ 15 w 102"/>
                <a:gd name="T39" fmla="*/ 4 h 38"/>
                <a:gd name="T40" fmla="*/ 17 w 102"/>
                <a:gd name="T41" fmla="*/ 12 h 38"/>
                <a:gd name="T42" fmla="*/ 12 w 102"/>
                <a:gd name="T43" fmla="*/ 7 h 38"/>
                <a:gd name="T44" fmla="*/ 4 w 102"/>
                <a:gd name="T45" fmla="*/ 6 h 38"/>
                <a:gd name="T46" fmla="*/ 0 w 102"/>
                <a:gd name="T47" fmla="*/ 7 h 38"/>
                <a:gd name="T48" fmla="*/ 10 w 102"/>
                <a:gd name="T49" fmla="*/ 11 h 38"/>
                <a:gd name="T50" fmla="*/ 9 w 102"/>
                <a:gd name="T51" fmla="*/ 14 h 38"/>
                <a:gd name="T52" fmla="*/ 15 w 102"/>
                <a:gd name="T53" fmla="*/ 15 h 38"/>
                <a:gd name="T54" fmla="*/ 15 w 102"/>
                <a:gd name="T55" fmla="*/ 16 h 38"/>
                <a:gd name="T56" fmla="*/ 9 w 102"/>
                <a:gd name="T57" fmla="*/ 18 h 38"/>
                <a:gd name="T58" fmla="*/ 14 w 102"/>
                <a:gd name="T59" fmla="*/ 21 h 38"/>
                <a:gd name="T60" fmla="*/ 22 w 102"/>
                <a:gd name="T61" fmla="*/ 21 h 38"/>
                <a:gd name="T62" fmla="*/ 33 w 102"/>
                <a:gd name="T63" fmla="*/ 19 h 38"/>
                <a:gd name="T64" fmla="*/ 48 w 102"/>
                <a:gd name="T65" fmla="*/ 19 h 38"/>
                <a:gd name="T66" fmla="*/ 48 w 102"/>
                <a:gd name="T67" fmla="*/ 22 h 38"/>
                <a:gd name="T68" fmla="*/ 36 w 102"/>
                <a:gd name="T69" fmla="*/ 23 h 38"/>
                <a:gd name="T70" fmla="*/ 34 w 102"/>
                <a:gd name="T71" fmla="*/ 25 h 38"/>
                <a:gd name="T72" fmla="*/ 27 w 102"/>
                <a:gd name="T73" fmla="*/ 23 h 38"/>
                <a:gd name="T74" fmla="*/ 27 w 102"/>
                <a:gd name="T75" fmla="*/ 25 h 38"/>
                <a:gd name="T76" fmla="*/ 35 w 102"/>
                <a:gd name="T77" fmla="*/ 27 h 38"/>
                <a:gd name="T78" fmla="*/ 38 w 102"/>
                <a:gd name="T79" fmla="*/ 32 h 38"/>
                <a:gd name="T80" fmla="*/ 55 w 102"/>
                <a:gd name="T81" fmla="*/ 30 h 38"/>
                <a:gd name="T82" fmla="*/ 56 w 102"/>
                <a:gd name="T83" fmla="*/ 34 h 38"/>
                <a:gd name="T84" fmla="*/ 69 w 102"/>
                <a:gd name="T85" fmla="*/ 37 h 38"/>
                <a:gd name="T86" fmla="*/ 78 w 102"/>
                <a:gd name="T87" fmla="*/ 29 h 38"/>
                <a:gd name="T88" fmla="*/ 86 w 102"/>
                <a:gd name="T89" fmla="*/ 29 h 38"/>
                <a:gd name="T90" fmla="*/ 90 w 102"/>
                <a:gd name="T91" fmla="*/ 22 h 38"/>
                <a:gd name="T92" fmla="*/ 101 w 102"/>
                <a:gd name="T93" fmla="*/ 16 h 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
                <a:gd name="T142" fmla="*/ 0 h 38"/>
                <a:gd name="T143" fmla="*/ 102 w 102"/>
                <a:gd name="T144" fmla="*/ 38 h 3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 h="38">
                  <a:moveTo>
                    <a:pt x="101" y="16"/>
                  </a:moveTo>
                  <a:cubicBezTo>
                    <a:pt x="102" y="16"/>
                    <a:pt x="102" y="13"/>
                    <a:pt x="101" y="13"/>
                  </a:cubicBezTo>
                  <a:cubicBezTo>
                    <a:pt x="97" y="11"/>
                    <a:pt x="93" y="11"/>
                    <a:pt x="89" y="10"/>
                  </a:cubicBezTo>
                  <a:cubicBezTo>
                    <a:pt x="86" y="9"/>
                    <a:pt x="82" y="7"/>
                    <a:pt x="79" y="6"/>
                  </a:cubicBezTo>
                  <a:cubicBezTo>
                    <a:pt x="76" y="6"/>
                    <a:pt x="74" y="4"/>
                    <a:pt x="72" y="5"/>
                  </a:cubicBezTo>
                  <a:cubicBezTo>
                    <a:pt x="69" y="6"/>
                    <a:pt x="68" y="8"/>
                    <a:pt x="66" y="9"/>
                  </a:cubicBezTo>
                  <a:cubicBezTo>
                    <a:pt x="65" y="10"/>
                    <a:pt x="62" y="11"/>
                    <a:pt x="60" y="10"/>
                  </a:cubicBezTo>
                  <a:cubicBezTo>
                    <a:pt x="59" y="10"/>
                    <a:pt x="60" y="8"/>
                    <a:pt x="60" y="6"/>
                  </a:cubicBezTo>
                  <a:cubicBezTo>
                    <a:pt x="58" y="4"/>
                    <a:pt x="57" y="1"/>
                    <a:pt x="55" y="0"/>
                  </a:cubicBezTo>
                  <a:cubicBezTo>
                    <a:pt x="54" y="0"/>
                    <a:pt x="55" y="3"/>
                    <a:pt x="54" y="4"/>
                  </a:cubicBezTo>
                  <a:cubicBezTo>
                    <a:pt x="54" y="5"/>
                    <a:pt x="52" y="4"/>
                    <a:pt x="52" y="4"/>
                  </a:cubicBezTo>
                  <a:cubicBezTo>
                    <a:pt x="52" y="8"/>
                    <a:pt x="54" y="11"/>
                    <a:pt x="54" y="14"/>
                  </a:cubicBezTo>
                  <a:cubicBezTo>
                    <a:pt x="53" y="15"/>
                    <a:pt x="51" y="15"/>
                    <a:pt x="50" y="14"/>
                  </a:cubicBezTo>
                  <a:cubicBezTo>
                    <a:pt x="48" y="13"/>
                    <a:pt x="47" y="9"/>
                    <a:pt x="45" y="8"/>
                  </a:cubicBezTo>
                  <a:cubicBezTo>
                    <a:pt x="42" y="7"/>
                    <a:pt x="38" y="9"/>
                    <a:pt x="34" y="8"/>
                  </a:cubicBezTo>
                  <a:cubicBezTo>
                    <a:pt x="32" y="7"/>
                    <a:pt x="31" y="4"/>
                    <a:pt x="28" y="2"/>
                  </a:cubicBezTo>
                  <a:cubicBezTo>
                    <a:pt x="26" y="2"/>
                    <a:pt x="23" y="1"/>
                    <a:pt x="22" y="2"/>
                  </a:cubicBezTo>
                  <a:cubicBezTo>
                    <a:pt x="22" y="6"/>
                    <a:pt x="28" y="9"/>
                    <a:pt x="26" y="12"/>
                  </a:cubicBezTo>
                  <a:cubicBezTo>
                    <a:pt x="24" y="14"/>
                    <a:pt x="21" y="8"/>
                    <a:pt x="18" y="7"/>
                  </a:cubicBezTo>
                  <a:cubicBezTo>
                    <a:pt x="17" y="6"/>
                    <a:pt x="16" y="3"/>
                    <a:pt x="15" y="4"/>
                  </a:cubicBezTo>
                  <a:cubicBezTo>
                    <a:pt x="15" y="7"/>
                    <a:pt x="19" y="10"/>
                    <a:pt x="17" y="12"/>
                  </a:cubicBezTo>
                  <a:cubicBezTo>
                    <a:pt x="15" y="14"/>
                    <a:pt x="14" y="8"/>
                    <a:pt x="12" y="7"/>
                  </a:cubicBezTo>
                  <a:cubicBezTo>
                    <a:pt x="10" y="6"/>
                    <a:pt x="7" y="7"/>
                    <a:pt x="4" y="6"/>
                  </a:cubicBezTo>
                  <a:cubicBezTo>
                    <a:pt x="3" y="6"/>
                    <a:pt x="0" y="6"/>
                    <a:pt x="0" y="7"/>
                  </a:cubicBezTo>
                  <a:cubicBezTo>
                    <a:pt x="3" y="9"/>
                    <a:pt x="7" y="9"/>
                    <a:pt x="10" y="11"/>
                  </a:cubicBezTo>
                  <a:cubicBezTo>
                    <a:pt x="11" y="12"/>
                    <a:pt x="8" y="13"/>
                    <a:pt x="9" y="14"/>
                  </a:cubicBezTo>
                  <a:cubicBezTo>
                    <a:pt x="10" y="15"/>
                    <a:pt x="13" y="14"/>
                    <a:pt x="15" y="15"/>
                  </a:cubicBezTo>
                  <a:cubicBezTo>
                    <a:pt x="15" y="15"/>
                    <a:pt x="15" y="16"/>
                    <a:pt x="15" y="16"/>
                  </a:cubicBezTo>
                  <a:cubicBezTo>
                    <a:pt x="13" y="17"/>
                    <a:pt x="9" y="16"/>
                    <a:pt x="9" y="18"/>
                  </a:cubicBezTo>
                  <a:cubicBezTo>
                    <a:pt x="8" y="20"/>
                    <a:pt x="12" y="21"/>
                    <a:pt x="14" y="21"/>
                  </a:cubicBezTo>
                  <a:cubicBezTo>
                    <a:pt x="17" y="22"/>
                    <a:pt x="19" y="22"/>
                    <a:pt x="22" y="21"/>
                  </a:cubicBezTo>
                  <a:cubicBezTo>
                    <a:pt x="26" y="21"/>
                    <a:pt x="29" y="20"/>
                    <a:pt x="33" y="19"/>
                  </a:cubicBezTo>
                  <a:cubicBezTo>
                    <a:pt x="38" y="19"/>
                    <a:pt x="43" y="18"/>
                    <a:pt x="48" y="19"/>
                  </a:cubicBezTo>
                  <a:cubicBezTo>
                    <a:pt x="49" y="19"/>
                    <a:pt x="49" y="22"/>
                    <a:pt x="48" y="22"/>
                  </a:cubicBezTo>
                  <a:cubicBezTo>
                    <a:pt x="44" y="24"/>
                    <a:pt x="40" y="22"/>
                    <a:pt x="36" y="23"/>
                  </a:cubicBezTo>
                  <a:cubicBezTo>
                    <a:pt x="35" y="23"/>
                    <a:pt x="35" y="25"/>
                    <a:pt x="34" y="25"/>
                  </a:cubicBezTo>
                  <a:cubicBezTo>
                    <a:pt x="32" y="25"/>
                    <a:pt x="30" y="23"/>
                    <a:pt x="27" y="23"/>
                  </a:cubicBezTo>
                  <a:cubicBezTo>
                    <a:pt x="27" y="23"/>
                    <a:pt x="26" y="25"/>
                    <a:pt x="27" y="25"/>
                  </a:cubicBezTo>
                  <a:cubicBezTo>
                    <a:pt x="30" y="27"/>
                    <a:pt x="33" y="25"/>
                    <a:pt x="35" y="27"/>
                  </a:cubicBezTo>
                  <a:cubicBezTo>
                    <a:pt x="37" y="28"/>
                    <a:pt x="36" y="32"/>
                    <a:pt x="38" y="32"/>
                  </a:cubicBezTo>
                  <a:cubicBezTo>
                    <a:pt x="44" y="33"/>
                    <a:pt x="49" y="29"/>
                    <a:pt x="55" y="30"/>
                  </a:cubicBezTo>
                  <a:cubicBezTo>
                    <a:pt x="56" y="30"/>
                    <a:pt x="55" y="34"/>
                    <a:pt x="56" y="34"/>
                  </a:cubicBezTo>
                  <a:cubicBezTo>
                    <a:pt x="60" y="36"/>
                    <a:pt x="65" y="38"/>
                    <a:pt x="69" y="37"/>
                  </a:cubicBezTo>
                  <a:cubicBezTo>
                    <a:pt x="73" y="36"/>
                    <a:pt x="74" y="31"/>
                    <a:pt x="78" y="29"/>
                  </a:cubicBezTo>
                  <a:cubicBezTo>
                    <a:pt x="80" y="28"/>
                    <a:pt x="84" y="31"/>
                    <a:pt x="86" y="29"/>
                  </a:cubicBezTo>
                  <a:cubicBezTo>
                    <a:pt x="88" y="28"/>
                    <a:pt x="87" y="24"/>
                    <a:pt x="90" y="22"/>
                  </a:cubicBezTo>
                  <a:cubicBezTo>
                    <a:pt x="93" y="19"/>
                    <a:pt x="98" y="19"/>
                    <a:pt x="101" y="1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75" name="Freeform 632"/>
            <p:cNvSpPr>
              <a:spLocks noChangeAspect="1"/>
            </p:cNvSpPr>
            <p:nvPr/>
          </p:nvSpPr>
          <p:spPr bwMode="auto">
            <a:xfrm>
              <a:off x="4767324" y="1539710"/>
              <a:ext cx="31747" cy="9429"/>
            </a:xfrm>
            <a:custGeom>
              <a:avLst/>
              <a:gdLst>
                <a:gd name="T0" fmla="*/ 2147483647 w 18"/>
                <a:gd name="T1" fmla="*/ 2147483647 h 5"/>
                <a:gd name="T2" fmla="*/ 2147483647 w 18"/>
                <a:gd name="T3" fmla="*/ 2147483647 h 5"/>
                <a:gd name="T4" fmla="*/ 2147483647 w 18"/>
                <a:gd name="T5" fmla="*/ 2147483647 h 5"/>
                <a:gd name="T6" fmla="*/ 2147483647 w 18"/>
                <a:gd name="T7" fmla="*/ 2147483647 h 5"/>
                <a:gd name="T8" fmla="*/ 2147483647 w 18"/>
                <a:gd name="T9" fmla="*/ 0 h 5"/>
                <a:gd name="T10" fmla="*/ 2147483647 w 18"/>
                <a:gd name="T11" fmla="*/ 2147483647 h 5"/>
                <a:gd name="T12" fmla="*/ 2147483647 w 18"/>
                <a:gd name="T13" fmla="*/ 2147483647 h 5"/>
                <a:gd name="T14" fmla="*/ 0 60000 65536"/>
                <a:gd name="T15" fmla="*/ 0 60000 65536"/>
                <a:gd name="T16" fmla="*/ 0 60000 65536"/>
                <a:gd name="T17" fmla="*/ 0 60000 65536"/>
                <a:gd name="T18" fmla="*/ 0 60000 65536"/>
                <a:gd name="T19" fmla="*/ 0 60000 65536"/>
                <a:gd name="T20" fmla="*/ 0 60000 65536"/>
                <a:gd name="T21" fmla="*/ 0 w 18"/>
                <a:gd name="T22" fmla="*/ 0 h 5"/>
                <a:gd name="T23" fmla="*/ 18 w 18"/>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5">
                  <a:moveTo>
                    <a:pt x="1" y="2"/>
                  </a:moveTo>
                  <a:cubicBezTo>
                    <a:pt x="0" y="2"/>
                    <a:pt x="0" y="4"/>
                    <a:pt x="1" y="4"/>
                  </a:cubicBezTo>
                  <a:cubicBezTo>
                    <a:pt x="5" y="5"/>
                    <a:pt x="9" y="3"/>
                    <a:pt x="13" y="3"/>
                  </a:cubicBezTo>
                  <a:cubicBezTo>
                    <a:pt x="14" y="3"/>
                    <a:pt x="16" y="3"/>
                    <a:pt x="17" y="2"/>
                  </a:cubicBezTo>
                  <a:cubicBezTo>
                    <a:pt x="18" y="2"/>
                    <a:pt x="17" y="0"/>
                    <a:pt x="17" y="0"/>
                  </a:cubicBezTo>
                  <a:cubicBezTo>
                    <a:pt x="13" y="0"/>
                    <a:pt x="9" y="1"/>
                    <a:pt x="5" y="2"/>
                  </a:cubicBezTo>
                  <a:cubicBezTo>
                    <a:pt x="3" y="2"/>
                    <a:pt x="2"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76" name="Freeform 633"/>
            <p:cNvSpPr>
              <a:spLocks noChangeAspect="1"/>
            </p:cNvSpPr>
            <p:nvPr/>
          </p:nvSpPr>
          <p:spPr bwMode="auto">
            <a:xfrm>
              <a:off x="4699067" y="1597852"/>
              <a:ext cx="38097" cy="11000"/>
            </a:xfrm>
            <a:custGeom>
              <a:avLst/>
              <a:gdLst>
                <a:gd name="T0" fmla="*/ 2147483647 w 21"/>
                <a:gd name="T1" fmla="*/ 2147483647 h 5"/>
                <a:gd name="T2" fmla="*/ 2147483647 w 21"/>
                <a:gd name="T3" fmla="*/ 2147483647 h 5"/>
                <a:gd name="T4" fmla="*/ 2147483647 w 21"/>
                <a:gd name="T5" fmla="*/ 2147483647 h 5"/>
                <a:gd name="T6" fmla="*/ 2147483647 w 21"/>
                <a:gd name="T7" fmla="*/ 2147483647 h 5"/>
                <a:gd name="T8" fmla="*/ 2147483647 w 21"/>
                <a:gd name="T9" fmla="*/ 2147483647 h 5"/>
                <a:gd name="T10" fmla="*/ 2147483647 w 21"/>
                <a:gd name="T11" fmla="*/ 2147483647 h 5"/>
                <a:gd name="T12" fmla="*/ 2147483647 w 21"/>
                <a:gd name="T13" fmla="*/ 0 h 5"/>
                <a:gd name="T14" fmla="*/ 2147483647 w 21"/>
                <a:gd name="T15" fmla="*/ 2147483647 h 5"/>
                <a:gd name="T16" fmla="*/ 2147483647 w 21"/>
                <a:gd name="T17" fmla="*/ 2147483647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5"/>
                <a:gd name="T29" fmla="*/ 21 w 21"/>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5">
                  <a:moveTo>
                    <a:pt x="1" y="1"/>
                  </a:moveTo>
                  <a:cubicBezTo>
                    <a:pt x="0" y="3"/>
                    <a:pt x="2" y="4"/>
                    <a:pt x="3" y="4"/>
                  </a:cubicBezTo>
                  <a:cubicBezTo>
                    <a:pt x="6" y="5"/>
                    <a:pt x="8" y="2"/>
                    <a:pt x="10" y="2"/>
                  </a:cubicBezTo>
                  <a:cubicBezTo>
                    <a:pt x="13" y="3"/>
                    <a:pt x="15" y="5"/>
                    <a:pt x="18" y="5"/>
                  </a:cubicBezTo>
                  <a:cubicBezTo>
                    <a:pt x="19" y="5"/>
                    <a:pt x="21" y="4"/>
                    <a:pt x="21" y="3"/>
                  </a:cubicBezTo>
                  <a:cubicBezTo>
                    <a:pt x="21" y="2"/>
                    <a:pt x="19" y="2"/>
                    <a:pt x="19" y="2"/>
                  </a:cubicBezTo>
                  <a:cubicBezTo>
                    <a:pt x="17" y="1"/>
                    <a:pt x="15" y="0"/>
                    <a:pt x="14" y="0"/>
                  </a:cubicBezTo>
                  <a:cubicBezTo>
                    <a:pt x="10" y="0"/>
                    <a:pt x="7" y="1"/>
                    <a:pt x="4" y="1"/>
                  </a:cubicBezTo>
                  <a:cubicBezTo>
                    <a:pt x="3" y="1"/>
                    <a:pt x="1" y="0"/>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77" name="Freeform 634"/>
            <p:cNvSpPr>
              <a:spLocks noChangeAspect="1"/>
            </p:cNvSpPr>
            <p:nvPr/>
          </p:nvSpPr>
          <p:spPr bwMode="auto">
            <a:xfrm>
              <a:off x="7015024" y="2550133"/>
              <a:ext cx="20635" cy="18857"/>
            </a:xfrm>
            <a:custGeom>
              <a:avLst/>
              <a:gdLst>
                <a:gd name="T0" fmla="*/ 11 w 12"/>
                <a:gd name="T1" fmla="*/ 2 h 10"/>
                <a:gd name="T2" fmla="*/ 9 w 12"/>
                <a:gd name="T3" fmla="*/ 8 h 10"/>
                <a:gd name="T4" fmla="*/ 2 w 12"/>
                <a:gd name="T5" fmla="*/ 8 h 10"/>
                <a:gd name="T6" fmla="*/ 5 w 12"/>
                <a:gd name="T7" fmla="*/ 1 h 10"/>
                <a:gd name="T8" fmla="*/ 11 w 12"/>
                <a:gd name="T9" fmla="*/ 2 h 10"/>
                <a:gd name="T10" fmla="*/ 0 60000 65536"/>
                <a:gd name="T11" fmla="*/ 0 60000 65536"/>
                <a:gd name="T12" fmla="*/ 0 60000 65536"/>
                <a:gd name="T13" fmla="*/ 0 60000 65536"/>
                <a:gd name="T14" fmla="*/ 0 60000 65536"/>
                <a:gd name="T15" fmla="*/ 0 w 12"/>
                <a:gd name="T16" fmla="*/ 0 h 10"/>
                <a:gd name="T17" fmla="*/ 12 w 12"/>
                <a:gd name="T18" fmla="*/ 10 h 10"/>
              </a:gdLst>
              <a:ahLst/>
              <a:cxnLst>
                <a:cxn ang="T10">
                  <a:pos x="T0" y="T1"/>
                </a:cxn>
                <a:cxn ang="T11">
                  <a:pos x="T2" y="T3"/>
                </a:cxn>
                <a:cxn ang="T12">
                  <a:pos x="T4" y="T5"/>
                </a:cxn>
                <a:cxn ang="T13">
                  <a:pos x="T6" y="T7"/>
                </a:cxn>
                <a:cxn ang="T14">
                  <a:pos x="T8" y="T9"/>
                </a:cxn>
              </a:cxnLst>
              <a:rect l="T15" t="T16" r="T17" b="T18"/>
              <a:pathLst>
                <a:path w="12" h="10">
                  <a:moveTo>
                    <a:pt x="11" y="2"/>
                  </a:moveTo>
                  <a:cubicBezTo>
                    <a:pt x="12" y="4"/>
                    <a:pt x="11" y="7"/>
                    <a:pt x="9" y="8"/>
                  </a:cubicBezTo>
                  <a:cubicBezTo>
                    <a:pt x="7" y="9"/>
                    <a:pt x="3" y="10"/>
                    <a:pt x="2" y="8"/>
                  </a:cubicBezTo>
                  <a:cubicBezTo>
                    <a:pt x="0" y="6"/>
                    <a:pt x="3" y="2"/>
                    <a:pt x="5" y="1"/>
                  </a:cubicBezTo>
                  <a:cubicBezTo>
                    <a:pt x="7" y="0"/>
                    <a:pt x="10" y="0"/>
                    <a:pt x="1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78" name="Freeform 635"/>
            <p:cNvSpPr>
              <a:spLocks noChangeAspect="1"/>
            </p:cNvSpPr>
            <p:nvPr/>
          </p:nvSpPr>
          <p:spPr bwMode="auto">
            <a:xfrm>
              <a:off x="7516629" y="2411848"/>
              <a:ext cx="20635" cy="23572"/>
            </a:xfrm>
            <a:custGeom>
              <a:avLst/>
              <a:gdLst>
                <a:gd name="T0" fmla="*/ 10 w 12"/>
                <a:gd name="T1" fmla="*/ 1 h 13"/>
                <a:gd name="T2" fmla="*/ 10 w 12"/>
                <a:gd name="T3" fmla="*/ 7 h 13"/>
                <a:gd name="T4" fmla="*/ 0 w 12"/>
                <a:gd name="T5" fmla="*/ 12 h 13"/>
                <a:gd name="T6" fmla="*/ 2 w 12"/>
                <a:gd name="T7" fmla="*/ 3 h 13"/>
                <a:gd name="T8" fmla="*/ 10 w 12"/>
                <a:gd name="T9" fmla="*/ 1 h 13"/>
                <a:gd name="T10" fmla="*/ 0 60000 65536"/>
                <a:gd name="T11" fmla="*/ 0 60000 65536"/>
                <a:gd name="T12" fmla="*/ 0 60000 65536"/>
                <a:gd name="T13" fmla="*/ 0 60000 65536"/>
                <a:gd name="T14" fmla="*/ 0 60000 65536"/>
                <a:gd name="T15" fmla="*/ 0 w 12"/>
                <a:gd name="T16" fmla="*/ 0 h 13"/>
                <a:gd name="T17" fmla="*/ 12 w 12"/>
                <a:gd name="T18" fmla="*/ 13 h 13"/>
              </a:gdLst>
              <a:ahLst/>
              <a:cxnLst>
                <a:cxn ang="T10">
                  <a:pos x="T0" y="T1"/>
                </a:cxn>
                <a:cxn ang="T11">
                  <a:pos x="T2" y="T3"/>
                </a:cxn>
                <a:cxn ang="T12">
                  <a:pos x="T4" y="T5"/>
                </a:cxn>
                <a:cxn ang="T13">
                  <a:pos x="T6" y="T7"/>
                </a:cxn>
                <a:cxn ang="T14">
                  <a:pos x="T8" y="T9"/>
                </a:cxn>
              </a:cxnLst>
              <a:rect l="T15" t="T16" r="T17" b="T18"/>
              <a:pathLst>
                <a:path w="12" h="13">
                  <a:moveTo>
                    <a:pt x="10" y="1"/>
                  </a:moveTo>
                  <a:cubicBezTo>
                    <a:pt x="12" y="2"/>
                    <a:pt x="11" y="5"/>
                    <a:pt x="10" y="7"/>
                  </a:cubicBezTo>
                  <a:cubicBezTo>
                    <a:pt x="8" y="10"/>
                    <a:pt x="4" y="13"/>
                    <a:pt x="0" y="12"/>
                  </a:cubicBezTo>
                  <a:cubicBezTo>
                    <a:pt x="1" y="10"/>
                    <a:pt x="0" y="5"/>
                    <a:pt x="2" y="3"/>
                  </a:cubicBezTo>
                  <a:cubicBezTo>
                    <a:pt x="4" y="1"/>
                    <a:pt x="8" y="0"/>
                    <a:pt x="10"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79" name="Freeform 636"/>
            <p:cNvSpPr>
              <a:spLocks noChangeAspect="1"/>
            </p:cNvSpPr>
            <p:nvPr/>
          </p:nvSpPr>
          <p:spPr bwMode="auto">
            <a:xfrm>
              <a:off x="5129242" y="2014279"/>
              <a:ext cx="34922" cy="32999"/>
            </a:xfrm>
            <a:custGeom>
              <a:avLst/>
              <a:gdLst>
                <a:gd name="T0" fmla="*/ 2147483647 w 20"/>
                <a:gd name="T1" fmla="*/ 2147483647 h 17"/>
                <a:gd name="T2" fmla="*/ 2147483647 w 20"/>
                <a:gd name="T3" fmla="*/ 2147483647 h 17"/>
                <a:gd name="T4" fmla="*/ 2147483647 w 20"/>
                <a:gd name="T5" fmla="*/ 2147483647 h 17"/>
                <a:gd name="T6" fmla="*/ 2147483647 w 20"/>
                <a:gd name="T7" fmla="*/ 2147483647 h 17"/>
                <a:gd name="T8" fmla="*/ 2147483647 w 20"/>
                <a:gd name="T9" fmla="*/ 2147483647 h 17"/>
                <a:gd name="T10" fmla="*/ 0 w 20"/>
                <a:gd name="T11" fmla="*/ 2147483647 h 17"/>
                <a:gd name="T12" fmla="*/ 2147483647 w 20"/>
                <a:gd name="T13" fmla="*/ 2147483647 h 17"/>
                <a:gd name="T14" fmla="*/ 2147483647 w 20"/>
                <a:gd name="T15" fmla="*/ 2147483647 h 17"/>
                <a:gd name="T16" fmla="*/ 2147483647 w 20"/>
                <a:gd name="T17" fmla="*/ 2147483647 h 17"/>
                <a:gd name="T18" fmla="*/ 2147483647 w 20"/>
                <a:gd name="T19" fmla="*/ 2147483647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7"/>
                <a:gd name="T32" fmla="*/ 20 w 20"/>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7">
                  <a:moveTo>
                    <a:pt x="18" y="5"/>
                  </a:moveTo>
                  <a:cubicBezTo>
                    <a:pt x="19" y="6"/>
                    <a:pt x="20" y="6"/>
                    <a:pt x="20" y="7"/>
                  </a:cubicBezTo>
                  <a:cubicBezTo>
                    <a:pt x="19" y="9"/>
                    <a:pt x="17" y="11"/>
                    <a:pt x="16" y="12"/>
                  </a:cubicBezTo>
                  <a:cubicBezTo>
                    <a:pt x="13" y="14"/>
                    <a:pt x="10" y="16"/>
                    <a:pt x="6" y="17"/>
                  </a:cubicBezTo>
                  <a:cubicBezTo>
                    <a:pt x="5" y="17"/>
                    <a:pt x="3" y="17"/>
                    <a:pt x="2" y="16"/>
                  </a:cubicBezTo>
                  <a:cubicBezTo>
                    <a:pt x="0" y="14"/>
                    <a:pt x="0" y="12"/>
                    <a:pt x="0" y="9"/>
                  </a:cubicBezTo>
                  <a:cubicBezTo>
                    <a:pt x="0" y="6"/>
                    <a:pt x="0" y="3"/>
                    <a:pt x="2" y="1"/>
                  </a:cubicBezTo>
                  <a:cubicBezTo>
                    <a:pt x="4" y="0"/>
                    <a:pt x="6" y="1"/>
                    <a:pt x="8" y="1"/>
                  </a:cubicBezTo>
                  <a:cubicBezTo>
                    <a:pt x="10" y="1"/>
                    <a:pt x="12" y="3"/>
                    <a:pt x="14" y="4"/>
                  </a:cubicBezTo>
                  <a:cubicBezTo>
                    <a:pt x="15" y="4"/>
                    <a:pt x="17" y="4"/>
                    <a:pt x="18" y="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0" name="Freeform 637"/>
            <p:cNvSpPr>
              <a:spLocks noChangeAspect="1"/>
            </p:cNvSpPr>
            <p:nvPr/>
          </p:nvSpPr>
          <p:spPr bwMode="auto">
            <a:xfrm>
              <a:off x="5318137" y="1968707"/>
              <a:ext cx="46034" cy="37714"/>
            </a:xfrm>
            <a:custGeom>
              <a:avLst/>
              <a:gdLst>
                <a:gd name="T0" fmla="*/ 2147483647 w 25"/>
                <a:gd name="T1" fmla="*/ 2147483647 h 20"/>
                <a:gd name="T2" fmla="*/ 2147483647 w 25"/>
                <a:gd name="T3" fmla="*/ 2147483647 h 20"/>
                <a:gd name="T4" fmla="*/ 2147483647 w 25"/>
                <a:gd name="T5" fmla="*/ 2147483647 h 20"/>
                <a:gd name="T6" fmla="*/ 2147483647 w 25"/>
                <a:gd name="T7" fmla="*/ 2147483647 h 20"/>
                <a:gd name="T8" fmla="*/ 2147483647 w 25"/>
                <a:gd name="T9" fmla="*/ 2147483647 h 20"/>
                <a:gd name="T10" fmla="*/ 2147483647 w 25"/>
                <a:gd name="T11" fmla="*/ 2147483647 h 20"/>
                <a:gd name="T12" fmla="*/ 2147483647 w 25"/>
                <a:gd name="T13" fmla="*/ 2147483647 h 20"/>
                <a:gd name="T14" fmla="*/ 2147483647 w 25"/>
                <a:gd name="T15" fmla="*/ 2147483647 h 20"/>
                <a:gd name="T16" fmla="*/ 2147483647 w 25"/>
                <a:gd name="T17" fmla="*/ 2147483647 h 20"/>
                <a:gd name="T18" fmla="*/ 2147483647 w 25"/>
                <a:gd name="T19" fmla="*/ 2147483647 h 20"/>
                <a:gd name="T20" fmla="*/ 2147483647 w 25"/>
                <a:gd name="T21" fmla="*/ 2147483647 h 20"/>
                <a:gd name="T22" fmla="*/ 2147483647 w 25"/>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20"/>
                <a:gd name="T38" fmla="*/ 25 w 25"/>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20">
                  <a:moveTo>
                    <a:pt x="7" y="1"/>
                  </a:moveTo>
                  <a:cubicBezTo>
                    <a:pt x="11" y="3"/>
                    <a:pt x="14" y="7"/>
                    <a:pt x="18" y="10"/>
                  </a:cubicBezTo>
                  <a:cubicBezTo>
                    <a:pt x="19" y="10"/>
                    <a:pt x="20" y="9"/>
                    <a:pt x="21" y="10"/>
                  </a:cubicBezTo>
                  <a:cubicBezTo>
                    <a:pt x="23" y="11"/>
                    <a:pt x="24" y="13"/>
                    <a:pt x="25" y="15"/>
                  </a:cubicBezTo>
                  <a:cubicBezTo>
                    <a:pt x="25" y="15"/>
                    <a:pt x="25" y="16"/>
                    <a:pt x="24" y="17"/>
                  </a:cubicBezTo>
                  <a:cubicBezTo>
                    <a:pt x="22" y="18"/>
                    <a:pt x="19" y="20"/>
                    <a:pt x="17" y="19"/>
                  </a:cubicBezTo>
                  <a:cubicBezTo>
                    <a:pt x="15" y="19"/>
                    <a:pt x="14" y="16"/>
                    <a:pt x="12" y="14"/>
                  </a:cubicBezTo>
                  <a:cubicBezTo>
                    <a:pt x="11" y="14"/>
                    <a:pt x="9" y="15"/>
                    <a:pt x="7" y="14"/>
                  </a:cubicBezTo>
                  <a:cubicBezTo>
                    <a:pt x="5" y="13"/>
                    <a:pt x="3" y="11"/>
                    <a:pt x="1" y="8"/>
                  </a:cubicBezTo>
                  <a:cubicBezTo>
                    <a:pt x="0" y="6"/>
                    <a:pt x="0" y="4"/>
                    <a:pt x="1" y="3"/>
                  </a:cubicBezTo>
                  <a:cubicBezTo>
                    <a:pt x="2" y="2"/>
                    <a:pt x="3" y="3"/>
                    <a:pt x="4" y="3"/>
                  </a:cubicBezTo>
                  <a:cubicBezTo>
                    <a:pt x="5" y="2"/>
                    <a:pt x="6" y="0"/>
                    <a:pt x="7"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1" name="Freeform 638"/>
            <p:cNvSpPr>
              <a:spLocks noChangeAspect="1"/>
            </p:cNvSpPr>
            <p:nvPr/>
          </p:nvSpPr>
          <p:spPr bwMode="auto">
            <a:xfrm>
              <a:off x="5211785" y="1688995"/>
              <a:ext cx="269851" cy="163428"/>
            </a:xfrm>
            <a:custGeom>
              <a:avLst/>
              <a:gdLst>
                <a:gd name="T0" fmla="*/ 2147483647 w 154"/>
                <a:gd name="T1" fmla="*/ 2147483647 h 86"/>
                <a:gd name="T2" fmla="*/ 2147483647 w 154"/>
                <a:gd name="T3" fmla="*/ 2147483647 h 86"/>
                <a:gd name="T4" fmla="*/ 2147483647 w 154"/>
                <a:gd name="T5" fmla="*/ 2147483647 h 86"/>
                <a:gd name="T6" fmla="*/ 2147483647 w 154"/>
                <a:gd name="T7" fmla="*/ 2147483647 h 86"/>
                <a:gd name="T8" fmla="*/ 2147483647 w 154"/>
                <a:gd name="T9" fmla="*/ 2147483647 h 86"/>
                <a:gd name="T10" fmla="*/ 2147483647 w 154"/>
                <a:gd name="T11" fmla="*/ 2147483647 h 86"/>
                <a:gd name="T12" fmla="*/ 2147483647 w 154"/>
                <a:gd name="T13" fmla="*/ 2147483647 h 86"/>
                <a:gd name="T14" fmla="*/ 2147483647 w 154"/>
                <a:gd name="T15" fmla="*/ 2147483647 h 86"/>
                <a:gd name="T16" fmla="*/ 2147483647 w 154"/>
                <a:gd name="T17" fmla="*/ 2147483647 h 86"/>
                <a:gd name="T18" fmla="*/ 2147483647 w 154"/>
                <a:gd name="T19" fmla="*/ 2147483647 h 86"/>
                <a:gd name="T20" fmla="*/ 2147483647 w 154"/>
                <a:gd name="T21" fmla="*/ 2147483647 h 86"/>
                <a:gd name="T22" fmla="*/ 2147483647 w 154"/>
                <a:gd name="T23" fmla="*/ 2147483647 h 86"/>
                <a:gd name="T24" fmla="*/ 2147483647 w 154"/>
                <a:gd name="T25" fmla="*/ 2147483647 h 86"/>
                <a:gd name="T26" fmla="*/ 2147483647 w 154"/>
                <a:gd name="T27" fmla="*/ 2147483647 h 86"/>
                <a:gd name="T28" fmla="*/ 2147483647 w 154"/>
                <a:gd name="T29" fmla="*/ 2147483647 h 86"/>
                <a:gd name="T30" fmla="*/ 2147483647 w 154"/>
                <a:gd name="T31" fmla="*/ 2147483647 h 86"/>
                <a:gd name="T32" fmla="*/ 2147483647 w 154"/>
                <a:gd name="T33" fmla="*/ 2147483647 h 86"/>
                <a:gd name="T34" fmla="*/ 2147483647 w 154"/>
                <a:gd name="T35" fmla="*/ 2147483647 h 86"/>
                <a:gd name="T36" fmla="*/ 2147483647 w 154"/>
                <a:gd name="T37" fmla="*/ 2147483647 h 86"/>
                <a:gd name="T38" fmla="*/ 2147483647 w 154"/>
                <a:gd name="T39" fmla="*/ 2147483647 h 86"/>
                <a:gd name="T40" fmla="*/ 2147483647 w 154"/>
                <a:gd name="T41" fmla="*/ 2147483647 h 86"/>
                <a:gd name="T42" fmla="*/ 2147483647 w 154"/>
                <a:gd name="T43" fmla="*/ 2147483647 h 86"/>
                <a:gd name="T44" fmla="*/ 2147483647 w 154"/>
                <a:gd name="T45" fmla="*/ 2147483647 h 86"/>
                <a:gd name="T46" fmla="*/ 2147483647 w 154"/>
                <a:gd name="T47" fmla="*/ 2147483647 h 86"/>
                <a:gd name="T48" fmla="*/ 2147483647 w 154"/>
                <a:gd name="T49" fmla="*/ 2147483647 h 86"/>
                <a:gd name="T50" fmla="*/ 2147483647 w 154"/>
                <a:gd name="T51" fmla="*/ 2147483647 h 86"/>
                <a:gd name="T52" fmla="*/ 2147483647 w 154"/>
                <a:gd name="T53" fmla="*/ 2147483647 h 86"/>
                <a:gd name="T54" fmla="*/ 2147483647 w 154"/>
                <a:gd name="T55" fmla="*/ 2147483647 h 86"/>
                <a:gd name="T56" fmla="*/ 2147483647 w 154"/>
                <a:gd name="T57" fmla="*/ 2147483647 h 86"/>
                <a:gd name="T58" fmla="*/ 2147483647 w 154"/>
                <a:gd name="T59" fmla="*/ 2147483647 h 86"/>
                <a:gd name="T60" fmla="*/ 2147483647 w 154"/>
                <a:gd name="T61" fmla="*/ 2147483647 h 86"/>
                <a:gd name="T62" fmla="*/ 2147483647 w 154"/>
                <a:gd name="T63" fmla="*/ 2147483647 h 86"/>
                <a:gd name="T64" fmla="*/ 2147483647 w 154"/>
                <a:gd name="T65" fmla="*/ 2147483647 h 86"/>
                <a:gd name="T66" fmla="*/ 2147483647 w 154"/>
                <a:gd name="T67" fmla="*/ 2147483647 h 86"/>
                <a:gd name="T68" fmla="*/ 2147483647 w 154"/>
                <a:gd name="T69" fmla="*/ 2147483647 h 86"/>
                <a:gd name="T70" fmla="*/ 2147483647 w 154"/>
                <a:gd name="T71" fmla="*/ 2147483647 h 86"/>
                <a:gd name="T72" fmla="*/ 2147483647 w 154"/>
                <a:gd name="T73" fmla="*/ 2147483647 h 86"/>
                <a:gd name="T74" fmla="*/ 2147483647 w 154"/>
                <a:gd name="T75" fmla="*/ 2147483647 h 86"/>
                <a:gd name="T76" fmla="*/ 2147483647 w 154"/>
                <a:gd name="T77" fmla="*/ 2147483647 h 86"/>
                <a:gd name="T78" fmla="*/ 2147483647 w 154"/>
                <a:gd name="T79" fmla="*/ 2147483647 h 86"/>
                <a:gd name="T80" fmla="*/ 2147483647 w 154"/>
                <a:gd name="T81" fmla="*/ 2147483647 h 86"/>
                <a:gd name="T82" fmla="*/ 2147483647 w 154"/>
                <a:gd name="T83" fmla="*/ 2147483647 h 86"/>
                <a:gd name="T84" fmla="*/ 2147483647 w 154"/>
                <a:gd name="T85" fmla="*/ 2147483647 h 86"/>
                <a:gd name="T86" fmla="*/ 2147483647 w 154"/>
                <a:gd name="T87" fmla="*/ 2147483647 h 86"/>
                <a:gd name="T88" fmla="*/ 2147483647 w 154"/>
                <a:gd name="T89" fmla="*/ 2147483647 h 86"/>
                <a:gd name="T90" fmla="*/ 2147483647 w 154"/>
                <a:gd name="T91" fmla="*/ 2147483647 h 86"/>
                <a:gd name="T92" fmla="*/ 2147483647 w 154"/>
                <a:gd name="T93" fmla="*/ 2147483647 h 86"/>
                <a:gd name="T94" fmla="*/ 2147483647 w 154"/>
                <a:gd name="T95" fmla="*/ 2147483647 h 86"/>
                <a:gd name="T96" fmla="*/ 2147483647 w 154"/>
                <a:gd name="T97" fmla="*/ 2147483647 h 86"/>
                <a:gd name="T98" fmla="*/ 2147483647 w 154"/>
                <a:gd name="T99" fmla="*/ 2147483647 h 86"/>
                <a:gd name="T100" fmla="*/ 2147483647 w 154"/>
                <a:gd name="T101" fmla="*/ 2147483647 h 86"/>
                <a:gd name="T102" fmla="*/ 2147483647 w 154"/>
                <a:gd name="T103" fmla="*/ 2147483647 h 86"/>
                <a:gd name="T104" fmla="*/ 2147483647 w 154"/>
                <a:gd name="T105" fmla="*/ 2147483647 h 86"/>
                <a:gd name="T106" fmla="*/ 2147483647 w 154"/>
                <a:gd name="T107" fmla="*/ 2147483647 h 86"/>
                <a:gd name="T108" fmla="*/ 2147483647 w 154"/>
                <a:gd name="T109" fmla="*/ 2147483647 h 86"/>
                <a:gd name="T110" fmla="*/ 2147483647 w 154"/>
                <a:gd name="T111" fmla="*/ 2147483647 h 86"/>
                <a:gd name="T112" fmla="*/ 2147483647 w 154"/>
                <a:gd name="T113" fmla="*/ 2147483647 h 86"/>
                <a:gd name="T114" fmla="*/ 2147483647 w 154"/>
                <a:gd name="T115" fmla="*/ 2147483647 h 86"/>
                <a:gd name="T116" fmla="*/ 2147483647 w 154"/>
                <a:gd name="T117" fmla="*/ 2147483647 h 8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4"/>
                <a:gd name="T178" fmla="*/ 0 h 86"/>
                <a:gd name="T179" fmla="*/ 154 w 154"/>
                <a:gd name="T180" fmla="*/ 86 h 8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4" h="86">
                  <a:moveTo>
                    <a:pt x="153" y="13"/>
                  </a:moveTo>
                  <a:cubicBezTo>
                    <a:pt x="149" y="16"/>
                    <a:pt x="146" y="19"/>
                    <a:pt x="142" y="21"/>
                  </a:cubicBezTo>
                  <a:cubicBezTo>
                    <a:pt x="130" y="25"/>
                    <a:pt x="118" y="29"/>
                    <a:pt x="106" y="32"/>
                  </a:cubicBezTo>
                  <a:cubicBezTo>
                    <a:pt x="104" y="32"/>
                    <a:pt x="102" y="30"/>
                    <a:pt x="100" y="31"/>
                  </a:cubicBezTo>
                  <a:cubicBezTo>
                    <a:pt x="97" y="32"/>
                    <a:pt x="96" y="35"/>
                    <a:pt x="93" y="36"/>
                  </a:cubicBezTo>
                  <a:cubicBezTo>
                    <a:pt x="91" y="38"/>
                    <a:pt x="89" y="38"/>
                    <a:pt x="87" y="39"/>
                  </a:cubicBezTo>
                  <a:cubicBezTo>
                    <a:pt x="84" y="41"/>
                    <a:pt x="83" y="45"/>
                    <a:pt x="79" y="46"/>
                  </a:cubicBezTo>
                  <a:cubicBezTo>
                    <a:pt x="76" y="48"/>
                    <a:pt x="72" y="45"/>
                    <a:pt x="69" y="46"/>
                  </a:cubicBezTo>
                  <a:cubicBezTo>
                    <a:pt x="68" y="47"/>
                    <a:pt x="70" y="50"/>
                    <a:pt x="69" y="51"/>
                  </a:cubicBezTo>
                  <a:cubicBezTo>
                    <a:pt x="67" y="53"/>
                    <a:pt x="64" y="54"/>
                    <a:pt x="61" y="55"/>
                  </a:cubicBezTo>
                  <a:cubicBezTo>
                    <a:pt x="59" y="55"/>
                    <a:pt x="56" y="54"/>
                    <a:pt x="54" y="55"/>
                  </a:cubicBezTo>
                  <a:cubicBezTo>
                    <a:pt x="52" y="57"/>
                    <a:pt x="52" y="61"/>
                    <a:pt x="51" y="64"/>
                  </a:cubicBezTo>
                  <a:cubicBezTo>
                    <a:pt x="50" y="66"/>
                    <a:pt x="50" y="70"/>
                    <a:pt x="47" y="71"/>
                  </a:cubicBezTo>
                  <a:cubicBezTo>
                    <a:pt x="46" y="72"/>
                    <a:pt x="44" y="68"/>
                    <a:pt x="42" y="68"/>
                  </a:cubicBezTo>
                  <a:cubicBezTo>
                    <a:pt x="41" y="68"/>
                    <a:pt x="42" y="70"/>
                    <a:pt x="42" y="71"/>
                  </a:cubicBezTo>
                  <a:cubicBezTo>
                    <a:pt x="43" y="73"/>
                    <a:pt x="47" y="76"/>
                    <a:pt x="45" y="77"/>
                  </a:cubicBezTo>
                  <a:cubicBezTo>
                    <a:pt x="44" y="79"/>
                    <a:pt x="40" y="74"/>
                    <a:pt x="38" y="76"/>
                  </a:cubicBezTo>
                  <a:cubicBezTo>
                    <a:pt x="36" y="77"/>
                    <a:pt x="42" y="79"/>
                    <a:pt x="41" y="81"/>
                  </a:cubicBezTo>
                  <a:cubicBezTo>
                    <a:pt x="39" y="84"/>
                    <a:pt x="36" y="85"/>
                    <a:pt x="32" y="86"/>
                  </a:cubicBezTo>
                  <a:cubicBezTo>
                    <a:pt x="29" y="86"/>
                    <a:pt x="26" y="83"/>
                    <a:pt x="22" y="82"/>
                  </a:cubicBezTo>
                  <a:cubicBezTo>
                    <a:pt x="18" y="82"/>
                    <a:pt x="14" y="82"/>
                    <a:pt x="10" y="82"/>
                  </a:cubicBezTo>
                  <a:cubicBezTo>
                    <a:pt x="9" y="82"/>
                    <a:pt x="6" y="83"/>
                    <a:pt x="6" y="82"/>
                  </a:cubicBezTo>
                  <a:cubicBezTo>
                    <a:pt x="7" y="80"/>
                    <a:pt x="13" y="79"/>
                    <a:pt x="11" y="78"/>
                  </a:cubicBezTo>
                  <a:cubicBezTo>
                    <a:pt x="8" y="76"/>
                    <a:pt x="3" y="81"/>
                    <a:pt x="1" y="79"/>
                  </a:cubicBezTo>
                  <a:cubicBezTo>
                    <a:pt x="0" y="76"/>
                    <a:pt x="6" y="74"/>
                    <a:pt x="8" y="72"/>
                  </a:cubicBezTo>
                  <a:cubicBezTo>
                    <a:pt x="10" y="70"/>
                    <a:pt x="11" y="68"/>
                    <a:pt x="14" y="67"/>
                  </a:cubicBezTo>
                  <a:cubicBezTo>
                    <a:pt x="16" y="67"/>
                    <a:pt x="19" y="71"/>
                    <a:pt x="20" y="69"/>
                  </a:cubicBezTo>
                  <a:cubicBezTo>
                    <a:pt x="20" y="67"/>
                    <a:pt x="14" y="66"/>
                    <a:pt x="15" y="64"/>
                  </a:cubicBezTo>
                  <a:cubicBezTo>
                    <a:pt x="18" y="61"/>
                    <a:pt x="24" y="64"/>
                    <a:pt x="26" y="61"/>
                  </a:cubicBezTo>
                  <a:cubicBezTo>
                    <a:pt x="27" y="58"/>
                    <a:pt x="17" y="61"/>
                    <a:pt x="17" y="58"/>
                  </a:cubicBezTo>
                  <a:cubicBezTo>
                    <a:pt x="17" y="55"/>
                    <a:pt x="24" y="57"/>
                    <a:pt x="26" y="55"/>
                  </a:cubicBezTo>
                  <a:cubicBezTo>
                    <a:pt x="27" y="54"/>
                    <a:pt x="22" y="54"/>
                    <a:pt x="21" y="53"/>
                  </a:cubicBezTo>
                  <a:cubicBezTo>
                    <a:pt x="20" y="52"/>
                    <a:pt x="21" y="51"/>
                    <a:pt x="21" y="50"/>
                  </a:cubicBezTo>
                  <a:cubicBezTo>
                    <a:pt x="19" y="47"/>
                    <a:pt x="16" y="46"/>
                    <a:pt x="15" y="44"/>
                  </a:cubicBezTo>
                  <a:cubicBezTo>
                    <a:pt x="15" y="43"/>
                    <a:pt x="17" y="44"/>
                    <a:pt x="18" y="44"/>
                  </a:cubicBezTo>
                  <a:cubicBezTo>
                    <a:pt x="19" y="45"/>
                    <a:pt x="20" y="47"/>
                    <a:pt x="21" y="47"/>
                  </a:cubicBezTo>
                  <a:cubicBezTo>
                    <a:pt x="24" y="47"/>
                    <a:pt x="26" y="44"/>
                    <a:pt x="29" y="44"/>
                  </a:cubicBezTo>
                  <a:cubicBezTo>
                    <a:pt x="32" y="43"/>
                    <a:pt x="35" y="45"/>
                    <a:pt x="38" y="44"/>
                  </a:cubicBezTo>
                  <a:cubicBezTo>
                    <a:pt x="39" y="43"/>
                    <a:pt x="39" y="40"/>
                    <a:pt x="40" y="38"/>
                  </a:cubicBezTo>
                  <a:cubicBezTo>
                    <a:pt x="40" y="36"/>
                    <a:pt x="39" y="34"/>
                    <a:pt x="40" y="33"/>
                  </a:cubicBezTo>
                  <a:cubicBezTo>
                    <a:pt x="43" y="32"/>
                    <a:pt x="46" y="35"/>
                    <a:pt x="48" y="34"/>
                  </a:cubicBezTo>
                  <a:cubicBezTo>
                    <a:pt x="50" y="33"/>
                    <a:pt x="49" y="30"/>
                    <a:pt x="51" y="29"/>
                  </a:cubicBezTo>
                  <a:cubicBezTo>
                    <a:pt x="54" y="28"/>
                    <a:pt x="58" y="28"/>
                    <a:pt x="61" y="26"/>
                  </a:cubicBezTo>
                  <a:cubicBezTo>
                    <a:pt x="62" y="26"/>
                    <a:pt x="62" y="24"/>
                    <a:pt x="64" y="24"/>
                  </a:cubicBezTo>
                  <a:cubicBezTo>
                    <a:pt x="65" y="23"/>
                    <a:pt x="67" y="26"/>
                    <a:pt x="68" y="25"/>
                  </a:cubicBezTo>
                  <a:cubicBezTo>
                    <a:pt x="69" y="24"/>
                    <a:pt x="67" y="21"/>
                    <a:pt x="69" y="21"/>
                  </a:cubicBezTo>
                  <a:cubicBezTo>
                    <a:pt x="74" y="19"/>
                    <a:pt x="80" y="20"/>
                    <a:pt x="85" y="21"/>
                  </a:cubicBezTo>
                  <a:cubicBezTo>
                    <a:pt x="86" y="21"/>
                    <a:pt x="86" y="23"/>
                    <a:pt x="87" y="23"/>
                  </a:cubicBezTo>
                  <a:cubicBezTo>
                    <a:pt x="89" y="23"/>
                    <a:pt x="89" y="21"/>
                    <a:pt x="91" y="20"/>
                  </a:cubicBezTo>
                  <a:cubicBezTo>
                    <a:pt x="94" y="19"/>
                    <a:pt x="97" y="19"/>
                    <a:pt x="100" y="19"/>
                  </a:cubicBezTo>
                  <a:cubicBezTo>
                    <a:pt x="103" y="19"/>
                    <a:pt x="106" y="20"/>
                    <a:pt x="109" y="19"/>
                  </a:cubicBezTo>
                  <a:cubicBezTo>
                    <a:pt x="111" y="18"/>
                    <a:pt x="110" y="15"/>
                    <a:pt x="112" y="14"/>
                  </a:cubicBezTo>
                  <a:cubicBezTo>
                    <a:pt x="114" y="13"/>
                    <a:pt x="118" y="13"/>
                    <a:pt x="120" y="12"/>
                  </a:cubicBezTo>
                  <a:cubicBezTo>
                    <a:pt x="121" y="11"/>
                    <a:pt x="120" y="8"/>
                    <a:pt x="121" y="7"/>
                  </a:cubicBezTo>
                  <a:cubicBezTo>
                    <a:pt x="126" y="4"/>
                    <a:pt x="132" y="2"/>
                    <a:pt x="138" y="1"/>
                  </a:cubicBezTo>
                  <a:cubicBezTo>
                    <a:pt x="140" y="0"/>
                    <a:pt x="143" y="3"/>
                    <a:pt x="146" y="4"/>
                  </a:cubicBezTo>
                  <a:cubicBezTo>
                    <a:pt x="147" y="4"/>
                    <a:pt x="149" y="4"/>
                    <a:pt x="151" y="5"/>
                  </a:cubicBezTo>
                  <a:cubicBezTo>
                    <a:pt x="152" y="6"/>
                    <a:pt x="153" y="8"/>
                    <a:pt x="154" y="10"/>
                  </a:cubicBezTo>
                  <a:cubicBezTo>
                    <a:pt x="154" y="11"/>
                    <a:pt x="154" y="12"/>
                    <a:pt x="153" y="13"/>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2" name="Freeform 639"/>
            <p:cNvSpPr>
              <a:spLocks noChangeAspect="1"/>
            </p:cNvSpPr>
            <p:nvPr/>
          </p:nvSpPr>
          <p:spPr bwMode="auto">
            <a:xfrm>
              <a:off x="5180037" y="1849280"/>
              <a:ext cx="115877" cy="122571"/>
            </a:xfrm>
            <a:custGeom>
              <a:avLst/>
              <a:gdLst>
                <a:gd name="T0" fmla="*/ 2147483647 w 66"/>
                <a:gd name="T1" fmla="*/ 2147483647 h 64"/>
                <a:gd name="T2" fmla="*/ 2147483647 w 66"/>
                <a:gd name="T3" fmla="*/ 2147483647 h 64"/>
                <a:gd name="T4" fmla="*/ 2147483647 w 66"/>
                <a:gd name="T5" fmla="*/ 2147483647 h 64"/>
                <a:gd name="T6" fmla="*/ 2147483647 w 66"/>
                <a:gd name="T7" fmla="*/ 2147483647 h 64"/>
                <a:gd name="T8" fmla="*/ 2147483647 w 66"/>
                <a:gd name="T9" fmla="*/ 2147483647 h 64"/>
                <a:gd name="T10" fmla="*/ 2147483647 w 66"/>
                <a:gd name="T11" fmla="*/ 2147483647 h 64"/>
                <a:gd name="T12" fmla="*/ 2147483647 w 66"/>
                <a:gd name="T13" fmla="*/ 2147483647 h 64"/>
                <a:gd name="T14" fmla="*/ 2147483647 w 66"/>
                <a:gd name="T15" fmla="*/ 2147483647 h 64"/>
                <a:gd name="T16" fmla="*/ 2147483647 w 66"/>
                <a:gd name="T17" fmla="*/ 2147483647 h 64"/>
                <a:gd name="T18" fmla="*/ 2147483647 w 66"/>
                <a:gd name="T19" fmla="*/ 2147483647 h 64"/>
                <a:gd name="T20" fmla="*/ 2147483647 w 66"/>
                <a:gd name="T21" fmla="*/ 2147483647 h 64"/>
                <a:gd name="T22" fmla="*/ 2147483647 w 66"/>
                <a:gd name="T23" fmla="*/ 2147483647 h 64"/>
                <a:gd name="T24" fmla="*/ 2147483647 w 66"/>
                <a:gd name="T25" fmla="*/ 2147483647 h 64"/>
                <a:gd name="T26" fmla="*/ 2147483647 w 66"/>
                <a:gd name="T27" fmla="*/ 2147483647 h 64"/>
                <a:gd name="T28" fmla="*/ 2147483647 w 66"/>
                <a:gd name="T29" fmla="*/ 2147483647 h 64"/>
                <a:gd name="T30" fmla="*/ 2147483647 w 66"/>
                <a:gd name="T31" fmla="*/ 2147483647 h 64"/>
                <a:gd name="T32" fmla="*/ 2147483647 w 66"/>
                <a:gd name="T33" fmla="*/ 2147483647 h 64"/>
                <a:gd name="T34" fmla="*/ 2147483647 w 66"/>
                <a:gd name="T35" fmla="*/ 2147483647 h 64"/>
                <a:gd name="T36" fmla="*/ 2147483647 w 66"/>
                <a:gd name="T37" fmla="*/ 2147483647 h 64"/>
                <a:gd name="T38" fmla="*/ 2147483647 w 66"/>
                <a:gd name="T39" fmla="*/ 2147483647 h 64"/>
                <a:gd name="T40" fmla="*/ 2147483647 w 66"/>
                <a:gd name="T41" fmla="*/ 2147483647 h 64"/>
                <a:gd name="T42" fmla="*/ 2147483647 w 66"/>
                <a:gd name="T43" fmla="*/ 2147483647 h 64"/>
                <a:gd name="T44" fmla="*/ 2147483647 w 66"/>
                <a:gd name="T45" fmla="*/ 2147483647 h 64"/>
                <a:gd name="T46" fmla="*/ 2147483647 w 66"/>
                <a:gd name="T47" fmla="*/ 2147483647 h 64"/>
                <a:gd name="T48" fmla="*/ 2147483647 w 66"/>
                <a:gd name="T49" fmla="*/ 2147483647 h 64"/>
                <a:gd name="T50" fmla="*/ 2147483647 w 66"/>
                <a:gd name="T51" fmla="*/ 2147483647 h 64"/>
                <a:gd name="T52" fmla="*/ 2147483647 w 66"/>
                <a:gd name="T53" fmla="*/ 2147483647 h 64"/>
                <a:gd name="T54" fmla="*/ 2147483647 w 66"/>
                <a:gd name="T55" fmla="*/ 2147483647 h 64"/>
                <a:gd name="T56" fmla="*/ 2147483647 w 66"/>
                <a:gd name="T57" fmla="*/ 2147483647 h 64"/>
                <a:gd name="T58" fmla="*/ 2147483647 w 66"/>
                <a:gd name="T59" fmla="*/ 2147483647 h 64"/>
                <a:gd name="T60" fmla="*/ 2147483647 w 66"/>
                <a:gd name="T61" fmla="*/ 2147483647 h 64"/>
                <a:gd name="T62" fmla="*/ 2147483647 w 66"/>
                <a:gd name="T63" fmla="*/ 2147483647 h 64"/>
                <a:gd name="T64" fmla="*/ 2147483647 w 66"/>
                <a:gd name="T65" fmla="*/ 2147483647 h 64"/>
                <a:gd name="T66" fmla="*/ 2147483647 w 66"/>
                <a:gd name="T67" fmla="*/ 2147483647 h 64"/>
                <a:gd name="T68" fmla="*/ 2147483647 w 66"/>
                <a:gd name="T69" fmla="*/ 2147483647 h 64"/>
                <a:gd name="T70" fmla="*/ 2147483647 w 66"/>
                <a:gd name="T71" fmla="*/ 0 h 64"/>
                <a:gd name="T72" fmla="*/ 2147483647 w 66"/>
                <a:gd name="T73" fmla="*/ 2147483647 h 64"/>
                <a:gd name="T74" fmla="*/ 2147483647 w 66"/>
                <a:gd name="T75" fmla="*/ 2147483647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64"/>
                <a:gd name="T116" fmla="*/ 66 w 66"/>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64">
                  <a:moveTo>
                    <a:pt x="49" y="6"/>
                  </a:moveTo>
                  <a:cubicBezTo>
                    <a:pt x="50" y="7"/>
                    <a:pt x="46" y="7"/>
                    <a:pt x="45" y="9"/>
                  </a:cubicBezTo>
                  <a:cubicBezTo>
                    <a:pt x="45" y="9"/>
                    <a:pt x="46" y="11"/>
                    <a:pt x="46" y="11"/>
                  </a:cubicBezTo>
                  <a:cubicBezTo>
                    <a:pt x="44" y="12"/>
                    <a:pt x="41" y="9"/>
                    <a:pt x="40" y="11"/>
                  </a:cubicBezTo>
                  <a:cubicBezTo>
                    <a:pt x="39" y="12"/>
                    <a:pt x="43" y="13"/>
                    <a:pt x="43" y="15"/>
                  </a:cubicBezTo>
                  <a:cubicBezTo>
                    <a:pt x="44" y="18"/>
                    <a:pt x="42" y="22"/>
                    <a:pt x="43" y="25"/>
                  </a:cubicBezTo>
                  <a:cubicBezTo>
                    <a:pt x="43" y="30"/>
                    <a:pt x="41" y="36"/>
                    <a:pt x="44" y="40"/>
                  </a:cubicBezTo>
                  <a:cubicBezTo>
                    <a:pt x="49" y="47"/>
                    <a:pt x="57" y="51"/>
                    <a:pt x="63" y="56"/>
                  </a:cubicBezTo>
                  <a:cubicBezTo>
                    <a:pt x="64" y="57"/>
                    <a:pt x="66" y="58"/>
                    <a:pt x="66" y="60"/>
                  </a:cubicBezTo>
                  <a:cubicBezTo>
                    <a:pt x="66" y="62"/>
                    <a:pt x="64" y="63"/>
                    <a:pt x="62" y="62"/>
                  </a:cubicBezTo>
                  <a:cubicBezTo>
                    <a:pt x="60" y="62"/>
                    <a:pt x="58" y="59"/>
                    <a:pt x="56" y="59"/>
                  </a:cubicBezTo>
                  <a:cubicBezTo>
                    <a:pt x="55" y="59"/>
                    <a:pt x="55" y="62"/>
                    <a:pt x="54" y="62"/>
                  </a:cubicBezTo>
                  <a:cubicBezTo>
                    <a:pt x="52" y="63"/>
                    <a:pt x="49" y="63"/>
                    <a:pt x="47" y="62"/>
                  </a:cubicBezTo>
                  <a:cubicBezTo>
                    <a:pt x="46" y="61"/>
                    <a:pt x="45" y="58"/>
                    <a:pt x="43" y="57"/>
                  </a:cubicBezTo>
                  <a:cubicBezTo>
                    <a:pt x="42" y="56"/>
                    <a:pt x="40" y="56"/>
                    <a:pt x="40" y="57"/>
                  </a:cubicBezTo>
                  <a:cubicBezTo>
                    <a:pt x="40" y="59"/>
                    <a:pt x="44" y="60"/>
                    <a:pt x="44" y="62"/>
                  </a:cubicBezTo>
                  <a:cubicBezTo>
                    <a:pt x="44" y="64"/>
                    <a:pt x="41" y="64"/>
                    <a:pt x="40" y="63"/>
                  </a:cubicBezTo>
                  <a:cubicBezTo>
                    <a:pt x="38" y="63"/>
                    <a:pt x="38" y="59"/>
                    <a:pt x="36" y="59"/>
                  </a:cubicBezTo>
                  <a:cubicBezTo>
                    <a:pt x="32" y="57"/>
                    <a:pt x="28" y="60"/>
                    <a:pt x="24" y="59"/>
                  </a:cubicBezTo>
                  <a:cubicBezTo>
                    <a:pt x="23" y="58"/>
                    <a:pt x="26" y="56"/>
                    <a:pt x="26" y="55"/>
                  </a:cubicBezTo>
                  <a:cubicBezTo>
                    <a:pt x="26" y="54"/>
                    <a:pt x="24" y="52"/>
                    <a:pt x="25" y="51"/>
                  </a:cubicBezTo>
                  <a:cubicBezTo>
                    <a:pt x="26" y="49"/>
                    <a:pt x="30" y="51"/>
                    <a:pt x="30" y="49"/>
                  </a:cubicBezTo>
                  <a:cubicBezTo>
                    <a:pt x="30" y="47"/>
                    <a:pt x="26" y="48"/>
                    <a:pt x="25" y="47"/>
                  </a:cubicBezTo>
                  <a:cubicBezTo>
                    <a:pt x="24" y="45"/>
                    <a:pt x="23" y="42"/>
                    <a:pt x="21" y="42"/>
                  </a:cubicBezTo>
                  <a:cubicBezTo>
                    <a:pt x="20" y="41"/>
                    <a:pt x="17" y="43"/>
                    <a:pt x="15" y="43"/>
                  </a:cubicBezTo>
                  <a:cubicBezTo>
                    <a:pt x="14" y="42"/>
                    <a:pt x="14" y="39"/>
                    <a:pt x="12" y="38"/>
                  </a:cubicBezTo>
                  <a:cubicBezTo>
                    <a:pt x="11" y="38"/>
                    <a:pt x="9" y="39"/>
                    <a:pt x="8" y="40"/>
                  </a:cubicBezTo>
                  <a:cubicBezTo>
                    <a:pt x="6" y="40"/>
                    <a:pt x="3" y="41"/>
                    <a:pt x="2" y="39"/>
                  </a:cubicBezTo>
                  <a:cubicBezTo>
                    <a:pt x="0" y="36"/>
                    <a:pt x="0" y="32"/>
                    <a:pt x="1" y="29"/>
                  </a:cubicBezTo>
                  <a:cubicBezTo>
                    <a:pt x="2" y="27"/>
                    <a:pt x="5" y="28"/>
                    <a:pt x="6" y="29"/>
                  </a:cubicBezTo>
                  <a:cubicBezTo>
                    <a:pt x="7" y="29"/>
                    <a:pt x="7" y="32"/>
                    <a:pt x="8" y="31"/>
                  </a:cubicBezTo>
                  <a:cubicBezTo>
                    <a:pt x="9" y="28"/>
                    <a:pt x="9" y="24"/>
                    <a:pt x="10" y="21"/>
                  </a:cubicBezTo>
                  <a:cubicBezTo>
                    <a:pt x="10" y="19"/>
                    <a:pt x="10" y="16"/>
                    <a:pt x="11" y="13"/>
                  </a:cubicBezTo>
                  <a:cubicBezTo>
                    <a:pt x="12" y="10"/>
                    <a:pt x="14" y="8"/>
                    <a:pt x="16" y="5"/>
                  </a:cubicBezTo>
                  <a:cubicBezTo>
                    <a:pt x="17" y="4"/>
                    <a:pt x="18" y="2"/>
                    <a:pt x="20" y="2"/>
                  </a:cubicBezTo>
                  <a:cubicBezTo>
                    <a:pt x="23" y="1"/>
                    <a:pt x="26" y="0"/>
                    <a:pt x="30" y="0"/>
                  </a:cubicBezTo>
                  <a:cubicBezTo>
                    <a:pt x="33" y="0"/>
                    <a:pt x="36" y="1"/>
                    <a:pt x="39" y="2"/>
                  </a:cubicBezTo>
                  <a:cubicBezTo>
                    <a:pt x="43" y="3"/>
                    <a:pt x="47" y="3"/>
                    <a:pt x="49" y="6"/>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3" name="Freeform 640"/>
            <p:cNvSpPr>
              <a:spLocks noChangeAspect="1"/>
            </p:cNvSpPr>
            <p:nvPr/>
          </p:nvSpPr>
          <p:spPr bwMode="auto">
            <a:xfrm>
              <a:off x="5197498" y="1934136"/>
              <a:ext cx="17461" cy="20429"/>
            </a:xfrm>
            <a:custGeom>
              <a:avLst/>
              <a:gdLst>
                <a:gd name="T0" fmla="*/ 2147483647 w 9"/>
                <a:gd name="T1" fmla="*/ 2147483647 h 11"/>
                <a:gd name="T2" fmla="*/ 2147483647 w 9"/>
                <a:gd name="T3" fmla="*/ 2147483647 h 11"/>
                <a:gd name="T4" fmla="*/ 2147483647 w 9"/>
                <a:gd name="T5" fmla="*/ 2147483647 h 11"/>
                <a:gd name="T6" fmla="*/ 2147483647 w 9"/>
                <a:gd name="T7" fmla="*/ 2147483647 h 11"/>
                <a:gd name="T8" fmla="*/ 2147483647 w 9"/>
                <a:gd name="T9" fmla="*/ 2147483647 h 11"/>
                <a:gd name="T10" fmla="*/ 2147483647 w 9"/>
                <a:gd name="T11" fmla="*/ 2147483647 h 11"/>
                <a:gd name="T12" fmla="*/ 0 60000 65536"/>
                <a:gd name="T13" fmla="*/ 0 60000 65536"/>
                <a:gd name="T14" fmla="*/ 0 60000 65536"/>
                <a:gd name="T15" fmla="*/ 0 60000 65536"/>
                <a:gd name="T16" fmla="*/ 0 60000 65536"/>
                <a:gd name="T17" fmla="*/ 0 60000 65536"/>
                <a:gd name="T18" fmla="*/ 0 w 9"/>
                <a:gd name="T19" fmla="*/ 0 h 11"/>
                <a:gd name="T20" fmla="*/ 9 w 9"/>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9" h="11">
                  <a:moveTo>
                    <a:pt x="2" y="1"/>
                  </a:moveTo>
                  <a:cubicBezTo>
                    <a:pt x="1" y="0"/>
                    <a:pt x="0" y="2"/>
                    <a:pt x="1" y="2"/>
                  </a:cubicBezTo>
                  <a:cubicBezTo>
                    <a:pt x="3" y="5"/>
                    <a:pt x="5" y="8"/>
                    <a:pt x="8" y="10"/>
                  </a:cubicBezTo>
                  <a:cubicBezTo>
                    <a:pt x="9" y="11"/>
                    <a:pt x="9" y="8"/>
                    <a:pt x="9" y="7"/>
                  </a:cubicBezTo>
                  <a:cubicBezTo>
                    <a:pt x="8" y="6"/>
                    <a:pt x="7" y="4"/>
                    <a:pt x="6" y="3"/>
                  </a:cubicBezTo>
                  <a:cubicBezTo>
                    <a:pt x="5" y="2"/>
                    <a:pt x="3"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4" name="Freeform 641"/>
            <p:cNvSpPr>
              <a:spLocks noChangeAspect="1"/>
            </p:cNvSpPr>
            <p:nvPr/>
          </p:nvSpPr>
          <p:spPr bwMode="auto">
            <a:xfrm>
              <a:off x="5935620" y="1728281"/>
              <a:ext cx="6349" cy="12571"/>
            </a:xfrm>
            <a:custGeom>
              <a:avLst/>
              <a:gdLst>
                <a:gd name="T0" fmla="*/ 2147483647 w 3"/>
                <a:gd name="T1" fmla="*/ 2147483647 h 7"/>
                <a:gd name="T2" fmla="*/ 2147483647 w 3"/>
                <a:gd name="T3" fmla="*/ 2147483647 h 7"/>
                <a:gd name="T4" fmla="*/ 0 w 3"/>
                <a:gd name="T5" fmla="*/ 2147483647 h 7"/>
                <a:gd name="T6" fmla="*/ 2147483647 w 3"/>
                <a:gd name="T7" fmla="*/ 2147483647 h 7"/>
                <a:gd name="T8" fmla="*/ 2147483647 w 3"/>
                <a:gd name="T9" fmla="*/ 2147483647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2" y="4"/>
                  </a:moveTo>
                  <a:cubicBezTo>
                    <a:pt x="2" y="5"/>
                    <a:pt x="2" y="7"/>
                    <a:pt x="1" y="7"/>
                  </a:cubicBezTo>
                  <a:cubicBezTo>
                    <a:pt x="0" y="6"/>
                    <a:pt x="0" y="5"/>
                    <a:pt x="0" y="4"/>
                  </a:cubicBezTo>
                  <a:cubicBezTo>
                    <a:pt x="0" y="3"/>
                    <a:pt x="0" y="0"/>
                    <a:pt x="1" y="1"/>
                  </a:cubicBezTo>
                  <a:cubicBezTo>
                    <a:pt x="3" y="1"/>
                    <a:pt x="2" y="3"/>
                    <a:pt x="2" y="4"/>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5" name="Freeform 642"/>
            <p:cNvSpPr>
              <a:spLocks noChangeAspect="1"/>
            </p:cNvSpPr>
            <p:nvPr/>
          </p:nvSpPr>
          <p:spPr bwMode="auto">
            <a:xfrm>
              <a:off x="5629259" y="1839851"/>
              <a:ext cx="7937" cy="4715"/>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1" y="3"/>
                    <a:pt x="1" y="3"/>
                  </a:cubicBezTo>
                  <a:cubicBezTo>
                    <a:pt x="0" y="2"/>
                    <a:pt x="1" y="1"/>
                    <a:pt x="2" y="1"/>
                  </a:cubicBezTo>
                  <a:cubicBezTo>
                    <a:pt x="3" y="1"/>
                    <a:pt x="5" y="0"/>
                    <a:pt x="5" y="1"/>
                  </a:cubicBezTo>
                  <a:cubicBezTo>
                    <a:pt x="5" y="2"/>
                    <a:pt x="3" y="3"/>
                    <a:pt x="2" y="3"/>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6" name="Freeform 643"/>
            <p:cNvSpPr>
              <a:spLocks noChangeAspect="1"/>
            </p:cNvSpPr>
            <p:nvPr/>
          </p:nvSpPr>
          <p:spPr bwMode="auto">
            <a:xfrm>
              <a:off x="6862637" y="4055553"/>
              <a:ext cx="6349" cy="6286"/>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3"/>
                  </a:cubicBezTo>
                  <a:cubicBezTo>
                    <a:pt x="0" y="3"/>
                    <a:pt x="0" y="2"/>
                    <a:pt x="1" y="1"/>
                  </a:cubicBezTo>
                  <a:cubicBezTo>
                    <a:pt x="2" y="1"/>
                    <a:pt x="3" y="0"/>
                    <a:pt x="3" y="0"/>
                  </a:cubicBezTo>
                  <a:cubicBezTo>
                    <a:pt x="4"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7" name="Freeform 644"/>
            <p:cNvSpPr>
              <a:spLocks noChangeAspect="1"/>
            </p:cNvSpPr>
            <p:nvPr/>
          </p:nvSpPr>
          <p:spPr bwMode="auto">
            <a:xfrm>
              <a:off x="5159401" y="1520853"/>
              <a:ext cx="3175" cy="7857"/>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1" y="4"/>
                    <a:pt x="1" y="4"/>
                  </a:cubicBezTo>
                  <a:cubicBezTo>
                    <a:pt x="0" y="4"/>
                    <a:pt x="0" y="3"/>
                    <a:pt x="0" y="2"/>
                  </a:cubicBezTo>
                  <a:cubicBezTo>
                    <a:pt x="0" y="1"/>
                    <a:pt x="0" y="0"/>
                    <a:pt x="1" y="0"/>
                  </a:cubicBezTo>
                  <a:cubicBezTo>
                    <a:pt x="2" y="0"/>
                    <a:pt x="2" y="2"/>
                    <a:pt x="2" y="3"/>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8" name="Freeform 645"/>
            <p:cNvSpPr>
              <a:spLocks noChangeAspect="1"/>
            </p:cNvSpPr>
            <p:nvPr/>
          </p:nvSpPr>
          <p:spPr bwMode="auto">
            <a:xfrm>
              <a:off x="5210197" y="1528710"/>
              <a:ext cx="6349" cy="6286"/>
            </a:xfrm>
            <a:custGeom>
              <a:avLst/>
              <a:gdLst>
                <a:gd name="T0" fmla="*/ 2147483647 w 4"/>
                <a:gd name="T1" fmla="*/ 2147483647 h 3"/>
                <a:gd name="T2" fmla="*/ 2147483647 w 4"/>
                <a:gd name="T3" fmla="*/ 2147483647 h 3"/>
                <a:gd name="T4" fmla="*/ 2147483647 w 4"/>
                <a:gd name="T5" fmla="*/ 2147483647 h 3"/>
                <a:gd name="T6" fmla="*/ 0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3" y="2"/>
                    <a:pt x="4" y="2"/>
                    <a:pt x="4" y="3"/>
                  </a:cubicBezTo>
                  <a:cubicBezTo>
                    <a:pt x="4" y="3"/>
                    <a:pt x="3" y="3"/>
                    <a:pt x="2" y="3"/>
                  </a:cubicBezTo>
                  <a:cubicBezTo>
                    <a:pt x="1" y="2"/>
                    <a:pt x="0" y="2"/>
                    <a:pt x="0" y="1"/>
                  </a:cubicBezTo>
                  <a:cubicBezTo>
                    <a:pt x="0" y="0"/>
                    <a:pt x="2" y="1"/>
                    <a:pt x="3" y="1"/>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89" name="Freeform 646"/>
            <p:cNvSpPr>
              <a:spLocks noChangeAspect="1"/>
            </p:cNvSpPr>
            <p:nvPr/>
          </p:nvSpPr>
          <p:spPr bwMode="auto">
            <a:xfrm>
              <a:off x="5234008" y="1520853"/>
              <a:ext cx="9524" cy="4714"/>
            </a:xfrm>
            <a:custGeom>
              <a:avLst/>
              <a:gdLst>
                <a:gd name="T0" fmla="*/ 2147483647 w 5"/>
                <a:gd name="T1" fmla="*/ 0 h 2"/>
                <a:gd name="T2" fmla="*/ 2147483647 w 5"/>
                <a:gd name="T3" fmla="*/ 2147483647 h 2"/>
                <a:gd name="T4" fmla="*/ 2147483647 w 5"/>
                <a:gd name="T5" fmla="*/ 2147483647 h 2"/>
                <a:gd name="T6" fmla="*/ 0 w 5"/>
                <a:gd name="T7" fmla="*/ 2147483647 h 2"/>
                <a:gd name="T8" fmla="*/ 2147483647 w 5"/>
                <a:gd name="T9" fmla="*/ 0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0"/>
                  </a:moveTo>
                  <a:cubicBezTo>
                    <a:pt x="4" y="0"/>
                    <a:pt x="5" y="1"/>
                    <a:pt x="5" y="1"/>
                  </a:cubicBezTo>
                  <a:cubicBezTo>
                    <a:pt x="5" y="2"/>
                    <a:pt x="3" y="2"/>
                    <a:pt x="3" y="2"/>
                  </a:cubicBezTo>
                  <a:cubicBezTo>
                    <a:pt x="2" y="2"/>
                    <a:pt x="0" y="2"/>
                    <a:pt x="0" y="1"/>
                  </a:cubicBezTo>
                  <a:cubicBezTo>
                    <a:pt x="0" y="1"/>
                    <a:pt x="2" y="0"/>
                    <a:pt x="3" y="0"/>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90" name="Freeform 647"/>
            <p:cNvSpPr>
              <a:spLocks noChangeAspect="1"/>
            </p:cNvSpPr>
            <p:nvPr/>
          </p:nvSpPr>
          <p:spPr bwMode="auto">
            <a:xfrm>
              <a:off x="5257817" y="1520853"/>
              <a:ext cx="7937" cy="4714"/>
            </a:xfrm>
            <a:custGeom>
              <a:avLst/>
              <a:gdLst>
                <a:gd name="T0" fmla="*/ 2147483647 w 4"/>
                <a:gd name="T1" fmla="*/ 0 h 2"/>
                <a:gd name="T2" fmla="*/ 2147483647 w 4"/>
                <a:gd name="T3" fmla="*/ 2147483647 h 2"/>
                <a:gd name="T4" fmla="*/ 2147483647 w 4"/>
                <a:gd name="T5" fmla="*/ 2147483647 h 2"/>
                <a:gd name="T6" fmla="*/ 0 w 4"/>
                <a:gd name="T7" fmla="*/ 2147483647 h 2"/>
                <a:gd name="T8" fmla="*/ 2147483647 w 4"/>
                <a:gd name="T9" fmla="*/ 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0"/>
                  </a:moveTo>
                  <a:cubicBezTo>
                    <a:pt x="3" y="0"/>
                    <a:pt x="4" y="0"/>
                    <a:pt x="4" y="1"/>
                  </a:cubicBezTo>
                  <a:cubicBezTo>
                    <a:pt x="3" y="1"/>
                    <a:pt x="3" y="2"/>
                    <a:pt x="2" y="2"/>
                  </a:cubicBezTo>
                  <a:cubicBezTo>
                    <a:pt x="1" y="2"/>
                    <a:pt x="0" y="2"/>
                    <a:pt x="0" y="1"/>
                  </a:cubicBezTo>
                  <a:cubicBezTo>
                    <a:pt x="0" y="0"/>
                    <a:pt x="2" y="0"/>
                    <a:pt x="2" y="0"/>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91" name="Freeform 648"/>
            <p:cNvSpPr>
              <a:spLocks noChangeAspect="1"/>
            </p:cNvSpPr>
            <p:nvPr/>
          </p:nvSpPr>
          <p:spPr bwMode="auto">
            <a:xfrm>
              <a:off x="5599100" y="1569567"/>
              <a:ext cx="15874" cy="9429"/>
            </a:xfrm>
            <a:custGeom>
              <a:avLst/>
              <a:gdLst>
                <a:gd name="T0" fmla="*/ 2147483647 w 9"/>
                <a:gd name="T1" fmla="*/ 2147483647 h 5"/>
                <a:gd name="T2" fmla="*/ 0 w 9"/>
                <a:gd name="T3" fmla="*/ 2147483647 h 5"/>
                <a:gd name="T4" fmla="*/ 2147483647 w 9"/>
                <a:gd name="T5" fmla="*/ 2147483647 h 5"/>
                <a:gd name="T6" fmla="*/ 2147483647 w 9"/>
                <a:gd name="T7" fmla="*/ 2147483647 h 5"/>
                <a:gd name="T8" fmla="*/ 2147483647 w 9"/>
                <a:gd name="T9" fmla="*/ 2147483647 h 5"/>
                <a:gd name="T10" fmla="*/ 0 60000 65536"/>
                <a:gd name="T11" fmla="*/ 0 60000 65536"/>
                <a:gd name="T12" fmla="*/ 0 60000 65536"/>
                <a:gd name="T13" fmla="*/ 0 60000 65536"/>
                <a:gd name="T14" fmla="*/ 0 60000 65536"/>
                <a:gd name="T15" fmla="*/ 0 w 9"/>
                <a:gd name="T16" fmla="*/ 0 h 5"/>
                <a:gd name="T17" fmla="*/ 9 w 9"/>
                <a:gd name="T18" fmla="*/ 5 h 5"/>
              </a:gdLst>
              <a:ahLst/>
              <a:cxnLst>
                <a:cxn ang="T10">
                  <a:pos x="T0" y="T1"/>
                </a:cxn>
                <a:cxn ang="T11">
                  <a:pos x="T2" y="T3"/>
                </a:cxn>
                <a:cxn ang="T12">
                  <a:pos x="T4" y="T5"/>
                </a:cxn>
                <a:cxn ang="T13">
                  <a:pos x="T6" y="T7"/>
                </a:cxn>
                <a:cxn ang="T14">
                  <a:pos x="T8" y="T9"/>
                </a:cxn>
              </a:cxnLst>
              <a:rect l="T15" t="T16" r="T17" b="T18"/>
              <a:pathLst>
                <a:path w="9" h="5">
                  <a:moveTo>
                    <a:pt x="3" y="4"/>
                  </a:moveTo>
                  <a:cubicBezTo>
                    <a:pt x="2" y="3"/>
                    <a:pt x="0" y="2"/>
                    <a:pt x="0" y="1"/>
                  </a:cubicBezTo>
                  <a:cubicBezTo>
                    <a:pt x="1" y="0"/>
                    <a:pt x="3" y="1"/>
                    <a:pt x="5" y="1"/>
                  </a:cubicBezTo>
                  <a:cubicBezTo>
                    <a:pt x="6" y="1"/>
                    <a:pt x="9" y="3"/>
                    <a:pt x="9" y="4"/>
                  </a:cubicBezTo>
                  <a:cubicBezTo>
                    <a:pt x="8" y="5"/>
                    <a:pt x="5" y="4"/>
                    <a:pt x="3" y="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92" name="Freeform 649"/>
            <p:cNvSpPr>
              <a:spLocks noChangeAspect="1"/>
            </p:cNvSpPr>
            <p:nvPr/>
          </p:nvSpPr>
          <p:spPr bwMode="auto">
            <a:xfrm>
              <a:off x="7391227" y="2821989"/>
              <a:ext cx="11112" cy="17285"/>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3" y="6"/>
                  </a:moveTo>
                  <a:cubicBezTo>
                    <a:pt x="3" y="7"/>
                    <a:pt x="1" y="9"/>
                    <a:pt x="1" y="8"/>
                  </a:cubicBezTo>
                  <a:cubicBezTo>
                    <a:pt x="0" y="7"/>
                    <a:pt x="1" y="5"/>
                    <a:pt x="2" y="4"/>
                  </a:cubicBezTo>
                  <a:cubicBezTo>
                    <a:pt x="3" y="3"/>
                    <a:pt x="5" y="0"/>
                    <a:pt x="6" y="1"/>
                  </a:cubicBezTo>
                  <a:cubicBezTo>
                    <a:pt x="7" y="2"/>
                    <a:pt x="5" y="5"/>
                    <a:pt x="3" y="6"/>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93" name="Freeform 650"/>
            <p:cNvSpPr>
              <a:spLocks noChangeAspect="1"/>
            </p:cNvSpPr>
            <p:nvPr/>
          </p:nvSpPr>
          <p:spPr bwMode="auto">
            <a:xfrm>
              <a:off x="7356305" y="2854988"/>
              <a:ext cx="15874" cy="22000"/>
            </a:xfrm>
            <a:custGeom>
              <a:avLst/>
              <a:gdLst>
                <a:gd name="T0" fmla="*/ 2147483647 w 9"/>
                <a:gd name="T1" fmla="*/ 2147483647 h 11"/>
                <a:gd name="T2" fmla="*/ 0 w 9"/>
                <a:gd name="T3" fmla="*/ 2147483647 h 11"/>
                <a:gd name="T4" fmla="*/ 2147483647 w 9"/>
                <a:gd name="T5" fmla="*/ 2147483647 h 11"/>
                <a:gd name="T6" fmla="*/ 2147483647 w 9"/>
                <a:gd name="T7" fmla="*/ 2147483647 h 11"/>
                <a:gd name="T8" fmla="*/ 2147483647 w 9"/>
                <a:gd name="T9" fmla="*/ 2147483647 h 11"/>
                <a:gd name="T10" fmla="*/ 0 60000 65536"/>
                <a:gd name="T11" fmla="*/ 0 60000 65536"/>
                <a:gd name="T12" fmla="*/ 0 60000 65536"/>
                <a:gd name="T13" fmla="*/ 0 60000 65536"/>
                <a:gd name="T14" fmla="*/ 0 60000 65536"/>
                <a:gd name="T15" fmla="*/ 0 w 9"/>
                <a:gd name="T16" fmla="*/ 0 h 11"/>
                <a:gd name="T17" fmla="*/ 9 w 9"/>
                <a:gd name="T18" fmla="*/ 11 h 11"/>
              </a:gdLst>
              <a:ahLst/>
              <a:cxnLst>
                <a:cxn ang="T10">
                  <a:pos x="T0" y="T1"/>
                </a:cxn>
                <a:cxn ang="T11">
                  <a:pos x="T2" y="T3"/>
                </a:cxn>
                <a:cxn ang="T12">
                  <a:pos x="T4" y="T5"/>
                </a:cxn>
                <a:cxn ang="T13">
                  <a:pos x="T6" y="T7"/>
                </a:cxn>
                <a:cxn ang="T14">
                  <a:pos x="T8" y="T9"/>
                </a:cxn>
              </a:cxnLst>
              <a:rect l="T15" t="T16" r="T17" b="T18"/>
              <a:pathLst>
                <a:path w="9" h="11">
                  <a:moveTo>
                    <a:pt x="4" y="7"/>
                  </a:moveTo>
                  <a:cubicBezTo>
                    <a:pt x="3" y="9"/>
                    <a:pt x="1" y="11"/>
                    <a:pt x="0" y="10"/>
                  </a:cubicBezTo>
                  <a:cubicBezTo>
                    <a:pt x="0" y="9"/>
                    <a:pt x="1" y="7"/>
                    <a:pt x="3" y="5"/>
                  </a:cubicBezTo>
                  <a:cubicBezTo>
                    <a:pt x="4" y="3"/>
                    <a:pt x="7" y="0"/>
                    <a:pt x="8" y="1"/>
                  </a:cubicBezTo>
                  <a:cubicBezTo>
                    <a:pt x="9" y="2"/>
                    <a:pt x="6" y="5"/>
                    <a:pt x="4" y="7"/>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94" name="Freeform 651"/>
            <p:cNvSpPr>
              <a:spLocks noChangeAspect="1"/>
            </p:cNvSpPr>
            <p:nvPr/>
          </p:nvSpPr>
          <p:spPr bwMode="auto">
            <a:xfrm>
              <a:off x="7430911" y="2744989"/>
              <a:ext cx="4762" cy="9429"/>
            </a:xfrm>
            <a:custGeom>
              <a:avLst/>
              <a:gdLst>
                <a:gd name="T0" fmla="*/ 2 w 3"/>
                <a:gd name="T1" fmla="*/ 4 h 5"/>
                <a:gd name="T2" fmla="*/ 0 w 3"/>
                <a:gd name="T3" fmla="*/ 5 h 5"/>
                <a:gd name="T4" fmla="*/ 1 w 3"/>
                <a:gd name="T5" fmla="*/ 3 h 5"/>
                <a:gd name="T6" fmla="*/ 2 w 3"/>
                <a:gd name="T7" fmla="*/ 1 h 5"/>
                <a:gd name="T8" fmla="*/ 2 w 3"/>
                <a:gd name="T9" fmla="*/ 4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4"/>
                  </a:moveTo>
                  <a:cubicBezTo>
                    <a:pt x="1" y="4"/>
                    <a:pt x="1" y="5"/>
                    <a:pt x="0" y="5"/>
                  </a:cubicBezTo>
                  <a:cubicBezTo>
                    <a:pt x="0" y="5"/>
                    <a:pt x="0" y="3"/>
                    <a:pt x="1" y="3"/>
                  </a:cubicBezTo>
                  <a:cubicBezTo>
                    <a:pt x="1" y="2"/>
                    <a:pt x="2" y="0"/>
                    <a:pt x="2" y="1"/>
                  </a:cubicBezTo>
                  <a:cubicBezTo>
                    <a:pt x="3" y="1"/>
                    <a:pt x="2" y="3"/>
                    <a:pt x="2" y="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895" name="Freeform 652"/>
            <p:cNvSpPr>
              <a:spLocks noChangeAspect="1"/>
            </p:cNvSpPr>
            <p:nvPr/>
          </p:nvSpPr>
          <p:spPr bwMode="auto">
            <a:xfrm>
              <a:off x="7421387" y="2765418"/>
              <a:ext cx="6349" cy="9429"/>
            </a:xfrm>
            <a:custGeom>
              <a:avLst/>
              <a:gdLst>
                <a:gd name="T0" fmla="*/ 2147483647 w 3"/>
                <a:gd name="T1" fmla="*/ 2147483647 h 5"/>
                <a:gd name="T2" fmla="*/ 0 w 3"/>
                <a:gd name="T3" fmla="*/ 2147483647 h 5"/>
                <a:gd name="T4" fmla="*/ 0 w 3"/>
                <a:gd name="T5" fmla="*/ 2147483647 h 5"/>
                <a:gd name="T6" fmla="*/ 2147483647 w 3"/>
                <a:gd name="T7" fmla="*/ 0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1" y="4"/>
                    <a:pt x="0" y="5"/>
                    <a:pt x="0" y="4"/>
                  </a:cubicBezTo>
                  <a:cubicBezTo>
                    <a:pt x="0" y="4"/>
                    <a:pt x="0" y="3"/>
                    <a:pt x="0" y="2"/>
                  </a:cubicBezTo>
                  <a:cubicBezTo>
                    <a:pt x="1" y="1"/>
                    <a:pt x="2" y="0"/>
                    <a:pt x="2" y="0"/>
                  </a:cubicBezTo>
                  <a:cubicBezTo>
                    <a:pt x="3"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96" name="Freeform 653"/>
            <p:cNvSpPr>
              <a:spLocks noChangeAspect="1"/>
            </p:cNvSpPr>
            <p:nvPr/>
          </p:nvSpPr>
          <p:spPr bwMode="auto">
            <a:xfrm>
              <a:off x="6770570" y="1820994"/>
              <a:ext cx="12699" cy="11000"/>
            </a:xfrm>
            <a:custGeom>
              <a:avLst/>
              <a:gdLst>
                <a:gd name="T0" fmla="*/ 2147483647 w 7"/>
                <a:gd name="T1" fmla="*/ 2147483647 h 6"/>
                <a:gd name="T2" fmla="*/ 2147483647 w 7"/>
                <a:gd name="T3" fmla="*/ 2147483647 h 6"/>
                <a:gd name="T4" fmla="*/ 2147483647 w 7"/>
                <a:gd name="T5" fmla="*/ 2147483647 h 6"/>
                <a:gd name="T6" fmla="*/ 2147483647 w 7"/>
                <a:gd name="T7" fmla="*/ 2147483647 h 6"/>
                <a:gd name="T8" fmla="*/ 2147483647 w 7"/>
                <a:gd name="T9" fmla="*/ 2147483647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5" y="3"/>
                  </a:moveTo>
                  <a:cubicBezTo>
                    <a:pt x="6" y="3"/>
                    <a:pt x="7" y="5"/>
                    <a:pt x="6" y="5"/>
                  </a:cubicBezTo>
                  <a:cubicBezTo>
                    <a:pt x="6" y="6"/>
                    <a:pt x="4" y="5"/>
                    <a:pt x="3" y="4"/>
                  </a:cubicBezTo>
                  <a:cubicBezTo>
                    <a:pt x="2" y="3"/>
                    <a:pt x="0" y="2"/>
                    <a:pt x="1" y="1"/>
                  </a:cubicBezTo>
                  <a:cubicBezTo>
                    <a:pt x="2" y="0"/>
                    <a:pt x="4" y="2"/>
                    <a:pt x="5"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97" name="Freeform 654"/>
            <p:cNvSpPr>
              <a:spLocks noChangeAspect="1"/>
            </p:cNvSpPr>
            <p:nvPr/>
          </p:nvSpPr>
          <p:spPr bwMode="auto">
            <a:xfrm>
              <a:off x="6386430" y="1808423"/>
              <a:ext cx="6349" cy="7858"/>
            </a:xfrm>
            <a:custGeom>
              <a:avLst/>
              <a:gdLst>
                <a:gd name="T0" fmla="*/ 2147483647 w 3"/>
                <a:gd name="T1" fmla="*/ 2147483647 h 4"/>
                <a:gd name="T2" fmla="*/ 0 w 3"/>
                <a:gd name="T3" fmla="*/ 2147483647 h 4"/>
                <a:gd name="T4" fmla="*/ 2147483647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2" y="3"/>
                    <a:pt x="1" y="4"/>
                    <a:pt x="0" y="4"/>
                  </a:cubicBezTo>
                  <a:cubicBezTo>
                    <a:pt x="0" y="4"/>
                    <a:pt x="0" y="3"/>
                    <a:pt x="1" y="2"/>
                  </a:cubicBezTo>
                  <a:cubicBezTo>
                    <a:pt x="1" y="1"/>
                    <a:pt x="2" y="0"/>
                    <a:pt x="2" y="0"/>
                  </a:cubicBezTo>
                  <a:cubicBezTo>
                    <a:pt x="3" y="1"/>
                    <a:pt x="2" y="2"/>
                    <a:pt x="2"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98" name="Freeform 655"/>
            <p:cNvSpPr>
              <a:spLocks noChangeAspect="1"/>
            </p:cNvSpPr>
            <p:nvPr/>
          </p:nvSpPr>
          <p:spPr bwMode="auto">
            <a:xfrm>
              <a:off x="6294363" y="1707852"/>
              <a:ext cx="7936" cy="9429"/>
            </a:xfrm>
            <a:custGeom>
              <a:avLst/>
              <a:gdLst>
                <a:gd name="T0" fmla="*/ 2147483647 w 5"/>
                <a:gd name="T1" fmla="*/ 2147483647 h 5"/>
                <a:gd name="T2" fmla="*/ 2147483647 w 5"/>
                <a:gd name="T3" fmla="*/ 2147483647 h 5"/>
                <a:gd name="T4" fmla="*/ 2147483647 w 5"/>
                <a:gd name="T5" fmla="*/ 2147483647 h 5"/>
                <a:gd name="T6" fmla="*/ 2147483647 w 5"/>
                <a:gd name="T7" fmla="*/ 2147483647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2"/>
                  </a:moveTo>
                  <a:cubicBezTo>
                    <a:pt x="4" y="3"/>
                    <a:pt x="5" y="4"/>
                    <a:pt x="4" y="4"/>
                  </a:cubicBezTo>
                  <a:cubicBezTo>
                    <a:pt x="4" y="5"/>
                    <a:pt x="3" y="4"/>
                    <a:pt x="2" y="3"/>
                  </a:cubicBezTo>
                  <a:cubicBezTo>
                    <a:pt x="1" y="2"/>
                    <a:pt x="0" y="1"/>
                    <a:pt x="1" y="1"/>
                  </a:cubicBezTo>
                  <a:cubicBezTo>
                    <a:pt x="2" y="0"/>
                    <a:pt x="3" y="2"/>
                    <a:pt x="4"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899" name="Freeform 656"/>
            <p:cNvSpPr>
              <a:spLocks noChangeAspect="1"/>
            </p:cNvSpPr>
            <p:nvPr/>
          </p:nvSpPr>
          <p:spPr bwMode="auto">
            <a:xfrm>
              <a:off x="5735613" y="1737709"/>
              <a:ext cx="7936" cy="3143"/>
            </a:xfrm>
            <a:custGeom>
              <a:avLst/>
              <a:gdLst>
                <a:gd name="T0" fmla="*/ 2147483647 w 4"/>
                <a:gd name="T1" fmla="*/ 2147483647 h 2"/>
                <a:gd name="T2" fmla="*/ 0 w 4"/>
                <a:gd name="T3" fmla="*/ 2147483647 h 2"/>
                <a:gd name="T4" fmla="*/ 2147483647 w 4"/>
                <a:gd name="T5" fmla="*/ 0 h 2"/>
                <a:gd name="T6" fmla="*/ 2147483647 w 4"/>
                <a:gd name="T7" fmla="*/ 0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2"/>
                  </a:moveTo>
                  <a:cubicBezTo>
                    <a:pt x="1" y="2"/>
                    <a:pt x="0" y="2"/>
                    <a:pt x="0" y="1"/>
                  </a:cubicBezTo>
                  <a:cubicBezTo>
                    <a:pt x="0" y="1"/>
                    <a:pt x="1" y="0"/>
                    <a:pt x="2" y="0"/>
                  </a:cubicBezTo>
                  <a:cubicBezTo>
                    <a:pt x="3" y="0"/>
                    <a:pt x="4" y="0"/>
                    <a:pt x="4" y="0"/>
                  </a:cubicBezTo>
                  <a:cubicBezTo>
                    <a:pt x="4" y="1"/>
                    <a:pt x="3" y="1"/>
                    <a:pt x="2"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00" name="Freeform 657"/>
            <p:cNvSpPr>
              <a:spLocks noChangeAspect="1"/>
            </p:cNvSpPr>
            <p:nvPr/>
          </p:nvSpPr>
          <p:spPr bwMode="auto">
            <a:xfrm>
              <a:off x="5762597" y="1816280"/>
              <a:ext cx="7937" cy="4714"/>
            </a:xfrm>
            <a:custGeom>
              <a:avLst/>
              <a:gdLst>
                <a:gd name="T0" fmla="*/ 2147483647 w 5"/>
                <a:gd name="T1" fmla="*/ 2147483647 h 2"/>
                <a:gd name="T2" fmla="*/ 2147483647 w 5"/>
                <a:gd name="T3" fmla="*/ 2147483647 h 2"/>
                <a:gd name="T4" fmla="*/ 2147483647 w 5"/>
                <a:gd name="T5" fmla="*/ 2147483647 h 2"/>
                <a:gd name="T6" fmla="*/ 0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1"/>
                  </a:moveTo>
                  <a:cubicBezTo>
                    <a:pt x="3" y="1"/>
                    <a:pt x="5" y="1"/>
                    <a:pt x="4" y="2"/>
                  </a:cubicBezTo>
                  <a:cubicBezTo>
                    <a:pt x="4" y="2"/>
                    <a:pt x="3" y="2"/>
                    <a:pt x="2" y="2"/>
                  </a:cubicBezTo>
                  <a:cubicBezTo>
                    <a:pt x="1" y="2"/>
                    <a:pt x="0" y="2"/>
                    <a:pt x="0" y="1"/>
                  </a:cubicBezTo>
                  <a:cubicBezTo>
                    <a:pt x="0" y="0"/>
                    <a:pt x="2" y="1"/>
                    <a:pt x="3" y="1"/>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01" name="Freeform 658"/>
            <p:cNvSpPr>
              <a:spLocks noChangeAspect="1"/>
            </p:cNvSpPr>
            <p:nvPr/>
          </p:nvSpPr>
          <p:spPr bwMode="auto">
            <a:xfrm>
              <a:off x="5800694" y="1787995"/>
              <a:ext cx="9524" cy="4714"/>
            </a:xfrm>
            <a:custGeom>
              <a:avLst/>
              <a:gdLst>
                <a:gd name="T0" fmla="*/ 2147483647 w 6"/>
                <a:gd name="T1" fmla="*/ 2147483647 h 2"/>
                <a:gd name="T2" fmla="*/ 2147483647 w 6"/>
                <a:gd name="T3" fmla="*/ 2147483647 h 2"/>
                <a:gd name="T4" fmla="*/ 2147483647 w 6"/>
                <a:gd name="T5" fmla="*/ 2147483647 h 2"/>
                <a:gd name="T6" fmla="*/ 0 w 6"/>
                <a:gd name="T7" fmla="*/ 2147483647 h 2"/>
                <a:gd name="T8" fmla="*/ 2147483647 w 6"/>
                <a:gd name="T9" fmla="*/ 2147483647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4" y="1"/>
                  </a:moveTo>
                  <a:cubicBezTo>
                    <a:pt x="5" y="1"/>
                    <a:pt x="6" y="1"/>
                    <a:pt x="6" y="2"/>
                  </a:cubicBezTo>
                  <a:cubicBezTo>
                    <a:pt x="5" y="2"/>
                    <a:pt x="4" y="2"/>
                    <a:pt x="3" y="2"/>
                  </a:cubicBezTo>
                  <a:cubicBezTo>
                    <a:pt x="2" y="2"/>
                    <a:pt x="0" y="2"/>
                    <a:pt x="0" y="1"/>
                  </a:cubicBezTo>
                  <a:cubicBezTo>
                    <a:pt x="1" y="0"/>
                    <a:pt x="3" y="0"/>
                    <a:pt x="4" y="1"/>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02" name="Freeform 659"/>
            <p:cNvSpPr>
              <a:spLocks noChangeAspect="1"/>
            </p:cNvSpPr>
            <p:nvPr/>
          </p:nvSpPr>
          <p:spPr bwMode="auto">
            <a:xfrm>
              <a:off x="6899146" y="4019411"/>
              <a:ext cx="7937" cy="4714"/>
            </a:xfrm>
            <a:custGeom>
              <a:avLst/>
              <a:gdLst>
                <a:gd name="T0" fmla="*/ 2147483647 w 5"/>
                <a:gd name="T1" fmla="*/ 2147483647 h 3"/>
                <a:gd name="T2" fmla="*/ 0 w 5"/>
                <a:gd name="T3" fmla="*/ 2147483647 h 3"/>
                <a:gd name="T4" fmla="*/ 2147483647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0" y="3"/>
                    <a:pt x="0" y="2"/>
                  </a:cubicBezTo>
                  <a:cubicBezTo>
                    <a:pt x="0" y="1"/>
                    <a:pt x="1" y="1"/>
                    <a:pt x="2" y="1"/>
                  </a:cubicBezTo>
                  <a:cubicBezTo>
                    <a:pt x="3" y="1"/>
                    <a:pt x="5" y="0"/>
                    <a:pt x="5" y="2"/>
                  </a:cubicBezTo>
                  <a:cubicBezTo>
                    <a:pt x="5" y="3"/>
                    <a:pt x="3" y="3"/>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03" name="Freeform 660"/>
            <p:cNvSpPr>
              <a:spLocks noChangeAspect="1"/>
            </p:cNvSpPr>
            <p:nvPr/>
          </p:nvSpPr>
          <p:spPr bwMode="auto">
            <a:xfrm>
              <a:off x="6881686" y="4036696"/>
              <a:ext cx="6349"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1"/>
                    <a:pt x="0" y="0"/>
                    <a:pt x="1" y="0"/>
                  </a:cubicBezTo>
                  <a:cubicBezTo>
                    <a:pt x="2" y="0"/>
                    <a:pt x="3" y="0"/>
                    <a:pt x="3" y="1"/>
                  </a:cubicBezTo>
                  <a:cubicBezTo>
                    <a:pt x="3"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04" name="Freeform 661"/>
            <p:cNvSpPr>
              <a:spLocks noChangeAspect="1"/>
            </p:cNvSpPr>
            <p:nvPr/>
          </p:nvSpPr>
          <p:spPr bwMode="auto">
            <a:xfrm>
              <a:off x="5195911" y="1536567"/>
              <a:ext cx="4762" cy="7857"/>
            </a:xfrm>
            <a:custGeom>
              <a:avLst/>
              <a:gdLst>
                <a:gd name="T0" fmla="*/ 2147483647 w 3"/>
                <a:gd name="T1" fmla="*/ 2147483647 h 4"/>
                <a:gd name="T2" fmla="*/ 2147483647 w 3"/>
                <a:gd name="T3" fmla="*/ 2147483647 h 4"/>
                <a:gd name="T4" fmla="*/ 2147483647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2" y="3"/>
                    <a:pt x="1" y="4"/>
                    <a:pt x="1" y="3"/>
                  </a:cubicBezTo>
                  <a:cubicBezTo>
                    <a:pt x="0" y="3"/>
                    <a:pt x="0" y="2"/>
                    <a:pt x="1" y="2"/>
                  </a:cubicBezTo>
                  <a:cubicBezTo>
                    <a:pt x="1" y="1"/>
                    <a:pt x="2" y="0"/>
                    <a:pt x="2" y="1"/>
                  </a:cubicBezTo>
                  <a:cubicBezTo>
                    <a:pt x="3" y="1"/>
                    <a:pt x="3" y="2"/>
                    <a:pt x="2" y="3"/>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05" name="Freeform 662"/>
            <p:cNvSpPr>
              <a:spLocks noChangeAspect="1"/>
            </p:cNvSpPr>
            <p:nvPr/>
          </p:nvSpPr>
          <p:spPr bwMode="auto">
            <a:xfrm>
              <a:off x="7007086" y="2556419"/>
              <a:ext cx="7937" cy="6286"/>
            </a:xfrm>
            <a:custGeom>
              <a:avLst/>
              <a:gdLst>
                <a:gd name="T0" fmla="*/ 2147483647 w 4"/>
                <a:gd name="T1" fmla="*/ 2147483647 h 3"/>
                <a:gd name="T2" fmla="*/ 2147483647 w 4"/>
                <a:gd name="T3" fmla="*/ 2147483647 h 3"/>
                <a:gd name="T4" fmla="*/ 0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4" y="2"/>
                  </a:moveTo>
                  <a:cubicBezTo>
                    <a:pt x="4" y="3"/>
                    <a:pt x="3" y="3"/>
                    <a:pt x="2" y="3"/>
                  </a:cubicBezTo>
                  <a:cubicBezTo>
                    <a:pt x="0" y="3"/>
                    <a:pt x="0" y="2"/>
                    <a:pt x="0" y="2"/>
                  </a:cubicBezTo>
                  <a:cubicBezTo>
                    <a:pt x="0" y="1"/>
                    <a:pt x="0" y="0"/>
                    <a:pt x="2" y="0"/>
                  </a:cubicBezTo>
                  <a:cubicBezTo>
                    <a:pt x="4" y="0"/>
                    <a:pt x="4" y="1"/>
                    <a:pt x="4"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06" name="Freeform 663"/>
            <p:cNvSpPr>
              <a:spLocks noChangeAspect="1"/>
            </p:cNvSpPr>
            <p:nvPr/>
          </p:nvSpPr>
          <p:spPr bwMode="auto">
            <a:xfrm>
              <a:off x="7294399" y="1963994"/>
              <a:ext cx="7936" cy="10999"/>
            </a:xfrm>
            <a:custGeom>
              <a:avLst/>
              <a:gdLst>
                <a:gd name="T0" fmla="*/ 2147483647 w 4"/>
                <a:gd name="T1" fmla="*/ 2147483647 h 6"/>
                <a:gd name="T2" fmla="*/ 2147483647 w 4"/>
                <a:gd name="T3" fmla="*/ 2147483647 h 6"/>
                <a:gd name="T4" fmla="*/ 2147483647 w 4"/>
                <a:gd name="T5" fmla="*/ 2147483647 h 6"/>
                <a:gd name="T6" fmla="*/ 2147483647 w 4"/>
                <a:gd name="T7" fmla="*/ 0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3"/>
                  </a:moveTo>
                  <a:cubicBezTo>
                    <a:pt x="4" y="4"/>
                    <a:pt x="4" y="5"/>
                    <a:pt x="3" y="6"/>
                  </a:cubicBezTo>
                  <a:cubicBezTo>
                    <a:pt x="2" y="6"/>
                    <a:pt x="1" y="4"/>
                    <a:pt x="1" y="4"/>
                  </a:cubicBezTo>
                  <a:cubicBezTo>
                    <a:pt x="1" y="3"/>
                    <a:pt x="0" y="0"/>
                    <a:pt x="1" y="0"/>
                  </a:cubicBezTo>
                  <a:cubicBezTo>
                    <a:pt x="3" y="0"/>
                    <a:pt x="3" y="2"/>
                    <a:pt x="4"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07" name="Oval 664"/>
            <p:cNvSpPr>
              <a:spLocks noChangeAspect="1" noChangeArrowheads="1"/>
            </p:cNvSpPr>
            <p:nvPr/>
          </p:nvSpPr>
          <p:spPr bwMode="auto">
            <a:xfrm>
              <a:off x="7059470" y="1729852"/>
              <a:ext cx="0" cy="6286"/>
            </a:xfrm>
            <a:prstGeom prst="ellipse">
              <a:avLst/>
            </a:pr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1908" name="Freeform 665"/>
            <p:cNvSpPr>
              <a:spLocks noChangeAspect="1"/>
            </p:cNvSpPr>
            <p:nvPr/>
          </p:nvSpPr>
          <p:spPr bwMode="auto">
            <a:xfrm>
              <a:off x="6195947" y="1674852"/>
              <a:ext cx="6349" cy="6286"/>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3"/>
                    <a:pt x="2" y="3"/>
                  </a:cubicBezTo>
                  <a:cubicBezTo>
                    <a:pt x="1" y="3"/>
                    <a:pt x="0" y="2"/>
                    <a:pt x="0" y="1"/>
                  </a:cubicBezTo>
                  <a:cubicBezTo>
                    <a:pt x="0" y="1"/>
                    <a:pt x="1" y="0"/>
                    <a:pt x="2" y="0"/>
                  </a:cubicBezTo>
                  <a:cubicBezTo>
                    <a:pt x="3" y="0"/>
                    <a:pt x="3" y="1"/>
                    <a:pt x="3"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09" name="Freeform 666"/>
            <p:cNvSpPr>
              <a:spLocks noChangeAspect="1"/>
            </p:cNvSpPr>
            <p:nvPr/>
          </p:nvSpPr>
          <p:spPr bwMode="auto">
            <a:xfrm>
              <a:off x="5861014" y="1677995"/>
              <a:ext cx="3175" cy="4714"/>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0" y="3"/>
                    <a:pt x="0" y="2"/>
                    <a:pt x="0" y="2"/>
                  </a:cubicBezTo>
                  <a:cubicBezTo>
                    <a:pt x="0" y="1"/>
                    <a:pt x="0" y="0"/>
                    <a:pt x="1" y="0"/>
                  </a:cubicBezTo>
                  <a:cubicBezTo>
                    <a:pt x="2" y="0"/>
                    <a:pt x="2" y="1"/>
                    <a:pt x="2" y="2"/>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0" name="Freeform 667"/>
            <p:cNvSpPr>
              <a:spLocks noChangeAspect="1"/>
            </p:cNvSpPr>
            <p:nvPr/>
          </p:nvSpPr>
          <p:spPr bwMode="auto">
            <a:xfrm>
              <a:off x="5814981" y="1802137"/>
              <a:ext cx="4762" cy="4715"/>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1" y="3"/>
                    <a:pt x="0" y="3"/>
                  </a:cubicBezTo>
                  <a:cubicBezTo>
                    <a:pt x="0" y="3"/>
                    <a:pt x="0" y="2"/>
                    <a:pt x="0" y="2"/>
                  </a:cubicBezTo>
                  <a:cubicBezTo>
                    <a:pt x="0" y="1"/>
                    <a:pt x="0" y="0"/>
                    <a:pt x="1" y="0"/>
                  </a:cubicBezTo>
                  <a:cubicBezTo>
                    <a:pt x="2" y="0"/>
                    <a:pt x="2" y="2"/>
                    <a:pt x="1" y="2"/>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1" name="Freeform 668"/>
            <p:cNvSpPr>
              <a:spLocks noChangeAspect="1"/>
            </p:cNvSpPr>
            <p:nvPr/>
          </p:nvSpPr>
          <p:spPr bwMode="auto">
            <a:xfrm>
              <a:off x="5805457" y="1798994"/>
              <a:ext cx="6349" cy="6286"/>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3"/>
                    <a:pt x="2" y="3"/>
                  </a:cubicBezTo>
                  <a:cubicBezTo>
                    <a:pt x="1" y="3"/>
                    <a:pt x="0" y="2"/>
                    <a:pt x="1" y="2"/>
                  </a:cubicBezTo>
                  <a:cubicBezTo>
                    <a:pt x="1" y="1"/>
                    <a:pt x="1" y="0"/>
                    <a:pt x="2" y="0"/>
                  </a:cubicBezTo>
                  <a:cubicBezTo>
                    <a:pt x="3" y="0"/>
                    <a:pt x="3" y="1"/>
                    <a:pt x="3"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2" name="Freeform 669"/>
            <p:cNvSpPr>
              <a:spLocks noChangeAspect="1"/>
            </p:cNvSpPr>
            <p:nvPr/>
          </p:nvSpPr>
          <p:spPr bwMode="auto">
            <a:xfrm>
              <a:off x="5497509" y="2015850"/>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2"/>
                    <a:pt x="0" y="1"/>
                  </a:cubicBezTo>
                  <a:cubicBezTo>
                    <a:pt x="0" y="1"/>
                    <a:pt x="0" y="0"/>
                    <a:pt x="1" y="0"/>
                  </a:cubicBezTo>
                  <a:cubicBezTo>
                    <a:pt x="2" y="0"/>
                    <a:pt x="2" y="1"/>
                    <a:pt x="2"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3" name="Freeform 670"/>
            <p:cNvSpPr>
              <a:spLocks noChangeAspect="1"/>
            </p:cNvSpPr>
            <p:nvPr/>
          </p:nvSpPr>
          <p:spPr bwMode="auto">
            <a:xfrm>
              <a:off x="6794380" y="3998982"/>
              <a:ext cx="6349" cy="4715"/>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2"/>
                    <a:pt x="0" y="3"/>
                    <a:pt x="0" y="2"/>
                  </a:cubicBezTo>
                  <a:cubicBezTo>
                    <a:pt x="0" y="1"/>
                    <a:pt x="1" y="1"/>
                    <a:pt x="1" y="1"/>
                  </a:cubicBezTo>
                  <a:cubicBezTo>
                    <a:pt x="1" y="1"/>
                    <a:pt x="2" y="0"/>
                    <a:pt x="2" y="1"/>
                  </a:cubicBezTo>
                  <a:cubicBezTo>
                    <a:pt x="3"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4" name="Freeform 671"/>
            <p:cNvSpPr>
              <a:spLocks noChangeAspect="1"/>
            </p:cNvSpPr>
            <p:nvPr/>
          </p:nvSpPr>
          <p:spPr bwMode="auto">
            <a:xfrm>
              <a:off x="4989554" y="5556260"/>
              <a:ext cx="4762" cy="6286"/>
            </a:xfrm>
            <a:custGeom>
              <a:avLst/>
              <a:gdLst>
                <a:gd name="T0" fmla="*/ 2147483647 w 2"/>
                <a:gd name="T1" fmla="*/ 2147483647 h 3"/>
                <a:gd name="T2" fmla="*/ 0 w 2"/>
                <a:gd name="T3" fmla="*/ 2147483647 h 3"/>
                <a:gd name="T4" fmla="*/ 2147483647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0" y="3"/>
                    <a:pt x="0" y="2"/>
                  </a:cubicBezTo>
                  <a:cubicBezTo>
                    <a:pt x="0" y="1"/>
                    <a:pt x="0" y="1"/>
                    <a:pt x="1" y="1"/>
                  </a:cubicBezTo>
                  <a:cubicBezTo>
                    <a:pt x="1" y="1"/>
                    <a:pt x="2" y="0"/>
                    <a:pt x="2" y="1"/>
                  </a:cubicBezTo>
                  <a:cubicBezTo>
                    <a:pt x="2" y="2"/>
                    <a:pt x="1"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5" name="Freeform 672"/>
            <p:cNvSpPr>
              <a:spLocks noChangeAspect="1"/>
            </p:cNvSpPr>
            <p:nvPr/>
          </p:nvSpPr>
          <p:spPr bwMode="auto">
            <a:xfrm>
              <a:off x="5094320" y="1547567"/>
              <a:ext cx="1587" cy="3143"/>
            </a:xfrm>
            <a:custGeom>
              <a:avLst/>
              <a:gdLst>
                <a:gd name="T0" fmla="*/ 2147483647 w 1"/>
                <a:gd name="T1" fmla="*/ 2147483647 h 2"/>
                <a:gd name="T2" fmla="*/ 0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1"/>
                    <a:pt x="0" y="0"/>
                    <a:pt x="0" y="0"/>
                  </a:cubicBezTo>
                  <a:cubicBezTo>
                    <a:pt x="1" y="0"/>
                    <a:pt x="1" y="1"/>
                    <a:pt x="1" y="1"/>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6" name="Freeform 673"/>
            <p:cNvSpPr>
              <a:spLocks noChangeAspect="1"/>
            </p:cNvSpPr>
            <p:nvPr/>
          </p:nvSpPr>
          <p:spPr bwMode="auto">
            <a:xfrm>
              <a:off x="5178450" y="1538138"/>
              <a:ext cx="1588" cy="6286"/>
            </a:xfrm>
            <a:custGeom>
              <a:avLst/>
              <a:gdLst>
                <a:gd name="T0" fmla="*/ 2147483647 w 1"/>
                <a:gd name="T1" fmla="*/ 2147483647 h 3"/>
                <a:gd name="T2" fmla="*/ 0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2"/>
                  </a:cubicBezTo>
                  <a:cubicBezTo>
                    <a:pt x="0" y="2"/>
                    <a:pt x="0" y="2"/>
                    <a:pt x="0" y="1"/>
                  </a:cubicBezTo>
                  <a:cubicBezTo>
                    <a:pt x="0" y="1"/>
                    <a:pt x="0" y="0"/>
                    <a:pt x="1" y="0"/>
                  </a:cubicBezTo>
                  <a:cubicBezTo>
                    <a:pt x="1" y="0"/>
                    <a:pt x="1" y="1"/>
                    <a:pt x="1" y="2"/>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7" name="Freeform 674"/>
            <p:cNvSpPr>
              <a:spLocks noChangeAspect="1"/>
            </p:cNvSpPr>
            <p:nvPr/>
          </p:nvSpPr>
          <p:spPr bwMode="auto">
            <a:xfrm>
              <a:off x="5195911" y="1530282"/>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8" name="Freeform 675"/>
            <p:cNvSpPr>
              <a:spLocks noChangeAspect="1"/>
            </p:cNvSpPr>
            <p:nvPr/>
          </p:nvSpPr>
          <p:spPr bwMode="auto">
            <a:xfrm>
              <a:off x="5189562" y="1525567"/>
              <a:ext cx="1587" cy="3143"/>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1" y="2"/>
                    <a:pt x="1" y="2"/>
                    <a:pt x="1" y="1"/>
                  </a:cubicBezTo>
                  <a:cubicBezTo>
                    <a:pt x="0" y="1"/>
                    <a:pt x="0" y="0"/>
                    <a:pt x="1" y="0"/>
                  </a:cubicBezTo>
                  <a:cubicBezTo>
                    <a:pt x="1" y="0"/>
                    <a:pt x="2" y="0"/>
                    <a:pt x="2" y="1"/>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19" name="Freeform 676"/>
            <p:cNvSpPr>
              <a:spLocks noChangeAspect="1"/>
            </p:cNvSpPr>
            <p:nvPr/>
          </p:nvSpPr>
          <p:spPr bwMode="auto">
            <a:xfrm>
              <a:off x="5195911" y="1522424"/>
              <a:ext cx="4762" cy="4715"/>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3" y="1"/>
                    <a:pt x="3" y="2"/>
                    <a:pt x="2" y="2"/>
                  </a:cubicBezTo>
                  <a:cubicBezTo>
                    <a:pt x="2" y="2"/>
                    <a:pt x="1" y="2"/>
                    <a:pt x="1" y="2"/>
                  </a:cubicBezTo>
                  <a:cubicBezTo>
                    <a:pt x="1" y="1"/>
                    <a:pt x="0" y="0"/>
                    <a:pt x="1" y="0"/>
                  </a:cubicBezTo>
                  <a:cubicBezTo>
                    <a:pt x="2" y="0"/>
                    <a:pt x="2" y="0"/>
                    <a:pt x="2" y="1"/>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20" name="Freeform 677"/>
            <p:cNvSpPr>
              <a:spLocks noChangeAspect="1"/>
            </p:cNvSpPr>
            <p:nvPr/>
          </p:nvSpPr>
          <p:spPr bwMode="auto">
            <a:xfrm>
              <a:off x="5292739" y="1492568"/>
              <a:ext cx="4763" cy="6286"/>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2" y="2"/>
                  </a:cubicBezTo>
                  <a:cubicBezTo>
                    <a:pt x="2" y="3"/>
                    <a:pt x="1" y="2"/>
                    <a:pt x="1" y="2"/>
                  </a:cubicBezTo>
                  <a:cubicBezTo>
                    <a:pt x="1" y="1"/>
                    <a:pt x="0" y="1"/>
                    <a:pt x="1" y="0"/>
                  </a:cubicBezTo>
                  <a:cubicBezTo>
                    <a:pt x="2" y="0"/>
                    <a:pt x="2" y="1"/>
                    <a:pt x="2" y="1"/>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21" name="Freeform 678"/>
            <p:cNvSpPr>
              <a:spLocks noChangeAspect="1"/>
            </p:cNvSpPr>
            <p:nvPr/>
          </p:nvSpPr>
          <p:spPr bwMode="auto">
            <a:xfrm>
              <a:off x="5318137" y="1481567"/>
              <a:ext cx="4763" cy="3143"/>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0" y="1"/>
                    <a:pt x="1" y="1"/>
                  </a:cubicBezTo>
                  <a:cubicBezTo>
                    <a:pt x="1" y="0"/>
                    <a:pt x="2" y="0"/>
                    <a:pt x="2" y="0"/>
                  </a:cubicBezTo>
                  <a:cubicBezTo>
                    <a:pt x="3" y="1"/>
                    <a:pt x="2" y="1"/>
                    <a:pt x="2"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22" name="Freeform 679"/>
            <p:cNvSpPr>
              <a:spLocks noChangeAspect="1"/>
            </p:cNvSpPr>
            <p:nvPr/>
          </p:nvSpPr>
          <p:spPr bwMode="auto">
            <a:xfrm>
              <a:off x="5186387" y="1530282"/>
              <a:ext cx="3175" cy="6286"/>
            </a:xfrm>
            <a:custGeom>
              <a:avLst/>
              <a:gdLst>
                <a:gd name="T0" fmla="*/ 2147483647 w 2"/>
                <a:gd name="T1" fmla="*/ 2147483647 h 3"/>
                <a:gd name="T2" fmla="*/ 2147483647 w 2"/>
                <a:gd name="T3" fmla="*/ 2147483647 h 3"/>
                <a:gd name="T4" fmla="*/ 2147483647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3"/>
                  </a:moveTo>
                  <a:cubicBezTo>
                    <a:pt x="1" y="3"/>
                    <a:pt x="1" y="3"/>
                    <a:pt x="1" y="3"/>
                  </a:cubicBezTo>
                  <a:cubicBezTo>
                    <a:pt x="0" y="3"/>
                    <a:pt x="0" y="2"/>
                    <a:pt x="1" y="2"/>
                  </a:cubicBezTo>
                  <a:cubicBezTo>
                    <a:pt x="1" y="1"/>
                    <a:pt x="1" y="0"/>
                    <a:pt x="2" y="1"/>
                  </a:cubicBezTo>
                  <a:cubicBezTo>
                    <a:pt x="2" y="1"/>
                    <a:pt x="2" y="2"/>
                    <a:pt x="2" y="3"/>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23" name="Freeform 680"/>
            <p:cNvSpPr>
              <a:spLocks noChangeAspect="1"/>
            </p:cNvSpPr>
            <p:nvPr/>
          </p:nvSpPr>
          <p:spPr bwMode="auto">
            <a:xfrm>
              <a:off x="5267342" y="1556995"/>
              <a:ext cx="6349" cy="3143"/>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3" y="1"/>
                    <a:pt x="3" y="2"/>
                    <a:pt x="3" y="2"/>
                  </a:cubicBezTo>
                  <a:cubicBezTo>
                    <a:pt x="2" y="2"/>
                    <a:pt x="2" y="2"/>
                    <a:pt x="1" y="2"/>
                  </a:cubicBezTo>
                  <a:cubicBezTo>
                    <a:pt x="1" y="2"/>
                    <a:pt x="0" y="1"/>
                    <a:pt x="1" y="0"/>
                  </a:cubicBezTo>
                  <a:cubicBezTo>
                    <a:pt x="1" y="0"/>
                    <a:pt x="2" y="0"/>
                    <a:pt x="2" y="1"/>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24" name="Freeform 681"/>
            <p:cNvSpPr>
              <a:spLocks noChangeAspect="1"/>
            </p:cNvSpPr>
            <p:nvPr/>
          </p:nvSpPr>
          <p:spPr bwMode="auto">
            <a:xfrm>
              <a:off x="5287978" y="1544424"/>
              <a:ext cx="3175" cy="3143"/>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2" y="2"/>
                  </a:cubicBezTo>
                  <a:cubicBezTo>
                    <a:pt x="2" y="2"/>
                    <a:pt x="1" y="2"/>
                    <a:pt x="1" y="2"/>
                  </a:cubicBezTo>
                  <a:cubicBezTo>
                    <a:pt x="1" y="1"/>
                    <a:pt x="0" y="1"/>
                    <a:pt x="0" y="0"/>
                  </a:cubicBezTo>
                  <a:cubicBezTo>
                    <a:pt x="1" y="0"/>
                    <a:pt x="1"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925" name="Freeform 682"/>
            <p:cNvSpPr>
              <a:spLocks noChangeAspect="1"/>
            </p:cNvSpPr>
            <p:nvPr/>
          </p:nvSpPr>
          <p:spPr bwMode="auto">
            <a:xfrm>
              <a:off x="7453134" y="2702561"/>
              <a:ext cx="1587" cy="4714"/>
            </a:xfrm>
            <a:custGeom>
              <a:avLst/>
              <a:gdLst>
                <a:gd name="T0" fmla="*/ 2 w 2"/>
                <a:gd name="T1" fmla="*/ 1 h 2"/>
                <a:gd name="T2" fmla="*/ 1 w 2"/>
                <a:gd name="T3" fmla="*/ 2 h 2"/>
                <a:gd name="T4" fmla="*/ 0 w 2"/>
                <a:gd name="T5" fmla="*/ 1 h 2"/>
                <a:gd name="T6" fmla="*/ 1 w 2"/>
                <a:gd name="T7" fmla="*/ 0 h 2"/>
                <a:gd name="T8" fmla="*/ 2 w 2"/>
                <a:gd name="T9" fmla="*/ 1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1" y="2"/>
                  </a:cubicBezTo>
                  <a:cubicBezTo>
                    <a:pt x="0" y="2"/>
                    <a:pt x="0" y="1"/>
                    <a:pt x="0" y="1"/>
                  </a:cubicBezTo>
                  <a:cubicBezTo>
                    <a:pt x="0" y="1"/>
                    <a:pt x="0" y="0"/>
                    <a:pt x="1" y="0"/>
                  </a:cubicBezTo>
                  <a:cubicBezTo>
                    <a:pt x="2" y="0"/>
                    <a:pt x="2"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926" name="Freeform 683"/>
            <p:cNvSpPr>
              <a:spLocks noChangeAspect="1"/>
            </p:cNvSpPr>
            <p:nvPr/>
          </p:nvSpPr>
          <p:spPr bwMode="auto">
            <a:xfrm>
              <a:off x="7410275" y="2803132"/>
              <a:ext cx="1588" cy="3143"/>
            </a:xfrm>
            <a:custGeom>
              <a:avLst/>
              <a:gdLst>
                <a:gd name="T0" fmla="*/ 2147483647 w 1"/>
                <a:gd name="T1" fmla="*/ 2147483647 h 2"/>
                <a:gd name="T2" fmla="*/ 0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1"/>
                    <a:pt x="0" y="0"/>
                    <a:pt x="0" y="0"/>
                  </a:cubicBezTo>
                  <a:cubicBezTo>
                    <a:pt x="1"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27" name="Freeform 684"/>
            <p:cNvSpPr>
              <a:spLocks noChangeAspect="1"/>
            </p:cNvSpPr>
            <p:nvPr/>
          </p:nvSpPr>
          <p:spPr bwMode="auto">
            <a:xfrm>
              <a:off x="7337257" y="1981279"/>
              <a:ext cx="3175" cy="471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28" name="Freeform 685"/>
            <p:cNvSpPr>
              <a:spLocks noChangeAspect="1"/>
            </p:cNvSpPr>
            <p:nvPr/>
          </p:nvSpPr>
          <p:spPr bwMode="auto">
            <a:xfrm>
              <a:off x="7316622" y="1968707"/>
              <a:ext cx="3175" cy="6286"/>
            </a:xfrm>
            <a:custGeom>
              <a:avLst/>
              <a:gdLst>
                <a:gd name="T0" fmla="*/ 2147483647 w 1"/>
                <a:gd name="T1" fmla="*/ 2147483647 h 3"/>
                <a:gd name="T2" fmla="*/ 0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3"/>
                  </a:cubicBezTo>
                  <a:cubicBezTo>
                    <a:pt x="0" y="2"/>
                    <a:pt x="0" y="2"/>
                    <a:pt x="0" y="1"/>
                  </a:cubicBezTo>
                  <a:cubicBezTo>
                    <a:pt x="0" y="1"/>
                    <a:pt x="0" y="0"/>
                    <a:pt x="1" y="0"/>
                  </a:cubicBezTo>
                  <a:cubicBezTo>
                    <a:pt x="1" y="0"/>
                    <a:pt x="1" y="1"/>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29" name="Freeform 686"/>
            <p:cNvSpPr>
              <a:spLocks noChangeAspect="1"/>
            </p:cNvSpPr>
            <p:nvPr/>
          </p:nvSpPr>
          <p:spPr bwMode="auto">
            <a:xfrm>
              <a:off x="7313447" y="1959279"/>
              <a:ext cx="6349" cy="6286"/>
            </a:xfrm>
            <a:custGeom>
              <a:avLst/>
              <a:gdLst>
                <a:gd name="T0" fmla="*/ 2147483647 w 3"/>
                <a:gd name="T1" fmla="*/ 2147483647 h 3"/>
                <a:gd name="T2" fmla="*/ 2147483647 w 3"/>
                <a:gd name="T3" fmla="*/ 2147483647 h 3"/>
                <a:gd name="T4" fmla="*/ 0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3"/>
                    <a:pt x="2" y="3"/>
                    <a:pt x="1" y="3"/>
                  </a:cubicBezTo>
                  <a:cubicBezTo>
                    <a:pt x="0" y="3"/>
                    <a:pt x="0" y="2"/>
                    <a:pt x="0" y="2"/>
                  </a:cubicBezTo>
                  <a:cubicBezTo>
                    <a:pt x="0" y="1"/>
                    <a:pt x="0" y="0"/>
                    <a:pt x="1" y="1"/>
                  </a:cubicBezTo>
                  <a:cubicBezTo>
                    <a:pt x="3" y="1"/>
                    <a:pt x="3" y="2"/>
                    <a:pt x="2"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0" name="Freeform 687"/>
            <p:cNvSpPr>
              <a:spLocks noChangeAspect="1"/>
            </p:cNvSpPr>
            <p:nvPr/>
          </p:nvSpPr>
          <p:spPr bwMode="auto">
            <a:xfrm>
              <a:off x="6948355" y="1721995"/>
              <a:ext cx="1587" cy="6286"/>
            </a:xfrm>
            <a:custGeom>
              <a:avLst/>
              <a:gdLst>
                <a:gd name="T0" fmla="*/ 2147483647 w 1"/>
                <a:gd name="T1" fmla="*/ 2147483647 h 3"/>
                <a:gd name="T2" fmla="*/ 2147483647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1" y="3"/>
                  </a:cubicBezTo>
                  <a:cubicBezTo>
                    <a:pt x="0" y="3"/>
                    <a:pt x="0" y="2"/>
                    <a:pt x="0" y="1"/>
                  </a:cubicBezTo>
                  <a:cubicBezTo>
                    <a:pt x="0" y="1"/>
                    <a:pt x="0" y="0"/>
                    <a:pt x="1" y="0"/>
                  </a:cubicBezTo>
                  <a:cubicBezTo>
                    <a:pt x="1" y="0"/>
                    <a:pt x="1" y="1"/>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1" name="Freeform 688"/>
            <p:cNvSpPr>
              <a:spLocks noChangeAspect="1"/>
            </p:cNvSpPr>
            <p:nvPr/>
          </p:nvSpPr>
          <p:spPr bwMode="auto">
            <a:xfrm>
              <a:off x="6316586" y="1718852"/>
              <a:ext cx="1587" cy="3143"/>
            </a:xfrm>
            <a:custGeom>
              <a:avLst/>
              <a:gdLst>
                <a:gd name="T0" fmla="*/ 2147483647 w 2"/>
                <a:gd name="T1" fmla="*/ 2147483647 h 2"/>
                <a:gd name="T2" fmla="*/ 2147483647 w 2"/>
                <a:gd name="T3" fmla="*/ 2147483647 h 2"/>
                <a:gd name="T4" fmla="*/ 2147483647 w 2"/>
                <a:gd name="T5" fmla="*/ 2147483647 h 2"/>
                <a:gd name="T6" fmla="*/ 0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2" y="2"/>
                    <a:pt x="1" y="2"/>
                    <a:pt x="1" y="2"/>
                  </a:cubicBezTo>
                  <a:cubicBezTo>
                    <a:pt x="0" y="1"/>
                    <a:pt x="0" y="0"/>
                    <a:pt x="0" y="0"/>
                  </a:cubicBezTo>
                  <a:cubicBezTo>
                    <a:pt x="1" y="0"/>
                    <a:pt x="1" y="0"/>
                    <a:pt x="2" y="1"/>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2" name="Freeform 689"/>
            <p:cNvSpPr>
              <a:spLocks noChangeAspect="1"/>
            </p:cNvSpPr>
            <p:nvPr/>
          </p:nvSpPr>
          <p:spPr bwMode="auto">
            <a:xfrm>
              <a:off x="5881650" y="1575852"/>
              <a:ext cx="3175" cy="6286"/>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1"/>
                  </a:cubicBezTo>
                  <a:cubicBezTo>
                    <a:pt x="2" y="1"/>
                    <a:pt x="2" y="2"/>
                    <a:pt x="2" y="2"/>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3" name="Freeform 690"/>
            <p:cNvSpPr>
              <a:spLocks noChangeAspect="1"/>
            </p:cNvSpPr>
            <p:nvPr/>
          </p:nvSpPr>
          <p:spPr bwMode="auto">
            <a:xfrm>
              <a:off x="5872126" y="1564853"/>
              <a:ext cx="6349" cy="3143"/>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2" y="2"/>
                    <a:pt x="1" y="2"/>
                  </a:cubicBezTo>
                  <a:cubicBezTo>
                    <a:pt x="1" y="2"/>
                    <a:pt x="0" y="1"/>
                    <a:pt x="0" y="1"/>
                  </a:cubicBezTo>
                  <a:cubicBezTo>
                    <a:pt x="0" y="0"/>
                    <a:pt x="1" y="0"/>
                    <a:pt x="2" y="0"/>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4" name="Freeform 691"/>
            <p:cNvSpPr>
              <a:spLocks noChangeAspect="1"/>
            </p:cNvSpPr>
            <p:nvPr/>
          </p:nvSpPr>
          <p:spPr bwMode="auto">
            <a:xfrm>
              <a:off x="5894349" y="1577424"/>
              <a:ext cx="4762" cy="4714"/>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0"/>
                    <a:pt x="3" y="1"/>
                  </a:cubicBezTo>
                  <a:cubicBezTo>
                    <a:pt x="3" y="1"/>
                    <a:pt x="2" y="2"/>
                    <a:pt x="2" y="2"/>
                  </a:cubicBezTo>
                  <a:cubicBezTo>
                    <a:pt x="1" y="1"/>
                    <a:pt x="0" y="1"/>
                    <a:pt x="0" y="1"/>
                  </a:cubicBezTo>
                  <a:cubicBezTo>
                    <a:pt x="1" y="0"/>
                    <a:pt x="1" y="0"/>
                    <a:pt x="2" y="0"/>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5" name="Freeform 692"/>
            <p:cNvSpPr>
              <a:spLocks noChangeAspect="1"/>
            </p:cNvSpPr>
            <p:nvPr/>
          </p:nvSpPr>
          <p:spPr bwMode="auto">
            <a:xfrm>
              <a:off x="6183248" y="1663852"/>
              <a:ext cx="0" cy="6286"/>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3"/>
                  </a:moveTo>
                  <a:cubicBezTo>
                    <a:pt x="1" y="3"/>
                    <a:pt x="0" y="3"/>
                    <a:pt x="0" y="3"/>
                  </a:cubicBezTo>
                  <a:cubicBezTo>
                    <a:pt x="0" y="2"/>
                    <a:pt x="0" y="2"/>
                    <a:pt x="0" y="2"/>
                  </a:cubicBezTo>
                  <a:cubicBezTo>
                    <a:pt x="0" y="1"/>
                    <a:pt x="1" y="0"/>
                    <a:pt x="2" y="1"/>
                  </a:cubicBezTo>
                  <a:cubicBezTo>
                    <a:pt x="2" y="1"/>
                    <a:pt x="1" y="2"/>
                    <a:pt x="1" y="3"/>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6" name="Freeform 693"/>
            <p:cNvSpPr>
              <a:spLocks noChangeAspect="1"/>
            </p:cNvSpPr>
            <p:nvPr/>
          </p:nvSpPr>
          <p:spPr bwMode="auto">
            <a:xfrm>
              <a:off x="5899110" y="1654423"/>
              <a:ext cx="1588" cy="4715"/>
            </a:xfrm>
            <a:custGeom>
              <a:avLst/>
              <a:gdLst>
                <a:gd name="T0" fmla="*/ 2147483647 w 1"/>
                <a:gd name="T1" fmla="*/ 2147483647 h 2"/>
                <a:gd name="T2" fmla="*/ 0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2"/>
                    <a:pt x="1" y="2"/>
                    <a:pt x="0" y="2"/>
                  </a:cubicBezTo>
                  <a:cubicBezTo>
                    <a:pt x="0" y="2"/>
                    <a:pt x="0" y="1"/>
                    <a:pt x="0" y="1"/>
                  </a:cubicBezTo>
                  <a:cubicBezTo>
                    <a:pt x="0" y="1"/>
                    <a:pt x="0" y="0"/>
                    <a:pt x="0" y="0"/>
                  </a:cubicBezTo>
                  <a:cubicBezTo>
                    <a:pt x="1" y="0"/>
                    <a:pt x="1" y="1"/>
                    <a:pt x="1" y="1"/>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7" name="Freeform 694"/>
            <p:cNvSpPr>
              <a:spLocks noChangeAspect="1"/>
            </p:cNvSpPr>
            <p:nvPr/>
          </p:nvSpPr>
          <p:spPr bwMode="auto">
            <a:xfrm>
              <a:off x="6005464" y="1715709"/>
              <a:ext cx="3175" cy="4714"/>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8" name="Freeform 695"/>
            <p:cNvSpPr>
              <a:spLocks noChangeAspect="1"/>
            </p:cNvSpPr>
            <p:nvPr/>
          </p:nvSpPr>
          <p:spPr bwMode="auto">
            <a:xfrm>
              <a:off x="5927683" y="1637138"/>
              <a:ext cx="6349" cy="4714"/>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3" y="1"/>
                    <a:pt x="3" y="2"/>
                    <a:pt x="2" y="2"/>
                  </a:cubicBezTo>
                  <a:cubicBezTo>
                    <a:pt x="2" y="2"/>
                    <a:pt x="1" y="2"/>
                    <a:pt x="1" y="1"/>
                  </a:cubicBezTo>
                  <a:cubicBezTo>
                    <a:pt x="1" y="1"/>
                    <a:pt x="0" y="0"/>
                    <a:pt x="1" y="0"/>
                  </a:cubicBezTo>
                  <a:cubicBezTo>
                    <a:pt x="2" y="0"/>
                    <a:pt x="2" y="0"/>
                    <a:pt x="2" y="1"/>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39" name="Freeform 696"/>
            <p:cNvSpPr>
              <a:spLocks noChangeAspect="1"/>
            </p:cNvSpPr>
            <p:nvPr/>
          </p:nvSpPr>
          <p:spPr bwMode="auto">
            <a:xfrm>
              <a:off x="5968954" y="1706281"/>
              <a:ext cx="3175" cy="3143"/>
            </a:xfrm>
            <a:custGeom>
              <a:avLst/>
              <a:gdLst>
                <a:gd name="T0" fmla="*/ 2147483647 w 2"/>
                <a:gd name="T1" fmla="*/ 2147483647 h 2"/>
                <a:gd name="T2" fmla="*/ 0 w 2"/>
                <a:gd name="T3" fmla="*/ 2147483647 h 2"/>
                <a:gd name="T4" fmla="*/ 2147483647 w 2"/>
                <a:gd name="T5" fmla="*/ 0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1" y="0"/>
                  </a:cubicBezTo>
                  <a:cubicBezTo>
                    <a:pt x="1" y="0"/>
                    <a:pt x="2" y="0"/>
                    <a:pt x="2" y="0"/>
                  </a:cubicBezTo>
                  <a:cubicBezTo>
                    <a:pt x="2" y="1"/>
                    <a:pt x="2" y="2"/>
                    <a:pt x="1"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0" name="Freeform 697"/>
            <p:cNvSpPr>
              <a:spLocks noChangeAspect="1"/>
            </p:cNvSpPr>
            <p:nvPr/>
          </p:nvSpPr>
          <p:spPr bwMode="auto">
            <a:xfrm>
              <a:off x="5988002" y="1703138"/>
              <a:ext cx="4763" cy="4714"/>
            </a:xfrm>
            <a:custGeom>
              <a:avLst/>
              <a:gdLst>
                <a:gd name="T0" fmla="*/ 2147483647 w 3"/>
                <a:gd name="T1" fmla="*/ 2147483647 h 2"/>
                <a:gd name="T2" fmla="*/ 0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0" y="2"/>
                  </a:cubicBezTo>
                  <a:cubicBezTo>
                    <a:pt x="0" y="1"/>
                    <a:pt x="0" y="1"/>
                    <a:pt x="1" y="1"/>
                  </a:cubicBezTo>
                  <a:cubicBezTo>
                    <a:pt x="1" y="0"/>
                    <a:pt x="2" y="0"/>
                    <a:pt x="2" y="0"/>
                  </a:cubicBezTo>
                  <a:cubicBezTo>
                    <a:pt x="3" y="1"/>
                    <a:pt x="2" y="1"/>
                    <a:pt x="2"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1" name="Freeform 698"/>
            <p:cNvSpPr>
              <a:spLocks noChangeAspect="1"/>
            </p:cNvSpPr>
            <p:nvPr/>
          </p:nvSpPr>
          <p:spPr bwMode="auto">
            <a:xfrm>
              <a:off x="5795932" y="1798994"/>
              <a:ext cx="4762"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1"/>
                    <a:pt x="2" y="1"/>
                    <a:pt x="2"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2" name="Freeform 699"/>
            <p:cNvSpPr>
              <a:spLocks noChangeAspect="1"/>
            </p:cNvSpPr>
            <p:nvPr/>
          </p:nvSpPr>
          <p:spPr bwMode="auto">
            <a:xfrm>
              <a:off x="5784820" y="1822566"/>
              <a:ext cx="6349" cy="3143"/>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0"/>
                    <a:pt x="3" y="1"/>
                  </a:cubicBezTo>
                  <a:cubicBezTo>
                    <a:pt x="3" y="1"/>
                    <a:pt x="2" y="2"/>
                    <a:pt x="2" y="2"/>
                  </a:cubicBezTo>
                  <a:cubicBezTo>
                    <a:pt x="1" y="2"/>
                    <a:pt x="0" y="2"/>
                    <a:pt x="0" y="1"/>
                  </a:cubicBezTo>
                  <a:cubicBezTo>
                    <a:pt x="0" y="0"/>
                    <a:pt x="1" y="0"/>
                    <a:pt x="2" y="0"/>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3" name="Freeform 700"/>
            <p:cNvSpPr>
              <a:spLocks noChangeAspect="1"/>
            </p:cNvSpPr>
            <p:nvPr/>
          </p:nvSpPr>
          <p:spPr bwMode="auto">
            <a:xfrm>
              <a:off x="5753073" y="1816280"/>
              <a:ext cx="4763" cy="6286"/>
            </a:xfrm>
            <a:custGeom>
              <a:avLst/>
              <a:gdLst>
                <a:gd name="T0" fmla="*/ 2147483647 w 2"/>
                <a:gd name="T1" fmla="*/ 2147483647 h 3"/>
                <a:gd name="T2" fmla="*/ 2147483647 w 2"/>
                <a:gd name="T3" fmla="*/ 2147483647 h 3"/>
                <a:gd name="T4" fmla="*/ 0 w 2"/>
                <a:gd name="T5" fmla="*/ 2147483647 h 3"/>
                <a:gd name="T6" fmla="*/ 0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1" y="2"/>
                  </a:cubicBezTo>
                  <a:cubicBezTo>
                    <a:pt x="1" y="3"/>
                    <a:pt x="0" y="2"/>
                    <a:pt x="0" y="2"/>
                  </a:cubicBezTo>
                  <a:cubicBezTo>
                    <a:pt x="0" y="1"/>
                    <a:pt x="0" y="0"/>
                    <a:pt x="0" y="0"/>
                  </a:cubicBezTo>
                  <a:cubicBezTo>
                    <a:pt x="1" y="0"/>
                    <a:pt x="2" y="1"/>
                    <a:pt x="2" y="1"/>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4" name="Freeform 701"/>
            <p:cNvSpPr>
              <a:spLocks noChangeAspect="1"/>
            </p:cNvSpPr>
            <p:nvPr/>
          </p:nvSpPr>
          <p:spPr bwMode="auto">
            <a:xfrm>
              <a:off x="5697516" y="1797423"/>
              <a:ext cx="3175" cy="6286"/>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2"/>
                  </a:cubicBezTo>
                  <a:cubicBezTo>
                    <a:pt x="0" y="1"/>
                    <a:pt x="1" y="0"/>
                    <a:pt x="1" y="1"/>
                  </a:cubicBezTo>
                  <a:cubicBezTo>
                    <a:pt x="2" y="1"/>
                    <a:pt x="2" y="2"/>
                    <a:pt x="2" y="2"/>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5" name="Freeform 702"/>
            <p:cNvSpPr>
              <a:spLocks noChangeAspect="1"/>
            </p:cNvSpPr>
            <p:nvPr/>
          </p:nvSpPr>
          <p:spPr bwMode="auto">
            <a:xfrm>
              <a:off x="5646721" y="1850851"/>
              <a:ext cx="4762"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0"/>
                    <a:pt x="1" y="0"/>
                    <a:pt x="1" y="0"/>
                  </a:cubicBezTo>
                  <a:cubicBezTo>
                    <a:pt x="2" y="0"/>
                    <a:pt x="3" y="0"/>
                    <a:pt x="3" y="1"/>
                  </a:cubicBezTo>
                  <a:cubicBezTo>
                    <a:pt x="3" y="1"/>
                    <a:pt x="2" y="1"/>
                    <a:pt x="1" y="2"/>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6" name="Freeform 703"/>
            <p:cNvSpPr>
              <a:spLocks noChangeAspect="1"/>
            </p:cNvSpPr>
            <p:nvPr/>
          </p:nvSpPr>
          <p:spPr bwMode="auto">
            <a:xfrm>
              <a:off x="5492747" y="2022136"/>
              <a:ext cx="3175" cy="3143"/>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1" y="2"/>
                    <a:pt x="1" y="2"/>
                  </a:cubicBezTo>
                  <a:cubicBezTo>
                    <a:pt x="1" y="1"/>
                    <a:pt x="0" y="1"/>
                    <a:pt x="0" y="0"/>
                  </a:cubicBezTo>
                  <a:cubicBezTo>
                    <a:pt x="0" y="0"/>
                    <a:pt x="1" y="0"/>
                    <a:pt x="2" y="0"/>
                  </a:cubicBezTo>
                  <a:close/>
                </a:path>
              </a:pathLst>
            </a:custGeom>
            <a:solidFill>
              <a:srgbClr val="00FF00"/>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7" name="Freeform 704"/>
            <p:cNvSpPr>
              <a:spLocks noChangeAspect="1"/>
            </p:cNvSpPr>
            <p:nvPr/>
          </p:nvSpPr>
          <p:spPr bwMode="auto">
            <a:xfrm>
              <a:off x="5521319" y="1836708"/>
              <a:ext cx="36510" cy="26715"/>
            </a:xfrm>
            <a:custGeom>
              <a:avLst/>
              <a:gdLst>
                <a:gd name="T0" fmla="*/ 2147483647 w 21"/>
                <a:gd name="T1" fmla="*/ 0 h 14"/>
                <a:gd name="T2" fmla="*/ 2147483647 w 21"/>
                <a:gd name="T3" fmla="*/ 2147483647 h 14"/>
                <a:gd name="T4" fmla="*/ 2147483647 w 21"/>
                <a:gd name="T5" fmla="*/ 2147483647 h 14"/>
                <a:gd name="T6" fmla="*/ 2147483647 w 21"/>
                <a:gd name="T7" fmla="*/ 2147483647 h 14"/>
                <a:gd name="T8" fmla="*/ 2147483647 w 21"/>
                <a:gd name="T9" fmla="*/ 2147483647 h 14"/>
                <a:gd name="T10" fmla="*/ 2147483647 w 21"/>
                <a:gd name="T11" fmla="*/ 2147483647 h 14"/>
                <a:gd name="T12" fmla="*/ 2147483647 w 21"/>
                <a:gd name="T13" fmla="*/ 2147483647 h 14"/>
                <a:gd name="T14" fmla="*/ 2147483647 w 21"/>
                <a:gd name="T15" fmla="*/ 2147483647 h 14"/>
                <a:gd name="T16" fmla="*/ 2147483647 w 21"/>
                <a:gd name="T17" fmla="*/ 2147483647 h 14"/>
                <a:gd name="T18" fmla="*/ 2147483647 w 21"/>
                <a:gd name="T19" fmla="*/ 2147483647 h 14"/>
                <a:gd name="T20" fmla="*/ 2147483647 w 21"/>
                <a:gd name="T21" fmla="*/ 2147483647 h 14"/>
                <a:gd name="T22" fmla="*/ 2147483647 w 21"/>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14"/>
                <a:gd name="T38" fmla="*/ 21 w 21"/>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14">
                  <a:moveTo>
                    <a:pt x="7" y="0"/>
                  </a:moveTo>
                  <a:cubicBezTo>
                    <a:pt x="9" y="0"/>
                    <a:pt x="10" y="1"/>
                    <a:pt x="11" y="2"/>
                  </a:cubicBezTo>
                  <a:cubicBezTo>
                    <a:pt x="12" y="4"/>
                    <a:pt x="11" y="6"/>
                    <a:pt x="12" y="7"/>
                  </a:cubicBezTo>
                  <a:cubicBezTo>
                    <a:pt x="13" y="8"/>
                    <a:pt x="14" y="5"/>
                    <a:pt x="15" y="6"/>
                  </a:cubicBezTo>
                  <a:cubicBezTo>
                    <a:pt x="17" y="7"/>
                    <a:pt x="21" y="9"/>
                    <a:pt x="19" y="11"/>
                  </a:cubicBezTo>
                  <a:cubicBezTo>
                    <a:pt x="18" y="13"/>
                    <a:pt x="13" y="11"/>
                    <a:pt x="10" y="12"/>
                  </a:cubicBezTo>
                  <a:cubicBezTo>
                    <a:pt x="8" y="12"/>
                    <a:pt x="6" y="13"/>
                    <a:pt x="4" y="13"/>
                  </a:cubicBezTo>
                  <a:cubicBezTo>
                    <a:pt x="4" y="13"/>
                    <a:pt x="4" y="12"/>
                    <a:pt x="3" y="12"/>
                  </a:cubicBezTo>
                  <a:cubicBezTo>
                    <a:pt x="2" y="12"/>
                    <a:pt x="1" y="14"/>
                    <a:pt x="1" y="13"/>
                  </a:cubicBezTo>
                  <a:cubicBezTo>
                    <a:pt x="0" y="12"/>
                    <a:pt x="1" y="9"/>
                    <a:pt x="1" y="8"/>
                  </a:cubicBezTo>
                  <a:cubicBezTo>
                    <a:pt x="1" y="6"/>
                    <a:pt x="0" y="4"/>
                    <a:pt x="1" y="3"/>
                  </a:cubicBezTo>
                  <a:cubicBezTo>
                    <a:pt x="2" y="1"/>
                    <a:pt x="5" y="0"/>
                    <a:pt x="7"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8" name="Freeform 705"/>
            <p:cNvSpPr>
              <a:spLocks noChangeAspect="1"/>
            </p:cNvSpPr>
            <p:nvPr/>
          </p:nvSpPr>
          <p:spPr bwMode="auto">
            <a:xfrm>
              <a:off x="5611799" y="1860280"/>
              <a:ext cx="9524" cy="12571"/>
            </a:xfrm>
            <a:custGeom>
              <a:avLst/>
              <a:gdLst>
                <a:gd name="T0" fmla="*/ 2147483647 w 6"/>
                <a:gd name="T1" fmla="*/ 2147483647 h 7"/>
                <a:gd name="T2" fmla="*/ 2147483647 w 6"/>
                <a:gd name="T3" fmla="*/ 2147483647 h 7"/>
                <a:gd name="T4" fmla="*/ 2147483647 w 6"/>
                <a:gd name="T5" fmla="*/ 2147483647 h 7"/>
                <a:gd name="T6" fmla="*/ 2147483647 w 6"/>
                <a:gd name="T7" fmla="*/ 0 h 7"/>
                <a:gd name="T8" fmla="*/ 2147483647 w 6"/>
                <a:gd name="T9" fmla="*/ 2147483647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4" y="1"/>
                  </a:moveTo>
                  <a:cubicBezTo>
                    <a:pt x="5" y="2"/>
                    <a:pt x="6" y="5"/>
                    <a:pt x="4" y="6"/>
                  </a:cubicBezTo>
                  <a:cubicBezTo>
                    <a:pt x="3" y="7"/>
                    <a:pt x="1" y="5"/>
                    <a:pt x="1" y="3"/>
                  </a:cubicBezTo>
                  <a:cubicBezTo>
                    <a:pt x="0" y="3"/>
                    <a:pt x="0" y="1"/>
                    <a:pt x="1" y="0"/>
                  </a:cubicBezTo>
                  <a:cubicBezTo>
                    <a:pt x="2" y="0"/>
                    <a:pt x="4" y="0"/>
                    <a:pt x="4"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49" name="Freeform 706"/>
            <p:cNvSpPr>
              <a:spLocks noChangeAspect="1"/>
            </p:cNvSpPr>
            <p:nvPr/>
          </p:nvSpPr>
          <p:spPr bwMode="auto">
            <a:xfrm>
              <a:off x="5691167" y="1853994"/>
              <a:ext cx="19048" cy="23571"/>
            </a:xfrm>
            <a:custGeom>
              <a:avLst/>
              <a:gdLst>
                <a:gd name="T0" fmla="*/ 2147483647 w 10"/>
                <a:gd name="T1" fmla="*/ 2147483647 h 12"/>
                <a:gd name="T2" fmla="*/ 2147483647 w 10"/>
                <a:gd name="T3" fmla="*/ 0 h 12"/>
                <a:gd name="T4" fmla="*/ 0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2147483647 w 1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7" y="1"/>
                  </a:moveTo>
                  <a:cubicBezTo>
                    <a:pt x="6" y="0"/>
                    <a:pt x="5" y="0"/>
                    <a:pt x="4" y="0"/>
                  </a:cubicBezTo>
                  <a:cubicBezTo>
                    <a:pt x="2" y="2"/>
                    <a:pt x="0" y="5"/>
                    <a:pt x="0" y="8"/>
                  </a:cubicBezTo>
                  <a:cubicBezTo>
                    <a:pt x="1" y="10"/>
                    <a:pt x="3" y="11"/>
                    <a:pt x="5" y="12"/>
                  </a:cubicBezTo>
                  <a:cubicBezTo>
                    <a:pt x="6" y="12"/>
                    <a:pt x="8" y="12"/>
                    <a:pt x="9" y="11"/>
                  </a:cubicBezTo>
                  <a:cubicBezTo>
                    <a:pt x="10" y="10"/>
                    <a:pt x="8" y="9"/>
                    <a:pt x="8" y="8"/>
                  </a:cubicBezTo>
                  <a:cubicBezTo>
                    <a:pt x="8" y="6"/>
                    <a:pt x="8" y="5"/>
                    <a:pt x="8" y="4"/>
                  </a:cubicBezTo>
                  <a:cubicBezTo>
                    <a:pt x="7" y="3"/>
                    <a:pt x="8" y="2"/>
                    <a:pt x="7"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0" name="Freeform 707"/>
            <p:cNvSpPr>
              <a:spLocks noChangeAspect="1"/>
            </p:cNvSpPr>
            <p:nvPr/>
          </p:nvSpPr>
          <p:spPr bwMode="auto">
            <a:xfrm>
              <a:off x="5664181" y="1877565"/>
              <a:ext cx="26986" cy="20429"/>
            </a:xfrm>
            <a:custGeom>
              <a:avLst/>
              <a:gdLst>
                <a:gd name="T0" fmla="*/ 2147483647 w 15"/>
                <a:gd name="T1" fmla="*/ 2147483647 h 11"/>
                <a:gd name="T2" fmla="*/ 2147483647 w 15"/>
                <a:gd name="T3" fmla="*/ 2147483647 h 11"/>
                <a:gd name="T4" fmla="*/ 2147483647 w 15"/>
                <a:gd name="T5" fmla="*/ 2147483647 h 11"/>
                <a:gd name="T6" fmla="*/ 2147483647 w 15"/>
                <a:gd name="T7" fmla="*/ 2147483647 h 11"/>
                <a:gd name="T8" fmla="*/ 2147483647 w 15"/>
                <a:gd name="T9" fmla="*/ 2147483647 h 11"/>
                <a:gd name="T10" fmla="*/ 2147483647 w 15"/>
                <a:gd name="T11" fmla="*/ 2147483647 h 11"/>
                <a:gd name="T12" fmla="*/ 2147483647 w 15"/>
                <a:gd name="T13" fmla="*/ 2147483647 h 11"/>
                <a:gd name="T14" fmla="*/ 2147483647 w 15"/>
                <a:gd name="T15" fmla="*/ 2147483647 h 11"/>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1"/>
                <a:gd name="T26" fmla="*/ 15 w 15"/>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1">
                  <a:moveTo>
                    <a:pt x="7" y="1"/>
                  </a:moveTo>
                  <a:cubicBezTo>
                    <a:pt x="9" y="0"/>
                    <a:pt x="12" y="1"/>
                    <a:pt x="14" y="2"/>
                  </a:cubicBezTo>
                  <a:cubicBezTo>
                    <a:pt x="15" y="3"/>
                    <a:pt x="14" y="4"/>
                    <a:pt x="13" y="5"/>
                  </a:cubicBezTo>
                  <a:cubicBezTo>
                    <a:pt x="12" y="7"/>
                    <a:pt x="11" y="9"/>
                    <a:pt x="9" y="9"/>
                  </a:cubicBezTo>
                  <a:cubicBezTo>
                    <a:pt x="7" y="11"/>
                    <a:pt x="4" y="11"/>
                    <a:pt x="2" y="11"/>
                  </a:cubicBezTo>
                  <a:cubicBezTo>
                    <a:pt x="1" y="11"/>
                    <a:pt x="0" y="9"/>
                    <a:pt x="1" y="9"/>
                  </a:cubicBezTo>
                  <a:cubicBezTo>
                    <a:pt x="1" y="7"/>
                    <a:pt x="3" y="5"/>
                    <a:pt x="5" y="4"/>
                  </a:cubicBezTo>
                  <a:cubicBezTo>
                    <a:pt x="5" y="3"/>
                    <a:pt x="6" y="1"/>
                    <a:pt x="7"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1" name="Freeform 708"/>
            <p:cNvSpPr>
              <a:spLocks noChangeAspect="1"/>
            </p:cNvSpPr>
            <p:nvPr/>
          </p:nvSpPr>
          <p:spPr bwMode="auto">
            <a:xfrm>
              <a:off x="5727676" y="1754994"/>
              <a:ext cx="14287" cy="22000"/>
            </a:xfrm>
            <a:custGeom>
              <a:avLst/>
              <a:gdLst>
                <a:gd name="T0" fmla="*/ 2147483647 w 8"/>
                <a:gd name="T1" fmla="*/ 2147483647 h 11"/>
                <a:gd name="T2" fmla="*/ 2147483647 w 8"/>
                <a:gd name="T3" fmla="*/ 2147483647 h 11"/>
                <a:gd name="T4" fmla="*/ 2147483647 w 8"/>
                <a:gd name="T5" fmla="*/ 2147483647 h 11"/>
                <a:gd name="T6" fmla="*/ 2147483647 w 8"/>
                <a:gd name="T7" fmla="*/ 2147483647 h 11"/>
                <a:gd name="T8" fmla="*/ 2147483647 w 8"/>
                <a:gd name="T9" fmla="*/ 2147483647 h 11"/>
                <a:gd name="T10" fmla="*/ 0 60000 65536"/>
                <a:gd name="T11" fmla="*/ 0 60000 65536"/>
                <a:gd name="T12" fmla="*/ 0 60000 65536"/>
                <a:gd name="T13" fmla="*/ 0 60000 65536"/>
                <a:gd name="T14" fmla="*/ 0 60000 65536"/>
                <a:gd name="T15" fmla="*/ 0 w 8"/>
                <a:gd name="T16" fmla="*/ 0 h 11"/>
                <a:gd name="T17" fmla="*/ 8 w 8"/>
                <a:gd name="T18" fmla="*/ 11 h 11"/>
              </a:gdLst>
              <a:ahLst/>
              <a:cxnLst>
                <a:cxn ang="T10">
                  <a:pos x="T0" y="T1"/>
                </a:cxn>
                <a:cxn ang="T11">
                  <a:pos x="T2" y="T3"/>
                </a:cxn>
                <a:cxn ang="T12">
                  <a:pos x="T4" y="T5"/>
                </a:cxn>
                <a:cxn ang="T13">
                  <a:pos x="T6" y="T7"/>
                </a:cxn>
                <a:cxn ang="T14">
                  <a:pos x="T8" y="T9"/>
                </a:cxn>
              </a:cxnLst>
              <a:rect l="T15" t="T16" r="T17" b="T18"/>
              <a:pathLst>
                <a:path w="8" h="11">
                  <a:moveTo>
                    <a:pt x="6" y="1"/>
                  </a:moveTo>
                  <a:cubicBezTo>
                    <a:pt x="7" y="0"/>
                    <a:pt x="8" y="4"/>
                    <a:pt x="7" y="6"/>
                  </a:cubicBezTo>
                  <a:cubicBezTo>
                    <a:pt x="7" y="7"/>
                    <a:pt x="6" y="11"/>
                    <a:pt x="5" y="10"/>
                  </a:cubicBezTo>
                  <a:cubicBezTo>
                    <a:pt x="5" y="8"/>
                    <a:pt x="3" y="6"/>
                    <a:pt x="2" y="6"/>
                  </a:cubicBezTo>
                  <a:cubicBezTo>
                    <a:pt x="0" y="7"/>
                    <a:pt x="4" y="2"/>
                    <a:pt x="6"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2" name="Freeform 709"/>
            <p:cNvSpPr>
              <a:spLocks noChangeAspect="1"/>
            </p:cNvSpPr>
            <p:nvPr/>
          </p:nvSpPr>
          <p:spPr bwMode="auto">
            <a:xfrm>
              <a:off x="5954668" y="1681138"/>
              <a:ext cx="19048" cy="17285"/>
            </a:xfrm>
            <a:custGeom>
              <a:avLst/>
              <a:gdLst>
                <a:gd name="T0" fmla="*/ 2147483647 w 10"/>
                <a:gd name="T1" fmla="*/ 0 h 9"/>
                <a:gd name="T2" fmla="*/ 2147483647 w 10"/>
                <a:gd name="T3" fmla="*/ 2147483647 h 9"/>
                <a:gd name="T4" fmla="*/ 2147483647 w 10"/>
                <a:gd name="T5" fmla="*/ 2147483647 h 9"/>
                <a:gd name="T6" fmla="*/ 2147483647 w 10"/>
                <a:gd name="T7" fmla="*/ 2147483647 h 9"/>
                <a:gd name="T8" fmla="*/ 0 w 10"/>
                <a:gd name="T9" fmla="*/ 2147483647 h 9"/>
                <a:gd name="T10" fmla="*/ 2147483647 w 10"/>
                <a:gd name="T11" fmla="*/ 2147483647 h 9"/>
                <a:gd name="T12" fmla="*/ 2147483647 w 10"/>
                <a:gd name="T13" fmla="*/ 0 h 9"/>
                <a:gd name="T14" fmla="*/ 0 60000 65536"/>
                <a:gd name="T15" fmla="*/ 0 60000 65536"/>
                <a:gd name="T16" fmla="*/ 0 60000 65536"/>
                <a:gd name="T17" fmla="*/ 0 60000 65536"/>
                <a:gd name="T18" fmla="*/ 0 60000 65536"/>
                <a:gd name="T19" fmla="*/ 0 60000 65536"/>
                <a:gd name="T20" fmla="*/ 0 60000 65536"/>
                <a:gd name="T21" fmla="*/ 0 w 10"/>
                <a:gd name="T22" fmla="*/ 0 h 9"/>
                <a:gd name="T23" fmla="*/ 10 w 10"/>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9">
                  <a:moveTo>
                    <a:pt x="7" y="0"/>
                  </a:moveTo>
                  <a:cubicBezTo>
                    <a:pt x="8" y="0"/>
                    <a:pt x="10" y="0"/>
                    <a:pt x="10" y="1"/>
                  </a:cubicBezTo>
                  <a:cubicBezTo>
                    <a:pt x="10" y="4"/>
                    <a:pt x="8" y="7"/>
                    <a:pt x="6" y="9"/>
                  </a:cubicBezTo>
                  <a:cubicBezTo>
                    <a:pt x="5" y="9"/>
                    <a:pt x="5" y="7"/>
                    <a:pt x="4" y="7"/>
                  </a:cubicBezTo>
                  <a:cubicBezTo>
                    <a:pt x="3" y="6"/>
                    <a:pt x="0" y="8"/>
                    <a:pt x="0" y="6"/>
                  </a:cubicBezTo>
                  <a:cubicBezTo>
                    <a:pt x="1" y="4"/>
                    <a:pt x="4" y="4"/>
                    <a:pt x="6" y="3"/>
                  </a:cubicBezTo>
                  <a:cubicBezTo>
                    <a:pt x="7" y="2"/>
                    <a:pt x="6" y="1"/>
                    <a:pt x="7"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3" name="Freeform 710"/>
            <p:cNvSpPr>
              <a:spLocks noChangeAspect="1"/>
            </p:cNvSpPr>
            <p:nvPr/>
          </p:nvSpPr>
          <p:spPr bwMode="auto">
            <a:xfrm>
              <a:off x="5981653" y="1717280"/>
              <a:ext cx="22223" cy="11000"/>
            </a:xfrm>
            <a:custGeom>
              <a:avLst/>
              <a:gdLst>
                <a:gd name="T0" fmla="*/ 2147483647 w 12"/>
                <a:gd name="T1" fmla="*/ 0 h 6"/>
                <a:gd name="T2" fmla="*/ 2147483647 w 12"/>
                <a:gd name="T3" fmla="*/ 2147483647 h 6"/>
                <a:gd name="T4" fmla="*/ 2147483647 w 12"/>
                <a:gd name="T5" fmla="*/ 2147483647 h 6"/>
                <a:gd name="T6" fmla="*/ 2147483647 w 12"/>
                <a:gd name="T7" fmla="*/ 2147483647 h 6"/>
                <a:gd name="T8" fmla="*/ 2147483647 w 12"/>
                <a:gd name="T9" fmla="*/ 2147483647 h 6"/>
                <a:gd name="T10" fmla="*/ 2147483647 w 12"/>
                <a:gd name="T11" fmla="*/ 0 h 6"/>
                <a:gd name="T12" fmla="*/ 0 60000 65536"/>
                <a:gd name="T13" fmla="*/ 0 60000 65536"/>
                <a:gd name="T14" fmla="*/ 0 60000 65536"/>
                <a:gd name="T15" fmla="*/ 0 60000 65536"/>
                <a:gd name="T16" fmla="*/ 0 60000 65536"/>
                <a:gd name="T17" fmla="*/ 0 60000 65536"/>
                <a:gd name="T18" fmla="*/ 0 w 12"/>
                <a:gd name="T19" fmla="*/ 0 h 6"/>
                <a:gd name="T20" fmla="*/ 12 w 12"/>
                <a:gd name="T21" fmla="*/ 6 h 6"/>
              </a:gdLst>
              <a:ahLst/>
              <a:cxnLst>
                <a:cxn ang="T12">
                  <a:pos x="T0" y="T1"/>
                </a:cxn>
                <a:cxn ang="T13">
                  <a:pos x="T2" y="T3"/>
                </a:cxn>
                <a:cxn ang="T14">
                  <a:pos x="T4" y="T5"/>
                </a:cxn>
                <a:cxn ang="T15">
                  <a:pos x="T6" y="T7"/>
                </a:cxn>
                <a:cxn ang="T16">
                  <a:pos x="T8" y="T9"/>
                </a:cxn>
                <a:cxn ang="T17">
                  <a:pos x="T10" y="T11"/>
                </a:cxn>
              </a:cxnLst>
              <a:rect l="T18" t="T19" r="T20" b="T21"/>
              <a:pathLst>
                <a:path w="12" h="6">
                  <a:moveTo>
                    <a:pt x="3" y="0"/>
                  </a:moveTo>
                  <a:cubicBezTo>
                    <a:pt x="2" y="1"/>
                    <a:pt x="0" y="3"/>
                    <a:pt x="1" y="4"/>
                  </a:cubicBezTo>
                  <a:cubicBezTo>
                    <a:pt x="3" y="5"/>
                    <a:pt x="6" y="6"/>
                    <a:pt x="8" y="6"/>
                  </a:cubicBezTo>
                  <a:cubicBezTo>
                    <a:pt x="10" y="6"/>
                    <a:pt x="12" y="6"/>
                    <a:pt x="12" y="5"/>
                  </a:cubicBezTo>
                  <a:cubicBezTo>
                    <a:pt x="12" y="3"/>
                    <a:pt x="10" y="2"/>
                    <a:pt x="8" y="2"/>
                  </a:cubicBezTo>
                  <a:cubicBezTo>
                    <a:pt x="7" y="1"/>
                    <a:pt x="5"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4" name="Freeform 711"/>
            <p:cNvSpPr>
              <a:spLocks noChangeAspect="1"/>
            </p:cNvSpPr>
            <p:nvPr/>
          </p:nvSpPr>
          <p:spPr bwMode="auto">
            <a:xfrm>
              <a:off x="6170549" y="1635566"/>
              <a:ext cx="22223" cy="11000"/>
            </a:xfrm>
            <a:custGeom>
              <a:avLst/>
              <a:gdLst>
                <a:gd name="T0" fmla="*/ 2147483647 w 13"/>
                <a:gd name="T1" fmla="*/ 0 h 6"/>
                <a:gd name="T2" fmla="*/ 2147483647 w 13"/>
                <a:gd name="T3" fmla="*/ 2147483647 h 6"/>
                <a:gd name="T4" fmla="*/ 2147483647 w 13"/>
                <a:gd name="T5" fmla="*/ 2147483647 h 6"/>
                <a:gd name="T6" fmla="*/ 2147483647 w 13"/>
                <a:gd name="T7" fmla="*/ 2147483647 h 6"/>
                <a:gd name="T8" fmla="*/ 2147483647 w 13"/>
                <a:gd name="T9" fmla="*/ 2147483647 h 6"/>
                <a:gd name="T10" fmla="*/ 0 w 13"/>
                <a:gd name="T11" fmla="*/ 2147483647 h 6"/>
                <a:gd name="T12" fmla="*/ 2147483647 w 13"/>
                <a:gd name="T13" fmla="*/ 2147483647 h 6"/>
                <a:gd name="T14" fmla="*/ 2147483647 w 13"/>
                <a:gd name="T15" fmla="*/ 2147483647 h 6"/>
                <a:gd name="T16" fmla="*/ 2147483647 w 13"/>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6"/>
                <a:gd name="T29" fmla="*/ 13 w 13"/>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6">
                  <a:moveTo>
                    <a:pt x="11" y="0"/>
                  </a:moveTo>
                  <a:cubicBezTo>
                    <a:pt x="12" y="0"/>
                    <a:pt x="13" y="2"/>
                    <a:pt x="13" y="3"/>
                  </a:cubicBezTo>
                  <a:cubicBezTo>
                    <a:pt x="13" y="4"/>
                    <a:pt x="12" y="6"/>
                    <a:pt x="11" y="6"/>
                  </a:cubicBezTo>
                  <a:cubicBezTo>
                    <a:pt x="9" y="6"/>
                    <a:pt x="8" y="5"/>
                    <a:pt x="7" y="5"/>
                  </a:cubicBezTo>
                  <a:cubicBezTo>
                    <a:pt x="5" y="4"/>
                    <a:pt x="3" y="5"/>
                    <a:pt x="1" y="4"/>
                  </a:cubicBezTo>
                  <a:cubicBezTo>
                    <a:pt x="0" y="4"/>
                    <a:pt x="0" y="2"/>
                    <a:pt x="0" y="2"/>
                  </a:cubicBezTo>
                  <a:cubicBezTo>
                    <a:pt x="1" y="1"/>
                    <a:pt x="3" y="1"/>
                    <a:pt x="4" y="1"/>
                  </a:cubicBezTo>
                  <a:cubicBezTo>
                    <a:pt x="5" y="1"/>
                    <a:pt x="6" y="1"/>
                    <a:pt x="7" y="1"/>
                  </a:cubicBezTo>
                  <a:cubicBezTo>
                    <a:pt x="9" y="1"/>
                    <a:pt x="10" y="0"/>
                    <a:pt x="1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5" name="Freeform 712"/>
            <p:cNvSpPr>
              <a:spLocks noChangeAspect="1"/>
            </p:cNvSpPr>
            <p:nvPr/>
          </p:nvSpPr>
          <p:spPr bwMode="auto">
            <a:xfrm>
              <a:off x="6161025" y="1627710"/>
              <a:ext cx="11111" cy="9429"/>
            </a:xfrm>
            <a:custGeom>
              <a:avLst/>
              <a:gdLst>
                <a:gd name="T0" fmla="*/ 2147483647 w 7"/>
                <a:gd name="T1" fmla="*/ 0 h 5"/>
                <a:gd name="T2" fmla="*/ 2147483647 w 7"/>
                <a:gd name="T3" fmla="*/ 2147483647 h 5"/>
                <a:gd name="T4" fmla="*/ 2147483647 w 7"/>
                <a:gd name="T5" fmla="*/ 2147483647 h 5"/>
                <a:gd name="T6" fmla="*/ 2147483647 w 7"/>
                <a:gd name="T7" fmla="*/ 2147483647 h 5"/>
                <a:gd name="T8" fmla="*/ 0 w 7"/>
                <a:gd name="T9" fmla="*/ 2147483647 h 5"/>
                <a:gd name="T10" fmla="*/ 2147483647 w 7"/>
                <a:gd name="T11" fmla="*/ 2147483647 h 5"/>
                <a:gd name="T12" fmla="*/ 2147483647 w 7"/>
                <a:gd name="T13" fmla="*/ 0 h 5"/>
                <a:gd name="T14" fmla="*/ 0 60000 65536"/>
                <a:gd name="T15" fmla="*/ 0 60000 65536"/>
                <a:gd name="T16" fmla="*/ 0 60000 65536"/>
                <a:gd name="T17" fmla="*/ 0 60000 65536"/>
                <a:gd name="T18" fmla="*/ 0 60000 65536"/>
                <a:gd name="T19" fmla="*/ 0 60000 65536"/>
                <a:gd name="T20" fmla="*/ 0 60000 65536"/>
                <a:gd name="T21" fmla="*/ 0 w 7"/>
                <a:gd name="T22" fmla="*/ 0 h 5"/>
                <a:gd name="T23" fmla="*/ 7 w 7"/>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5">
                  <a:moveTo>
                    <a:pt x="4" y="0"/>
                  </a:moveTo>
                  <a:cubicBezTo>
                    <a:pt x="5" y="0"/>
                    <a:pt x="7" y="1"/>
                    <a:pt x="7" y="2"/>
                  </a:cubicBezTo>
                  <a:cubicBezTo>
                    <a:pt x="7" y="3"/>
                    <a:pt x="5" y="2"/>
                    <a:pt x="4" y="3"/>
                  </a:cubicBezTo>
                  <a:cubicBezTo>
                    <a:pt x="3" y="3"/>
                    <a:pt x="3" y="5"/>
                    <a:pt x="2" y="5"/>
                  </a:cubicBezTo>
                  <a:cubicBezTo>
                    <a:pt x="1" y="5"/>
                    <a:pt x="0" y="4"/>
                    <a:pt x="0" y="3"/>
                  </a:cubicBezTo>
                  <a:cubicBezTo>
                    <a:pt x="0" y="2"/>
                    <a:pt x="2" y="2"/>
                    <a:pt x="2" y="1"/>
                  </a:cubicBezTo>
                  <a:cubicBezTo>
                    <a:pt x="3" y="1"/>
                    <a:pt x="3" y="0"/>
                    <a:pt x="4" y="0"/>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6" name="Freeform 713"/>
            <p:cNvSpPr>
              <a:spLocks noChangeAspect="1"/>
            </p:cNvSpPr>
            <p:nvPr/>
          </p:nvSpPr>
          <p:spPr bwMode="auto">
            <a:xfrm>
              <a:off x="6043560" y="1575852"/>
              <a:ext cx="101591" cy="77000"/>
            </a:xfrm>
            <a:custGeom>
              <a:avLst/>
              <a:gdLst>
                <a:gd name="T0" fmla="*/ 2147483647 w 57"/>
                <a:gd name="T1" fmla="*/ 2147483647 h 40"/>
                <a:gd name="T2" fmla="*/ 2147483647 w 57"/>
                <a:gd name="T3" fmla="*/ 2147483647 h 40"/>
                <a:gd name="T4" fmla="*/ 2147483647 w 57"/>
                <a:gd name="T5" fmla="*/ 2147483647 h 40"/>
                <a:gd name="T6" fmla="*/ 2147483647 w 57"/>
                <a:gd name="T7" fmla="*/ 2147483647 h 40"/>
                <a:gd name="T8" fmla="*/ 2147483647 w 57"/>
                <a:gd name="T9" fmla="*/ 2147483647 h 40"/>
                <a:gd name="T10" fmla="*/ 2147483647 w 57"/>
                <a:gd name="T11" fmla="*/ 2147483647 h 40"/>
                <a:gd name="T12" fmla="*/ 2147483647 w 57"/>
                <a:gd name="T13" fmla="*/ 2147483647 h 40"/>
                <a:gd name="T14" fmla="*/ 2147483647 w 57"/>
                <a:gd name="T15" fmla="*/ 2147483647 h 40"/>
                <a:gd name="T16" fmla="*/ 2147483647 w 57"/>
                <a:gd name="T17" fmla="*/ 2147483647 h 40"/>
                <a:gd name="T18" fmla="*/ 2147483647 w 57"/>
                <a:gd name="T19" fmla="*/ 2147483647 h 40"/>
                <a:gd name="T20" fmla="*/ 2147483647 w 57"/>
                <a:gd name="T21" fmla="*/ 2147483647 h 40"/>
                <a:gd name="T22" fmla="*/ 2147483647 w 57"/>
                <a:gd name="T23" fmla="*/ 2147483647 h 40"/>
                <a:gd name="T24" fmla="*/ 2147483647 w 57"/>
                <a:gd name="T25" fmla="*/ 2147483647 h 40"/>
                <a:gd name="T26" fmla="*/ 2147483647 w 57"/>
                <a:gd name="T27" fmla="*/ 2147483647 h 40"/>
                <a:gd name="T28" fmla="*/ 2147483647 w 57"/>
                <a:gd name="T29" fmla="*/ 2147483647 h 40"/>
                <a:gd name="T30" fmla="*/ 2147483647 w 57"/>
                <a:gd name="T31" fmla="*/ 2147483647 h 40"/>
                <a:gd name="T32" fmla="*/ 2147483647 w 57"/>
                <a:gd name="T33" fmla="*/ 2147483647 h 40"/>
                <a:gd name="T34" fmla="*/ 2147483647 w 57"/>
                <a:gd name="T35" fmla="*/ 2147483647 h 40"/>
                <a:gd name="T36" fmla="*/ 2147483647 w 57"/>
                <a:gd name="T37" fmla="*/ 2147483647 h 40"/>
                <a:gd name="T38" fmla="*/ 2147483647 w 57"/>
                <a:gd name="T39" fmla="*/ 2147483647 h 40"/>
                <a:gd name="T40" fmla="*/ 2147483647 w 57"/>
                <a:gd name="T41" fmla="*/ 2147483647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
                <a:gd name="T64" fmla="*/ 0 h 40"/>
                <a:gd name="T65" fmla="*/ 57 w 57"/>
                <a:gd name="T66" fmla="*/ 40 h 4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 h="40">
                  <a:moveTo>
                    <a:pt x="53" y="18"/>
                  </a:moveTo>
                  <a:cubicBezTo>
                    <a:pt x="55" y="21"/>
                    <a:pt x="57" y="27"/>
                    <a:pt x="54" y="29"/>
                  </a:cubicBezTo>
                  <a:cubicBezTo>
                    <a:pt x="48" y="30"/>
                    <a:pt x="40" y="31"/>
                    <a:pt x="33" y="33"/>
                  </a:cubicBezTo>
                  <a:cubicBezTo>
                    <a:pt x="28" y="35"/>
                    <a:pt x="22" y="32"/>
                    <a:pt x="16" y="33"/>
                  </a:cubicBezTo>
                  <a:cubicBezTo>
                    <a:pt x="12" y="34"/>
                    <a:pt x="8" y="38"/>
                    <a:pt x="4" y="39"/>
                  </a:cubicBezTo>
                  <a:cubicBezTo>
                    <a:pt x="3" y="40"/>
                    <a:pt x="1" y="38"/>
                    <a:pt x="1" y="37"/>
                  </a:cubicBezTo>
                  <a:cubicBezTo>
                    <a:pt x="0" y="33"/>
                    <a:pt x="0" y="28"/>
                    <a:pt x="1" y="24"/>
                  </a:cubicBezTo>
                  <a:cubicBezTo>
                    <a:pt x="1" y="22"/>
                    <a:pt x="3" y="20"/>
                    <a:pt x="5" y="19"/>
                  </a:cubicBezTo>
                  <a:cubicBezTo>
                    <a:pt x="6" y="19"/>
                    <a:pt x="8" y="21"/>
                    <a:pt x="9" y="20"/>
                  </a:cubicBezTo>
                  <a:cubicBezTo>
                    <a:pt x="10" y="17"/>
                    <a:pt x="7" y="15"/>
                    <a:pt x="7" y="13"/>
                  </a:cubicBezTo>
                  <a:cubicBezTo>
                    <a:pt x="8" y="10"/>
                    <a:pt x="10" y="5"/>
                    <a:pt x="13" y="4"/>
                  </a:cubicBezTo>
                  <a:cubicBezTo>
                    <a:pt x="16" y="4"/>
                    <a:pt x="15" y="12"/>
                    <a:pt x="18" y="11"/>
                  </a:cubicBezTo>
                  <a:cubicBezTo>
                    <a:pt x="20" y="10"/>
                    <a:pt x="17" y="4"/>
                    <a:pt x="19" y="2"/>
                  </a:cubicBezTo>
                  <a:cubicBezTo>
                    <a:pt x="20" y="0"/>
                    <a:pt x="23" y="0"/>
                    <a:pt x="24" y="2"/>
                  </a:cubicBezTo>
                  <a:cubicBezTo>
                    <a:pt x="26" y="4"/>
                    <a:pt x="24" y="10"/>
                    <a:pt x="26" y="11"/>
                  </a:cubicBezTo>
                  <a:cubicBezTo>
                    <a:pt x="28" y="13"/>
                    <a:pt x="28" y="6"/>
                    <a:pt x="30" y="6"/>
                  </a:cubicBezTo>
                  <a:cubicBezTo>
                    <a:pt x="32" y="5"/>
                    <a:pt x="32" y="9"/>
                    <a:pt x="33" y="10"/>
                  </a:cubicBezTo>
                  <a:cubicBezTo>
                    <a:pt x="35" y="10"/>
                    <a:pt x="35" y="7"/>
                    <a:pt x="36" y="8"/>
                  </a:cubicBezTo>
                  <a:cubicBezTo>
                    <a:pt x="40" y="9"/>
                    <a:pt x="41" y="14"/>
                    <a:pt x="45" y="16"/>
                  </a:cubicBezTo>
                  <a:cubicBezTo>
                    <a:pt x="46" y="16"/>
                    <a:pt x="45" y="13"/>
                    <a:pt x="46" y="13"/>
                  </a:cubicBezTo>
                  <a:cubicBezTo>
                    <a:pt x="49" y="14"/>
                    <a:pt x="52" y="16"/>
                    <a:pt x="53" y="18"/>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7" name="Freeform 714"/>
            <p:cNvSpPr>
              <a:spLocks noChangeAspect="1"/>
            </p:cNvSpPr>
            <p:nvPr/>
          </p:nvSpPr>
          <p:spPr bwMode="auto">
            <a:xfrm>
              <a:off x="5902285" y="1539710"/>
              <a:ext cx="138101" cy="78571"/>
            </a:xfrm>
            <a:custGeom>
              <a:avLst/>
              <a:gdLst>
                <a:gd name="T0" fmla="*/ 2147483647 w 78"/>
                <a:gd name="T1" fmla="*/ 2147483647 h 41"/>
                <a:gd name="T2" fmla="*/ 2147483647 w 78"/>
                <a:gd name="T3" fmla="*/ 2147483647 h 41"/>
                <a:gd name="T4" fmla="*/ 2147483647 w 78"/>
                <a:gd name="T5" fmla="*/ 2147483647 h 41"/>
                <a:gd name="T6" fmla="*/ 2147483647 w 78"/>
                <a:gd name="T7" fmla="*/ 2147483647 h 41"/>
                <a:gd name="T8" fmla="*/ 2147483647 w 78"/>
                <a:gd name="T9" fmla="*/ 2147483647 h 41"/>
                <a:gd name="T10" fmla="*/ 2147483647 w 78"/>
                <a:gd name="T11" fmla="*/ 2147483647 h 41"/>
                <a:gd name="T12" fmla="*/ 2147483647 w 78"/>
                <a:gd name="T13" fmla="*/ 2147483647 h 41"/>
                <a:gd name="T14" fmla="*/ 2147483647 w 78"/>
                <a:gd name="T15" fmla="*/ 2147483647 h 41"/>
                <a:gd name="T16" fmla="*/ 2147483647 w 78"/>
                <a:gd name="T17" fmla="*/ 2147483647 h 41"/>
                <a:gd name="T18" fmla="*/ 2147483647 w 78"/>
                <a:gd name="T19" fmla="*/ 2147483647 h 41"/>
                <a:gd name="T20" fmla="*/ 2147483647 w 78"/>
                <a:gd name="T21" fmla="*/ 2147483647 h 41"/>
                <a:gd name="T22" fmla="*/ 2147483647 w 78"/>
                <a:gd name="T23" fmla="*/ 2147483647 h 41"/>
                <a:gd name="T24" fmla="*/ 2147483647 w 78"/>
                <a:gd name="T25" fmla="*/ 2147483647 h 41"/>
                <a:gd name="T26" fmla="*/ 2147483647 w 78"/>
                <a:gd name="T27" fmla="*/ 2147483647 h 41"/>
                <a:gd name="T28" fmla="*/ 2147483647 w 78"/>
                <a:gd name="T29" fmla="*/ 2147483647 h 41"/>
                <a:gd name="T30" fmla="*/ 2147483647 w 78"/>
                <a:gd name="T31" fmla="*/ 2147483647 h 41"/>
                <a:gd name="T32" fmla="*/ 2147483647 w 78"/>
                <a:gd name="T33" fmla="*/ 2147483647 h 41"/>
                <a:gd name="T34" fmla="*/ 2147483647 w 78"/>
                <a:gd name="T35" fmla="*/ 2147483647 h 41"/>
                <a:gd name="T36" fmla="*/ 2147483647 w 78"/>
                <a:gd name="T37" fmla="*/ 2147483647 h 41"/>
                <a:gd name="T38" fmla="*/ 2147483647 w 78"/>
                <a:gd name="T39" fmla="*/ 2147483647 h 41"/>
                <a:gd name="T40" fmla="*/ 2147483647 w 78"/>
                <a:gd name="T41" fmla="*/ 0 h 41"/>
                <a:gd name="T42" fmla="*/ 2147483647 w 78"/>
                <a:gd name="T43" fmla="*/ 2147483647 h 41"/>
                <a:gd name="T44" fmla="*/ 2147483647 w 78"/>
                <a:gd name="T45" fmla="*/ 2147483647 h 41"/>
                <a:gd name="T46" fmla="*/ 2147483647 w 78"/>
                <a:gd name="T47" fmla="*/ 2147483647 h 41"/>
                <a:gd name="T48" fmla="*/ 2147483647 w 78"/>
                <a:gd name="T49" fmla="*/ 2147483647 h 41"/>
                <a:gd name="T50" fmla="*/ 2147483647 w 78"/>
                <a:gd name="T51" fmla="*/ 2147483647 h 41"/>
                <a:gd name="T52" fmla="*/ 2147483647 w 78"/>
                <a:gd name="T53" fmla="*/ 2147483647 h 41"/>
                <a:gd name="T54" fmla="*/ 2147483647 w 78"/>
                <a:gd name="T55" fmla="*/ 2147483647 h 41"/>
                <a:gd name="T56" fmla="*/ 2147483647 w 78"/>
                <a:gd name="T57" fmla="*/ 2147483647 h 41"/>
                <a:gd name="T58" fmla="*/ 2147483647 w 78"/>
                <a:gd name="T59" fmla="*/ 2147483647 h 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8"/>
                <a:gd name="T91" fmla="*/ 0 h 41"/>
                <a:gd name="T92" fmla="*/ 78 w 78"/>
                <a:gd name="T93" fmla="*/ 41 h 4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8" h="41">
                  <a:moveTo>
                    <a:pt x="65" y="7"/>
                  </a:moveTo>
                  <a:cubicBezTo>
                    <a:pt x="68" y="8"/>
                    <a:pt x="71" y="10"/>
                    <a:pt x="73" y="13"/>
                  </a:cubicBezTo>
                  <a:cubicBezTo>
                    <a:pt x="75" y="15"/>
                    <a:pt x="76" y="20"/>
                    <a:pt x="74" y="22"/>
                  </a:cubicBezTo>
                  <a:cubicBezTo>
                    <a:pt x="73" y="24"/>
                    <a:pt x="69" y="20"/>
                    <a:pt x="66" y="21"/>
                  </a:cubicBezTo>
                  <a:cubicBezTo>
                    <a:pt x="65" y="22"/>
                    <a:pt x="65" y="24"/>
                    <a:pt x="66" y="25"/>
                  </a:cubicBezTo>
                  <a:cubicBezTo>
                    <a:pt x="69" y="28"/>
                    <a:pt x="73" y="29"/>
                    <a:pt x="76" y="32"/>
                  </a:cubicBezTo>
                  <a:cubicBezTo>
                    <a:pt x="77" y="34"/>
                    <a:pt x="78" y="38"/>
                    <a:pt x="76" y="39"/>
                  </a:cubicBezTo>
                  <a:cubicBezTo>
                    <a:pt x="70" y="41"/>
                    <a:pt x="63" y="40"/>
                    <a:pt x="57" y="39"/>
                  </a:cubicBezTo>
                  <a:cubicBezTo>
                    <a:pt x="53" y="38"/>
                    <a:pt x="49" y="36"/>
                    <a:pt x="45" y="34"/>
                  </a:cubicBezTo>
                  <a:cubicBezTo>
                    <a:pt x="41" y="33"/>
                    <a:pt x="38" y="33"/>
                    <a:pt x="35" y="31"/>
                  </a:cubicBezTo>
                  <a:cubicBezTo>
                    <a:pt x="33" y="30"/>
                    <a:pt x="32" y="28"/>
                    <a:pt x="30" y="28"/>
                  </a:cubicBezTo>
                  <a:cubicBezTo>
                    <a:pt x="28" y="27"/>
                    <a:pt x="26" y="30"/>
                    <a:pt x="25" y="30"/>
                  </a:cubicBezTo>
                  <a:cubicBezTo>
                    <a:pt x="20" y="29"/>
                    <a:pt x="16" y="28"/>
                    <a:pt x="13" y="25"/>
                  </a:cubicBezTo>
                  <a:cubicBezTo>
                    <a:pt x="11" y="24"/>
                    <a:pt x="14" y="20"/>
                    <a:pt x="13" y="20"/>
                  </a:cubicBezTo>
                  <a:cubicBezTo>
                    <a:pt x="9" y="18"/>
                    <a:pt x="4" y="20"/>
                    <a:pt x="1" y="19"/>
                  </a:cubicBezTo>
                  <a:cubicBezTo>
                    <a:pt x="0" y="19"/>
                    <a:pt x="0" y="17"/>
                    <a:pt x="1" y="16"/>
                  </a:cubicBezTo>
                  <a:cubicBezTo>
                    <a:pt x="5" y="15"/>
                    <a:pt x="10" y="16"/>
                    <a:pt x="14" y="13"/>
                  </a:cubicBezTo>
                  <a:cubicBezTo>
                    <a:pt x="16" y="12"/>
                    <a:pt x="13" y="9"/>
                    <a:pt x="15" y="7"/>
                  </a:cubicBezTo>
                  <a:cubicBezTo>
                    <a:pt x="17" y="5"/>
                    <a:pt x="20" y="5"/>
                    <a:pt x="23" y="4"/>
                  </a:cubicBezTo>
                  <a:cubicBezTo>
                    <a:pt x="27" y="3"/>
                    <a:pt x="30" y="4"/>
                    <a:pt x="34" y="3"/>
                  </a:cubicBezTo>
                  <a:cubicBezTo>
                    <a:pt x="37" y="3"/>
                    <a:pt x="39" y="0"/>
                    <a:pt x="41" y="0"/>
                  </a:cubicBezTo>
                  <a:cubicBezTo>
                    <a:pt x="44" y="1"/>
                    <a:pt x="48" y="2"/>
                    <a:pt x="50" y="5"/>
                  </a:cubicBezTo>
                  <a:cubicBezTo>
                    <a:pt x="51" y="6"/>
                    <a:pt x="50" y="8"/>
                    <a:pt x="50" y="10"/>
                  </a:cubicBezTo>
                  <a:cubicBezTo>
                    <a:pt x="49" y="12"/>
                    <a:pt x="47" y="13"/>
                    <a:pt x="47" y="15"/>
                  </a:cubicBezTo>
                  <a:cubicBezTo>
                    <a:pt x="47" y="16"/>
                    <a:pt x="49" y="16"/>
                    <a:pt x="50" y="15"/>
                  </a:cubicBezTo>
                  <a:cubicBezTo>
                    <a:pt x="52" y="14"/>
                    <a:pt x="53" y="12"/>
                    <a:pt x="54" y="10"/>
                  </a:cubicBezTo>
                  <a:cubicBezTo>
                    <a:pt x="55" y="9"/>
                    <a:pt x="53" y="6"/>
                    <a:pt x="55" y="5"/>
                  </a:cubicBezTo>
                  <a:cubicBezTo>
                    <a:pt x="56" y="4"/>
                    <a:pt x="58" y="5"/>
                    <a:pt x="60" y="5"/>
                  </a:cubicBezTo>
                  <a:cubicBezTo>
                    <a:pt x="61" y="6"/>
                    <a:pt x="61" y="7"/>
                    <a:pt x="62" y="7"/>
                  </a:cubicBezTo>
                  <a:cubicBezTo>
                    <a:pt x="63" y="8"/>
                    <a:pt x="64" y="6"/>
                    <a:pt x="65" y="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8" name="Freeform 715"/>
            <p:cNvSpPr>
              <a:spLocks noChangeAspect="1"/>
            </p:cNvSpPr>
            <p:nvPr/>
          </p:nvSpPr>
          <p:spPr bwMode="auto">
            <a:xfrm>
              <a:off x="5865776" y="1487853"/>
              <a:ext cx="111115" cy="61286"/>
            </a:xfrm>
            <a:custGeom>
              <a:avLst/>
              <a:gdLst>
                <a:gd name="T0" fmla="*/ 2147483647 w 62"/>
                <a:gd name="T1" fmla="*/ 2147483647 h 33"/>
                <a:gd name="T2" fmla="*/ 2147483647 w 62"/>
                <a:gd name="T3" fmla="*/ 2147483647 h 33"/>
                <a:gd name="T4" fmla="*/ 2147483647 w 62"/>
                <a:gd name="T5" fmla="*/ 2147483647 h 33"/>
                <a:gd name="T6" fmla="*/ 2147483647 w 62"/>
                <a:gd name="T7" fmla="*/ 2147483647 h 33"/>
                <a:gd name="T8" fmla="*/ 2147483647 w 62"/>
                <a:gd name="T9" fmla="*/ 2147483647 h 33"/>
                <a:gd name="T10" fmla="*/ 2147483647 w 62"/>
                <a:gd name="T11" fmla="*/ 2147483647 h 33"/>
                <a:gd name="T12" fmla="*/ 2147483647 w 62"/>
                <a:gd name="T13" fmla="*/ 2147483647 h 33"/>
                <a:gd name="T14" fmla="*/ 2147483647 w 62"/>
                <a:gd name="T15" fmla="*/ 2147483647 h 33"/>
                <a:gd name="T16" fmla="*/ 2147483647 w 62"/>
                <a:gd name="T17" fmla="*/ 2147483647 h 33"/>
                <a:gd name="T18" fmla="*/ 2147483647 w 62"/>
                <a:gd name="T19" fmla="*/ 2147483647 h 33"/>
                <a:gd name="T20" fmla="*/ 0 w 62"/>
                <a:gd name="T21" fmla="*/ 2147483647 h 33"/>
                <a:gd name="T22" fmla="*/ 0 w 62"/>
                <a:gd name="T23" fmla="*/ 2147483647 h 33"/>
                <a:gd name="T24" fmla="*/ 2147483647 w 62"/>
                <a:gd name="T25" fmla="*/ 2147483647 h 33"/>
                <a:gd name="T26" fmla="*/ 2147483647 w 62"/>
                <a:gd name="T27" fmla="*/ 2147483647 h 33"/>
                <a:gd name="T28" fmla="*/ 2147483647 w 62"/>
                <a:gd name="T29" fmla="*/ 2147483647 h 33"/>
                <a:gd name="T30" fmla="*/ 2147483647 w 62"/>
                <a:gd name="T31" fmla="*/ 2147483647 h 33"/>
                <a:gd name="T32" fmla="*/ 2147483647 w 62"/>
                <a:gd name="T33" fmla="*/ 2147483647 h 33"/>
                <a:gd name="T34" fmla="*/ 2147483647 w 62"/>
                <a:gd name="T35" fmla="*/ 2147483647 h 33"/>
                <a:gd name="T36" fmla="*/ 2147483647 w 62"/>
                <a:gd name="T37" fmla="*/ 2147483647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2"/>
                <a:gd name="T58" fmla="*/ 0 h 33"/>
                <a:gd name="T59" fmla="*/ 62 w 62"/>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2" h="33">
                  <a:moveTo>
                    <a:pt x="38" y="1"/>
                  </a:moveTo>
                  <a:cubicBezTo>
                    <a:pt x="44" y="4"/>
                    <a:pt x="49" y="9"/>
                    <a:pt x="54" y="12"/>
                  </a:cubicBezTo>
                  <a:cubicBezTo>
                    <a:pt x="57" y="13"/>
                    <a:pt x="61" y="11"/>
                    <a:pt x="62" y="13"/>
                  </a:cubicBezTo>
                  <a:cubicBezTo>
                    <a:pt x="62" y="15"/>
                    <a:pt x="57" y="15"/>
                    <a:pt x="57" y="17"/>
                  </a:cubicBezTo>
                  <a:cubicBezTo>
                    <a:pt x="57" y="20"/>
                    <a:pt x="62" y="23"/>
                    <a:pt x="61" y="25"/>
                  </a:cubicBezTo>
                  <a:cubicBezTo>
                    <a:pt x="60" y="28"/>
                    <a:pt x="55" y="27"/>
                    <a:pt x="52" y="28"/>
                  </a:cubicBezTo>
                  <a:cubicBezTo>
                    <a:pt x="49" y="28"/>
                    <a:pt x="46" y="29"/>
                    <a:pt x="42" y="30"/>
                  </a:cubicBezTo>
                  <a:cubicBezTo>
                    <a:pt x="38" y="31"/>
                    <a:pt x="34" y="31"/>
                    <a:pt x="31" y="31"/>
                  </a:cubicBezTo>
                  <a:cubicBezTo>
                    <a:pt x="28" y="31"/>
                    <a:pt x="26" y="33"/>
                    <a:pt x="24" y="33"/>
                  </a:cubicBezTo>
                  <a:cubicBezTo>
                    <a:pt x="19" y="33"/>
                    <a:pt x="15" y="32"/>
                    <a:pt x="10" y="31"/>
                  </a:cubicBezTo>
                  <a:cubicBezTo>
                    <a:pt x="7" y="30"/>
                    <a:pt x="3" y="30"/>
                    <a:pt x="0" y="28"/>
                  </a:cubicBezTo>
                  <a:cubicBezTo>
                    <a:pt x="0" y="28"/>
                    <a:pt x="0" y="26"/>
                    <a:pt x="0" y="26"/>
                  </a:cubicBezTo>
                  <a:cubicBezTo>
                    <a:pt x="3" y="24"/>
                    <a:pt x="7" y="24"/>
                    <a:pt x="9" y="22"/>
                  </a:cubicBezTo>
                  <a:cubicBezTo>
                    <a:pt x="11" y="21"/>
                    <a:pt x="8" y="19"/>
                    <a:pt x="9" y="17"/>
                  </a:cubicBezTo>
                  <a:cubicBezTo>
                    <a:pt x="13" y="14"/>
                    <a:pt x="17" y="12"/>
                    <a:pt x="21" y="10"/>
                  </a:cubicBezTo>
                  <a:cubicBezTo>
                    <a:pt x="24" y="9"/>
                    <a:pt x="27" y="10"/>
                    <a:pt x="30" y="9"/>
                  </a:cubicBezTo>
                  <a:cubicBezTo>
                    <a:pt x="32" y="8"/>
                    <a:pt x="32" y="7"/>
                    <a:pt x="33" y="5"/>
                  </a:cubicBezTo>
                  <a:cubicBezTo>
                    <a:pt x="34" y="4"/>
                    <a:pt x="32" y="3"/>
                    <a:pt x="33" y="2"/>
                  </a:cubicBezTo>
                  <a:cubicBezTo>
                    <a:pt x="35" y="1"/>
                    <a:pt x="37" y="0"/>
                    <a:pt x="38" y="1"/>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59" name="Freeform 716"/>
            <p:cNvSpPr>
              <a:spLocks noChangeAspect="1"/>
            </p:cNvSpPr>
            <p:nvPr/>
          </p:nvSpPr>
          <p:spPr bwMode="auto">
            <a:xfrm>
              <a:off x="5862601" y="1549139"/>
              <a:ext cx="49208" cy="25143"/>
            </a:xfrm>
            <a:custGeom>
              <a:avLst/>
              <a:gdLst>
                <a:gd name="T0" fmla="*/ 2147483647 w 29"/>
                <a:gd name="T1" fmla="*/ 0 h 13"/>
                <a:gd name="T2" fmla="*/ 2147483647 w 29"/>
                <a:gd name="T3" fmla="*/ 2147483647 h 13"/>
                <a:gd name="T4" fmla="*/ 2147483647 w 29"/>
                <a:gd name="T5" fmla="*/ 2147483647 h 13"/>
                <a:gd name="T6" fmla="*/ 2147483647 w 29"/>
                <a:gd name="T7" fmla="*/ 2147483647 h 13"/>
                <a:gd name="T8" fmla="*/ 2147483647 w 29"/>
                <a:gd name="T9" fmla="*/ 2147483647 h 13"/>
                <a:gd name="T10" fmla="*/ 2147483647 w 29"/>
                <a:gd name="T11" fmla="*/ 2147483647 h 13"/>
                <a:gd name="T12" fmla="*/ 2147483647 w 29"/>
                <a:gd name="T13" fmla="*/ 2147483647 h 13"/>
                <a:gd name="T14" fmla="*/ 2147483647 w 29"/>
                <a:gd name="T15" fmla="*/ 2147483647 h 13"/>
                <a:gd name="T16" fmla="*/ 2147483647 w 29"/>
                <a:gd name="T17" fmla="*/ 0 h 13"/>
                <a:gd name="T18" fmla="*/ 2147483647 w 29"/>
                <a:gd name="T19" fmla="*/ 0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
                <a:gd name="T31" fmla="*/ 0 h 13"/>
                <a:gd name="T32" fmla="*/ 29 w 29"/>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 h="13">
                  <a:moveTo>
                    <a:pt x="3" y="0"/>
                  </a:moveTo>
                  <a:cubicBezTo>
                    <a:pt x="2" y="0"/>
                    <a:pt x="0" y="1"/>
                    <a:pt x="1" y="2"/>
                  </a:cubicBezTo>
                  <a:cubicBezTo>
                    <a:pt x="5" y="5"/>
                    <a:pt x="10" y="5"/>
                    <a:pt x="14" y="8"/>
                  </a:cubicBezTo>
                  <a:cubicBezTo>
                    <a:pt x="15" y="9"/>
                    <a:pt x="12" y="12"/>
                    <a:pt x="14" y="12"/>
                  </a:cubicBezTo>
                  <a:cubicBezTo>
                    <a:pt x="16" y="13"/>
                    <a:pt x="19" y="11"/>
                    <a:pt x="22" y="10"/>
                  </a:cubicBezTo>
                  <a:cubicBezTo>
                    <a:pt x="24" y="9"/>
                    <a:pt x="29" y="9"/>
                    <a:pt x="29" y="6"/>
                  </a:cubicBezTo>
                  <a:cubicBezTo>
                    <a:pt x="29" y="3"/>
                    <a:pt x="24" y="2"/>
                    <a:pt x="21" y="1"/>
                  </a:cubicBezTo>
                  <a:cubicBezTo>
                    <a:pt x="18" y="0"/>
                    <a:pt x="15" y="1"/>
                    <a:pt x="12" y="1"/>
                  </a:cubicBezTo>
                  <a:cubicBezTo>
                    <a:pt x="10" y="1"/>
                    <a:pt x="8" y="0"/>
                    <a:pt x="6" y="0"/>
                  </a:cubicBezTo>
                  <a:cubicBezTo>
                    <a:pt x="5" y="0"/>
                    <a:pt x="4"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0" name="Freeform 717"/>
            <p:cNvSpPr>
              <a:spLocks noChangeAspect="1"/>
            </p:cNvSpPr>
            <p:nvPr/>
          </p:nvSpPr>
          <p:spPr bwMode="auto">
            <a:xfrm>
              <a:off x="6311823" y="1802137"/>
              <a:ext cx="26986" cy="18857"/>
            </a:xfrm>
            <a:custGeom>
              <a:avLst/>
              <a:gdLst>
                <a:gd name="T0" fmla="*/ 2147483647 w 15"/>
                <a:gd name="T1" fmla="*/ 0 h 10"/>
                <a:gd name="T2" fmla="*/ 2147483647 w 15"/>
                <a:gd name="T3" fmla="*/ 2147483647 h 10"/>
                <a:gd name="T4" fmla="*/ 2147483647 w 15"/>
                <a:gd name="T5" fmla="*/ 2147483647 h 10"/>
                <a:gd name="T6" fmla="*/ 0 w 15"/>
                <a:gd name="T7" fmla="*/ 2147483647 h 10"/>
                <a:gd name="T8" fmla="*/ 2147483647 w 15"/>
                <a:gd name="T9" fmla="*/ 2147483647 h 10"/>
                <a:gd name="T10" fmla="*/ 2147483647 w 15"/>
                <a:gd name="T11" fmla="*/ 2147483647 h 10"/>
                <a:gd name="T12" fmla="*/ 2147483647 w 15"/>
                <a:gd name="T13" fmla="*/ 2147483647 h 10"/>
                <a:gd name="T14" fmla="*/ 2147483647 w 15"/>
                <a:gd name="T15" fmla="*/ 2147483647 h 10"/>
                <a:gd name="T16" fmla="*/ 2147483647 w 15"/>
                <a:gd name="T17" fmla="*/ 2147483647 h 10"/>
                <a:gd name="T18" fmla="*/ 2147483647 w 15"/>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0"/>
                <a:gd name="T32" fmla="*/ 15 w 15"/>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0">
                  <a:moveTo>
                    <a:pt x="3" y="0"/>
                  </a:moveTo>
                  <a:cubicBezTo>
                    <a:pt x="2" y="0"/>
                    <a:pt x="2" y="1"/>
                    <a:pt x="2" y="2"/>
                  </a:cubicBezTo>
                  <a:cubicBezTo>
                    <a:pt x="2" y="3"/>
                    <a:pt x="4" y="5"/>
                    <a:pt x="3" y="6"/>
                  </a:cubicBezTo>
                  <a:cubicBezTo>
                    <a:pt x="3" y="7"/>
                    <a:pt x="0" y="5"/>
                    <a:pt x="0" y="6"/>
                  </a:cubicBezTo>
                  <a:cubicBezTo>
                    <a:pt x="0" y="7"/>
                    <a:pt x="1" y="9"/>
                    <a:pt x="3" y="9"/>
                  </a:cubicBezTo>
                  <a:cubicBezTo>
                    <a:pt x="5" y="9"/>
                    <a:pt x="9" y="10"/>
                    <a:pt x="11" y="10"/>
                  </a:cubicBezTo>
                  <a:cubicBezTo>
                    <a:pt x="13" y="10"/>
                    <a:pt x="14" y="7"/>
                    <a:pt x="15" y="4"/>
                  </a:cubicBezTo>
                  <a:cubicBezTo>
                    <a:pt x="15" y="3"/>
                    <a:pt x="14" y="2"/>
                    <a:pt x="13" y="2"/>
                  </a:cubicBezTo>
                  <a:cubicBezTo>
                    <a:pt x="11" y="1"/>
                    <a:pt x="9" y="1"/>
                    <a:pt x="7" y="1"/>
                  </a:cubicBezTo>
                  <a:cubicBezTo>
                    <a:pt x="6" y="1"/>
                    <a:pt x="4"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1" name="Freeform 718"/>
            <p:cNvSpPr>
              <a:spLocks noChangeAspect="1"/>
            </p:cNvSpPr>
            <p:nvPr/>
          </p:nvSpPr>
          <p:spPr bwMode="auto">
            <a:xfrm>
              <a:off x="6749934" y="1743995"/>
              <a:ext cx="9524" cy="25143"/>
            </a:xfrm>
            <a:custGeom>
              <a:avLst/>
              <a:gdLst>
                <a:gd name="T0" fmla="*/ 2147483647 w 6"/>
                <a:gd name="T1" fmla="*/ 2147483647 h 13"/>
                <a:gd name="T2" fmla="*/ 2147483647 w 6"/>
                <a:gd name="T3" fmla="*/ 2147483647 h 13"/>
                <a:gd name="T4" fmla="*/ 2147483647 w 6"/>
                <a:gd name="T5" fmla="*/ 2147483647 h 13"/>
                <a:gd name="T6" fmla="*/ 2147483647 w 6"/>
                <a:gd name="T7" fmla="*/ 2147483647 h 13"/>
                <a:gd name="T8" fmla="*/ 0 w 6"/>
                <a:gd name="T9" fmla="*/ 2147483647 h 13"/>
                <a:gd name="T10" fmla="*/ 2147483647 w 6"/>
                <a:gd name="T11" fmla="*/ 2147483647 h 13"/>
                <a:gd name="T12" fmla="*/ 0 60000 65536"/>
                <a:gd name="T13" fmla="*/ 0 60000 65536"/>
                <a:gd name="T14" fmla="*/ 0 60000 65536"/>
                <a:gd name="T15" fmla="*/ 0 60000 65536"/>
                <a:gd name="T16" fmla="*/ 0 60000 65536"/>
                <a:gd name="T17" fmla="*/ 0 60000 65536"/>
                <a:gd name="T18" fmla="*/ 0 w 6"/>
                <a:gd name="T19" fmla="*/ 0 h 13"/>
                <a:gd name="T20" fmla="*/ 6 w 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6" h="13">
                  <a:moveTo>
                    <a:pt x="1" y="1"/>
                  </a:moveTo>
                  <a:cubicBezTo>
                    <a:pt x="3" y="2"/>
                    <a:pt x="4" y="4"/>
                    <a:pt x="5" y="7"/>
                  </a:cubicBezTo>
                  <a:cubicBezTo>
                    <a:pt x="5" y="8"/>
                    <a:pt x="6" y="11"/>
                    <a:pt x="5" y="12"/>
                  </a:cubicBezTo>
                  <a:cubicBezTo>
                    <a:pt x="4" y="13"/>
                    <a:pt x="2" y="13"/>
                    <a:pt x="2" y="12"/>
                  </a:cubicBezTo>
                  <a:cubicBezTo>
                    <a:pt x="1" y="9"/>
                    <a:pt x="1" y="7"/>
                    <a:pt x="0" y="4"/>
                  </a:cubicBezTo>
                  <a:cubicBezTo>
                    <a:pt x="0" y="3"/>
                    <a:pt x="0"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2" name="Freeform 719"/>
            <p:cNvSpPr>
              <a:spLocks noChangeAspect="1"/>
            </p:cNvSpPr>
            <p:nvPr/>
          </p:nvSpPr>
          <p:spPr bwMode="auto">
            <a:xfrm>
              <a:off x="6853113" y="1813137"/>
              <a:ext cx="19048" cy="20428"/>
            </a:xfrm>
            <a:custGeom>
              <a:avLst/>
              <a:gdLst>
                <a:gd name="T0" fmla="*/ 2147483647 w 11"/>
                <a:gd name="T1" fmla="*/ 2147483647 h 11"/>
                <a:gd name="T2" fmla="*/ 0 w 11"/>
                <a:gd name="T3" fmla="*/ 2147483647 h 11"/>
                <a:gd name="T4" fmla="*/ 2147483647 w 11"/>
                <a:gd name="T5" fmla="*/ 2147483647 h 11"/>
                <a:gd name="T6" fmla="*/ 2147483647 w 11"/>
                <a:gd name="T7" fmla="*/ 2147483647 h 11"/>
                <a:gd name="T8" fmla="*/ 2147483647 w 11"/>
                <a:gd name="T9" fmla="*/ 2147483647 h 11"/>
                <a:gd name="T10" fmla="*/ 2147483647 w 11"/>
                <a:gd name="T11" fmla="*/ 2147483647 h 11"/>
                <a:gd name="T12" fmla="*/ 2147483647 w 11"/>
                <a:gd name="T13" fmla="*/ 2147483647 h 11"/>
                <a:gd name="T14" fmla="*/ 2147483647 w 11"/>
                <a:gd name="T15" fmla="*/ 2147483647 h 11"/>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1"/>
                <a:gd name="T26" fmla="*/ 11 w 11"/>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1">
                  <a:moveTo>
                    <a:pt x="2" y="1"/>
                  </a:moveTo>
                  <a:cubicBezTo>
                    <a:pt x="1" y="1"/>
                    <a:pt x="0" y="3"/>
                    <a:pt x="0" y="4"/>
                  </a:cubicBezTo>
                  <a:cubicBezTo>
                    <a:pt x="1" y="6"/>
                    <a:pt x="2" y="9"/>
                    <a:pt x="3" y="10"/>
                  </a:cubicBezTo>
                  <a:cubicBezTo>
                    <a:pt x="5" y="11"/>
                    <a:pt x="6" y="11"/>
                    <a:pt x="8" y="10"/>
                  </a:cubicBezTo>
                  <a:cubicBezTo>
                    <a:pt x="9" y="9"/>
                    <a:pt x="10" y="9"/>
                    <a:pt x="11" y="7"/>
                  </a:cubicBezTo>
                  <a:cubicBezTo>
                    <a:pt x="11" y="5"/>
                    <a:pt x="10" y="4"/>
                    <a:pt x="9" y="2"/>
                  </a:cubicBezTo>
                  <a:cubicBezTo>
                    <a:pt x="9" y="1"/>
                    <a:pt x="8" y="1"/>
                    <a:pt x="7" y="1"/>
                  </a:cubicBezTo>
                  <a:cubicBezTo>
                    <a:pt x="5" y="1"/>
                    <a:pt x="4" y="0"/>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3" name="Freeform 720"/>
            <p:cNvSpPr>
              <a:spLocks noChangeAspect="1"/>
            </p:cNvSpPr>
            <p:nvPr/>
          </p:nvSpPr>
          <p:spPr bwMode="auto">
            <a:xfrm>
              <a:off x="6838826" y="1830422"/>
              <a:ext cx="68257" cy="31428"/>
            </a:xfrm>
            <a:custGeom>
              <a:avLst/>
              <a:gdLst>
                <a:gd name="T0" fmla="*/ 2147483647 w 38"/>
                <a:gd name="T1" fmla="*/ 2147483647 h 17"/>
                <a:gd name="T2" fmla="*/ 2147483647 w 38"/>
                <a:gd name="T3" fmla="*/ 2147483647 h 17"/>
                <a:gd name="T4" fmla="*/ 2147483647 w 38"/>
                <a:gd name="T5" fmla="*/ 2147483647 h 17"/>
                <a:gd name="T6" fmla="*/ 2147483647 w 38"/>
                <a:gd name="T7" fmla="*/ 2147483647 h 17"/>
                <a:gd name="T8" fmla="*/ 2147483647 w 38"/>
                <a:gd name="T9" fmla="*/ 2147483647 h 17"/>
                <a:gd name="T10" fmla="*/ 2147483647 w 38"/>
                <a:gd name="T11" fmla="*/ 2147483647 h 17"/>
                <a:gd name="T12" fmla="*/ 2147483647 w 38"/>
                <a:gd name="T13" fmla="*/ 2147483647 h 17"/>
                <a:gd name="T14" fmla="*/ 2147483647 w 38"/>
                <a:gd name="T15" fmla="*/ 2147483647 h 17"/>
                <a:gd name="T16" fmla="*/ 2147483647 w 38"/>
                <a:gd name="T17" fmla="*/ 2147483647 h 17"/>
                <a:gd name="T18" fmla="*/ 2147483647 w 38"/>
                <a:gd name="T19" fmla="*/ 2147483647 h 17"/>
                <a:gd name="T20" fmla="*/ 2147483647 w 38"/>
                <a:gd name="T21" fmla="*/ 2147483647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
                <a:gd name="T34" fmla="*/ 0 h 17"/>
                <a:gd name="T35" fmla="*/ 38 w 3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 h="17">
                  <a:moveTo>
                    <a:pt x="1" y="11"/>
                  </a:moveTo>
                  <a:cubicBezTo>
                    <a:pt x="0" y="12"/>
                    <a:pt x="0" y="14"/>
                    <a:pt x="1" y="14"/>
                  </a:cubicBezTo>
                  <a:cubicBezTo>
                    <a:pt x="5" y="14"/>
                    <a:pt x="8" y="11"/>
                    <a:pt x="11" y="12"/>
                  </a:cubicBezTo>
                  <a:cubicBezTo>
                    <a:pt x="18" y="12"/>
                    <a:pt x="24" y="14"/>
                    <a:pt x="31" y="15"/>
                  </a:cubicBezTo>
                  <a:cubicBezTo>
                    <a:pt x="33" y="15"/>
                    <a:pt x="34" y="17"/>
                    <a:pt x="36" y="16"/>
                  </a:cubicBezTo>
                  <a:cubicBezTo>
                    <a:pt x="37" y="15"/>
                    <a:pt x="38" y="13"/>
                    <a:pt x="38" y="11"/>
                  </a:cubicBezTo>
                  <a:cubicBezTo>
                    <a:pt x="36" y="8"/>
                    <a:pt x="33" y="5"/>
                    <a:pt x="30" y="4"/>
                  </a:cubicBezTo>
                  <a:cubicBezTo>
                    <a:pt x="25" y="2"/>
                    <a:pt x="20" y="1"/>
                    <a:pt x="15" y="1"/>
                  </a:cubicBezTo>
                  <a:cubicBezTo>
                    <a:pt x="12" y="0"/>
                    <a:pt x="9" y="1"/>
                    <a:pt x="8" y="2"/>
                  </a:cubicBezTo>
                  <a:cubicBezTo>
                    <a:pt x="6" y="4"/>
                    <a:pt x="9" y="7"/>
                    <a:pt x="8" y="8"/>
                  </a:cubicBezTo>
                  <a:cubicBezTo>
                    <a:pt x="6" y="10"/>
                    <a:pt x="3" y="9"/>
                    <a:pt x="1" y="11"/>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4" name="Freeform 721"/>
            <p:cNvSpPr>
              <a:spLocks noChangeAspect="1"/>
            </p:cNvSpPr>
            <p:nvPr/>
          </p:nvSpPr>
          <p:spPr bwMode="auto">
            <a:xfrm>
              <a:off x="6775332" y="1726709"/>
              <a:ext cx="153974" cy="78571"/>
            </a:xfrm>
            <a:custGeom>
              <a:avLst/>
              <a:gdLst>
                <a:gd name="T0" fmla="*/ 2147483647 w 88"/>
                <a:gd name="T1" fmla="*/ 0 h 41"/>
                <a:gd name="T2" fmla="*/ 2147483647 w 88"/>
                <a:gd name="T3" fmla="*/ 2147483647 h 41"/>
                <a:gd name="T4" fmla="*/ 2147483647 w 88"/>
                <a:gd name="T5" fmla="*/ 2147483647 h 41"/>
                <a:gd name="T6" fmla="*/ 2147483647 w 88"/>
                <a:gd name="T7" fmla="*/ 2147483647 h 41"/>
                <a:gd name="T8" fmla="*/ 2147483647 w 88"/>
                <a:gd name="T9" fmla="*/ 2147483647 h 41"/>
                <a:gd name="T10" fmla="*/ 2147483647 w 88"/>
                <a:gd name="T11" fmla="*/ 2147483647 h 41"/>
                <a:gd name="T12" fmla="*/ 2147483647 w 88"/>
                <a:gd name="T13" fmla="*/ 2147483647 h 41"/>
                <a:gd name="T14" fmla="*/ 2147483647 w 88"/>
                <a:gd name="T15" fmla="*/ 2147483647 h 41"/>
                <a:gd name="T16" fmla="*/ 2147483647 w 88"/>
                <a:gd name="T17" fmla="*/ 2147483647 h 41"/>
                <a:gd name="T18" fmla="*/ 2147483647 w 88"/>
                <a:gd name="T19" fmla="*/ 2147483647 h 41"/>
                <a:gd name="T20" fmla="*/ 2147483647 w 88"/>
                <a:gd name="T21" fmla="*/ 2147483647 h 41"/>
                <a:gd name="T22" fmla="*/ 2147483647 w 88"/>
                <a:gd name="T23" fmla="*/ 2147483647 h 41"/>
                <a:gd name="T24" fmla="*/ 2147483647 w 88"/>
                <a:gd name="T25" fmla="*/ 2147483647 h 41"/>
                <a:gd name="T26" fmla="*/ 2147483647 w 88"/>
                <a:gd name="T27" fmla="*/ 2147483647 h 41"/>
                <a:gd name="T28" fmla="*/ 2147483647 w 88"/>
                <a:gd name="T29" fmla="*/ 2147483647 h 41"/>
                <a:gd name="T30" fmla="*/ 2147483647 w 88"/>
                <a:gd name="T31" fmla="*/ 2147483647 h 41"/>
                <a:gd name="T32" fmla="*/ 2147483647 w 88"/>
                <a:gd name="T33" fmla="*/ 2147483647 h 41"/>
                <a:gd name="T34" fmla="*/ 2147483647 w 88"/>
                <a:gd name="T35" fmla="*/ 2147483647 h 41"/>
                <a:gd name="T36" fmla="*/ 2147483647 w 88"/>
                <a:gd name="T37" fmla="*/ 2147483647 h 41"/>
                <a:gd name="T38" fmla="*/ 2147483647 w 88"/>
                <a:gd name="T39" fmla="*/ 2147483647 h 41"/>
                <a:gd name="T40" fmla="*/ 2147483647 w 88"/>
                <a:gd name="T41" fmla="*/ 2147483647 h 41"/>
                <a:gd name="T42" fmla="*/ 2147483647 w 88"/>
                <a:gd name="T43" fmla="*/ 2147483647 h 41"/>
                <a:gd name="T44" fmla="*/ 2147483647 w 88"/>
                <a:gd name="T45" fmla="*/ 2147483647 h 41"/>
                <a:gd name="T46" fmla="*/ 2147483647 w 88"/>
                <a:gd name="T47" fmla="*/ 2147483647 h 41"/>
                <a:gd name="T48" fmla="*/ 2147483647 w 88"/>
                <a:gd name="T49" fmla="*/ 2147483647 h 41"/>
                <a:gd name="T50" fmla="*/ 2147483647 w 88"/>
                <a:gd name="T51" fmla="*/ 2147483647 h 41"/>
                <a:gd name="T52" fmla="*/ 2147483647 w 88"/>
                <a:gd name="T53" fmla="*/ 2147483647 h 41"/>
                <a:gd name="T54" fmla="*/ 2147483647 w 88"/>
                <a:gd name="T55" fmla="*/ 2147483647 h 41"/>
                <a:gd name="T56" fmla="*/ 2147483647 w 88"/>
                <a:gd name="T57" fmla="*/ 2147483647 h 41"/>
                <a:gd name="T58" fmla="*/ 2147483647 w 88"/>
                <a:gd name="T59" fmla="*/ 2147483647 h 41"/>
                <a:gd name="T60" fmla="*/ 2147483647 w 88"/>
                <a:gd name="T61" fmla="*/ 2147483647 h 41"/>
                <a:gd name="T62" fmla="*/ 2147483647 w 88"/>
                <a:gd name="T63" fmla="*/ 2147483647 h 41"/>
                <a:gd name="T64" fmla="*/ 2147483647 w 88"/>
                <a:gd name="T65" fmla="*/ 2147483647 h 41"/>
                <a:gd name="T66" fmla="*/ 2147483647 w 88"/>
                <a:gd name="T67" fmla="*/ 2147483647 h 41"/>
                <a:gd name="T68" fmla="*/ 2147483647 w 88"/>
                <a:gd name="T69" fmla="*/ 2147483647 h 41"/>
                <a:gd name="T70" fmla="*/ 2147483647 w 88"/>
                <a:gd name="T71" fmla="*/ 2147483647 h 41"/>
                <a:gd name="T72" fmla="*/ 2147483647 w 88"/>
                <a:gd name="T73" fmla="*/ 2147483647 h 41"/>
                <a:gd name="T74" fmla="*/ 2147483647 w 88"/>
                <a:gd name="T75" fmla="*/ 2147483647 h 41"/>
                <a:gd name="T76" fmla="*/ 2147483647 w 88"/>
                <a:gd name="T77" fmla="*/ 2147483647 h 41"/>
                <a:gd name="T78" fmla="*/ 2147483647 w 88"/>
                <a:gd name="T79" fmla="*/ 2147483647 h 41"/>
                <a:gd name="T80" fmla="*/ 2147483647 w 88"/>
                <a:gd name="T81" fmla="*/ 2147483647 h 41"/>
                <a:gd name="T82" fmla="*/ 2147483647 w 88"/>
                <a:gd name="T83" fmla="*/ 2147483647 h 41"/>
                <a:gd name="T84" fmla="*/ 2147483647 w 88"/>
                <a:gd name="T85" fmla="*/ 2147483647 h 41"/>
                <a:gd name="T86" fmla="*/ 2147483647 w 88"/>
                <a:gd name="T87" fmla="*/ 2147483647 h 41"/>
                <a:gd name="T88" fmla="*/ 2147483647 w 88"/>
                <a:gd name="T89" fmla="*/ 2147483647 h 41"/>
                <a:gd name="T90" fmla="*/ 2147483647 w 88"/>
                <a:gd name="T91" fmla="*/ 2147483647 h 41"/>
                <a:gd name="T92" fmla="*/ 2147483647 w 88"/>
                <a:gd name="T93" fmla="*/ 2147483647 h 41"/>
                <a:gd name="T94" fmla="*/ 2147483647 w 88"/>
                <a:gd name="T95" fmla="*/ 0 h 4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8"/>
                <a:gd name="T145" fmla="*/ 0 h 41"/>
                <a:gd name="T146" fmla="*/ 88 w 88"/>
                <a:gd name="T147" fmla="*/ 41 h 4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8" h="41">
                  <a:moveTo>
                    <a:pt x="15" y="0"/>
                  </a:moveTo>
                  <a:cubicBezTo>
                    <a:pt x="20" y="3"/>
                    <a:pt x="24" y="7"/>
                    <a:pt x="29" y="10"/>
                  </a:cubicBezTo>
                  <a:cubicBezTo>
                    <a:pt x="30" y="11"/>
                    <a:pt x="33" y="9"/>
                    <a:pt x="34" y="10"/>
                  </a:cubicBezTo>
                  <a:cubicBezTo>
                    <a:pt x="36" y="11"/>
                    <a:pt x="35" y="13"/>
                    <a:pt x="36" y="14"/>
                  </a:cubicBezTo>
                  <a:cubicBezTo>
                    <a:pt x="38" y="15"/>
                    <a:pt x="40" y="15"/>
                    <a:pt x="41" y="14"/>
                  </a:cubicBezTo>
                  <a:cubicBezTo>
                    <a:pt x="42" y="11"/>
                    <a:pt x="39" y="9"/>
                    <a:pt x="40" y="6"/>
                  </a:cubicBezTo>
                  <a:cubicBezTo>
                    <a:pt x="40" y="5"/>
                    <a:pt x="42" y="6"/>
                    <a:pt x="43" y="5"/>
                  </a:cubicBezTo>
                  <a:cubicBezTo>
                    <a:pt x="44" y="4"/>
                    <a:pt x="42" y="3"/>
                    <a:pt x="43" y="3"/>
                  </a:cubicBezTo>
                  <a:cubicBezTo>
                    <a:pt x="47" y="4"/>
                    <a:pt x="50" y="7"/>
                    <a:pt x="53" y="9"/>
                  </a:cubicBezTo>
                  <a:cubicBezTo>
                    <a:pt x="56" y="10"/>
                    <a:pt x="58" y="10"/>
                    <a:pt x="61" y="10"/>
                  </a:cubicBezTo>
                  <a:cubicBezTo>
                    <a:pt x="63" y="10"/>
                    <a:pt x="64" y="7"/>
                    <a:pt x="66" y="8"/>
                  </a:cubicBezTo>
                  <a:cubicBezTo>
                    <a:pt x="69" y="8"/>
                    <a:pt x="72" y="10"/>
                    <a:pt x="75" y="11"/>
                  </a:cubicBezTo>
                  <a:cubicBezTo>
                    <a:pt x="79" y="13"/>
                    <a:pt x="84" y="13"/>
                    <a:pt x="87" y="16"/>
                  </a:cubicBezTo>
                  <a:cubicBezTo>
                    <a:pt x="88" y="17"/>
                    <a:pt x="83" y="18"/>
                    <a:pt x="83" y="20"/>
                  </a:cubicBezTo>
                  <a:cubicBezTo>
                    <a:pt x="83" y="22"/>
                    <a:pt x="87" y="23"/>
                    <a:pt x="87" y="25"/>
                  </a:cubicBezTo>
                  <a:cubicBezTo>
                    <a:pt x="86" y="27"/>
                    <a:pt x="83" y="30"/>
                    <a:pt x="80" y="30"/>
                  </a:cubicBezTo>
                  <a:cubicBezTo>
                    <a:pt x="74" y="29"/>
                    <a:pt x="68" y="26"/>
                    <a:pt x="63" y="23"/>
                  </a:cubicBezTo>
                  <a:cubicBezTo>
                    <a:pt x="61" y="22"/>
                    <a:pt x="61" y="20"/>
                    <a:pt x="61" y="19"/>
                  </a:cubicBezTo>
                  <a:cubicBezTo>
                    <a:pt x="61" y="17"/>
                    <a:pt x="62" y="16"/>
                    <a:pt x="62" y="15"/>
                  </a:cubicBezTo>
                  <a:cubicBezTo>
                    <a:pt x="62" y="14"/>
                    <a:pt x="60" y="13"/>
                    <a:pt x="59" y="13"/>
                  </a:cubicBezTo>
                  <a:cubicBezTo>
                    <a:pt x="57" y="13"/>
                    <a:pt x="55" y="14"/>
                    <a:pt x="54" y="16"/>
                  </a:cubicBezTo>
                  <a:cubicBezTo>
                    <a:pt x="54" y="19"/>
                    <a:pt x="56" y="22"/>
                    <a:pt x="58" y="24"/>
                  </a:cubicBezTo>
                  <a:cubicBezTo>
                    <a:pt x="62" y="27"/>
                    <a:pt x="66" y="27"/>
                    <a:pt x="70" y="29"/>
                  </a:cubicBezTo>
                  <a:cubicBezTo>
                    <a:pt x="72" y="30"/>
                    <a:pt x="74" y="31"/>
                    <a:pt x="76" y="32"/>
                  </a:cubicBezTo>
                  <a:cubicBezTo>
                    <a:pt x="77" y="33"/>
                    <a:pt x="78" y="35"/>
                    <a:pt x="77" y="35"/>
                  </a:cubicBezTo>
                  <a:cubicBezTo>
                    <a:pt x="73" y="35"/>
                    <a:pt x="69" y="33"/>
                    <a:pt x="65" y="32"/>
                  </a:cubicBezTo>
                  <a:cubicBezTo>
                    <a:pt x="64" y="32"/>
                    <a:pt x="65" y="34"/>
                    <a:pt x="64" y="34"/>
                  </a:cubicBezTo>
                  <a:cubicBezTo>
                    <a:pt x="62" y="34"/>
                    <a:pt x="60" y="34"/>
                    <a:pt x="59" y="33"/>
                  </a:cubicBezTo>
                  <a:cubicBezTo>
                    <a:pt x="58" y="32"/>
                    <a:pt x="59" y="30"/>
                    <a:pt x="58" y="30"/>
                  </a:cubicBezTo>
                  <a:cubicBezTo>
                    <a:pt x="56" y="30"/>
                    <a:pt x="54" y="31"/>
                    <a:pt x="52" y="32"/>
                  </a:cubicBezTo>
                  <a:cubicBezTo>
                    <a:pt x="48" y="33"/>
                    <a:pt x="45" y="35"/>
                    <a:pt x="41" y="35"/>
                  </a:cubicBezTo>
                  <a:cubicBezTo>
                    <a:pt x="39" y="35"/>
                    <a:pt x="38" y="31"/>
                    <a:pt x="36" y="31"/>
                  </a:cubicBezTo>
                  <a:cubicBezTo>
                    <a:pt x="35" y="31"/>
                    <a:pt x="34" y="32"/>
                    <a:pt x="34" y="34"/>
                  </a:cubicBezTo>
                  <a:cubicBezTo>
                    <a:pt x="34" y="35"/>
                    <a:pt x="35" y="36"/>
                    <a:pt x="35" y="37"/>
                  </a:cubicBezTo>
                  <a:cubicBezTo>
                    <a:pt x="35" y="39"/>
                    <a:pt x="34" y="41"/>
                    <a:pt x="32" y="41"/>
                  </a:cubicBezTo>
                  <a:cubicBezTo>
                    <a:pt x="29" y="41"/>
                    <a:pt x="26" y="39"/>
                    <a:pt x="23" y="38"/>
                  </a:cubicBezTo>
                  <a:cubicBezTo>
                    <a:pt x="20" y="36"/>
                    <a:pt x="17" y="33"/>
                    <a:pt x="14" y="31"/>
                  </a:cubicBezTo>
                  <a:cubicBezTo>
                    <a:pt x="11" y="30"/>
                    <a:pt x="9" y="29"/>
                    <a:pt x="7" y="28"/>
                  </a:cubicBezTo>
                  <a:cubicBezTo>
                    <a:pt x="5" y="27"/>
                    <a:pt x="2" y="26"/>
                    <a:pt x="1" y="24"/>
                  </a:cubicBezTo>
                  <a:cubicBezTo>
                    <a:pt x="0" y="23"/>
                    <a:pt x="1" y="22"/>
                    <a:pt x="2" y="21"/>
                  </a:cubicBezTo>
                  <a:cubicBezTo>
                    <a:pt x="3" y="20"/>
                    <a:pt x="6" y="21"/>
                    <a:pt x="6" y="20"/>
                  </a:cubicBezTo>
                  <a:cubicBezTo>
                    <a:pt x="5" y="18"/>
                    <a:pt x="1" y="18"/>
                    <a:pt x="1" y="15"/>
                  </a:cubicBezTo>
                  <a:cubicBezTo>
                    <a:pt x="1" y="14"/>
                    <a:pt x="4" y="15"/>
                    <a:pt x="5" y="14"/>
                  </a:cubicBezTo>
                  <a:cubicBezTo>
                    <a:pt x="6" y="13"/>
                    <a:pt x="3" y="11"/>
                    <a:pt x="4" y="10"/>
                  </a:cubicBezTo>
                  <a:cubicBezTo>
                    <a:pt x="5" y="8"/>
                    <a:pt x="8" y="8"/>
                    <a:pt x="9" y="6"/>
                  </a:cubicBezTo>
                  <a:cubicBezTo>
                    <a:pt x="9" y="5"/>
                    <a:pt x="8" y="3"/>
                    <a:pt x="9" y="2"/>
                  </a:cubicBezTo>
                  <a:cubicBezTo>
                    <a:pt x="10" y="1"/>
                    <a:pt x="11" y="2"/>
                    <a:pt x="12" y="2"/>
                  </a:cubicBezTo>
                  <a:cubicBezTo>
                    <a:pt x="13" y="2"/>
                    <a:pt x="14" y="0"/>
                    <a:pt x="15" y="0"/>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5" name="Freeform 722"/>
            <p:cNvSpPr>
              <a:spLocks noChangeAspect="1"/>
            </p:cNvSpPr>
            <p:nvPr/>
          </p:nvSpPr>
          <p:spPr bwMode="auto">
            <a:xfrm>
              <a:off x="6970578" y="1701566"/>
              <a:ext cx="15874" cy="9429"/>
            </a:xfrm>
            <a:custGeom>
              <a:avLst/>
              <a:gdLst>
                <a:gd name="T0" fmla="*/ 2147483647 w 8"/>
                <a:gd name="T1" fmla="*/ 2147483647 h 5"/>
                <a:gd name="T2" fmla="*/ 2147483647 w 8"/>
                <a:gd name="T3" fmla="*/ 2147483647 h 5"/>
                <a:gd name="T4" fmla="*/ 2147483647 w 8"/>
                <a:gd name="T5" fmla="*/ 2147483647 h 5"/>
                <a:gd name="T6" fmla="*/ 2147483647 w 8"/>
                <a:gd name="T7" fmla="*/ 2147483647 h 5"/>
                <a:gd name="T8" fmla="*/ 2147483647 w 8"/>
                <a:gd name="T9" fmla="*/ 2147483647 h 5"/>
                <a:gd name="T10" fmla="*/ 2147483647 w 8"/>
                <a:gd name="T11" fmla="*/ 2147483647 h 5"/>
                <a:gd name="T12" fmla="*/ 0 60000 65536"/>
                <a:gd name="T13" fmla="*/ 0 60000 65536"/>
                <a:gd name="T14" fmla="*/ 0 60000 65536"/>
                <a:gd name="T15" fmla="*/ 0 60000 65536"/>
                <a:gd name="T16" fmla="*/ 0 60000 65536"/>
                <a:gd name="T17" fmla="*/ 0 60000 65536"/>
                <a:gd name="T18" fmla="*/ 0 w 8"/>
                <a:gd name="T19" fmla="*/ 0 h 5"/>
                <a:gd name="T20" fmla="*/ 8 w 8"/>
                <a:gd name="T21" fmla="*/ 5 h 5"/>
              </a:gdLst>
              <a:ahLst/>
              <a:cxnLst>
                <a:cxn ang="T12">
                  <a:pos x="T0" y="T1"/>
                </a:cxn>
                <a:cxn ang="T13">
                  <a:pos x="T2" y="T3"/>
                </a:cxn>
                <a:cxn ang="T14">
                  <a:pos x="T4" y="T5"/>
                </a:cxn>
                <a:cxn ang="T15">
                  <a:pos x="T6" y="T7"/>
                </a:cxn>
                <a:cxn ang="T16">
                  <a:pos x="T8" y="T9"/>
                </a:cxn>
                <a:cxn ang="T17">
                  <a:pos x="T10" y="T11"/>
                </a:cxn>
              </a:cxnLst>
              <a:rect l="T18" t="T19" r="T20" b="T21"/>
              <a:pathLst>
                <a:path w="8" h="5">
                  <a:moveTo>
                    <a:pt x="1" y="3"/>
                  </a:moveTo>
                  <a:cubicBezTo>
                    <a:pt x="0" y="3"/>
                    <a:pt x="0" y="5"/>
                    <a:pt x="1" y="5"/>
                  </a:cubicBezTo>
                  <a:cubicBezTo>
                    <a:pt x="3" y="5"/>
                    <a:pt x="5" y="5"/>
                    <a:pt x="7" y="4"/>
                  </a:cubicBezTo>
                  <a:cubicBezTo>
                    <a:pt x="8" y="4"/>
                    <a:pt x="8" y="2"/>
                    <a:pt x="7" y="1"/>
                  </a:cubicBezTo>
                  <a:cubicBezTo>
                    <a:pt x="6" y="0"/>
                    <a:pt x="5" y="1"/>
                    <a:pt x="4" y="1"/>
                  </a:cubicBezTo>
                  <a:cubicBezTo>
                    <a:pt x="3" y="2"/>
                    <a:pt x="1" y="2"/>
                    <a:pt x="1"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6" name="Freeform 723"/>
            <p:cNvSpPr>
              <a:spLocks noChangeAspect="1"/>
            </p:cNvSpPr>
            <p:nvPr/>
          </p:nvSpPr>
          <p:spPr bwMode="auto">
            <a:xfrm>
              <a:off x="6946767" y="1748709"/>
              <a:ext cx="95241" cy="48715"/>
            </a:xfrm>
            <a:custGeom>
              <a:avLst/>
              <a:gdLst>
                <a:gd name="T0" fmla="*/ 2147483647 w 54"/>
                <a:gd name="T1" fmla="*/ 2147483647 h 25"/>
                <a:gd name="T2" fmla="*/ 2147483647 w 54"/>
                <a:gd name="T3" fmla="*/ 2147483647 h 25"/>
                <a:gd name="T4" fmla="*/ 2147483647 w 54"/>
                <a:gd name="T5" fmla="*/ 2147483647 h 25"/>
                <a:gd name="T6" fmla="*/ 2147483647 w 54"/>
                <a:gd name="T7" fmla="*/ 2147483647 h 25"/>
                <a:gd name="T8" fmla="*/ 2147483647 w 54"/>
                <a:gd name="T9" fmla="*/ 2147483647 h 25"/>
                <a:gd name="T10" fmla="*/ 2147483647 w 54"/>
                <a:gd name="T11" fmla="*/ 2147483647 h 25"/>
                <a:gd name="T12" fmla="*/ 2147483647 w 54"/>
                <a:gd name="T13" fmla="*/ 2147483647 h 25"/>
                <a:gd name="T14" fmla="*/ 2147483647 w 54"/>
                <a:gd name="T15" fmla="*/ 2147483647 h 25"/>
                <a:gd name="T16" fmla="*/ 2147483647 w 54"/>
                <a:gd name="T17" fmla="*/ 2147483647 h 25"/>
                <a:gd name="T18" fmla="*/ 2147483647 w 54"/>
                <a:gd name="T19" fmla="*/ 2147483647 h 25"/>
                <a:gd name="T20" fmla="*/ 2147483647 w 54"/>
                <a:gd name="T21" fmla="*/ 2147483647 h 25"/>
                <a:gd name="T22" fmla="*/ 2147483647 w 54"/>
                <a:gd name="T23" fmla="*/ 2147483647 h 25"/>
                <a:gd name="T24" fmla="*/ 2147483647 w 54"/>
                <a:gd name="T25" fmla="*/ 2147483647 h 25"/>
                <a:gd name="T26" fmla="*/ 2147483647 w 54"/>
                <a:gd name="T27" fmla="*/ 2147483647 h 25"/>
                <a:gd name="T28" fmla="*/ 2147483647 w 54"/>
                <a:gd name="T29" fmla="*/ 2147483647 h 25"/>
                <a:gd name="T30" fmla="*/ 2147483647 w 54"/>
                <a:gd name="T31" fmla="*/ 2147483647 h 25"/>
                <a:gd name="T32" fmla="*/ 2147483647 w 54"/>
                <a:gd name="T33" fmla="*/ 2147483647 h 25"/>
                <a:gd name="T34" fmla="*/ 2147483647 w 54"/>
                <a:gd name="T35" fmla="*/ 2147483647 h 25"/>
                <a:gd name="T36" fmla="*/ 2147483647 w 54"/>
                <a:gd name="T37" fmla="*/ 2147483647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25"/>
                <a:gd name="T59" fmla="*/ 54 w 54"/>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25">
                  <a:moveTo>
                    <a:pt x="1" y="1"/>
                  </a:moveTo>
                  <a:cubicBezTo>
                    <a:pt x="0" y="4"/>
                    <a:pt x="1" y="9"/>
                    <a:pt x="1" y="11"/>
                  </a:cubicBezTo>
                  <a:cubicBezTo>
                    <a:pt x="3" y="14"/>
                    <a:pt x="5" y="15"/>
                    <a:pt x="8" y="17"/>
                  </a:cubicBezTo>
                  <a:cubicBezTo>
                    <a:pt x="11" y="17"/>
                    <a:pt x="16" y="19"/>
                    <a:pt x="21" y="20"/>
                  </a:cubicBezTo>
                  <a:cubicBezTo>
                    <a:pt x="24" y="21"/>
                    <a:pt x="26" y="24"/>
                    <a:pt x="30" y="25"/>
                  </a:cubicBezTo>
                  <a:cubicBezTo>
                    <a:pt x="34" y="25"/>
                    <a:pt x="38" y="25"/>
                    <a:pt x="42" y="24"/>
                  </a:cubicBezTo>
                  <a:cubicBezTo>
                    <a:pt x="45" y="23"/>
                    <a:pt x="49" y="23"/>
                    <a:pt x="51" y="21"/>
                  </a:cubicBezTo>
                  <a:cubicBezTo>
                    <a:pt x="53" y="20"/>
                    <a:pt x="51" y="17"/>
                    <a:pt x="51" y="16"/>
                  </a:cubicBezTo>
                  <a:cubicBezTo>
                    <a:pt x="52" y="14"/>
                    <a:pt x="54" y="13"/>
                    <a:pt x="54" y="12"/>
                  </a:cubicBezTo>
                  <a:cubicBezTo>
                    <a:pt x="54" y="11"/>
                    <a:pt x="52" y="11"/>
                    <a:pt x="51" y="11"/>
                  </a:cubicBezTo>
                  <a:cubicBezTo>
                    <a:pt x="51" y="11"/>
                    <a:pt x="50" y="12"/>
                    <a:pt x="50" y="12"/>
                  </a:cubicBezTo>
                  <a:cubicBezTo>
                    <a:pt x="46" y="12"/>
                    <a:pt x="42" y="10"/>
                    <a:pt x="38" y="10"/>
                  </a:cubicBezTo>
                  <a:cubicBezTo>
                    <a:pt x="35" y="10"/>
                    <a:pt x="32" y="13"/>
                    <a:pt x="29" y="13"/>
                  </a:cubicBezTo>
                  <a:cubicBezTo>
                    <a:pt x="27" y="12"/>
                    <a:pt x="27" y="9"/>
                    <a:pt x="25" y="9"/>
                  </a:cubicBezTo>
                  <a:cubicBezTo>
                    <a:pt x="24" y="8"/>
                    <a:pt x="22" y="9"/>
                    <a:pt x="20" y="9"/>
                  </a:cubicBezTo>
                  <a:cubicBezTo>
                    <a:pt x="19" y="9"/>
                    <a:pt x="18" y="7"/>
                    <a:pt x="16" y="7"/>
                  </a:cubicBezTo>
                  <a:cubicBezTo>
                    <a:pt x="14" y="8"/>
                    <a:pt x="12" y="11"/>
                    <a:pt x="10" y="10"/>
                  </a:cubicBezTo>
                  <a:cubicBezTo>
                    <a:pt x="7" y="10"/>
                    <a:pt x="5" y="7"/>
                    <a:pt x="3" y="4"/>
                  </a:cubicBezTo>
                  <a:cubicBezTo>
                    <a:pt x="2" y="3"/>
                    <a:pt x="1" y="0"/>
                    <a:pt x="1" y="1"/>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7" name="Freeform 724"/>
            <p:cNvSpPr>
              <a:spLocks noChangeAspect="1"/>
            </p:cNvSpPr>
            <p:nvPr/>
          </p:nvSpPr>
          <p:spPr bwMode="auto">
            <a:xfrm>
              <a:off x="6827715" y="1927851"/>
              <a:ext cx="22223" cy="7858"/>
            </a:xfrm>
            <a:custGeom>
              <a:avLst/>
              <a:gdLst>
                <a:gd name="T0" fmla="*/ 2147483647 w 12"/>
                <a:gd name="T1" fmla="*/ 0 h 4"/>
                <a:gd name="T2" fmla="*/ 0 w 12"/>
                <a:gd name="T3" fmla="*/ 2147483647 h 4"/>
                <a:gd name="T4" fmla="*/ 2147483647 w 12"/>
                <a:gd name="T5" fmla="*/ 2147483647 h 4"/>
                <a:gd name="T6" fmla="*/ 2147483647 w 12"/>
                <a:gd name="T7" fmla="*/ 2147483647 h 4"/>
                <a:gd name="T8" fmla="*/ 2147483647 w 12"/>
                <a:gd name="T9" fmla="*/ 2147483647 h 4"/>
                <a:gd name="T10" fmla="*/ 2147483647 w 12"/>
                <a:gd name="T11" fmla="*/ 0 h 4"/>
                <a:gd name="T12" fmla="*/ 0 60000 65536"/>
                <a:gd name="T13" fmla="*/ 0 60000 65536"/>
                <a:gd name="T14" fmla="*/ 0 60000 65536"/>
                <a:gd name="T15" fmla="*/ 0 60000 65536"/>
                <a:gd name="T16" fmla="*/ 0 60000 65536"/>
                <a:gd name="T17" fmla="*/ 0 60000 65536"/>
                <a:gd name="T18" fmla="*/ 0 w 12"/>
                <a:gd name="T19" fmla="*/ 0 h 4"/>
                <a:gd name="T20" fmla="*/ 12 w 12"/>
                <a:gd name="T21" fmla="*/ 4 h 4"/>
              </a:gdLst>
              <a:ahLst/>
              <a:cxnLst>
                <a:cxn ang="T12">
                  <a:pos x="T0" y="T1"/>
                </a:cxn>
                <a:cxn ang="T13">
                  <a:pos x="T2" y="T3"/>
                </a:cxn>
                <a:cxn ang="T14">
                  <a:pos x="T4" y="T5"/>
                </a:cxn>
                <a:cxn ang="T15">
                  <a:pos x="T6" y="T7"/>
                </a:cxn>
                <a:cxn ang="T16">
                  <a:pos x="T8" y="T9"/>
                </a:cxn>
                <a:cxn ang="T17">
                  <a:pos x="T10" y="T11"/>
                </a:cxn>
              </a:cxnLst>
              <a:rect l="T18" t="T19" r="T20" b="T21"/>
              <a:pathLst>
                <a:path w="12" h="4">
                  <a:moveTo>
                    <a:pt x="1" y="0"/>
                  </a:moveTo>
                  <a:cubicBezTo>
                    <a:pt x="1" y="0"/>
                    <a:pt x="0" y="1"/>
                    <a:pt x="0" y="1"/>
                  </a:cubicBezTo>
                  <a:cubicBezTo>
                    <a:pt x="3" y="3"/>
                    <a:pt x="6" y="4"/>
                    <a:pt x="9" y="4"/>
                  </a:cubicBezTo>
                  <a:cubicBezTo>
                    <a:pt x="10" y="4"/>
                    <a:pt x="12" y="4"/>
                    <a:pt x="12" y="2"/>
                  </a:cubicBezTo>
                  <a:cubicBezTo>
                    <a:pt x="12" y="1"/>
                    <a:pt x="10" y="1"/>
                    <a:pt x="9" y="1"/>
                  </a:cubicBezTo>
                  <a:cubicBezTo>
                    <a:pt x="6" y="0"/>
                    <a:pt x="4" y="0"/>
                    <a:pt x="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8" name="Freeform 725"/>
            <p:cNvSpPr>
              <a:spLocks noChangeAspect="1"/>
            </p:cNvSpPr>
            <p:nvPr/>
          </p:nvSpPr>
          <p:spPr bwMode="auto">
            <a:xfrm>
              <a:off x="7448372" y="1996993"/>
              <a:ext cx="33335" cy="18857"/>
            </a:xfrm>
            <a:custGeom>
              <a:avLst/>
              <a:gdLst>
                <a:gd name="T0" fmla="*/ 2147483647 w 18"/>
                <a:gd name="T1" fmla="*/ 0 h 10"/>
                <a:gd name="T2" fmla="*/ 0 w 18"/>
                <a:gd name="T3" fmla="*/ 2147483647 h 10"/>
                <a:gd name="T4" fmla="*/ 2147483647 w 18"/>
                <a:gd name="T5" fmla="*/ 2147483647 h 10"/>
                <a:gd name="T6" fmla="*/ 2147483647 w 18"/>
                <a:gd name="T7" fmla="*/ 2147483647 h 10"/>
                <a:gd name="T8" fmla="*/ 2147483647 w 18"/>
                <a:gd name="T9" fmla="*/ 2147483647 h 10"/>
                <a:gd name="T10" fmla="*/ 2147483647 w 18"/>
                <a:gd name="T11" fmla="*/ 2147483647 h 10"/>
                <a:gd name="T12" fmla="*/ 2147483647 w 18"/>
                <a:gd name="T13" fmla="*/ 0 h 10"/>
                <a:gd name="T14" fmla="*/ 0 60000 65536"/>
                <a:gd name="T15" fmla="*/ 0 60000 65536"/>
                <a:gd name="T16" fmla="*/ 0 60000 65536"/>
                <a:gd name="T17" fmla="*/ 0 60000 65536"/>
                <a:gd name="T18" fmla="*/ 0 60000 65536"/>
                <a:gd name="T19" fmla="*/ 0 60000 65536"/>
                <a:gd name="T20" fmla="*/ 0 60000 65536"/>
                <a:gd name="T21" fmla="*/ 0 w 18"/>
                <a:gd name="T22" fmla="*/ 0 h 10"/>
                <a:gd name="T23" fmla="*/ 18 w 18"/>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0">
                  <a:moveTo>
                    <a:pt x="4" y="0"/>
                  </a:moveTo>
                  <a:cubicBezTo>
                    <a:pt x="2" y="0"/>
                    <a:pt x="0" y="0"/>
                    <a:pt x="0" y="1"/>
                  </a:cubicBezTo>
                  <a:cubicBezTo>
                    <a:pt x="1" y="4"/>
                    <a:pt x="4" y="4"/>
                    <a:pt x="6" y="6"/>
                  </a:cubicBezTo>
                  <a:cubicBezTo>
                    <a:pt x="9" y="7"/>
                    <a:pt x="11" y="9"/>
                    <a:pt x="14" y="10"/>
                  </a:cubicBezTo>
                  <a:cubicBezTo>
                    <a:pt x="15" y="10"/>
                    <a:pt x="17" y="9"/>
                    <a:pt x="17" y="8"/>
                  </a:cubicBezTo>
                  <a:cubicBezTo>
                    <a:pt x="18" y="6"/>
                    <a:pt x="17" y="4"/>
                    <a:pt x="15" y="3"/>
                  </a:cubicBezTo>
                  <a:cubicBezTo>
                    <a:pt x="12" y="1"/>
                    <a:pt x="7" y="0"/>
                    <a:pt x="4"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69" name="Freeform 726"/>
            <p:cNvSpPr>
              <a:spLocks noChangeAspect="1"/>
            </p:cNvSpPr>
            <p:nvPr/>
          </p:nvSpPr>
          <p:spPr bwMode="auto">
            <a:xfrm>
              <a:off x="7597584" y="1929422"/>
              <a:ext cx="73018" cy="42428"/>
            </a:xfrm>
            <a:custGeom>
              <a:avLst/>
              <a:gdLst>
                <a:gd name="T0" fmla="*/ 2147483647 w 41"/>
                <a:gd name="T1" fmla="*/ 2147483647 h 22"/>
                <a:gd name="T2" fmla="*/ 0 w 41"/>
                <a:gd name="T3" fmla="*/ 2147483647 h 22"/>
                <a:gd name="T4" fmla="*/ 2147483647 w 41"/>
                <a:gd name="T5" fmla="*/ 2147483647 h 22"/>
                <a:gd name="T6" fmla="*/ 2147483647 w 41"/>
                <a:gd name="T7" fmla="*/ 2147483647 h 22"/>
                <a:gd name="T8" fmla="*/ 2147483647 w 41"/>
                <a:gd name="T9" fmla="*/ 2147483647 h 22"/>
                <a:gd name="T10" fmla="*/ 2147483647 w 41"/>
                <a:gd name="T11" fmla="*/ 2147483647 h 22"/>
                <a:gd name="T12" fmla="*/ 2147483647 w 41"/>
                <a:gd name="T13" fmla="*/ 2147483647 h 22"/>
                <a:gd name="T14" fmla="*/ 2147483647 w 41"/>
                <a:gd name="T15" fmla="*/ 2147483647 h 22"/>
                <a:gd name="T16" fmla="*/ 2147483647 w 41"/>
                <a:gd name="T17" fmla="*/ 2147483647 h 22"/>
                <a:gd name="T18" fmla="*/ 2147483647 w 41"/>
                <a:gd name="T19" fmla="*/ 0 h 22"/>
                <a:gd name="T20" fmla="*/ 2147483647 w 41"/>
                <a:gd name="T21" fmla="*/ 2147483647 h 22"/>
                <a:gd name="T22" fmla="*/ 2147483647 w 41"/>
                <a:gd name="T23" fmla="*/ 2147483647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22"/>
                <a:gd name="T38" fmla="*/ 41 w 41"/>
                <a:gd name="T39" fmla="*/ 22 h 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22">
                  <a:moveTo>
                    <a:pt x="5" y="3"/>
                  </a:moveTo>
                  <a:cubicBezTo>
                    <a:pt x="4" y="6"/>
                    <a:pt x="1" y="9"/>
                    <a:pt x="0" y="12"/>
                  </a:cubicBezTo>
                  <a:cubicBezTo>
                    <a:pt x="1" y="15"/>
                    <a:pt x="3" y="18"/>
                    <a:pt x="6" y="21"/>
                  </a:cubicBezTo>
                  <a:cubicBezTo>
                    <a:pt x="8" y="22"/>
                    <a:pt x="10" y="19"/>
                    <a:pt x="12" y="18"/>
                  </a:cubicBezTo>
                  <a:cubicBezTo>
                    <a:pt x="15" y="17"/>
                    <a:pt x="18" y="16"/>
                    <a:pt x="21" y="16"/>
                  </a:cubicBezTo>
                  <a:cubicBezTo>
                    <a:pt x="24" y="16"/>
                    <a:pt x="27" y="16"/>
                    <a:pt x="31" y="16"/>
                  </a:cubicBezTo>
                  <a:cubicBezTo>
                    <a:pt x="34" y="15"/>
                    <a:pt x="37" y="16"/>
                    <a:pt x="39" y="14"/>
                  </a:cubicBezTo>
                  <a:cubicBezTo>
                    <a:pt x="41" y="13"/>
                    <a:pt x="41" y="9"/>
                    <a:pt x="39" y="8"/>
                  </a:cubicBezTo>
                  <a:cubicBezTo>
                    <a:pt x="36" y="5"/>
                    <a:pt x="31" y="4"/>
                    <a:pt x="26" y="2"/>
                  </a:cubicBezTo>
                  <a:cubicBezTo>
                    <a:pt x="24" y="1"/>
                    <a:pt x="23" y="0"/>
                    <a:pt x="21" y="0"/>
                  </a:cubicBezTo>
                  <a:cubicBezTo>
                    <a:pt x="18" y="0"/>
                    <a:pt x="16" y="1"/>
                    <a:pt x="14" y="2"/>
                  </a:cubicBezTo>
                  <a:cubicBezTo>
                    <a:pt x="11" y="2"/>
                    <a:pt x="8" y="2"/>
                    <a:pt x="5" y="3"/>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70" name="Freeform 727"/>
            <p:cNvSpPr>
              <a:spLocks noChangeAspect="1"/>
            </p:cNvSpPr>
            <p:nvPr/>
          </p:nvSpPr>
          <p:spPr bwMode="auto">
            <a:xfrm>
              <a:off x="7602346" y="2545419"/>
              <a:ext cx="28572" cy="28286"/>
            </a:xfrm>
            <a:custGeom>
              <a:avLst/>
              <a:gdLst>
                <a:gd name="T0" fmla="*/ 3 w 16"/>
                <a:gd name="T1" fmla="*/ 0 h 15"/>
                <a:gd name="T2" fmla="*/ 7 w 16"/>
                <a:gd name="T3" fmla="*/ 1 h 15"/>
                <a:gd name="T4" fmla="*/ 7 w 16"/>
                <a:gd name="T5" fmla="*/ 4 h 15"/>
                <a:gd name="T6" fmla="*/ 16 w 16"/>
                <a:gd name="T7" fmla="*/ 12 h 15"/>
                <a:gd name="T8" fmla="*/ 15 w 16"/>
                <a:gd name="T9" fmla="*/ 14 h 15"/>
                <a:gd name="T10" fmla="*/ 7 w 16"/>
                <a:gd name="T11" fmla="*/ 8 h 15"/>
                <a:gd name="T12" fmla="*/ 0 w 16"/>
                <a:gd name="T13" fmla="*/ 3 h 15"/>
                <a:gd name="T14" fmla="*/ 3 w 16"/>
                <a:gd name="T15" fmla="*/ 0 h 15"/>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5"/>
                <a:gd name="T26" fmla="*/ 16 w 16"/>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5">
                  <a:moveTo>
                    <a:pt x="3" y="0"/>
                  </a:moveTo>
                  <a:cubicBezTo>
                    <a:pt x="4" y="0"/>
                    <a:pt x="6" y="0"/>
                    <a:pt x="7" y="1"/>
                  </a:cubicBezTo>
                  <a:cubicBezTo>
                    <a:pt x="7" y="2"/>
                    <a:pt x="6" y="3"/>
                    <a:pt x="7" y="4"/>
                  </a:cubicBezTo>
                  <a:cubicBezTo>
                    <a:pt x="9" y="7"/>
                    <a:pt x="13" y="9"/>
                    <a:pt x="16" y="12"/>
                  </a:cubicBezTo>
                  <a:cubicBezTo>
                    <a:pt x="16" y="13"/>
                    <a:pt x="16" y="15"/>
                    <a:pt x="15" y="14"/>
                  </a:cubicBezTo>
                  <a:cubicBezTo>
                    <a:pt x="12" y="13"/>
                    <a:pt x="10" y="10"/>
                    <a:pt x="7" y="8"/>
                  </a:cubicBezTo>
                  <a:cubicBezTo>
                    <a:pt x="5" y="6"/>
                    <a:pt x="2" y="6"/>
                    <a:pt x="0" y="3"/>
                  </a:cubicBezTo>
                  <a:cubicBezTo>
                    <a:pt x="0" y="2"/>
                    <a:pt x="2" y="1"/>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971" name="Freeform 728"/>
            <p:cNvSpPr>
              <a:spLocks noChangeAspect="1"/>
            </p:cNvSpPr>
            <p:nvPr/>
          </p:nvSpPr>
          <p:spPr bwMode="auto">
            <a:xfrm>
              <a:off x="7642030" y="2565847"/>
              <a:ext cx="15874" cy="12571"/>
            </a:xfrm>
            <a:custGeom>
              <a:avLst/>
              <a:gdLst>
                <a:gd name="T0" fmla="*/ 3 w 9"/>
                <a:gd name="T1" fmla="*/ 0 h 7"/>
                <a:gd name="T2" fmla="*/ 0 w 9"/>
                <a:gd name="T3" fmla="*/ 2 h 7"/>
                <a:gd name="T4" fmla="*/ 7 w 9"/>
                <a:gd name="T5" fmla="*/ 6 h 7"/>
                <a:gd name="T6" fmla="*/ 9 w 9"/>
                <a:gd name="T7" fmla="*/ 5 h 7"/>
                <a:gd name="T8" fmla="*/ 3 w 9"/>
                <a:gd name="T9" fmla="*/ 0 h 7"/>
                <a:gd name="T10" fmla="*/ 0 60000 65536"/>
                <a:gd name="T11" fmla="*/ 0 60000 65536"/>
                <a:gd name="T12" fmla="*/ 0 60000 65536"/>
                <a:gd name="T13" fmla="*/ 0 60000 65536"/>
                <a:gd name="T14" fmla="*/ 0 60000 65536"/>
                <a:gd name="T15" fmla="*/ 0 w 9"/>
                <a:gd name="T16" fmla="*/ 0 h 7"/>
                <a:gd name="T17" fmla="*/ 9 w 9"/>
                <a:gd name="T18" fmla="*/ 7 h 7"/>
              </a:gdLst>
              <a:ahLst/>
              <a:cxnLst>
                <a:cxn ang="T10">
                  <a:pos x="T0" y="T1"/>
                </a:cxn>
                <a:cxn ang="T11">
                  <a:pos x="T2" y="T3"/>
                </a:cxn>
                <a:cxn ang="T12">
                  <a:pos x="T4" y="T5"/>
                </a:cxn>
                <a:cxn ang="T13">
                  <a:pos x="T6" y="T7"/>
                </a:cxn>
                <a:cxn ang="T14">
                  <a:pos x="T8" y="T9"/>
                </a:cxn>
              </a:cxnLst>
              <a:rect l="T15" t="T16" r="T17" b="T18"/>
              <a:pathLst>
                <a:path w="9" h="7">
                  <a:moveTo>
                    <a:pt x="3" y="0"/>
                  </a:moveTo>
                  <a:cubicBezTo>
                    <a:pt x="2" y="0"/>
                    <a:pt x="0" y="1"/>
                    <a:pt x="0" y="2"/>
                  </a:cubicBezTo>
                  <a:cubicBezTo>
                    <a:pt x="2" y="4"/>
                    <a:pt x="5" y="5"/>
                    <a:pt x="7" y="6"/>
                  </a:cubicBezTo>
                  <a:cubicBezTo>
                    <a:pt x="8" y="7"/>
                    <a:pt x="9" y="6"/>
                    <a:pt x="9" y="5"/>
                  </a:cubicBezTo>
                  <a:cubicBezTo>
                    <a:pt x="7" y="3"/>
                    <a:pt x="5" y="1"/>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972" name="Freeform 729"/>
            <p:cNvSpPr>
              <a:spLocks noChangeAspect="1"/>
            </p:cNvSpPr>
            <p:nvPr/>
          </p:nvSpPr>
          <p:spPr bwMode="auto">
            <a:xfrm>
              <a:off x="7434086" y="2707275"/>
              <a:ext cx="17460" cy="26715"/>
            </a:xfrm>
            <a:custGeom>
              <a:avLst/>
              <a:gdLst>
                <a:gd name="T0" fmla="*/ 2147483647 w 10"/>
                <a:gd name="T1" fmla="*/ 0 h 14"/>
                <a:gd name="T2" fmla="*/ 2147483647 w 10"/>
                <a:gd name="T3" fmla="*/ 0 h 14"/>
                <a:gd name="T4" fmla="*/ 2147483647 w 10"/>
                <a:gd name="T5" fmla="*/ 2147483647 h 14"/>
                <a:gd name="T6" fmla="*/ 0 w 10"/>
                <a:gd name="T7" fmla="*/ 2147483647 h 14"/>
                <a:gd name="T8" fmla="*/ 2147483647 w 10"/>
                <a:gd name="T9" fmla="*/ 2147483647 h 14"/>
                <a:gd name="T10" fmla="*/ 2147483647 w 10"/>
                <a:gd name="T11" fmla="*/ 2147483647 h 14"/>
                <a:gd name="T12" fmla="*/ 2147483647 w 10"/>
                <a:gd name="T13" fmla="*/ 2147483647 h 14"/>
                <a:gd name="T14" fmla="*/ 2147483647 w 10"/>
                <a:gd name="T15" fmla="*/ 0 h 14"/>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4"/>
                <a:gd name="T26" fmla="*/ 10 w 10"/>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4">
                  <a:moveTo>
                    <a:pt x="9" y="0"/>
                  </a:moveTo>
                  <a:cubicBezTo>
                    <a:pt x="8" y="0"/>
                    <a:pt x="7" y="0"/>
                    <a:pt x="6" y="0"/>
                  </a:cubicBezTo>
                  <a:cubicBezTo>
                    <a:pt x="5" y="2"/>
                    <a:pt x="5" y="5"/>
                    <a:pt x="3" y="7"/>
                  </a:cubicBezTo>
                  <a:cubicBezTo>
                    <a:pt x="3" y="8"/>
                    <a:pt x="0" y="8"/>
                    <a:pt x="0" y="9"/>
                  </a:cubicBezTo>
                  <a:cubicBezTo>
                    <a:pt x="0" y="11"/>
                    <a:pt x="1" y="14"/>
                    <a:pt x="3" y="14"/>
                  </a:cubicBezTo>
                  <a:cubicBezTo>
                    <a:pt x="6" y="13"/>
                    <a:pt x="6" y="10"/>
                    <a:pt x="8" y="8"/>
                  </a:cubicBezTo>
                  <a:cubicBezTo>
                    <a:pt x="9" y="6"/>
                    <a:pt x="10" y="5"/>
                    <a:pt x="10" y="4"/>
                  </a:cubicBezTo>
                  <a:cubicBezTo>
                    <a:pt x="10" y="2"/>
                    <a:pt x="10" y="1"/>
                    <a:pt x="9"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73" name="Freeform 730"/>
            <p:cNvSpPr>
              <a:spLocks noChangeAspect="1"/>
            </p:cNvSpPr>
            <p:nvPr/>
          </p:nvSpPr>
          <p:spPr bwMode="auto">
            <a:xfrm>
              <a:off x="7307098" y="2876988"/>
              <a:ext cx="38097" cy="37714"/>
            </a:xfrm>
            <a:custGeom>
              <a:avLst/>
              <a:gdLst>
                <a:gd name="T0" fmla="*/ 2147483647 w 20"/>
                <a:gd name="T1" fmla="*/ 0 h 20"/>
                <a:gd name="T2" fmla="*/ 2147483647 w 20"/>
                <a:gd name="T3" fmla="*/ 2147483647 h 20"/>
                <a:gd name="T4" fmla="*/ 2147483647 w 20"/>
                <a:gd name="T5" fmla="*/ 2147483647 h 20"/>
                <a:gd name="T6" fmla="*/ 2147483647 w 20"/>
                <a:gd name="T7" fmla="*/ 2147483647 h 20"/>
                <a:gd name="T8" fmla="*/ 2147483647 w 20"/>
                <a:gd name="T9" fmla="*/ 2147483647 h 20"/>
                <a:gd name="T10" fmla="*/ 2147483647 w 20"/>
                <a:gd name="T11" fmla="*/ 2147483647 h 20"/>
                <a:gd name="T12" fmla="*/ 0 w 20"/>
                <a:gd name="T13" fmla="*/ 2147483647 h 20"/>
                <a:gd name="T14" fmla="*/ 2147483647 w 20"/>
                <a:gd name="T15" fmla="*/ 2147483647 h 20"/>
                <a:gd name="T16" fmla="*/ 2147483647 w 20"/>
                <a:gd name="T17" fmla="*/ 2147483647 h 20"/>
                <a:gd name="T18" fmla="*/ 2147483647 w 20"/>
                <a:gd name="T19" fmla="*/ 2147483647 h 20"/>
                <a:gd name="T20" fmla="*/ 2147483647 w 20"/>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9" y="0"/>
                  </a:moveTo>
                  <a:cubicBezTo>
                    <a:pt x="20" y="0"/>
                    <a:pt x="20" y="2"/>
                    <a:pt x="19" y="3"/>
                  </a:cubicBezTo>
                  <a:cubicBezTo>
                    <a:pt x="19" y="4"/>
                    <a:pt x="17" y="3"/>
                    <a:pt x="16" y="3"/>
                  </a:cubicBezTo>
                  <a:cubicBezTo>
                    <a:pt x="14" y="5"/>
                    <a:pt x="12" y="8"/>
                    <a:pt x="10" y="10"/>
                  </a:cubicBezTo>
                  <a:cubicBezTo>
                    <a:pt x="9" y="11"/>
                    <a:pt x="8" y="10"/>
                    <a:pt x="7" y="11"/>
                  </a:cubicBezTo>
                  <a:cubicBezTo>
                    <a:pt x="5" y="13"/>
                    <a:pt x="4" y="17"/>
                    <a:pt x="1" y="20"/>
                  </a:cubicBezTo>
                  <a:cubicBezTo>
                    <a:pt x="0" y="20"/>
                    <a:pt x="0" y="18"/>
                    <a:pt x="0" y="17"/>
                  </a:cubicBezTo>
                  <a:cubicBezTo>
                    <a:pt x="1" y="15"/>
                    <a:pt x="3" y="13"/>
                    <a:pt x="4" y="12"/>
                  </a:cubicBezTo>
                  <a:cubicBezTo>
                    <a:pt x="5" y="9"/>
                    <a:pt x="5" y="5"/>
                    <a:pt x="8" y="3"/>
                  </a:cubicBezTo>
                  <a:cubicBezTo>
                    <a:pt x="9" y="2"/>
                    <a:pt x="12" y="5"/>
                    <a:pt x="13" y="5"/>
                  </a:cubicBezTo>
                  <a:cubicBezTo>
                    <a:pt x="16" y="4"/>
                    <a:pt x="16" y="0"/>
                    <a:pt x="19"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74" name="Freeform 731"/>
            <p:cNvSpPr>
              <a:spLocks noChangeAspect="1"/>
            </p:cNvSpPr>
            <p:nvPr/>
          </p:nvSpPr>
          <p:spPr bwMode="auto">
            <a:xfrm>
              <a:off x="7281700" y="2909989"/>
              <a:ext cx="20635" cy="25143"/>
            </a:xfrm>
            <a:custGeom>
              <a:avLst/>
              <a:gdLst>
                <a:gd name="T0" fmla="*/ 2147483647 w 11"/>
                <a:gd name="T1" fmla="*/ 2147483647 h 13"/>
                <a:gd name="T2" fmla="*/ 2147483647 w 11"/>
                <a:gd name="T3" fmla="*/ 2147483647 h 13"/>
                <a:gd name="T4" fmla="*/ 2147483647 w 11"/>
                <a:gd name="T5" fmla="*/ 2147483647 h 13"/>
                <a:gd name="T6" fmla="*/ 2147483647 w 11"/>
                <a:gd name="T7" fmla="*/ 2147483647 h 13"/>
                <a:gd name="T8" fmla="*/ 0 w 11"/>
                <a:gd name="T9" fmla="*/ 2147483647 h 13"/>
                <a:gd name="T10" fmla="*/ 2147483647 w 11"/>
                <a:gd name="T11" fmla="*/ 2147483647 h 13"/>
                <a:gd name="T12" fmla="*/ 2147483647 w 11"/>
                <a:gd name="T13" fmla="*/ 2147483647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7" y="1"/>
                  </a:moveTo>
                  <a:cubicBezTo>
                    <a:pt x="9" y="0"/>
                    <a:pt x="11" y="1"/>
                    <a:pt x="11" y="2"/>
                  </a:cubicBezTo>
                  <a:cubicBezTo>
                    <a:pt x="11" y="4"/>
                    <a:pt x="9" y="4"/>
                    <a:pt x="8" y="6"/>
                  </a:cubicBezTo>
                  <a:cubicBezTo>
                    <a:pt x="6" y="8"/>
                    <a:pt x="5" y="11"/>
                    <a:pt x="3" y="13"/>
                  </a:cubicBezTo>
                  <a:cubicBezTo>
                    <a:pt x="2" y="13"/>
                    <a:pt x="0" y="12"/>
                    <a:pt x="0" y="11"/>
                  </a:cubicBezTo>
                  <a:cubicBezTo>
                    <a:pt x="1" y="8"/>
                    <a:pt x="4" y="6"/>
                    <a:pt x="6" y="3"/>
                  </a:cubicBezTo>
                  <a:cubicBezTo>
                    <a:pt x="6" y="2"/>
                    <a:pt x="7" y="1"/>
                    <a:pt x="7"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75" name="Freeform 732"/>
            <p:cNvSpPr>
              <a:spLocks noChangeAspect="1"/>
            </p:cNvSpPr>
            <p:nvPr/>
          </p:nvSpPr>
          <p:spPr bwMode="auto">
            <a:xfrm>
              <a:off x="7127726" y="2578418"/>
              <a:ext cx="19048" cy="25143"/>
            </a:xfrm>
            <a:custGeom>
              <a:avLst/>
              <a:gdLst>
                <a:gd name="T0" fmla="*/ 2147483647 w 11"/>
                <a:gd name="T1" fmla="*/ 2147483647 h 13"/>
                <a:gd name="T2" fmla="*/ 2147483647 w 11"/>
                <a:gd name="T3" fmla="*/ 2147483647 h 13"/>
                <a:gd name="T4" fmla="*/ 2147483647 w 11"/>
                <a:gd name="T5" fmla="*/ 2147483647 h 13"/>
                <a:gd name="T6" fmla="*/ 2147483647 w 11"/>
                <a:gd name="T7" fmla="*/ 2147483647 h 13"/>
                <a:gd name="T8" fmla="*/ 2147483647 w 11"/>
                <a:gd name="T9" fmla="*/ 2147483647 h 13"/>
                <a:gd name="T10" fmla="*/ 2147483647 w 11"/>
                <a:gd name="T11" fmla="*/ 2147483647 h 13"/>
                <a:gd name="T12" fmla="*/ 0 w 11"/>
                <a:gd name="T13" fmla="*/ 2147483647 h 13"/>
                <a:gd name="T14" fmla="*/ 2147483647 w 11"/>
                <a:gd name="T15" fmla="*/ 2147483647 h 13"/>
                <a:gd name="T16" fmla="*/ 2147483647 w 11"/>
                <a:gd name="T17" fmla="*/ 2147483647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3"/>
                <a:gd name="T29" fmla="*/ 11 w 11"/>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3">
                  <a:moveTo>
                    <a:pt x="5" y="1"/>
                  </a:moveTo>
                  <a:cubicBezTo>
                    <a:pt x="7" y="2"/>
                    <a:pt x="6" y="4"/>
                    <a:pt x="7" y="6"/>
                  </a:cubicBezTo>
                  <a:cubicBezTo>
                    <a:pt x="7" y="6"/>
                    <a:pt x="9" y="5"/>
                    <a:pt x="10" y="6"/>
                  </a:cubicBezTo>
                  <a:cubicBezTo>
                    <a:pt x="11" y="8"/>
                    <a:pt x="11" y="11"/>
                    <a:pt x="10" y="12"/>
                  </a:cubicBezTo>
                  <a:cubicBezTo>
                    <a:pt x="9" y="13"/>
                    <a:pt x="7" y="12"/>
                    <a:pt x="6" y="12"/>
                  </a:cubicBezTo>
                  <a:cubicBezTo>
                    <a:pt x="6" y="11"/>
                    <a:pt x="7" y="9"/>
                    <a:pt x="6" y="8"/>
                  </a:cubicBezTo>
                  <a:cubicBezTo>
                    <a:pt x="5" y="6"/>
                    <a:pt x="1" y="5"/>
                    <a:pt x="0" y="3"/>
                  </a:cubicBezTo>
                  <a:cubicBezTo>
                    <a:pt x="0" y="2"/>
                    <a:pt x="2" y="3"/>
                    <a:pt x="3" y="3"/>
                  </a:cubicBezTo>
                  <a:cubicBezTo>
                    <a:pt x="4" y="2"/>
                    <a:pt x="5" y="0"/>
                    <a:pt x="5"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76" name="Freeform 733"/>
            <p:cNvSpPr>
              <a:spLocks noChangeAspect="1"/>
            </p:cNvSpPr>
            <p:nvPr/>
          </p:nvSpPr>
          <p:spPr bwMode="auto">
            <a:xfrm>
              <a:off x="7129313" y="2605133"/>
              <a:ext cx="103178" cy="263999"/>
            </a:xfrm>
            <a:custGeom>
              <a:avLst/>
              <a:gdLst>
                <a:gd name="T0" fmla="*/ 2147483647 w 58"/>
                <a:gd name="T1" fmla="*/ 2147483647 h 138"/>
                <a:gd name="T2" fmla="*/ 2147483647 w 58"/>
                <a:gd name="T3" fmla="*/ 2147483647 h 138"/>
                <a:gd name="T4" fmla="*/ 2147483647 w 58"/>
                <a:gd name="T5" fmla="*/ 2147483647 h 138"/>
                <a:gd name="T6" fmla="*/ 2147483647 w 58"/>
                <a:gd name="T7" fmla="*/ 2147483647 h 138"/>
                <a:gd name="T8" fmla="*/ 2147483647 w 58"/>
                <a:gd name="T9" fmla="*/ 2147483647 h 138"/>
                <a:gd name="T10" fmla="*/ 2147483647 w 58"/>
                <a:gd name="T11" fmla="*/ 2147483647 h 138"/>
                <a:gd name="T12" fmla="*/ 2147483647 w 58"/>
                <a:gd name="T13" fmla="*/ 2147483647 h 138"/>
                <a:gd name="T14" fmla="*/ 2147483647 w 58"/>
                <a:gd name="T15" fmla="*/ 2147483647 h 138"/>
                <a:gd name="T16" fmla="*/ 2147483647 w 58"/>
                <a:gd name="T17" fmla="*/ 2147483647 h 138"/>
                <a:gd name="T18" fmla="*/ 2147483647 w 58"/>
                <a:gd name="T19" fmla="*/ 2147483647 h 138"/>
                <a:gd name="T20" fmla="*/ 2147483647 w 58"/>
                <a:gd name="T21" fmla="*/ 2147483647 h 138"/>
                <a:gd name="T22" fmla="*/ 2147483647 w 58"/>
                <a:gd name="T23" fmla="*/ 2147483647 h 138"/>
                <a:gd name="T24" fmla="*/ 2147483647 w 58"/>
                <a:gd name="T25" fmla="*/ 2147483647 h 138"/>
                <a:gd name="T26" fmla="*/ 2147483647 w 58"/>
                <a:gd name="T27" fmla="*/ 2147483647 h 138"/>
                <a:gd name="T28" fmla="*/ 2147483647 w 58"/>
                <a:gd name="T29" fmla="*/ 2147483647 h 138"/>
                <a:gd name="T30" fmla="*/ 2147483647 w 58"/>
                <a:gd name="T31" fmla="*/ 2147483647 h 138"/>
                <a:gd name="T32" fmla="*/ 2147483647 w 58"/>
                <a:gd name="T33" fmla="*/ 2147483647 h 138"/>
                <a:gd name="T34" fmla="*/ 2147483647 w 58"/>
                <a:gd name="T35" fmla="*/ 2147483647 h 138"/>
                <a:gd name="T36" fmla="*/ 2147483647 w 58"/>
                <a:gd name="T37" fmla="*/ 2147483647 h 138"/>
                <a:gd name="T38" fmla="*/ 2147483647 w 58"/>
                <a:gd name="T39" fmla="*/ 2147483647 h 138"/>
                <a:gd name="T40" fmla="*/ 2147483647 w 58"/>
                <a:gd name="T41" fmla="*/ 2147483647 h 138"/>
                <a:gd name="T42" fmla="*/ 2147483647 w 58"/>
                <a:gd name="T43" fmla="*/ 2147483647 h 138"/>
                <a:gd name="T44" fmla="*/ 2147483647 w 58"/>
                <a:gd name="T45" fmla="*/ 2147483647 h 138"/>
                <a:gd name="T46" fmla="*/ 2147483647 w 58"/>
                <a:gd name="T47" fmla="*/ 2147483647 h 138"/>
                <a:gd name="T48" fmla="*/ 2147483647 w 58"/>
                <a:gd name="T49" fmla="*/ 2147483647 h 138"/>
                <a:gd name="T50" fmla="*/ 2147483647 w 58"/>
                <a:gd name="T51" fmla="*/ 2147483647 h 138"/>
                <a:gd name="T52" fmla="*/ 2147483647 w 58"/>
                <a:gd name="T53" fmla="*/ 2147483647 h 138"/>
                <a:gd name="T54" fmla="*/ 2147483647 w 58"/>
                <a:gd name="T55" fmla="*/ 2147483647 h 138"/>
                <a:gd name="T56" fmla="*/ 2147483647 w 58"/>
                <a:gd name="T57" fmla="*/ 2147483647 h 138"/>
                <a:gd name="T58" fmla="*/ 2147483647 w 58"/>
                <a:gd name="T59" fmla="*/ 2147483647 h 138"/>
                <a:gd name="T60" fmla="*/ 2147483647 w 58"/>
                <a:gd name="T61" fmla="*/ 2147483647 h 138"/>
                <a:gd name="T62" fmla="*/ 2147483647 w 58"/>
                <a:gd name="T63" fmla="*/ 2147483647 h 138"/>
                <a:gd name="T64" fmla="*/ 2147483647 w 58"/>
                <a:gd name="T65" fmla="*/ 2147483647 h 138"/>
                <a:gd name="T66" fmla="*/ 2147483647 w 58"/>
                <a:gd name="T67" fmla="*/ 2147483647 h 138"/>
                <a:gd name="T68" fmla="*/ 2147483647 w 58"/>
                <a:gd name="T69" fmla="*/ 2147483647 h 138"/>
                <a:gd name="T70" fmla="*/ 2147483647 w 58"/>
                <a:gd name="T71" fmla="*/ 2147483647 h 138"/>
                <a:gd name="T72" fmla="*/ 2147483647 w 58"/>
                <a:gd name="T73" fmla="*/ 2147483647 h 138"/>
                <a:gd name="T74" fmla="*/ 2147483647 w 58"/>
                <a:gd name="T75" fmla="*/ 2147483647 h 138"/>
                <a:gd name="T76" fmla="*/ 2147483647 w 58"/>
                <a:gd name="T77" fmla="*/ 2147483647 h 138"/>
                <a:gd name="T78" fmla="*/ 2147483647 w 58"/>
                <a:gd name="T79" fmla="*/ 2147483647 h 138"/>
                <a:gd name="T80" fmla="*/ 2147483647 w 58"/>
                <a:gd name="T81" fmla="*/ 2147483647 h 138"/>
                <a:gd name="T82" fmla="*/ 0 w 58"/>
                <a:gd name="T83" fmla="*/ 2147483647 h 138"/>
                <a:gd name="T84" fmla="*/ 2147483647 w 58"/>
                <a:gd name="T85" fmla="*/ 2147483647 h 138"/>
                <a:gd name="T86" fmla="*/ 2147483647 w 58"/>
                <a:gd name="T87" fmla="*/ 2147483647 h 138"/>
                <a:gd name="T88" fmla="*/ 2147483647 w 58"/>
                <a:gd name="T89" fmla="*/ 2147483647 h 138"/>
                <a:gd name="T90" fmla="*/ 2147483647 w 58"/>
                <a:gd name="T91" fmla="*/ 2147483647 h 13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8"/>
                <a:gd name="T139" fmla="*/ 0 h 138"/>
                <a:gd name="T140" fmla="*/ 58 w 58"/>
                <a:gd name="T141" fmla="*/ 138 h 13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8" h="138">
                  <a:moveTo>
                    <a:pt x="11" y="1"/>
                  </a:moveTo>
                  <a:cubicBezTo>
                    <a:pt x="14" y="5"/>
                    <a:pt x="16" y="10"/>
                    <a:pt x="18" y="15"/>
                  </a:cubicBezTo>
                  <a:cubicBezTo>
                    <a:pt x="19" y="19"/>
                    <a:pt x="21" y="22"/>
                    <a:pt x="22" y="26"/>
                  </a:cubicBezTo>
                  <a:cubicBezTo>
                    <a:pt x="23" y="30"/>
                    <a:pt x="22" y="35"/>
                    <a:pt x="24" y="39"/>
                  </a:cubicBezTo>
                  <a:cubicBezTo>
                    <a:pt x="24" y="39"/>
                    <a:pt x="25" y="36"/>
                    <a:pt x="26" y="37"/>
                  </a:cubicBezTo>
                  <a:cubicBezTo>
                    <a:pt x="31" y="44"/>
                    <a:pt x="34" y="53"/>
                    <a:pt x="38" y="61"/>
                  </a:cubicBezTo>
                  <a:cubicBezTo>
                    <a:pt x="41" y="66"/>
                    <a:pt x="46" y="71"/>
                    <a:pt x="50" y="77"/>
                  </a:cubicBezTo>
                  <a:cubicBezTo>
                    <a:pt x="51" y="80"/>
                    <a:pt x="52" y="83"/>
                    <a:pt x="54" y="86"/>
                  </a:cubicBezTo>
                  <a:cubicBezTo>
                    <a:pt x="55" y="87"/>
                    <a:pt x="57" y="86"/>
                    <a:pt x="58" y="88"/>
                  </a:cubicBezTo>
                  <a:cubicBezTo>
                    <a:pt x="58" y="89"/>
                    <a:pt x="58" y="91"/>
                    <a:pt x="57" y="92"/>
                  </a:cubicBezTo>
                  <a:cubicBezTo>
                    <a:pt x="57" y="92"/>
                    <a:pt x="56" y="90"/>
                    <a:pt x="56" y="90"/>
                  </a:cubicBezTo>
                  <a:cubicBezTo>
                    <a:pt x="55" y="88"/>
                    <a:pt x="53" y="87"/>
                    <a:pt x="52" y="86"/>
                  </a:cubicBezTo>
                  <a:cubicBezTo>
                    <a:pt x="50" y="84"/>
                    <a:pt x="49" y="81"/>
                    <a:pt x="47" y="80"/>
                  </a:cubicBezTo>
                  <a:cubicBezTo>
                    <a:pt x="45" y="78"/>
                    <a:pt x="42" y="77"/>
                    <a:pt x="39" y="77"/>
                  </a:cubicBezTo>
                  <a:cubicBezTo>
                    <a:pt x="37" y="78"/>
                    <a:pt x="35" y="79"/>
                    <a:pt x="34" y="81"/>
                  </a:cubicBezTo>
                  <a:cubicBezTo>
                    <a:pt x="33" y="86"/>
                    <a:pt x="34" y="92"/>
                    <a:pt x="34" y="98"/>
                  </a:cubicBezTo>
                  <a:cubicBezTo>
                    <a:pt x="33" y="99"/>
                    <a:pt x="32" y="101"/>
                    <a:pt x="33" y="103"/>
                  </a:cubicBezTo>
                  <a:cubicBezTo>
                    <a:pt x="35" y="106"/>
                    <a:pt x="40" y="107"/>
                    <a:pt x="42" y="110"/>
                  </a:cubicBezTo>
                  <a:cubicBezTo>
                    <a:pt x="44" y="112"/>
                    <a:pt x="44" y="117"/>
                    <a:pt x="46" y="120"/>
                  </a:cubicBezTo>
                  <a:cubicBezTo>
                    <a:pt x="47" y="121"/>
                    <a:pt x="50" y="120"/>
                    <a:pt x="51" y="122"/>
                  </a:cubicBezTo>
                  <a:cubicBezTo>
                    <a:pt x="52" y="124"/>
                    <a:pt x="53" y="128"/>
                    <a:pt x="53" y="131"/>
                  </a:cubicBezTo>
                  <a:cubicBezTo>
                    <a:pt x="53" y="132"/>
                    <a:pt x="52" y="132"/>
                    <a:pt x="52" y="132"/>
                  </a:cubicBezTo>
                  <a:cubicBezTo>
                    <a:pt x="51" y="131"/>
                    <a:pt x="51" y="128"/>
                    <a:pt x="50" y="127"/>
                  </a:cubicBezTo>
                  <a:cubicBezTo>
                    <a:pt x="48" y="125"/>
                    <a:pt x="46" y="125"/>
                    <a:pt x="43" y="125"/>
                  </a:cubicBezTo>
                  <a:cubicBezTo>
                    <a:pt x="42" y="125"/>
                    <a:pt x="41" y="126"/>
                    <a:pt x="41" y="127"/>
                  </a:cubicBezTo>
                  <a:cubicBezTo>
                    <a:pt x="40" y="130"/>
                    <a:pt x="40" y="133"/>
                    <a:pt x="40" y="136"/>
                  </a:cubicBezTo>
                  <a:cubicBezTo>
                    <a:pt x="39" y="136"/>
                    <a:pt x="38" y="138"/>
                    <a:pt x="38" y="137"/>
                  </a:cubicBezTo>
                  <a:cubicBezTo>
                    <a:pt x="36" y="135"/>
                    <a:pt x="36" y="133"/>
                    <a:pt x="35" y="130"/>
                  </a:cubicBezTo>
                  <a:cubicBezTo>
                    <a:pt x="34" y="129"/>
                    <a:pt x="33" y="127"/>
                    <a:pt x="33" y="125"/>
                  </a:cubicBezTo>
                  <a:cubicBezTo>
                    <a:pt x="32" y="122"/>
                    <a:pt x="33" y="120"/>
                    <a:pt x="33" y="117"/>
                  </a:cubicBezTo>
                  <a:cubicBezTo>
                    <a:pt x="32" y="115"/>
                    <a:pt x="29" y="113"/>
                    <a:pt x="29" y="110"/>
                  </a:cubicBezTo>
                  <a:cubicBezTo>
                    <a:pt x="28" y="107"/>
                    <a:pt x="30" y="103"/>
                    <a:pt x="29" y="100"/>
                  </a:cubicBezTo>
                  <a:cubicBezTo>
                    <a:pt x="28" y="98"/>
                    <a:pt x="25" y="97"/>
                    <a:pt x="23" y="94"/>
                  </a:cubicBezTo>
                  <a:cubicBezTo>
                    <a:pt x="22" y="93"/>
                    <a:pt x="23" y="91"/>
                    <a:pt x="23" y="89"/>
                  </a:cubicBezTo>
                  <a:cubicBezTo>
                    <a:pt x="22" y="85"/>
                    <a:pt x="23" y="80"/>
                    <a:pt x="22" y="76"/>
                  </a:cubicBezTo>
                  <a:cubicBezTo>
                    <a:pt x="21" y="68"/>
                    <a:pt x="17" y="60"/>
                    <a:pt x="16" y="51"/>
                  </a:cubicBezTo>
                  <a:cubicBezTo>
                    <a:pt x="15" y="49"/>
                    <a:pt x="17" y="46"/>
                    <a:pt x="16" y="43"/>
                  </a:cubicBezTo>
                  <a:cubicBezTo>
                    <a:pt x="14" y="40"/>
                    <a:pt x="10" y="38"/>
                    <a:pt x="8" y="35"/>
                  </a:cubicBezTo>
                  <a:cubicBezTo>
                    <a:pt x="7" y="34"/>
                    <a:pt x="8" y="33"/>
                    <a:pt x="7" y="32"/>
                  </a:cubicBezTo>
                  <a:cubicBezTo>
                    <a:pt x="7" y="31"/>
                    <a:pt x="5" y="31"/>
                    <a:pt x="4" y="30"/>
                  </a:cubicBezTo>
                  <a:cubicBezTo>
                    <a:pt x="3" y="25"/>
                    <a:pt x="4" y="20"/>
                    <a:pt x="3" y="15"/>
                  </a:cubicBezTo>
                  <a:cubicBezTo>
                    <a:pt x="3" y="12"/>
                    <a:pt x="0" y="9"/>
                    <a:pt x="0" y="6"/>
                  </a:cubicBezTo>
                  <a:cubicBezTo>
                    <a:pt x="0" y="5"/>
                    <a:pt x="1" y="3"/>
                    <a:pt x="3" y="3"/>
                  </a:cubicBezTo>
                  <a:cubicBezTo>
                    <a:pt x="4" y="3"/>
                    <a:pt x="5" y="6"/>
                    <a:pt x="7" y="6"/>
                  </a:cubicBezTo>
                  <a:cubicBezTo>
                    <a:pt x="8" y="5"/>
                    <a:pt x="7" y="2"/>
                    <a:pt x="8" y="1"/>
                  </a:cubicBezTo>
                  <a:cubicBezTo>
                    <a:pt x="8" y="0"/>
                    <a:pt x="10" y="0"/>
                    <a:pt x="11" y="1"/>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77" name="Freeform 734"/>
            <p:cNvSpPr>
              <a:spLocks noChangeAspect="1"/>
            </p:cNvSpPr>
            <p:nvPr/>
          </p:nvSpPr>
          <p:spPr bwMode="auto">
            <a:xfrm>
              <a:off x="5626085" y="1508282"/>
              <a:ext cx="26986" cy="14142"/>
            </a:xfrm>
            <a:custGeom>
              <a:avLst/>
              <a:gdLst>
                <a:gd name="T0" fmla="*/ 2147483647 w 16"/>
                <a:gd name="T1" fmla="*/ 0 h 8"/>
                <a:gd name="T2" fmla="*/ 2147483647 w 16"/>
                <a:gd name="T3" fmla="*/ 2147483647 h 8"/>
                <a:gd name="T4" fmla="*/ 2147483647 w 16"/>
                <a:gd name="T5" fmla="*/ 2147483647 h 8"/>
                <a:gd name="T6" fmla="*/ 2147483647 w 16"/>
                <a:gd name="T7" fmla="*/ 2147483647 h 8"/>
                <a:gd name="T8" fmla="*/ 2147483647 w 16"/>
                <a:gd name="T9" fmla="*/ 2147483647 h 8"/>
                <a:gd name="T10" fmla="*/ 2147483647 w 16"/>
                <a:gd name="T11" fmla="*/ 0 h 8"/>
                <a:gd name="T12" fmla="*/ 0 60000 65536"/>
                <a:gd name="T13" fmla="*/ 0 60000 65536"/>
                <a:gd name="T14" fmla="*/ 0 60000 65536"/>
                <a:gd name="T15" fmla="*/ 0 60000 65536"/>
                <a:gd name="T16" fmla="*/ 0 60000 65536"/>
                <a:gd name="T17" fmla="*/ 0 60000 65536"/>
                <a:gd name="T18" fmla="*/ 0 w 16"/>
                <a:gd name="T19" fmla="*/ 0 h 8"/>
                <a:gd name="T20" fmla="*/ 16 w 16"/>
                <a:gd name="T21" fmla="*/ 8 h 8"/>
              </a:gdLst>
              <a:ahLst/>
              <a:cxnLst>
                <a:cxn ang="T12">
                  <a:pos x="T0" y="T1"/>
                </a:cxn>
                <a:cxn ang="T13">
                  <a:pos x="T2" y="T3"/>
                </a:cxn>
                <a:cxn ang="T14">
                  <a:pos x="T4" y="T5"/>
                </a:cxn>
                <a:cxn ang="T15">
                  <a:pos x="T6" y="T7"/>
                </a:cxn>
                <a:cxn ang="T16">
                  <a:pos x="T8" y="T9"/>
                </a:cxn>
                <a:cxn ang="T17">
                  <a:pos x="T10" y="T11"/>
                </a:cxn>
              </a:cxnLst>
              <a:rect l="T18" t="T19" r="T20" b="T21"/>
              <a:pathLst>
                <a:path w="16" h="8">
                  <a:moveTo>
                    <a:pt x="3" y="0"/>
                  </a:moveTo>
                  <a:cubicBezTo>
                    <a:pt x="1" y="1"/>
                    <a:pt x="0" y="4"/>
                    <a:pt x="1" y="5"/>
                  </a:cubicBezTo>
                  <a:cubicBezTo>
                    <a:pt x="4" y="7"/>
                    <a:pt x="7" y="8"/>
                    <a:pt x="10" y="8"/>
                  </a:cubicBezTo>
                  <a:cubicBezTo>
                    <a:pt x="12" y="8"/>
                    <a:pt x="15" y="8"/>
                    <a:pt x="15" y="6"/>
                  </a:cubicBezTo>
                  <a:cubicBezTo>
                    <a:pt x="16" y="5"/>
                    <a:pt x="14" y="3"/>
                    <a:pt x="13" y="3"/>
                  </a:cubicBezTo>
                  <a:cubicBezTo>
                    <a:pt x="10" y="1"/>
                    <a:pt x="6"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78" name="Freeform 735"/>
            <p:cNvSpPr>
              <a:spLocks noChangeAspect="1"/>
            </p:cNvSpPr>
            <p:nvPr/>
          </p:nvSpPr>
          <p:spPr bwMode="auto">
            <a:xfrm>
              <a:off x="5329249" y="1492568"/>
              <a:ext cx="53970" cy="34571"/>
            </a:xfrm>
            <a:custGeom>
              <a:avLst/>
              <a:gdLst>
                <a:gd name="T0" fmla="*/ 2147483647 w 29"/>
                <a:gd name="T1" fmla="*/ 2147483647 h 18"/>
                <a:gd name="T2" fmla="*/ 2147483647 w 29"/>
                <a:gd name="T3" fmla="*/ 2147483647 h 18"/>
                <a:gd name="T4" fmla="*/ 2147483647 w 29"/>
                <a:gd name="T5" fmla="*/ 2147483647 h 18"/>
                <a:gd name="T6" fmla="*/ 2147483647 w 29"/>
                <a:gd name="T7" fmla="*/ 2147483647 h 18"/>
                <a:gd name="T8" fmla="*/ 2147483647 w 29"/>
                <a:gd name="T9" fmla="*/ 2147483647 h 18"/>
                <a:gd name="T10" fmla="*/ 2147483647 w 29"/>
                <a:gd name="T11" fmla="*/ 2147483647 h 18"/>
                <a:gd name="T12" fmla="*/ 2147483647 w 29"/>
                <a:gd name="T13" fmla="*/ 2147483647 h 18"/>
                <a:gd name="T14" fmla="*/ 2147483647 w 29"/>
                <a:gd name="T15" fmla="*/ 2147483647 h 18"/>
                <a:gd name="T16" fmla="*/ 2147483647 w 29"/>
                <a:gd name="T17" fmla="*/ 2147483647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18"/>
                <a:gd name="T29" fmla="*/ 29 w 29"/>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18">
                  <a:moveTo>
                    <a:pt x="25" y="2"/>
                  </a:moveTo>
                  <a:cubicBezTo>
                    <a:pt x="28" y="4"/>
                    <a:pt x="29" y="9"/>
                    <a:pt x="27" y="11"/>
                  </a:cubicBezTo>
                  <a:cubicBezTo>
                    <a:pt x="25" y="14"/>
                    <a:pt x="20" y="14"/>
                    <a:pt x="17" y="15"/>
                  </a:cubicBezTo>
                  <a:cubicBezTo>
                    <a:pt x="13" y="16"/>
                    <a:pt x="10" y="18"/>
                    <a:pt x="6" y="17"/>
                  </a:cubicBezTo>
                  <a:cubicBezTo>
                    <a:pt x="4" y="17"/>
                    <a:pt x="0" y="14"/>
                    <a:pt x="1" y="11"/>
                  </a:cubicBezTo>
                  <a:cubicBezTo>
                    <a:pt x="2" y="9"/>
                    <a:pt x="6" y="9"/>
                    <a:pt x="9" y="8"/>
                  </a:cubicBezTo>
                  <a:cubicBezTo>
                    <a:pt x="12" y="8"/>
                    <a:pt x="15" y="8"/>
                    <a:pt x="17" y="7"/>
                  </a:cubicBezTo>
                  <a:cubicBezTo>
                    <a:pt x="18" y="6"/>
                    <a:pt x="16" y="3"/>
                    <a:pt x="17" y="2"/>
                  </a:cubicBezTo>
                  <a:cubicBezTo>
                    <a:pt x="19" y="1"/>
                    <a:pt x="23" y="0"/>
                    <a:pt x="25" y="2"/>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79" name="Freeform 736"/>
            <p:cNvSpPr>
              <a:spLocks noChangeAspect="1"/>
            </p:cNvSpPr>
            <p:nvPr/>
          </p:nvSpPr>
          <p:spPr bwMode="auto">
            <a:xfrm>
              <a:off x="5145116" y="1531853"/>
              <a:ext cx="31747" cy="15714"/>
            </a:xfrm>
            <a:custGeom>
              <a:avLst/>
              <a:gdLst>
                <a:gd name="T0" fmla="*/ 2147483647 w 18"/>
                <a:gd name="T1" fmla="*/ 0 h 8"/>
                <a:gd name="T2" fmla="*/ 2147483647 w 18"/>
                <a:gd name="T3" fmla="*/ 2147483647 h 8"/>
                <a:gd name="T4" fmla="*/ 2147483647 w 18"/>
                <a:gd name="T5" fmla="*/ 2147483647 h 8"/>
                <a:gd name="T6" fmla="*/ 2147483647 w 18"/>
                <a:gd name="T7" fmla="*/ 2147483647 h 8"/>
                <a:gd name="T8" fmla="*/ 2147483647 w 18"/>
                <a:gd name="T9" fmla="*/ 2147483647 h 8"/>
                <a:gd name="T10" fmla="*/ 2147483647 w 18"/>
                <a:gd name="T11" fmla="*/ 0 h 8"/>
                <a:gd name="T12" fmla="*/ 0 60000 65536"/>
                <a:gd name="T13" fmla="*/ 0 60000 65536"/>
                <a:gd name="T14" fmla="*/ 0 60000 65536"/>
                <a:gd name="T15" fmla="*/ 0 60000 65536"/>
                <a:gd name="T16" fmla="*/ 0 60000 65536"/>
                <a:gd name="T17" fmla="*/ 0 60000 65536"/>
                <a:gd name="T18" fmla="*/ 0 w 18"/>
                <a:gd name="T19" fmla="*/ 0 h 8"/>
                <a:gd name="T20" fmla="*/ 18 w 18"/>
                <a:gd name="T21" fmla="*/ 8 h 8"/>
              </a:gdLst>
              <a:ahLst/>
              <a:cxnLst>
                <a:cxn ang="T12">
                  <a:pos x="T0" y="T1"/>
                </a:cxn>
                <a:cxn ang="T13">
                  <a:pos x="T2" y="T3"/>
                </a:cxn>
                <a:cxn ang="T14">
                  <a:pos x="T4" y="T5"/>
                </a:cxn>
                <a:cxn ang="T15">
                  <a:pos x="T6" y="T7"/>
                </a:cxn>
                <a:cxn ang="T16">
                  <a:pos x="T8" y="T9"/>
                </a:cxn>
                <a:cxn ang="T17">
                  <a:pos x="T10" y="T11"/>
                </a:cxn>
              </a:cxnLst>
              <a:rect l="T18" t="T19" r="T20" b="T21"/>
              <a:pathLst>
                <a:path w="18" h="8">
                  <a:moveTo>
                    <a:pt x="6" y="0"/>
                  </a:moveTo>
                  <a:cubicBezTo>
                    <a:pt x="10" y="0"/>
                    <a:pt x="14" y="2"/>
                    <a:pt x="17" y="5"/>
                  </a:cubicBezTo>
                  <a:cubicBezTo>
                    <a:pt x="18" y="6"/>
                    <a:pt x="15" y="8"/>
                    <a:pt x="14" y="8"/>
                  </a:cubicBezTo>
                  <a:cubicBezTo>
                    <a:pt x="10" y="8"/>
                    <a:pt x="5" y="8"/>
                    <a:pt x="1" y="8"/>
                  </a:cubicBezTo>
                  <a:cubicBezTo>
                    <a:pt x="0" y="8"/>
                    <a:pt x="0" y="6"/>
                    <a:pt x="1" y="5"/>
                  </a:cubicBezTo>
                  <a:cubicBezTo>
                    <a:pt x="3" y="4"/>
                    <a:pt x="5" y="2"/>
                    <a:pt x="6" y="0"/>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80" name="Freeform 737"/>
            <p:cNvSpPr>
              <a:spLocks noChangeAspect="1"/>
            </p:cNvSpPr>
            <p:nvPr/>
          </p:nvSpPr>
          <p:spPr bwMode="auto">
            <a:xfrm>
              <a:off x="5230833" y="1528710"/>
              <a:ext cx="42858" cy="18857"/>
            </a:xfrm>
            <a:custGeom>
              <a:avLst/>
              <a:gdLst>
                <a:gd name="T0" fmla="*/ 2147483647 w 25"/>
                <a:gd name="T1" fmla="*/ 2147483647 h 10"/>
                <a:gd name="T2" fmla="*/ 2147483647 w 25"/>
                <a:gd name="T3" fmla="*/ 2147483647 h 10"/>
                <a:gd name="T4" fmla="*/ 2147483647 w 25"/>
                <a:gd name="T5" fmla="*/ 2147483647 h 10"/>
                <a:gd name="T6" fmla="*/ 2147483647 w 25"/>
                <a:gd name="T7" fmla="*/ 2147483647 h 10"/>
                <a:gd name="T8" fmla="*/ 2147483647 w 25"/>
                <a:gd name="T9" fmla="*/ 2147483647 h 10"/>
                <a:gd name="T10" fmla="*/ 2147483647 w 25"/>
                <a:gd name="T11" fmla="*/ 2147483647 h 10"/>
                <a:gd name="T12" fmla="*/ 2147483647 w 25"/>
                <a:gd name="T13" fmla="*/ 2147483647 h 10"/>
                <a:gd name="T14" fmla="*/ 2147483647 w 25"/>
                <a:gd name="T15" fmla="*/ 2147483647 h 10"/>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10"/>
                <a:gd name="T26" fmla="*/ 25 w 25"/>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10">
                  <a:moveTo>
                    <a:pt x="2" y="1"/>
                  </a:moveTo>
                  <a:cubicBezTo>
                    <a:pt x="7" y="0"/>
                    <a:pt x="14" y="0"/>
                    <a:pt x="19" y="1"/>
                  </a:cubicBezTo>
                  <a:cubicBezTo>
                    <a:pt x="21" y="1"/>
                    <a:pt x="25" y="3"/>
                    <a:pt x="24" y="5"/>
                  </a:cubicBezTo>
                  <a:cubicBezTo>
                    <a:pt x="23" y="7"/>
                    <a:pt x="19" y="4"/>
                    <a:pt x="17" y="5"/>
                  </a:cubicBezTo>
                  <a:cubicBezTo>
                    <a:pt x="16" y="6"/>
                    <a:pt x="18" y="8"/>
                    <a:pt x="17" y="9"/>
                  </a:cubicBezTo>
                  <a:cubicBezTo>
                    <a:pt x="15" y="8"/>
                    <a:pt x="12" y="9"/>
                    <a:pt x="10" y="10"/>
                  </a:cubicBezTo>
                  <a:cubicBezTo>
                    <a:pt x="7" y="10"/>
                    <a:pt x="4" y="9"/>
                    <a:pt x="3" y="6"/>
                  </a:cubicBezTo>
                  <a:cubicBezTo>
                    <a:pt x="2" y="5"/>
                    <a:pt x="0" y="2"/>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81" name="Freeform 738"/>
            <p:cNvSpPr>
              <a:spLocks noChangeAspect="1"/>
            </p:cNvSpPr>
            <p:nvPr/>
          </p:nvSpPr>
          <p:spPr bwMode="auto">
            <a:xfrm>
              <a:off x="5272104" y="1509853"/>
              <a:ext cx="55557" cy="29857"/>
            </a:xfrm>
            <a:custGeom>
              <a:avLst/>
              <a:gdLst>
                <a:gd name="T0" fmla="*/ 2147483647 w 31"/>
                <a:gd name="T1" fmla="*/ 2147483647 h 16"/>
                <a:gd name="T2" fmla="*/ 2147483647 w 31"/>
                <a:gd name="T3" fmla="*/ 2147483647 h 16"/>
                <a:gd name="T4" fmla="*/ 2147483647 w 31"/>
                <a:gd name="T5" fmla="*/ 2147483647 h 16"/>
                <a:gd name="T6" fmla="*/ 2147483647 w 31"/>
                <a:gd name="T7" fmla="*/ 2147483647 h 16"/>
                <a:gd name="T8" fmla="*/ 2147483647 w 31"/>
                <a:gd name="T9" fmla="*/ 2147483647 h 16"/>
                <a:gd name="T10" fmla="*/ 2147483647 w 31"/>
                <a:gd name="T11" fmla="*/ 2147483647 h 16"/>
                <a:gd name="T12" fmla="*/ 2147483647 w 31"/>
                <a:gd name="T13" fmla="*/ 2147483647 h 16"/>
                <a:gd name="T14" fmla="*/ 2147483647 w 31"/>
                <a:gd name="T15" fmla="*/ 2147483647 h 16"/>
                <a:gd name="T16" fmla="*/ 2147483647 w 31"/>
                <a:gd name="T17" fmla="*/ 2147483647 h 16"/>
                <a:gd name="T18" fmla="*/ 2147483647 w 31"/>
                <a:gd name="T19" fmla="*/ 2147483647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16"/>
                <a:gd name="T32" fmla="*/ 31 w 31"/>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16">
                  <a:moveTo>
                    <a:pt x="11" y="2"/>
                  </a:moveTo>
                  <a:cubicBezTo>
                    <a:pt x="14" y="2"/>
                    <a:pt x="17" y="2"/>
                    <a:pt x="21" y="2"/>
                  </a:cubicBezTo>
                  <a:cubicBezTo>
                    <a:pt x="24" y="2"/>
                    <a:pt x="27" y="0"/>
                    <a:pt x="29" y="2"/>
                  </a:cubicBezTo>
                  <a:cubicBezTo>
                    <a:pt x="31" y="3"/>
                    <a:pt x="30" y="6"/>
                    <a:pt x="29" y="8"/>
                  </a:cubicBezTo>
                  <a:cubicBezTo>
                    <a:pt x="26" y="10"/>
                    <a:pt x="25" y="14"/>
                    <a:pt x="24" y="15"/>
                  </a:cubicBezTo>
                  <a:cubicBezTo>
                    <a:pt x="20" y="16"/>
                    <a:pt x="17" y="12"/>
                    <a:pt x="13" y="12"/>
                  </a:cubicBezTo>
                  <a:cubicBezTo>
                    <a:pt x="10" y="12"/>
                    <a:pt x="8" y="15"/>
                    <a:pt x="5" y="15"/>
                  </a:cubicBezTo>
                  <a:cubicBezTo>
                    <a:pt x="3" y="15"/>
                    <a:pt x="1" y="13"/>
                    <a:pt x="1" y="11"/>
                  </a:cubicBezTo>
                  <a:cubicBezTo>
                    <a:pt x="0" y="8"/>
                    <a:pt x="0" y="5"/>
                    <a:pt x="2" y="3"/>
                  </a:cubicBezTo>
                  <a:cubicBezTo>
                    <a:pt x="4" y="1"/>
                    <a:pt x="8" y="3"/>
                    <a:pt x="11" y="2"/>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82" name="Freeform 739"/>
            <p:cNvSpPr>
              <a:spLocks noChangeAspect="1"/>
            </p:cNvSpPr>
            <p:nvPr/>
          </p:nvSpPr>
          <p:spPr bwMode="auto">
            <a:xfrm>
              <a:off x="5211785" y="1536567"/>
              <a:ext cx="22223" cy="17285"/>
            </a:xfrm>
            <a:custGeom>
              <a:avLst/>
              <a:gdLst>
                <a:gd name="T0" fmla="*/ 2147483647 w 14"/>
                <a:gd name="T1" fmla="*/ 2147483647 h 9"/>
                <a:gd name="T2" fmla="*/ 2147483647 w 14"/>
                <a:gd name="T3" fmla="*/ 2147483647 h 9"/>
                <a:gd name="T4" fmla="*/ 2147483647 w 14"/>
                <a:gd name="T5" fmla="*/ 2147483647 h 9"/>
                <a:gd name="T6" fmla="*/ 2147483647 w 14"/>
                <a:gd name="T7" fmla="*/ 2147483647 h 9"/>
                <a:gd name="T8" fmla="*/ 2147483647 w 14"/>
                <a:gd name="T9" fmla="*/ 2147483647 h 9"/>
                <a:gd name="T10" fmla="*/ 0 60000 65536"/>
                <a:gd name="T11" fmla="*/ 0 60000 65536"/>
                <a:gd name="T12" fmla="*/ 0 60000 65536"/>
                <a:gd name="T13" fmla="*/ 0 60000 65536"/>
                <a:gd name="T14" fmla="*/ 0 60000 65536"/>
                <a:gd name="T15" fmla="*/ 0 w 14"/>
                <a:gd name="T16" fmla="*/ 0 h 9"/>
                <a:gd name="T17" fmla="*/ 14 w 14"/>
                <a:gd name="T18" fmla="*/ 9 h 9"/>
              </a:gdLst>
              <a:ahLst/>
              <a:cxnLst>
                <a:cxn ang="T10">
                  <a:pos x="T0" y="T1"/>
                </a:cxn>
                <a:cxn ang="T11">
                  <a:pos x="T2" y="T3"/>
                </a:cxn>
                <a:cxn ang="T12">
                  <a:pos x="T4" y="T5"/>
                </a:cxn>
                <a:cxn ang="T13">
                  <a:pos x="T6" y="T7"/>
                </a:cxn>
                <a:cxn ang="T14">
                  <a:pos x="T8" y="T9"/>
                </a:cxn>
              </a:cxnLst>
              <a:rect l="T15" t="T16" r="T17" b="T18"/>
              <a:pathLst>
                <a:path w="14" h="9">
                  <a:moveTo>
                    <a:pt x="1" y="1"/>
                  </a:moveTo>
                  <a:cubicBezTo>
                    <a:pt x="1" y="1"/>
                    <a:pt x="0" y="5"/>
                    <a:pt x="1" y="6"/>
                  </a:cubicBezTo>
                  <a:cubicBezTo>
                    <a:pt x="4" y="8"/>
                    <a:pt x="8" y="9"/>
                    <a:pt x="12" y="8"/>
                  </a:cubicBezTo>
                  <a:cubicBezTo>
                    <a:pt x="14" y="7"/>
                    <a:pt x="14" y="2"/>
                    <a:pt x="12" y="1"/>
                  </a:cubicBezTo>
                  <a:cubicBezTo>
                    <a:pt x="9" y="0"/>
                    <a:pt x="4" y="1"/>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83" name="Freeform 740"/>
            <p:cNvSpPr>
              <a:spLocks noChangeAspect="1"/>
            </p:cNvSpPr>
            <p:nvPr/>
          </p:nvSpPr>
          <p:spPr bwMode="auto">
            <a:xfrm>
              <a:off x="5178450" y="1498853"/>
              <a:ext cx="63494" cy="18857"/>
            </a:xfrm>
            <a:custGeom>
              <a:avLst/>
              <a:gdLst>
                <a:gd name="T0" fmla="*/ 2147483647 w 36"/>
                <a:gd name="T1" fmla="*/ 2147483647 h 10"/>
                <a:gd name="T2" fmla="*/ 2147483647 w 36"/>
                <a:gd name="T3" fmla="*/ 2147483647 h 10"/>
                <a:gd name="T4" fmla="*/ 2147483647 w 36"/>
                <a:gd name="T5" fmla="*/ 2147483647 h 10"/>
                <a:gd name="T6" fmla="*/ 2147483647 w 36"/>
                <a:gd name="T7" fmla="*/ 2147483647 h 10"/>
                <a:gd name="T8" fmla="*/ 2147483647 w 36"/>
                <a:gd name="T9" fmla="*/ 2147483647 h 10"/>
                <a:gd name="T10" fmla="*/ 2147483647 w 36"/>
                <a:gd name="T11" fmla="*/ 2147483647 h 10"/>
                <a:gd name="T12" fmla="*/ 2147483647 w 36"/>
                <a:gd name="T13" fmla="*/ 2147483647 h 10"/>
                <a:gd name="T14" fmla="*/ 2147483647 w 36"/>
                <a:gd name="T15" fmla="*/ 2147483647 h 10"/>
                <a:gd name="T16" fmla="*/ 2147483647 w 36"/>
                <a:gd name="T17" fmla="*/ 2147483647 h 10"/>
                <a:gd name="T18" fmla="*/ 2147483647 w 36"/>
                <a:gd name="T19" fmla="*/ 2147483647 h 10"/>
                <a:gd name="T20" fmla="*/ 2147483647 w 36"/>
                <a:gd name="T21" fmla="*/ 2147483647 h 10"/>
                <a:gd name="T22" fmla="*/ 2147483647 w 36"/>
                <a:gd name="T23" fmla="*/ 2147483647 h 10"/>
                <a:gd name="T24" fmla="*/ 2147483647 w 36"/>
                <a:gd name="T25" fmla="*/ 2147483647 h 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
                <a:gd name="T40" fmla="*/ 0 h 10"/>
                <a:gd name="T41" fmla="*/ 36 w 36"/>
                <a:gd name="T42" fmla="*/ 10 h 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 h="10">
                  <a:moveTo>
                    <a:pt x="3" y="1"/>
                  </a:moveTo>
                  <a:cubicBezTo>
                    <a:pt x="2" y="1"/>
                    <a:pt x="0" y="3"/>
                    <a:pt x="1" y="4"/>
                  </a:cubicBezTo>
                  <a:cubicBezTo>
                    <a:pt x="2" y="5"/>
                    <a:pt x="5" y="5"/>
                    <a:pt x="7" y="6"/>
                  </a:cubicBezTo>
                  <a:cubicBezTo>
                    <a:pt x="10" y="7"/>
                    <a:pt x="12" y="7"/>
                    <a:pt x="15" y="7"/>
                  </a:cubicBezTo>
                  <a:cubicBezTo>
                    <a:pt x="18" y="8"/>
                    <a:pt x="21" y="8"/>
                    <a:pt x="24" y="8"/>
                  </a:cubicBezTo>
                  <a:cubicBezTo>
                    <a:pt x="26" y="8"/>
                    <a:pt x="28" y="8"/>
                    <a:pt x="29" y="9"/>
                  </a:cubicBezTo>
                  <a:cubicBezTo>
                    <a:pt x="31" y="9"/>
                    <a:pt x="32" y="10"/>
                    <a:pt x="33" y="10"/>
                  </a:cubicBezTo>
                  <a:cubicBezTo>
                    <a:pt x="34" y="10"/>
                    <a:pt x="36" y="9"/>
                    <a:pt x="35" y="8"/>
                  </a:cubicBezTo>
                  <a:cubicBezTo>
                    <a:pt x="33" y="6"/>
                    <a:pt x="30" y="6"/>
                    <a:pt x="27" y="5"/>
                  </a:cubicBezTo>
                  <a:cubicBezTo>
                    <a:pt x="24" y="4"/>
                    <a:pt x="21" y="3"/>
                    <a:pt x="18" y="3"/>
                  </a:cubicBezTo>
                  <a:cubicBezTo>
                    <a:pt x="17" y="3"/>
                    <a:pt x="15" y="4"/>
                    <a:pt x="13" y="4"/>
                  </a:cubicBezTo>
                  <a:cubicBezTo>
                    <a:pt x="11" y="3"/>
                    <a:pt x="9" y="2"/>
                    <a:pt x="7" y="1"/>
                  </a:cubicBezTo>
                  <a:cubicBezTo>
                    <a:pt x="5" y="1"/>
                    <a:pt x="4" y="0"/>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984" name="Freeform 741"/>
            <p:cNvSpPr>
              <a:spLocks noChangeAspect="1"/>
            </p:cNvSpPr>
            <p:nvPr/>
          </p:nvSpPr>
          <p:spPr bwMode="auto">
            <a:xfrm>
              <a:off x="5170513" y="1519281"/>
              <a:ext cx="12699" cy="17286"/>
            </a:xfrm>
            <a:custGeom>
              <a:avLst/>
              <a:gdLst>
                <a:gd name="T0" fmla="*/ 2147483647 w 8"/>
                <a:gd name="T1" fmla="*/ 2147483647 h 9"/>
                <a:gd name="T2" fmla="*/ 2147483647 w 8"/>
                <a:gd name="T3" fmla="*/ 2147483647 h 9"/>
                <a:gd name="T4" fmla="*/ 2147483647 w 8"/>
                <a:gd name="T5" fmla="*/ 2147483647 h 9"/>
                <a:gd name="T6" fmla="*/ 2147483647 w 8"/>
                <a:gd name="T7" fmla="*/ 2147483647 h 9"/>
                <a:gd name="T8" fmla="*/ 2147483647 w 8"/>
                <a:gd name="T9" fmla="*/ 2147483647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1" y="1"/>
                  </a:moveTo>
                  <a:cubicBezTo>
                    <a:pt x="0" y="3"/>
                    <a:pt x="1" y="5"/>
                    <a:pt x="2" y="6"/>
                  </a:cubicBezTo>
                  <a:cubicBezTo>
                    <a:pt x="3" y="7"/>
                    <a:pt x="6" y="9"/>
                    <a:pt x="7" y="8"/>
                  </a:cubicBezTo>
                  <a:cubicBezTo>
                    <a:pt x="8" y="6"/>
                    <a:pt x="7" y="3"/>
                    <a:pt x="5" y="2"/>
                  </a:cubicBezTo>
                  <a:cubicBezTo>
                    <a:pt x="4" y="1"/>
                    <a:pt x="2"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85" name="Freeform 742"/>
            <p:cNvSpPr>
              <a:spLocks noChangeAspect="1"/>
            </p:cNvSpPr>
            <p:nvPr/>
          </p:nvSpPr>
          <p:spPr bwMode="auto">
            <a:xfrm>
              <a:off x="5272104" y="1547567"/>
              <a:ext cx="7936" cy="11000"/>
            </a:xfrm>
            <a:custGeom>
              <a:avLst/>
              <a:gdLst>
                <a:gd name="T0" fmla="*/ 2147483647 w 5"/>
                <a:gd name="T1" fmla="*/ 0 h 6"/>
                <a:gd name="T2" fmla="*/ 2147483647 w 5"/>
                <a:gd name="T3" fmla="*/ 2147483647 h 6"/>
                <a:gd name="T4" fmla="*/ 2147483647 w 5"/>
                <a:gd name="T5" fmla="*/ 2147483647 h 6"/>
                <a:gd name="T6" fmla="*/ 0 w 5"/>
                <a:gd name="T7" fmla="*/ 2147483647 h 6"/>
                <a:gd name="T8" fmla="*/ 2147483647 w 5"/>
                <a:gd name="T9" fmla="*/ 0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0"/>
                  </a:moveTo>
                  <a:cubicBezTo>
                    <a:pt x="4" y="1"/>
                    <a:pt x="5" y="3"/>
                    <a:pt x="5" y="4"/>
                  </a:cubicBezTo>
                  <a:cubicBezTo>
                    <a:pt x="5" y="5"/>
                    <a:pt x="4" y="6"/>
                    <a:pt x="3" y="5"/>
                  </a:cubicBezTo>
                  <a:cubicBezTo>
                    <a:pt x="1" y="5"/>
                    <a:pt x="0" y="4"/>
                    <a:pt x="0" y="2"/>
                  </a:cubicBezTo>
                  <a:cubicBezTo>
                    <a:pt x="0" y="1"/>
                    <a:pt x="2"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86" name="Freeform 743"/>
            <p:cNvSpPr>
              <a:spLocks noChangeAspect="1"/>
            </p:cNvSpPr>
            <p:nvPr/>
          </p:nvSpPr>
          <p:spPr bwMode="auto">
            <a:xfrm>
              <a:off x="5173688" y="1509853"/>
              <a:ext cx="31747" cy="9429"/>
            </a:xfrm>
            <a:custGeom>
              <a:avLst/>
              <a:gdLst>
                <a:gd name="T0" fmla="*/ 2147483647 w 18"/>
                <a:gd name="T1" fmla="*/ 2147483647 h 5"/>
                <a:gd name="T2" fmla="*/ 2147483647 w 18"/>
                <a:gd name="T3" fmla="*/ 2147483647 h 5"/>
                <a:gd name="T4" fmla="*/ 2147483647 w 18"/>
                <a:gd name="T5" fmla="*/ 2147483647 h 5"/>
                <a:gd name="T6" fmla="*/ 2147483647 w 18"/>
                <a:gd name="T7" fmla="*/ 2147483647 h 5"/>
                <a:gd name="T8" fmla="*/ 2147483647 w 18"/>
                <a:gd name="T9" fmla="*/ 2147483647 h 5"/>
                <a:gd name="T10" fmla="*/ 2147483647 w 18"/>
                <a:gd name="T11" fmla="*/ 2147483647 h 5"/>
                <a:gd name="T12" fmla="*/ 2147483647 w 18"/>
                <a:gd name="T13" fmla="*/ 2147483647 h 5"/>
                <a:gd name="T14" fmla="*/ 0 60000 65536"/>
                <a:gd name="T15" fmla="*/ 0 60000 65536"/>
                <a:gd name="T16" fmla="*/ 0 60000 65536"/>
                <a:gd name="T17" fmla="*/ 0 60000 65536"/>
                <a:gd name="T18" fmla="*/ 0 60000 65536"/>
                <a:gd name="T19" fmla="*/ 0 60000 65536"/>
                <a:gd name="T20" fmla="*/ 0 60000 65536"/>
                <a:gd name="T21" fmla="*/ 0 w 18"/>
                <a:gd name="T22" fmla="*/ 0 h 5"/>
                <a:gd name="T23" fmla="*/ 18 w 18"/>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5">
                  <a:moveTo>
                    <a:pt x="1" y="1"/>
                  </a:moveTo>
                  <a:cubicBezTo>
                    <a:pt x="0" y="1"/>
                    <a:pt x="0" y="3"/>
                    <a:pt x="1" y="3"/>
                  </a:cubicBezTo>
                  <a:cubicBezTo>
                    <a:pt x="5" y="4"/>
                    <a:pt x="9" y="5"/>
                    <a:pt x="14" y="5"/>
                  </a:cubicBezTo>
                  <a:cubicBezTo>
                    <a:pt x="15" y="5"/>
                    <a:pt x="17" y="5"/>
                    <a:pt x="17" y="4"/>
                  </a:cubicBezTo>
                  <a:cubicBezTo>
                    <a:pt x="18" y="3"/>
                    <a:pt x="15" y="3"/>
                    <a:pt x="14" y="3"/>
                  </a:cubicBezTo>
                  <a:cubicBezTo>
                    <a:pt x="11" y="2"/>
                    <a:pt x="8" y="1"/>
                    <a:pt x="5" y="1"/>
                  </a:cubicBezTo>
                  <a:cubicBezTo>
                    <a:pt x="4" y="1"/>
                    <a:pt x="2"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87" name="Freeform 744"/>
            <p:cNvSpPr>
              <a:spLocks noChangeAspect="1"/>
            </p:cNvSpPr>
            <p:nvPr/>
          </p:nvSpPr>
          <p:spPr bwMode="auto">
            <a:xfrm>
              <a:off x="5197498" y="1483139"/>
              <a:ext cx="95241" cy="23571"/>
            </a:xfrm>
            <a:custGeom>
              <a:avLst/>
              <a:gdLst>
                <a:gd name="T0" fmla="*/ 2147483647 w 54"/>
                <a:gd name="T1" fmla="*/ 2147483647 h 12"/>
                <a:gd name="T2" fmla="*/ 2147483647 w 54"/>
                <a:gd name="T3" fmla="*/ 2147483647 h 12"/>
                <a:gd name="T4" fmla="*/ 2147483647 w 54"/>
                <a:gd name="T5" fmla="*/ 2147483647 h 12"/>
                <a:gd name="T6" fmla="*/ 2147483647 w 54"/>
                <a:gd name="T7" fmla="*/ 2147483647 h 12"/>
                <a:gd name="T8" fmla="*/ 2147483647 w 54"/>
                <a:gd name="T9" fmla="*/ 2147483647 h 12"/>
                <a:gd name="T10" fmla="*/ 2147483647 w 54"/>
                <a:gd name="T11" fmla="*/ 2147483647 h 12"/>
                <a:gd name="T12" fmla="*/ 2147483647 w 54"/>
                <a:gd name="T13" fmla="*/ 2147483647 h 12"/>
                <a:gd name="T14" fmla="*/ 2147483647 w 54"/>
                <a:gd name="T15" fmla="*/ 2147483647 h 12"/>
                <a:gd name="T16" fmla="*/ 2147483647 w 54"/>
                <a:gd name="T17" fmla="*/ 2147483647 h 12"/>
                <a:gd name="T18" fmla="*/ 2147483647 w 54"/>
                <a:gd name="T19" fmla="*/ 2147483647 h 12"/>
                <a:gd name="T20" fmla="*/ 2147483647 w 54"/>
                <a:gd name="T21" fmla="*/ 2147483647 h 12"/>
                <a:gd name="T22" fmla="*/ 2147483647 w 54"/>
                <a:gd name="T23" fmla="*/ 2147483647 h 12"/>
                <a:gd name="T24" fmla="*/ 2147483647 w 54"/>
                <a:gd name="T25" fmla="*/ 2147483647 h 12"/>
                <a:gd name="T26" fmla="*/ 2147483647 w 54"/>
                <a:gd name="T27" fmla="*/ 2147483647 h 12"/>
                <a:gd name="T28" fmla="*/ 2147483647 w 54"/>
                <a:gd name="T29" fmla="*/ 2147483647 h 12"/>
                <a:gd name="T30" fmla="*/ 2147483647 w 54"/>
                <a:gd name="T31" fmla="*/ 0 h 12"/>
                <a:gd name="T32" fmla="*/ 2147483647 w 54"/>
                <a:gd name="T33" fmla="*/ 2147483647 h 12"/>
                <a:gd name="T34" fmla="*/ 2147483647 w 54"/>
                <a:gd name="T35" fmla="*/ 2147483647 h 12"/>
                <a:gd name="T36" fmla="*/ 2147483647 w 54"/>
                <a:gd name="T37" fmla="*/ 2147483647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12"/>
                <a:gd name="T59" fmla="*/ 54 w 54"/>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12">
                  <a:moveTo>
                    <a:pt x="1" y="2"/>
                  </a:moveTo>
                  <a:cubicBezTo>
                    <a:pt x="0" y="2"/>
                    <a:pt x="0" y="4"/>
                    <a:pt x="1" y="5"/>
                  </a:cubicBezTo>
                  <a:cubicBezTo>
                    <a:pt x="2" y="6"/>
                    <a:pt x="4" y="6"/>
                    <a:pt x="5" y="6"/>
                  </a:cubicBezTo>
                  <a:cubicBezTo>
                    <a:pt x="7" y="6"/>
                    <a:pt x="8" y="5"/>
                    <a:pt x="10" y="5"/>
                  </a:cubicBezTo>
                  <a:cubicBezTo>
                    <a:pt x="11" y="5"/>
                    <a:pt x="12" y="6"/>
                    <a:pt x="13" y="6"/>
                  </a:cubicBezTo>
                  <a:cubicBezTo>
                    <a:pt x="15" y="6"/>
                    <a:pt x="17" y="6"/>
                    <a:pt x="19" y="6"/>
                  </a:cubicBezTo>
                  <a:cubicBezTo>
                    <a:pt x="20" y="6"/>
                    <a:pt x="22" y="7"/>
                    <a:pt x="24" y="8"/>
                  </a:cubicBezTo>
                  <a:cubicBezTo>
                    <a:pt x="26" y="9"/>
                    <a:pt x="28" y="10"/>
                    <a:pt x="30" y="11"/>
                  </a:cubicBezTo>
                  <a:cubicBezTo>
                    <a:pt x="33" y="11"/>
                    <a:pt x="35" y="10"/>
                    <a:pt x="38" y="11"/>
                  </a:cubicBezTo>
                  <a:cubicBezTo>
                    <a:pt x="41" y="11"/>
                    <a:pt x="45" y="12"/>
                    <a:pt x="48" y="11"/>
                  </a:cubicBezTo>
                  <a:cubicBezTo>
                    <a:pt x="50" y="11"/>
                    <a:pt x="54" y="11"/>
                    <a:pt x="54" y="9"/>
                  </a:cubicBezTo>
                  <a:cubicBezTo>
                    <a:pt x="53" y="6"/>
                    <a:pt x="49" y="6"/>
                    <a:pt x="46" y="5"/>
                  </a:cubicBezTo>
                  <a:cubicBezTo>
                    <a:pt x="43" y="4"/>
                    <a:pt x="39" y="5"/>
                    <a:pt x="36" y="5"/>
                  </a:cubicBezTo>
                  <a:cubicBezTo>
                    <a:pt x="31" y="4"/>
                    <a:pt x="27" y="2"/>
                    <a:pt x="23" y="1"/>
                  </a:cubicBezTo>
                  <a:cubicBezTo>
                    <a:pt x="20" y="1"/>
                    <a:pt x="17" y="1"/>
                    <a:pt x="14" y="1"/>
                  </a:cubicBezTo>
                  <a:cubicBezTo>
                    <a:pt x="12" y="1"/>
                    <a:pt x="10" y="0"/>
                    <a:pt x="9" y="0"/>
                  </a:cubicBezTo>
                  <a:cubicBezTo>
                    <a:pt x="8" y="0"/>
                    <a:pt x="9" y="2"/>
                    <a:pt x="8" y="3"/>
                  </a:cubicBezTo>
                  <a:cubicBezTo>
                    <a:pt x="7" y="3"/>
                    <a:pt x="6" y="3"/>
                    <a:pt x="4" y="2"/>
                  </a:cubicBezTo>
                  <a:cubicBezTo>
                    <a:pt x="3" y="2"/>
                    <a:pt x="2" y="1"/>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88" name="Freeform 745"/>
            <p:cNvSpPr>
              <a:spLocks noChangeAspect="1"/>
            </p:cNvSpPr>
            <p:nvPr/>
          </p:nvSpPr>
          <p:spPr bwMode="auto">
            <a:xfrm>
              <a:off x="5319725" y="1468996"/>
              <a:ext cx="26985" cy="11000"/>
            </a:xfrm>
            <a:custGeom>
              <a:avLst/>
              <a:gdLst>
                <a:gd name="T0" fmla="*/ 2147483647 w 15"/>
                <a:gd name="T1" fmla="*/ 2147483647 h 6"/>
                <a:gd name="T2" fmla="*/ 2147483647 w 15"/>
                <a:gd name="T3" fmla="*/ 2147483647 h 6"/>
                <a:gd name="T4" fmla="*/ 2147483647 w 15"/>
                <a:gd name="T5" fmla="*/ 2147483647 h 6"/>
                <a:gd name="T6" fmla="*/ 2147483647 w 15"/>
                <a:gd name="T7" fmla="*/ 2147483647 h 6"/>
                <a:gd name="T8" fmla="*/ 2147483647 w 15"/>
                <a:gd name="T9" fmla="*/ 2147483647 h 6"/>
                <a:gd name="T10" fmla="*/ 2147483647 w 15"/>
                <a:gd name="T11" fmla="*/ 2147483647 h 6"/>
                <a:gd name="T12" fmla="*/ 2147483647 w 15"/>
                <a:gd name="T13" fmla="*/ 0 h 6"/>
                <a:gd name="T14" fmla="*/ 2147483647 w 15"/>
                <a:gd name="T15" fmla="*/ 2147483647 h 6"/>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6"/>
                <a:gd name="T26" fmla="*/ 15 w 15"/>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6">
                  <a:moveTo>
                    <a:pt x="8" y="1"/>
                  </a:moveTo>
                  <a:cubicBezTo>
                    <a:pt x="7" y="2"/>
                    <a:pt x="7" y="2"/>
                    <a:pt x="6" y="2"/>
                  </a:cubicBezTo>
                  <a:cubicBezTo>
                    <a:pt x="4" y="2"/>
                    <a:pt x="2" y="1"/>
                    <a:pt x="1" y="2"/>
                  </a:cubicBezTo>
                  <a:cubicBezTo>
                    <a:pt x="0" y="4"/>
                    <a:pt x="3" y="3"/>
                    <a:pt x="5" y="4"/>
                  </a:cubicBezTo>
                  <a:cubicBezTo>
                    <a:pt x="6" y="5"/>
                    <a:pt x="7" y="6"/>
                    <a:pt x="9" y="6"/>
                  </a:cubicBezTo>
                  <a:cubicBezTo>
                    <a:pt x="11" y="6"/>
                    <a:pt x="13" y="5"/>
                    <a:pt x="14" y="3"/>
                  </a:cubicBezTo>
                  <a:cubicBezTo>
                    <a:pt x="15" y="2"/>
                    <a:pt x="13" y="0"/>
                    <a:pt x="12" y="0"/>
                  </a:cubicBezTo>
                  <a:cubicBezTo>
                    <a:pt x="10" y="0"/>
                    <a:pt x="9" y="1"/>
                    <a:pt x="8"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989" name="Freeform 746"/>
            <p:cNvSpPr>
              <a:spLocks noChangeAspect="1"/>
            </p:cNvSpPr>
            <p:nvPr/>
          </p:nvSpPr>
          <p:spPr bwMode="auto">
            <a:xfrm>
              <a:off x="5292739" y="1490996"/>
              <a:ext cx="30160" cy="20429"/>
            </a:xfrm>
            <a:custGeom>
              <a:avLst/>
              <a:gdLst>
                <a:gd name="T0" fmla="*/ 2147483647 w 17"/>
                <a:gd name="T1" fmla="*/ 2147483647 h 11"/>
                <a:gd name="T2" fmla="*/ 2147483647 w 17"/>
                <a:gd name="T3" fmla="*/ 2147483647 h 11"/>
                <a:gd name="T4" fmla="*/ 2147483647 w 17"/>
                <a:gd name="T5" fmla="*/ 2147483647 h 11"/>
                <a:gd name="T6" fmla="*/ 2147483647 w 17"/>
                <a:gd name="T7" fmla="*/ 2147483647 h 11"/>
                <a:gd name="T8" fmla="*/ 2147483647 w 17"/>
                <a:gd name="T9" fmla="*/ 2147483647 h 11"/>
                <a:gd name="T10" fmla="*/ 2147483647 w 17"/>
                <a:gd name="T11" fmla="*/ 2147483647 h 11"/>
                <a:gd name="T12" fmla="*/ 2147483647 w 17"/>
                <a:gd name="T13" fmla="*/ 2147483647 h 11"/>
                <a:gd name="T14" fmla="*/ 2147483647 w 17"/>
                <a:gd name="T15" fmla="*/ 2147483647 h 11"/>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1"/>
                <a:gd name="T26" fmla="*/ 17 w 17"/>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1">
                  <a:moveTo>
                    <a:pt x="1" y="9"/>
                  </a:moveTo>
                  <a:cubicBezTo>
                    <a:pt x="0" y="8"/>
                    <a:pt x="4" y="7"/>
                    <a:pt x="5" y="6"/>
                  </a:cubicBezTo>
                  <a:cubicBezTo>
                    <a:pt x="6" y="5"/>
                    <a:pt x="6" y="2"/>
                    <a:pt x="8" y="1"/>
                  </a:cubicBezTo>
                  <a:cubicBezTo>
                    <a:pt x="10" y="0"/>
                    <a:pt x="13" y="0"/>
                    <a:pt x="15" y="1"/>
                  </a:cubicBezTo>
                  <a:cubicBezTo>
                    <a:pt x="17" y="2"/>
                    <a:pt x="13" y="3"/>
                    <a:pt x="12" y="4"/>
                  </a:cubicBezTo>
                  <a:cubicBezTo>
                    <a:pt x="11" y="6"/>
                    <a:pt x="10" y="7"/>
                    <a:pt x="9" y="8"/>
                  </a:cubicBezTo>
                  <a:cubicBezTo>
                    <a:pt x="8" y="9"/>
                    <a:pt x="7" y="10"/>
                    <a:pt x="6" y="10"/>
                  </a:cubicBezTo>
                  <a:cubicBezTo>
                    <a:pt x="4" y="10"/>
                    <a:pt x="1" y="11"/>
                    <a:pt x="1" y="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90" name="Freeform 747"/>
            <p:cNvSpPr>
              <a:spLocks noChangeAspect="1"/>
            </p:cNvSpPr>
            <p:nvPr/>
          </p:nvSpPr>
          <p:spPr bwMode="auto">
            <a:xfrm>
              <a:off x="5207022" y="1517710"/>
              <a:ext cx="20636" cy="7857"/>
            </a:xfrm>
            <a:custGeom>
              <a:avLst/>
              <a:gdLst>
                <a:gd name="T0" fmla="*/ 2147483647 w 12"/>
                <a:gd name="T1" fmla="*/ 2147483647 h 4"/>
                <a:gd name="T2" fmla="*/ 2147483647 w 12"/>
                <a:gd name="T3" fmla="*/ 2147483647 h 4"/>
                <a:gd name="T4" fmla="*/ 2147483647 w 12"/>
                <a:gd name="T5" fmla="*/ 2147483647 h 4"/>
                <a:gd name="T6" fmla="*/ 2147483647 w 12"/>
                <a:gd name="T7" fmla="*/ 2147483647 h 4"/>
                <a:gd name="T8" fmla="*/ 2147483647 w 12"/>
                <a:gd name="T9" fmla="*/ 0 h 4"/>
                <a:gd name="T10" fmla="*/ 2147483647 w 12"/>
                <a:gd name="T11" fmla="*/ 2147483647 h 4"/>
                <a:gd name="T12" fmla="*/ 0 60000 65536"/>
                <a:gd name="T13" fmla="*/ 0 60000 65536"/>
                <a:gd name="T14" fmla="*/ 0 60000 65536"/>
                <a:gd name="T15" fmla="*/ 0 60000 65536"/>
                <a:gd name="T16" fmla="*/ 0 60000 65536"/>
                <a:gd name="T17" fmla="*/ 0 60000 65536"/>
                <a:gd name="T18" fmla="*/ 0 w 12"/>
                <a:gd name="T19" fmla="*/ 0 h 4"/>
                <a:gd name="T20" fmla="*/ 12 w 12"/>
                <a:gd name="T21" fmla="*/ 4 h 4"/>
              </a:gdLst>
              <a:ahLst/>
              <a:cxnLst>
                <a:cxn ang="T12">
                  <a:pos x="T0" y="T1"/>
                </a:cxn>
                <a:cxn ang="T13">
                  <a:pos x="T2" y="T3"/>
                </a:cxn>
                <a:cxn ang="T14">
                  <a:pos x="T4" y="T5"/>
                </a:cxn>
                <a:cxn ang="T15">
                  <a:pos x="T6" y="T7"/>
                </a:cxn>
                <a:cxn ang="T16">
                  <a:pos x="T8" y="T9"/>
                </a:cxn>
                <a:cxn ang="T17">
                  <a:pos x="T10" y="T11"/>
                </a:cxn>
              </a:cxnLst>
              <a:rect l="T18" t="T19" r="T20" b="T21"/>
              <a:pathLst>
                <a:path w="12" h="4">
                  <a:moveTo>
                    <a:pt x="1" y="1"/>
                  </a:moveTo>
                  <a:cubicBezTo>
                    <a:pt x="0" y="1"/>
                    <a:pt x="0" y="3"/>
                    <a:pt x="1" y="3"/>
                  </a:cubicBezTo>
                  <a:cubicBezTo>
                    <a:pt x="4" y="4"/>
                    <a:pt x="7" y="4"/>
                    <a:pt x="11" y="3"/>
                  </a:cubicBezTo>
                  <a:cubicBezTo>
                    <a:pt x="12" y="3"/>
                    <a:pt x="12" y="1"/>
                    <a:pt x="12" y="1"/>
                  </a:cubicBezTo>
                  <a:cubicBezTo>
                    <a:pt x="10" y="0"/>
                    <a:pt x="7" y="0"/>
                    <a:pt x="5" y="0"/>
                  </a:cubicBezTo>
                  <a:cubicBezTo>
                    <a:pt x="3" y="0"/>
                    <a:pt x="2"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91" name="Freeform 748"/>
            <p:cNvSpPr>
              <a:spLocks noChangeAspect="1"/>
            </p:cNvSpPr>
            <p:nvPr/>
          </p:nvSpPr>
          <p:spPr bwMode="auto">
            <a:xfrm>
              <a:off x="5245119" y="1509853"/>
              <a:ext cx="17461" cy="9429"/>
            </a:xfrm>
            <a:custGeom>
              <a:avLst/>
              <a:gdLst>
                <a:gd name="T0" fmla="*/ 2147483647 w 10"/>
                <a:gd name="T1" fmla="*/ 2147483647 h 5"/>
                <a:gd name="T2" fmla="*/ 0 w 10"/>
                <a:gd name="T3" fmla="*/ 2147483647 h 5"/>
                <a:gd name="T4" fmla="*/ 2147483647 w 10"/>
                <a:gd name="T5" fmla="*/ 2147483647 h 5"/>
                <a:gd name="T6" fmla="*/ 2147483647 w 10"/>
                <a:gd name="T7" fmla="*/ 2147483647 h 5"/>
                <a:gd name="T8" fmla="*/ 2147483647 w 10"/>
                <a:gd name="T9" fmla="*/ 0 h 5"/>
                <a:gd name="T10" fmla="*/ 2147483647 w 10"/>
                <a:gd name="T11" fmla="*/ 2147483647 h 5"/>
                <a:gd name="T12" fmla="*/ 2147483647 w 10"/>
                <a:gd name="T13" fmla="*/ 2147483647 h 5"/>
                <a:gd name="T14" fmla="*/ 0 60000 65536"/>
                <a:gd name="T15" fmla="*/ 0 60000 65536"/>
                <a:gd name="T16" fmla="*/ 0 60000 65536"/>
                <a:gd name="T17" fmla="*/ 0 60000 65536"/>
                <a:gd name="T18" fmla="*/ 0 60000 65536"/>
                <a:gd name="T19" fmla="*/ 0 60000 65536"/>
                <a:gd name="T20" fmla="*/ 0 60000 65536"/>
                <a:gd name="T21" fmla="*/ 0 w 10"/>
                <a:gd name="T22" fmla="*/ 0 h 5"/>
                <a:gd name="T23" fmla="*/ 10 w 10"/>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5">
                  <a:moveTo>
                    <a:pt x="1" y="2"/>
                  </a:moveTo>
                  <a:cubicBezTo>
                    <a:pt x="0" y="2"/>
                    <a:pt x="0" y="3"/>
                    <a:pt x="0" y="4"/>
                  </a:cubicBezTo>
                  <a:cubicBezTo>
                    <a:pt x="2" y="5"/>
                    <a:pt x="4" y="5"/>
                    <a:pt x="6" y="4"/>
                  </a:cubicBezTo>
                  <a:cubicBezTo>
                    <a:pt x="7" y="4"/>
                    <a:pt x="9" y="4"/>
                    <a:pt x="10" y="3"/>
                  </a:cubicBezTo>
                  <a:cubicBezTo>
                    <a:pt x="10" y="2"/>
                    <a:pt x="9" y="0"/>
                    <a:pt x="8" y="0"/>
                  </a:cubicBezTo>
                  <a:cubicBezTo>
                    <a:pt x="6" y="0"/>
                    <a:pt x="5" y="0"/>
                    <a:pt x="3" y="1"/>
                  </a:cubicBezTo>
                  <a:cubicBezTo>
                    <a:pt x="2" y="1"/>
                    <a:pt x="1" y="1"/>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92" name="Freeform 749"/>
            <p:cNvSpPr>
              <a:spLocks noChangeAspect="1"/>
            </p:cNvSpPr>
            <p:nvPr/>
          </p:nvSpPr>
          <p:spPr bwMode="auto">
            <a:xfrm>
              <a:off x="5214959" y="1498853"/>
              <a:ext cx="30159" cy="12571"/>
            </a:xfrm>
            <a:custGeom>
              <a:avLst/>
              <a:gdLst>
                <a:gd name="T0" fmla="*/ 0 w 18"/>
                <a:gd name="T1" fmla="*/ 0 h 7"/>
                <a:gd name="T2" fmla="*/ 0 w 18"/>
                <a:gd name="T3" fmla="*/ 2147483647 h 7"/>
                <a:gd name="T4" fmla="*/ 2147483647 w 18"/>
                <a:gd name="T5" fmla="*/ 2147483647 h 7"/>
                <a:gd name="T6" fmla="*/ 2147483647 w 18"/>
                <a:gd name="T7" fmla="*/ 2147483647 h 7"/>
                <a:gd name="T8" fmla="*/ 2147483647 w 18"/>
                <a:gd name="T9" fmla="*/ 2147483647 h 7"/>
                <a:gd name="T10" fmla="*/ 2147483647 w 18"/>
                <a:gd name="T11" fmla="*/ 2147483647 h 7"/>
                <a:gd name="T12" fmla="*/ 0 w 18"/>
                <a:gd name="T13" fmla="*/ 0 h 7"/>
                <a:gd name="T14" fmla="*/ 0 60000 65536"/>
                <a:gd name="T15" fmla="*/ 0 60000 65536"/>
                <a:gd name="T16" fmla="*/ 0 60000 65536"/>
                <a:gd name="T17" fmla="*/ 0 60000 65536"/>
                <a:gd name="T18" fmla="*/ 0 60000 65536"/>
                <a:gd name="T19" fmla="*/ 0 60000 65536"/>
                <a:gd name="T20" fmla="*/ 0 60000 65536"/>
                <a:gd name="T21" fmla="*/ 0 w 18"/>
                <a:gd name="T22" fmla="*/ 0 h 7"/>
                <a:gd name="T23" fmla="*/ 18 w 1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7">
                  <a:moveTo>
                    <a:pt x="0" y="0"/>
                  </a:moveTo>
                  <a:cubicBezTo>
                    <a:pt x="0" y="0"/>
                    <a:pt x="0" y="1"/>
                    <a:pt x="0" y="1"/>
                  </a:cubicBezTo>
                  <a:cubicBezTo>
                    <a:pt x="4" y="3"/>
                    <a:pt x="8" y="3"/>
                    <a:pt x="11" y="5"/>
                  </a:cubicBezTo>
                  <a:cubicBezTo>
                    <a:pt x="13" y="5"/>
                    <a:pt x="15" y="7"/>
                    <a:pt x="16" y="7"/>
                  </a:cubicBezTo>
                  <a:cubicBezTo>
                    <a:pt x="17" y="7"/>
                    <a:pt x="18" y="6"/>
                    <a:pt x="18" y="6"/>
                  </a:cubicBezTo>
                  <a:cubicBezTo>
                    <a:pt x="15" y="4"/>
                    <a:pt x="12" y="3"/>
                    <a:pt x="9" y="2"/>
                  </a:cubicBezTo>
                  <a:cubicBezTo>
                    <a:pt x="6" y="1"/>
                    <a:pt x="3" y="0"/>
                    <a:pt x="0"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993" name="Freeform 750"/>
            <p:cNvSpPr>
              <a:spLocks noChangeAspect="1"/>
            </p:cNvSpPr>
            <p:nvPr/>
          </p:nvSpPr>
          <p:spPr bwMode="auto">
            <a:xfrm>
              <a:off x="5045111" y="1508282"/>
              <a:ext cx="90480" cy="45571"/>
            </a:xfrm>
            <a:custGeom>
              <a:avLst/>
              <a:gdLst>
                <a:gd name="T0" fmla="*/ 2147483647 w 51"/>
                <a:gd name="T1" fmla="*/ 2147483647 h 24"/>
                <a:gd name="T2" fmla="*/ 2147483647 w 51"/>
                <a:gd name="T3" fmla="*/ 2147483647 h 24"/>
                <a:gd name="T4" fmla="*/ 2147483647 w 51"/>
                <a:gd name="T5" fmla="*/ 2147483647 h 24"/>
                <a:gd name="T6" fmla="*/ 2147483647 w 51"/>
                <a:gd name="T7" fmla="*/ 2147483647 h 24"/>
                <a:gd name="T8" fmla="*/ 2147483647 w 51"/>
                <a:gd name="T9" fmla="*/ 2147483647 h 24"/>
                <a:gd name="T10" fmla="*/ 2147483647 w 51"/>
                <a:gd name="T11" fmla="*/ 2147483647 h 24"/>
                <a:gd name="T12" fmla="*/ 2147483647 w 51"/>
                <a:gd name="T13" fmla="*/ 2147483647 h 24"/>
                <a:gd name="T14" fmla="*/ 2147483647 w 51"/>
                <a:gd name="T15" fmla="*/ 2147483647 h 24"/>
                <a:gd name="T16" fmla="*/ 2147483647 w 51"/>
                <a:gd name="T17" fmla="*/ 2147483647 h 24"/>
                <a:gd name="T18" fmla="*/ 2147483647 w 51"/>
                <a:gd name="T19" fmla="*/ 2147483647 h 24"/>
                <a:gd name="T20" fmla="*/ 2147483647 w 51"/>
                <a:gd name="T21" fmla="*/ 2147483647 h 24"/>
                <a:gd name="T22" fmla="*/ 2147483647 w 51"/>
                <a:gd name="T23" fmla="*/ 2147483647 h 24"/>
                <a:gd name="T24" fmla="*/ 2147483647 w 51"/>
                <a:gd name="T25" fmla="*/ 2147483647 h 24"/>
                <a:gd name="T26" fmla="*/ 2147483647 w 51"/>
                <a:gd name="T27" fmla="*/ 2147483647 h 24"/>
                <a:gd name="T28" fmla="*/ 2147483647 w 51"/>
                <a:gd name="T29" fmla="*/ 2147483647 h 24"/>
                <a:gd name="T30" fmla="*/ 2147483647 w 51"/>
                <a:gd name="T31" fmla="*/ 2147483647 h 24"/>
                <a:gd name="T32" fmla="*/ 0 w 51"/>
                <a:gd name="T33" fmla="*/ 2147483647 h 24"/>
                <a:gd name="T34" fmla="*/ 2147483647 w 51"/>
                <a:gd name="T35" fmla="*/ 2147483647 h 24"/>
                <a:gd name="T36" fmla="*/ 2147483647 w 51"/>
                <a:gd name="T37" fmla="*/ 2147483647 h 24"/>
                <a:gd name="T38" fmla="*/ 2147483647 w 51"/>
                <a:gd name="T39" fmla="*/ 2147483647 h 24"/>
                <a:gd name="T40" fmla="*/ 2147483647 w 51"/>
                <a:gd name="T41" fmla="*/ 2147483647 h 24"/>
                <a:gd name="T42" fmla="*/ 2147483647 w 51"/>
                <a:gd name="T43" fmla="*/ 2147483647 h 24"/>
                <a:gd name="T44" fmla="*/ 2147483647 w 51"/>
                <a:gd name="T45" fmla="*/ 2147483647 h 24"/>
                <a:gd name="T46" fmla="*/ 2147483647 w 51"/>
                <a:gd name="T47" fmla="*/ 2147483647 h 24"/>
                <a:gd name="T48" fmla="*/ 2147483647 w 51"/>
                <a:gd name="T49" fmla="*/ 2147483647 h 24"/>
                <a:gd name="T50" fmla="*/ 2147483647 w 51"/>
                <a:gd name="T51" fmla="*/ 2147483647 h 24"/>
                <a:gd name="T52" fmla="*/ 2147483647 w 51"/>
                <a:gd name="T53" fmla="*/ 2147483647 h 24"/>
                <a:gd name="T54" fmla="*/ 2147483647 w 51"/>
                <a:gd name="T55" fmla="*/ 2147483647 h 24"/>
                <a:gd name="T56" fmla="*/ 2147483647 w 51"/>
                <a:gd name="T57" fmla="*/ 2147483647 h 24"/>
                <a:gd name="T58" fmla="*/ 2147483647 w 51"/>
                <a:gd name="T59" fmla="*/ 0 h 24"/>
                <a:gd name="T60" fmla="*/ 2147483647 w 51"/>
                <a:gd name="T61" fmla="*/ 2147483647 h 24"/>
                <a:gd name="T62" fmla="*/ 2147483647 w 51"/>
                <a:gd name="T63" fmla="*/ 2147483647 h 24"/>
                <a:gd name="T64" fmla="*/ 2147483647 w 51"/>
                <a:gd name="T65" fmla="*/ 2147483647 h 24"/>
                <a:gd name="T66" fmla="*/ 2147483647 w 51"/>
                <a:gd name="T67" fmla="*/ 2147483647 h 24"/>
                <a:gd name="T68" fmla="*/ 2147483647 w 51"/>
                <a:gd name="T69" fmla="*/ 2147483647 h 24"/>
                <a:gd name="T70" fmla="*/ 2147483647 w 51"/>
                <a:gd name="T71" fmla="*/ 2147483647 h 24"/>
                <a:gd name="T72" fmla="*/ 2147483647 w 51"/>
                <a:gd name="T73" fmla="*/ 2147483647 h 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
                <a:gd name="T112" fmla="*/ 0 h 24"/>
                <a:gd name="T113" fmla="*/ 51 w 51"/>
                <a:gd name="T114" fmla="*/ 24 h 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 h="24">
                  <a:moveTo>
                    <a:pt x="50" y="5"/>
                  </a:moveTo>
                  <a:cubicBezTo>
                    <a:pt x="51" y="6"/>
                    <a:pt x="51" y="8"/>
                    <a:pt x="50" y="8"/>
                  </a:cubicBezTo>
                  <a:cubicBezTo>
                    <a:pt x="48" y="9"/>
                    <a:pt x="46" y="10"/>
                    <a:pt x="44" y="10"/>
                  </a:cubicBezTo>
                  <a:cubicBezTo>
                    <a:pt x="41" y="10"/>
                    <a:pt x="38" y="9"/>
                    <a:pt x="35" y="10"/>
                  </a:cubicBezTo>
                  <a:cubicBezTo>
                    <a:pt x="33" y="11"/>
                    <a:pt x="32" y="14"/>
                    <a:pt x="30" y="14"/>
                  </a:cubicBezTo>
                  <a:cubicBezTo>
                    <a:pt x="27" y="14"/>
                    <a:pt x="25" y="12"/>
                    <a:pt x="22" y="12"/>
                  </a:cubicBezTo>
                  <a:cubicBezTo>
                    <a:pt x="21" y="13"/>
                    <a:pt x="18" y="14"/>
                    <a:pt x="19" y="15"/>
                  </a:cubicBezTo>
                  <a:cubicBezTo>
                    <a:pt x="19" y="17"/>
                    <a:pt x="24" y="17"/>
                    <a:pt x="24" y="19"/>
                  </a:cubicBezTo>
                  <a:cubicBezTo>
                    <a:pt x="24" y="20"/>
                    <a:pt x="20" y="19"/>
                    <a:pt x="19" y="19"/>
                  </a:cubicBezTo>
                  <a:cubicBezTo>
                    <a:pt x="18" y="20"/>
                    <a:pt x="16" y="21"/>
                    <a:pt x="15" y="21"/>
                  </a:cubicBezTo>
                  <a:cubicBezTo>
                    <a:pt x="14" y="21"/>
                    <a:pt x="13" y="21"/>
                    <a:pt x="12" y="21"/>
                  </a:cubicBezTo>
                  <a:cubicBezTo>
                    <a:pt x="10" y="21"/>
                    <a:pt x="8" y="24"/>
                    <a:pt x="8" y="23"/>
                  </a:cubicBezTo>
                  <a:cubicBezTo>
                    <a:pt x="7" y="21"/>
                    <a:pt x="10" y="19"/>
                    <a:pt x="11" y="18"/>
                  </a:cubicBezTo>
                  <a:cubicBezTo>
                    <a:pt x="11" y="17"/>
                    <a:pt x="13" y="16"/>
                    <a:pt x="12" y="16"/>
                  </a:cubicBezTo>
                  <a:cubicBezTo>
                    <a:pt x="10" y="16"/>
                    <a:pt x="8" y="16"/>
                    <a:pt x="6" y="17"/>
                  </a:cubicBezTo>
                  <a:cubicBezTo>
                    <a:pt x="5" y="18"/>
                    <a:pt x="5" y="21"/>
                    <a:pt x="4" y="21"/>
                  </a:cubicBezTo>
                  <a:cubicBezTo>
                    <a:pt x="2" y="21"/>
                    <a:pt x="0" y="18"/>
                    <a:pt x="0" y="16"/>
                  </a:cubicBezTo>
                  <a:cubicBezTo>
                    <a:pt x="0" y="15"/>
                    <a:pt x="2" y="13"/>
                    <a:pt x="3" y="13"/>
                  </a:cubicBezTo>
                  <a:cubicBezTo>
                    <a:pt x="4" y="13"/>
                    <a:pt x="5" y="14"/>
                    <a:pt x="6" y="15"/>
                  </a:cubicBezTo>
                  <a:cubicBezTo>
                    <a:pt x="8" y="15"/>
                    <a:pt x="10" y="15"/>
                    <a:pt x="12" y="14"/>
                  </a:cubicBezTo>
                  <a:cubicBezTo>
                    <a:pt x="13" y="13"/>
                    <a:pt x="9" y="13"/>
                    <a:pt x="9" y="12"/>
                  </a:cubicBezTo>
                  <a:cubicBezTo>
                    <a:pt x="9" y="11"/>
                    <a:pt x="12" y="12"/>
                    <a:pt x="12" y="11"/>
                  </a:cubicBezTo>
                  <a:cubicBezTo>
                    <a:pt x="11" y="10"/>
                    <a:pt x="8" y="10"/>
                    <a:pt x="9" y="10"/>
                  </a:cubicBezTo>
                  <a:cubicBezTo>
                    <a:pt x="10" y="8"/>
                    <a:pt x="12" y="8"/>
                    <a:pt x="14" y="8"/>
                  </a:cubicBezTo>
                  <a:cubicBezTo>
                    <a:pt x="15" y="8"/>
                    <a:pt x="16" y="10"/>
                    <a:pt x="18" y="10"/>
                  </a:cubicBezTo>
                  <a:cubicBezTo>
                    <a:pt x="20" y="10"/>
                    <a:pt x="22" y="10"/>
                    <a:pt x="23" y="8"/>
                  </a:cubicBezTo>
                  <a:cubicBezTo>
                    <a:pt x="24" y="8"/>
                    <a:pt x="24" y="7"/>
                    <a:pt x="24" y="6"/>
                  </a:cubicBezTo>
                  <a:cubicBezTo>
                    <a:pt x="24" y="5"/>
                    <a:pt x="22" y="5"/>
                    <a:pt x="21" y="4"/>
                  </a:cubicBezTo>
                  <a:cubicBezTo>
                    <a:pt x="21" y="3"/>
                    <a:pt x="22" y="2"/>
                    <a:pt x="22" y="2"/>
                  </a:cubicBezTo>
                  <a:cubicBezTo>
                    <a:pt x="25" y="1"/>
                    <a:pt x="29" y="0"/>
                    <a:pt x="32" y="0"/>
                  </a:cubicBezTo>
                  <a:cubicBezTo>
                    <a:pt x="33" y="0"/>
                    <a:pt x="34" y="2"/>
                    <a:pt x="35" y="2"/>
                  </a:cubicBezTo>
                  <a:cubicBezTo>
                    <a:pt x="36" y="2"/>
                    <a:pt x="37" y="1"/>
                    <a:pt x="39" y="1"/>
                  </a:cubicBezTo>
                  <a:cubicBezTo>
                    <a:pt x="39" y="1"/>
                    <a:pt x="40" y="2"/>
                    <a:pt x="40" y="2"/>
                  </a:cubicBezTo>
                  <a:cubicBezTo>
                    <a:pt x="38" y="4"/>
                    <a:pt x="35" y="3"/>
                    <a:pt x="34" y="5"/>
                  </a:cubicBezTo>
                  <a:cubicBezTo>
                    <a:pt x="33" y="5"/>
                    <a:pt x="34" y="6"/>
                    <a:pt x="35" y="6"/>
                  </a:cubicBezTo>
                  <a:cubicBezTo>
                    <a:pt x="37" y="6"/>
                    <a:pt x="40" y="4"/>
                    <a:pt x="43" y="4"/>
                  </a:cubicBezTo>
                  <a:cubicBezTo>
                    <a:pt x="45" y="4"/>
                    <a:pt x="48" y="4"/>
                    <a:pt x="50" y="5"/>
                  </a:cubicBezTo>
                  <a:close/>
                </a:path>
              </a:pathLst>
            </a:custGeom>
            <a:solidFill>
              <a:srgbClr val="F47729">
                <a:lumMod val="40000"/>
                <a:lumOff val="60000"/>
              </a:srgbClr>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94" name="Freeform 751"/>
            <p:cNvSpPr>
              <a:spLocks noChangeAspect="1"/>
            </p:cNvSpPr>
            <p:nvPr/>
          </p:nvSpPr>
          <p:spPr bwMode="auto">
            <a:xfrm>
              <a:off x="5010190" y="1509853"/>
              <a:ext cx="68257" cy="22000"/>
            </a:xfrm>
            <a:custGeom>
              <a:avLst/>
              <a:gdLst>
                <a:gd name="T0" fmla="*/ 2147483647 w 39"/>
                <a:gd name="T1" fmla="*/ 0 h 12"/>
                <a:gd name="T2" fmla="*/ 2147483647 w 39"/>
                <a:gd name="T3" fmla="*/ 2147483647 h 12"/>
                <a:gd name="T4" fmla="*/ 2147483647 w 39"/>
                <a:gd name="T5" fmla="*/ 2147483647 h 12"/>
                <a:gd name="T6" fmla="*/ 2147483647 w 39"/>
                <a:gd name="T7" fmla="*/ 2147483647 h 12"/>
                <a:gd name="T8" fmla="*/ 2147483647 w 39"/>
                <a:gd name="T9" fmla="*/ 2147483647 h 12"/>
                <a:gd name="T10" fmla="*/ 2147483647 w 39"/>
                <a:gd name="T11" fmla="*/ 2147483647 h 12"/>
                <a:gd name="T12" fmla="*/ 2147483647 w 39"/>
                <a:gd name="T13" fmla="*/ 2147483647 h 12"/>
                <a:gd name="T14" fmla="*/ 2147483647 w 39"/>
                <a:gd name="T15" fmla="*/ 2147483647 h 12"/>
                <a:gd name="T16" fmla="*/ 2147483647 w 39"/>
                <a:gd name="T17" fmla="*/ 2147483647 h 12"/>
                <a:gd name="T18" fmla="*/ 2147483647 w 39"/>
                <a:gd name="T19" fmla="*/ 2147483647 h 12"/>
                <a:gd name="T20" fmla="*/ 2147483647 w 39"/>
                <a:gd name="T21" fmla="*/ 2147483647 h 12"/>
                <a:gd name="T22" fmla="*/ 2147483647 w 39"/>
                <a:gd name="T23" fmla="*/ 2147483647 h 12"/>
                <a:gd name="T24" fmla="*/ 2147483647 w 39"/>
                <a:gd name="T25" fmla="*/ 2147483647 h 12"/>
                <a:gd name="T26" fmla="*/ 2147483647 w 39"/>
                <a:gd name="T27" fmla="*/ 2147483647 h 12"/>
                <a:gd name="T28" fmla="*/ 2147483647 w 39"/>
                <a:gd name="T29" fmla="*/ 2147483647 h 12"/>
                <a:gd name="T30" fmla="*/ 2147483647 w 39"/>
                <a:gd name="T31" fmla="*/ 0 h 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9"/>
                <a:gd name="T49" fmla="*/ 0 h 12"/>
                <a:gd name="T50" fmla="*/ 39 w 39"/>
                <a:gd name="T51" fmla="*/ 12 h 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9" h="12">
                  <a:moveTo>
                    <a:pt x="22" y="0"/>
                  </a:moveTo>
                  <a:cubicBezTo>
                    <a:pt x="26" y="0"/>
                    <a:pt x="31" y="0"/>
                    <a:pt x="36" y="1"/>
                  </a:cubicBezTo>
                  <a:cubicBezTo>
                    <a:pt x="37" y="2"/>
                    <a:pt x="39" y="3"/>
                    <a:pt x="39" y="5"/>
                  </a:cubicBezTo>
                  <a:cubicBezTo>
                    <a:pt x="39" y="6"/>
                    <a:pt x="36" y="6"/>
                    <a:pt x="35" y="5"/>
                  </a:cubicBezTo>
                  <a:cubicBezTo>
                    <a:pt x="32" y="5"/>
                    <a:pt x="30" y="3"/>
                    <a:pt x="28" y="3"/>
                  </a:cubicBezTo>
                  <a:cubicBezTo>
                    <a:pt x="26" y="3"/>
                    <a:pt x="26" y="6"/>
                    <a:pt x="25" y="7"/>
                  </a:cubicBezTo>
                  <a:cubicBezTo>
                    <a:pt x="24" y="7"/>
                    <a:pt x="22" y="6"/>
                    <a:pt x="21" y="6"/>
                  </a:cubicBezTo>
                  <a:cubicBezTo>
                    <a:pt x="19" y="7"/>
                    <a:pt x="17" y="9"/>
                    <a:pt x="15" y="11"/>
                  </a:cubicBezTo>
                  <a:cubicBezTo>
                    <a:pt x="13" y="11"/>
                    <a:pt x="12" y="12"/>
                    <a:pt x="11" y="12"/>
                  </a:cubicBezTo>
                  <a:cubicBezTo>
                    <a:pt x="10" y="12"/>
                    <a:pt x="11" y="10"/>
                    <a:pt x="10" y="10"/>
                  </a:cubicBezTo>
                  <a:cubicBezTo>
                    <a:pt x="9" y="9"/>
                    <a:pt x="7" y="9"/>
                    <a:pt x="6" y="9"/>
                  </a:cubicBezTo>
                  <a:cubicBezTo>
                    <a:pt x="4" y="9"/>
                    <a:pt x="2" y="10"/>
                    <a:pt x="1" y="9"/>
                  </a:cubicBezTo>
                  <a:cubicBezTo>
                    <a:pt x="0" y="8"/>
                    <a:pt x="2" y="7"/>
                    <a:pt x="3" y="7"/>
                  </a:cubicBezTo>
                  <a:cubicBezTo>
                    <a:pt x="7" y="6"/>
                    <a:pt x="10" y="7"/>
                    <a:pt x="13" y="7"/>
                  </a:cubicBezTo>
                  <a:cubicBezTo>
                    <a:pt x="15" y="6"/>
                    <a:pt x="17" y="5"/>
                    <a:pt x="19" y="3"/>
                  </a:cubicBezTo>
                  <a:cubicBezTo>
                    <a:pt x="20" y="2"/>
                    <a:pt x="20" y="1"/>
                    <a:pt x="2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srgbClr val="FDD1A7"/>
                </a:solidFill>
                <a:latin typeface="Arial"/>
              </a:endParaRPr>
            </a:p>
          </p:txBody>
        </p:sp>
        <p:sp>
          <p:nvSpPr>
            <p:cNvPr id="1995" name="Freeform 752"/>
            <p:cNvSpPr>
              <a:spLocks noChangeAspect="1"/>
            </p:cNvSpPr>
            <p:nvPr/>
          </p:nvSpPr>
          <p:spPr bwMode="auto">
            <a:xfrm>
              <a:off x="5102256" y="1489425"/>
              <a:ext cx="11112" cy="14142"/>
            </a:xfrm>
            <a:custGeom>
              <a:avLst/>
              <a:gdLst>
                <a:gd name="T0" fmla="*/ 2147483647 w 6"/>
                <a:gd name="T1" fmla="*/ 2147483647 h 8"/>
                <a:gd name="T2" fmla="*/ 2147483647 w 6"/>
                <a:gd name="T3" fmla="*/ 2147483647 h 8"/>
                <a:gd name="T4" fmla="*/ 2147483647 w 6"/>
                <a:gd name="T5" fmla="*/ 2147483647 h 8"/>
                <a:gd name="T6" fmla="*/ 2147483647 w 6"/>
                <a:gd name="T7" fmla="*/ 2147483647 h 8"/>
                <a:gd name="T8" fmla="*/ 2147483647 w 6"/>
                <a:gd name="T9" fmla="*/ 2147483647 h 8"/>
                <a:gd name="T10" fmla="*/ 0 60000 65536"/>
                <a:gd name="T11" fmla="*/ 0 60000 65536"/>
                <a:gd name="T12" fmla="*/ 0 60000 65536"/>
                <a:gd name="T13" fmla="*/ 0 60000 65536"/>
                <a:gd name="T14" fmla="*/ 0 60000 65536"/>
                <a:gd name="T15" fmla="*/ 0 w 6"/>
                <a:gd name="T16" fmla="*/ 0 h 8"/>
                <a:gd name="T17" fmla="*/ 6 w 6"/>
                <a:gd name="T18" fmla="*/ 8 h 8"/>
              </a:gdLst>
              <a:ahLst/>
              <a:cxnLst>
                <a:cxn ang="T10">
                  <a:pos x="T0" y="T1"/>
                </a:cxn>
                <a:cxn ang="T11">
                  <a:pos x="T2" y="T3"/>
                </a:cxn>
                <a:cxn ang="T12">
                  <a:pos x="T4" y="T5"/>
                </a:cxn>
                <a:cxn ang="T13">
                  <a:pos x="T6" y="T7"/>
                </a:cxn>
                <a:cxn ang="T14">
                  <a:pos x="T8" y="T9"/>
                </a:cxn>
              </a:cxnLst>
              <a:rect l="T15" t="T16" r="T17" b="T18"/>
              <a:pathLst>
                <a:path w="6" h="8">
                  <a:moveTo>
                    <a:pt x="2" y="1"/>
                  </a:moveTo>
                  <a:cubicBezTo>
                    <a:pt x="3" y="0"/>
                    <a:pt x="6" y="2"/>
                    <a:pt x="6" y="3"/>
                  </a:cubicBezTo>
                  <a:cubicBezTo>
                    <a:pt x="6" y="5"/>
                    <a:pt x="4" y="5"/>
                    <a:pt x="3" y="6"/>
                  </a:cubicBezTo>
                  <a:cubicBezTo>
                    <a:pt x="3" y="7"/>
                    <a:pt x="2" y="8"/>
                    <a:pt x="2" y="8"/>
                  </a:cubicBezTo>
                  <a:cubicBezTo>
                    <a:pt x="1" y="6"/>
                    <a:pt x="0" y="3"/>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96" name="Freeform 753"/>
            <p:cNvSpPr>
              <a:spLocks noChangeAspect="1"/>
            </p:cNvSpPr>
            <p:nvPr/>
          </p:nvSpPr>
          <p:spPr bwMode="auto">
            <a:xfrm>
              <a:off x="5099082" y="1534996"/>
              <a:ext cx="9524" cy="12571"/>
            </a:xfrm>
            <a:custGeom>
              <a:avLst/>
              <a:gdLst>
                <a:gd name="T0" fmla="*/ 0 w 6"/>
                <a:gd name="T1" fmla="*/ 2147483647 h 7"/>
                <a:gd name="T2" fmla="*/ 2147483647 w 6"/>
                <a:gd name="T3" fmla="*/ 0 h 7"/>
                <a:gd name="T4" fmla="*/ 2147483647 w 6"/>
                <a:gd name="T5" fmla="*/ 2147483647 h 7"/>
                <a:gd name="T6" fmla="*/ 2147483647 w 6"/>
                <a:gd name="T7" fmla="*/ 2147483647 h 7"/>
                <a:gd name="T8" fmla="*/ 2147483647 w 6"/>
                <a:gd name="T9" fmla="*/ 2147483647 h 7"/>
                <a:gd name="T10" fmla="*/ 0 w 6"/>
                <a:gd name="T11" fmla="*/ 2147483647 h 7"/>
                <a:gd name="T12" fmla="*/ 0 60000 65536"/>
                <a:gd name="T13" fmla="*/ 0 60000 65536"/>
                <a:gd name="T14" fmla="*/ 0 60000 65536"/>
                <a:gd name="T15" fmla="*/ 0 60000 65536"/>
                <a:gd name="T16" fmla="*/ 0 60000 65536"/>
                <a:gd name="T17" fmla="*/ 0 60000 65536"/>
                <a:gd name="T18" fmla="*/ 0 w 6"/>
                <a:gd name="T19" fmla="*/ 0 h 7"/>
                <a:gd name="T20" fmla="*/ 6 w 6"/>
                <a:gd name="T21" fmla="*/ 7 h 7"/>
              </a:gdLst>
              <a:ahLst/>
              <a:cxnLst>
                <a:cxn ang="T12">
                  <a:pos x="T0" y="T1"/>
                </a:cxn>
                <a:cxn ang="T13">
                  <a:pos x="T2" y="T3"/>
                </a:cxn>
                <a:cxn ang="T14">
                  <a:pos x="T4" y="T5"/>
                </a:cxn>
                <a:cxn ang="T15">
                  <a:pos x="T6" y="T7"/>
                </a:cxn>
                <a:cxn ang="T16">
                  <a:pos x="T8" y="T9"/>
                </a:cxn>
                <a:cxn ang="T17">
                  <a:pos x="T10" y="T11"/>
                </a:cxn>
              </a:cxnLst>
              <a:rect l="T18" t="T19" r="T20" b="T21"/>
              <a:pathLst>
                <a:path w="6" h="7">
                  <a:moveTo>
                    <a:pt x="0" y="3"/>
                  </a:moveTo>
                  <a:cubicBezTo>
                    <a:pt x="0" y="2"/>
                    <a:pt x="2" y="1"/>
                    <a:pt x="3" y="0"/>
                  </a:cubicBezTo>
                  <a:cubicBezTo>
                    <a:pt x="4" y="0"/>
                    <a:pt x="6" y="0"/>
                    <a:pt x="6" y="1"/>
                  </a:cubicBezTo>
                  <a:cubicBezTo>
                    <a:pt x="6" y="2"/>
                    <a:pt x="6" y="5"/>
                    <a:pt x="5" y="6"/>
                  </a:cubicBezTo>
                  <a:cubicBezTo>
                    <a:pt x="4" y="7"/>
                    <a:pt x="2" y="7"/>
                    <a:pt x="1" y="7"/>
                  </a:cubicBezTo>
                  <a:cubicBezTo>
                    <a:pt x="0" y="6"/>
                    <a:pt x="0" y="5"/>
                    <a:pt x="0"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97" name="Freeform 754"/>
            <p:cNvSpPr>
              <a:spLocks noChangeAspect="1"/>
            </p:cNvSpPr>
            <p:nvPr/>
          </p:nvSpPr>
          <p:spPr bwMode="auto">
            <a:xfrm>
              <a:off x="5103844" y="1544424"/>
              <a:ext cx="31747" cy="15714"/>
            </a:xfrm>
            <a:custGeom>
              <a:avLst/>
              <a:gdLst>
                <a:gd name="T0" fmla="*/ 2147483647 w 17"/>
                <a:gd name="T1" fmla="*/ 2147483647 h 9"/>
                <a:gd name="T2" fmla="*/ 2147483647 w 17"/>
                <a:gd name="T3" fmla="*/ 2147483647 h 9"/>
                <a:gd name="T4" fmla="*/ 2147483647 w 17"/>
                <a:gd name="T5" fmla="*/ 2147483647 h 9"/>
                <a:gd name="T6" fmla="*/ 2147483647 w 17"/>
                <a:gd name="T7" fmla="*/ 2147483647 h 9"/>
                <a:gd name="T8" fmla="*/ 2147483647 w 17"/>
                <a:gd name="T9" fmla="*/ 2147483647 h 9"/>
                <a:gd name="T10" fmla="*/ 2147483647 w 17"/>
                <a:gd name="T11" fmla="*/ 2147483647 h 9"/>
                <a:gd name="T12" fmla="*/ 2147483647 w 17"/>
                <a:gd name="T13" fmla="*/ 2147483647 h 9"/>
                <a:gd name="T14" fmla="*/ 2147483647 w 17"/>
                <a:gd name="T15" fmla="*/ 2147483647 h 9"/>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9"/>
                <a:gd name="T26" fmla="*/ 17 w 17"/>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9">
                  <a:moveTo>
                    <a:pt x="1" y="5"/>
                  </a:moveTo>
                  <a:cubicBezTo>
                    <a:pt x="0" y="6"/>
                    <a:pt x="3" y="7"/>
                    <a:pt x="4" y="8"/>
                  </a:cubicBezTo>
                  <a:cubicBezTo>
                    <a:pt x="8" y="8"/>
                    <a:pt x="12" y="9"/>
                    <a:pt x="16" y="8"/>
                  </a:cubicBezTo>
                  <a:cubicBezTo>
                    <a:pt x="17" y="8"/>
                    <a:pt x="16" y="7"/>
                    <a:pt x="16" y="6"/>
                  </a:cubicBezTo>
                  <a:cubicBezTo>
                    <a:pt x="15" y="5"/>
                    <a:pt x="14" y="4"/>
                    <a:pt x="13" y="3"/>
                  </a:cubicBezTo>
                  <a:cubicBezTo>
                    <a:pt x="12" y="3"/>
                    <a:pt x="11" y="0"/>
                    <a:pt x="10" y="1"/>
                  </a:cubicBezTo>
                  <a:cubicBezTo>
                    <a:pt x="8" y="2"/>
                    <a:pt x="9" y="5"/>
                    <a:pt x="7" y="6"/>
                  </a:cubicBezTo>
                  <a:cubicBezTo>
                    <a:pt x="5" y="7"/>
                    <a:pt x="3" y="5"/>
                    <a:pt x="1" y="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1998" name="Freeform 755"/>
            <p:cNvSpPr>
              <a:spLocks noChangeAspect="1"/>
            </p:cNvSpPr>
            <p:nvPr/>
          </p:nvSpPr>
          <p:spPr bwMode="auto">
            <a:xfrm>
              <a:off x="6594373" y="4079125"/>
              <a:ext cx="17461" cy="17285"/>
            </a:xfrm>
            <a:custGeom>
              <a:avLst/>
              <a:gdLst>
                <a:gd name="T0" fmla="*/ 1 w 10"/>
                <a:gd name="T1" fmla="*/ 3 h 9"/>
                <a:gd name="T2" fmla="*/ 6 w 10"/>
                <a:gd name="T3" fmla="*/ 1 h 9"/>
                <a:gd name="T4" fmla="*/ 9 w 10"/>
                <a:gd name="T5" fmla="*/ 7 h 9"/>
                <a:gd name="T6" fmla="*/ 4 w 10"/>
                <a:gd name="T7" fmla="*/ 6 h 9"/>
                <a:gd name="T8" fmla="*/ 1 w 10"/>
                <a:gd name="T9" fmla="*/ 3 h 9"/>
                <a:gd name="T10" fmla="*/ 0 60000 65536"/>
                <a:gd name="T11" fmla="*/ 0 60000 65536"/>
                <a:gd name="T12" fmla="*/ 0 60000 65536"/>
                <a:gd name="T13" fmla="*/ 0 60000 65536"/>
                <a:gd name="T14" fmla="*/ 0 60000 65536"/>
                <a:gd name="T15" fmla="*/ 0 w 10"/>
                <a:gd name="T16" fmla="*/ 0 h 9"/>
                <a:gd name="T17" fmla="*/ 10 w 10"/>
                <a:gd name="T18" fmla="*/ 9 h 9"/>
              </a:gdLst>
              <a:ahLst/>
              <a:cxnLst>
                <a:cxn ang="T10">
                  <a:pos x="T0" y="T1"/>
                </a:cxn>
                <a:cxn ang="T11">
                  <a:pos x="T2" y="T3"/>
                </a:cxn>
                <a:cxn ang="T12">
                  <a:pos x="T4" y="T5"/>
                </a:cxn>
                <a:cxn ang="T13">
                  <a:pos x="T6" y="T7"/>
                </a:cxn>
                <a:cxn ang="T14">
                  <a:pos x="T8" y="T9"/>
                </a:cxn>
              </a:cxnLst>
              <a:rect l="T15" t="T16" r="T17" b="T18"/>
              <a:pathLst>
                <a:path w="10" h="9">
                  <a:moveTo>
                    <a:pt x="1" y="3"/>
                  </a:moveTo>
                  <a:cubicBezTo>
                    <a:pt x="2" y="1"/>
                    <a:pt x="5" y="0"/>
                    <a:pt x="6" y="1"/>
                  </a:cubicBezTo>
                  <a:cubicBezTo>
                    <a:pt x="8" y="2"/>
                    <a:pt x="10" y="5"/>
                    <a:pt x="9" y="7"/>
                  </a:cubicBezTo>
                  <a:cubicBezTo>
                    <a:pt x="8" y="9"/>
                    <a:pt x="5" y="7"/>
                    <a:pt x="4" y="6"/>
                  </a:cubicBezTo>
                  <a:cubicBezTo>
                    <a:pt x="2" y="5"/>
                    <a:pt x="0" y="4"/>
                    <a:pt x="1"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1999" name="Freeform 756"/>
            <p:cNvSpPr>
              <a:spLocks noChangeAspect="1"/>
            </p:cNvSpPr>
            <p:nvPr/>
          </p:nvSpPr>
          <p:spPr bwMode="auto">
            <a:xfrm>
              <a:off x="6900734" y="3940840"/>
              <a:ext cx="109527" cy="109999"/>
            </a:xfrm>
            <a:custGeom>
              <a:avLst/>
              <a:gdLst>
                <a:gd name="T0" fmla="*/ 58 w 63"/>
                <a:gd name="T1" fmla="*/ 47 h 58"/>
                <a:gd name="T2" fmla="*/ 58 w 63"/>
                <a:gd name="T3" fmla="*/ 38 h 58"/>
                <a:gd name="T4" fmla="*/ 63 w 63"/>
                <a:gd name="T5" fmla="*/ 32 h 58"/>
                <a:gd name="T6" fmla="*/ 59 w 63"/>
                <a:gd name="T7" fmla="*/ 24 h 58"/>
                <a:gd name="T8" fmla="*/ 58 w 63"/>
                <a:gd name="T9" fmla="*/ 14 h 58"/>
                <a:gd name="T10" fmla="*/ 54 w 63"/>
                <a:gd name="T11" fmla="*/ 14 h 58"/>
                <a:gd name="T12" fmla="*/ 58 w 63"/>
                <a:gd name="T13" fmla="*/ 9 h 58"/>
                <a:gd name="T14" fmla="*/ 54 w 63"/>
                <a:gd name="T15" fmla="*/ 4 h 58"/>
                <a:gd name="T16" fmla="*/ 48 w 63"/>
                <a:gd name="T17" fmla="*/ 1 h 58"/>
                <a:gd name="T18" fmla="*/ 45 w 63"/>
                <a:gd name="T19" fmla="*/ 7 h 58"/>
                <a:gd name="T20" fmla="*/ 41 w 63"/>
                <a:gd name="T21" fmla="*/ 5 h 58"/>
                <a:gd name="T22" fmla="*/ 40 w 63"/>
                <a:gd name="T23" fmla="*/ 8 h 58"/>
                <a:gd name="T24" fmla="*/ 36 w 63"/>
                <a:gd name="T25" fmla="*/ 7 h 58"/>
                <a:gd name="T26" fmla="*/ 34 w 63"/>
                <a:gd name="T27" fmla="*/ 15 h 58"/>
                <a:gd name="T28" fmla="*/ 30 w 63"/>
                <a:gd name="T29" fmla="*/ 14 h 58"/>
                <a:gd name="T30" fmla="*/ 29 w 63"/>
                <a:gd name="T31" fmla="*/ 20 h 58"/>
                <a:gd name="T32" fmla="*/ 23 w 63"/>
                <a:gd name="T33" fmla="*/ 21 h 58"/>
                <a:gd name="T34" fmla="*/ 25 w 63"/>
                <a:gd name="T35" fmla="*/ 15 h 58"/>
                <a:gd name="T36" fmla="*/ 19 w 63"/>
                <a:gd name="T37" fmla="*/ 14 h 58"/>
                <a:gd name="T38" fmla="*/ 14 w 63"/>
                <a:gd name="T39" fmla="*/ 18 h 58"/>
                <a:gd name="T40" fmla="*/ 8 w 63"/>
                <a:gd name="T41" fmla="*/ 21 h 58"/>
                <a:gd name="T42" fmla="*/ 1 w 63"/>
                <a:gd name="T43" fmla="*/ 31 h 58"/>
                <a:gd name="T44" fmla="*/ 2 w 63"/>
                <a:gd name="T45" fmla="*/ 38 h 58"/>
                <a:gd name="T46" fmla="*/ 11 w 63"/>
                <a:gd name="T47" fmla="*/ 26 h 58"/>
                <a:gd name="T48" fmla="*/ 12 w 63"/>
                <a:gd name="T49" fmla="*/ 30 h 58"/>
                <a:gd name="T50" fmla="*/ 16 w 63"/>
                <a:gd name="T51" fmla="*/ 25 h 58"/>
                <a:gd name="T52" fmla="*/ 20 w 63"/>
                <a:gd name="T53" fmla="*/ 30 h 58"/>
                <a:gd name="T54" fmla="*/ 23 w 63"/>
                <a:gd name="T55" fmla="*/ 25 h 58"/>
                <a:gd name="T56" fmla="*/ 32 w 63"/>
                <a:gd name="T57" fmla="*/ 30 h 58"/>
                <a:gd name="T58" fmla="*/ 27 w 63"/>
                <a:gd name="T59" fmla="*/ 36 h 58"/>
                <a:gd name="T60" fmla="*/ 31 w 63"/>
                <a:gd name="T61" fmla="*/ 47 h 58"/>
                <a:gd name="T62" fmla="*/ 41 w 63"/>
                <a:gd name="T63" fmla="*/ 53 h 58"/>
                <a:gd name="T64" fmla="*/ 45 w 63"/>
                <a:gd name="T65" fmla="*/ 49 h 58"/>
                <a:gd name="T66" fmla="*/ 47 w 63"/>
                <a:gd name="T67" fmla="*/ 57 h 58"/>
                <a:gd name="T68" fmla="*/ 51 w 63"/>
                <a:gd name="T69" fmla="*/ 50 h 58"/>
                <a:gd name="T70" fmla="*/ 48 w 63"/>
                <a:gd name="T71" fmla="*/ 43 h 58"/>
                <a:gd name="T72" fmla="*/ 46 w 63"/>
                <a:gd name="T73" fmla="*/ 37 h 58"/>
                <a:gd name="T74" fmla="*/ 52 w 63"/>
                <a:gd name="T75" fmla="*/ 32 h 58"/>
                <a:gd name="T76" fmla="*/ 54 w 63"/>
                <a:gd name="T77" fmla="*/ 43 h 58"/>
                <a:gd name="T78" fmla="*/ 58 w 63"/>
                <a:gd name="T79" fmla="*/ 47 h 5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
                <a:gd name="T121" fmla="*/ 0 h 58"/>
                <a:gd name="T122" fmla="*/ 63 w 63"/>
                <a:gd name="T123" fmla="*/ 58 h 5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 h="58">
                  <a:moveTo>
                    <a:pt x="58" y="47"/>
                  </a:moveTo>
                  <a:cubicBezTo>
                    <a:pt x="59" y="44"/>
                    <a:pt x="57" y="41"/>
                    <a:pt x="58" y="38"/>
                  </a:cubicBezTo>
                  <a:cubicBezTo>
                    <a:pt x="59" y="35"/>
                    <a:pt x="63" y="35"/>
                    <a:pt x="63" y="32"/>
                  </a:cubicBezTo>
                  <a:cubicBezTo>
                    <a:pt x="63" y="29"/>
                    <a:pt x="60" y="27"/>
                    <a:pt x="59" y="24"/>
                  </a:cubicBezTo>
                  <a:cubicBezTo>
                    <a:pt x="58" y="21"/>
                    <a:pt x="59" y="17"/>
                    <a:pt x="58" y="14"/>
                  </a:cubicBezTo>
                  <a:cubicBezTo>
                    <a:pt x="57" y="13"/>
                    <a:pt x="54" y="16"/>
                    <a:pt x="54" y="14"/>
                  </a:cubicBezTo>
                  <a:cubicBezTo>
                    <a:pt x="54" y="12"/>
                    <a:pt x="58" y="11"/>
                    <a:pt x="58" y="9"/>
                  </a:cubicBezTo>
                  <a:cubicBezTo>
                    <a:pt x="58" y="7"/>
                    <a:pt x="56" y="5"/>
                    <a:pt x="54" y="4"/>
                  </a:cubicBezTo>
                  <a:cubicBezTo>
                    <a:pt x="53" y="2"/>
                    <a:pt x="50" y="0"/>
                    <a:pt x="48" y="1"/>
                  </a:cubicBezTo>
                  <a:cubicBezTo>
                    <a:pt x="46" y="2"/>
                    <a:pt x="47" y="6"/>
                    <a:pt x="45" y="7"/>
                  </a:cubicBezTo>
                  <a:cubicBezTo>
                    <a:pt x="44" y="8"/>
                    <a:pt x="42" y="5"/>
                    <a:pt x="41" y="5"/>
                  </a:cubicBezTo>
                  <a:cubicBezTo>
                    <a:pt x="40" y="6"/>
                    <a:pt x="41" y="8"/>
                    <a:pt x="40" y="8"/>
                  </a:cubicBezTo>
                  <a:cubicBezTo>
                    <a:pt x="39" y="8"/>
                    <a:pt x="37" y="6"/>
                    <a:pt x="36" y="7"/>
                  </a:cubicBezTo>
                  <a:cubicBezTo>
                    <a:pt x="35" y="9"/>
                    <a:pt x="36" y="12"/>
                    <a:pt x="34" y="15"/>
                  </a:cubicBezTo>
                  <a:cubicBezTo>
                    <a:pt x="33" y="16"/>
                    <a:pt x="31" y="13"/>
                    <a:pt x="30" y="14"/>
                  </a:cubicBezTo>
                  <a:cubicBezTo>
                    <a:pt x="29" y="15"/>
                    <a:pt x="30" y="18"/>
                    <a:pt x="29" y="20"/>
                  </a:cubicBezTo>
                  <a:cubicBezTo>
                    <a:pt x="27" y="21"/>
                    <a:pt x="24" y="23"/>
                    <a:pt x="23" y="21"/>
                  </a:cubicBezTo>
                  <a:cubicBezTo>
                    <a:pt x="21" y="19"/>
                    <a:pt x="26" y="17"/>
                    <a:pt x="25" y="15"/>
                  </a:cubicBezTo>
                  <a:cubicBezTo>
                    <a:pt x="24" y="13"/>
                    <a:pt x="21" y="14"/>
                    <a:pt x="19" y="14"/>
                  </a:cubicBezTo>
                  <a:cubicBezTo>
                    <a:pt x="17" y="15"/>
                    <a:pt x="16" y="17"/>
                    <a:pt x="14" y="18"/>
                  </a:cubicBezTo>
                  <a:cubicBezTo>
                    <a:pt x="12" y="20"/>
                    <a:pt x="9" y="20"/>
                    <a:pt x="8" y="21"/>
                  </a:cubicBezTo>
                  <a:cubicBezTo>
                    <a:pt x="5" y="24"/>
                    <a:pt x="3" y="27"/>
                    <a:pt x="1" y="31"/>
                  </a:cubicBezTo>
                  <a:cubicBezTo>
                    <a:pt x="1" y="33"/>
                    <a:pt x="0" y="39"/>
                    <a:pt x="2" y="38"/>
                  </a:cubicBezTo>
                  <a:cubicBezTo>
                    <a:pt x="6" y="35"/>
                    <a:pt x="7" y="29"/>
                    <a:pt x="11" y="26"/>
                  </a:cubicBezTo>
                  <a:cubicBezTo>
                    <a:pt x="12" y="25"/>
                    <a:pt x="10" y="30"/>
                    <a:pt x="12" y="30"/>
                  </a:cubicBezTo>
                  <a:cubicBezTo>
                    <a:pt x="14" y="30"/>
                    <a:pt x="14" y="25"/>
                    <a:pt x="16" y="25"/>
                  </a:cubicBezTo>
                  <a:cubicBezTo>
                    <a:pt x="18" y="25"/>
                    <a:pt x="18" y="30"/>
                    <a:pt x="20" y="30"/>
                  </a:cubicBezTo>
                  <a:cubicBezTo>
                    <a:pt x="22" y="30"/>
                    <a:pt x="21" y="25"/>
                    <a:pt x="23" y="25"/>
                  </a:cubicBezTo>
                  <a:cubicBezTo>
                    <a:pt x="26" y="25"/>
                    <a:pt x="31" y="27"/>
                    <a:pt x="32" y="30"/>
                  </a:cubicBezTo>
                  <a:cubicBezTo>
                    <a:pt x="33" y="32"/>
                    <a:pt x="28" y="34"/>
                    <a:pt x="27" y="36"/>
                  </a:cubicBezTo>
                  <a:cubicBezTo>
                    <a:pt x="27" y="40"/>
                    <a:pt x="28" y="44"/>
                    <a:pt x="31" y="47"/>
                  </a:cubicBezTo>
                  <a:cubicBezTo>
                    <a:pt x="33" y="50"/>
                    <a:pt x="37" y="52"/>
                    <a:pt x="41" y="53"/>
                  </a:cubicBezTo>
                  <a:cubicBezTo>
                    <a:pt x="43" y="53"/>
                    <a:pt x="43" y="48"/>
                    <a:pt x="45" y="49"/>
                  </a:cubicBezTo>
                  <a:cubicBezTo>
                    <a:pt x="47" y="51"/>
                    <a:pt x="44" y="57"/>
                    <a:pt x="47" y="57"/>
                  </a:cubicBezTo>
                  <a:cubicBezTo>
                    <a:pt x="49" y="58"/>
                    <a:pt x="51" y="53"/>
                    <a:pt x="51" y="50"/>
                  </a:cubicBezTo>
                  <a:cubicBezTo>
                    <a:pt x="51" y="48"/>
                    <a:pt x="49" y="45"/>
                    <a:pt x="48" y="43"/>
                  </a:cubicBezTo>
                  <a:cubicBezTo>
                    <a:pt x="48" y="41"/>
                    <a:pt x="45" y="39"/>
                    <a:pt x="46" y="37"/>
                  </a:cubicBezTo>
                  <a:cubicBezTo>
                    <a:pt x="46" y="35"/>
                    <a:pt x="50" y="30"/>
                    <a:pt x="52" y="32"/>
                  </a:cubicBezTo>
                  <a:cubicBezTo>
                    <a:pt x="55" y="34"/>
                    <a:pt x="53" y="39"/>
                    <a:pt x="54" y="43"/>
                  </a:cubicBezTo>
                  <a:cubicBezTo>
                    <a:pt x="55" y="45"/>
                    <a:pt x="57" y="48"/>
                    <a:pt x="58" y="4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00" name="Freeform 757"/>
            <p:cNvSpPr>
              <a:spLocks noChangeAspect="1"/>
            </p:cNvSpPr>
            <p:nvPr/>
          </p:nvSpPr>
          <p:spPr bwMode="auto">
            <a:xfrm>
              <a:off x="2546610" y="4047697"/>
              <a:ext cx="869872" cy="1101565"/>
            </a:xfrm>
            <a:custGeom>
              <a:avLst/>
              <a:gdLst>
                <a:gd name="T0" fmla="*/ 287 w 495"/>
                <a:gd name="T1" fmla="*/ 559 h 578"/>
                <a:gd name="T2" fmla="*/ 264 w 495"/>
                <a:gd name="T3" fmla="*/ 543 h 578"/>
                <a:gd name="T4" fmla="*/ 224 w 495"/>
                <a:gd name="T5" fmla="*/ 523 h 578"/>
                <a:gd name="T6" fmla="*/ 267 w 495"/>
                <a:gd name="T7" fmla="*/ 467 h 578"/>
                <a:gd name="T8" fmla="*/ 259 w 495"/>
                <a:gd name="T9" fmla="*/ 437 h 578"/>
                <a:gd name="T10" fmla="*/ 233 w 495"/>
                <a:gd name="T11" fmla="*/ 399 h 578"/>
                <a:gd name="T12" fmla="*/ 207 w 495"/>
                <a:gd name="T13" fmla="*/ 366 h 578"/>
                <a:gd name="T14" fmla="*/ 203 w 495"/>
                <a:gd name="T15" fmla="*/ 314 h 578"/>
                <a:gd name="T16" fmla="*/ 177 w 495"/>
                <a:gd name="T17" fmla="*/ 290 h 578"/>
                <a:gd name="T18" fmla="*/ 146 w 495"/>
                <a:gd name="T19" fmla="*/ 266 h 578"/>
                <a:gd name="T20" fmla="*/ 108 w 495"/>
                <a:gd name="T21" fmla="*/ 229 h 578"/>
                <a:gd name="T22" fmla="*/ 68 w 495"/>
                <a:gd name="T23" fmla="*/ 235 h 578"/>
                <a:gd name="T24" fmla="*/ 42 w 495"/>
                <a:gd name="T25" fmla="*/ 214 h 578"/>
                <a:gd name="T26" fmla="*/ 3 w 495"/>
                <a:gd name="T27" fmla="*/ 199 h 578"/>
                <a:gd name="T28" fmla="*/ 15 w 495"/>
                <a:gd name="T29" fmla="*/ 157 h 578"/>
                <a:gd name="T30" fmla="*/ 51 w 495"/>
                <a:gd name="T31" fmla="*/ 138 h 578"/>
                <a:gd name="T32" fmla="*/ 52 w 495"/>
                <a:gd name="T33" fmla="*/ 65 h 578"/>
                <a:gd name="T34" fmla="*/ 71 w 495"/>
                <a:gd name="T35" fmla="*/ 50 h 578"/>
                <a:gd name="T36" fmla="*/ 88 w 495"/>
                <a:gd name="T37" fmla="*/ 57 h 578"/>
                <a:gd name="T38" fmla="*/ 121 w 495"/>
                <a:gd name="T39" fmla="*/ 56 h 578"/>
                <a:gd name="T40" fmla="*/ 133 w 495"/>
                <a:gd name="T41" fmla="*/ 40 h 578"/>
                <a:gd name="T42" fmla="*/ 123 w 495"/>
                <a:gd name="T43" fmla="*/ 21 h 578"/>
                <a:gd name="T44" fmla="*/ 143 w 495"/>
                <a:gd name="T45" fmla="*/ 18 h 578"/>
                <a:gd name="T46" fmla="*/ 174 w 495"/>
                <a:gd name="T47" fmla="*/ 1 h 578"/>
                <a:gd name="T48" fmla="*/ 184 w 495"/>
                <a:gd name="T49" fmla="*/ 19 h 578"/>
                <a:gd name="T50" fmla="*/ 187 w 495"/>
                <a:gd name="T51" fmla="*/ 52 h 578"/>
                <a:gd name="T52" fmla="*/ 202 w 495"/>
                <a:gd name="T53" fmla="*/ 54 h 578"/>
                <a:gd name="T54" fmla="*/ 225 w 495"/>
                <a:gd name="T55" fmla="*/ 48 h 578"/>
                <a:gd name="T56" fmla="*/ 240 w 495"/>
                <a:gd name="T57" fmla="*/ 38 h 578"/>
                <a:gd name="T58" fmla="*/ 261 w 495"/>
                <a:gd name="T59" fmla="*/ 45 h 578"/>
                <a:gd name="T60" fmla="*/ 285 w 495"/>
                <a:gd name="T61" fmla="*/ 15 h 578"/>
                <a:gd name="T62" fmla="*/ 301 w 495"/>
                <a:gd name="T63" fmla="*/ 51 h 578"/>
                <a:gd name="T64" fmla="*/ 294 w 495"/>
                <a:gd name="T65" fmla="*/ 70 h 578"/>
                <a:gd name="T66" fmla="*/ 258 w 495"/>
                <a:gd name="T67" fmla="*/ 101 h 578"/>
                <a:gd name="T68" fmla="*/ 277 w 495"/>
                <a:gd name="T69" fmla="*/ 109 h 578"/>
                <a:gd name="T70" fmla="*/ 295 w 495"/>
                <a:gd name="T71" fmla="*/ 82 h 578"/>
                <a:gd name="T72" fmla="*/ 319 w 495"/>
                <a:gd name="T73" fmla="*/ 90 h 578"/>
                <a:gd name="T74" fmla="*/ 310 w 495"/>
                <a:gd name="T75" fmla="*/ 102 h 578"/>
                <a:gd name="T76" fmla="*/ 314 w 495"/>
                <a:gd name="T77" fmla="*/ 102 h 578"/>
                <a:gd name="T78" fmla="*/ 347 w 495"/>
                <a:gd name="T79" fmla="*/ 90 h 578"/>
                <a:gd name="T80" fmla="*/ 373 w 495"/>
                <a:gd name="T81" fmla="*/ 107 h 578"/>
                <a:gd name="T82" fmla="*/ 410 w 495"/>
                <a:gd name="T83" fmla="*/ 114 h 578"/>
                <a:gd name="T84" fmla="*/ 462 w 495"/>
                <a:gd name="T85" fmla="*/ 143 h 578"/>
                <a:gd name="T86" fmla="*/ 494 w 495"/>
                <a:gd name="T87" fmla="*/ 177 h 578"/>
                <a:gd name="T88" fmla="*/ 461 w 495"/>
                <a:gd name="T89" fmla="*/ 247 h 578"/>
                <a:gd name="T90" fmla="*/ 445 w 495"/>
                <a:gd name="T91" fmla="*/ 291 h 578"/>
                <a:gd name="T92" fmla="*/ 435 w 495"/>
                <a:gd name="T93" fmla="*/ 365 h 578"/>
                <a:gd name="T94" fmla="*/ 409 w 495"/>
                <a:gd name="T95" fmla="*/ 412 h 578"/>
                <a:gd name="T96" fmla="*/ 378 w 495"/>
                <a:gd name="T97" fmla="*/ 414 h 578"/>
                <a:gd name="T98" fmla="*/ 331 w 495"/>
                <a:gd name="T99" fmla="*/ 455 h 578"/>
                <a:gd name="T100" fmla="*/ 331 w 495"/>
                <a:gd name="T101" fmla="*/ 499 h 578"/>
                <a:gd name="T102" fmla="*/ 298 w 495"/>
                <a:gd name="T103" fmla="*/ 547 h 578"/>
                <a:gd name="T104" fmla="*/ 301 w 495"/>
                <a:gd name="T105" fmla="*/ 520 h 578"/>
                <a:gd name="T106" fmla="*/ 289 w 495"/>
                <a:gd name="T107" fmla="*/ 562 h 57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95"/>
                <a:gd name="T163" fmla="*/ 0 h 578"/>
                <a:gd name="T164" fmla="*/ 495 w 495"/>
                <a:gd name="T165" fmla="*/ 578 h 57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95" h="578">
                  <a:moveTo>
                    <a:pt x="281" y="578"/>
                  </a:moveTo>
                  <a:cubicBezTo>
                    <a:pt x="280" y="577"/>
                    <a:pt x="278" y="576"/>
                    <a:pt x="277" y="575"/>
                  </a:cubicBezTo>
                  <a:cubicBezTo>
                    <a:pt x="277" y="573"/>
                    <a:pt x="278" y="571"/>
                    <a:pt x="279" y="570"/>
                  </a:cubicBezTo>
                  <a:cubicBezTo>
                    <a:pt x="280" y="567"/>
                    <a:pt x="280" y="565"/>
                    <a:pt x="282" y="563"/>
                  </a:cubicBezTo>
                  <a:cubicBezTo>
                    <a:pt x="283" y="562"/>
                    <a:pt x="285" y="563"/>
                    <a:pt x="285" y="563"/>
                  </a:cubicBezTo>
                  <a:cubicBezTo>
                    <a:pt x="286" y="562"/>
                    <a:pt x="286" y="560"/>
                    <a:pt x="287" y="559"/>
                  </a:cubicBezTo>
                  <a:cubicBezTo>
                    <a:pt x="287" y="556"/>
                    <a:pt x="289" y="553"/>
                    <a:pt x="287" y="552"/>
                  </a:cubicBezTo>
                  <a:cubicBezTo>
                    <a:pt x="285" y="551"/>
                    <a:pt x="286" y="556"/>
                    <a:pt x="285" y="558"/>
                  </a:cubicBezTo>
                  <a:cubicBezTo>
                    <a:pt x="283" y="559"/>
                    <a:pt x="281" y="559"/>
                    <a:pt x="279" y="559"/>
                  </a:cubicBezTo>
                  <a:cubicBezTo>
                    <a:pt x="278" y="559"/>
                    <a:pt x="277" y="558"/>
                    <a:pt x="276" y="557"/>
                  </a:cubicBezTo>
                  <a:cubicBezTo>
                    <a:pt x="275" y="556"/>
                    <a:pt x="275" y="554"/>
                    <a:pt x="274" y="553"/>
                  </a:cubicBezTo>
                  <a:cubicBezTo>
                    <a:pt x="271" y="549"/>
                    <a:pt x="268" y="545"/>
                    <a:pt x="264" y="543"/>
                  </a:cubicBezTo>
                  <a:cubicBezTo>
                    <a:pt x="260" y="541"/>
                    <a:pt x="256" y="541"/>
                    <a:pt x="253" y="539"/>
                  </a:cubicBezTo>
                  <a:cubicBezTo>
                    <a:pt x="251" y="537"/>
                    <a:pt x="250" y="534"/>
                    <a:pt x="247" y="532"/>
                  </a:cubicBezTo>
                  <a:cubicBezTo>
                    <a:pt x="247" y="532"/>
                    <a:pt x="247" y="533"/>
                    <a:pt x="246" y="534"/>
                  </a:cubicBezTo>
                  <a:cubicBezTo>
                    <a:pt x="245" y="534"/>
                    <a:pt x="244" y="536"/>
                    <a:pt x="243" y="536"/>
                  </a:cubicBezTo>
                  <a:cubicBezTo>
                    <a:pt x="239" y="531"/>
                    <a:pt x="239" y="523"/>
                    <a:pt x="234" y="520"/>
                  </a:cubicBezTo>
                  <a:cubicBezTo>
                    <a:pt x="232" y="518"/>
                    <a:pt x="227" y="522"/>
                    <a:pt x="224" y="523"/>
                  </a:cubicBezTo>
                  <a:cubicBezTo>
                    <a:pt x="228" y="518"/>
                    <a:pt x="232" y="514"/>
                    <a:pt x="235" y="509"/>
                  </a:cubicBezTo>
                  <a:cubicBezTo>
                    <a:pt x="238" y="504"/>
                    <a:pt x="239" y="498"/>
                    <a:pt x="242" y="494"/>
                  </a:cubicBezTo>
                  <a:cubicBezTo>
                    <a:pt x="244" y="491"/>
                    <a:pt x="248" y="491"/>
                    <a:pt x="250" y="489"/>
                  </a:cubicBezTo>
                  <a:cubicBezTo>
                    <a:pt x="252" y="487"/>
                    <a:pt x="253" y="484"/>
                    <a:pt x="255" y="482"/>
                  </a:cubicBezTo>
                  <a:cubicBezTo>
                    <a:pt x="259" y="479"/>
                    <a:pt x="265" y="479"/>
                    <a:pt x="267" y="476"/>
                  </a:cubicBezTo>
                  <a:cubicBezTo>
                    <a:pt x="269" y="473"/>
                    <a:pt x="267" y="470"/>
                    <a:pt x="267" y="467"/>
                  </a:cubicBezTo>
                  <a:cubicBezTo>
                    <a:pt x="267" y="464"/>
                    <a:pt x="269" y="462"/>
                    <a:pt x="268" y="460"/>
                  </a:cubicBezTo>
                  <a:cubicBezTo>
                    <a:pt x="268" y="458"/>
                    <a:pt x="265" y="455"/>
                    <a:pt x="264" y="453"/>
                  </a:cubicBezTo>
                  <a:cubicBezTo>
                    <a:pt x="263" y="452"/>
                    <a:pt x="262" y="451"/>
                    <a:pt x="261" y="451"/>
                  </a:cubicBezTo>
                  <a:cubicBezTo>
                    <a:pt x="259" y="451"/>
                    <a:pt x="257" y="451"/>
                    <a:pt x="256" y="451"/>
                  </a:cubicBezTo>
                  <a:cubicBezTo>
                    <a:pt x="256" y="449"/>
                    <a:pt x="256" y="447"/>
                    <a:pt x="256" y="445"/>
                  </a:cubicBezTo>
                  <a:cubicBezTo>
                    <a:pt x="257" y="443"/>
                    <a:pt x="258" y="440"/>
                    <a:pt x="259" y="437"/>
                  </a:cubicBezTo>
                  <a:cubicBezTo>
                    <a:pt x="259" y="434"/>
                    <a:pt x="261" y="430"/>
                    <a:pt x="261" y="426"/>
                  </a:cubicBezTo>
                  <a:cubicBezTo>
                    <a:pt x="260" y="424"/>
                    <a:pt x="257" y="423"/>
                    <a:pt x="255" y="423"/>
                  </a:cubicBezTo>
                  <a:cubicBezTo>
                    <a:pt x="251" y="422"/>
                    <a:pt x="247" y="427"/>
                    <a:pt x="244" y="425"/>
                  </a:cubicBezTo>
                  <a:cubicBezTo>
                    <a:pt x="241" y="424"/>
                    <a:pt x="239" y="420"/>
                    <a:pt x="239" y="417"/>
                  </a:cubicBezTo>
                  <a:cubicBezTo>
                    <a:pt x="238" y="413"/>
                    <a:pt x="242" y="408"/>
                    <a:pt x="241" y="403"/>
                  </a:cubicBezTo>
                  <a:cubicBezTo>
                    <a:pt x="240" y="401"/>
                    <a:pt x="236" y="400"/>
                    <a:pt x="233" y="399"/>
                  </a:cubicBezTo>
                  <a:cubicBezTo>
                    <a:pt x="229" y="398"/>
                    <a:pt x="225" y="399"/>
                    <a:pt x="222" y="398"/>
                  </a:cubicBezTo>
                  <a:cubicBezTo>
                    <a:pt x="219" y="398"/>
                    <a:pt x="216" y="399"/>
                    <a:pt x="213" y="398"/>
                  </a:cubicBezTo>
                  <a:cubicBezTo>
                    <a:pt x="212" y="398"/>
                    <a:pt x="213" y="396"/>
                    <a:pt x="213" y="395"/>
                  </a:cubicBezTo>
                  <a:cubicBezTo>
                    <a:pt x="213" y="390"/>
                    <a:pt x="214" y="386"/>
                    <a:pt x="213" y="381"/>
                  </a:cubicBezTo>
                  <a:cubicBezTo>
                    <a:pt x="212" y="378"/>
                    <a:pt x="208" y="378"/>
                    <a:pt x="207" y="375"/>
                  </a:cubicBezTo>
                  <a:cubicBezTo>
                    <a:pt x="206" y="372"/>
                    <a:pt x="207" y="369"/>
                    <a:pt x="207" y="366"/>
                  </a:cubicBezTo>
                  <a:cubicBezTo>
                    <a:pt x="208" y="362"/>
                    <a:pt x="210" y="357"/>
                    <a:pt x="211" y="353"/>
                  </a:cubicBezTo>
                  <a:cubicBezTo>
                    <a:pt x="212" y="348"/>
                    <a:pt x="212" y="344"/>
                    <a:pt x="212" y="339"/>
                  </a:cubicBezTo>
                  <a:cubicBezTo>
                    <a:pt x="211" y="335"/>
                    <a:pt x="211" y="331"/>
                    <a:pt x="208" y="328"/>
                  </a:cubicBezTo>
                  <a:cubicBezTo>
                    <a:pt x="207" y="326"/>
                    <a:pt x="202" y="327"/>
                    <a:pt x="201" y="325"/>
                  </a:cubicBezTo>
                  <a:cubicBezTo>
                    <a:pt x="200" y="322"/>
                    <a:pt x="203" y="320"/>
                    <a:pt x="203" y="317"/>
                  </a:cubicBezTo>
                  <a:cubicBezTo>
                    <a:pt x="204" y="316"/>
                    <a:pt x="203" y="315"/>
                    <a:pt x="203" y="314"/>
                  </a:cubicBezTo>
                  <a:cubicBezTo>
                    <a:pt x="203" y="313"/>
                    <a:pt x="202" y="314"/>
                    <a:pt x="202" y="314"/>
                  </a:cubicBezTo>
                  <a:cubicBezTo>
                    <a:pt x="194" y="314"/>
                    <a:pt x="186" y="314"/>
                    <a:pt x="179" y="314"/>
                  </a:cubicBezTo>
                  <a:cubicBezTo>
                    <a:pt x="178" y="314"/>
                    <a:pt x="179" y="313"/>
                    <a:pt x="179" y="312"/>
                  </a:cubicBezTo>
                  <a:cubicBezTo>
                    <a:pt x="177" y="307"/>
                    <a:pt x="174" y="303"/>
                    <a:pt x="174" y="298"/>
                  </a:cubicBezTo>
                  <a:cubicBezTo>
                    <a:pt x="174" y="296"/>
                    <a:pt x="177" y="297"/>
                    <a:pt x="177" y="296"/>
                  </a:cubicBezTo>
                  <a:cubicBezTo>
                    <a:pt x="178" y="294"/>
                    <a:pt x="178" y="292"/>
                    <a:pt x="177" y="290"/>
                  </a:cubicBezTo>
                  <a:cubicBezTo>
                    <a:pt x="177" y="288"/>
                    <a:pt x="175" y="286"/>
                    <a:pt x="174" y="284"/>
                  </a:cubicBezTo>
                  <a:cubicBezTo>
                    <a:pt x="174" y="281"/>
                    <a:pt x="176" y="277"/>
                    <a:pt x="174" y="275"/>
                  </a:cubicBezTo>
                  <a:cubicBezTo>
                    <a:pt x="173" y="274"/>
                    <a:pt x="169" y="273"/>
                    <a:pt x="166" y="273"/>
                  </a:cubicBezTo>
                  <a:cubicBezTo>
                    <a:pt x="162" y="272"/>
                    <a:pt x="159" y="273"/>
                    <a:pt x="155" y="272"/>
                  </a:cubicBezTo>
                  <a:cubicBezTo>
                    <a:pt x="153" y="271"/>
                    <a:pt x="153" y="267"/>
                    <a:pt x="151" y="266"/>
                  </a:cubicBezTo>
                  <a:cubicBezTo>
                    <a:pt x="149" y="266"/>
                    <a:pt x="148" y="267"/>
                    <a:pt x="146" y="266"/>
                  </a:cubicBezTo>
                  <a:cubicBezTo>
                    <a:pt x="144" y="265"/>
                    <a:pt x="144" y="261"/>
                    <a:pt x="142" y="260"/>
                  </a:cubicBezTo>
                  <a:cubicBezTo>
                    <a:pt x="139" y="259"/>
                    <a:pt x="137" y="260"/>
                    <a:pt x="134" y="260"/>
                  </a:cubicBezTo>
                  <a:cubicBezTo>
                    <a:pt x="131" y="259"/>
                    <a:pt x="126" y="260"/>
                    <a:pt x="123" y="258"/>
                  </a:cubicBezTo>
                  <a:cubicBezTo>
                    <a:pt x="120" y="254"/>
                    <a:pt x="116" y="249"/>
                    <a:pt x="113" y="245"/>
                  </a:cubicBezTo>
                  <a:cubicBezTo>
                    <a:pt x="112" y="243"/>
                    <a:pt x="112" y="241"/>
                    <a:pt x="111" y="239"/>
                  </a:cubicBezTo>
                  <a:cubicBezTo>
                    <a:pt x="110" y="236"/>
                    <a:pt x="111" y="233"/>
                    <a:pt x="108" y="229"/>
                  </a:cubicBezTo>
                  <a:cubicBezTo>
                    <a:pt x="108" y="226"/>
                    <a:pt x="112" y="220"/>
                    <a:pt x="109" y="218"/>
                  </a:cubicBezTo>
                  <a:cubicBezTo>
                    <a:pt x="105" y="219"/>
                    <a:pt x="100" y="217"/>
                    <a:pt x="95" y="219"/>
                  </a:cubicBezTo>
                  <a:cubicBezTo>
                    <a:pt x="92" y="220"/>
                    <a:pt x="91" y="224"/>
                    <a:pt x="88" y="225"/>
                  </a:cubicBezTo>
                  <a:cubicBezTo>
                    <a:pt x="86" y="226"/>
                    <a:pt x="83" y="226"/>
                    <a:pt x="82" y="227"/>
                  </a:cubicBezTo>
                  <a:cubicBezTo>
                    <a:pt x="79" y="228"/>
                    <a:pt x="78" y="231"/>
                    <a:pt x="76" y="232"/>
                  </a:cubicBezTo>
                  <a:cubicBezTo>
                    <a:pt x="73" y="234"/>
                    <a:pt x="71" y="235"/>
                    <a:pt x="68" y="235"/>
                  </a:cubicBezTo>
                  <a:cubicBezTo>
                    <a:pt x="66" y="236"/>
                    <a:pt x="64" y="235"/>
                    <a:pt x="63" y="235"/>
                  </a:cubicBezTo>
                  <a:cubicBezTo>
                    <a:pt x="61" y="235"/>
                    <a:pt x="59" y="234"/>
                    <a:pt x="58" y="234"/>
                  </a:cubicBezTo>
                  <a:cubicBezTo>
                    <a:pt x="57" y="234"/>
                    <a:pt x="55" y="235"/>
                    <a:pt x="54" y="235"/>
                  </a:cubicBezTo>
                  <a:cubicBezTo>
                    <a:pt x="51" y="235"/>
                    <a:pt x="47" y="238"/>
                    <a:pt x="46" y="235"/>
                  </a:cubicBezTo>
                  <a:cubicBezTo>
                    <a:pt x="43" y="229"/>
                    <a:pt x="45" y="221"/>
                    <a:pt x="44" y="214"/>
                  </a:cubicBezTo>
                  <a:cubicBezTo>
                    <a:pt x="44" y="214"/>
                    <a:pt x="43" y="214"/>
                    <a:pt x="42" y="214"/>
                  </a:cubicBezTo>
                  <a:cubicBezTo>
                    <a:pt x="39" y="217"/>
                    <a:pt x="38" y="221"/>
                    <a:pt x="34" y="223"/>
                  </a:cubicBezTo>
                  <a:cubicBezTo>
                    <a:pt x="32" y="224"/>
                    <a:pt x="28" y="224"/>
                    <a:pt x="25" y="223"/>
                  </a:cubicBezTo>
                  <a:cubicBezTo>
                    <a:pt x="23" y="221"/>
                    <a:pt x="24" y="217"/>
                    <a:pt x="22" y="215"/>
                  </a:cubicBezTo>
                  <a:cubicBezTo>
                    <a:pt x="20" y="213"/>
                    <a:pt x="15" y="215"/>
                    <a:pt x="14" y="213"/>
                  </a:cubicBezTo>
                  <a:cubicBezTo>
                    <a:pt x="12" y="211"/>
                    <a:pt x="16" y="208"/>
                    <a:pt x="15" y="206"/>
                  </a:cubicBezTo>
                  <a:cubicBezTo>
                    <a:pt x="12" y="203"/>
                    <a:pt x="5" y="203"/>
                    <a:pt x="3" y="199"/>
                  </a:cubicBezTo>
                  <a:cubicBezTo>
                    <a:pt x="1" y="197"/>
                    <a:pt x="2" y="193"/>
                    <a:pt x="2" y="190"/>
                  </a:cubicBezTo>
                  <a:cubicBezTo>
                    <a:pt x="2" y="188"/>
                    <a:pt x="2" y="185"/>
                    <a:pt x="2" y="182"/>
                  </a:cubicBezTo>
                  <a:cubicBezTo>
                    <a:pt x="2" y="180"/>
                    <a:pt x="0" y="177"/>
                    <a:pt x="2" y="175"/>
                  </a:cubicBezTo>
                  <a:cubicBezTo>
                    <a:pt x="4" y="172"/>
                    <a:pt x="10" y="172"/>
                    <a:pt x="12" y="168"/>
                  </a:cubicBezTo>
                  <a:cubicBezTo>
                    <a:pt x="13" y="167"/>
                    <a:pt x="9" y="166"/>
                    <a:pt x="10" y="164"/>
                  </a:cubicBezTo>
                  <a:cubicBezTo>
                    <a:pt x="10" y="161"/>
                    <a:pt x="14" y="160"/>
                    <a:pt x="15" y="157"/>
                  </a:cubicBezTo>
                  <a:cubicBezTo>
                    <a:pt x="16" y="154"/>
                    <a:pt x="14" y="152"/>
                    <a:pt x="15" y="150"/>
                  </a:cubicBezTo>
                  <a:cubicBezTo>
                    <a:pt x="17" y="146"/>
                    <a:pt x="21" y="144"/>
                    <a:pt x="24" y="142"/>
                  </a:cubicBezTo>
                  <a:cubicBezTo>
                    <a:pt x="26" y="142"/>
                    <a:pt x="28" y="143"/>
                    <a:pt x="29" y="142"/>
                  </a:cubicBezTo>
                  <a:cubicBezTo>
                    <a:pt x="33" y="142"/>
                    <a:pt x="36" y="140"/>
                    <a:pt x="39" y="139"/>
                  </a:cubicBezTo>
                  <a:cubicBezTo>
                    <a:pt x="41" y="139"/>
                    <a:pt x="44" y="137"/>
                    <a:pt x="46" y="137"/>
                  </a:cubicBezTo>
                  <a:cubicBezTo>
                    <a:pt x="48" y="137"/>
                    <a:pt x="49" y="138"/>
                    <a:pt x="51" y="138"/>
                  </a:cubicBezTo>
                  <a:cubicBezTo>
                    <a:pt x="53" y="125"/>
                    <a:pt x="55" y="110"/>
                    <a:pt x="57" y="97"/>
                  </a:cubicBezTo>
                  <a:cubicBezTo>
                    <a:pt x="58" y="94"/>
                    <a:pt x="58" y="92"/>
                    <a:pt x="59" y="90"/>
                  </a:cubicBezTo>
                  <a:cubicBezTo>
                    <a:pt x="57" y="88"/>
                    <a:pt x="55" y="87"/>
                    <a:pt x="54" y="85"/>
                  </a:cubicBezTo>
                  <a:cubicBezTo>
                    <a:pt x="52" y="84"/>
                    <a:pt x="50" y="83"/>
                    <a:pt x="49" y="82"/>
                  </a:cubicBezTo>
                  <a:cubicBezTo>
                    <a:pt x="49" y="77"/>
                    <a:pt x="49" y="72"/>
                    <a:pt x="49" y="67"/>
                  </a:cubicBezTo>
                  <a:cubicBezTo>
                    <a:pt x="50" y="66"/>
                    <a:pt x="51" y="66"/>
                    <a:pt x="52" y="65"/>
                  </a:cubicBezTo>
                  <a:cubicBezTo>
                    <a:pt x="55" y="65"/>
                    <a:pt x="57" y="66"/>
                    <a:pt x="59" y="65"/>
                  </a:cubicBezTo>
                  <a:cubicBezTo>
                    <a:pt x="60" y="65"/>
                    <a:pt x="59" y="64"/>
                    <a:pt x="59" y="63"/>
                  </a:cubicBezTo>
                  <a:cubicBezTo>
                    <a:pt x="58" y="61"/>
                    <a:pt x="58" y="60"/>
                    <a:pt x="57" y="59"/>
                  </a:cubicBezTo>
                  <a:cubicBezTo>
                    <a:pt x="56" y="58"/>
                    <a:pt x="55" y="59"/>
                    <a:pt x="54" y="59"/>
                  </a:cubicBezTo>
                  <a:cubicBezTo>
                    <a:pt x="53" y="56"/>
                    <a:pt x="53" y="54"/>
                    <a:pt x="53" y="51"/>
                  </a:cubicBezTo>
                  <a:cubicBezTo>
                    <a:pt x="59" y="51"/>
                    <a:pt x="65" y="50"/>
                    <a:pt x="71" y="50"/>
                  </a:cubicBezTo>
                  <a:cubicBezTo>
                    <a:pt x="71" y="49"/>
                    <a:pt x="71" y="48"/>
                    <a:pt x="72" y="48"/>
                  </a:cubicBezTo>
                  <a:cubicBezTo>
                    <a:pt x="73" y="48"/>
                    <a:pt x="74" y="49"/>
                    <a:pt x="76" y="50"/>
                  </a:cubicBezTo>
                  <a:cubicBezTo>
                    <a:pt x="77" y="48"/>
                    <a:pt x="77" y="45"/>
                    <a:pt x="79" y="45"/>
                  </a:cubicBezTo>
                  <a:cubicBezTo>
                    <a:pt x="80" y="44"/>
                    <a:pt x="80" y="47"/>
                    <a:pt x="81" y="48"/>
                  </a:cubicBezTo>
                  <a:cubicBezTo>
                    <a:pt x="83" y="52"/>
                    <a:pt x="84" y="56"/>
                    <a:pt x="86" y="60"/>
                  </a:cubicBezTo>
                  <a:cubicBezTo>
                    <a:pt x="87" y="59"/>
                    <a:pt x="87" y="58"/>
                    <a:pt x="88" y="57"/>
                  </a:cubicBezTo>
                  <a:cubicBezTo>
                    <a:pt x="91" y="60"/>
                    <a:pt x="93" y="64"/>
                    <a:pt x="96" y="65"/>
                  </a:cubicBezTo>
                  <a:cubicBezTo>
                    <a:pt x="98" y="67"/>
                    <a:pt x="101" y="66"/>
                    <a:pt x="104" y="65"/>
                  </a:cubicBezTo>
                  <a:cubicBezTo>
                    <a:pt x="107" y="63"/>
                    <a:pt x="110" y="60"/>
                    <a:pt x="113" y="58"/>
                  </a:cubicBezTo>
                  <a:cubicBezTo>
                    <a:pt x="114" y="57"/>
                    <a:pt x="115" y="57"/>
                    <a:pt x="116" y="56"/>
                  </a:cubicBezTo>
                  <a:cubicBezTo>
                    <a:pt x="117" y="56"/>
                    <a:pt x="118" y="54"/>
                    <a:pt x="119" y="54"/>
                  </a:cubicBezTo>
                  <a:cubicBezTo>
                    <a:pt x="120" y="54"/>
                    <a:pt x="120" y="56"/>
                    <a:pt x="121" y="56"/>
                  </a:cubicBezTo>
                  <a:cubicBezTo>
                    <a:pt x="122" y="56"/>
                    <a:pt x="122" y="55"/>
                    <a:pt x="122" y="54"/>
                  </a:cubicBezTo>
                  <a:cubicBezTo>
                    <a:pt x="123" y="52"/>
                    <a:pt x="121" y="50"/>
                    <a:pt x="122" y="48"/>
                  </a:cubicBezTo>
                  <a:cubicBezTo>
                    <a:pt x="123" y="47"/>
                    <a:pt x="126" y="48"/>
                    <a:pt x="128" y="47"/>
                  </a:cubicBezTo>
                  <a:cubicBezTo>
                    <a:pt x="128" y="46"/>
                    <a:pt x="127" y="45"/>
                    <a:pt x="128" y="45"/>
                  </a:cubicBezTo>
                  <a:cubicBezTo>
                    <a:pt x="129" y="43"/>
                    <a:pt x="132" y="43"/>
                    <a:pt x="133" y="42"/>
                  </a:cubicBezTo>
                  <a:cubicBezTo>
                    <a:pt x="134" y="41"/>
                    <a:pt x="134" y="40"/>
                    <a:pt x="133" y="40"/>
                  </a:cubicBezTo>
                  <a:cubicBezTo>
                    <a:pt x="130" y="39"/>
                    <a:pt x="127" y="40"/>
                    <a:pt x="124" y="40"/>
                  </a:cubicBezTo>
                  <a:cubicBezTo>
                    <a:pt x="123" y="40"/>
                    <a:pt x="122" y="39"/>
                    <a:pt x="122" y="38"/>
                  </a:cubicBezTo>
                  <a:cubicBezTo>
                    <a:pt x="121" y="37"/>
                    <a:pt x="122" y="35"/>
                    <a:pt x="122" y="34"/>
                  </a:cubicBezTo>
                  <a:cubicBezTo>
                    <a:pt x="121" y="34"/>
                    <a:pt x="120" y="33"/>
                    <a:pt x="120" y="32"/>
                  </a:cubicBezTo>
                  <a:cubicBezTo>
                    <a:pt x="121" y="30"/>
                    <a:pt x="123" y="29"/>
                    <a:pt x="123" y="27"/>
                  </a:cubicBezTo>
                  <a:cubicBezTo>
                    <a:pt x="124" y="25"/>
                    <a:pt x="124" y="23"/>
                    <a:pt x="123" y="21"/>
                  </a:cubicBezTo>
                  <a:cubicBezTo>
                    <a:pt x="122" y="19"/>
                    <a:pt x="119" y="20"/>
                    <a:pt x="118" y="18"/>
                  </a:cubicBezTo>
                  <a:cubicBezTo>
                    <a:pt x="118" y="17"/>
                    <a:pt x="120" y="17"/>
                    <a:pt x="122" y="17"/>
                  </a:cubicBezTo>
                  <a:cubicBezTo>
                    <a:pt x="125" y="17"/>
                    <a:pt x="127" y="20"/>
                    <a:pt x="130" y="20"/>
                  </a:cubicBezTo>
                  <a:cubicBezTo>
                    <a:pt x="132" y="21"/>
                    <a:pt x="133" y="20"/>
                    <a:pt x="134" y="20"/>
                  </a:cubicBezTo>
                  <a:cubicBezTo>
                    <a:pt x="137" y="21"/>
                    <a:pt x="139" y="22"/>
                    <a:pt x="141" y="22"/>
                  </a:cubicBezTo>
                  <a:cubicBezTo>
                    <a:pt x="142" y="21"/>
                    <a:pt x="141" y="19"/>
                    <a:pt x="143" y="18"/>
                  </a:cubicBezTo>
                  <a:cubicBezTo>
                    <a:pt x="147" y="17"/>
                    <a:pt x="152" y="18"/>
                    <a:pt x="156" y="17"/>
                  </a:cubicBezTo>
                  <a:cubicBezTo>
                    <a:pt x="158" y="16"/>
                    <a:pt x="158" y="14"/>
                    <a:pt x="160" y="13"/>
                  </a:cubicBezTo>
                  <a:cubicBezTo>
                    <a:pt x="162" y="12"/>
                    <a:pt x="164" y="13"/>
                    <a:pt x="165" y="12"/>
                  </a:cubicBezTo>
                  <a:cubicBezTo>
                    <a:pt x="166" y="11"/>
                    <a:pt x="167" y="9"/>
                    <a:pt x="167" y="7"/>
                  </a:cubicBezTo>
                  <a:cubicBezTo>
                    <a:pt x="168" y="5"/>
                    <a:pt x="167" y="2"/>
                    <a:pt x="167" y="1"/>
                  </a:cubicBezTo>
                  <a:cubicBezTo>
                    <a:pt x="170" y="1"/>
                    <a:pt x="172" y="0"/>
                    <a:pt x="174" y="1"/>
                  </a:cubicBezTo>
                  <a:cubicBezTo>
                    <a:pt x="176" y="1"/>
                    <a:pt x="175" y="4"/>
                    <a:pt x="175" y="5"/>
                  </a:cubicBezTo>
                  <a:cubicBezTo>
                    <a:pt x="175" y="6"/>
                    <a:pt x="173" y="7"/>
                    <a:pt x="173" y="8"/>
                  </a:cubicBezTo>
                  <a:cubicBezTo>
                    <a:pt x="173" y="9"/>
                    <a:pt x="173" y="11"/>
                    <a:pt x="174" y="11"/>
                  </a:cubicBezTo>
                  <a:cubicBezTo>
                    <a:pt x="176" y="12"/>
                    <a:pt x="178" y="10"/>
                    <a:pt x="180" y="11"/>
                  </a:cubicBezTo>
                  <a:cubicBezTo>
                    <a:pt x="181" y="12"/>
                    <a:pt x="179" y="15"/>
                    <a:pt x="180" y="17"/>
                  </a:cubicBezTo>
                  <a:cubicBezTo>
                    <a:pt x="181" y="18"/>
                    <a:pt x="184" y="17"/>
                    <a:pt x="184" y="19"/>
                  </a:cubicBezTo>
                  <a:cubicBezTo>
                    <a:pt x="182" y="21"/>
                    <a:pt x="177" y="21"/>
                    <a:pt x="176" y="24"/>
                  </a:cubicBezTo>
                  <a:cubicBezTo>
                    <a:pt x="176" y="28"/>
                    <a:pt x="176" y="34"/>
                    <a:pt x="176" y="38"/>
                  </a:cubicBezTo>
                  <a:cubicBezTo>
                    <a:pt x="176" y="40"/>
                    <a:pt x="179" y="40"/>
                    <a:pt x="179" y="41"/>
                  </a:cubicBezTo>
                  <a:cubicBezTo>
                    <a:pt x="180" y="42"/>
                    <a:pt x="179" y="45"/>
                    <a:pt x="179" y="46"/>
                  </a:cubicBezTo>
                  <a:cubicBezTo>
                    <a:pt x="179" y="48"/>
                    <a:pt x="180" y="49"/>
                    <a:pt x="181" y="49"/>
                  </a:cubicBezTo>
                  <a:cubicBezTo>
                    <a:pt x="182" y="51"/>
                    <a:pt x="185" y="51"/>
                    <a:pt x="187" y="52"/>
                  </a:cubicBezTo>
                  <a:cubicBezTo>
                    <a:pt x="188" y="53"/>
                    <a:pt x="186" y="55"/>
                    <a:pt x="187" y="56"/>
                  </a:cubicBezTo>
                  <a:cubicBezTo>
                    <a:pt x="188" y="57"/>
                    <a:pt x="189" y="59"/>
                    <a:pt x="191" y="59"/>
                  </a:cubicBezTo>
                  <a:cubicBezTo>
                    <a:pt x="192" y="60"/>
                    <a:pt x="194" y="61"/>
                    <a:pt x="195" y="60"/>
                  </a:cubicBezTo>
                  <a:cubicBezTo>
                    <a:pt x="196" y="59"/>
                    <a:pt x="194" y="57"/>
                    <a:pt x="194" y="56"/>
                  </a:cubicBezTo>
                  <a:cubicBezTo>
                    <a:pt x="195" y="54"/>
                    <a:pt x="197" y="53"/>
                    <a:pt x="199" y="52"/>
                  </a:cubicBezTo>
                  <a:cubicBezTo>
                    <a:pt x="200" y="52"/>
                    <a:pt x="201" y="54"/>
                    <a:pt x="202" y="54"/>
                  </a:cubicBezTo>
                  <a:cubicBezTo>
                    <a:pt x="203" y="53"/>
                    <a:pt x="202" y="50"/>
                    <a:pt x="204" y="49"/>
                  </a:cubicBezTo>
                  <a:cubicBezTo>
                    <a:pt x="205" y="49"/>
                    <a:pt x="206" y="50"/>
                    <a:pt x="208" y="49"/>
                  </a:cubicBezTo>
                  <a:cubicBezTo>
                    <a:pt x="209" y="49"/>
                    <a:pt x="209" y="47"/>
                    <a:pt x="210" y="47"/>
                  </a:cubicBezTo>
                  <a:cubicBezTo>
                    <a:pt x="212" y="47"/>
                    <a:pt x="213" y="48"/>
                    <a:pt x="214" y="48"/>
                  </a:cubicBezTo>
                  <a:cubicBezTo>
                    <a:pt x="216" y="49"/>
                    <a:pt x="218" y="48"/>
                    <a:pt x="220" y="48"/>
                  </a:cubicBezTo>
                  <a:cubicBezTo>
                    <a:pt x="221" y="48"/>
                    <a:pt x="224" y="48"/>
                    <a:pt x="225" y="48"/>
                  </a:cubicBezTo>
                  <a:cubicBezTo>
                    <a:pt x="227" y="48"/>
                    <a:pt x="229" y="47"/>
                    <a:pt x="229" y="46"/>
                  </a:cubicBezTo>
                  <a:cubicBezTo>
                    <a:pt x="229" y="44"/>
                    <a:pt x="225" y="45"/>
                    <a:pt x="225" y="43"/>
                  </a:cubicBezTo>
                  <a:cubicBezTo>
                    <a:pt x="225" y="41"/>
                    <a:pt x="227" y="39"/>
                    <a:pt x="229" y="38"/>
                  </a:cubicBezTo>
                  <a:cubicBezTo>
                    <a:pt x="231" y="38"/>
                    <a:pt x="232" y="40"/>
                    <a:pt x="234" y="40"/>
                  </a:cubicBezTo>
                  <a:cubicBezTo>
                    <a:pt x="235" y="40"/>
                    <a:pt x="237" y="39"/>
                    <a:pt x="238" y="39"/>
                  </a:cubicBezTo>
                  <a:cubicBezTo>
                    <a:pt x="239" y="39"/>
                    <a:pt x="240" y="37"/>
                    <a:pt x="240" y="38"/>
                  </a:cubicBezTo>
                  <a:cubicBezTo>
                    <a:pt x="242" y="38"/>
                    <a:pt x="242" y="40"/>
                    <a:pt x="242" y="41"/>
                  </a:cubicBezTo>
                  <a:cubicBezTo>
                    <a:pt x="244" y="43"/>
                    <a:pt x="245" y="44"/>
                    <a:pt x="247" y="45"/>
                  </a:cubicBezTo>
                  <a:cubicBezTo>
                    <a:pt x="249" y="46"/>
                    <a:pt x="251" y="46"/>
                    <a:pt x="252" y="45"/>
                  </a:cubicBezTo>
                  <a:cubicBezTo>
                    <a:pt x="253" y="45"/>
                    <a:pt x="254" y="43"/>
                    <a:pt x="255" y="43"/>
                  </a:cubicBezTo>
                  <a:cubicBezTo>
                    <a:pt x="257" y="42"/>
                    <a:pt x="258" y="42"/>
                    <a:pt x="259" y="43"/>
                  </a:cubicBezTo>
                  <a:cubicBezTo>
                    <a:pt x="260" y="43"/>
                    <a:pt x="260" y="45"/>
                    <a:pt x="261" y="45"/>
                  </a:cubicBezTo>
                  <a:cubicBezTo>
                    <a:pt x="262" y="46"/>
                    <a:pt x="265" y="46"/>
                    <a:pt x="267" y="45"/>
                  </a:cubicBezTo>
                  <a:cubicBezTo>
                    <a:pt x="269" y="44"/>
                    <a:pt x="270" y="41"/>
                    <a:pt x="270" y="39"/>
                  </a:cubicBezTo>
                  <a:cubicBezTo>
                    <a:pt x="271" y="36"/>
                    <a:pt x="271" y="33"/>
                    <a:pt x="272" y="29"/>
                  </a:cubicBezTo>
                  <a:cubicBezTo>
                    <a:pt x="273" y="27"/>
                    <a:pt x="275" y="24"/>
                    <a:pt x="277" y="22"/>
                  </a:cubicBezTo>
                  <a:cubicBezTo>
                    <a:pt x="279" y="20"/>
                    <a:pt x="281" y="19"/>
                    <a:pt x="284" y="17"/>
                  </a:cubicBezTo>
                  <a:cubicBezTo>
                    <a:pt x="285" y="16"/>
                    <a:pt x="284" y="15"/>
                    <a:pt x="285" y="15"/>
                  </a:cubicBezTo>
                  <a:cubicBezTo>
                    <a:pt x="287" y="15"/>
                    <a:pt x="288" y="17"/>
                    <a:pt x="288" y="18"/>
                  </a:cubicBezTo>
                  <a:cubicBezTo>
                    <a:pt x="289" y="21"/>
                    <a:pt x="287" y="24"/>
                    <a:pt x="288" y="27"/>
                  </a:cubicBezTo>
                  <a:cubicBezTo>
                    <a:pt x="289" y="29"/>
                    <a:pt x="290" y="30"/>
                    <a:pt x="291" y="32"/>
                  </a:cubicBezTo>
                  <a:cubicBezTo>
                    <a:pt x="293" y="36"/>
                    <a:pt x="294" y="41"/>
                    <a:pt x="295" y="45"/>
                  </a:cubicBezTo>
                  <a:cubicBezTo>
                    <a:pt x="296" y="47"/>
                    <a:pt x="295" y="49"/>
                    <a:pt x="296" y="51"/>
                  </a:cubicBezTo>
                  <a:cubicBezTo>
                    <a:pt x="297" y="52"/>
                    <a:pt x="300" y="50"/>
                    <a:pt x="301" y="51"/>
                  </a:cubicBezTo>
                  <a:cubicBezTo>
                    <a:pt x="302" y="52"/>
                    <a:pt x="297" y="53"/>
                    <a:pt x="298" y="54"/>
                  </a:cubicBezTo>
                  <a:cubicBezTo>
                    <a:pt x="299" y="55"/>
                    <a:pt x="302" y="54"/>
                    <a:pt x="303" y="56"/>
                  </a:cubicBezTo>
                  <a:cubicBezTo>
                    <a:pt x="303" y="57"/>
                    <a:pt x="299" y="55"/>
                    <a:pt x="299" y="56"/>
                  </a:cubicBezTo>
                  <a:cubicBezTo>
                    <a:pt x="299" y="58"/>
                    <a:pt x="302" y="58"/>
                    <a:pt x="302" y="59"/>
                  </a:cubicBezTo>
                  <a:cubicBezTo>
                    <a:pt x="302" y="61"/>
                    <a:pt x="300" y="62"/>
                    <a:pt x="299" y="64"/>
                  </a:cubicBezTo>
                  <a:cubicBezTo>
                    <a:pt x="297" y="66"/>
                    <a:pt x="296" y="68"/>
                    <a:pt x="294" y="70"/>
                  </a:cubicBezTo>
                  <a:cubicBezTo>
                    <a:pt x="293" y="72"/>
                    <a:pt x="291" y="73"/>
                    <a:pt x="290" y="74"/>
                  </a:cubicBezTo>
                  <a:cubicBezTo>
                    <a:pt x="288" y="76"/>
                    <a:pt x="287" y="78"/>
                    <a:pt x="285" y="80"/>
                  </a:cubicBezTo>
                  <a:cubicBezTo>
                    <a:pt x="284" y="83"/>
                    <a:pt x="283" y="87"/>
                    <a:pt x="281" y="90"/>
                  </a:cubicBezTo>
                  <a:cubicBezTo>
                    <a:pt x="279" y="92"/>
                    <a:pt x="278" y="94"/>
                    <a:pt x="275" y="95"/>
                  </a:cubicBezTo>
                  <a:cubicBezTo>
                    <a:pt x="272" y="97"/>
                    <a:pt x="268" y="98"/>
                    <a:pt x="264" y="99"/>
                  </a:cubicBezTo>
                  <a:cubicBezTo>
                    <a:pt x="262" y="100"/>
                    <a:pt x="260" y="101"/>
                    <a:pt x="258" y="101"/>
                  </a:cubicBezTo>
                  <a:cubicBezTo>
                    <a:pt x="260" y="102"/>
                    <a:pt x="263" y="103"/>
                    <a:pt x="265" y="103"/>
                  </a:cubicBezTo>
                  <a:cubicBezTo>
                    <a:pt x="268" y="102"/>
                    <a:pt x="270" y="100"/>
                    <a:pt x="273" y="99"/>
                  </a:cubicBezTo>
                  <a:cubicBezTo>
                    <a:pt x="273" y="98"/>
                    <a:pt x="275" y="98"/>
                    <a:pt x="275" y="99"/>
                  </a:cubicBezTo>
                  <a:cubicBezTo>
                    <a:pt x="275" y="102"/>
                    <a:pt x="273" y="105"/>
                    <a:pt x="274" y="108"/>
                  </a:cubicBezTo>
                  <a:cubicBezTo>
                    <a:pt x="274" y="111"/>
                    <a:pt x="277" y="112"/>
                    <a:pt x="279" y="115"/>
                  </a:cubicBezTo>
                  <a:cubicBezTo>
                    <a:pt x="278" y="113"/>
                    <a:pt x="277" y="111"/>
                    <a:pt x="277" y="109"/>
                  </a:cubicBezTo>
                  <a:cubicBezTo>
                    <a:pt x="276" y="106"/>
                    <a:pt x="276" y="103"/>
                    <a:pt x="277" y="100"/>
                  </a:cubicBezTo>
                  <a:cubicBezTo>
                    <a:pt x="278" y="99"/>
                    <a:pt x="281" y="99"/>
                    <a:pt x="282" y="98"/>
                  </a:cubicBezTo>
                  <a:cubicBezTo>
                    <a:pt x="284" y="96"/>
                    <a:pt x="286" y="94"/>
                    <a:pt x="288" y="92"/>
                  </a:cubicBezTo>
                  <a:cubicBezTo>
                    <a:pt x="289" y="90"/>
                    <a:pt x="289" y="87"/>
                    <a:pt x="291" y="85"/>
                  </a:cubicBezTo>
                  <a:cubicBezTo>
                    <a:pt x="292" y="84"/>
                    <a:pt x="295" y="86"/>
                    <a:pt x="296" y="85"/>
                  </a:cubicBezTo>
                  <a:cubicBezTo>
                    <a:pt x="296" y="84"/>
                    <a:pt x="295" y="83"/>
                    <a:pt x="295" y="82"/>
                  </a:cubicBezTo>
                  <a:cubicBezTo>
                    <a:pt x="295" y="80"/>
                    <a:pt x="296" y="79"/>
                    <a:pt x="297" y="78"/>
                  </a:cubicBezTo>
                  <a:cubicBezTo>
                    <a:pt x="299" y="78"/>
                    <a:pt x="301" y="78"/>
                    <a:pt x="302" y="78"/>
                  </a:cubicBezTo>
                  <a:cubicBezTo>
                    <a:pt x="304" y="79"/>
                    <a:pt x="304" y="81"/>
                    <a:pt x="306" y="81"/>
                  </a:cubicBezTo>
                  <a:cubicBezTo>
                    <a:pt x="310" y="81"/>
                    <a:pt x="314" y="79"/>
                    <a:pt x="318" y="79"/>
                  </a:cubicBezTo>
                  <a:cubicBezTo>
                    <a:pt x="319" y="79"/>
                    <a:pt x="321" y="78"/>
                    <a:pt x="321" y="79"/>
                  </a:cubicBezTo>
                  <a:cubicBezTo>
                    <a:pt x="321" y="83"/>
                    <a:pt x="320" y="87"/>
                    <a:pt x="319" y="90"/>
                  </a:cubicBezTo>
                  <a:cubicBezTo>
                    <a:pt x="318" y="93"/>
                    <a:pt x="318" y="95"/>
                    <a:pt x="317" y="97"/>
                  </a:cubicBezTo>
                  <a:cubicBezTo>
                    <a:pt x="316" y="99"/>
                    <a:pt x="314" y="100"/>
                    <a:pt x="313" y="100"/>
                  </a:cubicBezTo>
                  <a:cubicBezTo>
                    <a:pt x="307" y="101"/>
                    <a:pt x="301" y="99"/>
                    <a:pt x="296" y="100"/>
                  </a:cubicBezTo>
                  <a:cubicBezTo>
                    <a:pt x="294" y="101"/>
                    <a:pt x="292" y="103"/>
                    <a:pt x="291" y="104"/>
                  </a:cubicBezTo>
                  <a:cubicBezTo>
                    <a:pt x="294" y="104"/>
                    <a:pt x="298" y="103"/>
                    <a:pt x="302" y="103"/>
                  </a:cubicBezTo>
                  <a:cubicBezTo>
                    <a:pt x="305" y="103"/>
                    <a:pt x="307" y="102"/>
                    <a:pt x="310" y="102"/>
                  </a:cubicBezTo>
                  <a:cubicBezTo>
                    <a:pt x="310" y="105"/>
                    <a:pt x="309" y="108"/>
                    <a:pt x="308" y="111"/>
                  </a:cubicBezTo>
                  <a:cubicBezTo>
                    <a:pt x="308" y="113"/>
                    <a:pt x="305" y="114"/>
                    <a:pt x="305" y="117"/>
                  </a:cubicBezTo>
                  <a:cubicBezTo>
                    <a:pt x="304" y="120"/>
                    <a:pt x="306" y="123"/>
                    <a:pt x="307" y="126"/>
                  </a:cubicBezTo>
                  <a:cubicBezTo>
                    <a:pt x="307" y="123"/>
                    <a:pt x="307" y="121"/>
                    <a:pt x="308" y="118"/>
                  </a:cubicBezTo>
                  <a:cubicBezTo>
                    <a:pt x="308" y="117"/>
                    <a:pt x="309" y="115"/>
                    <a:pt x="309" y="114"/>
                  </a:cubicBezTo>
                  <a:cubicBezTo>
                    <a:pt x="311" y="110"/>
                    <a:pt x="312" y="106"/>
                    <a:pt x="314" y="102"/>
                  </a:cubicBezTo>
                  <a:cubicBezTo>
                    <a:pt x="315" y="100"/>
                    <a:pt x="318" y="100"/>
                    <a:pt x="320" y="98"/>
                  </a:cubicBezTo>
                  <a:cubicBezTo>
                    <a:pt x="321" y="97"/>
                    <a:pt x="323" y="95"/>
                    <a:pt x="324" y="93"/>
                  </a:cubicBezTo>
                  <a:cubicBezTo>
                    <a:pt x="325" y="90"/>
                    <a:pt x="324" y="87"/>
                    <a:pt x="326" y="85"/>
                  </a:cubicBezTo>
                  <a:cubicBezTo>
                    <a:pt x="328" y="83"/>
                    <a:pt x="330" y="85"/>
                    <a:pt x="332" y="85"/>
                  </a:cubicBezTo>
                  <a:cubicBezTo>
                    <a:pt x="335" y="85"/>
                    <a:pt x="338" y="84"/>
                    <a:pt x="340" y="85"/>
                  </a:cubicBezTo>
                  <a:cubicBezTo>
                    <a:pt x="343" y="86"/>
                    <a:pt x="345" y="89"/>
                    <a:pt x="347" y="90"/>
                  </a:cubicBezTo>
                  <a:cubicBezTo>
                    <a:pt x="352" y="92"/>
                    <a:pt x="357" y="92"/>
                    <a:pt x="361" y="94"/>
                  </a:cubicBezTo>
                  <a:cubicBezTo>
                    <a:pt x="362" y="94"/>
                    <a:pt x="360" y="97"/>
                    <a:pt x="361" y="97"/>
                  </a:cubicBezTo>
                  <a:cubicBezTo>
                    <a:pt x="362" y="98"/>
                    <a:pt x="363" y="95"/>
                    <a:pt x="364" y="95"/>
                  </a:cubicBezTo>
                  <a:cubicBezTo>
                    <a:pt x="365" y="95"/>
                    <a:pt x="366" y="96"/>
                    <a:pt x="367" y="97"/>
                  </a:cubicBezTo>
                  <a:cubicBezTo>
                    <a:pt x="369" y="98"/>
                    <a:pt x="370" y="99"/>
                    <a:pt x="371" y="100"/>
                  </a:cubicBezTo>
                  <a:cubicBezTo>
                    <a:pt x="372" y="102"/>
                    <a:pt x="373" y="105"/>
                    <a:pt x="373" y="107"/>
                  </a:cubicBezTo>
                  <a:cubicBezTo>
                    <a:pt x="373" y="109"/>
                    <a:pt x="371" y="112"/>
                    <a:pt x="372" y="114"/>
                  </a:cubicBezTo>
                  <a:cubicBezTo>
                    <a:pt x="372" y="115"/>
                    <a:pt x="375" y="116"/>
                    <a:pt x="376" y="115"/>
                  </a:cubicBezTo>
                  <a:cubicBezTo>
                    <a:pt x="379" y="114"/>
                    <a:pt x="381" y="111"/>
                    <a:pt x="384" y="110"/>
                  </a:cubicBezTo>
                  <a:cubicBezTo>
                    <a:pt x="386" y="109"/>
                    <a:pt x="389" y="110"/>
                    <a:pt x="391" y="110"/>
                  </a:cubicBezTo>
                  <a:cubicBezTo>
                    <a:pt x="392" y="110"/>
                    <a:pt x="394" y="111"/>
                    <a:pt x="396" y="111"/>
                  </a:cubicBezTo>
                  <a:cubicBezTo>
                    <a:pt x="400" y="112"/>
                    <a:pt x="405" y="113"/>
                    <a:pt x="410" y="114"/>
                  </a:cubicBezTo>
                  <a:cubicBezTo>
                    <a:pt x="414" y="114"/>
                    <a:pt x="419" y="113"/>
                    <a:pt x="423" y="114"/>
                  </a:cubicBezTo>
                  <a:cubicBezTo>
                    <a:pt x="427" y="114"/>
                    <a:pt x="431" y="115"/>
                    <a:pt x="435" y="117"/>
                  </a:cubicBezTo>
                  <a:cubicBezTo>
                    <a:pt x="440" y="120"/>
                    <a:pt x="444" y="124"/>
                    <a:pt x="448" y="128"/>
                  </a:cubicBezTo>
                  <a:cubicBezTo>
                    <a:pt x="451" y="130"/>
                    <a:pt x="451" y="134"/>
                    <a:pt x="453" y="137"/>
                  </a:cubicBezTo>
                  <a:cubicBezTo>
                    <a:pt x="455" y="138"/>
                    <a:pt x="457" y="137"/>
                    <a:pt x="459" y="138"/>
                  </a:cubicBezTo>
                  <a:cubicBezTo>
                    <a:pt x="460" y="139"/>
                    <a:pt x="460" y="141"/>
                    <a:pt x="462" y="143"/>
                  </a:cubicBezTo>
                  <a:cubicBezTo>
                    <a:pt x="463" y="144"/>
                    <a:pt x="465" y="144"/>
                    <a:pt x="466" y="145"/>
                  </a:cubicBezTo>
                  <a:cubicBezTo>
                    <a:pt x="468" y="146"/>
                    <a:pt x="470" y="148"/>
                    <a:pt x="472" y="148"/>
                  </a:cubicBezTo>
                  <a:cubicBezTo>
                    <a:pt x="476" y="149"/>
                    <a:pt x="481" y="146"/>
                    <a:pt x="485" y="147"/>
                  </a:cubicBezTo>
                  <a:cubicBezTo>
                    <a:pt x="488" y="149"/>
                    <a:pt x="489" y="153"/>
                    <a:pt x="490" y="156"/>
                  </a:cubicBezTo>
                  <a:cubicBezTo>
                    <a:pt x="491" y="158"/>
                    <a:pt x="490" y="160"/>
                    <a:pt x="490" y="162"/>
                  </a:cubicBezTo>
                  <a:cubicBezTo>
                    <a:pt x="491" y="167"/>
                    <a:pt x="494" y="172"/>
                    <a:pt x="494" y="177"/>
                  </a:cubicBezTo>
                  <a:cubicBezTo>
                    <a:pt x="495" y="181"/>
                    <a:pt x="495" y="185"/>
                    <a:pt x="494" y="188"/>
                  </a:cubicBezTo>
                  <a:cubicBezTo>
                    <a:pt x="494" y="192"/>
                    <a:pt x="494" y="196"/>
                    <a:pt x="492" y="200"/>
                  </a:cubicBezTo>
                  <a:cubicBezTo>
                    <a:pt x="490" y="204"/>
                    <a:pt x="485" y="207"/>
                    <a:pt x="483" y="212"/>
                  </a:cubicBezTo>
                  <a:cubicBezTo>
                    <a:pt x="481" y="216"/>
                    <a:pt x="481" y="221"/>
                    <a:pt x="478" y="224"/>
                  </a:cubicBezTo>
                  <a:cubicBezTo>
                    <a:pt x="476" y="228"/>
                    <a:pt x="470" y="230"/>
                    <a:pt x="467" y="234"/>
                  </a:cubicBezTo>
                  <a:cubicBezTo>
                    <a:pt x="464" y="238"/>
                    <a:pt x="463" y="243"/>
                    <a:pt x="461" y="247"/>
                  </a:cubicBezTo>
                  <a:cubicBezTo>
                    <a:pt x="459" y="251"/>
                    <a:pt x="458" y="256"/>
                    <a:pt x="454" y="260"/>
                  </a:cubicBezTo>
                  <a:cubicBezTo>
                    <a:pt x="453" y="261"/>
                    <a:pt x="449" y="258"/>
                    <a:pt x="448" y="260"/>
                  </a:cubicBezTo>
                  <a:cubicBezTo>
                    <a:pt x="446" y="263"/>
                    <a:pt x="447" y="267"/>
                    <a:pt x="446" y="271"/>
                  </a:cubicBezTo>
                  <a:cubicBezTo>
                    <a:pt x="445" y="273"/>
                    <a:pt x="443" y="275"/>
                    <a:pt x="443" y="277"/>
                  </a:cubicBezTo>
                  <a:cubicBezTo>
                    <a:pt x="443" y="278"/>
                    <a:pt x="446" y="279"/>
                    <a:pt x="446" y="281"/>
                  </a:cubicBezTo>
                  <a:cubicBezTo>
                    <a:pt x="447" y="284"/>
                    <a:pt x="445" y="287"/>
                    <a:pt x="445" y="291"/>
                  </a:cubicBezTo>
                  <a:cubicBezTo>
                    <a:pt x="445" y="296"/>
                    <a:pt x="448" y="300"/>
                    <a:pt x="447" y="305"/>
                  </a:cubicBezTo>
                  <a:cubicBezTo>
                    <a:pt x="447" y="313"/>
                    <a:pt x="443" y="320"/>
                    <a:pt x="443" y="328"/>
                  </a:cubicBezTo>
                  <a:cubicBezTo>
                    <a:pt x="442" y="330"/>
                    <a:pt x="445" y="332"/>
                    <a:pt x="444" y="334"/>
                  </a:cubicBezTo>
                  <a:cubicBezTo>
                    <a:pt x="444" y="336"/>
                    <a:pt x="441" y="337"/>
                    <a:pt x="441" y="339"/>
                  </a:cubicBezTo>
                  <a:cubicBezTo>
                    <a:pt x="440" y="344"/>
                    <a:pt x="441" y="350"/>
                    <a:pt x="440" y="356"/>
                  </a:cubicBezTo>
                  <a:cubicBezTo>
                    <a:pt x="439" y="359"/>
                    <a:pt x="436" y="362"/>
                    <a:pt x="435" y="365"/>
                  </a:cubicBezTo>
                  <a:cubicBezTo>
                    <a:pt x="433" y="368"/>
                    <a:pt x="431" y="371"/>
                    <a:pt x="430" y="375"/>
                  </a:cubicBezTo>
                  <a:cubicBezTo>
                    <a:pt x="428" y="378"/>
                    <a:pt x="426" y="381"/>
                    <a:pt x="424" y="385"/>
                  </a:cubicBezTo>
                  <a:cubicBezTo>
                    <a:pt x="423" y="387"/>
                    <a:pt x="422" y="389"/>
                    <a:pt x="422" y="391"/>
                  </a:cubicBezTo>
                  <a:cubicBezTo>
                    <a:pt x="422" y="394"/>
                    <a:pt x="424" y="397"/>
                    <a:pt x="422" y="399"/>
                  </a:cubicBezTo>
                  <a:cubicBezTo>
                    <a:pt x="420" y="402"/>
                    <a:pt x="415" y="403"/>
                    <a:pt x="412" y="406"/>
                  </a:cubicBezTo>
                  <a:cubicBezTo>
                    <a:pt x="410" y="407"/>
                    <a:pt x="411" y="411"/>
                    <a:pt x="409" y="412"/>
                  </a:cubicBezTo>
                  <a:cubicBezTo>
                    <a:pt x="407" y="413"/>
                    <a:pt x="404" y="413"/>
                    <a:pt x="401" y="412"/>
                  </a:cubicBezTo>
                  <a:cubicBezTo>
                    <a:pt x="400" y="412"/>
                    <a:pt x="399" y="409"/>
                    <a:pt x="397" y="409"/>
                  </a:cubicBezTo>
                  <a:cubicBezTo>
                    <a:pt x="396" y="409"/>
                    <a:pt x="397" y="412"/>
                    <a:pt x="396" y="412"/>
                  </a:cubicBezTo>
                  <a:cubicBezTo>
                    <a:pt x="394" y="414"/>
                    <a:pt x="391" y="415"/>
                    <a:pt x="388" y="415"/>
                  </a:cubicBezTo>
                  <a:cubicBezTo>
                    <a:pt x="386" y="415"/>
                    <a:pt x="384" y="412"/>
                    <a:pt x="382" y="412"/>
                  </a:cubicBezTo>
                  <a:cubicBezTo>
                    <a:pt x="380" y="412"/>
                    <a:pt x="379" y="413"/>
                    <a:pt x="378" y="414"/>
                  </a:cubicBezTo>
                  <a:cubicBezTo>
                    <a:pt x="375" y="416"/>
                    <a:pt x="374" y="419"/>
                    <a:pt x="372" y="421"/>
                  </a:cubicBezTo>
                  <a:cubicBezTo>
                    <a:pt x="371" y="422"/>
                    <a:pt x="369" y="424"/>
                    <a:pt x="367" y="425"/>
                  </a:cubicBezTo>
                  <a:cubicBezTo>
                    <a:pt x="364" y="426"/>
                    <a:pt x="360" y="425"/>
                    <a:pt x="358" y="426"/>
                  </a:cubicBezTo>
                  <a:cubicBezTo>
                    <a:pt x="352" y="429"/>
                    <a:pt x="348" y="435"/>
                    <a:pt x="343" y="439"/>
                  </a:cubicBezTo>
                  <a:cubicBezTo>
                    <a:pt x="341" y="441"/>
                    <a:pt x="339" y="443"/>
                    <a:pt x="338" y="445"/>
                  </a:cubicBezTo>
                  <a:cubicBezTo>
                    <a:pt x="335" y="448"/>
                    <a:pt x="332" y="451"/>
                    <a:pt x="331" y="455"/>
                  </a:cubicBezTo>
                  <a:cubicBezTo>
                    <a:pt x="330" y="457"/>
                    <a:pt x="331" y="460"/>
                    <a:pt x="331" y="463"/>
                  </a:cubicBezTo>
                  <a:cubicBezTo>
                    <a:pt x="331" y="464"/>
                    <a:pt x="329" y="465"/>
                    <a:pt x="329" y="466"/>
                  </a:cubicBezTo>
                  <a:cubicBezTo>
                    <a:pt x="330" y="469"/>
                    <a:pt x="333" y="472"/>
                    <a:pt x="334" y="476"/>
                  </a:cubicBezTo>
                  <a:cubicBezTo>
                    <a:pt x="334" y="482"/>
                    <a:pt x="334" y="488"/>
                    <a:pt x="332" y="494"/>
                  </a:cubicBezTo>
                  <a:cubicBezTo>
                    <a:pt x="332" y="495"/>
                    <a:pt x="329" y="494"/>
                    <a:pt x="329" y="495"/>
                  </a:cubicBezTo>
                  <a:cubicBezTo>
                    <a:pt x="329" y="497"/>
                    <a:pt x="332" y="498"/>
                    <a:pt x="331" y="499"/>
                  </a:cubicBezTo>
                  <a:cubicBezTo>
                    <a:pt x="329" y="502"/>
                    <a:pt x="323" y="504"/>
                    <a:pt x="321" y="507"/>
                  </a:cubicBezTo>
                  <a:cubicBezTo>
                    <a:pt x="317" y="513"/>
                    <a:pt x="315" y="521"/>
                    <a:pt x="312" y="528"/>
                  </a:cubicBezTo>
                  <a:cubicBezTo>
                    <a:pt x="311" y="532"/>
                    <a:pt x="310" y="537"/>
                    <a:pt x="307" y="541"/>
                  </a:cubicBezTo>
                  <a:cubicBezTo>
                    <a:pt x="304" y="545"/>
                    <a:pt x="300" y="548"/>
                    <a:pt x="296" y="551"/>
                  </a:cubicBezTo>
                  <a:cubicBezTo>
                    <a:pt x="295" y="552"/>
                    <a:pt x="293" y="550"/>
                    <a:pt x="293" y="549"/>
                  </a:cubicBezTo>
                  <a:cubicBezTo>
                    <a:pt x="294" y="547"/>
                    <a:pt x="296" y="548"/>
                    <a:pt x="298" y="547"/>
                  </a:cubicBezTo>
                  <a:cubicBezTo>
                    <a:pt x="300" y="545"/>
                    <a:pt x="302" y="544"/>
                    <a:pt x="303" y="541"/>
                  </a:cubicBezTo>
                  <a:cubicBezTo>
                    <a:pt x="304" y="540"/>
                    <a:pt x="302" y="538"/>
                    <a:pt x="303" y="537"/>
                  </a:cubicBezTo>
                  <a:cubicBezTo>
                    <a:pt x="304" y="536"/>
                    <a:pt x="306" y="537"/>
                    <a:pt x="306" y="536"/>
                  </a:cubicBezTo>
                  <a:cubicBezTo>
                    <a:pt x="308" y="533"/>
                    <a:pt x="310" y="529"/>
                    <a:pt x="310" y="525"/>
                  </a:cubicBezTo>
                  <a:cubicBezTo>
                    <a:pt x="309" y="523"/>
                    <a:pt x="307" y="527"/>
                    <a:pt x="305" y="526"/>
                  </a:cubicBezTo>
                  <a:cubicBezTo>
                    <a:pt x="303" y="525"/>
                    <a:pt x="303" y="521"/>
                    <a:pt x="301" y="520"/>
                  </a:cubicBezTo>
                  <a:cubicBezTo>
                    <a:pt x="299" y="520"/>
                    <a:pt x="299" y="523"/>
                    <a:pt x="300" y="525"/>
                  </a:cubicBezTo>
                  <a:cubicBezTo>
                    <a:pt x="300" y="526"/>
                    <a:pt x="303" y="527"/>
                    <a:pt x="303" y="528"/>
                  </a:cubicBezTo>
                  <a:cubicBezTo>
                    <a:pt x="302" y="533"/>
                    <a:pt x="297" y="536"/>
                    <a:pt x="295" y="540"/>
                  </a:cubicBezTo>
                  <a:cubicBezTo>
                    <a:pt x="294" y="543"/>
                    <a:pt x="292" y="546"/>
                    <a:pt x="291" y="549"/>
                  </a:cubicBezTo>
                  <a:cubicBezTo>
                    <a:pt x="291" y="550"/>
                    <a:pt x="294" y="551"/>
                    <a:pt x="293" y="553"/>
                  </a:cubicBezTo>
                  <a:cubicBezTo>
                    <a:pt x="293" y="556"/>
                    <a:pt x="290" y="559"/>
                    <a:pt x="289" y="562"/>
                  </a:cubicBezTo>
                  <a:cubicBezTo>
                    <a:pt x="287" y="565"/>
                    <a:pt x="287" y="568"/>
                    <a:pt x="285" y="571"/>
                  </a:cubicBezTo>
                  <a:cubicBezTo>
                    <a:pt x="284" y="573"/>
                    <a:pt x="282" y="576"/>
                    <a:pt x="281" y="578"/>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srgbClr val="FDD1A7"/>
                </a:solidFill>
                <a:latin typeface="Arial"/>
              </a:endParaRPr>
            </a:p>
          </p:txBody>
        </p:sp>
        <p:sp>
          <p:nvSpPr>
            <p:cNvPr id="2001" name="Freeform 758"/>
            <p:cNvSpPr>
              <a:spLocks noChangeAspect="1"/>
            </p:cNvSpPr>
            <p:nvPr/>
          </p:nvSpPr>
          <p:spPr bwMode="auto">
            <a:xfrm>
              <a:off x="2649788" y="4460980"/>
              <a:ext cx="271438" cy="375570"/>
            </a:xfrm>
            <a:custGeom>
              <a:avLst/>
              <a:gdLst>
                <a:gd name="T0" fmla="*/ 98 w 154"/>
                <a:gd name="T1" fmla="*/ 167 h 197"/>
                <a:gd name="T2" fmla="*/ 101 w 154"/>
                <a:gd name="T3" fmla="*/ 155 h 197"/>
                <a:gd name="T4" fmla="*/ 125 w 154"/>
                <a:gd name="T5" fmla="*/ 140 h 197"/>
                <a:gd name="T6" fmla="*/ 149 w 154"/>
                <a:gd name="T7" fmla="*/ 149 h 197"/>
                <a:gd name="T8" fmla="*/ 154 w 154"/>
                <a:gd name="T9" fmla="*/ 122 h 197"/>
                <a:gd name="T10" fmla="*/ 143 w 154"/>
                <a:gd name="T11" fmla="*/ 108 h 197"/>
                <a:gd name="T12" fmla="*/ 145 w 154"/>
                <a:gd name="T13" fmla="*/ 97 h 197"/>
                <a:gd name="T14" fmla="*/ 121 w 154"/>
                <a:gd name="T15" fmla="*/ 97 h 197"/>
                <a:gd name="T16" fmla="*/ 116 w 154"/>
                <a:gd name="T17" fmla="*/ 81 h 197"/>
                <a:gd name="T18" fmla="*/ 119 w 154"/>
                <a:gd name="T19" fmla="*/ 73 h 197"/>
                <a:gd name="T20" fmla="*/ 116 w 154"/>
                <a:gd name="T21" fmla="*/ 58 h 197"/>
                <a:gd name="T22" fmla="*/ 97 w 154"/>
                <a:gd name="T23" fmla="*/ 55 h 197"/>
                <a:gd name="T24" fmla="*/ 88 w 154"/>
                <a:gd name="T25" fmla="*/ 49 h 197"/>
                <a:gd name="T26" fmla="*/ 76 w 154"/>
                <a:gd name="T27" fmla="*/ 43 h 197"/>
                <a:gd name="T28" fmla="*/ 55 w 154"/>
                <a:gd name="T29" fmla="*/ 28 h 197"/>
                <a:gd name="T30" fmla="*/ 50 w 154"/>
                <a:gd name="T31" fmla="*/ 12 h 197"/>
                <a:gd name="T32" fmla="*/ 37 w 154"/>
                <a:gd name="T33" fmla="*/ 2 h 197"/>
                <a:gd name="T34" fmla="*/ 24 w 154"/>
                <a:gd name="T35" fmla="*/ 10 h 197"/>
                <a:gd name="T36" fmla="*/ 10 w 154"/>
                <a:gd name="T37" fmla="*/ 18 h 197"/>
                <a:gd name="T38" fmla="*/ 0 w 154"/>
                <a:gd name="T39" fmla="*/ 17 h 197"/>
                <a:gd name="T40" fmla="*/ 13 w 154"/>
                <a:gd name="T41" fmla="*/ 47 h 197"/>
                <a:gd name="T42" fmla="*/ 11 w 154"/>
                <a:gd name="T43" fmla="*/ 59 h 197"/>
                <a:gd name="T44" fmla="*/ 11 w 154"/>
                <a:gd name="T45" fmla="*/ 66 h 197"/>
                <a:gd name="T46" fmla="*/ 8 w 154"/>
                <a:gd name="T47" fmla="*/ 83 h 197"/>
                <a:gd name="T48" fmla="*/ 5 w 154"/>
                <a:gd name="T49" fmla="*/ 107 h 197"/>
                <a:gd name="T50" fmla="*/ 5 w 154"/>
                <a:gd name="T51" fmla="*/ 117 h 197"/>
                <a:gd name="T52" fmla="*/ 13 w 154"/>
                <a:gd name="T53" fmla="*/ 136 h 197"/>
                <a:gd name="T54" fmla="*/ 16 w 154"/>
                <a:gd name="T55" fmla="*/ 147 h 197"/>
                <a:gd name="T56" fmla="*/ 16 w 154"/>
                <a:gd name="T57" fmla="*/ 152 h 197"/>
                <a:gd name="T58" fmla="*/ 19 w 154"/>
                <a:gd name="T59" fmla="*/ 161 h 197"/>
                <a:gd name="T60" fmla="*/ 22 w 154"/>
                <a:gd name="T61" fmla="*/ 166 h 197"/>
                <a:gd name="T62" fmla="*/ 29 w 154"/>
                <a:gd name="T63" fmla="*/ 188 h 197"/>
                <a:gd name="T64" fmla="*/ 33 w 154"/>
                <a:gd name="T65" fmla="*/ 194 h 197"/>
                <a:gd name="T66" fmla="*/ 41 w 154"/>
                <a:gd name="T67" fmla="*/ 189 h 197"/>
                <a:gd name="T68" fmla="*/ 47 w 154"/>
                <a:gd name="T69" fmla="*/ 184 h 197"/>
                <a:gd name="T70" fmla="*/ 56 w 154"/>
                <a:gd name="T71" fmla="*/ 183 h 197"/>
                <a:gd name="T72" fmla="*/ 73 w 154"/>
                <a:gd name="T73" fmla="*/ 195 h 197"/>
                <a:gd name="T74" fmla="*/ 78 w 154"/>
                <a:gd name="T75" fmla="*/ 181 h 197"/>
                <a:gd name="T76" fmla="*/ 94 w 154"/>
                <a:gd name="T77" fmla="*/ 185 h 1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54"/>
                <a:gd name="T118" fmla="*/ 0 h 197"/>
                <a:gd name="T119" fmla="*/ 154 w 154"/>
                <a:gd name="T120" fmla="*/ 197 h 19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54" h="197">
                  <a:moveTo>
                    <a:pt x="94" y="185"/>
                  </a:moveTo>
                  <a:cubicBezTo>
                    <a:pt x="96" y="179"/>
                    <a:pt x="97" y="173"/>
                    <a:pt x="98" y="167"/>
                  </a:cubicBezTo>
                  <a:cubicBezTo>
                    <a:pt x="98" y="164"/>
                    <a:pt x="97" y="162"/>
                    <a:pt x="97" y="160"/>
                  </a:cubicBezTo>
                  <a:cubicBezTo>
                    <a:pt x="99" y="158"/>
                    <a:pt x="100" y="156"/>
                    <a:pt x="101" y="155"/>
                  </a:cubicBezTo>
                  <a:cubicBezTo>
                    <a:pt x="102" y="152"/>
                    <a:pt x="102" y="149"/>
                    <a:pt x="103" y="147"/>
                  </a:cubicBezTo>
                  <a:cubicBezTo>
                    <a:pt x="110" y="144"/>
                    <a:pt x="117" y="142"/>
                    <a:pt x="125" y="140"/>
                  </a:cubicBezTo>
                  <a:cubicBezTo>
                    <a:pt x="129" y="140"/>
                    <a:pt x="133" y="141"/>
                    <a:pt x="138" y="141"/>
                  </a:cubicBezTo>
                  <a:cubicBezTo>
                    <a:pt x="141" y="144"/>
                    <a:pt x="145" y="146"/>
                    <a:pt x="149" y="149"/>
                  </a:cubicBezTo>
                  <a:cubicBezTo>
                    <a:pt x="150" y="145"/>
                    <a:pt x="152" y="140"/>
                    <a:pt x="153" y="136"/>
                  </a:cubicBezTo>
                  <a:cubicBezTo>
                    <a:pt x="154" y="131"/>
                    <a:pt x="154" y="127"/>
                    <a:pt x="154" y="122"/>
                  </a:cubicBezTo>
                  <a:cubicBezTo>
                    <a:pt x="153" y="118"/>
                    <a:pt x="153" y="114"/>
                    <a:pt x="150" y="111"/>
                  </a:cubicBezTo>
                  <a:cubicBezTo>
                    <a:pt x="149" y="109"/>
                    <a:pt x="144" y="110"/>
                    <a:pt x="143" y="108"/>
                  </a:cubicBezTo>
                  <a:cubicBezTo>
                    <a:pt x="142" y="105"/>
                    <a:pt x="145" y="103"/>
                    <a:pt x="145" y="100"/>
                  </a:cubicBezTo>
                  <a:cubicBezTo>
                    <a:pt x="146" y="99"/>
                    <a:pt x="145" y="98"/>
                    <a:pt x="145" y="97"/>
                  </a:cubicBezTo>
                  <a:cubicBezTo>
                    <a:pt x="145" y="96"/>
                    <a:pt x="144" y="97"/>
                    <a:pt x="144" y="97"/>
                  </a:cubicBezTo>
                  <a:cubicBezTo>
                    <a:pt x="136" y="97"/>
                    <a:pt x="128" y="97"/>
                    <a:pt x="121" y="97"/>
                  </a:cubicBezTo>
                  <a:cubicBezTo>
                    <a:pt x="120" y="97"/>
                    <a:pt x="121" y="96"/>
                    <a:pt x="121" y="95"/>
                  </a:cubicBezTo>
                  <a:cubicBezTo>
                    <a:pt x="119" y="90"/>
                    <a:pt x="116" y="86"/>
                    <a:pt x="116" y="81"/>
                  </a:cubicBezTo>
                  <a:cubicBezTo>
                    <a:pt x="116" y="79"/>
                    <a:pt x="119" y="80"/>
                    <a:pt x="119" y="79"/>
                  </a:cubicBezTo>
                  <a:cubicBezTo>
                    <a:pt x="120" y="77"/>
                    <a:pt x="120" y="75"/>
                    <a:pt x="119" y="73"/>
                  </a:cubicBezTo>
                  <a:cubicBezTo>
                    <a:pt x="119" y="71"/>
                    <a:pt x="117" y="69"/>
                    <a:pt x="116" y="67"/>
                  </a:cubicBezTo>
                  <a:cubicBezTo>
                    <a:pt x="116" y="64"/>
                    <a:pt x="118" y="60"/>
                    <a:pt x="116" y="58"/>
                  </a:cubicBezTo>
                  <a:cubicBezTo>
                    <a:pt x="115" y="57"/>
                    <a:pt x="111" y="56"/>
                    <a:pt x="108" y="56"/>
                  </a:cubicBezTo>
                  <a:cubicBezTo>
                    <a:pt x="104" y="55"/>
                    <a:pt x="101" y="56"/>
                    <a:pt x="97" y="55"/>
                  </a:cubicBezTo>
                  <a:cubicBezTo>
                    <a:pt x="95" y="54"/>
                    <a:pt x="95" y="50"/>
                    <a:pt x="93" y="49"/>
                  </a:cubicBezTo>
                  <a:cubicBezTo>
                    <a:pt x="91" y="49"/>
                    <a:pt x="90" y="50"/>
                    <a:pt x="88" y="49"/>
                  </a:cubicBezTo>
                  <a:cubicBezTo>
                    <a:pt x="86" y="48"/>
                    <a:pt x="86" y="44"/>
                    <a:pt x="84" y="43"/>
                  </a:cubicBezTo>
                  <a:cubicBezTo>
                    <a:pt x="81" y="42"/>
                    <a:pt x="79" y="43"/>
                    <a:pt x="76" y="43"/>
                  </a:cubicBezTo>
                  <a:cubicBezTo>
                    <a:pt x="73" y="42"/>
                    <a:pt x="68" y="43"/>
                    <a:pt x="65" y="41"/>
                  </a:cubicBezTo>
                  <a:cubicBezTo>
                    <a:pt x="62" y="37"/>
                    <a:pt x="58" y="32"/>
                    <a:pt x="55" y="28"/>
                  </a:cubicBezTo>
                  <a:cubicBezTo>
                    <a:pt x="54" y="26"/>
                    <a:pt x="54" y="24"/>
                    <a:pt x="53" y="22"/>
                  </a:cubicBezTo>
                  <a:cubicBezTo>
                    <a:pt x="52" y="19"/>
                    <a:pt x="53" y="16"/>
                    <a:pt x="50" y="12"/>
                  </a:cubicBezTo>
                  <a:cubicBezTo>
                    <a:pt x="50" y="9"/>
                    <a:pt x="54" y="3"/>
                    <a:pt x="51" y="1"/>
                  </a:cubicBezTo>
                  <a:cubicBezTo>
                    <a:pt x="47" y="2"/>
                    <a:pt x="42" y="0"/>
                    <a:pt x="37" y="2"/>
                  </a:cubicBezTo>
                  <a:cubicBezTo>
                    <a:pt x="34" y="3"/>
                    <a:pt x="33" y="7"/>
                    <a:pt x="30" y="8"/>
                  </a:cubicBezTo>
                  <a:cubicBezTo>
                    <a:pt x="28" y="9"/>
                    <a:pt x="25" y="9"/>
                    <a:pt x="24" y="10"/>
                  </a:cubicBezTo>
                  <a:cubicBezTo>
                    <a:pt x="21" y="11"/>
                    <a:pt x="20" y="14"/>
                    <a:pt x="18" y="15"/>
                  </a:cubicBezTo>
                  <a:cubicBezTo>
                    <a:pt x="15" y="17"/>
                    <a:pt x="13" y="18"/>
                    <a:pt x="10" y="18"/>
                  </a:cubicBezTo>
                  <a:cubicBezTo>
                    <a:pt x="8" y="19"/>
                    <a:pt x="6" y="18"/>
                    <a:pt x="5" y="18"/>
                  </a:cubicBezTo>
                  <a:cubicBezTo>
                    <a:pt x="3" y="18"/>
                    <a:pt x="1" y="17"/>
                    <a:pt x="0" y="17"/>
                  </a:cubicBezTo>
                  <a:cubicBezTo>
                    <a:pt x="5" y="25"/>
                    <a:pt x="10" y="33"/>
                    <a:pt x="16" y="41"/>
                  </a:cubicBezTo>
                  <a:cubicBezTo>
                    <a:pt x="15" y="43"/>
                    <a:pt x="14" y="45"/>
                    <a:pt x="13" y="47"/>
                  </a:cubicBezTo>
                  <a:cubicBezTo>
                    <a:pt x="12" y="49"/>
                    <a:pt x="11" y="50"/>
                    <a:pt x="10" y="52"/>
                  </a:cubicBezTo>
                  <a:cubicBezTo>
                    <a:pt x="10" y="54"/>
                    <a:pt x="11" y="56"/>
                    <a:pt x="11" y="59"/>
                  </a:cubicBezTo>
                  <a:cubicBezTo>
                    <a:pt x="10" y="60"/>
                    <a:pt x="8" y="58"/>
                    <a:pt x="8" y="59"/>
                  </a:cubicBezTo>
                  <a:cubicBezTo>
                    <a:pt x="8" y="61"/>
                    <a:pt x="11" y="64"/>
                    <a:pt x="11" y="66"/>
                  </a:cubicBezTo>
                  <a:cubicBezTo>
                    <a:pt x="11" y="70"/>
                    <a:pt x="6" y="73"/>
                    <a:pt x="6" y="77"/>
                  </a:cubicBezTo>
                  <a:cubicBezTo>
                    <a:pt x="5" y="79"/>
                    <a:pt x="8" y="81"/>
                    <a:pt x="8" y="83"/>
                  </a:cubicBezTo>
                  <a:cubicBezTo>
                    <a:pt x="9" y="88"/>
                    <a:pt x="9" y="94"/>
                    <a:pt x="8" y="100"/>
                  </a:cubicBezTo>
                  <a:cubicBezTo>
                    <a:pt x="8" y="102"/>
                    <a:pt x="7" y="105"/>
                    <a:pt x="5" y="107"/>
                  </a:cubicBezTo>
                  <a:cubicBezTo>
                    <a:pt x="4" y="108"/>
                    <a:pt x="2" y="109"/>
                    <a:pt x="2" y="110"/>
                  </a:cubicBezTo>
                  <a:cubicBezTo>
                    <a:pt x="1" y="112"/>
                    <a:pt x="4" y="115"/>
                    <a:pt x="5" y="117"/>
                  </a:cubicBezTo>
                  <a:cubicBezTo>
                    <a:pt x="6" y="119"/>
                    <a:pt x="9" y="120"/>
                    <a:pt x="10" y="122"/>
                  </a:cubicBezTo>
                  <a:cubicBezTo>
                    <a:pt x="12" y="127"/>
                    <a:pt x="11" y="131"/>
                    <a:pt x="13" y="136"/>
                  </a:cubicBezTo>
                  <a:cubicBezTo>
                    <a:pt x="14" y="138"/>
                    <a:pt x="17" y="140"/>
                    <a:pt x="18" y="142"/>
                  </a:cubicBezTo>
                  <a:cubicBezTo>
                    <a:pt x="18" y="144"/>
                    <a:pt x="16" y="145"/>
                    <a:pt x="16" y="147"/>
                  </a:cubicBezTo>
                  <a:cubicBezTo>
                    <a:pt x="16" y="148"/>
                    <a:pt x="18" y="149"/>
                    <a:pt x="17" y="150"/>
                  </a:cubicBezTo>
                  <a:cubicBezTo>
                    <a:pt x="17" y="150"/>
                    <a:pt x="16" y="151"/>
                    <a:pt x="16" y="152"/>
                  </a:cubicBezTo>
                  <a:cubicBezTo>
                    <a:pt x="16" y="154"/>
                    <a:pt x="16" y="156"/>
                    <a:pt x="16" y="158"/>
                  </a:cubicBezTo>
                  <a:cubicBezTo>
                    <a:pt x="17" y="159"/>
                    <a:pt x="19" y="159"/>
                    <a:pt x="19" y="161"/>
                  </a:cubicBezTo>
                  <a:cubicBezTo>
                    <a:pt x="19" y="162"/>
                    <a:pt x="18" y="164"/>
                    <a:pt x="19" y="165"/>
                  </a:cubicBezTo>
                  <a:cubicBezTo>
                    <a:pt x="19" y="166"/>
                    <a:pt x="21" y="165"/>
                    <a:pt x="22" y="166"/>
                  </a:cubicBezTo>
                  <a:cubicBezTo>
                    <a:pt x="23" y="168"/>
                    <a:pt x="23" y="171"/>
                    <a:pt x="24" y="173"/>
                  </a:cubicBezTo>
                  <a:cubicBezTo>
                    <a:pt x="26" y="178"/>
                    <a:pt x="28" y="183"/>
                    <a:pt x="29" y="188"/>
                  </a:cubicBezTo>
                  <a:cubicBezTo>
                    <a:pt x="30" y="189"/>
                    <a:pt x="29" y="191"/>
                    <a:pt x="30" y="193"/>
                  </a:cubicBezTo>
                  <a:cubicBezTo>
                    <a:pt x="31" y="194"/>
                    <a:pt x="32" y="194"/>
                    <a:pt x="33" y="194"/>
                  </a:cubicBezTo>
                  <a:cubicBezTo>
                    <a:pt x="35" y="195"/>
                    <a:pt x="36" y="194"/>
                    <a:pt x="37" y="194"/>
                  </a:cubicBezTo>
                  <a:cubicBezTo>
                    <a:pt x="38" y="193"/>
                    <a:pt x="39" y="191"/>
                    <a:pt x="41" y="189"/>
                  </a:cubicBezTo>
                  <a:cubicBezTo>
                    <a:pt x="41" y="188"/>
                    <a:pt x="42" y="187"/>
                    <a:pt x="44" y="186"/>
                  </a:cubicBezTo>
                  <a:cubicBezTo>
                    <a:pt x="45" y="185"/>
                    <a:pt x="47" y="186"/>
                    <a:pt x="47" y="184"/>
                  </a:cubicBezTo>
                  <a:cubicBezTo>
                    <a:pt x="49" y="183"/>
                    <a:pt x="47" y="178"/>
                    <a:pt x="49" y="178"/>
                  </a:cubicBezTo>
                  <a:cubicBezTo>
                    <a:pt x="52" y="177"/>
                    <a:pt x="53" y="182"/>
                    <a:pt x="56" y="183"/>
                  </a:cubicBezTo>
                  <a:cubicBezTo>
                    <a:pt x="60" y="185"/>
                    <a:pt x="66" y="182"/>
                    <a:pt x="69" y="184"/>
                  </a:cubicBezTo>
                  <a:cubicBezTo>
                    <a:pt x="72" y="186"/>
                    <a:pt x="70" y="193"/>
                    <a:pt x="73" y="195"/>
                  </a:cubicBezTo>
                  <a:cubicBezTo>
                    <a:pt x="75" y="197"/>
                    <a:pt x="73" y="190"/>
                    <a:pt x="74" y="188"/>
                  </a:cubicBezTo>
                  <a:cubicBezTo>
                    <a:pt x="75" y="185"/>
                    <a:pt x="76" y="182"/>
                    <a:pt x="78" y="181"/>
                  </a:cubicBezTo>
                  <a:cubicBezTo>
                    <a:pt x="82" y="180"/>
                    <a:pt x="87" y="180"/>
                    <a:pt x="91" y="181"/>
                  </a:cubicBezTo>
                  <a:cubicBezTo>
                    <a:pt x="92" y="182"/>
                    <a:pt x="93" y="184"/>
                    <a:pt x="94" y="185"/>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02" name="Freeform 759"/>
            <p:cNvSpPr>
              <a:spLocks noChangeAspect="1"/>
            </p:cNvSpPr>
            <p:nvPr/>
          </p:nvSpPr>
          <p:spPr bwMode="auto">
            <a:xfrm>
              <a:off x="2814874" y="4726550"/>
              <a:ext cx="190483" cy="237284"/>
            </a:xfrm>
            <a:custGeom>
              <a:avLst/>
              <a:gdLst>
                <a:gd name="T0" fmla="*/ 104 w 109"/>
                <a:gd name="T1" fmla="*/ 94 h 124"/>
                <a:gd name="T2" fmla="*/ 104 w 109"/>
                <a:gd name="T3" fmla="*/ 88 h 124"/>
                <a:gd name="T4" fmla="*/ 107 w 109"/>
                <a:gd name="T5" fmla="*/ 80 h 124"/>
                <a:gd name="T6" fmla="*/ 109 w 109"/>
                <a:gd name="T7" fmla="*/ 69 h 124"/>
                <a:gd name="T8" fmla="*/ 103 w 109"/>
                <a:gd name="T9" fmla="*/ 66 h 124"/>
                <a:gd name="T10" fmla="*/ 92 w 109"/>
                <a:gd name="T11" fmla="*/ 68 h 124"/>
                <a:gd name="T12" fmla="*/ 87 w 109"/>
                <a:gd name="T13" fmla="*/ 60 h 124"/>
                <a:gd name="T14" fmla="*/ 89 w 109"/>
                <a:gd name="T15" fmla="*/ 46 h 124"/>
                <a:gd name="T16" fmla="*/ 81 w 109"/>
                <a:gd name="T17" fmla="*/ 42 h 124"/>
                <a:gd name="T18" fmla="*/ 70 w 109"/>
                <a:gd name="T19" fmla="*/ 41 h 124"/>
                <a:gd name="T20" fmla="*/ 61 w 109"/>
                <a:gd name="T21" fmla="*/ 41 h 124"/>
                <a:gd name="T22" fmla="*/ 61 w 109"/>
                <a:gd name="T23" fmla="*/ 38 h 124"/>
                <a:gd name="T24" fmla="*/ 61 w 109"/>
                <a:gd name="T25" fmla="*/ 24 h 124"/>
                <a:gd name="T26" fmla="*/ 55 w 109"/>
                <a:gd name="T27" fmla="*/ 18 h 124"/>
                <a:gd name="T28" fmla="*/ 55 w 109"/>
                <a:gd name="T29" fmla="*/ 9 h 124"/>
                <a:gd name="T30" fmla="*/ 44 w 109"/>
                <a:gd name="T31" fmla="*/ 1 h 124"/>
                <a:gd name="T32" fmla="*/ 31 w 109"/>
                <a:gd name="T33" fmla="*/ 0 h 124"/>
                <a:gd name="T34" fmla="*/ 9 w 109"/>
                <a:gd name="T35" fmla="*/ 7 h 124"/>
                <a:gd name="T36" fmla="*/ 7 w 109"/>
                <a:gd name="T37" fmla="*/ 15 h 124"/>
                <a:gd name="T38" fmla="*/ 3 w 109"/>
                <a:gd name="T39" fmla="*/ 20 h 124"/>
                <a:gd name="T40" fmla="*/ 4 w 109"/>
                <a:gd name="T41" fmla="*/ 27 h 124"/>
                <a:gd name="T42" fmla="*/ 0 w 109"/>
                <a:gd name="T43" fmla="*/ 45 h 124"/>
                <a:gd name="T44" fmla="*/ 5 w 109"/>
                <a:gd name="T45" fmla="*/ 51 h 124"/>
                <a:gd name="T46" fmla="*/ 9 w 109"/>
                <a:gd name="T47" fmla="*/ 59 h 124"/>
                <a:gd name="T48" fmla="*/ 21 w 109"/>
                <a:gd name="T49" fmla="*/ 66 h 124"/>
                <a:gd name="T50" fmla="*/ 29 w 109"/>
                <a:gd name="T51" fmla="*/ 72 h 124"/>
                <a:gd name="T52" fmla="*/ 36 w 109"/>
                <a:gd name="T53" fmla="*/ 72 h 124"/>
                <a:gd name="T54" fmla="*/ 48 w 109"/>
                <a:gd name="T55" fmla="*/ 82 h 124"/>
                <a:gd name="T56" fmla="*/ 62 w 109"/>
                <a:gd name="T57" fmla="*/ 86 h 124"/>
                <a:gd name="T58" fmla="*/ 65 w 109"/>
                <a:gd name="T59" fmla="*/ 91 h 124"/>
                <a:gd name="T60" fmla="*/ 65 w 109"/>
                <a:gd name="T61" fmla="*/ 102 h 124"/>
                <a:gd name="T62" fmla="*/ 59 w 109"/>
                <a:gd name="T63" fmla="*/ 104 h 124"/>
                <a:gd name="T64" fmla="*/ 59 w 109"/>
                <a:gd name="T65" fmla="*/ 111 h 124"/>
                <a:gd name="T66" fmla="*/ 55 w 109"/>
                <a:gd name="T67" fmla="*/ 120 h 124"/>
                <a:gd name="T68" fmla="*/ 64 w 109"/>
                <a:gd name="T69" fmla="*/ 120 h 124"/>
                <a:gd name="T70" fmla="*/ 77 w 109"/>
                <a:gd name="T71" fmla="*/ 124 h 124"/>
                <a:gd name="T72" fmla="*/ 85 w 109"/>
                <a:gd name="T73" fmla="*/ 121 h 124"/>
                <a:gd name="T74" fmla="*/ 90 w 109"/>
                <a:gd name="T75" fmla="*/ 122 h 124"/>
                <a:gd name="T76" fmla="*/ 92 w 109"/>
                <a:gd name="T77" fmla="*/ 123 h 124"/>
                <a:gd name="T78" fmla="*/ 97 w 109"/>
                <a:gd name="T79" fmla="*/ 114 h 124"/>
                <a:gd name="T80" fmla="*/ 104 w 109"/>
                <a:gd name="T81" fmla="*/ 108 h 124"/>
                <a:gd name="T82" fmla="*/ 104 w 109"/>
                <a:gd name="T83" fmla="*/ 102 h 124"/>
                <a:gd name="T84" fmla="*/ 104 w 109"/>
                <a:gd name="T85" fmla="*/ 94 h 12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9"/>
                <a:gd name="T130" fmla="*/ 0 h 124"/>
                <a:gd name="T131" fmla="*/ 109 w 109"/>
                <a:gd name="T132" fmla="*/ 124 h 12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9" h="124">
                  <a:moveTo>
                    <a:pt x="104" y="94"/>
                  </a:moveTo>
                  <a:cubicBezTo>
                    <a:pt x="104" y="92"/>
                    <a:pt x="104" y="90"/>
                    <a:pt x="104" y="88"/>
                  </a:cubicBezTo>
                  <a:cubicBezTo>
                    <a:pt x="105" y="86"/>
                    <a:pt x="106" y="83"/>
                    <a:pt x="107" y="80"/>
                  </a:cubicBezTo>
                  <a:cubicBezTo>
                    <a:pt x="107" y="77"/>
                    <a:pt x="109" y="73"/>
                    <a:pt x="109" y="69"/>
                  </a:cubicBezTo>
                  <a:cubicBezTo>
                    <a:pt x="108" y="67"/>
                    <a:pt x="105" y="66"/>
                    <a:pt x="103" y="66"/>
                  </a:cubicBezTo>
                  <a:cubicBezTo>
                    <a:pt x="99" y="65"/>
                    <a:pt x="95" y="70"/>
                    <a:pt x="92" y="68"/>
                  </a:cubicBezTo>
                  <a:cubicBezTo>
                    <a:pt x="89" y="67"/>
                    <a:pt x="87" y="63"/>
                    <a:pt x="87" y="60"/>
                  </a:cubicBezTo>
                  <a:cubicBezTo>
                    <a:pt x="86" y="56"/>
                    <a:pt x="90" y="51"/>
                    <a:pt x="89" y="46"/>
                  </a:cubicBezTo>
                  <a:cubicBezTo>
                    <a:pt x="88" y="44"/>
                    <a:pt x="84" y="43"/>
                    <a:pt x="81" y="42"/>
                  </a:cubicBezTo>
                  <a:cubicBezTo>
                    <a:pt x="77" y="41"/>
                    <a:pt x="73" y="42"/>
                    <a:pt x="70" y="41"/>
                  </a:cubicBezTo>
                  <a:cubicBezTo>
                    <a:pt x="67" y="41"/>
                    <a:pt x="64" y="42"/>
                    <a:pt x="61" y="41"/>
                  </a:cubicBezTo>
                  <a:cubicBezTo>
                    <a:pt x="60" y="41"/>
                    <a:pt x="61" y="39"/>
                    <a:pt x="61" y="38"/>
                  </a:cubicBezTo>
                  <a:cubicBezTo>
                    <a:pt x="61" y="33"/>
                    <a:pt x="62" y="29"/>
                    <a:pt x="61" y="24"/>
                  </a:cubicBezTo>
                  <a:cubicBezTo>
                    <a:pt x="60" y="21"/>
                    <a:pt x="56" y="21"/>
                    <a:pt x="55" y="18"/>
                  </a:cubicBezTo>
                  <a:cubicBezTo>
                    <a:pt x="54" y="15"/>
                    <a:pt x="55" y="12"/>
                    <a:pt x="55" y="9"/>
                  </a:cubicBezTo>
                  <a:cubicBezTo>
                    <a:pt x="51" y="6"/>
                    <a:pt x="47" y="4"/>
                    <a:pt x="44" y="1"/>
                  </a:cubicBezTo>
                  <a:cubicBezTo>
                    <a:pt x="39" y="1"/>
                    <a:pt x="35" y="0"/>
                    <a:pt x="31" y="0"/>
                  </a:cubicBezTo>
                  <a:cubicBezTo>
                    <a:pt x="23" y="2"/>
                    <a:pt x="16" y="4"/>
                    <a:pt x="9" y="7"/>
                  </a:cubicBezTo>
                  <a:cubicBezTo>
                    <a:pt x="8" y="9"/>
                    <a:pt x="8" y="12"/>
                    <a:pt x="7" y="15"/>
                  </a:cubicBezTo>
                  <a:cubicBezTo>
                    <a:pt x="6" y="16"/>
                    <a:pt x="5" y="18"/>
                    <a:pt x="3" y="20"/>
                  </a:cubicBezTo>
                  <a:cubicBezTo>
                    <a:pt x="3" y="22"/>
                    <a:pt x="4" y="24"/>
                    <a:pt x="4" y="27"/>
                  </a:cubicBezTo>
                  <a:cubicBezTo>
                    <a:pt x="3" y="33"/>
                    <a:pt x="2" y="39"/>
                    <a:pt x="0" y="45"/>
                  </a:cubicBezTo>
                  <a:cubicBezTo>
                    <a:pt x="2" y="47"/>
                    <a:pt x="4" y="49"/>
                    <a:pt x="5" y="51"/>
                  </a:cubicBezTo>
                  <a:cubicBezTo>
                    <a:pt x="7" y="53"/>
                    <a:pt x="7" y="56"/>
                    <a:pt x="9" y="59"/>
                  </a:cubicBezTo>
                  <a:cubicBezTo>
                    <a:pt x="13" y="62"/>
                    <a:pt x="17" y="63"/>
                    <a:pt x="21" y="66"/>
                  </a:cubicBezTo>
                  <a:cubicBezTo>
                    <a:pt x="24" y="68"/>
                    <a:pt x="26" y="70"/>
                    <a:pt x="29" y="72"/>
                  </a:cubicBezTo>
                  <a:cubicBezTo>
                    <a:pt x="31" y="73"/>
                    <a:pt x="34" y="71"/>
                    <a:pt x="36" y="72"/>
                  </a:cubicBezTo>
                  <a:cubicBezTo>
                    <a:pt x="40" y="74"/>
                    <a:pt x="43" y="79"/>
                    <a:pt x="48" y="82"/>
                  </a:cubicBezTo>
                  <a:cubicBezTo>
                    <a:pt x="52" y="84"/>
                    <a:pt x="57" y="84"/>
                    <a:pt x="62" y="86"/>
                  </a:cubicBezTo>
                  <a:cubicBezTo>
                    <a:pt x="64" y="87"/>
                    <a:pt x="65" y="89"/>
                    <a:pt x="65" y="91"/>
                  </a:cubicBezTo>
                  <a:cubicBezTo>
                    <a:pt x="66" y="95"/>
                    <a:pt x="66" y="99"/>
                    <a:pt x="65" y="102"/>
                  </a:cubicBezTo>
                  <a:cubicBezTo>
                    <a:pt x="64" y="104"/>
                    <a:pt x="60" y="103"/>
                    <a:pt x="59" y="104"/>
                  </a:cubicBezTo>
                  <a:cubicBezTo>
                    <a:pt x="57" y="106"/>
                    <a:pt x="59" y="109"/>
                    <a:pt x="59" y="111"/>
                  </a:cubicBezTo>
                  <a:cubicBezTo>
                    <a:pt x="58" y="114"/>
                    <a:pt x="53" y="117"/>
                    <a:pt x="55" y="120"/>
                  </a:cubicBezTo>
                  <a:cubicBezTo>
                    <a:pt x="56" y="123"/>
                    <a:pt x="61" y="119"/>
                    <a:pt x="64" y="120"/>
                  </a:cubicBezTo>
                  <a:cubicBezTo>
                    <a:pt x="69" y="121"/>
                    <a:pt x="73" y="124"/>
                    <a:pt x="77" y="124"/>
                  </a:cubicBezTo>
                  <a:cubicBezTo>
                    <a:pt x="80" y="124"/>
                    <a:pt x="82" y="121"/>
                    <a:pt x="85" y="121"/>
                  </a:cubicBezTo>
                  <a:cubicBezTo>
                    <a:pt x="87" y="120"/>
                    <a:pt x="89" y="121"/>
                    <a:pt x="90" y="122"/>
                  </a:cubicBezTo>
                  <a:cubicBezTo>
                    <a:pt x="91" y="122"/>
                    <a:pt x="91" y="123"/>
                    <a:pt x="92" y="123"/>
                  </a:cubicBezTo>
                  <a:cubicBezTo>
                    <a:pt x="94" y="120"/>
                    <a:pt x="95" y="117"/>
                    <a:pt x="97" y="114"/>
                  </a:cubicBezTo>
                  <a:cubicBezTo>
                    <a:pt x="99" y="112"/>
                    <a:pt x="102" y="110"/>
                    <a:pt x="104" y="108"/>
                  </a:cubicBezTo>
                  <a:cubicBezTo>
                    <a:pt x="105" y="106"/>
                    <a:pt x="104" y="104"/>
                    <a:pt x="104" y="102"/>
                  </a:cubicBezTo>
                  <a:cubicBezTo>
                    <a:pt x="104" y="99"/>
                    <a:pt x="104" y="97"/>
                    <a:pt x="104" y="9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03" name="Freeform 760"/>
            <p:cNvSpPr>
              <a:spLocks noChangeAspect="1"/>
            </p:cNvSpPr>
            <p:nvPr/>
          </p:nvSpPr>
          <p:spPr bwMode="auto">
            <a:xfrm>
              <a:off x="2924401" y="5034548"/>
              <a:ext cx="115878" cy="149284"/>
            </a:xfrm>
            <a:custGeom>
              <a:avLst/>
              <a:gdLst>
                <a:gd name="T0" fmla="*/ 62 w 66"/>
                <a:gd name="T1" fmla="*/ 57 h 79"/>
                <a:gd name="T2" fmla="*/ 66 w 66"/>
                <a:gd name="T3" fmla="*/ 60 h 79"/>
                <a:gd name="T4" fmla="*/ 62 w 66"/>
                <a:gd name="T5" fmla="*/ 66 h 79"/>
                <a:gd name="T6" fmla="*/ 59 w 66"/>
                <a:gd name="T7" fmla="*/ 70 h 79"/>
                <a:gd name="T8" fmla="*/ 46 w 66"/>
                <a:gd name="T9" fmla="*/ 78 h 79"/>
                <a:gd name="T10" fmla="*/ 27 w 66"/>
                <a:gd name="T11" fmla="*/ 78 h 79"/>
                <a:gd name="T12" fmla="*/ 10 w 66"/>
                <a:gd name="T13" fmla="*/ 72 h 79"/>
                <a:gd name="T14" fmla="*/ 2 w 66"/>
                <a:gd name="T15" fmla="*/ 66 h 79"/>
                <a:gd name="T16" fmla="*/ 2 w 66"/>
                <a:gd name="T17" fmla="*/ 54 h 79"/>
                <a:gd name="T18" fmla="*/ 4 w 66"/>
                <a:gd name="T19" fmla="*/ 46 h 79"/>
                <a:gd name="T20" fmla="*/ 3 w 66"/>
                <a:gd name="T21" fmla="*/ 41 h 79"/>
                <a:gd name="T22" fmla="*/ 5 w 66"/>
                <a:gd name="T23" fmla="*/ 38 h 79"/>
                <a:gd name="T24" fmla="*/ 2 w 66"/>
                <a:gd name="T25" fmla="*/ 31 h 79"/>
                <a:gd name="T26" fmla="*/ 6 w 66"/>
                <a:gd name="T27" fmla="*/ 24 h 79"/>
                <a:gd name="T28" fmla="*/ 6 w 66"/>
                <a:gd name="T29" fmla="*/ 11 h 79"/>
                <a:gd name="T30" fmla="*/ 9 w 66"/>
                <a:gd name="T31" fmla="*/ 5 h 79"/>
                <a:gd name="T32" fmla="*/ 19 w 66"/>
                <a:gd name="T33" fmla="*/ 2 h 79"/>
                <a:gd name="T34" fmla="*/ 28 w 66"/>
                <a:gd name="T35" fmla="*/ 18 h 79"/>
                <a:gd name="T36" fmla="*/ 31 w 66"/>
                <a:gd name="T37" fmla="*/ 16 h 79"/>
                <a:gd name="T38" fmla="*/ 32 w 66"/>
                <a:gd name="T39" fmla="*/ 14 h 79"/>
                <a:gd name="T40" fmla="*/ 38 w 66"/>
                <a:gd name="T41" fmla="*/ 21 h 79"/>
                <a:gd name="T42" fmla="*/ 49 w 66"/>
                <a:gd name="T43" fmla="*/ 25 h 79"/>
                <a:gd name="T44" fmla="*/ 59 w 66"/>
                <a:gd name="T45" fmla="*/ 35 h 79"/>
                <a:gd name="T46" fmla="*/ 61 w 66"/>
                <a:gd name="T47" fmla="*/ 39 h 79"/>
                <a:gd name="T48" fmla="*/ 64 w 66"/>
                <a:gd name="T49" fmla="*/ 41 h 79"/>
                <a:gd name="T50" fmla="*/ 62 w 66"/>
                <a:gd name="T51" fmla="*/ 48 h 79"/>
                <a:gd name="T52" fmla="*/ 60 w 66"/>
                <a:gd name="T53" fmla="*/ 51 h 79"/>
                <a:gd name="T54" fmla="*/ 62 w 66"/>
                <a:gd name="T55" fmla="*/ 57 h 7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6"/>
                <a:gd name="T85" fmla="*/ 0 h 79"/>
                <a:gd name="T86" fmla="*/ 66 w 66"/>
                <a:gd name="T87" fmla="*/ 79 h 7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6" h="79">
                  <a:moveTo>
                    <a:pt x="62" y="57"/>
                  </a:moveTo>
                  <a:cubicBezTo>
                    <a:pt x="63" y="58"/>
                    <a:pt x="65" y="59"/>
                    <a:pt x="66" y="60"/>
                  </a:cubicBezTo>
                  <a:cubicBezTo>
                    <a:pt x="65" y="62"/>
                    <a:pt x="63" y="64"/>
                    <a:pt x="62" y="66"/>
                  </a:cubicBezTo>
                  <a:cubicBezTo>
                    <a:pt x="61" y="67"/>
                    <a:pt x="61" y="69"/>
                    <a:pt x="59" y="70"/>
                  </a:cubicBezTo>
                  <a:cubicBezTo>
                    <a:pt x="55" y="73"/>
                    <a:pt x="51" y="77"/>
                    <a:pt x="46" y="78"/>
                  </a:cubicBezTo>
                  <a:cubicBezTo>
                    <a:pt x="40" y="79"/>
                    <a:pt x="34" y="77"/>
                    <a:pt x="27" y="78"/>
                  </a:cubicBezTo>
                  <a:cubicBezTo>
                    <a:pt x="23" y="75"/>
                    <a:pt x="17" y="72"/>
                    <a:pt x="10" y="72"/>
                  </a:cubicBezTo>
                  <a:cubicBezTo>
                    <a:pt x="7" y="72"/>
                    <a:pt x="3" y="69"/>
                    <a:pt x="2" y="66"/>
                  </a:cubicBezTo>
                  <a:cubicBezTo>
                    <a:pt x="0" y="63"/>
                    <a:pt x="1" y="58"/>
                    <a:pt x="2" y="54"/>
                  </a:cubicBezTo>
                  <a:cubicBezTo>
                    <a:pt x="2" y="52"/>
                    <a:pt x="4" y="49"/>
                    <a:pt x="4" y="46"/>
                  </a:cubicBezTo>
                  <a:cubicBezTo>
                    <a:pt x="4" y="45"/>
                    <a:pt x="3" y="43"/>
                    <a:pt x="3" y="41"/>
                  </a:cubicBezTo>
                  <a:cubicBezTo>
                    <a:pt x="3" y="40"/>
                    <a:pt x="5" y="39"/>
                    <a:pt x="5" y="38"/>
                  </a:cubicBezTo>
                  <a:cubicBezTo>
                    <a:pt x="4" y="35"/>
                    <a:pt x="2" y="33"/>
                    <a:pt x="2" y="31"/>
                  </a:cubicBezTo>
                  <a:cubicBezTo>
                    <a:pt x="3" y="28"/>
                    <a:pt x="5" y="26"/>
                    <a:pt x="6" y="24"/>
                  </a:cubicBezTo>
                  <a:cubicBezTo>
                    <a:pt x="6" y="20"/>
                    <a:pt x="5" y="15"/>
                    <a:pt x="6" y="11"/>
                  </a:cubicBezTo>
                  <a:cubicBezTo>
                    <a:pt x="6" y="9"/>
                    <a:pt x="8" y="7"/>
                    <a:pt x="9" y="5"/>
                  </a:cubicBezTo>
                  <a:cubicBezTo>
                    <a:pt x="12" y="4"/>
                    <a:pt x="17" y="0"/>
                    <a:pt x="19" y="2"/>
                  </a:cubicBezTo>
                  <a:cubicBezTo>
                    <a:pt x="24" y="5"/>
                    <a:pt x="24" y="13"/>
                    <a:pt x="28" y="18"/>
                  </a:cubicBezTo>
                  <a:cubicBezTo>
                    <a:pt x="29" y="18"/>
                    <a:pt x="30" y="16"/>
                    <a:pt x="31" y="16"/>
                  </a:cubicBezTo>
                  <a:cubicBezTo>
                    <a:pt x="32" y="15"/>
                    <a:pt x="32" y="14"/>
                    <a:pt x="32" y="14"/>
                  </a:cubicBezTo>
                  <a:cubicBezTo>
                    <a:pt x="35" y="16"/>
                    <a:pt x="36" y="19"/>
                    <a:pt x="38" y="21"/>
                  </a:cubicBezTo>
                  <a:cubicBezTo>
                    <a:pt x="41" y="23"/>
                    <a:pt x="45" y="23"/>
                    <a:pt x="49" y="25"/>
                  </a:cubicBezTo>
                  <a:cubicBezTo>
                    <a:pt x="53" y="27"/>
                    <a:pt x="56" y="31"/>
                    <a:pt x="59" y="35"/>
                  </a:cubicBezTo>
                  <a:cubicBezTo>
                    <a:pt x="60" y="36"/>
                    <a:pt x="60" y="38"/>
                    <a:pt x="61" y="39"/>
                  </a:cubicBezTo>
                  <a:cubicBezTo>
                    <a:pt x="62" y="40"/>
                    <a:pt x="63" y="41"/>
                    <a:pt x="64" y="41"/>
                  </a:cubicBezTo>
                  <a:cubicBezTo>
                    <a:pt x="64" y="43"/>
                    <a:pt x="63" y="46"/>
                    <a:pt x="62" y="48"/>
                  </a:cubicBezTo>
                  <a:cubicBezTo>
                    <a:pt x="62" y="49"/>
                    <a:pt x="60" y="50"/>
                    <a:pt x="60" y="51"/>
                  </a:cubicBezTo>
                  <a:cubicBezTo>
                    <a:pt x="60" y="53"/>
                    <a:pt x="60" y="56"/>
                    <a:pt x="62" y="5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04" name="Freeform 761"/>
            <p:cNvSpPr>
              <a:spLocks noChangeAspect="1"/>
            </p:cNvSpPr>
            <p:nvPr/>
          </p:nvSpPr>
          <p:spPr bwMode="auto">
            <a:xfrm>
              <a:off x="2730743" y="5741687"/>
              <a:ext cx="49209" cy="84857"/>
            </a:xfrm>
            <a:custGeom>
              <a:avLst/>
              <a:gdLst>
                <a:gd name="T0" fmla="*/ 28 w 28"/>
                <a:gd name="T1" fmla="*/ 43 h 45"/>
                <a:gd name="T2" fmla="*/ 26 w 28"/>
                <a:gd name="T3" fmla="*/ 42 h 45"/>
                <a:gd name="T4" fmla="*/ 26 w 28"/>
                <a:gd name="T5" fmla="*/ 45 h 45"/>
                <a:gd name="T6" fmla="*/ 18 w 28"/>
                <a:gd name="T7" fmla="*/ 43 h 45"/>
                <a:gd name="T8" fmla="*/ 9 w 28"/>
                <a:gd name="T9" fmla="*/ 42 h 45"/>
                <a:gd name="T10" fmla="*/ 3 w 28"/>
                <a:gd name="T11" fmla="*/ 43 h 45"/>
                <a:gd name="T12" fmla="*/ 1 w 28"/>
                <a:gd name="T13" fmla="*/ 38 h 45"/>
                <a:gd name="T14" fmla="*/ 1 w 28"/>
                <a:gd name="T15" fmla="*/ 34 h 45"/>
                <a:gd name="T16" fmla="*/ 4 w 28"/>
                <a:gd name="T17" fmla="*/ 37 h 45"/>
                <a:gd name="T18" fmla="*/ 9 w 28"/>
                <a:gd name="T19" fmla="*/ 36 h 45"/>
                <a:gd name="T20" fmla="*/ 9 w 28"/>
                <a:gd name="T21" fmla="*/ 34 h 45"/>
                <a:gd name="T22" fmla="*/ 13 w 28"/>
                <a:gd name="T23" fmla="*/ 33 h 45"/>
                <a:gd name="T24" fmla="*/ 18 w 28"/>
                <a:gd name="T25" fmla="*/ 37 h 45"/>
                <a:gd name="T26" fmla="*/ 22 w 28"/>
                <a:gd name="T27" fmla="*/ 37 h 45"/>
                <a:gd name="T28" fmla="*/ 22 w 28"/>
                <a:gd name="T29" fmla="*/ 35 h 45"/>
                <a:gd name="T30" fmla="*/ 13 w 28"/>
                <a:gd name="T31" fmla="*/ 30 h 45"/>
                <a:gd name="T32" fmla="*/ 8 w 28"/>
                <a:gd name="T33" fmla="*/ 27 h 45"/>
                <a:gd name="T34" fmla="*/ 10 w 28"/>
                <a:gd name="T35" fmla="*/ 23 h 45"/>
                <a:gd name="T36" fmla="*/ 17 w 28"/>
                <a:gd name="T37" fmla="*/ 19 h 45"/>
                <a:gd name="T38" fmla="*/ 16 w 28"/>
                <a:gd name="T39" fmla="*/ 15 h 45"/>
                <a:gd name="T40" fmla="*/ 6 w 28"/>
                <a:gd name="T41" fmla="*/ 19 h 45"/>
                <a:gd name="T42" fmla="*/ 3 w 28"/>
                <a:gd name="T43" fmla="*/ 12 h 45"/>
                <a:gd name="T44" fmla="*/ 7 w 28"/>
                <a:gd name="T45" fmla="*/ 9 h 45"/>
                <a:gd name="T46" fmla="*/ 4 w 28"/>
                <a:gd name="T47" fmla="*/ 5 h 45"/>
                <a:gd name="T48" fmla="*/ 7 w 28"/>
                <a:gd name="T49" fmla="*/ 6 h 45"/>
                <a:gd name="T50" fmla="*/ 10 w 28"/>
                <a:gd name="T51" fmla="*/ 6 h 45"/>
                <a:gd name="T52" fmla="*/ 13 w 28"/>
                <a:gd name="T53" fmla="*/ 0 h 45"/>
                <a:gd name="T54" fmla="*/ 18 w 28"/>
                <a:gd name="T55" fmla="*/ 4 h 45"/>
                <a:gd name="T56" fmla="*/ 22 w 28"/>
                <a:gd name="T57" fmla="*/ 3 h 45"/>
                <a:gd name="T58" fmla="*/ 28 w 28"/>
                <a:gd name="T59" fmla="*/ 43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8"/>
                <a:gd name="T91" fmla="*/ 0 h 45"/>
                <a:gd name="T92" fmla="*/ 28 w 28"/>
                <a:gd name="T93" fmla="*/ 45 h 4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8" h="45">
                  <a:moveTo>
                    <a:pt x="28" y="43"/>
                  </a:moveTo>
                  <a:cubicBezTo>
                    <a:pt x="28" y="43"/>
                    <a:pt x="27" y="41"/>
                    <a:pt x="26" y="42"/>
                  </a:cubicBezTo>
                  <a:cubicBezTo>
                    <a:pt x="25" y="42"/>
                    <a:pt x="27" y="45"/>
                    <a:pt x="26" y="45"/>
                  </a:cubicBezTo>
                  <a:cubicBezTo>
                    <a:pt x="23" y="45"/>
                    <a:pt x="21" y="44"/>
                    <a:pt x="18" y="43"/>
                  </a:cubicBezTo>
                  <a:cubicBezTo>
                    <a:pt x="15" y="43"/>
                    <a:pt x="12" y="42"/>
                    <a:pt x="9" y="42"/>
                  </a:cubicBezTo>
                  <a:cubicBezTo>
                    <a:pt x="7" y="42"/>
                    <a:pt x="4" y="44"/>
                    <a:pt x="3" y="43"/>
                  </a:cubicBezTo>
                  <a:cubicBezTo>
                    <a:pt x="1" y="42"/>
                    <a:pt x="2" y="40"/>
                    <a:pt x="1" y="38"/>
                  </a:cubicBezTo>
                  <a:cubicBezTo>
                    <a:pt x="1" y="37"/>
                    <a:pt x="0" y="35"/>
                    <a:pt x="1" y="34"/>
                  </a:cubicBezTo>
                  <a:cubicBezTo>
                    <a:pt x="2" y="34"/>
                    <a:pt x="3" y="37"/>
                    <a:pt x="4" y="37"/>
                  </a:cubicBezTo>
                  <a:cubicBezTo>
                    <a:pt x="6" y="37"/>
                    <a:pt x="8" y="37"/>
                    <a:pt x="9" y="36"/>
                  </a:cubicBezTo>
                  <a:cubicBezTo>
                    <a:pt x="10" y="35"/>
                    <a:pt x="9" y="34"/>
                    <a:pt x="9" y="34"/>
                  </a:cubicBezTo>
                  <a:cubicBezTo>
                    <a:pt x="10" y="33"/>
                    <a:pt x="12" y="33"/>
                    <a:pt x="13" y="33"/>
                  </a:cubicBezTo>
                  <a:cubicBezTo>
                    <a:pt x="15" y="34"/>
                    <a:pt x="16" y="36"/>
                    <a:pt x="18" y="37"/>
                  </a:cubicBezTo>
                  <a:cubicBezTo>
                    <a:pt x="19" y="38"/>
                    <a:pt x="21" y="38"/>
                    <a:pt x="22" y="37"/>
                  </a:cubicBezTo>
                  <a:cubicBezTo>
                    <a:pt x="23" y="37"/>
                    <a:pt x="23" y="35"/>
                    <a:pt x="22" y="35"/>
                  </a:cubicBezTo>
                  <a:cubicBezTo>
                    <a:pt x="19" y="33"/>
                    <a:pt x="16" y="32"/>
                    <a:pt x="13" y="30"/>
                  </a:cubicBezTo>
                  <a:cubicBezTo>
                    <a:pt x="11" y="29"/>
                    <a:pt x="9" y="28"/>
                    <a:pt x="8" y="27"/>
                  </a:cubicBezTo>
                  <a:cubicBezTo>
                    <a:pt x="8" y="25"/>
                    <a:pt x="9" y="24"/>
                    <a:pt x="10" y="23"/>
                  </a:cubicBezTo>
                  <a:cubicBezTo>
                    <a:pt x="12" y="21"/>
                    <a:pt x="15" y="21"/>
                    <a:pt x="17" y="19"/>
                  </a:cubicBezTo>
                  <a:cubicBezTo>
                    <a:pt x="18" y="18"/>
                    <a:pt x="17" y="15"/>
                    <a:pt x="16" y="15"/>
                  </a:cubicBezTo>
                  <a:cubicBezTo>
                    <a:pt x="12" y="15"/>
                    <a:pt x="9" y="20"/>
                    <a:pt x="6" y="19"/>
                  </a:cubicBezTo>
                  <a:cubicBezTo>
                    <a:pt x="3" y="18"/>
                    <a:pt x="3" y="14"/>
                    <a:pt x="3" y="12"/>
                  </a:cubicBezTo>
                  <a:cubicBezTo>
                    <a:pt x="3" y="10"/>
                    <a:pt x="7" y="11"/>
                    <a:pt x="7" y="9"/>
                  </a:cubicBezTo>
                  <a:cubicBezTo>
                    <a:pt x="7" y="7"/>
                    <a:pt x="4" y="6"/>
                    <a:pt x="4" y="5"/>
                  </a:cubicBezTo>
                  <a:cubicBezTo>
                    <a:pt x="4" y="4"/>
                    <a:pt x="6" y="6"/>
                    <a:pt x="7" y="6"/>
                  </a:cubicBezTo>
                  <a:cubicBezTo>
                    <a:pt x="8" y="6"/>
                    <a:pt x="9" y="7"/>
                    <a:pt x="10" y="6"/>
                  </a:cubicBezTo>
                  <a:cubicBezTo>
                    <a:pt x="12" y="4"/>
                    <a:pt x="11" y="1"/>
                    <a:pt x="13" y="0"/>
                  </a:cubicBezTo>
                  <a:cubicBezTo>
                    <a:pt x="15" y="0"/>
                    <a:pt x="16" y="4"/>
                    <a:pt x="18" y="4"/>
                  </a:cubicBezTo>
                  <a:cubicBezTo>
                    <a:pt x="19" y="4"/>
                    <a:pt x="20" y="4"/>
                    <a:pt x="22" y="3"/>
                  </a:cubicBezTo>
                  <a:cubicBezTo>
                    <a:pt x="24" y="16"/>
                    <a:pt x="26" y="30"/>
                    <a:pt x="28" y="4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05" name="Freeform 762"/>
            <p:cNvSpPr>
              <a:spLocks noChangeAspect="1"/>
            </p:cNvSpPr>
            <p:nvPr/>
          </p:nvSpPr>
          <p:spPr bwMode="auto">
            <a:xfrm>
              <a:off x="2654550" y="4798835"/>
              <a:ext cx="366680" cy="949138"/>
            </a:xfrm>
            <a:custGeom>
              <a:avLst/>
              <a:gdLst>
                <a:gd name="T0" fmla="*/ 2147483647 w 208"/>
                <a:gd name="T1" fmla="*/ 2147483647 h 498"/>
                <a:gd name="T2" fmla="*/ 2147483647 w 208"/>
                <a:gd name="T3" fmla="*/ 2147483647 h 498"/>
                <a:gd name="T4" fmla="*/ 2147483647 w 208"/>
                <a:gd name="T5" fmla="*/ 2147483647 h 498"/>
                <a:gd name="T6" fmla="*/ 2147483647 w 208"/>
                <a:gd name="T7" fmla="*/ 2147483647 h 498"/>
                <a:gd name="T8" fmla="*/ 2147483647 w 208"/>
                <a:gd name="T9" fmla="*/ 2147483647 h 498"/>
                <a:gd name="T10" fmla="*/ 2147483647 w 208"/>
                <a:gd name="T11" fmla="*/ 2147483647 h 498"/>
                <a:gd name="T12" fmla="*/ 2147483647 w 208"/>
                <a:gd name="T13" fmla="*/ 2147483647 h 498"/>
                <a:gd name="T14" fmla="*/ 2147483647 w 208"/>
                <a:gd name="T15" fmla="*/ 2147483647 h 498"/>
                <a:gd name="T16" fmla="*/ 2147483647 w 208"/>
                <a:gd name="T17" fmla="*/ 2147483647 h 498"/>
                <a:gd name="T18" fmla="*/ 2147483647 w 208"/>
                <a:gd name="T19" fmla="*/ 2147483647 h 498"/>
                <a:gd name="T20" fmla="*/ 2147483647 w 208"/>
                <a:gd name="T21" fmla="*/ 2147483647 h 498"/>
                <a:gd name="T22" fmla="*/ 2147483647 w 208"/>
                <a:gd name="T23" fmla="*/ 2147483647 h 498"/>
                <a:gd name="T24" fmla="*/ 2147483647 w 208"/>
                <a:gd name="T25" fmla="*/ 2147483647 h 498"/>
                <a:gd name="T26" fmla="*/ 2147483647 w 208"/>
                <a:gd name="T27" fmla="*/ 2147483647 h 498"/>
                <a:gd name="T28" fmla="*/ 2147483647 w 208"/>
                <a:gd name="T29" fmla="*/ 2147483647 h 498"/>
                <a:gd name="T30" fmla="*/ 2147483647 w 208"/>
                <a:gd name="T31" fmla="*/ 2147483647 h 498"/>
                <a:gd name="T32" fmla="*/ 2147483647 w 208"/>
                <a:gd name="T33" fmla="*/ 2147483647 h 498"/>
                <a:gd name="T34" fmla="*/ 2147483647 w 208"/>
                <a:gd name="T35" fmla="*/ 2147483647 h 498"/>
                <a:gd name="T36" fmla="*/ 2147483647 w 208"/>
                <a:gd name="T37" fmla="*/ 2147483647 h 498"/>
                <a:gd name="T38" fmla="*/ 2147483647 w 208"/>
                <a:gd name="T39" fmla="*/ 2147483647 h 498"/>
                <a:gd name="T40" fmla="*/ 2147483647 w 208"/>
                <a:gd name="T41" fmla="*/ 2147483647 h 498"/>
                <a:gd name="T42" fmla="*/ 2147483647 w 208"/>
                <a:gd name="T43" fmla="*/ 2147483647 h 498"/>
                <a:gd name="T44" fmla="*/ 2147483647 w 208"/>
                <a:gd name="T45" fmla="*/ 2147483647 h 498"/>
                <a:gd name="T46" fmla="*/ 2147483647 w 208"/>
                <a:gd name="T47" fmla="*/ 2147483647 h 498"/>
                <a:gd name="T48" fmla="*/ 2147483647 w 208"/>
                <a:gd name="T49" fmla="*/ 2147483647 h 498"/>
                <a:gd name="T50" fmla="*/ 2147483647 w 208"/>
                <a:gd name="T51" fmla="*/ 2147483647 h 498"/>
                <a:gd name="T52" fmla="*/ 2147483647 w 208"/>
                <a:gd name="T53" fmla="*/ 2147483647 h 498"/>
                <a:gd name="T54" fmla="*/ 2147483647 w 208"/>
                <a:gd name="T55" fmla="*/ 2147483647 h 498"/>
                <a:gd name="T56" fmla="*/ 2147483647 w 208"/>
                <a:gd name="T57" fmla="*/ 2147483647 h 498"/>
                <a:gd name="T58" fmla="*/ 2147483647 w 208"/>
                <a:gd name="T59" fmla="*/ 2147483647 h 498"/>
                <a:gd name="T60" fmla="*/ 2147483647 w 208"/>
                <a:gd name="T61" fmla="*/ 2147483647 h 498"/>
                <a:gd name="T62" fmla="*/ 2147483647 w 208"/>
                <a:gd name="T63" fmla="*/ 2147483647 h 498"/>
                <a:gd name="T64" fmla="*/ 2147483647 w 208"/>
                <a:gd name="T65" fmla="*/ 2147483647 h 498"/>
                <a:gd name="T66" fmla="*/ 2147483647 w 208"/>
                <a:gd name="T67" fmla="*/ 2147483647 h 498"/>
                <a:gd name="T68" fmla="*/ 2147483647 w 208"/>
                <a:gd name="T69" fmla="*/ 2147483647 h 498"/>
                <a:gd name="T70" fmla="*/ 2147483647 w 208"/>
                <a:gd name="T71" fmla="*/ 2147483647 h 498"/>
                <a:gd name="T72" fmla="*/ 2147483647 w 208"/>
                <a:gd name="T73" fmla="*/ 2147483647 h 498"/>
                <a:gd name="T74" fmla="*/ 2147483647 w 208"/>
                <a:gd name="T75" fmla="*/ 2147483647 h 498"/>
                <a:gd name="T76" fmla="*/ 2147483647 w 208"/>
                <a:gd name="T77" fmla="*/ 2147483647 h 498"/>
                <a:gd name="T78" fmla="*/ 2147483647 w 208"/>
                <a:gd name="T79" fmla="*/ 2147483647 h 498"/>
                <a:gd name="T80" fmla="*/ 2147483647 w 208"/>
                <a:gd name="T81" fmla="*/ 2147483647 h 498"/>
                <a:gd name="T82" fmla="*/ 2147483647 w 208"/>
                <a:gd name="T83" fmla="*/ 2147483647 h 498"/>
                <a:gd name="T84" fmla="*/ 2147483647 w 208"/>
                <a:gd name="T85" fmla="*/ 2147483647 h 498"/>
                <a:gd name="T86" fmla="*/ 2147483647 w 208"/>
                <a:gd name="T87" fmla="*/ 2147483647 h 498"/>
                <a:gd name="T88" fmla="*/ 2147483647 w 208"/>
                <a:gd name="T89" fmla="*/ 2147483647 h 498"/>
                <a:gd name="T90" fmla="*/ 2147483647 w 208"/>
                <a:gd name="T91" fmla="*/ 2147483647 h 498"/>
                <a:gd name="T92" fmla="*/ 2147483647 w 208"/>
                <a:gd name="T93" fmla="*/ 2147483647 h 498"/>
                <a:gd name="T94" fmla="*/ 2147483647 w 208"/>
                <a:gd name="T95" fmla="*/ 2147483647 h 498"/>
                <a:gd name="T96" fmla="*/ 2147483647 w 208"/>
                <a:gd name="T97" fmla="*/ 2147483647 h 498"/>
                <a:gd name="T98" fmla="*/ 2147483647 w 208"/>
                <a:gd name="T99" fmla="*/ 2147483647 h 498"/>
                <a:gd name="T100" fmla="*/ 2147483647 w 208"/>
                <a:gd name="T101" fmla="*/ 2147483647 h 498"/>
                <a:gd name="T102" fmla="*/ 2147483647 w 208"/>
                <a:gd name="T103" fmla="*/ 2147483647 h 498"/>
                <a:gd name="T104" fmla="*/ 2147483647 w 208"/>
                <a:gd name="T105" fmla="*/ 2147483647 h 498"/>
                <a:gd name="T106" fmla="*/ 2147483647 w 208"/>
                <a:gd name="T107" fmla="*/ 2147483647 h 498"/>
                <a:gd name="T108" fmla="*/ 2147483647 w 208"/>
                <a:gd name="T109" fmla="*/ 2147483647 h 498"/>
                <a:gd name="T110" fmla="*/ 2147483647 w 208"/>
                <a:gd name="T111" fmla="*/ 2147483647 h 498"/>
                <a:gd name="T112" fmla="*/ 2147483647 w 208"/>
                <a:gd name="T113" fmla="*/ 2147483647 h 4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08"/>
                <a:gd name="T172" fmla="*/ 0 h 498"/>
                <a:gd name="T173" fmla="*/ 208 w 208"/>
                <a:gd name="T174" fmla="*/ 498 h 4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08" h="498">
                  <a:moveTo>
                    <a:pt x="58" y="491"/>
                  </a:moveTo>
                  <a:cubicBezTo>
                    <a:pt x="61" y="492"/>
                    <a:pt x="69" y="498"/>
                    <a:pt x="68" y="494"/>
                  </a:cubicBezTo>
                  <a:cubicBezTo>
                    <a:pt x="68" y="486"/>
                    <a:pt x="60" y="480"/>
                    <a:pt x="56" y="473"/>
                  </a:cubicBezTo>
                  <a:cubicBezTo>
                    <a:pt x="55" y="470"/>
                    <a:pt x="54" y="467"/>
                    <a:pt x="55" y="464"/>
                  </a:cubicBezTo>
                  <a:cubicBezTo>
                    <a:pt x="56" y="461"/>
                    <a:pt x="60" y="459"/>
                    <a:pt x="61" y="455"/>
                  </a:cubicBezTo>
                  <a:cubicBezTo>
                    <a:pt x="62" y="454"/>
                    <a:pt x="58" y="451"/>
                    <a:pt x="60" y="450"/>
                  </a:cubicBezTo>
                  <a:cubicBezTo>
                    <a:pt x="61" y="449"/>
                    <a:pt x="62" y="453"/>
                    <a:pt x="64" y="453"/>
                  </a:cubicBezTo>
                  <a:cubicBezTo>
                    <a:pt x="66" y="453"/>
                    <a:pt x="69" y="452"/>
                    <a:pt x="70" y="450"/>
                  </a:cubicBezTo>
                  <a:cubicBezTo>
                    <a:pt x="72" y="445"/>
                    <a:pt x="68" y="439"/>
                    <a:pt x="70" y="435"/>
                  </a:cubicBezTo>
                  <a:cubicBezTo>
                    <a:pt x="74" y="428"/>
                    <a:pt x="83" y="424"/>
                    <a:pt x="88" y="417"/>
                  </a:cubicBezTo>
                  <a:cubicBezTo>
                    <a:pt x="90" y="414"/>
                    <a:pt x="91" y="410"/>
                    <a:pt x="90" y="407"/>
                  </a:cubicBezTo>
                  <a:cubicBezTo>
                    <a:pt x="90" y="404"/>
                    <a:pt x="87" y="403"/>
                    <a:pt x="85" y="402"/>
                  </a:cubicBezTo>
                  <a:cubicBezTo>
                    <a:pt x="82" y="401"/>
                    <a:pt x="78" y="401"/>
                    <a:pt x="75" y="399"/>
                  </a:cubicBezTo>
                  <a:cubicBezTo>
                    <a:pt x="71" y="396"/>
                    <a:pt x="67" y="392"/>
                    <a:pt x="65" y="387"/>
                  </a:cubicBezTo>
                  <a:cubicBezTo>
                    <a:pt x="64" y="385"/>
                    <a:pt x="64" y="382"/>
                    <a:pt x="65" y="380"/>
                  </a:cubicBezTo>
                  <a:cubicBezTo>
                    <a:pt x="69" y="375"/>
                    <a:pt x="73" y="370"/>
                    <a:pt x="78" y="367"/>
                  </a:cubicBezTo>
                  <a:cubicBezTo>
                    <a:pt x="80" y="365"/>
                    <a:pt x="84" y="368"/>
                    <a:pt x="87" y="367"/>
                  </a:cubicBezTo>
                  <a:cubicBezTo>
                    <a:pt x="88" y="366"/>
                    <a:pt x="83" y="365"/>
                    <a:pt x="83" y="363"/>
                  </a:cubicBezTo>
                  <a:cubicBezTo>
                    <a:pt x="84" y="361"/>
                    <a:pt x="88" y="360"/>
                    <a:pt x="88" y="358"/>
                  </a:cubicBezTo>
                  <a:cubicBezTo>
                    <a:pt x="89" y="354"/>
                    <a:pt x="86" y="349"/>
                    <a:pt x="87" y="345"/>
                  </a:cubicBezTo>
                  <a:cubicBezTo>
                    <a:pt x="88" y="341"/>
                    <a:pt x="93" y="338"/>
                    <a:pt x="94" y="333"/>
                  </a:cubicBezTo>
                  <a:cubicBezTo>
                    <a:pt x="94" y="331"/>
                    <a:pt x="89" y="330"/>
                    <a:pt x="90" y="328"/>
                  </a:cubicBezTo>
                  <a:cubicBezTo>
                    <a:pt x="92" y="326"/>
                    <a:pt x="96" y="325"/>
                    <a:pt x="99" y="326"/>
                  </a:cubicBezTo>
                  <a:cubicBezTo>
                    <a:pt x="101" y="327"/>
                    <a:pt x="99" y="333"/>
                    <a:pt x="101" y="333"/>
                  </a:cubicBezTo>
                  <a:cubicBezTo>
                    <a:pt x="104" y="332"/>
                    <a:pt x="105" y="328"/>
                    <a:pt x="105" y="325"/>
                  </a:cubicBezTo>
                  <a:cubicBezTo>
                    <a:pt x="106" y="322"/>
                    <a:pt x="104" y="319"/>
                    <a:pt x="101" y="318"/>
                  </a:cubicBezTo>
                  <a:cubicBezTo>
                    <a:pt x="100" y="317"/>
                    <a:pt x="100" y="322"/>
                    <a:pt x="99" y="323"/>
                  </a:cubicBezTo>
                  <a:cubicBezTo>
                    <a:pt x="97" y="324"/>
                    <a:pt x="95" y="324"/>
                    <a:pt x="94" y="323"/>
                  </a:cubicBezTo>
                  <a:cubicBezTo>
                    <a:pt x="93" y="323"/>
                    <a:pt x="95" y="321"/>
                    <a:pt x="94" y="320"/>
                  </a:cubicBezTo>
                  <a:cubicBezTo>
                    <a:pt x="92" y="319"/>
                    <a:pt x="89" y="320"/>
                    <a:pt x="88" y="318"/>
                  </a:cubicBezTo>
                  <a:cubicBezTo>
                    <a:pt x="87" y="316"/>
                    <a:pt x="89" y="313"/>
                    <a:pt x="88" y="310"/>
                  </a:cubicBezTo>
                  <a:cubicBezTo>
                    <a:pt x="87" y="307"/>
                    <a:pt x="83" y="306"/>
                    <a:pt x="83" y="303"/>
                  </a:cubicBezTo>
                  <a:cubicBezTo>
                    <a:pt x="83" y="300"/>
                    <a:pt x="85" y="298"/>
                    <a:pt x="87" y="296"/>
                  </a:cubicBezTo>
                  <a:cubicBezTo>
                    <a:pt x="88" y="296"/>
                    <a:pt x="88" y="298"/>
                    <a:pt x="89" y="298"/>
                  </a:cubicBezTo>
                  <a:cubicBezTo>
                    <a:pt x="92" y="300"/>
                    <a:pt x="95" y="302"/>
                    <a:pt x="99" y="303"/>
                  </a:cubicBezTo>
                  <a:cubicBezTo>
                    <a:pt x="102" y="303"/>
                    <a:pt x="105" y="303"/>
                    <a:pt x="108" y="303"/>
                  </a:cubicBezTo>
                  <a:cubicBezTo>
                    <a:pt x="111" y="302"/>
                    <a:pt x="115" y="301"/>
                    <a:pt x="118" y="298"/>
                  </a:cubicBezTo>
                  <a:cubicBezTo>
                    <a:pt x="119" y="296"/>
                    <a:pt x="115" y="294"/>
                    <a:pt x="115" y="292"/>
                  </a:cubicBezTo>
                  <a:cubicBezTo>
                    <a:pt x="115" y="288"/>
                    <a:pt x="119" y="285"/>
                    <a:pt x="119" y="281"/>
                  </a:cubicBezTo>
                  <a:cubicBezTo>
                    <a:pt x="119" y="278"/>
                    <a:pt x="117" y="275"/>
                    <a:pt x="116" y="273"/>
                  </a:cubicBezTo>
                  <a:cubicBezTo>
                    <a:pt x="116" y="270"/>
                    <a:pt x="113" y="265"/>
                    <a:pt x="116" y="263"/>
                  </a:cubicBezTo>
                  <a:cubicBezTo>
                    <a:pt x="119" y="262"/>
                    <a:pt x="122" y="268"/>
                    <a:pt x="126" y="268"/>
                  </a:cubicBezTo>
                  <a:cubicBezTo>
                    <a:pt x="130" y="269"/>
                    <a:pt x="134" y="267"/>
                    <a:pt x="138" y="267"/>
                  </a:cubicBezTo>
                  <a:cubicBezTo>
                    <a:pt x="144" y="266"/>
                    <a:pt x="150" y="266"/>
                    <a:pt x="155" y="263"/>
                  </a:cubicBezTo>
                  <a:cubicBezTo>
                    <a:pt x="161" y="260"/>
                    <a:pt x="167" y="255"/>
                    <a:pt x="172" y="250"/>
                  </a:cubicBezTo>
                  <a:cubicBezTo>
                    <a:pt x="176" y="246"/>
                    <a:pt x="180" y="240"/>
                    <a:pt x="181" y="235"/>
                  </a:cubicBezTo>
                  <a:cubicBezTo>
                    <a:pt x="182" y="232"/>
                    <a:pt x="181" y="228"/>
                    <a:pt x="180" y="225"/>
                  </a:cubicBezTo>
                  <a:cubicBezTo>
                    <a:pt x="179" y="224"/>
                    <a:pt x="177" y="226"/>
                    <a:pt x="176" y="225"/>
                  </a:cubicBezTo>
                  <a:cubicBezTo>
                    <a:pt x="175" y="224"/>
                    <a:pt x="173" y="221"/>
                    <a:pt x="173" y="219"/>
                  </a:cubicBezTo>
                  <a:cubicBezTo>
                    <a:pt x="172" y="218"/>
                    <a:pt x="174" y="217"/>
                    <a:pt x="174" y="215"/>
                  </a:cubicBezTo>
                  <a:cubicBezTo>
                    <a:pt x="174" y="213"/>
                    <a:pt x="174" y="210"/>
                    <a:pt x="172" y="208"/>
                  </a:cubicBezTo>
                  <a:cubicBezTo>
                    <a:pt x="167" y="204"/>
                    <a:pt x="161" y="203"/>
                    <a:pt x="156" y="200"/>
                  </a:cubicBezTo>
                  <a:cubicBezTo>
                    <a:pt x="154" y="199"/>
                    <a:pt x="153" y="197"/>
                    <a:pt x="152" y="195"/>
                  </a:cubicBezTo>
                  <a:cubicBezTo>
                    <a:pt x="152" y="194"/>
                    <a:pt x="155" y="194"/>
                    <a:pt x="155" y="193"/>
                  </a:cubicBezTo>
                  <a:cubicBezTo>
                    <a:pt x="155" y="191"/>
                    <a:pt x="153" y="189"/>
                    <a:pt x="153" y="187"/>
                  </a:cubicBezTo>
                  <a:cubicBezTo>
                    <a:pt x="152" y="183"/>
                    <a:pt x="152" y="180"/>
                    <a:pt x="153" y="176"/>
                  </a:cubicBezTo>
                  <a:cubicBezTo>
                    <a:pt x="154" y="174"/>
                    <a:pt x="157" y="172"/>
                    <a:pt x="158" y="170"/>
                  </a:cubicBezTo>
                  <a:cubicBezTo>
                    <a:pt x="158" y="169"/>
                    <a:pt x="157" y="167"/>
                    <a:pt x="157" y="165"/>
                  </a:cubicBezTo>
                  <a:cubicBezTo>
                    <a:pt x="157" y="164"/>
                    <a:pt x="159" y="163"/>
                    <a:pt x="159" y="162"/>
                  </a:cubicBezTo>
                  <a:cubicBezTo>
                    <a:pt x="158" y="159"/>
                    <a:pt x="156" y="157"/>
                    <a:pt x="156" y="155"/>
                  </a:cubicBezTo>
                  <a:cubicBezTo>
                    <a:pt x="157" y="152"/>
                    <a:pt x="159" y="150"/>
                    <a:pt x="160" y="148"/>
                  </a:cubicBezTo>
                  <a:cubicBezTo>
                    <a:pt x="160" y="144"/>
                    <a:pt x="159" y="139"/>
                    <a:pt x="160" y="135"/>
                  </a:cubicBezTo>
                  <a:cubicBezTo>
                    <a:pt x="160" y="133"/>
                    <a:pt x="162" y="131"/>
                    <a:pt x="163" y="129"/>
                  </a:cubicBezTo>
                  <a:cubicBezTo>
                    <a:pt x="167" y="124"/>
                    <a:pt x="171" y="120"/>
                    <a:pt x="174" y="115"/>
                  </a:cubicBezTo>
                  <a:cubicBezTo>
                    <a:pt x="177" y="110"/>
                    <a:pt x="178" y="104"/>
                    <a:pt x="181" y="100"/>
                  </a:cubicBezTo>
                  <a:cubicBezTo>
                    <a:pt x="183" y="97"/>
                    <a:pt x="187" y="97"/>
                    <a:pt x="189" y="95"/>
                  </a:cubicBezTo>
                  <a:cubicBezTo>
                    <a:pt x="191" y="93"/>
                    <a:pt x="192" y="90"/>
                    <a:pt x="194" y="88"/>
                  </a:cubicBezTo>
                  <a:cubicBezTo>
                    <a:pt x="198" y="85"/>
                    <a:pt x="204" y="85"/>
                    <a:pt x="206" y="82"/>
                  </a:cubicBezTo>
                  <a:cubicBezTo>
                    <a:pt x="208" y="79"/>
                    <a:pt x="206" y="76"/>
                    <a:pt x="206" y="73"/>
                  </a:cubicBezTo>
                  <a:cubicBezTo>
                    <a:pt x="206" y="70"/>
                    <a:pt x="208" y="68"/>
                    <a:pt x="207" y="66"/>
                  </a:cubicBezTo>
                  <a:cubicBezTo>
                    <a:pt x="207" y="64"/>
                    <a:pt x="204" y="61"/>
                    <a:pt x="203" y="59"/>
                  </a:cubicBezTo>
                  <a:cubicBezTo>
                    <a:pt x="202" y="58"/>
                    <a:pt x="201" y="57"/>
                    <a:pt x="200" y="57"/>
                  </a:cubicBezTo>
                  <a:cubicBezTo>
                    <a:pt x="198" y="57"/>
                    <a:pt x="196" y="57"/>
                    <a:pt x="195" y="57"/>
                  </a:cubicBezTo>
                  <a:cubicBezTo>
                    <a:pt x="195" y="60"/>
                    <a:pt x="195" y="62"/>
                    <a:pt x="195" y="65"/>
                  </a:cubicBezTo>
                  <a:cubicBezTo>
                    <a:pt x="195" y="67"/>
                    <a:pt x="196" y="69"/>
                    <a:pt x="195" y="71"/>
                  </a:cubicBezTo>
                  <a:cubicBezTo>
                    <a:pt x="193" y="73"/>
                    <a:pt x="190" y="75"/>
                    <a:pt x="188" y="77"/>
                  </a:cubicBezTo>
                  <a:cubicBezTo>
                    <a:pt x="186" y="80"/>
                    <a:pt x="185" y="83"/>
                    <a:pt x="183" y="86"/>
                  </a:cubicBezTo>
                  <a:cubicBezTo>
                    <a:pt x="182" y="86"/>
                    <a:pt x="182" y="85"/>
                    <a:pt x="181" y="85"/>
                  </a:cubicBezTo>
                  <a:cubicBezTo>
                    <a:pt x="180" y="84"/>
                    <a:pt x="178" y="83"/>
                    <a:pt x="176" y="84"/>
                  </a:cubicBezTo>
                  <a:cubicBezTo>
                    <a:pt x="173" y="84"/>
                    <a:pt x="171" y="87"/>
                    <a:pt x="168" y="87"/>
                  </a:cubicBezTo>
                  <a:cubicBezTo>
                    <a:pt x="164" y="87"/>
                    <a:pt x="160" y="84"/>
                    <a:pt x="155" y="83"/>
                  </a:cubicBezTo>
                  <a:cubicBezTo>
                    <a:pt x="152" y="82"/>
                    <a:pt x="147" y="86"/>
                    <a:pt x="146" y="83"/>
                  </a:cubicBezTo>
                  <a:cubicBezTo>
                    <a:pt x="144" y="80"/>
                    <a:pt x="149" y="77"/>
                    <a:pt x="150" y="74"/>
                  </a:cubicBezTo>
                  <a:cubicBezTo>
                    <a:pt x="150" y="72"/>
                    <a:pt x="148" y="69"/>
                    <a:pt x="150" y="67"/>
                  </a:cubicBezTo>
                  <a:cubicBezTo>
                    <a:pt x="151" y="66"/>
                    <a:pt x="155" y="67"/>
                    <a:pt x="156" y="65"/>
                  </a:cubicBezTo>
                  <a:cubicBezTo>
                    <a:pt x="157" y="62"/>
                    <a:pt x="157" y="58"/>
                    <a:pt x="156" y="54"/>
                  </a:cubicBezTo>
                  <a:cubicBezTo>
                    <a:pt x="156" y="52"/>
                    <a:pt x="155" y="50"/>
                    <a:pt x="153" y="49"/>
                  </a:cubicBezTo>
                  <a:cubicBezTo>
                    <a:pt x="148" y="47"/>
                    <a:pt x="143" y="47"/>
                    <a:pt x="139" y="45"/>
                  </a:cubicBezTo>
                  <a:cubicBezTo>
                    <a:pt x="134" y="42"/>
                    <a:pt x="131" y="37"/>
                    <a:pt x="127" y="35"/>
                  </a:cubicBezTo>
                  <a:cubicBezTo>
                    <a:pt x="125" y="34"/>
                    <a:pt x="122" y="36"/>
                    <a:pt x="120" y="35"/>
                  </a:cubicBezTo>
                  <a:cubicBezTo>
                    <a:pt x="117" y="33"/>
                    <a:pt x="115" y="31"/>
                    <a:pt x="112" y="29"/>
                  </a:cubicBezTo>
                  <a:cubicBezTo>
                    <a:pt x="108" y="26"/>
                    <a:pt x="104" y="25"/>
                    <a:pt x="100" y="22"/>
                  </a:cubicBezTo>
                  <a:cubicBezTo>
                    <a:pt x="98" y="19"/>
                    <a:pt x="98" y="16"/>
                    <a:pt x="96" y="14"/>
                  </a:cubicBezTo>
                  <a:cubicBezTo>
                    <a:pt x="95" y="12"/>
                    <a:pt x="93" y="10"/>
                    <a:pt x="91" y="8"/>
                  </a:cubicBezTo>
                  <a:cubicBezTo>
                    <a:pt x="90" y="7"/>
                    <a:pt x="89" y="5"/>
                    <a:pt x="88" y="4"/>
                  </a:cubicBezTo>
                  <a:cubicBezTo>
                    <a:pt x="84" y="3"/>
                    <a:pt x="79" y="3"/>
                    <a:pt x="75" y="4"/>
                  </a:cubicBezTo>
                  <a:cubicBezTo>
                    <a:pt x="73" y="5"/>
                    <a:pt x="72" y="8"/>
                    <a:pt x="71" y="11"/>
                  </a:cubicBezTo>
                  <a:cubicBezTo>
                    <a:pt x="70" y="13"/>
                    <a:pt x="72" y="20"/>
                    <a:pt x="70" y="18"/>
                  </a:cubicBezTo>
                  <a:cubicBezTo>
                    <a:pt x="67" y="16"/>
                    <a:pt x="69" y="9"/>
                    <a:pt x="66" y="7"/>
                  </a:cubicBezTo>
                  <a:cubicBezTo>
                    <a:pt x="63" y="5"/>
                    <a:pt x="57" y="8"/>
                    <a:pt x="53" y="6"/>
                  </a:cubicBezTo>
                  <a:cubicBezTo>
                    <a:pt x="50" y="5"/>
                    <a:pt x="49" y="0"/>
                    <a:pt x="46" y="1"/>
                  </a:cubicBezTo>
                  <a:cubicBezTo>
                    <a:pt x="44" y="1"/>
                    <a:pt x="46" y="6"/>
                    <a:pt x="44" y="7"/>
                  </a:cubicBezTo>
                  <a:cubicBezTo>
                    <a:pt x="44" y="9"/>
                    <a:pt x="42" y="8"/>
                    <a:pt x="41" y="9"/>
                  </a:cubicBezTo>
                  <a:cubicBezTo>
                    <a:pt x="39" y="10"/>
                    <a:pt x="38" y="11"/>
                    <a:pt x="38" y="12"/>
                  </a:cubicBezTo>
                  <a:cubicBezTo>
                    <a:pt x="36" y="14"/>
                    <a:pt x="35" y="16"/>
                    <a:pt x="34" y="17"/>
                  </a:cubicBezTo>
                  <a:cubicBezTo>
                    <a:pt x="35" y="19"/>
                    <a:pt x="36" y="22"/>
                    <a:pt x="36" y="24"/>
                  </a:cubicBezTo>
                  <a:cubicBezTo>
                    <a:pt x="35" y="28"/>
                    <a:pt x="36" y="32"/>
                    <a:pt x="33" y="36"/>
                  </a:cubicBezTo>
                  <a:cubicBezTo>
                    <a:pt x="31" y="39"/>
                    <a:pt x="26" y="39"/>
                    <a:pt x="23" y="41"/>
                  </a:cubicBezTo>
                  <a:cubicBezTo>
                    <a:pt x="21" y="42"/>
                    <a:pt x="18" y="44"/>
                    <a:pt x="18" y="46"/>
                  </a:cubicBezTo>
                  <a:cubicBezTo>
                    <a:pt x="18" y="49"/>
                    <a:pt x="22" y="50"/>
                    <a:pt x="23" y="52"/>
                  </a:cubicBezTo>
                  <a:cubicBezTo>
                    <a:pt x="23" y="53"/>
                    <a:pt x="21" y="52"/>
                    <a:pt x="21" y="53"/>
                  </a:cubicBezTo>
                  <a:cubicBezTo>
                    <a:pt x="20" y="55"/>
                    <a:pt x="20" y="57"/>
                    <a:pt x="20" y="58"/>
                  </a:cubicBezTo>
                  <a:cubicBezTo>
                    <a:pt x="21" y="62"/>
                    <a:pt x="23" y="65"/>
                    <a:pt x="23" y="68"/>
                  </a:cubicBezTo>
                  <a:cubicBezTo>
                    <a:pt x="23" y="71"/>
                    <a:pt x="21" y="73"/>
                    <a:pt x="22" y="75"/>
                  </a:cubicBezTo>
                  <a:cubicBezTo>
                    <a:pt x="22" y="77"/>
                    <a:pt x="27" y="79"/>
                    <a:pt x="26" y="82"/>
                  </a:cubicBezTo>
                  <a:cubicBezTo>
                    <a:pt x="25" y="84"/>
                    <a:pt x="20" y="81"/>
                    <a:pt x="19" y="83"/>
                  </a:cubicBezTo>
                  <a:cubicBezTo>
                    <a:pt x="17" y="86"/>
                    <a:pt x="18" y="91"/>
                    <a:pt x="16" y="95"/>
                  </a:cubicBezTo>
                  <a:cubicBezTo>
                    <a:pt x="15" y="98"/>
                    <a:pt x="11" y="100"/>
                    <a:pt x="9" y="103"/>
                  </a:cubicBezTo>
                  <a:cubicBezTo>
                    <a:pt x="8" y="106"/>
                    <a:pt x="11" y="112"/>
                    <a:pt x="9" y="111"/>
                  </a:cubicBezTo>
                  <a:cubicBezTo>
                    <a:pt x="8" y="113"/>
                    <a:pt x="8" y="114"/>
                    <a:pt x="7" y="115"/>
                  </a:cubicBezTo>
                  <a:cubicBezTo>
                    <a:pt x="11" y="116"/>
                    <a:pt x="10" y="123"/>
                    <a:pt x="10" y="127"/>
                  </a:cubicBezTo>
                  <a:cubicBezTo>
                    <a:pt x="9" y="132"/>
                    <a:pt x="5" y="136"/>
                    <a:pt x="4" y="141"/>
                  </a:cubicBezTo>
                  <a:cubicBezTo>
                    <a:pt x="3" y="144"/>
                    <a:pt x="3" y="147"/>
                    <a:pt x="4" y="151"/>
                  </a:cubicBezTo>
                  <a:cubicBezTo>
                    <a:pt x="4" y="153"/>
                    <a:pt x="7" y="154"/>
                    <a:pt x="7" y="156"/>
                  </a:cubicBezTo>
                  <a:cubicBezTo>
                    <a:pt x="7" y="158"/>
                    <a:pt x="4" y="159"/>
                    <a:pt x="5" y="160"/>
                  </a:cubicBezTo>
                  <a:cubicBezTo>
                    <a:pt x="6" y="163"/>
                    <a:pt x="10" y="163"/>
                    <a:pt x="11" y="165"/>
                  </a:cubicBezTo>
                  <a:cubicBezTo>
                    <a:pt x="12" y="169"/>
                    <a:pt x="9" y="173"/>
                    <a:pt x="10" y="176"/>
                  </a:cubicBezTo>
                  <a:cubicBezTo>
                    <a:pt x="11" y="178"/>
                    <a:pt x="15" y="174"/>
                    <a:pt x="15" y="176"/>
                  </a:cubicBezTo>
                  <a:cubicBezTo>
                    <a:pt x="17" y="179"/>
                    <a:pt x="14" y="184"/>
                    <a:pt x="14" y="187"/>
                  </a:cubicBezTo>
                  <a:cubicBezTo>
                    <a:pt x="12" y="193"/>
                    <a:pt x="10" y="199"/>
                    <a:pt x="9" y="207"/>
                  </a:cubicBezTo>
                  <a:cubicBezTo>
                    <a:pt x="9" y="208"/>
                    <a:pt x="7" y="208"/>
                    <a:pt x="7" y="209"/>
                  </a:cubicBezTo>
                  <a:cubicBezTo>
                    <a:pt x="7" y="214"/>
                    <a:pt x="12" y="214"/>
                    <a:pt x="10" y="222"/>
                  </a:cubicBezTo>
                  <a:cubicBezTo>
                    <a:pt x="9" y="225"/>
                    <a:pt x="3" y="224"/>
                    <a:pt x="2" y="226"/>
                  </a:cubicBezTo>
                  <a:cubicBezTo>
                    <a:pt x="1" y="233"/>
                    <a:pt x="3" y="239"/>
                    <a:pt x="5" y="246"/>
                  </a:cubicBezTo>
                  <a:cubicBezTo>
                    <a:pt x="6" y="251"/>
                    <a:pt x="11" y="255"/>
                    <a:pt x="10" y="260"/>
                  </a:cubicBezTo>
                  <a:cubicBezTo>
                    <a:pt x="10" y="263"/>
                    <a:pt x="4" y="263"/>
                    <a:pt x="2" y="265"/>
                  </a:cubicBezTo>
                  <a:cubicBezTo>
                    <a:pt x="1" y="268"/>
                    <a:pt x="4" y="271"/>
                    <a:pt x="4" y="274"/>
                  </a:cubicBezTo>
                  <a:cubicBezTo>
                    <a:pt x="4" y="276"/>
                    <a:pt x="2" y="278"/>
                    <a:pt x="2" y="280"/>
                  </a:cubicBezTo>
                  <a:cubicBezTo>
                    <a:pt x="2" y="283"/>
                    <a:pt x="2" y="286"/>
                    <a:pt x="2" y="289"/>
                  </a:cubicBezTo>
                  <a:cubicBezTo>
                    <a:pt x="1" y="293"/>
                    <a:pt x="1" y="297"/>
                    <a:pt x="1" y="301"/>
                  </a:cubicBezTo>
                  <a:cubicBezTo>
                    <a:pt x="2" y="305"/>
                    <a:pt x="5" y="308"/>
                    <a:pt x="5" y="312"/>
                  </a:cubicBezTo>
                  <a:cubicBezTo>
                    <a:pt x="6" y="315"/>
                    <a:pt x="3" y="317"/>
                    <a:pt x="3" y="320"/>
                  </a:cubicBezTo>
                  <a:cubicBezTo>
                    <a:pt x="2" y="324"/>
                    <a:pt x="1" y="328"/>
                    <a:pt x="3" y="333"/>
                  </a:cubicBezTo>
                  <a:cubicBezTo>
                    <a:pt x="3" y="334"/>
                    <a:pt x="6" y="333"/>
                    <a:pt x="7" y="334"/>
                  </a:cubicBezTo>
                  <a:cubicBezTo>
                    <a:pt x="8" y="335"/>
                    <a:pt x="7" y="336"/>
                    <a:pt x="7" y="337"/>
                  </a:cubicBezTo>
                  <a:cubicBezTo>
                    <a:pt x="7" y="341"/>
                    <a:pt x="9" y="344"/>
                    <a:pt x="9" y="347"/>
                  </a:cubicBezTo>
                  <a:cubicBezTo>
                    <a:pt x="10" y="350"/>
                    <a:pt x="7" y="353"/>
                    <a:pt x="9" y="356"/>
                  </a:cubicBezTo>
                  <a:cubicBezTo>
                    <a:pt x="11" y="358"/>
                    <a:pt x="15" y="356"/>
                    <a:pt x="17" y="357"/>
                  </a:cubicBezTo>
                  <a:cubicBezTo>
                    <a:pt x="19" y="357"/>
                    <a:pt x="19" y="359"/>
                    <a:pt x="19" y="360"/>
                  </a:cubicBezTo>
                  <a:cubicBezTo>
                    <a:pt x="19" y="361"/>
                    <a:pt x="18" y="363"/>
                    <a:pt x="17" y="363"/>
                  </a:cubicBezTo>
                  <a:cubicBezTo>
                    <a:pt x="15" y="364"/>
                    <a:pt x="14" y="361"/>
                    <a:pt x="12" y="361"/>
                  </a:cubicBezTo>
                  <a:cubicBezTo>
                    <a:pt x="11" y="361"/>
                    <a:pt x="7" y="362"/>
                    <a:pt x="8" y="363"/>
                  </a:cubicBezTo>
                  <a:cubicBezTo>
                    <a:pt x="10" y="366"/>
                    <a:pt x="17" y="365"/>
                    <a:pt x="18" y="369"/>
                  </a:cubicBezTo>
                  <a:cubicBezTo>
                    <a:pt x="19" y="372"/>
                    <a:pt x="12" y="373"/>
                    <a:pt x="11" y="376"/>
                  </a:cubicBezTo>
                  <a:cubicBezTo>
                    <a:pt x="11" y="378"/>
                    <a:pt x="16" y="379"/>
                    <a:pt x="16" y="381"/>
                  </a:cubicBezTo>
                  <a:cubicBezTo>
                    <a:pt x="17" y="385"/>
                    <a:pt x="16" y="388"/>
                    <a:pt x="16" y="391"/>
                  </a:cubicBezTo>
                  <a:cubicBezTo>
                    <a:pt x="15" y="393"/>
                    <a:pt x="14" y="394"/>
                    <a:pt x="13" y="396"/>
                  </a:cubicBezTo>
                  <a:cubicBezTo>
                    <a:pt x="13" y="397"/>
                    <a:pt x="13" y="399"/>
                    <a:pt x="13" y="400"/>
                  </a:cubicBezTo>
                  <a:cubicBezTo>
                    <a:pt x="11" y="404"/>
                    <a:pt x="7" y="407"/>
                    <a:pt x="7" y="411"/>
                  </a:cubicBezTo>
                  <a:cubicBezTo>
                    <a:pt x="7" y="414"/>
                    <a:pt x="13" y="415"/>
                    <a:pt x="14" y="417"/>
                  </a:cubicBezTo>
                  <a:cubicBezTo>
                    <a:pt x="14" y="421"/>
                    <a:pt x="12" y="424"/>
                    <a:pt x="11" y="427"/>
                  </a:cubicBezTo>
                  <a:cubicBezTo>
                    <a:pt x="10" y="429"/>
                    <a:pt x="10" y="431"/>
                    <a:pt x="8" y="433"/>
                  </a:cubicBezTo>
                  <a:cubicBezTo>
                    <a:pt x="6" y="436"/>
                    <a:pt x="2" y="437"/>
                    <a:pt x="1" y="441"/>
                  </a:cubicBezTo>
                  <a:cubicBezTo>
                    <a:pt x="0" y="445"/>
                    <a:pt x="1" y="450"/>
                    <a:pt x="3" y="453"/>
                  </a:cubicBezTo>
                  <a:cubicBezTo>
                    <a:pt x="5" y="457"/>
                    <a:pt x="4" y="462"/>
                    <a:pt x="8" y="465"/>
                  </a:cubicBezTo>
                  <a:cubicBezTo>
                    <a:pt x="10" y="466"/>
                    <a:pt x="14" y="460"/>
                    <a:pt x="16" y="463"/>
                  </a:cubicBezTo>
                  <a:cubicBezTo>
                    <a:pt x="20" y="466"/>
                    <a:pt x="19" y="472"/>
                    <a:pt x="21" y="477"/>
                  </a:cubicBezTo>
                  <a:cubicBezTo>
                    <a:pt x="21" y="478"/>
                    <a:pt x="21" y="478"/>
                    <a:pt x="22" y="479"/>
                  </a:cubicBezTo>
                  <a:cubicBezTo>
                    <a:pt x="23" y="482"/>
                    <a:pt x="24" y="487"/>
                    <a:pt x="27" y="488"/>
                  </a:cubicBezTo>
                  <a:cubicBezTo>
                    <a:pt x="34" y="490"/>
                    <a:pt x="41" y="487"/>
                    <a:pt x="49" y="488"/>
                  </a:cubicBezTo>
                  <a:cubicBezTo>
                    <a:pt x="52" y="488"/>
                    <a:pt x="55" y="490"/>
                    <a:pt x="58" y="491"/>
                  </a:cubicBezTo>
                  <a:close/>
                </a:path>
              </a:pathLst>
            </a:custGeom>
            <a:solidFill>
              <a:srgbClr val="FDD1A7"/>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06" name="Freeform 763"/>
            <p:cNvSpPr>
              <a:spLocks noChangeAspect="1"/>
            </p:cNvSpPr>
            <p:nvPr/>
          </p:nvSpPr>
          <p:spPr bwMode="auto">
            <a:xfrm>
              <a:off x="2597405" y="4682550"/>
              <a:ext cx="120639" cy="1041851"/>
            </a:xfrm>
            <a:custGeom>
              <a:avLst/>
              <a:gdLst>
                <a:gd name="T0" fmla="*/ 59 w 68"/>
                <a:gd name="T1" fmla="*/ 77 h 547"/>
                <a:gd name="T2" fmla="*/ 51 w 68"/>
                <a:gd name="T3" fmla="*/ 50 h 547"/>
                <a:gd name="T4" fmla="*/ 45 w 68"/>
                <a:gd name="T5" fmla="*/ 42 h 547"/>
                <a:gd name="T6" fmla="*/ 45 w 68"/>
                <a:gd name="T7" fmla="*/ 31 h 547"/>
                <a:gd name="T8" fmla="*/ 39 w 68"/>
                <a:gd name="T9" fmla="*/ 6 h 547"/>
                <a:gd name="T10" fmla="*/ 29 w 68"/>
                <a:gd name="T11" fmla="*/ 9 h 547"/>
                <a:gd name="T12" fmla="*/ 28 w 68"/>
                <a:gd name="T13" fmla="*/ 36 h 547"/>
                <a:gd name="T14" fmla="*/ 28 w 68"/>
                <a:gd name="T15" fmla="*/ 81 h 547"/>
                <a:gd name="T16" fmla="*/ 28 w 68"/>
                <a:gd name="T17" fmla="*/ 111 h 547"/>
                <a:gd name="T18" fmla="*/ 27 w 68"/>
                <a:gd name="T19" fmla="*/ 138 h 547"/>
                <a:gd name="T20" fmla="*/ 23 w 68"/>
                <a:gd name="T21" fmla="*/ 186 h 547"/>
                <a:gd name="T22" fmla="*/ 25 w 68"/>
                <a:gd name="T23" fmla="*/ 228 h 547"/>
                <a:gd name="T24" fmla="*/ 22 w 68"/>
                <a:gd name="T25" fmla="*/ 254 h 547"/>
                <a:gd name="T26" fmla="*/ 11 w 68"/>
                <a:gd name="T27" fmla="*/ 295 h 547"/>
                <a:gd name="T28" fmla="*/ 10 w 68"/>
                <a:gd name="T29" fmla="*/ 322 h 547"/>
                <a:gd name="T30" fmla="*/ 10 w 68"/>
                <a:gd name="T31" fmla="*/ 364 h 547"/>
                <a:gd name="T32" fmla="*/ 22 w 68"/>
                <a:gd name="T33" fmla="*/ 361 h 547"/>
                <a:gd name="T34" fmla="*/ 28 w 68"/>
                <a:gd name="T35" fmla="*/ 373 h 547"/>
                <a:gd name="T36" fmla="*/ 30 w 68"/>
                <a:gd name="T37" fmla="*/ 382 h 547"/>
                <a:gd name="T38" fmla="*/ 28 w 68"/>
                <a:gd name="T39" fmla="*/ 409 h 547"/>
                <a:gd name="T40" fmla="*/ 31 w 68"/>
                <a:gd name="T41" fmla="*/ 426 h 547"/>
                <a:gd name="T42" fmla="*/ 23 w 68"/>
                <a:gd name="T43" fmla="*/ 453 h 547"/>
                <a:gd name="T44" fmla="*/ 8 w 68"/>
                <a:gd name="T45" fmla="*/ 441 h 547"/>
                <a:gd name="T46" fmla="*/ 4 w 68"/>
                <a:gd name="T47" fmla="*/ 452 h 547"/>
                <a:gd name="T48" fmla="*/ 22 w 68"/>
                <a:gd name="T49" fmla="*/ 457 h 547"/>
                <a:gd name="T50" fmla="*/ 14 w 68"/>
                <a:gd name="T51" fmla="*/ 469 h 547"/>
                <a:gd name="T52" fmla="*/ 30 w 68"/>
                <a:gd name="T53" fmla="*/ 479 h 547"/>
                <a:gd name="T54" fmla="*/ 18 w 68"/>
                <a:gd name="T55" fmla="*/ 482 h 547"/>
                <a:gd name="T56" fmla="*/ 24 w 68"/>
                <a:gd name="T57" fmla="*/ 502 h 547"/>
                <a:gd name="T58" fmla="*/ 25 w 68"/>
                <a:gd name="T59" fmla="*/ 508 h 547"/>
                <a:gd name="T60" fmla="*/ 28 w 68"/>
                <a:gd name="T61" fmla="*/ 523 h 547"/>
                <a:gd name="T62" fmla="*/ 34 w 68"/>
                <a:gd name="T63" fmla="*/ 533 h 547"/>
                <a:gd name="T64" fmla="*/ 44 w 68"/>
                <a:gd name="T65" fmla="*/ 542 h 547"/>
                <a:gd name="T66" fmla="*/ 48 w 68"/>
                <a:gd name="T67" fmla="*/ 537 h 547"/>
                <a:gd name="T68" fmla="*/ 48 w 68"/>
                <a:gd name="T69" fmla="*/ 524 h 547"/>
                <a:gd name="T70" fmla="*/ 33 w 68"/>
                <a:gd name="T71" fmla="*/ 502 h 547"/>
                <a:gd name="T72" fmla="*/ 46 w 68"/>
                <a:gd name="T73" fmla="*/ 478 h 547"/>
                <a:gd name="T74" fmla="*/ 45 w 68"/>
                <a:gd name="T75" fmla="*/ 457 h 547"/>
                <a:gd name="T76" fmla="*/ 43 w 68"/>
                <a:gd name="T77" fmla="*/ 437 h 547"/>
                <a:gd name="T78" fmla="*/ 44 w 68"/>
                <a:gd name="T79" fmla="*/ 422 h 547"/>
                <a:gd name="T80" fmla="*/ 49 w 68"/>
                <a:gd name="T81" fmla="*/ 418 h 547"/>
                <a:gd name="T82" fmla="*/ 39 w 68"/>
                <a:gd name="T83" fmla="*/ 398 h 547"/>
                <a:gd name="T84" fmla="*/ 35 w 68"/>
                <a:gd name="T85" fmla="*/ 381 h 547"/>
                <a:gd name="T86" fmla="*/ 34 w 68"/>
                <a:gd name="T87" fmla="*/ 350 h 547"/>
                <a:gd name="T88" fmla="*/ 34 w 68"/>
                <a:gd name="T89" fmla="*/ 326 h 547"/>
                <a:gd name="T90" fmla="*/ 34 w 68"/>
                <a:gd name="T91" fmla="*/ 287 h 547"/>
                <a:gd name="T92" fmla="*/ 41 w 68"/>
                <a:gd name="T93" fmla="*/ 268 h 547"/>
                <a:gd name="T94" fmla="*/ 42 w 68"/>
                <a:gd name="T95" fmla="*/ 237 h 547"/>
                <a:gd name="T96" fmla="*/ 39 w 68"/>
                <a:gd name="T97" fmla="*/ 217 h 547"/>
                <a:gd name="T98" fmla="*/ 42 w 68"/>
                <a:gd name="T99" fmla="*/ 188 h 547"/>
                <a:gd name="T100" fmla="*/ 41 w 68"/>
                <a:gd name="T101" fmla="*/ 164 h 547"/>
                <a:gd name="T102" fmla="*/ 58 w 68"/>
                <a:gd name="T103" fmla="*/ 143 h 547"/>
                <a:gd name="T104" fmla="*/ 52 w 68"/>
                <a:gd name="T105" fmla="*/ 119 h 547"/>
                <a:gd name="T106" fmla="*/ 50 w 68"/>
                <a:gd name="T107" fmla="*/ 107 h 547"/>
                <a:gd name="T108" fmla="*/ 68 w 68"/>
                <a:gd name="T109" fmla="*/ 85 h 54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8"/>
                <a:gd name="T166" fmla="*/ 0 h 547"/>
                <a:gd name="T167" fmla="*/ 68 w 68"/>
                <a:gd name="T168" fmla="*/ 547 h 54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8" h="547">
                  <a:moveTo>
                    <a:pt x="66" y="78"/>
                  </a:moveTo>
                  <a:cubicBezTo>
                    <a:pt x="65" y="78"/>
                    <a:pt x="64" y="79"/>
                    <a:pt x="62" y="78"/>
                  </a:cubicBezTo>
                  <a:cubicBezTo>
                    <a:pt x="61" y="78"/>
                    <a:pt x="60" y="78"/>
                    <a:pt x="59" y="77"/>
                  </a:cubicBezTo>
                  <a:cubicBezTo>
                    <a:pt x="58" y="75"/>
                    <a:pt x="59" y="73"/>
                    <a:pt x="58" y="72"/>
                  </a:cubicBezTo>
                  <a:cubicBezTo>
                    <a:pt x="57" y="67"/>
                    <a:pt x="55" y="62"/>
                    <a:pt x="53" y="57"/>
                  </a:cubicBezTo>
                  <a:cubicBezTo>
                    <a:pt x="52" y="55"/>
                    <a:pt x="52" y="52"/>
                    <a:pt x="51" y="50"/>
                  </a:cubicBezTo>
                  <a:cubicBezTo>
                    <a:pt x="50" y="49"/>
                    <a:pt x="48" y="50"/>
                    <a:pt x="48" y="49"/>
                  </a:cubicBezTo>
                  <a:cubicBezTo>
                    <a:pt x="47" y="48"/>
                    <a:pt x="48" y="46"/>
                    <a:pt x="48" y="45"/>
                  </a:cubicBezTo>
                  <a:cubicBezTo>
                    <a:pt x="48" y="43"/>
                    <a:pt x="46" y="43"/>
                    <a:pt x="45" y="42"/>
                  </a:cubicBezTo>
                  <a:cubicBezTo>
                    <a:pt x="45" y="40"/>
                    <a:pt x="45" y="38"/>
                    <a:pt x="45" y="36"/>
                  </a:cubicBezTo>
                  <a:cubicBezTo>
                    <a:pt x="45" y="35"/>
                    <a:pt x="46" y="34"/>
                    <a:pt x="46" y="34"/>
                  </a:cubicBezTo>
                  <a:cubicBezTo>
                    <a:pt x="47" y="33"/>
                    <a:pt x="45" y="32"/>
                    <a:pt x="45" y="31"/>
                  </a:cubicBezTo>
                  <a:cubicBezTo>
                    <a:pt x="45" y="29"/>
                    <a:pt x="47" y="28"/>
                    <a:pt x="47" y="26"/>
                  </a:cubicBezTo>
                  <a:cubicBezTo>
                    <a:pt x="46" y="24"/>
                    <a:pt x="43" y="22"/>
                    <a:pt x="42" y="20"/>
                  </a:cubicBezTo>
                  <a:cubicBezTo>
                    <a:pt x="40" y="15"/>
                    <a:pt x="41" y="11"/>
                    <a:pt x="39" y="6"/>
                  </a:cubicBezTo>
                  <a:cubicBezTo>
                    <a:pt x="38" y="4"/>
                    <a:pt x="35" y="3"/>
                    <a:pt x="34" y="1"/>
                  </a:cubicBezTo>
                  <a:cubicBezTo>
                    <a:pt x="32" y="1"/>
                    <a:pt x="30" y="0"/>
                    <a:pt x="29" y="1"/>
                  </a:cubicBezTo>
                  <a:cubicBezTo>
                    <a:pt x="28" y="4"/>
                    <a:pt x="31" y="7"/>
                    <a:pt x="29" y="9"/>
                  </a:cubicBezTo>
                  <a:cubicBezTo>
                    <a:pt x="28" y="11"/>
                    <a:pt x="25" y="11"/>
                    <a:pt x="22" y="12"/>
                  </a:cubicBezTo>
                  <a:cubicBezTo>
                    <a:pt x="23" y="15"/>
                    <a:pt x="24" y="18"/>
                    <a:pt x="24" y="21"/>
                  </a:cubicBezTo>
                  <a:cubicBezTo>
                    <a:pt x="25" y="26"/>
                    <a:pt x="27" y="31"/>
                    <a:pt x="28" y="36"/>
                  </a:cubicBezTo>
                  <a:cubicBezTo>
                    <a:pt x="28" y="39"/>
                    <a:pt x="27" y="43"/>
                    <a:pt x="27" y="47"/>
                  </a:cubicBezTo>
                  <a:cubicBezTo>
                    <a:pt x="27" y="51"/>
                    <a:pt x="29" y="54"/>
                    <a:pt x="29" y="58"/>
                  </a:cubicBezTo>
                  <a:cubicBezTo>
                    <a:pt x="30" y="66"/>
                    <a:pt x="29" y="73"/>
                    <a:pt x="28" y="81"/>
                  </a:cubicBezTo>
                  <a:cubicBezTo>
                    <a:pt x="27" y="83"/>
                    <a:pt x="26" y="86"/>
                    <a:pt x="26" y="88"/>
                  </a:cubicBezTo>
                  <a:cubicBezTo>
                    <a:pt x="26" y="90"/>
                    <a:pt x="27" y="91"/>
                    <a:pt x="27" y="93"/>
                  </a:cubicBezTo>
                  <a:cubicBezTo>
                    <a:pt x="28" y="99"/>
                    <a:pt x="27" y="105"/>
                    <a:pt x="28" y="111"/>
                  </a:cubicBezTo>
                  <a:cubicBezTo>
                    <a:pt x="28" y="113"/>
                    <a:pt x="30" y="114"/>
                    <a:pt x="29" y="116"/>
                  </a:cubicBezTo>
                  <a:cubicBezTo>
                    <a:pt x="29" y="118"/>
                    <a:pt x="27" y="120"/>
                    <a:pt x="26" y="122"/>
                  </a:cubicBezTo>
                  <a:cubicBezTo>
                    <a:pt x="26" y="127"/>
                    <a:pt x="27" y="133"/>
                    <a:pt x="27" y="138"/>
                  </a:cubicBezTo>
                  <a:cubicBezTo>
                    <a:pt x="27" y="142"/>
                    <a:pt x="26" y="147"/>
                    <a:pt x="25" y="151"/>
                  </a:cubicBezTo>
                  <a:cubicBezTo>
                    <a:pt x="24" y="158"/>
                    <a:pt x="21" y="164"/>
                    <a:pt x="21" y="171"/>
                  </a:cubicBezTo>
                  <a:cubicBezTo>
                    <a:pt x="20" y="176"/>
                    <a:pt x="24" y="181"/>
                    <a:pt x="23" y="186"/>
                  </a:cubicBezTo>
                  <a:cubicBezTo>
                    <a:pt x="23" y="189"/>
                    <a:pt x="18" y="191"/>
                    <a:pt x="18" y="195"/>
                  </a:cubicBezTo>
                  <a:cubicBezTo>
                    <a:pt x="18" y="200"/>
                    <a:pt x="21" y="205"/>
                    <a:pt x="22" y="211"/>
                  </a:cubicBezTo>
                  <a:cubicBezTo>
                    <a:pt x="23" y="216"/>
                    <a:pt x="25" y="222"/>
                    <a:pt x="25" y="228"/>
                  </a:cubicBezTo>
                  <a:cubicBezTo>
                    <a:pt x="25" y="231"/>
                    <a:pt x="22" y="233"/>
                    <a:pt x="22" y="236"/>
                  </a:cubicBezTo>
                  <a:cubicBezTo>
                    <a:pt x="22" y="239"/>
                    <a:pt x="23" y="242"/>
                    <a:pt x="23" y="246"/>
                  </a:cubicBezTo>
                  <a:cubicBezTo>
                    <a:pt x="23" y="249"/>
                    <a:pt x="23" y="251"/>
                    <a:pt x="22" y="254"/>
                  </a:cubicBezTo>
                  <a:cubicBezTo>
                    <a:pt x="21" y="257"/>
                    <a:pt x="18" y="260"/>
                    <a:pt x="18" y="263"/>
                  </a:cubicBezTo>
                  <a:cubicBezTo>
                    <a:pt x="16" y="272"/>
                    <a:pt x="17" y="280"/>
                    <a:pt x="15" y="289"/>
                  </a:cubicBezTo>
                  <a:cubicBezTo>
                    <a:pt x="15" y="291"/>
                    <a:pt x="12" y="293"/>
                    <a:pt x="11" y="295"/>
                  </a:cubicBezTo>
                  <a:cubicBezTo>
                    <a:pt x="9" y="299"/>
                    <a:pt x="7" y="302"/>
                    <a:pt x="7" y="305"/>
                  </a:cubicBezTo>
                  <a:cubicBezTo>
                    <a:pt x="7" y="308"/>
                    <a:pt x="10" y="311"/>
                    <a:pt x="11" y="314"/>
                  </a:cubicBezTo>
                  <a:cubicBezTo>
                    <a:pt x="11" y="316"/>
                    <a:pt x="10" y="319"/>
                    <a:pt x="10" y="322"/>
                  </a:cubicBezTo>
                  <a:cubicBezTo>
                    <a:pt x="10" y="326"/>
                    <a:pt x="13" y="329"/>
                    <a:pt x="13" y="333"/>
                  </a:cubicBezTo>
                  <a:cubicBezTo>
                    <a:pt x="13" y="337"/>
                    <a:pt x="10" y="341"/>
                    <a:pt x="10" y="346"/>
                  </a:cubicBezTo>
                  <a:cubicBezTo>
                    <a:pt x="9" y="352"/>
                    <a:pt x="9" y="358"/>
                    <a:pt x="10" y="364"/>
                  </a:cubicBezTo>
                  <a:cubicBezTo>
                    <a:pt x="11" y="367"/>
                    <a:pt x="12" y="371"/>
                    <a:pt x="15" y="373"/>
                  </a:cubicBezTo>
                  <a:cubicBezTo>
                    <a:pt x="17" y="374"/>
                    <a:pt x="20" y="375"/>
                    <a:pt x="21" y="373"/>
                  </a:cubicBezTo>
                  <a:cubicBezTo>
                    <a:pt x="23" y="370"/>
                    <a:pt x="21" y="365"/>
                    <a:pt x="22" y="361"/>
                  </a:cubicBezTo>
                  <a:cubicBezTo>
                    <a:pt x="22" y="360"/>
                    <a:pt x="24" y="360"/>
                    <a:pt x="24" y="361"/>
                  </a:cubicBezTo>
                  <a:cubicBezTo>
                    <a:pt x="25" y="363"/>
                    <a:pt x="24" y="366"/>
                    <a:pt x="25" y="368"/>
                  </a:cubicBezTo>
                  <a:cubicBezTo>
                    <a:pt x="25" y="369"/>
                    <a:pt x="27" y="371"/>
                    <a:pt x="28" y="373"/>
                  </a:cubicBezTo>
                  <a:cubicBezTo>
                    <a:pt x="27" y="374"/>
                    <a:pt x="25" y="376"/>
                    <a:pt x="26" y="377"/>
                  </a:cubicBezTo>
                  <a:cubicBezTo>
                    <a:pt x="26" y="378"/>
                    <a:pt x="28" y="376"/>
                    <a:pt x="29" y="378"/>
                  </a:cubicBezTo>
                  <a:cubicBezTo>
                    <a:pt x="30" y="380"/>
                    <a:pt x="30" y="380"/>
                    <a:pt x="30" y="382"/>
                  </a:cubicBezTo>
                  <a:cubicBezTo>
                    <a:pt x="26" y="383"/>
                    <a:pt x="29" y="391"/>
                    <a:pt x="28" y="394"/>
                  </a:cubicBezTo>
                  <a:cubicBezTo>
                    <a:pt x="27" y="396"/>
                    <a:pt x="26" y="398"/>
                    <a:pt x="26" y="401"/>
                  </a:cubicBezTo>
                  <a:cubicBezTo>
                    <a:pt x="26" y="404"/>
                    <a:pt x="28" y="406"/>
                    <a:pt x="28" y="409"/>
                  </a:cubicBezTo>
                  <a:cubicBezTo>
                    <a:pt x="28" y="411"/>
                    <a:pt x="25" y="413"/>
                    <a:pt x="26" y="415"/>
                  </a:cubicBezTo>
                  <a:cubicBezTo>
                    <a:pt x="27" y="417"/>
                    <a:pt x="32" y="416"/>
                    <a:pt x="32" y="417"/>
                  </a:cubicBezTo>
                  <a:cubicBezTo>
                    <a:pt x="34" y="420"/>
                    <a:pt x="33" y="424"/>
                    <a:pt x="31" y="426"/>
                  </a:cubicBezTo>
                  <a:cubicBezTo>
                    <a:pt x="30" y="428"/>
                    <a:pt x="26" y="426"/>
                    <a:pt x="25" y="428"/>
                  </a:cubicBezTo>
                  <a:cubicBezTo>
                    <a:pt x="25" y="431"/>
                    <a:pt x="29" y="432"/>
                    <a:pt x="28" y="434"/>
                  </a:cubicBezTo>
                  <a:cubicBezTo>
                    <a:pt x="28" y="441"/>
                    <a:pt x="25" y="447"/>
                    <a:pt x="23" y="453"/>
                  </a:cubicBezTo>
                  <a:cubicBezTo>
                    <a:pt x="22" y="454"/>
                    <a:pt x="21" y="453"/>
                    <a:pt x="21" y="452"/>
                  </a:cubicBezTo>
                  <a:cubicBezTo>
                    <a:pt x="20" y="449"/>
                    <a:pt x="24" y="445"/>
                    <a:pt x="22" y="444"/>
                  </a:cubicBezTo>
                  <a:cubicBezTo>
                    <a:pt x="17" y="443"/>
                    <a:pt x="13" y="440"/>
                    <a:pt x="8" y="441"/>
                  </a:cubicBezTo>
                  <a:cubicBezTo>
                    <a:pt x="7" y="446"/>
                    <a:pt x="3" y="446"/>
                    <a:pt x="2" y="450"/>
                  </a:cubicBezTo>
                  <a:cubicBezTo>
                    <a:pt x="1" y="452"/>
                    <a:pt x="0" y="456"/>
                    <a:pt x="2" y="457"/>
                  </a:cubicBezTo>
                  <a:cubicBezTo>
                    <a:pt x="4" y="457"/>
                    <a:pt x="6" y="455"/>
                    <a:pt x="4" y="452"/>
                  </a:cubicBezTo>
                  <a:cubicBezTo>
                    <a:pt x="5" y="451"/>
                    <a:pt x="7" y="452"/>
                    <a:pt x="8" y="452"/>
                  </a:cubicBezTo>
                  <a:cubicBezTo>
                    <a:pt x="10" y="451"/>
                    <a:pt x="11" y="454"/>
                    <a:pt x="12" y="455"/>
                  </a:cubicBezTo>
                  <a:cubicBezTo>
                    <a:pt x="15" y="453"/>
                    <a:pt x="20" y="455"/>
                    <a:pt x="22" y="457"/>
                  </a:cubicBezTo>
                  <a:cubicBezTo>
                    <a:pt x="23" y="459"/>
                    <a:pt x="20" y="461"/>
                    <a:pt x="20" y="462"/>
                  </a:cubicBezTo>
                  <a:cubicBezTo>
                    <a:pt x="19" y="463"/>
                    <a:pt x="18" y="465"/>
                    <a:pt x="17" y="466"/>
                  </a:cubicBezTo>
                  <a:cubicBezTo>
                    <a:pt x="16" y="467"/>
                    <a:pt x="14" y="467"/>
                    <a:pt x="14" y="469"/>
                  </a:cubicBezTo>
                  <a:cubicBezTo>
                    <a:pt x="13" y="470"/>
                    <a:pt x="12" y="472"/>
                    <a:pt x="13" y="472"/>
                  </a:cubicBezTo>
                  <a:cubicBezTo>
                    <a:pt x="18" y="473"/>
                    <a:pt x="23" y="470"/>
                    <a:pt x="28" y="472"/>
                  </a:cubicBezTo>
                  <a:cubicBezTo>
                    <a:pt x="30" y="473"/>
                    <a:pt x="32" y="477"/>
                    <a:pt x="30" y="479"/>
                  </a:cubicBezTo>
                  <a:cubicBezTo>
                    <a:pt x="29" y="481"/>
                    <a:pt x="26" y="477"/>
                    <a:pt x="23" y="477"/>
                  </a:cubicBezTo>
                  <a:cubicBezTo>
                    <a:pt x="21" y="476"/>
                    <a:pt x="18" y="474"/>
                    <a:pt x="17" y="476"/>
                  </a:cubicBezTo>
                  <a:cubicBezTo>
                    <a:pt x="15" y="477"/>
                    <a:pt x="16" y="481"/>
                    <a:pt x="18" y="482"/>
                  </a:cubicBezTo>
                  <a:cubicBezTo>
                    <a:pt x="20" y="484"/>
                    <a:pt x="24" y="480"/>
                    <a:pt x="25" y="482"/>
                  </a:cubicBezTo>
                  <a:cubicBezTo>
                    <a:pt x="26" y="485"/>
                    <a:pt x="21" y="487"/>
                    <a:pt x="21" y="490"/>
                  </a:cubicBezTo>
                  <a:cubicBezTo>
                    <a:pt x="21" y="494"/>
                    <a:pt x="21" y="499"/>
                    <a:pt x="24" y="502"/>
                  </a:cubicBezTo>
                  <a:cubicBezTo>
                    <a:pt x="26" y="503"/>
                    <a:pt x="26" y="495"/>
                    <a:pt x="28" y="496"/>
                  </a:cubicBezTo>
                  <a:cubicBezTo>
                    <a:pt x="31" y="497"/>
                    <a:pt x="28" y="501"/>
                    <a:pt x="29" y="503"/>
                  </a:cubicBezTo>
                  <a:cubicBezTo>
                    <a:pt x="28" y="505"/>
                    <a:pt x="26" y="506"/>
                    <a:pt x="25" y="508"/>
                  </a:cubicBezTo>
                  <a:cubicBezTo>
                    <a:pt x="23" y="510"/>
                    <a:pt x="21" y="513"/>
                    <a:pt x="22" y="516"/>
                  </a:cubicBezTo>
                  <a:cubicBezTo>
                    <a:pt x="24" y="518"/>
                    <a:pt x="28" y="517"/>
                    <a:pt x="30" y="519"/>
                  </a:cubicBezTo>
                  <a:cubicBezTo>
                    <a:pt x="31" y="520"/>
                    <a:pt x="28" y="522"/>
                    <a:pt x="28" y="523"/>
                  </a:cubicBezTo>
                  <a:cubicBezTo>
                    <a:pt x="29" y="525"/>
                    <a:pt x="34" y="523"/>
                    <a:pt x="34" y="525"/>
                  </a:cubicBezTo>
                  <a:cubicBezTo>
                    <a:pt x="34" y="527"/>
                    <a:pt x="29" y="526"/>
                    <a:pt x="29" y="528"/>
                  </a:cubicBezTo>
                  <a:cubicBezTo>
                    <a:pt x="29" y="530"/>
                    <a:pt x="33" y="531"/>
                    <a:pt x="34" y="533"/>
                  </a:cubicBezTo>
                  <a:cubicBezTo>
                    <a:pt x="35" y="536"/>
                    <a:pt x="34" y="540"/>
                    <a:pt x="36" y="542"/>
                  </a:cubicBezTo>
                  <a:cubicBezTo>
                    <a:pt x="38" y="545"/>
                    <a:pt x="40" y="547"/>
                    <a:pt x="43" y="547"/>
                  </a:cubicBezTo>
                  <a:cubicBezTo>
                    <a:pt x="45" y="547"/>
                    <a:pt x="43" y="543"/>
                    <a:pt x="44" y="542"/>
                  </a:cubicBezTo>
                  <a:cubicBezTo>
                    <a:pt x="44" y="540"/>
                    <a:pt x="47" y="540"/>
                    <a:pt x="47" y="539"/>
                  </a:cubicBezTo>
                  <a:cubicBezTo>
                    <a:pt x="47" y="537"/>
                    <a:pt x="44" y="536"/>
                    <a:pt x="45" y="535"/>
                  </a:cubicBezTo>
                  <a:cubicBezTo>
                    <a:pt x="45" y="534"/>
                    <a:pt x="47" y="536"/>
                    <a:pt x="48" y="537"/>
                  </a:cubicBezTo>
                  <a:cubicBezTo>
                    <a:pt x="49" y="538"/>
                    <a:pt x="52" y="539"/>
                    <a:pt x="54" y="540"/>
                  </a:cubicBezTo>
                  <a:cubicBezTo>
                    <a:pt x="53" y="539"/>
                    <a:pt x="53" y="539"/>
                    <a:pt x="53" y="538"/>
                  </a:cubicBezTo>
                  <a:cubicBezTo>
                    <a:pt x="51" y="533"/>
                    <a:pt x="52" y="527"/>
                    <a:pt x="48" y="524"/>
                  </a:cubicBezTo>
                  <a:cubicBezTo>
                    <a:pt x="46" y="521"/>
                    <a:pt x="42" y="527"/>
                    <a:pt x="40" y="526"/>
                  </a:cubicBezTo>
                  <a:cubicBezTo>
                    <a:pt x="36" y="523"/>
                    <a:pt x="37" y="518"/>
                    <a:pt x="35" y="514"/>
                  </a:cubicBezTo>
                  <a:cubicBezTo>
                    <a:pt x="33" y="511"/>
                    <a:pt x="32" y="506"/>
                    <a:pt x="33" y="502"/>
                  </a:cubicBezTo>
                  <a:cubicBezTo>
                    <a:pt x="34" y="498"/>
                    <a:pt x="38" y="497"/>
                    <a:pt x="40" y="494"/>
                  </a:cubicBezTo>
                  <a:cubicBezTo>
                    <a:pt x="42" y="492"/>
                    <a:pt x="42" y="490"/>
                    <a:pt x="43" y="488"/>
                  </a:cubicBezTo>
                  <a:cubicBezTo>
                    <a:pt x="44" y="485"/>
                    <a:pt x="46" y="482"/>
                    <a:pt x="46" y="478"/>
                  </a:cubicBezTo>
                  <a:cubicBezTo>
                    <a:pt x="45" y="476"/>
                    <a:pt x="39" y="475"/>
                    <a:pt x="39" y="472"/>
                  </a:cubicBezTo>
                  <a:cubicBezTo>
                    <a:pt x="39" y="468"/>
                    <a:pt x="43" y="465"/>
                    <a:pt x="45" y="461"/>
                  </a:cubicBezTo>
                  <a:cubicBezTo>
                    <a:pt x="45" y="460"/>
                    <a:pt x="45" y="458"/>
                    <a:pt x="45" y="457"/>
                  </a:cubicBezTo>
                  <a:cubicBezTo>
                    <a:pt x="46" y="455"/>
                    <a:pt x="47" y="454"/>
                    <a:pt x="48" y="452"/>
                  </a:cubicBezTo>
                  <a:cubicBezTo>
                    <a:pt x="48" y="449"/>
                    <a:pt x="49" y="446"/>
                    <a:pt x="48" y="442"/>
                  </a:cubicBezTo>
                  <a:cubicBezTo>
                    <a:pt x="48" y="440"/>
                    <a:pt x="43" y="439"/>
                    <a:pt x="43" y="437"/>
                  </a:cubicBezTo>
                  <a:cubicBezTo>
                    <a:pt x="44" y="434"/>
                    <a:pt x="51" y="433"/>
                    <a:pt x="50" y="430"/>
                  </a:cubicBezTo>
                  <a:cubicBezTo>
                    <a:pt x="49" y="426"/>
                    <a:pt x="42" y="427"/>
                    <a:pt x="40" y="424"/>
                  </a:cubicBezTo>
                  <a:cubicBezTo>
                    <a:pt x="39" y="423"/>
                    <a:pt x="43" y="422"/>
                    <a:pt x="44" y="422"/>
                  </a:cubicBezTo>
                  <a:cubicBezTo>
                    <a:pt x="46" y="422"/>
                    <a:pt x="47" y="425"/>
                    <a:pt x="49" y="424"/>
                  </a:cubicBezTo>
                  <a:cubicBezTo>
                    <a:pt x="50" y="424"/>
                    <a:pt x="51" y="422"/>
                    <a:pt x="51" y="421"/>
                  </a:cubicBezTo>
                  <a:cubicBezTo>
                    <a:pt x="51" y="420"/>
                    <a:pt x="51" y="418"/>
                    <a:pt x="49" y="418"/>
                  </a:cubicBezTo>
                  <a:cubicBezTo>
                    <a:pt x="47" y="417"/>
                    <a:pt x="43" y="419"/>
                    <a:pt x="41" y="417"/>
                  </a:cubicBezTo>
                  <a:cubicBezTo>
                    <a:pt x="39" y="414"/>
                    <a:pt x="42" y="411"/>
                    <a:pt x="41" y="408"/>
                  </a:cubicBezTo>
                  <a:cubicBezTo>
                    <a:pt x="41" y="405"/>
                    <a:pt x="39" y="402"/>
                    <a:pt x="39" y="398"/>
                  </a:cubicBezTo>
                  <a:cubicBezTo>
                    <a:pt x="39" y="397"/>
                    <a:pt x="40" y="396"/>
                    <a:pt x="39" y="395"/>
                  </a:cubicBezTo>
                  <a:cubicBezTo>
                    <a:pt x="38" y="394"/>
                    <a:pt x="35" y="395"/>
                    <a:pt x="35" y="394"/>
                  </a:cubicBezTo>
                  <a:cubicBezTo>
                    <a:pt x="33" y="389"/>
                    <a:pt x="34" y="385"/>
                    <a:pt x="35" y="381"/>
                  </a:cubicBezTo>
                  <a:cubicBezTo>
                    <a:pt x="35" y="378"/>
                    <a:pt x="38" y="376"/>
                    <a:pt x="37" y="373"/>
                  </a:cubicBezTo>
                  <a:cubicBezTo>
                    <a:pt x="37" y="369"/>
                    <a:pt x="34" y="366"/>
                    <a:pt x="33" y="362"/>
                  </a:cubicBezTo>
                  <a:cubicBezTo>
                    <a:pt x="33" y="358"/>
                    <a:pt x="33" y="354"/>
                    <a:pt x="34" y="350"/>
                  </a:cubicBezTo>
                  <a:cubicBezTo>
                    <a:pt x="34" y="347"/>
                    <a:pt x="34" y="344"/>
                    <a:pt x="34" y="341"/>
                  </a:cubicBezTo>
                  <a:cubicBezTo>
                    <a:pt x="34" y="339"/>
                    <a:pt x="36" y="337"/>
                    <a:pt x="36" y="335"/>
                  </a:cubicBezTo>
                  <a:cubicBezTo>
                    <a:pt x="36" y="332"/>
                    <a:pt x="33" y="329"/>
                    <a:pt x="34" y="326"/>
                  </a:cubicBezTo>
                  <a:cubicBezTo>
                    <a:pt x="36" y="324"/>
                    <a:pt x="42" y="324"/>
                    <a:pt x="42" y="321"/>
                  </a:cubicBezTo>
                  <a:cubicBezTo>
                    <a:pt x="43" y="316"/>
                    <a:pt x="38" y="312"/>
                    <a:pt x="37" y="307"/>
                  </a:cubicBezTo>
                  <a:cubicBezTo>
                    <a:pt x="35" y="300"/>
                    <a:pt x="33" y="294"/>
                    <a:pt x="34" y="287"/>
                  </a:cubicBezTo>
                  <a:cubicBezTo>
                    <a:pt x="35" y="285"/>
                    <a:pt x="41" y="286"/>
                    <a:pt x="42" y="283"/>
                  </a:cubicBezTo>
                  <a:cubicBezTo>
                    <a:pt x="44" y="275"/>
                    <a:pt x="39" y="275"/>
                    <a:pt x="39" y="270"/>
                  </a:cubicBezTo>
                  <a:cubicBezTo>
                    <a:pt x="39" y="269"/>
                    <a:pt x="41" y="269"/>
                    <a:pt x="41" y="268"/>
                  </a:cubicBezTo>
                  <a:cubicBezTo>
                    <a:pt x="42" y="260"/>
                    <a:pt x="44" y="254"/>
                    <a:pt x="46" y="248"/>
                  </a:cubicBezTo>
                  <a:cubicBezTo>
                    <a:pt x="46" y="245"/>
                    <a:pt x="49" y="240"/>
                    <a:pt x="47" y="237"/>
                  </a:cubicBezTo>
                  <a:cubicBezTo>
                    <a:pt x="47" y="235"/>
                    <a:pt x="43" y="239"/>
                    <a:pt x="42" y="237"/>
                  </a:cubicBezTo>
                  <a:cubicBezTo>
                    <a:pt x="41" y="234"/>
                    <a:pt x="44" y="230"/>
                    <a:pt x="43" y="226"/>
                  </a:cubicBezTo>
                  <a:cubicBezTo>
                    <a:pt x="42" y="224"/>
                    <a:pt x="38" y="224"/>
                    <a:pt x="37" y="221"/>
                  </a:cubicBezTo>
                  <a:cubicBezTo>
                    <a:pt x="36" y="220"/>
                    <a:pt x="39" y="219"/>
                    <a:pt x="39" y="217"/>
                  </a:cubicBezTo>
                  <a:cubicBezTo>
                    <a:pt x="39" y="215"/>
                    <a:pt x="36" y="214"/>
                    <a:pt x="36" y="212"/>
                  </a:cubicBezTo>
                  <a:cubicBezTo>
                    <a:pt x="35" y="208"/>
                    <a:pt x="35" y="205"/>
                    <a:pt x="36" y="202"/>
                  </a:cubicBezTo>
                  <a:cubicBezTo>
                    <a:pt x="37" y="197"/>
                    <a:pt x="41" y="193"/>
                    <a:pt x="42" y="188"/>
                  </a:cubicBezTo>
                  <a:cubicBezTo>
                    <a:pt x="42" y="184"/>
                    <a:pt x="43" y="177"/>
                    <a:pt x="39" y="176"/>
                  </a:cubicBezTo>
                  <a:cubicBezTo>
                    <a:pt x="40" y="175"/>
                    <a:pt x="40" y="174"/>
                    <a:pt x="41" y="172"/>
                  </a:cubicBezTo>
                  <a:cubicBezTo>
                    <a:pt x="43" y="173"/>
                    <a:pt x="40" y="167"/>
                    <a:pt x="41" y="164"/>
                  </a:cubicBezTo>
                  <a:cubicBezTo>
                    <a:pt x="43" y="161"/>
                    <a:pt x="47" y="159"/>
                    <a:pt x="48" y="156"/>
                  </a:cubicBezTo>
                  <a:cubicBezTo>
                    <a:pt x="50" y="152"/>
                    <a:pt x="49" y="147"/>
                    <a:pt x="51" y="144"/>
                  </a:cubicBezTo>
                  <a:cubicBezTo>
                    <a:pt x="52" y="142"/>
                    <a:pt x="57" y="145"/>
                    <a:pt x="58" y="143"/>
                  </a:cubicBezTo>
                  <a:cubicBezTo>
                    <a:pt x="59" y="140"/>
                    <a:pt x="54" y="138"/>
                    <a:pt x="54" y="136"/>
                  </a:cubicBezTo>
                  <a:cubicBezTo>
                    <a:pt x="53" y="134"/>
                    <a:pt x="55" y="132"/>
                    <a:pt x="55" y="129"/>
                  </a:cubicBezTo>
                  <a:cubicBezTo>
                    <a:pt x="55" y="126"/>
                    <a:pt x="53" y="123"/>
                    <a:pt x="52" y="119"/>
                  </a:cubicBezTo>
                  <a:cubicBezTo>
                    <a:pt x="52" y="118"/>
                    <a:pt x="52" y="116"/>
                    <a:pt x="53" y="114"/>
                  </a:cubicBezTo>
                  <a:cubicBezTo>
                    <a:pt x="53" y="113"/>
                    <a:pt x="55" y="114"/>
                    <a:pt x="55" y="113"/>
                  </a:cubicBezTo>
                  <a:cubicBezTo>
                    <a:pt x="54" y="111"/>
                    <a:pt x="50" y="110"/>
                    <a:pt x="50" y="107"/>
                  </a:cubicBezTo>
                  <a:cubicBezTo>
                    <a:pt x="50" y="105"/>
                    <a:pt x="53" y="103"/>
                    <a:pt x="55" y="102"/>
                  </a:cubicBezTo>
                  <a:cubicBezTo>
                    <a:pt x="58" y="100"/>
                    <a:pt x="63" y="100"/>
                    <a:pt x="65" y="97"/>
                  </a:cubicBezTo>
                  <a:cubicBezTo>
                    <a:pt x="68" y="93"/>
                    <a:pt x="67" y="89"/>
                    <a:pt x="68" y="85"/>
                  </a:cubicBezTo>
                  <a:cubicBezTo>
                    <a:pt x="68" y="83"/>
                    <a:pt x="67" y="80"/>
                    <a:pt x="66" y="7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07" name="Freeform 764"/>
            <p:cNvSpPr>
              <a:spLocks noChangeAspect="1"/>
            </p:cNvSpPr>
            <p:nvPr/>
          </p:nvSpPr>
          <p:spPr bwMode="auto">
            <a:xfrm>
              <a:off x="2651375" y="4193838"/>
              <a:ext cx="295249" cy="512283"/>
            </a:xfrm>
            <a:custGeom>
              <a:avLst/>
              <a:gdLst>
                <a:gd name="T0" fmla="*/ 78 w 168"/>
                <a:gd name="T1" fmla="*/ 1 h 269"/>
                <a:gd name="T2" fmla="*/ 87 w 168"/>
                <a:gd name="T3" fmla="*/ 9 h 269"/>
                <a:gd name="T4" fmla="*/ 96 w 168"/>
                <a:gd name="T5" fmla="*/ 18 h 269"/>
                <a:gd name="T6" fmla="*/ 103 w 168"/>
                <a:gd name="T7" fmla="*/ 24 h 269"/>
                <a:gd name="T8" fmla="*/ 102 w 168"/>
                <a:gd name="T9" fmla="*/ 32 h 269"/>
                <a:gd name="T10" fmla="*/ 115 w 168"/>
                <a:gd name="T11" fmla="*/ 34 h 269"/>
                <a:gd name="T12" fmla="*/ 126 w 168"/>
                <a:gd name="T13" fmla="*/ 34 h 269"/>
                <a:gd name="T14" fmla="*/ 139 w 168"/>
                <a:gd name="T15" fmla="*/ 32 h 269"/>
                <a:gd name="T16" fmla="*/ 143 w 168"/>
                <a:gd name="T17" fmla="*/ 36 h 269"/>
                <a:gd name="T18" fmla="*/ 141 w 168"/>
                <a:gd name="T19" fmla="*/ 52 h 269"/>
                <a:gd name="T20" fmla="*/ 144 w 168"/>
                <a:gd name="T21" fmla="*/ 57 h 269"/>
                <a:gd name="T22" fmla="*/ 140 w 168"/>
                <a:gd name="T23" fmla="*/ 61 h 269"/>
                <a:gd name="T24" fmla="*/ 123 w 168"/>
                <a:gd name="T25" fmla="*/ 66 h 269"/>
                <a:gd name="T26" fmla="*/ 109 w 168"/>
                <a:gd name="T27" fmla="*/ 74 h 269"/>
                <a:gd name="T28" fmla="*/ 104 w 168"/>
                <a:gd name="T29" fmla="*/ 88 h 269"/>
                <a:gd name="T30" fmla="*/ 96 w 168"/>
                <a:gd name="T31" fmla="*/ 99 h 269"/>
                <a:gd name="T32" fmla="*/ 96 w 168"/>
                <a:gd name="T33" fmla="*/ 114 h 269"/>
                <a:gd name="T34" fmla="*/ 109 w 168"/>
                <a:gd name="T35" fmla="*/ 130 h 269"/>
                <a:gd name="T36" fmla="*/ 116 w 168"/>
                <a:gd name="T37" fmla="*/ 139 h 269"/>
                <a:gd name="T38" fmla="*/ 128 w 168"/>
                <a:gd name="T39" fmla="*/ 147 h 269"/>
                <a:gd name="T40" fmla="*/ 138 w 168"/>
                <a:gd name="T41" fmla="*/ 138 h 269"/>
                <a:gd name="T42" fmla="*/ 148 w 168"/>
                <a:gd name="T43" fmla="*/ 159 h 269"/>
                <a:gd name="T44" fmla="*/ 168 w 168"/>
                <a:gd name="T45" fmla="*/ 182 h 269"/>
                <a:gd name="T46" fmla="*/ 162 w 168"/>
                <a:gd name="T47" fmla="*/ 193 h 269"/>
                <a:gd name="T48" fmla="*/ 160 w 168"/>
                <a:gd name="T49" fmla="*/ 200 h 269"/>
                <a:gd name="T50" fmla="*/ 158 w 168"/>
                <a:gd name="T51" fmla="*/ 218 h 269"/>
                <a:gd name="T52" fmla="*/ 160 w 168"/>
                <a:gd name="T53" fmla="*/ 241 h 269"/>
                <a:gd name="T54" fmla="*/ 154 w 168"/>
                <a:gd name="T55" fmla="*/ 251 h 269"/>
                <a:gd name="T56" fmla="*/ 152 w 168"/>
                <a:gd name="T57" fmla="*/ 258 h 269"/>
                <a:gd name="T58" fmla="*/ 145 w 168"/>
                <a:gd name="T59" fmla="*/ 269 h 269"/>
                <a:gd name="T60" fmla="*/ 132 w 168"/>
                <a:gd name="T61" fmla="*/ 255 h 269"/>
                <a:gd name="T62" fmla="*/ 109 w 168"/>
                <a:gd name="T63" fmla="*/ 240 h 269"/>
                <a:gd name="T64" fmla="*/ 81 w 168"/>
                <a:gd name="T65" fmla="*/ 221 h 269"/>
                <a:gd name="T66" fmla="*/ 69 w 168"/>
                <a:gd name="T67" fmla="*/ 206 h 269"/>
                <a:gd name="T68" fmla="*/ 72 w 168"/>
                <a:gd name="T69" fmla="*/ 196 h 269"/>
                <a:gd name="T70" fmla="*/ 51 w 168"/>
                <a:gd name="T71" fmla="*/ 164 h 269"/>
                <a:gd name="T72" fmla="*/ 35 w 168"/>
                <a:gd name="T73" fmla="*/ 124 h 269"/>
                <a:gd name="T74" fmla="*/ 26 w 168"/>
                <a:gd name="T75" fmla="*/ 102 h 269"/>
                <a:gd name="T76" fmla="*/ 14 w 168"/>
                <a:gd name="T77" fmla="*/ 95 h 269"/>
                <a:gd name="T78" fmla="*/ 4 w 168"/>
                <a:gd name="T79" fmla="*/ 83 h 269"/>
                <a:gd name="T80" fmla="*/ 6 w 168"/>
                <a:gd name="T81" fmla="*/ 77 h 269"/>
                <a:gd name="T82" fmla="*/ 4 w 168"/>
                <a:gd name="T83" fmla="*/ 71 h 269"/>
                <a:gd name="T84" fmla="*/ 9 w 168"/>
                <a:gd name="T85" fmla="*/ 52 h 269"/>
                <a:gd name="T86" fmla="*/ 17 w 168"/>
                <a:gd name="T87" fmla="*/ 53 h 269"/>
                <a:gd name="T88" fmla="*/ 11 w 168"/>
                <a:gd name="T89" fmla="*/ 57 h 269"/>
                <a:gd name="T90" fmla="*/ 13 w 168"/>
                <a:gd name="T91" fmla="*/ 64 h 269"/>
                <a:gd name="T92" fmla="*/ 25 w 168"/>
                <a:gd name="T93" fmla="*/ 63 h 269"/>
                <a:gd name="T94" fmla="*/ 29 w 168"/>
                <a:gd name="T95" fmla="*/ 71 h 269"/>
                <a:gd name="T96" fmla="*/ 37 w 168"/>
                <a:gd name="T97" fmla="*/ 48 h 269"/>
                <a:gd name="T98" fmla="*/ 61 w 168"/>
                <a:gd name="T99" fmla="*/ 36 h 269"/>
                <a:gd name="T100" fmla="*/ 68 w 168"/>
                <a:gd name="T101" fmla="*/ 27 h 269"/>
                <a:gd name="T102" fmla="*/ 74 w 168"/>
                <a:gd name="T103" fmla="*/ 15 h 269"/>
                <a:gd name="T104" fmla="*/ 77 w 168"/>
                <a:gd name="T105" fmla="*/ 7 h 269"/>
                <a:gd name="T106" fmla="*/ 74 w 168"/>
                <a:gd name="T107" fmla="*/ 0 h 2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8"/>
                <a:gd name="T163" fmla="*/ 0 h 269"/>
                <a:gd name="T164" fmla="*/ 168 w 168"/>
                <a:gd name="T165" fmla="*/ 269 h 2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8" h="269">
                  <a:moveTo>
                    <a:pt x="74" y="0"/>
                  </a:moveTo>
                  <a:cubicBezTo>
                    <a:pt x="75" y="0"/>
                    <a:pt x="77" y="0"/>
                    <a:pt x="78" y="1"/>
                  </a:cubicBezTo>
                  <a:cubicBezTo>
                    <a:pt x="79" y="1"/>
                    <a:pt x="80" y="2"/>
                    <a:pt x="81" y="3"/>
                  </a:cubicBezTo>
                  <a:cubicBezTo>
                    <a:pt x="83" y="5"/>
                    <a:pt x="85" y="7"/>
                    <a:pt x="87" y="9"/>
                  </a:cubicBezTo>
                  <a:cubicBezTo>
                    <a:pt x="88" y="11"/>
                    <a:pt x="87" y="14"/>
                    <a:pt x="89" y="15"/>
                  </a:cubicBezTo>
                  <a:cubicBezTo>
                    <a:pt x="91" y="17"/>
                    <a:pt x="94" y="17"/>
                    <a:pt x="96" y="18"/>
                  </a:cubicBezTo>
                  <a:cubicBezTo>
                    <a:pt x="98" y="20"/>
                    <a:pt x="99" y="23"/>
                    <a:pt x="101" y="25"/>
                  </a:cubicBezTo>
                  <a:cubicBezTo>
                    <a:pt x="101" y="26"/>
                    <a:pt x="102" y="23"/>
                    <a:pt x="103" y="24"/>
                  </a:cubicBezTo>
                  <a:cubicBezTo>
                    <a:pt x="104" y="25"/>
                    <a:pt x="104" y="26"/>
                    <a:pt x="103" y="28"/>
                  </a:cubicBezTo>
                  <a:cubicBezTo>
                    <a:pt x="103" y="29"/>
                    <a:pt x="101" y="30"/>
                    <a:pt x="102" y="32"/>
                  </a:cubicBezTo>
                  <a:cubicBezTo>
                    <a:pt x="102" y="33"/>
                    <a:pt x="105" y="33"/>
                    <a:pt x="107" y="33"/>
                  </a:cubicBezTo>
                  <a:cubicBezTo>
                    <a:pt x="110" y="34"/>
                    <a:pt x="112" y="34"/>
                    <a:pt x="115" y="34"/>
                  </a:cubicBezTo>
                  <a:cubicBezTo>
                    <a:pt x="117" y="33"/>
                    <a:pt x="119" y="31"/>
                    <a:pt x="122" y="31"/>
                  </a:cubicBezTo>
                  <a:cubicBezTo>
                    <a:pt x="124" y="31"/>
                    <a:pt x="125" y="34"/>
                    <a:pt x="126" y="34"/>
                  </a:cubicBezTo>
                  <a:cubicBezTo>
                    <a:pt x="128" y="34"/>
                    <a:pt x="130" y="32"/>
                    <a:pt x="132" y="31"/>
                  </a:cubicBezTo>
                  <a:cubicBezTo>
                    <a:pt x="134" y="31"/>
                    <a:pt x="137" y="31"/>
                    <a:pt x="139" y="32"/>
                  </a:cubicBezTo>
                  <a:cubicBezTo>
                    <a:pt x="140" y="33"/>
                    <a:pt x="138" y="35"/>
                    <a:pt x="139" y="36"/>
                  </a:cubicBezTo>
                  <a:cubicBezTo>
                    <a:pt x="140" y="37"/>
                    <a:pt x="143" y="35"/>
                    <a:pt x="143" y="36"/>
                  </a:cubicBezTo>
                  <a:cubicBezTo>
                    <a:pt x="142" y="42"/>
                    <a:pt x="138" y="46"/>
                    <a:pt x="137" y="51"/>
                  </a:cubicBezTo>
                  <a:cubicBezTo>
                    <a:pt x="137" y="53"/>
                    <a:pt x="140" y="51"/>
                    <a:pt x="141" y="52"/>
                  </a:cubicBezTo>
                  <a:cubicBezTo>
                    <a:pt x="142" y="52"/>
                    <a:pt x="140" y="53"/>
                    <a:pt x="141" y="54"/>
                  </a:cubicBezTo>
                  <a:cubicBezTo>
                    <a:pt x="141" y="55"/>
                    <a:pt x="143" y="56"/>
                    <a:pt x="144" y="57"/>
                  </a:cubicBezTo>
                  <a:cubicBezTo>
                    <a:pt x="145" y="59"/>
                    <a:pt x="145" y="60"/>
                    <a:pt x="145" y="62"/>
                  </a:cubicBezTo>
                  <a:cubicBezTo>
                    <a:pt x="143" y="62"/>
                    <a:pt x="142" y="61"/>
                    <a:pt x="140" y="61"/>
                  </a:cubicBezTo>
                  <a:cubicBezTo>
                    <a:pt x="138" y="61"/>
                    <a:pt x="135" y="63"/>
                    <a:pt x="133" y="63"/>
                  </a:cubicBezTo>
                  <a:cubicBezTo>
                    <a:pt x="130" y="64"/>
                    <a:pt x="127" y="66"/>
                    <a:pt x="123" y="66"/>
                  </a:cubicBezTo>
                  <a:cubicBezTo>
                    <a:pt x="122" y="67"/>
                    <a:pt x="120" y="66"/>
                    <a:pt x="118" y="66"/>
                  </a:cubicBezTo>
                  <a:cubicBezTo>
                    <a:pt x="115" y="68"/>
                    <a:pt x="111" y="70"/>
                    <a:pt x="109" y="74"/>
                  </a:cubicBezTo>
                  <a:cubicBezTo>
                    <a:pt x="108" y="76"/>
                    <a:pt x="110" y="78"/>
                    <a:pt x="109" y="81"/>
                  </a:cubicBezTo>
                  <a:cubicBezTo>
                    <a:pt x="108" y="84"/>
                    <a:pt x="104" y="85"/>
                    <a:pt x="104" y="88"/>
                  </a:cubicBezTo>
                  <a:cubicBezTo>
                    <a:pt x="103" y="90"/>
                    <a:pt x="107" y="91"/>
                    <a:pt x="106" y="92"/>
                  </a:cubicBezTo>
                  <a:cubicBezTo>
                    <a:pt x="104" y="96"/>
                    <a:pt x="98" y="96"/>
                    <a:pt x="96" y="99"/>
                  </a:cubicBezTo>
                  <a:cubicBezTo>
                    <a:pt x="94" y="101"/>
                    <a:pt x="96" y="104"/>
                    <a:pt x="96" y="106"/>
                  </a:cubicBezTo>
                  <a:cubicBezTo>
                    <a:pt x="96" y="109"/>
                    <a:pt x="96" y="112"/>
                    <a:pt x="96" y="114"/>
                  </a:cubicBezTo>
                  <a:cubicBezTo>
                    <a:pt x="96" y="117"/>
                    <a:pt x="95" y="121"/>
                    <a:pt x="97" y="123"/>
                  </a:cubicBezTo>
                  <a:cubicBezTo>
                    <a:pt x="99" y="127"/>
                    <a:pt x="106" y="127"/>
                    <a:pt x="109" y="130"/>
                  </a:cubicBezTo>
                  <a:cubicBezTo>
                    <a:pt x="110" y="132"/>
                    <a:pt x="106" y="135"/>
                    <a:pt x="108" y="137"/>
                  </a:cubicBezTo>
                  <a:cubicBezTo>
                    <a:pt x="109" y="139"/>
                    <a:pt x="114" y="137"/>
                    <a:pt x="116" y="139"/>
                  </a:cubicBezTo>
                  <a:cubicBezTo>
                    <a:pt x="118" y="141"/>
                    <a:pt x="117" y="145"/>
                    <a:pt x="119" y="147"/>
                  </a:cubicBezTo>
                  <a:cubicBezTo>
                    <a:pt x="122" y="148"/>
                    <a:pt x="126" y="148"/>
                    <a:pt x="128" y="147"/>
                  </a:cubicBezTo>
                  <a:cubicBezTo>
                    <a:pt x="132" y="145"/>
                    <a:pt x="133" y="141"/>
                    <a:pt x="136" y="138"/>
                  </a:cubicBezTo>
                  <a:cubicBezTo>
                    <a:pt x="137" y="138"/>
                    <a:pt x="138" y="138"/>
                    <a:pt x="138" y="138"/>
                  </a:cubicBezTo>
                  <a:cubicBezTo>
                    <a:pt x="139" y="145"/>
                    <a:pt x="137" y="153"/>
                    <a:pt x="140" y="159"/>
                  </a:cubicBezTo>
                  <a:cubicBezTo>
                    <a:pt x="141" y="162"/>
                    <a:pt x="145" y="159"/>
                    <a:pt x="148" y="159"/>
                  </a:cubicBezTo>
                  <a:cubicBezTo>
                    <a:pt x="149" y="159"/>
                    <a:pt x="151" y="158"/>
                    <a:pt x="152" y="158"/>
                  </a:cubicBezTo>
                  <a:cubicBezTo>
                    <a:pt x="157" y="166"/>
                    <a:pt x="162" y="174"/>
                    <a:pt x="168" y="182"/>
                  </a:cubicBezTo>
                  <a:cubicBezTo>
                    <a:pt x="167" y="184"/>
                    <a:pt x="166" y="186"/>
                    <a:pt x="165" y="188"/>
                  </a:cubicBezTo>
                  <a:cubicBezTo>
                    <a:pt x="164" y="190"/>
                    <a:pt x="163" y="191"/>
                    <a:pt x="162" y="193"/>
                  </a:cubicBezTo>
                  <a:cubicBezTo>
                    <a:pt x="162" y="195"/>
                    <a:pt x="163" y="197"/>
                    <a:pt x="163" y="200"/>
                  </a:cubicBezTo>
                  <a:cubicBezTo>
                    <a:pt x="162" y="201"/>
                    <a:pt x="160" y="199"/>
                    <a:pt x="160" y="200"/>
                  </a:cubicBezTo>
                  <a:cubicBezTo>
                    <a:pt x="160" y="202"/>
                    <a:pt x="163" y="205"/>
                    <a:pt x="163" y="207"/>
                  </a:cubicBezTo>
                  <a:cubicBezTo>
                    <a:pt x="163" y="211"/>
                    <a:pt x="158" y="214"/>
                    <a:pt x="158" y="218"/>
                  </a:cubicBezTo>
                  <a:cubicBezTo>
                    <a:pt x="157" y="220"/>
                    <a:pt x="160" y="222"/>
                    <a:pt x="160" y="224"/>
                  </a:cubicBezTo>
                  <a:cubicBezTo>
                    <a:pt x="161" y="229"/>
                    <a:pt x="161" y="235"/>
                    <a:pt x="160" y="241"/>
                  </a:cubicBezTo>
                  <a:cubicBezTo>
                    <a:pt x="160" y="243"/>
                    <a:pt x="159" y="246"/>
                    <a:pt x="157" y="248"/>
                  </a:cubicBezTo>
                  <a:cubicBezTo>
                    <a:pt x="156" y="249"/>
                    <a:pt x="154" y="250"/>
                    <a:pt x="154" y="251"/>
                  </a:cubicBezTo>
                  <a:cubicBezTo>
                    <a:pt x="153" y="253"/>
                    <a:pt x="156" y="256"/>
                    <a:pt x="157" y="258"/>
                  </a:cubicBezTo>
                  <a:cubicBezTo>
                    <a:pt x="155" y="258"/>
                    <a:pt x="153" y="257"/>
                    <a:pt x="152" y="258"/>
                  </a:cubicBezTo>
                  <a:cubicBezTo>
                    <a:pt x="151" y="261"/>
                    <a:pt x="154" y="264"/>
                    <a:pt x="152" y="266"/>
                  </a:cubicBezTo>
                  <a:cubicBezTo>
                    <a:pt x="151" y="268"/>
                    <a:pt x="148" y="268"/>
                    <a:pt x="145" y="269"/>
                  </a:cubicBezTo>
                  <a:cubicBezTo>
                    <a:pt x="143" y="266"/>
                    <a:pt x="140" y="264"/>
                    <a:pt x="138" y="262"/>
                  </a:cubicBezTo>
                  <a:cubicBezTo>
                    <a:pt x="136" y="260"/>
                    <a:pt x="134" y="257"/>
                    <a:pt x="132" y="255"/>
                  </a:cubicBezTo>
                  <a:cubicBezTo>
                    <a:pt x="129" y="252"/>
                    <a:pt x="127" y="249"/>
                    <a:pt x="123" y="246"/>
                  </a:cubicBezTo>
                  <a:cubicBezTo>
                    <a:pt x="119" y="244"/>
                    <a:pt x="114" y="242"/>
                    <a:pt x="109" y="240"/>
                  </a:cubicBezTo>
                  <a:cubicBezTo>
                    <a:pt x="105" y="237"/>
                    <a:pt x="100" y="233"/>
                    <a:pt x="95" y="230"/>
                  </a:cubicBezTo>
                  <a:cubicBezTo>
                    <a:pt x="91" y="227"/>
                    <a:pt x="86" y="225"/>
                    <a:pt x="81" y="221"/>
                  </a:cubicBezTo>
                  <a:cubicBezTo>
                    <a:pt x="79" y="219"/>
                    <a:pt x="76" y="216"/>
                    <a:pt x="74" y="213"/>
                  </a:cubicBezTo>
                  <a:cubicBezTo>
                    <a:pt x="72" y="211"/>
                    <a:pt x="70" y="209"/>
                    <a:pt x="69" y="206"/>
                  </a:cubicBezTo>
                  <a:cubicBezTo>
                    <a:pt x="68" y="205"/>
                    <a:pt x="68" y="203"/>
                    <a:pt x="69" y="202"/>
                  </a:cubicBezTo>
                  <a:cubicBezTo>
                    <a:pt x="69" y="200"/>
                    <a:pt x="72" y="198"/>
                    <a:pt x="72" y="196"/>
                  </a:cubicBezTo>
                  <a:cubicBezTo>
                    <a:pt x="70" y="191"/>
                    <a:pt x="66" y="188"/>
                    <a:pt x="63" y="184"/>
                  </a:cubicBezTo>
                  <a:cubicBezTo>
                    <a:pt x="59" y="177"/>
                    <a:pt x="55" y="171"/>
                    <a:pt x="51" y="164"/>
                  </a:cubicBezTo>
                  <a:cubicBezTo>
                    <a:pt x="47" y="156"/>
                    <a:pt x="43" y="147"/>
                    <a:pt x="40" y="139"/>
                  </a:cubicBezTo>
                  <a:cubicBezTo>
                    <a:pt x="38" y="134"/>
                    <a:pt x="37" y="128"/>
                    <a:pt x="35" y="124"/>
                  </a:cubicBezTo>
                  <a:cubicBezTo>
                    <a:pt x="34" y="120"/>
                    <a:pt x="31" y="117"/>
                    <a:pt x="29" y="113"/>
                  </a:cubicBezTo>
                  <a:cubicBezTo>
                    <a:pt x="28" y="110"/>
                    <a:pt x="28" y="105"/>
                    <a:pt x="26" y="102"/>
                  </a:cubicBezTo>
                  <a:cubicBezTo>
                    <a:pt x="24" y="99"/>
                    <a:pt x="22" y="97"/>
                    <a:pt x="19" y="95"/>
                  </a:cubicBezTo>
                  <a:cubicBezTo>
                    <a:pt x="17" y="94"/>
                    <a:pt x="15" y="95"/>
                    <a:pt x="14" y="95"/>
                  </a:cubicBezTo>
                  <a:cubicBezTo>
                    <a:pt x="11" y="93"/>
                    <a:pt x="7" y="91"/>
                    <a:pt x="5" y="88"/>
                  </a:cubicBezTo>
                  <a:cubicBezTo>
                    <a:pt x="4" y="87"/>
                    <a:pt x="4" y="85"/>
                    <a:pt x="4" y="83"/>
                  </a:cubicBezTo>
                  <a:cubicBezTo>
                    <a:pt x="5" y="82"/>
                    <a:pt x="7" y="82"/>
                    <a:pt x="7" y="80"/>
                  </a:cubicBezTo>
                  <a:cubicBezTo>
                    <a:pt x="7" y="79"/>
                    <a:pt x="7" y="78"/>
                    <a:pt x="6" y="77"/>
                  </a:cubicBezTo>
                  <a:cubicBezTo>
                    <a:pt x="5" y="76"/>
                    <a:pt x="3" y="76"/>
                    <a:pt x="3" y="75"/>
                  </a:cubicBezTo>
                  <a:cubicBezTo>
                    <a:pt x="3" y="74"/>
                    <a:pt x="4" y="72"/>
                    <a:pt x="4" y="71"/>
                  </a:cubicBezTo>
                  <a:cubicBezTo>
                    <a:pt x="3" y="68"/>
                    <a:pt x="0" y="65"/>
                    <a:pt x="1" y="62"/>
                  </a:cubicBezTo>
                  <a:cubicBezTo>
                    <a:pt x="2" y="58"/>
                    <a:pt x="6" y="55"/>
                    <a:pt x="9" y="52"/>
                  </a:cubicBezTo>
                  <a:cubicBezTo>
                    <a:pt x="10" y="50"/>
                    <a:pt x="12" y="49"/>
                    <a:pt x="14" y="48"/>
                  </a:cubicBezTo>
                  <a:cubicBezTo>
                    <a:pt x="15" y="50"/>
                    <a:pt x="16" y="51"/>
                    <a:pt x="17" y="53"/>
                  </a:cubicBezTo>
                  <a:cubicBezTo>
                    <a:pt x="17" y="54"/>
                    <a:pt x="16" y="55"/>
                    <a:pt x="16" y="55"/>
                  </a:cubicBezTo>
                  <a:cubicBezTo>
                    <a:pt x="14" y="56"/>
                    <a:pt x="12" y="56"/>
                    <a:pt x="11" y="57"/>
                  </a:cubicBezTo>
                  <a:cubicBezTo>
                    <a:pt x="12" y="59"/>
                    <a:pt x="12" y="60"/>
                    <a:pt x="13" y="61"/>
                  </a:cubicBezTo>
                  <a:cubicBezTo>
                    <a:pt x="13" y="62"/>
                    <a:pt x="12" y="64"/>
                    <a:pt x="13" y="64"/>
                  </a:cubicBezTo>
                  <a:cubicBezTo>
                    <a:pt x="15" y="64"/>
                    <a:pt x="16" y="62"/>
                    <a:pt x="18" y="61"/>
                  </a:cubicBezTo>
                  <a:cubicBezTo>
                    <a:pt x="20" y="61"/>
                    <a:pt x="23" y="61"/>
                    <a:pt x="25" y="63"/>
                  </a:cubicBezTo>
                  <a:cubicBezTo>
                    <a:pt x="26" y="65"/>
                    <a:pt x="26" y="68"/>
                    <a:pt x="27" y="70"/>
                  </a:cubicBezTo>
                  <a:cubicBezTo>
                    <a:pt x="28" y="70"/>
                    <a:pt x="29" y="71"/>
                    <a:pt x="29" y="71"/>
                  </a:cubicBezTo>
                  <a:cubicBezTo>
                    <a:pt x="31" y="69"/>
                    <a:pt x="33" y="67"/>
                    <a:pt x="34" y="64"/>
                  </a:cubicBezTo>
                  <a:cubicBezTo>
                    <a:pt x="35" y="59"/>
                    <a:pt x="36" y="53"/>
                    <a:pt x="37" y="48"/>
                  </a:cubicBezTo>
                  <a:cubicBezTo>
                    <a:pt x="38" y="46"/>
                    <a:pt x="40" y="45"/>
                    <a:pt x="42" y="44"/>
                  </a:cubicBezTo>
                  <a:cubicBezTo>
                    <a:pt x="49" y="41"/>
                    <a:pt x="55" y="39"/>
                    <a:pt x="61" y="36"/>
                  </a:cubicBezTo>
                  <a:cubicBezTo>
                    <a:pt x="62" y="35"/>
                    <a:pt x="61" y="34"/>
                    <a:pt x="62" y="33"/>
                  </a:cubicBezTo>
                  <a:cubicBezTo>
                    <a:pt x="63" y="31"/>
                    <a:pt x="66" y="29"/>
                    <a:pt x="68" y="27"/>
                  </a:cubicBezTo>
                  <a:cubicBezTo>
                    <a:pt x="69" y="26"/>
                    <a:pt x="71" y="24"/>
                    <a:pt x="72" y="23"/>
                  </a:cubicBezTo>
                  <a:cubicBezTo>
                    <a:pt x="73" y="20"/>
                    <a:pt x="72" y="17"/>
                    <a:pt x="74" y="15"/>
                  </a:cubicBezTo>
                  <a:cubicBezTo>
                    <a:pt x="74" y="13"/>
                    <a:pt x="77" y="14"/>
                    <a:pt x="77" y="13"/>
                  </a:cubicBezTo>
                  <a:cubicBezTo>
                    <a:pt x="78" y="11"/>
                    <a:pt x="78" y="9"/>
                    <a:pt x="77" y="7"/>
                  </a:cubicBezTo>
                  <a:cubicBezTo>
                    <a:pt x="77" y="5"/>
                    <a:pt x="75" y="4"/>
                    <a:pt x="74" y="2"/>
                  </a:cubicBezTo>
                  <a:cubicBezTo>
                    <a:pt x="74" y="1"/>
                    <a:pt x="74" y="1"/>
                    <a:pt x="74" y="0"/>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08" name="Freeform 765"/>
            <p:cNvSpPr>
              <a:spLocks noChangeAspect="1"/>
            </p:cNvSpPr>
            <p:nvPr/>
          </p:nvSpPr>
          <p:spPr bwMode="auto">
            <a:xfrm>
              <a:off x="2392636" y="4160839"/>
              <a:ext cx="171435" cy="224713"/>
            </a:xfrm>
            <a:custGeom>
              <a:avLst/>
              <a:gdLst>
                <a:gd name="T0" fmla="*/ 10 w 74"/>
                <a:gd name="T1" fmla="*/ 68 h 91"/>
                <a:gd name="T2" fmla="*/ 16 w 74"/>
                <a:gd name="T3" fmla="*/ 65 h 91"/>
                <a:gd name="T4" fmla="*/ 18 w 74"/>
                <a:gd name="T5" fmla="*/ 56 h 91"/>
                <a:gd name="T6" fmla="*/ 16 w 74"/>
                <a:gd name="T7" fmla="*/ 54 h 91"/>
                <a:gd name="T8" fmla="*/ 14 w 74"/>
                <a:gd name="T9" fmla="*/ 56 h 91"/>
                <a:gd name="T10" fmla="*/ 11 w 74"/>
                <a:gd name="T11" fmla="*/ 55 h 91"/>
                <a:gd name="T12" fmla="*/ 8 w 74"/>
                <a:gd name="T13" fmla="*/ 58 h 91"/>
                <a:gd name="T14" fmla="*/ 1 w 74"/>
                <a:gd name="T15" fmla="*/ 54 h 91"/>
                <a:gd name="T16" fmla="*/ 2 w 74"/>
                <a:gd name="T17" fmla="*/ 50 h 91"/>
                <a:gd name="T18" fmla="*/ 4 w 74"/>
                <a:gd name="T19" fmla="*/ 45 h 91"/>
                <a:gd name="T20" fmla="*/ 2 w 74"/>
                <a:gd name="T21" fmla="*/ 42 h 91"/>
                <a:gd name="T22" fmla="*/ 2 w 74"/>
                <a:gd name="T23" fmla="*/ 36 h 91"/>
                <a:gd name="T24" fmla="*/ 6 w 74"/>
                <a:gd name="T25" fmla="*/ 29 h 91"/>
                <a:gd name="T26" fmla="*/ 4 w 74"/>
                <a:gd name="T27" fmla="*/ 26 h 91"/>
                <a:gd name="T28" fmla="*/ 10 w 74"/>
                <a:gd name="T29" fmla="*/ 20 h 91"/>
                <a:gd name="T30" fmla="*/ 11 w 74"/>
                <a:gd name="T31" fmla="*/ 14 h 91"/>
                <a:gd name="T32" fmla="*/ 11 w 74"/>
                <a:gd name="T33" fmla="*/ 9 h 91"/>
                <a:gd name="T34" fmla="*/ 17 w 74"/>
                <a:gd name="T35" fmla="*/ 6 h 91"/>
                <a:gd name="T36" fmla="*/ 23 w 74"/>
                <a:gd name="T37" fmla="*/ 2 h 91"/>
                <a:gd name="T38" fmla="*/ 27 w 74"/>
                <a:gd name="T39" fmla="*/ 0 h 91"/>
                <a:gd name="T40" fmla="*/ 34 w 74"/>
                <a:gd name="T41" fmla="*/ 3 h 91"/>
                <a:gd name="T42" fmla="*/ 37 w 74"/>
                <a:gd name="T43" fmla="*/ 6 h 91"/>
                <a:gd name="T44" fmla="*/ 42 w 74"/>
                <a:gd name="T45" fmla="*/ 9 h 91"/>
                <a:gd name="T46" fmla="*/ 45 w 74"/>
                <a:gd name="T47" fmla="*/ 13 h 91"/>
                <a:gd name="T48" fmla="*/ 49 w 74"/>
                <a:gd name="T49" fmla="*/ 13 h 91"/>
                <a:gd name="T50" fmla="*/ 53 w 74"/>
                <a:gd name="T51" fmla="*/ 15 h 91"/>
                <a:gd name="T52" fmla="*/ 57 w 74"/>
                <a:gd name="T53" fmla="*/ 15 h 91"/>
                <a:gd name="T54" fmla="*/ 58 w 74"/>
                <a:gd name="T55" fmla="*/ 13 h 91"/>
                <a:gd name="T56" fmla="*/ 62 w 74"/>
                <a:gd name="T57" fmla="*/ 14 h 91"/>
                <a:gd name="T58" fmla="*/ 70 w 74"/>
                <a:gd name="T59" fmla="*/ 20 h 91"/>
                <a:gd name="T60" fmla="*/ 70 w 74"/>
                <a:gd name="T61" fmla="*/ 22 h 91"/>
                <a:gd name="T62" fmla="*/ 73 w 74"/>
                <a:gd name="T63" fmla="*/ 27 h 91"/>
                <a:gd name="T64" fmla="*/ 73 w 74"/>
                <a:gd name="T65" fmla="*/ 33 h 91"/>
                <a:gd name="T66" fmla="*/ 70 w 74"/>
                <a:gd name="T67" fmla="*/ 35 h 91"/>
                <a:gd name="T68" fmla="*/ 68 w 74"/>
                <a:gd name="T69" fmla="*/ 43 h 91"/>
                <a:gd name="T70" fmla="*/ 64 w 74"/>
                <a:gd name="T71" fmla="*/ 47 h 91"/>
                <a:gd name="T72" fmla="*/ 58 w 74"/>
                <a:gd name="T73" fmla="*/ 53 h 91"/>
                <a:gd name="T74" fmla="*/ 57 w 74"/>
                <a:gd name="T75" fmla="*/ 56 h 91"/>
                <a:gd name="T76" fmla="*/ 38 w 74"/>
                <a:gd name="T77" fmla="*/ 64 h 91"/>
                <a:gd name="T78" fmla="*/ 33 w 74"/>
                <a:gd name="T79" fmla="*/ 68 h 91"/>
                <a:gd name="T80" fmla="*/ 30 w 74"/>
                <a:gd name="T81" fmla="*/ 84 h 91"/>
                <a:gd name="T82" fmla="*/ 25 w 74"/>
                <a:gd name="T83" fmla="*/ 91 h 91"/>
                <a:gd name="T84" fmla="*/ 23 w 74"/>
                <a:gd name="T85" fmla="*/ 90 h 91"/>
                <a:gd name="T86" fmla="*/ 21 w 74"/>
                <a:gd name="T87" fmla="*/ 83 h 91"/>
                <a:gd name="T88" fmla="*/ 14 w 74"/>
                <a:gd name="T89" fmla="*/ 81 h 91"/>
                <a:gd name="T90" fmla="*/ 9 w 74"/>
                <a:gd name="T91" fmla="*/ 84 h 91"/>
                <a:gd name="T92" fmla="*/ 9 w 74"/>
                <a:gd name="T93" fmla="*/ 81 h 91"/>
                <a:gd name="T94" fmla="*/ 7 w 74"/>
                <a:gd name="T95" fmla="*/ 77 h 91"/>
                <a:gd name="T96" fmla="*/ 12 w 74"/>
                <a:gd name="T97" fmla="*/ 75 h 91"/>
                <a:gd name="T98" fmla="*/ 13 w 74"/>
                <a:gd name="T99" fmla="*/ 73 h 91"/>
                <a:gd name="T100" fmla="*/ 10 w 74"/>
                <a:gd name="T101" fmla="*/ 68 h 9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4"/>
                <a:gd name="T154" fmla="*/ 0 h 91"/>
                <a:gd name="T155" fmla="*/ 74 w 74"/>
                <a:gd name="T156" fmla="*/ 91 h 9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4" h="91">
                  <a:moveTo>
                    <a:pt x="10" y="68"/>
                  </a:moveTo>
                  <a:cubicBezTo>
                    <a:pt x="12" y="67"/>
                    <a:pt x="15" y="67"/>
                    <a:pt x="16" y="65"/>
                  </a:cubicBezTo>
                  <a:cubicBezTo>
                    <a:pt x="18" y="63"/>
                    <a:pt x="18" y="60"/>
                    <a:pt x="18" y="56"/>
                  </a:cubicBezTo>
                  <a:cubicBezTo>
                    <a:pt x="18" y="55"/>
                    <a:pt x="17" y="54"/>
                    <a:pt x="16" y="54"/>
                  </a:cubicBezTo>
                  <a:cubicBezTo>
                    <a:pt x="15" y="54"/>
                    <a:pt x="15" y="56"/>
                    <a:pt x="14" y="56"/>
                  </a:cubicBezTo>
                  <a:cubicBezTo>
                    <a:pt x="13" y="56"/>
                    <a:pt x="12" y="54"/>
                    <a:pt x="11" y="55"/>
                  </a:cubicBezTo>
                  <a:cubicBezTo>
                    <a:pt x="10" y="55"/>
                    <a:pt x="9" y="58"/>
                    <a:pt x="8" y="58"/>
                  </a:cubicBezTo>
                  <a:cubicBezTo>
                    <a:pt x="5" y="57"/>
                    <a:pt x="3" y="56"/>
                    <a:pt x="1" y="54"/>
                  </a:cubicBezTo>
                  <a:cubicBezTo>
                    <a:pt x="0" y="53"/>
                    <a:pt x="2" y="51"/>
                    <a:pt x="2" y="50"/>
                  </a:cubicBezTo>
                  <a:cubicBezTo>
                    <a:pt x="3" y="48"/>
                    <a:pt x="4" y="47"/>
                    <a:pt x="4" y="45"/>
                  </a:cubicBezTo>
                  <a:cubicBezTo>
                    <a:pt x="4" y="44"/>
                    <a:pt x="2" y="43"/>
                    <a:pt x="2" y="42"/>
                  </a:cubicBezTo>
                  <a:cubicBezTo>
                    <a:pt x="1" y="40"/>
                    <a:pt x="1" y="37"/>
                    <a:pt x="2" y="36"/>
                  </a:cubicBezTo>
                  <a:cubicBezTo>
                    <a:pt x="2" y="33"/>
                    <a:pt x="5" y="31"/>
                    <a:pt x="6" y="29"/>
                  </a:cubicBezTo>
                  <a:cubicBezTo>
                    <a:pt x="6" y="28"/>
                    <a:pt x="3" y="27"/>
                    <a:pt x="4" y="26"/>
                  </a:cubicBezTo>
                  <a:cubicBezTo>
                    <a:pt x="5" y="24"/>
                    <a:pt x="8" y="22"/>
                    <a:pt x="10" y="20"/>
                  </a:cubicBezTo>
                  <a:cubicBezTo>
                    <a:pt x="11" y="18"/>
                    <a:pt x="11" y="16"/>
                    <a:pt x="11" y="14"/>
                  </a:cubicBezTo>
                  <a:cubicBezTo>
                    <a:pt x="12" y="12"/>
                    <a:pt x="10" y="10"/>
                    <a:pt x="11" y="9"/>
                  </a:cubicBezTo>
                  <a:cubicBezTo>
                    <a:pt x="12" y="7"/>
                    <a:pt x="15" y="7"/>
                    <a:pt x="17" y="6"/>
                  </a:cubicBezTo>
                  <a:cubicBezTo>
                    <a:pt x="19" y="5"/>
                    <a:pt x="21" y="3"/>
                    <a:pt x="23" y="2"/>
                  </a:cubicBezTo>
                  <a:cubicBezTo>
                    <a:pt x="24" y="1"/>
                    <a:pt x="26" y="1"/>
                    <a:pt x="27" y="0"/>
                  </a:cubicBezTo>
                  <a:lnTo>
                    <a:pt x="34" y="3"/>
                  </a:lnTo>
                  <a:lnTo>
                    <a:pt x="37" y="6"/>
                  </a:lnTo>
                  <a:lnTo>
                    <a:pt x="42" y="9"/>
                  </a:lnTo>
                  <a:lnTo>
                    <a:pt x="45" y="13"/>
                  </a:lnTo>
                  <a:lnTo>
                    <a:pt x="49" y="13"/>
                  </a:lnTo>
                  <a:lnTo>
                    <a:pt x="53" y="15"/>
                  </a:lnTo>
                  <a:lnTo>
                    <a:pt x="57" y="15"/>
                  </a:lnTo>
                  <a:lnTo>
                    <a:pt x="58" y="13"/>
                  </a:lnTo>
                  <a:lnTo>
                    <a:pt x="62" y="14"/>
                  </a:lnTo>
                  <a:lnTo>
                    <a:pt x="70" y="20"/>
                  </a:lnTo>
                  <a:cubicBezTo>
                    <a:pt x="70" y="21"/>
                    <a:pt x="70" y="21"/>
                    <a:pt x="70" y="22"/>
                  </a:cubicBezTo>
                  <a:cubicBezTo>
                    <a:pt x="71" y="24"/>
                    <a:pt x="73" y="25"/>
                    <a:pt x="73" y="27"/>
                  </a:cubicBezTo>
                  <a:cubicBezTo>
                    <a:pt x="74" y="29"/>
                    <a:pt x="74" y="31"/>
                    <a:pt x="73" y="33"/>
                  </a:cubicBezTo>
                  <a:cubicBezTo>
                    <a:pt x="73" y="34"/>
                    <a:pt x="70" y="33"/>
                    <a:pt x="70" y="35"/>
                  </a:cubicBezTo>
                  <a:cubicBezTo>
                    <a:pt x="68" y="37"/>
                    <a:pt x="69" y="40"/>
                    <a:pt x="68" y="43"/>
                  </a:cubicBezTo>
                  <a:cubicBezTo>
                    <a:pt x="67" y="44"/>
                    <a:pt x="65" y="46"/>
                    <a:pt x="64" y="47"/>
                  </a:cubicBezTo>
                  <a:cubicBezTo>
                    <a:pt x="62" y="49"/>
                    <a:pt x="59" y="51"/>
                    <a:pt x="58" y="53"/>
                  </a:cubicBezTo>
                  <a:cubicBezTo>
                    <a:pt x="57" y="54"/>
                    <a:pt x="58" y="55"/>
                    <a:pt x="57" y="56"/>
                  </a:cubicBezTo>
                  <a:cubicBezTo>
                    <a:pt x="51" y="59"/>
                    <a:pt x="45" y="61"/>
                    <a:pt x="38" y="64"/>
                  </a:cubicBezTo>
                  <a:cubicBezTo>
                    <a:pt x="36" y="65"/>
                    <a:pt x="34" y="66"/>
                    <a:pt x="33" y="68"/>
                  </a:cubicBezTo>
                  <a:cubicBezTo>
                    <a:pt x="32" y="73"/>
                    <a:pt x="31" y="79"/>
                    <a:pt x="30" y="84"/>
                  </a:cubicBezTo>
                  <a:cubicBezTo>
                    <a:pt x="29" y="87"/>
                    <a:pt x="27" y="89"/>
                    <a:pt x="25" y="91"/>
                  </a:cubicBezTo>
                  <a:cubicBezTo>
                    <a:pt x="25" y="91"/>
                    <a:pt x="24" y="90"/>
                    <a:pt x="23" y="90"/>
                  </a:cubicBezTo>
                  <a:cubicBezTo>
                    <a:pt x="22" y="88"/>
                    <a:pt x="22" y="85"/>
                    <a:pt x="21" y="83"/>
                  </a:cubicBezTo>
                  <a:cubicBezTo>
                    <a:pt x="19" y="81"/>
                    <a:pt x="16" y="81"/>
                    <a:pt x="14" y="81"/>
                  </a:cubicBezTo>
                  <a:cubicBezTo>
                    <a:pt x="12" y="82"/>
                    <a:pt x="11" y="84"/>
                    <a:pt x="9" y="84"/>
                  </a:cubicBezTo>
                  <a:cubicBezTo>
                    <a:pt x="8" y="84"/>
                    <a:pt x="9" y="82"/>
                    <a:pt x="9" y="81"/>
                  </a:cubicBezTo>
                  <a:cubicBezTo>
                    <a:pt x="8" y="80"/>
                    <a:pt x="8" y="79"/>
                    <a:pt x="7" y="77"/>
                  </a:cubicBezTo>
                  <a:cubicBezTo>
                    <a:pt x="8" y="76"/>
                    <a:pt x="10" y="76"/>
                    <a:pt x="12" y="75"/>
                  </a:cubicBezTo>
                  <a:cubicBezTo>
                    <a:pt x="12" y="75"/>
                    <a:pt x="13" y="74"/>
                    <a:pt x="13" y="73"/>
                  </a:cubicBezTo>
                  <a:cubicBezTo>
                    <a:pt x="12" y="71"/>
                    <a:pt x="11" y="70"/>
                    <a:pt x="10" y="6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09" name="Freeform 766"/>
            <p:cNvSpPr>
              <a:spLocks noChangeAspect="1"/>
            </p:cNvSpPr>
            <p:nvPr/>
          </p:nvSpPr>
          <p:spPr bwMode="auto">
            <a:xfrm>
              <a:off x="2600580" y="3643841"/>
              <a:ext cx="82543" cy="56571"/>
            </a:xfrm>
            <a:custGeom>
              <a:avLst/>
              <a:gdLst>
                <a:gd name="T0" fmla="*/ 4 w 47"/>
                <a:gd name="T1" fmla="*/ 25 h 30"/>
                <a:gd name="T2" fmla="*/ 7 w 47"/>
                <a:gd name="T3" fmla="*/ 30 h 30"/>
                <a:gd name="T4" fmla="*/ 12 w 47"/>
                <a:gd name="T5" fmla="*/ 22 h 30"/>
                <a:gd name="T6" fmla="*/ 20 w 47"/>
                <a:gd name="T7" fmla="*/ 23 h 30"/>
                <a:gd name="T8" fmla="*/ 28 w 47"/>
                <a:gd name="T9" fmla="*/ 20 h 30"/>
                <a:gd name="T10" fmla="*/ 41 w 47"/>
                <a:gd name="T11" fmla="*/ 21 h 30"/>
                <a:gd name="T12" fmla="*/ 46 w 47"/>
                <a:gd name="T13" fmla="*/ 16 h 30"/>
                <a:gd name="T14" fmla="*/ 39 w 47"/>
                <a:gd name="T15" fmla="*/ 10 h 30"/>
                <a:gd name="T16" fmla="*/ 30 w 47"/>
                <a:gd name="T17" fmla="*/ 6 h 30"/>
                <a:gd name="T18" fmla="*/ 24 w 47"/>
                <a:gd name="T19" fmla="*/ 4 h 30"/>
                <a:gd name="T20" fmla="*/ 13 w 47"/>
                <a:gd name="T21" fmla="*/ 0 h 30"/>
                <a:gd name="T22" fmla="*/ 4 w 47"/>
                <a:gd name="T23" fmla="*/ 1 h 30"/>
                <a:gd name="T24" fmla="*/ 5 w 47"/>
                <a:gd name="T25" fmla="*/ 8 h 30"/>
                <a:gd name="T26" fmla="*/ 3 w 47"/>
                <a:gd name="T27" fmla="*/ 11 h 30"/>
                <a:gd name="T28" fmla="*/ 4 w 47"/>
                <a:gd name="T29" fmla="*/ 14 h 30"/>
                <a:gd name="T30" fmla="*/ 0 w 47"/>
                <a:gd name="T31" fmla="*/ 18 h 30"/>
                <a:gd name="T32" fmla="*/ 5 w 47"/>
                <a:gd name="T33" fmla="*/ 23 h 30"/>
                <a:gd name="T34" fmla="*/ 4 w 47"/>
                <a:gd name="T35" fmla="*/ 25 h 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
                <a:gd name="T55" fmla="*/ 0 h 30"/>
                <a:gd name="T56" fmla="*/ 47 w 47"/>
                <a:gd name="T57" fmla="*/ 30 h 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 h="30">
                  <a:moveTo>
                    <a:pt x="4" y="25"/>
                  </a:moveTo>
                  <a:cubicBezTo>
                    <a:pt x="5" y="27"/>
                    <a:pt x="6" y="30"/>
                    <a:pt x="7" y="30"/>
                  </a:cubicBezTo>
                  <a:cubicBezTo>
                    <a:pt x="10" y="28"/>
                    <a:pt x="9" y="23"/>
                    <a:pt x="12" y="22"/>
                  </a:cubicBezTo>
                  <a:cubicBezTo>
                    <a:pt x="14" y="21"/>
                    <a:pt x="17" y="23"/>
                    <a:pt x="20" y="23"/>
                  </a:cubicBezTo>
                  <a:cubicBezTo>
                    <a:pt x="23" y="23"/>
                    <a:pt x="25" y="20"/>
                    <a:pt x="28" y="20"/>
                  </a:cubicBezTo>
                  <a:cubicBezTo>
                    <a:pt x="32" y="20"/>
                    <a:pt x="37" y="22"/>
                    <a:pt x="41" y="21"/>
                  </a:cubicBezTo>
                  <a:cubicBezTo>
                    <a:pt x="44" y="20"/>
                    <a:pt x="47" y="18"/>
                    <a:pt x="46" y="16"/>
                  </a:cubicBezTo>
                  <a:cubicBezTo>
                    <a:pt x="46" y="13"/>
                    <a:pt x="42" y="11"/>
                    <a:pt x="39" y="10"/>
                  </a:cubicBezTo>
                  <a:cubicBezTo>
                    <a:pt x="36" y="8"/>
                    <a:pt x="33" y="8"/>
                    <a:pt x="30" y="6"/>
                  </a:cubicBezTo>
                  <a:cubicBezTo>
                    <a:pt x="28" y="6"/>
                    <a:pt x="26" y="4"/>
                    <a:pt x="24" y="4"/>
                  </a:cubicBezTo>
                  <a:cubicBezTo>
                    <a:pt x="20" y="2"/>
                    <a:pt x="16" y="1"/>
                    <a:pt x="13" y="0"/>
                  </a:cubicBezTo>
                  <a:cubicBezTo>
                    <a:pt x="10" y="0"/>
                    <a:pt x="7" y="1"/>
                    <a:pt x="4" y="1"/>
                  </a:cubicBezTo>
                  <a:cubicBezTo>
                    <a:pt x="5" y="4"/>
                    <a:pt x="6" y="6"/>
                    <a:pt x="5" y="8"/>
                  </a:cubicBezTo>
                  <a:cubicBezTo>
                    <a:pt x="5" y="10"/>
                    <a:pt x="4" y="10"/>
                    <a:pt x="3" y="11"/>
                  </a:cubicBezTo>
                  <a:cubicBezTo>
                    <a:pt x="3" y="12"/>
                    <a:pt x="4" y="13"/>
                    <a:pt x="4" y="14"/>
                  </a:cubicBezTo>
                  <a:cubicBezTo>
                    <a:pt x="3" y="16"/>
                    <a:pt x="0" y="17"/>
                    <a:pt x="0" y="18"/>
                  </a:cubicBezTo>
                  <a:cubicBezTo>
                    <a:pt x="1" y="20"/>
                    <a:pt x="4" y="21"/>
                    <a:pt x="5" y="23"/>
                  </a:cubicBezTo>
                  <a:cubicBezTo>
                    <a:pt x="5" y="24"/>
                    <a:pt x="4" y="25"/>
                    <a:pt x="4" y="2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0" name="Freeform 767"/>
            <p:cNvSpPr>
              <a:spLocks noChangeAspect="1"/>
            </p:cNvSpPr>
            <p:nvPr/>
          </p:nvSpPr>
          <p:spPr bwMode="auto">
            <a:xfrm>
              <a:off x="1643403" y="3269843"/>
              <a:ext cx="634943" cy="521711"/>
            </a:xfrm>
            <a:custGeom>
              <a:avLst/>
              <a:gdLst>
                <a:gd name="T0" fmla="*/ 344 w 361"/>
                <a:gd name="T1" fmla="*/ 214 h 274"/>
                <a:gd name="T2" fmla="*/ 350 w 361"/>
                <a:gd name="T3" fmla="*/ 202 h 274"/>
                <a:gd name="T4" fmla="*/ 361 w 361"/>
                <a:gd name="T5" fmla="*/ 178 h 274"/>
                <a:gd name="T6" fmla="*/ 329 w 361"/>
                <a:gd name="T7" fmla="*/ 174 h 274"/>
                <a:gd name="T8" fmla="*/ 309 w 361"/>
                <a:gd name="T9" fmla="*/ 204 h 274"/>
                <a:gd name="T10" fmla="*/ 303 w 361"/>
                <a:gd name="T11" fmla="*/ 213 h 274"/>
                <a:gd name="T12" fmla="*/ 290 w 361"/>
                <a:gd name="T13" fmla="*/ 216 h 274"/>
                <a:gd name="T14" fmla="*/ 282 w 361"/>
                <a:gd name="T15" fmla="*/ 215 h 274"/>
                <a:gd name="T16" fmla="*/ 246 w 361"/>
                <a:gd name="T17" fmla="*/ 212 h 274"/>
                <a:gd name="T18" fmla="*/ 224 w 361"/>
                <a:gd name="T19" fmla="*/ 170 h 274"/>
                <a:gd name="T20" fmla="*/ 228 w 361"/>
                <a:gd name="T21" fmla="*/ 168 h 274"/>
                <a:gd name="T22" fmla="*/ 225 w 361"/>
                <a:gd name="T23" fmla="*/ 127 h 274"/>
                <a:gd name="T24" fmla="*/ 234 w 361"/>
                <a:gd name="T25" fmla="*/ 107 h 274"/>
                <a:gd name="T26" fmla="*/ 209 w 361"/>
                <a:gd name="T27" fmla="*/ 89 h 274"/>
                <a:gd name="T28" fmla="*/ 195 w 361"/>
                <a:gd name="T29" fmla="*/ 52 h 274"/>
                <a:gd name="T30" fmla="*/ 173 w 361"/>
                <a:gd name="T31" fmla="*/ 46 h 274"/>
                <a:gd name="T32" fmla="*/ 158 w 361"/>
                <a:gd name="T33" fmla="*/ 52 h 274"/>
                <a:gd name="T34" fmla="*/ 135 w 361"/>
                <a:gd name="T35" fmla="*/ 21 h 274"/>
                <a:gd name="T36" fmla="*/ 74 w 361"/>
                <a:gd name="T37" fmla="*/ 20 h 274"/>
                <a:gd name="T38" fmla="*/ 5 w 361"/>
                <a:gd name="T39" fmla="*/ 0 h 274"/>
                <a:gd name="T40" fmla="*/ 6 w 361"/>
                <a:gd name="T41" fmla="*/ 18 h 274"/>
                <a:gd name="T42" fmla="*/ 10 w 361"/>
                <a:gd name="T43" fmla="*/ 38 h 274"/>
                <a:gd name="T44" fmla="*/ 27 w 361"/>
                <a:gd name="T45" fmla="*/ 64 h 274"/>
                <a:gd name="T46" fmla="*/ 30 w 361"/>
                <a:gd name="T47" fmla="*/ 76 h 274"/>
                <a:gd name="T48" fmla="*/ 16 w 361"/>
                <a:gd name="T49" fmla="*/ 75 h 274"/>
                <a:gd name="T50" fmla="*/ 38 w 361"/>
                <a:gd name="T51" fmla="*/ 89 h 274"/>
                <a:gd name="T52" fmla="*/ 46 w 361"/>
                <a:gd name="T53" fmla="*/ 116 h 274"/>
                <a:gd name="T54" fmla="*/ 60 w 361"/>
                <a:gd name="T55" fmla="*/ 131 h 274"/>
                <a:gd name="T56" fmla="*/ 79 w 361"/>
                <a:gd name="T57" fmla="*/ 143 h 274"/>
                <a:gd name="T58" fmla="*/ 69 w 361"/>
                <a:gd name="T59" fmla="*/ 131 h 274"/>
                <a:gd name="T60" fmla="*/ 61 w 361"/>
                <a:gd name="T61" fmla="*/ 99 h 274"/>
                <a:gd name="T62" fmla="*/ 45 w 361"/>
                <a:gd name="T63" fmla="*/ 76 h 274"/>
                <a:gd name="T64" fmla="*/ 34 w 361"/>
                <a:gd name="T65" fmla="*/ 50 h 274"/>
                <a:gd name="T66" fmla="*/ 26 w 361"/>
                <a:gd name="T67" fmla="*/ 15 h 274"/>
                <a:gd name="T68" fmla="*/ 44 w 361"/>
                <a:gd name="T69" fmla="*/ 22 h 274"/>
                <a:gd name="T70" fmla="*/ 51 w 361"/>
                <a:gd name="T71" fmla="*/ 56 h 274"/>
                <a:gd name="T72" fmla="*/ 71 w 361"/>
                <a:gd name="T73" fmla="*/ 78 h 274"/>
                <a:gd name="T74" fmla="*/ 79 w 361"/>
                <a:gd name="T75" fmla="*/ 91 h 274"/>
                <a:gd name="T76" fmla="*/ 83 w 361"/>
                <a:gd name="T77" fmla="*/ 101 h 274"/>
                <a:gd name="T78" fmla="*/ 98 w 361"/>
                <a:gd name="T79" fmla="*/ 115 h 274"/>
                <a:gd name="T80" fmla="*/ 115 w 361"/>
                <a:gd name="T81" fmla="*/ 143 h 274"/>
                <a:gd name="T82" fmla="*/ 123 w 361"/>
                <a:gd name="T83" fmla="*/ 181 h 274"/>
                <a:gd name="T84" fmla="*/ 127 w 361"/>
                <a:gd name="T85" fmla="*/ 199 h 274"/>
                <a:gd name="T86" fmla="*/ 165 w 361"/>
                <a:gd name="T87" fmla="*/ 222 h 274"/>
                <a:gd name="T88" fmla="*/ 210 w 361"/>
                <a:gd name="T89" fmla="*/ 246 h 274"/>
                <a:gd name="T90" fmla="*/ 251 w 361"/>
                <a:gd name="T91" fmla="*/ 250 h 274"/>
                <a:gd name="T92" fmla="*/ 267 w 361"/>
                <a:gd name="T93" fmla="*/ 253 h 274"/>
                <a:gd name="T94" fmla="*/ 287 w 361"/>
                <a:gd name="T95" fmla="*/ 265 h 274"/>
                <a:gd name="T96" fmla="*/ 307 w 361"/>
                <a:gd name="T97" fmla="*/ 243 h 274"/>
                <a:gd name="T98" fmla="*/ 304 w 361"/>
                <a:gd name="T99" fmla="*/ 228 h 274"/>
                <a:gd name="T100" fmla="*/ 335 w 361"/>
                <a:gd name="T101" fmla="*/ 221 h 2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61"/>
                <a:gd name="T154" fmla="*/ 0 h 274"/>
                <a:gd name="T155" fmla="*/ 361 w 361"/>
                <a:gd name="T156" fmla="*/ 274 h 27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61" h="274">
                  <a:moveTo>
                    <a:pt x="340" y="217"/>
                  </a:moveTo>
                  <a:cubicBezTo>
                    <a:pt x="340" y="216"/>
                    <a:pt x="339" y="215"/>
                    <a:pt x="340" y="214"/>
                  </a:cubicBezTo>
                  <a:cubicBezTo>
                    <a:pt x="340" y="213"/>
                    <a:pt x="341" y="212"/>
                    <a:pt x="342" y="212"/>
                  </a:cubicBezTo>
                  <a:cubicBezTo>
                    <a:pt x="343" y="212"/>
                    <a:pt x="343" y="213"/>
                    <a:pt x="344" y="214"/>
                  </a:cubicBezTo>
                  <a:cubicBezTo>
                    <a:pt x="345" y="215"/>
                    <a:pt x="345" y="218"/>
                    <a:pt x="347" y="218"/>
                  </a:cubicBezTo>
                  <a:cubicBezTo>
                    <a:pt x="348" y="219"/>
                    <a:pt x="348" y="216"/>
                    <a:pt x="348" y="215"/>
                  </a:cubicBezTo>
                  <a:cubicBezTo>
                    <a:pt x="349" y="212"/>
                    <a:pt x="351" y="209"/>
                    <a:pt x="352" y="206"/>
                  </a:cubicBezTo>
                  <a:cubicBezTo>
                    <a:pt x="352" y="204"/>
                    <a:pt x="350" y="203"/>
                    <a:pt x="350" y="202"/>
                  </a:cubicBezTo>
                  <a:cubicBezTo>
                    <a:pt x="350" y="199"/>
                    <a:pt x="352" y="198"/>
                    <a:pt x="353" y="195"/>
                  </a:cubicBezTo>
                  <a:cubicBezTo>
                    <a:pt x="353" y="193"/>
                    <a:pt x="353" y="191"/>
                    <a:pt x="354" y="189"/>
                  </a:cubicBezTo>
                  <a:cubicBezTo>
                    <a:pt x="355" y="186"/>
                    <a:pt x="358" y="185"/>
                    <a:pt x="359" y="183"/>
                  </a:cubicBezTo>
                  <a:cubicBezTo>
                    <a:pt x="360" y="181"/>
                    <a:pt x="361" y="180"/>
                    <a:pt x="361" y="178"/>
                  </a:cubicBezTo>
                  <a:cubicBezTo>
                    <a:pt x="361" y="176"/>
                    <a:pt x="360" y="174"/>
                    <a:pt x="359" y="173"/>
                  </a:cubicBezTo>
                  <a:cubicBezTo>
                    <a:pt x="356" y="172"/>
                    <a:pt x="352" y="172"/>
                    <a:pt x="349" y="172"/>
                  </a:cubicBezTo>
                  <a:cubicBezTo>
                    <a:pt x="346" y="172"/>
                    <a:pt x="343" y="172"/>
                    <a:pt x="339" y="172"/>
                  </a:cubicBezTo>
                  <a:cubicBezTo>
                    <a:pt x="336" y="173"/>
                    <a:pt x="332" y="174"/>
                    <a:pt x="329" y="174"/>
                  </a:cubicBezTo>
                  <a:cubicBezTo>
                    <a:pt x="325" y="175"/>
                    <a:pt x="321" y="174"/>
                    <a:pt x="318" y="176"/>
                  </a:cubicBezTo>
                  <a:cubicBezTo>
                    <a:pt x="315" y="179"/>
                    <a:pt x="314" y="183"/>
                    <a:pt x="313" y="186"/>
                  </a:cubicBezTo>
                  <a:cubicBezTo>
                    <a:pt x="312" y="190"/>
                    <a:pt x="313" y="193"/>
                    <a:pt x="312" y="196"/>
                  </a:cubicBezTo>
                  <a:cubicBezTo>
                    <a:pt x="311" y="199"/>
                    <a:pt x="310" y="202"/>
                    <a:pt x="309" y="204"/>
                  </a:cubicBezTo>
                  <a:cubicBezTo>
                    <a:pt x="308" y="206"/>
                    <a:pt x="306" y="208"/>
                    <a:pt x="304" y="209"/>
                  </a:cubicBezTo>
                  <a:cubicBezTo>
                    <a:pt x="303" y="209"/>
                    <a:pt x="300" y="209"/>
                    <a:pt x="299" y="210"/>
                  </a:cubicBezTo>
                  <a:cubicBezTo>
                    <a:pt x="298" y="210"/>
                    <a:pt x="300" y="210"/>
                    <a:pt x="301" y="210"/>
                  </a:cubicBezTo>
                  <a:cubicBezTo>
                    <a:pt x="302" y="211"/>
                    <a:pt x="303" y="212"/>
                    <a:pt x="303" y="213"/>
                  </a:cubicBezTo>
                  <a:cubicBezTo>
                    <a:pt x="303" y="214"/>
                    <a:pt x="300" y="215"/>
                    <a:pt x="299" y="215"/>
                  </a:cubicBezTo>
                  <a:cubicBezTo>
                    <a:pt x="298" y="216"/>
                    <a:pt x="298" y="218"/>
                    <a:pt x="296" y="218"/>
                  </a:cubicBezTo>
                  <a:cubicBezTo>
                    <a:pt x="296" y="219"/>
                    <a:pt x="297" y="217"/>
                    <a:pt x="296" y="217"/>
                  </a:cubicBezTo>
                  <a:cubicBezTo>
                    <a:pt x="294" y="216"/>
                    <a:pt x="291" y="218"/>
                    <a:pt x="290" y="216"/>
                  </a:cubicBezTo>
                  <a:cubicBezTo>
                    <a:pt x="289" y="215"/>
                    <a:pt x="294" y="215"/>
                    <a:pt x="295" y="214"/>
                  </a:cubicBezTo>
                  <a:cubicBezTo>
                    <a:pt x="295" y="213"/>
                    <a:pt x="294" y="213"/>
                    <a:pt x="294" y="212"/>
                  </a:cubicBezTo>
                  <a:cubicBezTo>
                    <a:pt x="292" y="212"/>
                    <a:pt x="290" y="211"/>
                    <a:pt x="288" y="211"/>
                  </a:cubicBezTo>
                  <a:cubicBezTo>
                    <a:pt x="286" y="212"/>
                    <a:pt x="284" y="214"/>
                    <a:pt x="282" y="215"/>
                  </a:cubicBezTo>
                  <a:cubicBezTo>
                    <a:pt x="278" y="216"/>
                    <a:pt x="273" y="218"/>
                    <a:pt x="268" y="219"/>
                  </a:cubicBezTo>
                  <a:cubicBezTo>
                    <a:pt x="266" y="220"/>
                    <a:pt x="263" y="220"/>
                    <a:pt x="261" y="218"/>
                  </a:cubicBezTo>
                  <a:cubicBezTo>
                    <a:pt x="258" y="217"/>
                    <a:pt x="257" y="214"/>
                    <a:pt x="254" y="212"/>
                  </a:cubicBezTo>
                  <a:cubicBezTo>
                    <a:pt x="252" y="211"/>
                    <a:pt x="249" y="214"/>
                    <a:pt x="246" y="212"/>
                  </a:cubicBezTo>
                  <a:cubicBezTo>
                    <a:pt x="244" y="211"/>
                    <a:pt x="243" y="209"/>
                    <a:pt x="242" y="207"/>
                  </a:cubicBezTo>
                  <a:cubicBezTo>
                    <a:pt x="241" y="203"/>
                    <a:pt x="240" y="200"/>
                    <a:pt x="238" y="196"/>
                  </a:cubicBezTo>
                  <a:cubicBezTo>
                    <a:pt x="236" y="193"/>
                    <a:pt x="232" y="190"/>
                    <a:pt x="230" y="187"/>
                  </a:cubicBezTo>
                  <a:cubicBezTo>
                    <a:pt x="228" y="182"/>
                    <a:pt x="226" y="176"/>
                    <a:pt x="224" y="170"/>
                  </a:cubicBezTo>
                  <a:cubicBezTo>
                    <a:pt x="224" y="169"/>
                    <a:pt x="223" y="166"/>
                    <a:pt x="224" y="167"/>
                  </a:cubicBezTo>
                  <a:cubicBezTo>
                    <a:pt x="226" y="168"/>
                    <a:pt x="226" y="170"/>
                    <a:pt x="227" y="172"/>
                  </a:cubicBezTo>
                  <a:cubicBezTo>
                    <a:pt x="227" y="173"/>
                    <a:pt x="228" y="174"/>
                    <a:pt x="228" y="173"/>
                  </a:cubicBezTo>
                  <a:cubicBezTo>
                    <a:pt x="229" y="171"/>
                    <a:pt x="228" y="170"/>
                    <a:pt x="228" y="168"/>
                  </a:cubicBezTo>
                  <a:cubicBezTo>
                    <a:pt x="227" y="165"/>
                    <a:pt x="225" y="163"/>
                    <a:pt x="224" y="160"/>
                  </a:cubicBezTo>
                  <a:cubicBezTo>
                    <a:pt x="224" y="158"/>
                    <a:pt x="224" y="155"/>
                    <a:pt x="224" y="153"/>
                  </a:cubicBezTo>
                  <a:cubicBezTo>
                    <a:pt x="224" y="148"/>
                    <a:pt x="224" y="144"/>
                    <a:pt x="224" y="140"/>
                  </a:cubicBezTo>
                  <a:cubicBezTo>
                    <a:pt x="224" y="135"/>
                    <a:pt x="224" y="131"/>
                    <a:pt x="225" y="127"/>
                  </a:cubicBezTo>
                  <a:cubicBezTo>
                    <a:pt x="225" y="125"/>
                    <a:pt x="227" y="123"/>
                    <a:pt x="228" y="120"/>
                  </a:cubicBezTo>
                  <a:cubicBezTo>
                    <a:pt x="229" y="118"/>
                    <a:pt x="227" y="116"/>
                    <a:pt x="228" y="113"/>
                  </a:cubicBezTo>
                  <a:cubicBezTo>
                    <a:pt x="229" y="112"/>
                    <a:pt x="231" y="115"/>
                    <a:pt x="231" y="114"/>
                  </a:cubicBezTo>
                  <a:cubicBezTo>
                    <a:pt x="233" y="113"/>
                    <a:pt x="233" y="109"/>
                    <a:pt x="234" y="107"/>
                  </a:cubicBezTo>
                  <a:cubicBezTo>
                    <a:pt x="232" y="106"/>
                    <a:pt x="231" y="103"/>
                    <a:pt x="229" y="103"/>
                  </a:cubicBezTo>
                  <a:cubicBezTo>
                    <a:pt x="227" y="102"/>
                    <a:pt x="225" y="103"/>
                    <a:pt x="223" y="103"/>
                  </a:cubicBezTo>
                  <a:cubicBezTo>
                    <a:pt x="220" y="101"/>
                    <a:pt x="217" y="100"/>
                    <a:pt x="215" y="98"/>
                  </a:cubicBezTo>
                  <a:cubicBezTo>
                    <a:pt x="212" y="95"/>
                    <a:pt x="211" y="92"/>
                    <a:pt x="209" y="89"/>
                  </a:cubicBezTo>
                  <a:cubicBezTo>
                    <a:pt x="208" y="87"/>
                    <a:pt x="209" y="84"/>
                    <a:pt x="208" y="82"/>
                  </a:cubicBezTo>
                  <a:cubicBezTo>
                    <a:pt x="207" y="80"/>
                    <a:pt x="205" y="78"/>
                    <a:pt x="204" y="75"/>
                  </a:cubicBezTo>
                  <a:cubicBezTo>
                    <a:pt x="202" y="71"/>
                    <a:pt x="200" y="67"/>
                    <a:pt x="198" y="62"/>
                  </a:cubicBezTo>
                  <a:cubicBezTo>
                    <a:pt x="197" y="59"/>
                    <a:pt x="196" y="55"/>
                    <a:pt x="195" y="52"/>
                  </a:cubicBezTo>
                  <a:cubicBezTo>
                    <a:pt x="194" y="49"/>
                    <a:pt x="192" y="46"/>
                    <a:pt x="190" y="45"/>
                  </a:cubicBezTo>
                  <a:cubicBezTo>
                    <a:pt x="187" y="44"/>
                    <a:pt x="185" y="44"/>
                    <a:pt x="182" y="44"/>
                  </a:cubicBezTo>
                  <a:cubicBezTo>
                    <a:pt x="180" y="44"/>
                    <a:pt x="178" y="44"/>
                    <a:pt x="177" y="44"/>
                  </a:cubicBezTo>
                  <a:cubicBezTo>
                    <a:pt x="175" y="45"/>
                    <a:pt x="174" y="45"/>
                    <a:pt x="173" y="46"/>
                  </a:cubicBezTo>
                  <a:cubicBezTo>
                    <a:pt x="172" y="47"/>
                    <a:pt x="172" y="48"/>
                    <a:pt x="171" y="49"/>
                  </a:cubicBezTo>
                  <a:cubicBezTo>
                    <a:pt x="171" y="51"/>
                    <a:pt x="171" y="53"/>
                    <a:pt x="170" y="55"/>
                  </a:cubicBezTo>
                  <a:cubicBezTo>
                    <a:pt x="170" y="56"/>
                    <a:pt x="168" y="57"/>
                    <a:pt x="167" y="57"/>
                  </a:cubicBezTo>
                  <a:cubicBezTo>
                    <a:pt x="164" y="56"/>
                    <a:pt x="161" y="53"/>
                    <a:pt x="158" y="52"/>
                  </a:cubicBezTo>
                  <a:cubicBezTo>
                    <a:pt x="156" y="50"/>
                    <a:pt x="152" y="50"/>
                    <a:pt x="151" y="48"/>
                  </a:cubicBezTo>
                  <a:cubicBezTo>
                    <a:pt x="148" y="45"/>
                    <a:pt x="148" y="41"/>
                    <a:pt x="146" y="38"/>
                  </a:cubicBezTo>
                  <a:cubicBezTo>
                    <a:pt x="145" y="35"/>
                    <a:pt x="145" y="32"/>
                    <a:pt x="143" y="30"/>
                  </a:cubicBezTo>
                  <a:cubicBezTo>
                    <a:pt x="141" y="27"/>
                    <a:pt x="138" y="24"/>
                    <a:pt x="135" y="21"/>
                  </a:cubicBezTo>
                  <a:cubicBezTo>
                    <a:pt x="133" y="18"/>
                    <a:pt x="132" y="16"/>
                    <a:pt x="131" y="13"/>
                  </a:cubicBezTo>
                  <a:cubicBezTo>
                    <a:pt x="124" y="13"/>
                    <a:pt x="117" y="13"/>
                    <a:pt x="109" y="13"/>
                  </a:cubicBezTo>
                  <a:cubicBezTo>
                    <a:pt x="109" y="16"/>
                    <a:pt x="108" y="18"/>
                    <a:pt x="108" y="21"/>
                  </a:cubicBezTo>
                  <a:cubicBezTo>
                    <a:pt x="97" y="20"/>
                    <a:pt x="86" y="20"/>
                    <a:pt x="74" y="20"/>
                  </a:cubicBezTo>
                  <a:cubicBezTo>
                    <a:pt x="74" y="20"/>
                    <a:pt x="73" y="20"/>
                    <a:pt x="72" y="20"/>
                  </a:cubicBezTo>
                  <a:cubicBezTo>
                    <a:pt x="57" y="14"/>
                    <a:pt x="43" y="8"/>
                    <a:pt x="28" y="2"/>
                  </a:cubicBezTo>
                  <a:cubicBezTo>
                    <a:pt x="28" y="2"/>
                    <a:pt x="28" y="1"/>
                    <a:pt x="28" y="0"/>
                  </a:cubicBezTo>
                  <a:cubicBezTo>
                    <a:pt x="20" y="0"/>
                    <a:pt x="13" y="0"/>
                    <a:pt x="5" y="0"/>
                  </a:cubicBezTo>
                  <a:cubicBezTo>
                    <a:pt x="3" y="1"/>
                    <a:pt x="2" y="2"/>
                    <a:pt x="0" y="3"/>
                  </a:cubicBezTo>
                  <a:cubicBezTo>
                    <a:pt x="1" y="5"/>
                    <a:pt x="3" y="7"/>
                    <a:pt x="3" y="9"/>
                  </a:cubicBezTo>
                  <a:cubicBezTo>
                    <a:pt x="4" y="11"/>
                    <a:pt x="3" y="13"/>
                    <a:pt x="3" y="15"/>
                  </a:cubicBezTo>
                  <a:cubicBezTo>
                    <a:pt x="4" y="16"/>
                    <a:pt x="5" y="17"/>
                    <a:pt x="6" y="18"/>
                  </a:cubicBezTo>
                  <a:cubicBezTo>
                    <a:pt x="6" y="22"/>
                    <a:pt x="5" y="26"/>
                    <a:pt x="6" y="29"/>
                  </a:cubicBezTo>
                  <a:cubicBezTo>
                    <a:pt x="6" y="30"/>
                    <a:pt x="7" y="31"/>
                    <a:pt x="8" y="32"/>
                  </a:cubicBezTo>
                  <a:cubicBezTo>
                    <a:pt x="8" y="33"/>
                    <a:pt x="8" y="34"/>
                    <a:pt x="8" y="35"/>
                  </a:cubicBezTo>
                  <a:cubicBezTo>
                    <a:pt x="8" y="37"/>
                    <a:pt x="10" y="37"/>
                    <a:pt x="10" y="38"/>
                  </a:cubicBezTo>
                  <a:cubicBezTo>
                    <a:pt x="11" y="40"/>
                    <a:pt x="10" y="42"/>
                    <a:pt x="10" y="45"/>
                  </a:cubicBezTo>
                  <a:cubicBezTo>
                    <a:pt x="11" y="46"/>
                    <a:pt x="12" y="47"/>
                    <a:pt x="13" y="48"/>
                  </a:cubicBezTo>
                  <a:cubicBezTo>
                    <a:pt x="15" y="50"/>
                    <a:pt x="18" y="51"/>
                    <a:pt x="20" y="54"/>
                  </a:cubicBezTo>
                  <a:cubicBezTo>
                    <a:pt x="22" y="57"/>
                    <a:pt x="25" y="60"/>
                    <a:pt x="27" y="64"/>
                  </a:cubicBezTo>
                  <a:cubicBezTo>
                    <a:pt x="27" y="65"/>
                    <a:pt x="27" y="67"/>
                    <a:pt x="27" y="68"/>
                  </a:cubicBezTo>
                  <a:cubicBezTo>
                    <a:pt x="26" y="70"/>
                    <a:pt x="24" y="70"/>
                    <a:pt x="24" y="71"/>
                  </a:cubicBezTo>
                  <a:cubicBezTo>
                    <a:pt x="24" y="73"/>
                    <a:pt x="26" y="73"/>
                    <a:pt x="27" y="74"/>
                  </a:cubicBezTo>
                  <a:cubicBezTo>
                    <a:pt x="28" y="75"/>
                    <a:pt x="30" y="75"/>
                    <a:pt x="30" y="76"/>
                  </a:cubicBezTo>
                  <a:cubicBezTo>
                    <a:pt x="29" y="78"/>
                    <a:pt x="27" y="77"/>
                    <a:pt x="25" y="77"/>
                  </a:cubicBezTo>
                  <a:cubicBezTo>
                    <a:pt x="24" y="76"/>
                    <a:pt x="23" y="75"/>
                    <a:pt x="22" y="74"/>
                  </a:cubicBezTo>
                  <a:cubicBezTo>
                    <a:pt x="19" y="74"/>
                    <a:pt x="17" y="72"/>
                    <a:pt x="14" y="73"/>
                  </a:cubicBezTo>
                  <a:cubicBezTo>
                    <a:pt x="13" y="73"/>
                    <a:pt x="15" y="74"/>
                    <a:pt x="16" y="75"/>
                  </a:cubicBezTo>
                  <a:cubicBezTo>
                    <a:pt x="18" y="77"/>
                    <a:pt x="20" y="79"/>
                    <a:pt x="21" y="81"/>
                  </a:cubicBezTo>
                  <a:cubicBezTo>
                    <a:pt x="24" y="83"/>
                    <a:pt x="26" y="86"/>
                    <a:pt x="29" y="88"/>
                  </a:cubicBezTo>
                  <a:cubicBezTo>
                    <a:pt x="30" y="89"/>
                    <a:pt x="31" y="89"/>
                    <a:pt x="33" y="90"/>
                  </a:cubicBezTo>
                  <a:cubicBezTo>
                    <a:pt x="35" y="90"/>
                    <a:pt x="37" y="88"/>
                    <a:pt x="38" y="89"/>
                  </a:cubicBezTo>
                  <a:cubicBezTo>
                    <a:pt x="40" y="90"/>
                    <a:pt x="40" y="93"/>
                    <a:pt x="41" y="94"/>
                  </a:cubicBezTo>
                  <a:cubicBezTo>
                    <a:pt x="42" y="96"/>
                    <a:pt x="43" y="97"/>
                    <a:pt x="45" y="99"/>
                  </a:cubicBezTo>
                  <a:cubicBezTo>
                    <a:pt x="46" y="101"/>
                    <a:pt x="49" y="104"/>
                    <a:pt x="49" y="107"/>
                  </a:cubicBezTo>
                  <a:cubicBezTo>
                    <a:pt x="49" y="110"/>
                    <a:pt x="46" y="113"/>
                    <a:pt x="46" y="116"/>
                  </a:cubicBezTo>
                  <a:cubicBezTo>
                    <a:pt x="45" y="118"/>
                    <a:pt x="45" y="120"/>
                    <a:pt x="46" y="121"/>
                  </a:cubicBezTo>
                  <a:cubicBezTo>
                    <a:pt x="46" y="122"/>
                    <a:pt x="48" y="121"/>
                    <a:pt x="49" y="121"/>
                  </a:cubicBezTo>
                  <a:cubicBezTo>
                    <a:pt x="50" y="122"/>
                    <a:pt x="50" y="124"/>
                    <a:pt x="52" y="125"/>
                  </a:cubicBezTo>
                  <a:cubicBezTo>
                    <a:pt x="54" y="127"/>
                    <a:pt x="57" y="129"/>
                    <a:pt x="60" y="131"/>
                  </a:cubicBezTo>
                  <a:cubicBezTo>
                    <a:pt x="63" y="133"/>
                    <a:pt x="65" y="136"/>
                    <a:pt x="68" y="139"/>
                  </a:cubicBezTo>
                  <a:cubicBezTo>
                    <a:pt x="69" y="141"/>
                    <a:pt x="70" y="144"/>
                    <a:pt x="70" y="146"/>
                  </a:cubicBezTo>
                  <a:cubicBezTo>
                    <a:pt x="71" y="148"/>
                    <a:pt x="69" y="152"/>
                    <a:pt x="70" y="151"/>
                  </a:cubicBezTo>
                  <a:cubicBezTo>
                    <a:pt x="74" y="150"/>
                    <a:pt x="77" y="147"/>
                    <a:pt x="79" y="143"/>
                  </a:cubicBezTo>
                  <a:cubicBezTo>
                    <a:pt x="79" y="142"/>
                    <a:pt x="76" y="142"/>
                    <a:pt x="75" y="140"/>
                  </a:cubicBezTo>
                  <a:cubicBezTo>
                    <a:pt x="75" y="139"/>
                    <a:pt x="76" y="138"/>
                    <a:pt x="75" y="137"/>
                  </a:cubicBezTo>
                  <a:cubicBezTo>
                    <a:pt x="74" y="134"/>
                    <a:pt x="72" y="131"/>
                    <a:pt x="70" y="129"/>
                  </a:cubicBezTo>
                  <a:cubicBezTo>
                    <a:pt x="70" y="128"/>
                    <a:pt x="70" y="132"/>
                    <a:pt x="69" y="131"/>
                  </a:cubicBezTo>
                  <a:cubicBezTo>
                    <a:pt x="68" y="131"/>
                    <a:pt x="68" y="129"/>
                    <a:pt x="67" y="128"/>
                  </a:cubicBezTo>
                  <a:cubicBezTo>
                    <a:pt x="66" y="126"/>
                    <a:pt x="66" y="123"/>
                    <a:pt x="65" y="121"/>
                  </a:cubicBezTo>
                  <a:cubicBezTo>
                    <a:pt x="63" y="116"/>
                    <a:pt x="60" y="111"/>
                    <a:pt x="59" y="106"/>
                  </a:cubicBezTo>
                  <a:cubicBezTo>
                    <a:pt x="59" y="104"/>
                    <a:pt x="61" y="101"/>
                    <a:pt x="61" y="99"/>
                  </a:cubicBezTo>
                  <a:cubicBezTo>
                    <a:pt x="60" y="96"/>
                    <a:pt x="58" y="92"/>
                    <a:pt x="56" y="90"/>
                  </a:cubicBezTo>
                  <a:cubicBezTo>
                    <a:pt x="55" y="89"/>
                    <a:pt x="55" y="94"/>
                    <a:pt x="54" y="93"/>
                  </a:cubicBezTo>
                  <a:cubicBezTo>
                    <a:pt x="52" y="90"/>
                    <a:pt x="52" y="86"/>
                    <a:pt x="51" y="84"/>
                  </a:cubicBezTo>
                  <a:cubicBezTo>
                    <a:pt x="49" y="81"/>
                    <a:pt x="46" y="79"/>
                    <a:pt x="45" y="76"/>
                  </a:cubicBezTo>
                  <a:cubicBezTo>
                    <a:pt x="44" y="73"/>
                    <a:pt x="44" y="70"/>
                    <a:pt x="43" y="67"/>
                  </a:cubicBezTo>
                  <a:cubicBezTo>
                    <a:pt x="42" y="65"/>
                    <a:pt x="40" y="63"/>
                    <a:pt x="39" y="62"/>
                  </a:cubicBezTo>
                  <a:cubicBezTo>
                    <a:pt x="38" y="61"/>
                    <a:pt x="37" y="61"/>
                    <a:pt x="36" y="60"/>
                  </a:cubicBezTo>
                  <a:cubicBezTo>
                    <a:pt x="35" y="57"/>
                    <a:pt x="36" y="53"/>
                    <a:pt x="34" y="50"/>
                  </a:cubicBezTo>
                  <a:cubicBezTo>
                    <a:pt x="32" y="47"/>
                    <a:pt x="27" y="46"/>
                    <a:pt x="25" y="42"/>
                  </a:cubicBezTo>
                  <a:cubicBezTo>
                    <a:pt x="23" y="39"/>
                    <a:pt x="25" y="36"/>
                    <a:pt x="25" y="32"/>
                  </a:cubicBezTo>
                  <a:cubicBezTo>
                    <a:pt x="25" y="30"/>
                    <a:pt x="23" y="28"/>
                    <a:pt x="23" y="26"/>
                  </a:cubicBezTo>
                  <a:cubicBezTo>
                    <a:pt x="23" y="22"/>
                    <a:pt x="22" y="17"/>
                    <a:pt x="26" y="15"/>
                  </a:cubicBezTo>
                  <a:cubicBezTo>
                    <a:pt x="29" y="13"/>
                    <a:pt x="32" y="18"/>
                    <a:pt x="35" y="19"/>
                  </a:cubicBezTo>
                  <a:cubicBezTo>
                    <a:pt x="37" y="19"/>
                    <a:pt x="38" y="17"/>
                    <a:pt x="39" y="18"/>
                  </a:cubicBezTo>
                  <a:cubicBezTo>
                    <a:pt x="40" y="19"/>
                    <a:pt x="38" y="21"/>
                    <a:pt x="39" y="22"/>
                  </a:cubicBezTo>
                  <a:cubicBezTo>
                    <a:pt x="40" y="23"/>
                    <a:pt x="43" y="21"/>
                    <a:pt x="44" y="22"/>
                  </a:cubicBezTo>
                  <a:cubicBezTo>
                    <a:pt x="45" y="24"/>
                    <a:pt x="43" y="27"/>
                    <a:pt x="44" y="30"/>
                  </a:cubicBezTo>
                  <a:cubicBezTo>
                    <a:pt x="44" y="33"/>
                    <a:pt x="45" y="36"/>
                    <a:pt x="46" y="39"/>
                  </a:cubicBezTo>
                  <a:cubicBezTo>
                    <a:pt x="47" y="43"/>
                    <a:pt x="50" y="46"/>
                    <a:pt x="51" y="49"/>
                  </a:cubicBezTo>
                  <a:cubicBezTo>
                    <a:pt x="52" y="51"/>
                    <a:pt x="50" y="54"/>
                    <a:pt x="51" y="56"/>
                  </a:cubicBezTo>
                  <a:cubicBezTo>
                    <a:pt x="52" y="59"/>
                    <a:pt x="55" y="61"/>
                    <a:pt x="58" y="64"/>
                  </a:cubicBezTo>
                  <a:cubicBezTo>
                    <a:pt x="60" y="67"/>
                    <a:pt x="62" y="70"/>
                    <a:pt x="65" y="73"/>
                  </a:cubicBezTo>
                  <a:cubicBezTo>
                    <a:pt x="67" y="74"/>
                    <a:pt x="70" y="72"/>
                    <a:pt x="72" y="74"/>
                  </a:cubicBezTo>
                  <a:cubicBezTo>
                    <a:pt x="73" y="75"/>
                    <a:pt x="71" y="77"/>
                    <a:pt x="71" y="78"/>
                  </a:cubicBezTo>
                  <a:cubicBezTo>
                    <a:pt x="71" y="80"/>
                    <a:pt x="71" y="82"/>
                    <a:pt x="72" y="84"/>
                  </a:cubicBezTo>
                  <a:cubicBezTo>
                    <a:pt x="72" y="85"/>
                    <a:pt x="73" y="85"/>
                    <a:pt x="74" y="85"/>
                  </a:cubicBezTo>
                  <a:cubicBezTo>
                    <a:pt x="75" y="85"/>
                    <a:pt x="77" y="83"/>
                    <a:pt x="77" y="84"/>
                  </a:cubicBezTo>
                  <a:cubicBezTo>
                    <a:pt x="79" y="86"/>
                    <a:pt x="77" y="89"/>
                    <a:pt x="79" y="91"/>
                  </a:cubicBezTo>
                  <a:cubicBezTo>
                    <a:pt x="79" y="92"/>
                    <a:pt x="82" y="90"/>
                    <a:pt x="83" y="91"/>
                  </a:cubicBezTo>
                  <a:cubicBezTo>
                    <a:pt x="84" y="92"/>
                    <a:pt x="84" y="93"/>
                    <a:pt x="84" y="94"/>
                  </a:cubicBezTo>
                  <a:cubicBezTo>
                    <a:pt x="85" y="96"/>
                    <a:pt x="86" y="97"/>
                    <a:pt x="86" y="99"/>
                  </a:cubicBezTo>
                  <a:cubicBezTo>
                    <a:pt x="86" y="100"/>
                    <a:pt x="84" y="100"/>
                    <a:pt x="83" y="101"/>
                  </a:cubicBezTo>
                  <a:cubicBezTo>
                    <a:pt x="83" y="102"/>
                    <a:pt x="82" y="105"/>
                    <a:pt x="83" y="107"/>
                  </a:cubicBezTo>
                  <a:cubicBezTo>
                    <a:pt x="83" y="108"/>
                    <a:pt x="86" y="105"/>
                    <a:pt x="87" y="106"/>
                  </a:cubicBezTo>
                  <a:cubicBezTo>
                    <a:pt x="89" y="107"/>
                    <a:pt x="89" y="111"/>
                    <a:pt x="91" y="112"/>
                  </a:cubicBezTo>
                  <a:cubicBezTo>
                    <a:pt x="93" y="114"/>
                    <a:pt x="96" y="113"/>
                    <a:pt x="98" y="115"/>
                  </a:cubicBezTo>
                  <a:cubicBezTo>
                    <a:pt x="99" y="116"/>
                    <a:pt x="98" y="119"/>
                    <a:pt x="99" y="121"/>
                  </a:cubicBezTo>
                  <a:cubicBezTo>
                    <a:pt x="100" y="123"/>
                    <a:pt x="102" y="125"/>
                    <a:pt x="104" y="127"/>
                  </a:cubicBezTo>
                  <a:cubicBezTo>
                    <a:pt x="106" y="129"/>
                    <a:pt x="107" y="131"/>
                    <a:pt x="108" y="133"/>
                  </a:cubicBezTo>
                  <a:cubicBezTo>
                    <a:pt x="110" y="136"/>
                    <a:pt x="113" y="140"/>
                    <a:pt x="115" y="143"/>
                  </a:cubicBezTo>
                  <a:cubicBezTo>
                    <a:pt x="118" y="148"/>
                    <a:pt x="122" y="152"/>
                    <a:pt x="125" y="157"/>
                  </a:cubicBezTo>
                  <a:cubicBezTo>
                    <a:pt x="127" y="161"/>
                    <a:pt x="128" y="166"/>
                    <a:pt x="129" y="170"/>
                  </a:cubicBezTo>
                  <a:cubicBezTo>
                    <a:pt x="129" y="172"/>
                    <a:pt x="129" y="174"/>
                    <a:pt x="129" y="175"/>
                  </a:cubicBezTo>
                  <a:cubicBezTo>
                    <a:pt x="127" y="177"/>
                    <a:pt x="124" y="178"/>
                    <a:pt x="123" y="181"/>
                  </a:cubicBezTo>
                  <a:cubicBezTo>
                    <a:pt x="123" y="182"/>
                    <a:pt x="126" y="181"/>
                    <a:pt x="127" y="183"/>
                  </a:cubicBezTo>
                  <a:cubicBezTo>
                    <a:pt x="127" y="184"/>
                    <a:pt x="125" y="185"/>
                    <a:pt x="125" y="185"/>
                  </a:cubicBezTo>
                  <a:cubicBezTo>
                    <a:pt x="124" y="187"/>
                    <a:pt x="121" y="187"/>
                    <a:pt x="122" y="189"/>
                  </a:cubicBezTo>
                  <a:cubicBezTo>
                    <a:pt x="122" y="193"/>
                    <a:pt x="125" y="196"/>
                    <a:pt x="127" y="199"/>
                  </a:cubicBezTo>
                  <a:cubicBezTo>
                    <a:pt x="129" y="201"/>
                    <a:pt x="132" y="204"/>
                    <a:pt x="135" y="206"/>
                  </a:cubicBezTo>
                  <a:cubicBezTo>
                    <a:pt x="137" y="207"/>
                    <a:pt x="140" y="207"/>
                    <a:pt x="142" y="209"/>
                  </a:cubicBezTo>
                  <a:cubicBezTo>
                    <a:pt x="145" y="211"/>
                    <a:pt x="146" y="215"/>
                    <a:pt x="150" y="217"/>
                  </a:cubicBezTo>
                  <a:cubicBezTo>
                    <a:pt x="154" y="220"/>
                    <a:pt x="161" y="219"/>
                    <a:pt x="165" y="222"/>
                  </a:cubicBezTo>
                  <a:cubicBezTo>
                    <a:pt x="169" y="224"/>
                    <a:pt x="171" y="228"/>
                    <a:pt x="174" y="230"/>
                  </a:cubicBezTo>
                  <a:cubicBezTo>
                    <a:pt x="180" y="234"/>
                    <a:pt x="187" y="238"/>
                    <a:pt x="194" y="240"/>
                  </a:cubicBezTo>
                  <a:cubicBezTo>
                    <a:pt x="197" y="242"/>
                    <a:pt x="200" y="241"/>
                    <a:pt x="203" y="242"/>
                  </a:cubicBezTo>
                  <a:cubicBezTo>
                    <a:pt x="206" y="242"/>
                    <a:pt x="208" y="245"/>
                    <a:pt x="210" y="246"/>
                  </a:cubicBezTo>
                  <a:cubicBezTo>
                    <a:pt x="213" y="248"/>
                    <a:pt x="215" y="251"/>
                    <a:pt x="219" y="252"/>
                  </a:cubicBezTo>
                  <a:cubicBezTo>
                    <a:pt x="223" y="254"/>
                    <a:pt x="228" y="256"/>
                    <a:pt x="233" y="257"/>
                  </a:cubicBezTo>
                  <a:cubicBezTo>
                    <a:pt x="235" y="258"/>
                    <a:pt x="238" y="258"/>
                    <a:pt x="241" y="257"/>
                  </a:cubicBezTo>
                  <a:cubicBezTo>
                    <a:pt x="244" y="255"/>
                    <a:pt x="247" y="252"/>
                    <a:pt x="251" y="250"/>
                  </a:cubicBezTo>
                  <a:cubicBezTo>
                    <a:pt x="252" y="249"/>
                    <a:pt x="252" y="248"/>
                    <a:pt x="253" y="248"/>
                  </a:cubicBezTo>
                  <a:cubicBezTo>
                    <a:pt x="255" y="248"/>
                    <a:pt x="256" y="249"/>
                    <a:pt x="258" y="250"/>
                  </a:cubicBezTo>
                  <a:cubicBezTo>
                    <a:pt x="258" y="250"/>
                    <a:pt x="259" y="249"/>
                    <a:pt x="259" y="250"/>
                  </a:cubicBezTo>
                  <a:cubicBezTo>
                    <a:pt x="262" y="250"/>
                    <a:pt x="265" y="251"/>
                    <a:pt x="267" y="253"/>
                  </a:cubicBezTo>
                  <a:cubicBezTo>
                    <a:pt x="270" y="256"/>
                    <a:pt x="272" y="260"/>
                    <a:pt x="275" y="264"/>
                  </a:cubicBezTo>
                  <a:cubicBezTo>
                    <a:pt x="278" y="267"/>
                    <a:pt x="283" y="271"/>
                    <a:pt x="286" y="274"/>
                  </a:cubicBezTo>
                  <a:cubicBezTo>
                    <a:pt x="286" y="273"/>
                    <a:pt x="287" y="271"/>
                    <a:pt x="288" y="270"/>
                  </a:cubicBezTo>
                  <a:cubicBezTo>
                    <a:pt x="288" y="268"/>
                    <a:pt x="287" y="267"/>
                    <a:pt x="287" y="265"/>
                  </a:cubicBezTo>
                  <a:cubicBezTo>
                    <a:pt x="289" y="261"/>
                    <a:pt x="291" y="257"/>
                    <a:pt x="293" y="252"/>
                  </a:cubicBezTo>
                  <a:cubicBezTo>
                    <a:pt x="298" y="252"/>
                    <a:pt x="304" y="253"/>
                    <a:pt x="309" y="253"/>
                  </a:cubicBezTo>
                  <a:cubicBezTo>
                    <a:pt x="309" y="251"/>
                    <a:pt x="310" y="248"/>
                    <a:pt x="308" y="246"/>
                  </a:cubicBezTo>
                  <a:cubicBezTo>
                    <a:pt x="307" y="246"/>
                    <a:pt x="308" y="244"/>
                    <a:pt x="307" y="243"/>
                  </a:cubicBezTo>
                  <a:cubicBezTo>
                    <a:pt x="306" y="242"/>
                    <a:pt x="304" y="243"/>
                    <a:pt x="303" y="242"/>
                  </a:cubicBezTo>
                  <a:cubicBezTo>
                    <a:pt x="301" y="241"/>
                    <a:pt x="298" y="239"/>
                    <a:pt x="298" y="237"/>
                  </a:cubicBezTo>
                  <a:cubicBezTo>
                    <a:pt x="298" y="236"/>
                    <a:pt x="302" y="238"/>
                    <a:pt x="303" y="236"/>
                  </a:cubicBezTo>
                  <a:cubicBezTo>
                    <a:pt x="305" y="234"/>
                    <a:pt x="304" y="231"/>
                    <a:pt x="304" y="228"/>
                  </a:cubicBezTo>
                  <a:cubicBezTo>
                    <a:pt x="312" y="227"/>
                    <a:pt x="320" y="228"/>
                    <a:pt x="328" y="227"/>
                  </a:cubicBezTo>
                  <a:cubicBezTo>
                    <a:pt x="329" y="226"/>
                    <a:pt x="329" y="225"/>
                    <a:pt x="330" y="225"/>
                  </a:cubicBezTo>
                  <a:cubicBezTo>
                    <a:pt x="331" y="224"/>
                    <a:pt x="332" y="227"/>
                    <a:pt x="333" y="226"/>
                  </a:cubicBezTo>
                  <a:cubicBezTo>
                    <a:pt x="335" y="225"/>
                    <a:pt x="335" y="223"/>
                    <a:pt x="335" y="221"/>
                  </a:cubicBezTo>
                  <a:cubicBezTo>
                    <a:pt x="336" y="220"/>
                    <a:pt x="338" y="218"/>
                    <a:pt x="340" y="217"/>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1" name="Freeform 768"/>
            <p:cNvSpPr>
              <a:spLocks noChangeAspect="1"/>
            </p:cNvSpPr>
            <p:nvPr/>
          </p:nvSpPr>
          <p:spPr bwMode="auto">
            <a:xfrm>
              <a:off x="2216439" y="3684698"/>
              <a:ext cx="30160" cy="67572"/>
            </a:xfrm>
            <a:custGeom>
              <a:avLst/>
              <a:gdLst>
                <a:gd name="T0" fmla="*/ 5 w 17"/>
                <a:gd name="T1" fmla="*/ 36 h 36"/>
                <a:gd name="T2" fmla="*/ 8 w 17"/>
                <a:gd name="T3" fmla="*/ 31 h 36"/>
                <a:gd name="T4" fmla="*/ 13 w 17"/>
                <a:gd name="T5" fmla="*/ 27 h 36"/>
                <a:gd name="T6" fmla="*/ 13 w 17"/>
                <a:gd name="T7" fmla="*/ 17 h 36"/>
                <a:gd name="T8" fmla="*/ 14 w 17"/>
                <a:gd name="T9" fmla="*/ 11 h 36"/>
                <a:gd name="T10" fmla="*/ 17 w 17"/>
                <a:gd name="T11" fmla="*/ 2 h 36"/>
                <a:gd name="T12" fmla="*/ 13 w 17"/>
                <a:gd name="T13" fmla="*/ 3 h 36"/>
                <a:gd name="T14" fmla="*/ 14 w 17"/>
                <a:gd name="T15" fmla="*/ 0 h 36"/>
                <a:gd name="T16" fmla="*/ 9 w 17"/>
                <a:gd name="T17" fmla="*/ 4 h 36"/>
                <a:gd name="T18" fmla="*/ 7 w 17"/>
                <a:gd name="T19" fmla="*/ 9 h 36"/>
                <a:gd name="T20" fmla="*/ 4 w 17"/>
                <a:gd name="T21" fmla="*/ 8 h 36"/>
                <a:gd name="T22" fmla="*/ 2 w 17"/>
                <a:gd name="T23" fmla="*/ 10 h 36"/>
                <a:gd name="T24" fmla="*/ 3 w 17"/>
                <a:gd name="T25" fmla="*/ 20 h 36"/>
                <a:gd name="T26" fmla="*/ 0 w 17"/>
                <a:gd name="T27" fmla="*/ 36 h 36"/>
                <a:gd name="T28" fmla="*/ 5 w 17"/>
                <a:gd name="T29" fmla="*/ 36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36"/>
                <a:gd name="T47" fmla="*/ 17 w 17"/>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36">
                  <a:moveTo>
                    <a:pt x="5" y="36"/>
                  </a:moveTo>
                  <a:cubicBezTo>
                    <a:pt x="6" y="35"/>
                    <a:pt x="7" y="32"/>
                    <a:pt x="8" y="31"/>
                  </a:cubicBezTo>
                  <a:cubicBezTo>
                    <a:pt x="9" y="29"/>
                    <a:pt x="12" y="29"/>
                    <a:pt x="13" y="27"/>
                  </a:cubicBezTo>
                  <a:cubicBezTo>
                    <a:pt x="14" y="24"/>
                    <a:pt x="12" y="21"/>
                    <a:pt x="13" y="17"/>
                  </a:cubicBezTo>
                  <a:cubicBezTo>
                    <a:pt x="13" y="15"/>
                    <a:pt x="13" y="13"/>
                    <a:pt x="14" y="11"/>
                  </a:cubicBezTo>
                  <a:cubicBezTo>
                    <a:pt x="15" y="8"/>
                    <a:pt x="17" y="5"/>
                    <a:pt x="17" y="2"/>
                  </a:cubicBezTo>
                  <a:cubicBezTo>
                    <a:pt x="17" y="1"/>
                    <a:pt x="15" y="4"/>
                    <a:pt x="13" y="3"/>
                  </a:cubicBezTo>
                  <a:cubicBezTo>
                    <a:pt x="13" y="3"/>
                    <a:pt x="14" y="1"/>
                    <a:pt x="14" y="0"/>
                  </a:cubicBezTo>
                  <a:cubicBezTo>
                    <a:pt x="12" y="1"/>
                    <a:pt x="10" y="3"/>
                    <a:pt x="9" y="4"/>
                  </a:cubicBezTo>
                  <a:cubicBezTo>
                    <a:pt x="9" y="6"/>
                    <a:pt x="9" y="8"/>
                    <a:pt x="7" y="9"/>
                  </a:cubicBezTo>
                  <a:cubicBezTo>
                    <a:pt x="6" y="10"/>
                    <a:pt x="5" y="7"/>
                    <a:pt x="4" y="8"/>
                  </a:cubicBezTo>
                  <a:cubicBezTo>
                    <a:pt x="3" y="8"/>
                    <a:pt x="3" y="9"/>
                    <a:pt x="2" y="10"/>
                  </a:cubicBezTo>
                  <a:cubicBezTo>
                    <a:pt x="2" y="14"/>
                    <a:pt x="2" y="16"/>
                    <a:pt x="3" y="20"/>
                  </a:cubicBezTo>
                  <a:cubicBezTo>
                    <a:pt x="2" y="25"/>
                    <a:pt x="1" y="31"/>
                    <a:pt x="0" y="36"/>
                  </a:cubicBezTo>
                  <a:cubicBezTo>
                    <a:pt x="2" y="36"/>
                    <a:pt x="3" y="36"/>
                    <a:pt x="5" y="3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2" name="Freeform 769"/>
            <p:cNvSpPr>
              <a:spLocks noChangeAspect="1"/>
            </p:cNvSpPr>
            <p:nvPr/>
          </p:nvSpPr>
          <p:spPr bwMode="auto">
            <a:xfrm>
              <a:off x="2146595" y="3703555"/>
              <a:ext cx="92067" cy="109999"/>
            </a:xfrm>
            <a:custGeom>
              <a:avLst/>
              <a:gdLst>
                <a:gd name="T0" fmla="*/ 40 w 53"/>
                <a:gd name="T1" fmla="*/ 47 h 58"/>
                <a:gd name="T2" fmla="*/ 40 w 53"/>
                <a:gd name="T3" fmla="*/ 41 h 58"/>
                <a:gd name="T4" fmla="*/ 45 w 53"/>
                <a:gd name="T5" fmla="*/ 38 h 58"/>
                <a:gd name="T6" fmla="*/ 52 w 53"/>
                <a:gd name="T7" fmla="*/ 33 h 58"/>
                <a:gd name="T8" fmla="*/ 53 w 53"/>
                <a:gd name="T9" fmla="*/ 30 h 58"/>
                <a:gd name="T10" fmla="*/ 49 w 53"/>
                <a:gd name="T11" fmla="*/ 28 h 58"/>
                <a:gd name="T12" fmla="*/ 45 w 53"/>
                <a:gd name="T13" fmla="*/ 26 h 58"/>
                <a:gd name="T14" fmla="*/ 40 w 53"/>
                <a:gd name="T15" fmla="*/ 26 h 58"/>
                <a:gd name="T16" fmla="*/ 43 w 53"/>
                <a:gd name="T17" fmla="*/ 10 h 58"/>
                <a:gd name="T18" fmla="*/ 42 w 53"/>
                <a:gd name="T19" fmla="*/ 0 h 58"/>
                <a:gd name="T20" fmla="*/ 18 w 53"/>
                <a:gd name="T21" fmla="*/ 1 h 58"/>
                <a:gd name="T22" fmla="*/ 17 w 53"/>
                <a:gd name="T23" fmla="*/ 9 h 58"/>
                <a:gd name="T24" fmla="*/ 12 w 53"/>
                <a:gd name="T25" fmla="*/ 10 h 58"/>
                <a:gd name="T26" fmla="*/ 17 w 53"/>
                <a:gd name="T27" fmla="*/ 15 h 58"/>
                <a:gd name="T28" fmla="*/ 21 w 53"/>
                <a:gd name="T29" fmla="*/ 16 h 58"/>
                <a:gd name="T30" fmla="*/ 22 w 53"/>
                <a:gd name="T31" fmla="*/ 19 h 58"/>
                <a:gd name="T32" fmla="*/ 23 w 53"/>
                <a:gd name="T33" fmla="*/ 26 h 58"/>
                <a:gd name="T34" fmla="*/ 7 w 53"/>
                <a:gd name="T35" fmla="*/ 25 h 58"/>
                <a:gd name="T36" fmla="*/ 1 w 53"/>
                <a:gd name="T37" fmla="*/ 38 h 58"/>
                <a:gd name="T38" fmla="*/ 2 w 53"/>
                <a:gd name="T39" fmla="*/ 43 h 58"/>
                <a:gd name="T40" fmla="*/ 0 w 53"/>
                <a:gd name="T41" fmla="*/ 47 h 58"/>
                <a:gd name="T42" fmla="*/ 4 w 53"/>
                <a:gd name="T43" fmla="*/ 51 h 58"/>
                <a:gd name="T44" fmla="*/ 10 w 53"/>
                <a:gd name="T45" fmla="*/ 55 h 58"/>
                <a:gd name="T46" fmla="*/ 19 w 53"/>
                <a:gd name="T47" fmla="*/ 57 h 58"/>
                <a:gd name="T48" fmla="*/ 25 w 53"/>
                <a:gd name="T49" fmla="*/ 58 h 58"/>
                <a:gd name="T50" fmla="*/ 29 w 53"/>
                <a:gd name="T51" fmla="*/ 55 h 58"/>
                <a:gd name="T52" fmla="*/ 32 w 53"/>
                <a:gd name="T53" fmla="*/ 55 h 58"/>
                <a:gd name="T54" fmla="*/ 34 w 53"/>
                <a:gd name="T55" fmla="*/ 48 h 58"/>
                <a:gd name="T56" fmla="*/ 38 w 53"/>
                <a:gd name="T57" fmla="*/ 47 h 58"/>
                <a:gd name="T58" fmla="*/ 40 w 53"/>
                <a:gd name="T59" fmla="*/ 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
                <a:gd name="T91" fmla="*/ 0 h 58"/>
                <a:gd name="T92" fmla="*/ 53 w 53"/>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 h="58">
                  <a:moveTo>
                    <a:pt x="40" y="47"/>
                  </a:moveTo>
                  <a:cubicBezTo>
                    <a:pt x="40" y="45"/>
                    <a:pt x="40" y="43"/>
                    <a:pt x="40" y="41"/>
                  </a:cubicBezTo>
                  <a:cubicBezTo>
                    <a:pt x="41" y="40"/>
                    <a:pt x="43" y="39"/>
                    <a:pt x="45" y="38"/>
                  </a:cubicBezTo>
                  <a:cubicBezTo>
                    <a:pt x="47" y="36"/>
                    <a:pt x="50" y="35"/>
                    <a:pt x="52" y="33"/>
                  </a:cubicBezTo>
                  <a:cubicBezTo>
                    <a:pt x="53" y="33"/>
                    <a:pt x="52" y="31"/>
                    <a:pt x="53" y="30"/>
                  </a:cubicBezTo>
                  <a:cubicBezTo>
                    <a:pt x="51" y="30"/>
                    <a:pt x="50" y="29"/>
                    <a:pt x="49" y="28"/>
                  </a:cubicBezTo>
                  <a:cubicBezTo>
                    <a:pt x="47" y="28"/>
                    <a:pt x="46" y="27"/>
                    <a:pt x="45" y="26"/>
                  </a:cubicBezTo>
                  <a:cubicBezTo>
                    <a:pt x="43" y="26"/>
                    <a:pt x="42" y="26"/>
                    <a:pt x="40" y="26"/>
                  </a:cubicBezTo>
                  <a:cubicBezTo>
                    <a:pt x="41" y="21"/>
                    <a:pt x="42" y="15"/>
                    <a:pt x="43" y="10"/>
                  </a:cubicBezTo>
                  <a:cubicBezTo>
                    <a:pt x="42" y="6"/>
                    <a:pt x="42" y="4"/>
                    <a:pt x="42" y="0"/>
                  </a:cubicBezTo>
                  <a:cubicBezTo>
                    <a:pt x="34" y="1"/>
                    <a:pt x="26" y="0"/>
                    <a:pt x="18" y="1"/>
                  </a:cubicBezTo>
                  <a:cubicBezTo>
                    <a:pt x="18" y="4"/>
                    <a:pt x="19" y="7"/>
                    <a:pt x="17" y="9"/>
                  </a:cubicBezTo>
                  <a:cubicBezTo>
                    <a:pt x="16" y="11"/>
                    <a:pt x="12" y="9"/>
                    <a:pt x="12" y="10"/>
                  </a:cubicBezTo>
                  <a:cubicBezTo>
                    <a:pt x="12" y="12"/>
                    <a:pt x="15" y="14"/>
                    <a:pt x="17" y="15"/>
                  </a:cubicBezTo>
                  <a:cubicBezTo>
                    <a:pt x="18" y="16"/>
                    <a:pt x="20" y="15"/>
                    <a:pt x="21" y="16"/>
                  </a:cubicBezTo>
                  <a:cubicBezTo>
                    <a:pt x="22" y="17"/>
                    <a:pt x="21" y="19"/>
                    <a:pt x="22" y="19"/>
                  </a:cubicBezTo>
                  <a:cubicBezTo>
                    <a:pt x="24" y="21"/>
                    <a:pt x="23" y="24"/>
                    <a:pt x="23" y="26"/>
                  </a:cubicBezTo>
                  <a:cubicBezTo>
                    <a:pt x="18" y="26"/>
                    <a:pt x="12" y="25"/>
                    <a:pt x="7" y="25"/>
                  </a:cubicBezTo>
                  <a:cubicBezTo>
                    <a:pt x="5" y="30"/>
                    <a:pt x="3" y="34"/>
                    <a:pt x="1" y="38"/>
                  </a:cubicBezTo>
                  <a:cubicBezTo>
                    <a:pt x="1" y="40"/>
                    <a:pt x="2" y="41"/>
                    <a:pt x="2" y="43"/>
                  </a:cubicBezTo>
                  <a:cubicBezTo>
                    <a:pt x="1" y="44"/>
                    <a:pt x="0" y="46"/>
                    <a:pt x="0" y="47"/>
                  </a:cubicBezTo>
                  <a:cubicBezTo>
                    <a:pt x="1" y="48"/>
                    <a:pt x="2" y="50"/>
                    <a:pt x="4" y="51"/>
                  </a:cubicBezTo>
                  <a:cubicBezTo>
                    <a:pt x="6" y="53"/>
                    <a:pt x="8" y="54"/>
                    <a:pt x="10" y="55"/>
                  </a:cubicBezTo>
                  <a:cubicBezTo>
                    <a:pt x="13" y="56"/>
                    <a:pt x="16" y="57"/>
                    <a:pt x="19" y="57"/>
                  </a:cubicBezTo>
                  <a:cubicBezTo>
                    <a:pt x="21" y="58"/>
                    <a:pt x="23" y="58"/>
                    <a:pt x="25" y="58"/>
                  </a:cubicBezTo>
                  <a:cubicBezTo>
                    <a:pt x="27" y="57"/>
                    <a:pt x="28" y="56"/>
                    <a:pt x="29" y="55"/>
                  </a:cubicBezTo>
                  <a:cubicBezTo>
                    <a:pt x="30" y="55"/>
                    <a:pt x="31" y="56"/>
                    <a:pt x="32" y="55"/>
                  </a:cubicBezTo>
                  <a:cubicBezTo>
                    <a:pt x="33" y="53"/>
                    <a:pt x="32" y="50"/>
                    <a:pt x="34" y="48"/>
                  </a:cubicBezTo>
                  <a:cubicBezTo>
                    <a:pt x="34" y="47"/>
                    <a:pt x="36" y="47"/>
                    <a:pt x="38" y="47"/>
                  </a:cubicBezTo>
                  <a:cubicBezTo>
                    <a:pt x="38" y="47"/>
                    <a:pt x="39" y="47"/>
                    <a:pt x="40" y="4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3" name="Freeform 770"/>
            <p:cNvSpPr>
              <a:spLocks noChangeAspect="1"/>
            </p:cNvSpPr>
            <p:nvPr/>
          </p:nvSpPr>
          <p:spPr bwMode="auto">
            <a:xfrm>
              <a:off x="2191041" y="3791555"/>
              <a:ext cx="57145" cy="42429"/>
            </a:xfrm>
            <a:custGeom>
              <a:avLst/>
              <a:gdLst>
                <a:gd name="T0" fmla="*/ 32 w 33"/>
                <a:gd name="T1" fmla="*/ 17 h 22"/>
                <a:gd name="T2" fmla="*/ 32 w 33"/>
                <a:gd name="T3" fmla="*/ 12 h 22"/>
                <a:gd name="T4" fmla="*/ 30 w 33"/>
                <a:gd name="T5" fmla="*/ 9 h 22"/>
                <a:gd name="T6" fmla="*/ 24 w 33"/>
                <a:gd name="T7" fmla="*/ 10 h 22"/>
                <a:gd name="T8" fmla="*/ 24 w 33"/>
                <a:gd name="T9" fmla="*/ 6 h 22"/>
                <a:gd name="T10" fmla="*/ 20 w 33"/>
                <a:gd name="T11" fmla="*/ 5 h 22"/>
                <a:gd name="T12" fmla="*/ 17 w 33"/>
                <a:gd name="T13" fmla="*/ 3 h 22"/>
                <a:gd name="T14" fmla="*/ 15 w 33"/>
                <a:gd name="T15" fmla="*/ 0 h 22"/>
                <a:gd name="T16" fmla="*/ 13 w 33"/>
                <a:gd name="T17" fmla="*/ 0 h 22"/>
                <a:gd name="T18" fmla="*/ 9 w 33"/>
                <a:gd name="T19" fmla="*/ 1 h 22"/>
                <a:gd name="T20" fmla="*/ 7 w 33"/>
                <a:gd name="T21" fmla="*/ 8 h 22"/>
                <a:gd name="T22" fmla="*/ 4 w 33"/>
                <a:gd name="T23" fmla="*/ 8 h 22"/>
                <a:gd name="T24" fmla="*/ 0 w 33"/>
                <a:gd name="T25" fmla="*/ 11 h 22"/>
                <a:gd name="T26" fmla="*/ 5 w 33"/>
                <a:gd name="T27" fmla="*/ 13 h 22"/>
                <a:gd name="T28" fmla="*/ 7 w 33"/>
                <a:gd name="T29" fmla="*/ 16 h 22"/>
                <a:gd name="T30" fmla="*/ 14 w 33"/>
                <a:gd name="T31" fmla="*/ 17 h 22"/>
                <a:gd name="T32" fmla="*/ 16 w 33"/>
                <a:gd name="T33" fmla="*/ 19 h 22"/>
                <a:gd name="T34" fmla="*/ 22 w 33"/>
                <a:gd name="T35" fmla="*/ 18 h 22"/>
                <a:gd name="T36" fmla="*/ 26 w 33"/>
                <a:gd name="T37" fmla="*/ 21 h 22"/>
                <a:gd name="T38" fmla="*/ 29 w 33"/>
                <a:gd name="T39" fmla="*/ 21 h 22"/>
                <a:gd name="T40" fmla="*/ 30 w 33"/>
                <a:gd name="T41" fmla="*/ 18 h 22"/>
                <a:gd name="T42" fmla="*/ 32 w 33"/>
                <a:gd name="T43" fmla="*/ 1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
                <a:gd name="T67" fmla="*/ 0 h 22"/>
                <a:gd name="T68" fmla="*/ 33 w 33"/>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 h="22">
                  <a:moveTo>
                    <a:pt x="32" y="17"/>
                  </a:moveTo>
                  <a:cubicBezTo>
                    <a:pt x="32" y="15"/>
                    <a:pt x="33" y="14"/>
                    <a:pt x="32" y="12"/>
                  </a:cubicBezTo>
                  <a:cubicBezTo>
                    <a:pt x="32" y="10"/>
                    <a:pt x="31" y="10"/>
                    <a:pt x="30" y="9"/>
                  </a:cubicBezTo>
                  <a:cubicBezTo>
                    <a:pt x="28" y="9"/>
                    <a:pt x="26" y="11"/>
                    <a:pt x="24" y="10"/>
                  </a:cubicBezTo>
                  <a:cubicBezTo>
                    <a:pt x="23" y="9"/>
                    <a:pt x="25" y="7"/>
                    <a:pt x="24" y="6"/>
                  </a:cubicBezTo>
                  <a:cubicBezTo>
                    <a:pt x="23" y="5"/>
                    <a:pt x="21" y="5"/>
                    <a:pt x="20" y="5"/>
                  </a:cubicBezTo>
                  <a:cubicBezTo>
                    <a:pt x="19" y="4"/>
                    <a:pt x="18" y="4"/>
                    <a:pt x="17" y="3"/>
                  </a:cubicBezTo>
                  <a:cubicBezTo>
                    <a:pt x="16" y="2"/>
                    <a:pt x="15" y="1"/>
                    <a:pt x="15" y="0"/>
                  </a:cubicBezTo>
                  <a:cubicBezTo>
                    <a:pt x="14" y="0"/>
                    <a:pt x="13" y="0"/>
                    <a:pt x="13" y="0"/>
                  </a:cubicBezTo>
                  <a:cubicBezTo>
                    <a:pt x="11" y="0"/>
                    <a:pt x="9" y="0"/>
                    <a:pt x="9" y="1"/>
                  </a:cubicBezTo>
                  <a:cubicBezTo>
                    <a:pt x="7" y="3"/>
                    <a:pt x="8" y="6"/>
                    <a:pt x="7" y="8"/>
                  </a:cubicBezTo>
                  <a:cubicBezTo>
                    <a:pt x="6" y="9"/>
                    <a:pt x="5" y="8"/>
                    <a:pt x="4" y="8"/>
                  </a:cubicBezTo>
                  <a:cubicBezTo>
                    <a:pt x="3" y="9"/>
                    <a:pt x="2" y="10"/>
                    <a:pt x="0" y="11"/>
                  </a:cubicBezTo>
                  <a:cubicBezTo>
                    <a:pt x="2" y="12"/>
                    <a:pt x="4" y="12"/>
                    <a:pt x="5" y="13"/>
                  </a:cubicBezTo>
                  <a:cubicBezTo>
                    <a:pt x="6" y="13"/>
                    <a:pt x="6" y="15"/>
                    <a:pt x="7" y="16"/>
                  </a:cubicBezTo>
                  <a:cubicBezTo>
                    <a:pt x="9" y="17"/>
                    <a:pt x="12" y="16"/>
                    <a:pt x="14" y="17"/>
                  </a:cubicBezTo>
                  <a:cubicBezTo>
                    <a:pt x="15" y="17"/>
                    <a:pt x="15" y="19"/>
                    <a:pt x="16" y="19"/>
                  </a:cubicBezTo>
                  <a:cubicBezTo>
                    <a:pt x="18" y="19"/>
                    <a:pt x="20" y="17"/>
                    <a:pt x="22" y="18"/>
                  </a:cubicBezTo>
                  <a:cubicBezTo>
                    <a:pt x="24" y="18"/>
                    <a:pt x="24" y="21"/>
                    <a:pt x="26" y="21"/>
                  </a:cubicBezTo>
                  <a:cubicBezTo>
                    <a:pt x="27" y="22"/>
                    <a:pt x="29" y="22"/>
                    <a:pt x="29" y="21"/>
                  </a:cubicBezTo>
                  <a:cubicBezTo>
                    <a:pt x="30" y="20"/>
                    <a:pt x="29" y="18"/>
                    <a:pt x="30" y="18"/>
                  </a:cubicBezTo>
                  <a:cubicBezTo>
                    <a:pt x="30" y="17"/>
                    <a:pt x="31" y="17"/>
                    <a:pt x="32" y="1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4" name="Freeform 771"/>
            <p:cNvSpPr>
              <a:spLocks noChangeAspect="1"/>
            </p:cNvSpPr>
            <p:nvPr/>
          </p:nvSpPr>
          <p:spPr bwMode="auto">
            <a:xfrm>
              <a:off x="2216439" y="3753841"/>
              <a:ext cx="133338" cy="84857"/>
            </a:xfrm>
            <a:custGeom>
              <a:avLst/>
              <a:gdLst>
                <a:gd name="T0" fmla="*/ 17 w 75"/>
                <a:gd name="T1" fmla="*/ 37 h 44"/>
                <a:gd name="T2" fmla="*/ 17 w 75"/>
                <a:gd name="T3" fmla="*/ 32 h 44"/>
                <a:gd name="T4" fmla="*/ 15 w 75"/>
                <a:gd name="T5" fmla="*/ 29 h 44"/>
                <a:gd name="T6" fmla="*/ 9 w 75"/>
                <a:gd name="T7" fmla="*/ 30 h 44"/>
                <a:gd name="T8" fmla="*/ 9 w 75"/>
                <a:gd name="T9" fmla="*/ 26 h 44"/>
                <a:gd name="T10" fmla="*/ 5 w 75"/>
                <a:gd name="T11" fmla="*/ 25 h 44"/>
                <a:gd name="T12" fmla="*/ 2 w 75"/>
                <a:gd name="T13" fmla="*/ 23 h 44"/>
                <a:gd name="T14" fmla="*/ 0 w 75"/>
                <a:gd name="T15" fmla="*/ 20 h 44"/>
                <a:gd name="T16" fmla="*/ 0 w 75"/>
                <a:gd name="T17" fmla="*/ 14 h 44"/>
                <a:gd name="T18" fmla="*/ 5 w 75"/>
                <a:gd name="T19" fmla="*/ 11 h 44"/>
                <a:gd name="T20" fmla="*/ 12 w 75"/>
                <a:gd name="T21" fmla="*/ 6 h 44"/>
                <a:gd name="T22" fmla="*/ 13 w 75"/>
                <a:gd name="T23" fmla="*/ 3 h 44"/>
                <a:gd name="T24" fmla="*/ 18 w 75"/>
                <a:gd name="T25" fmla="*/ 0 h 44"/>
                <a:gd name="T26" fmla="*/ 23 w 75"/>
                <a:gd name="T27" fmla="*/ 1 h 44"/>
                <a:gd name="T28" fmla="*/ 25 w 75"/>
                <a:gd name="T29" fmla="*/ 3 h 44"/>
                <a:gd name="T30" fmla="*/ 34 w 75"/>
                <a:gd name="T31" fmla="*/ 3 h 44"/>
                <a:gd name="T32" fmla="*/ 41 w 75"/>
                <a:gd name="T33" fmla="*/ 0 h 44"/>
                <a:gd name="T34" fmla="*/ 45 w 75"/>
                <a:gd name="T35" fmla="*/ 0 h 44"/>
                <a:gd name="T36" fmla="*/ 53 w 75"/>
                <a:gd name="T37" fmla="*/ 1 h 44"/>
                <a:gd name="T38" fmla="*/ 59 w 75"/>
                <a:gd name="T39" fmla="*/ 2 h 44"/>
                <a:gd name="T40" fmla="*/ 63 w 75"/>
                <a:gd name="T41" fmla="*/ 2 h 44"/>
                <a:gd name="T42" fmla="*/ 67 w 75"/>
                <a:gd name="T43" fmla="*/ 5 h 44"/>
                <a:gd name="T44" fmla="*/ 67 w 75"/>
                <a:gd name="T45" fmla="*/ 6 h 44"/>
                <a:gd name="T46" fmla="*/ 63 w 75"/>
                <a:gd name="T47" fmla="*/ 5 h 44"/>
                <a:gd name="T48" fmla="*/ 63 w 75"/>
                <a:gd name="T49" fmla="*/ 9 h 44"/>
                <a:gd name="T50" fmla="*/ 64 w 75"/>
                <a:gd name="T51" fmla="*/ 10 h 44"/>
                <a:gd name="T52" fmla="*/ 69 w 75"/>
                <a:gd name="T53" fmla="*/ 10 h 44"/>
                <a:gd name="T54" fmla="*/ 69 w 75"/>
                <a:gd name="T55" fmla="*/ 9 h 44"/>
                <a:gd name="T56" fmla="*/ 69 w 75"/>
                <a:gd name="T57" fmla="*/ 7 h 44"/>
                <a:gd name="T58" fmla="*/ 74 w 75"/>
                <a:gd name="T59" fmla="*/ 11 h 44"/>
                <a:gd name="T60" fmla="*/ 74 w 75"/>
                <a:gd name="T61" fmla="*/ 15 h 44"/>
                <a:gd name="T62" fmla="*/ 68 w 75"/>
                <a:gd name="T63" fmla="*/ 15 h 44"/>
                <a:gd name="T64" fmla="*/ 65 w 75"/>
                <a:gd name="T65" fmla="*/ 17 h 44"/>
                <a:gd name="T66" fmla="*/ 57 w 75"/>
                <a:gd name="T67" fmla="*/ 20 h 44"/>
                <a:gd name="T68" fmla="*/ 55 w 75"/>
                <a:gd name="T69" fmla="*/ 17 h 44"/>
                <a:gd name="T70" fmla="*/ 50 w 75"/>
                <a:gd name="T71" fmla="*/ 21 h 44"/>
                <a:gd name="T72" fmla="*/ 49 w 75"/>
                <a:gd name="T73" fmla="*/ 25 h 44"/>
                <a:gd name="T74" fmla="*/ 42 w 75"/>
                <a:gd name="T75" fmla="*/ 29 h 44"/>
                <a:gd name="T76" fmla="*/ 37 w 75"/>
                <a:gd name="T77" fmla="*/ 29 h 44"/>
                <a:gd name="T78" fmla="*/ 34 w 75"/>
                <a:gd name="T79" fmla="*/ 32 h 44"/>
                <a:gd name="T80" fmla="*/ 29 w 75"/>
                <a:gd name="T81" fmla="*/ 32 h 44"/>
                <a:gd name="T82" fmla="*/ 29 w 75"/>
                <a:gd name="T83" fmla="*/ 39 h 44"/>
                <a:gd name="T84" fmla="*/ 25 w 75"/>
                <a:gd name="T85" fmla="*/ 44 h 44"/>
                <a:gd name="T86" fmla="*/ 22 w 75"/>
                <a:gd name="T87" fmla="*/ 44 h 44"/>
                <a:gd name="T88" fmla="*/ 20 w 75"/>
                <a:gd name="T89" fmla="*/ 41 h 44"/>
                <a:gd name="T90" fmla="*/ 17 w 75"/>
                <a:gd name="T91" fmla="*/ 37 h 4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5"/>
                <a:gd name="T139" fmla="*/ 0 h 44"/>
                <a:gd name="T140" fmla="*/ 75 w 75"/>
                <a:gd name="T141" fmla="*/ 44 h 4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5" h="44">
                  <a:moveTo>
                    <a:pt x="17" y="37"/>
                  </a:moveTo>
                  <a:cubicBezTo>
                    <a:pt x="17" y="35"/>
                    <a:pt x="18" y="34"/>
                    <a:pt x="17" y="32"/>
                  </a:cubicBezTo>
                  <a:cubicBezTo>
                    <a:pt x="17" y="30"/>
                    <a:pt x="16" y="30"/>
                    <a:pt x="15" y="29"/>
                  </a:cubicBezTo>
                  <a:cubicBezTo>
                    <a:pt x="13" y="29"/>
                    <a:pt x="11" y="31"/>
                    <a:pt x="9" y="30"/>
                  </a:cubicBezTo>
                  <a:cubicBezTo>
                    <a:pt x="8" y="29"/>
                    <a:pt x="10" y="27"/>
                    <a:pt x="9" y="26"/>
                  </a:cubicBezTo>
                  <a:cubicBezTo>
                    <a:pt x="8" y="25"/>
                    <a:pt x="6" y="25"/>
                    <a:pt x="5" y="25"/>
                  </a:cubicBezTo>
                  <a:cubicBezTo>
                    <a:pt x="4" y="24"/>
                    <a:pt x="3" y="24"/>
                    <a:pt x="2" y="23"/>
                  </a:cubicBezTo>
                  <a:cubicBezTo>
                    <a:pt x="1" y="22"/>
                    <a:pt x="0" y="21"/>
                    <a:pt x="0" y="20"/>
                  </a:cubicBezTo>
                  <a:cubicBezTo>
                    <a:pt x="0" y="18"/>
                    <a:pt x="0" y="16"/>
                    <a:pt x="0" y="14"/>
                  </a:cubicBezTo>
                  <a:cubicBezTo>
                    <a:pt x="1" y="13"/>
                    <a:pt x="3" y="12"/>
                    <a:pt x="5" y="11"/>
                  </a:cubicBezTo>
                  <a:cubicBezTo>
                    <a:pt x="7" y="9"/>
                    <a:pt x="10" y="8"/>
                    <a:pt x="12" y="6"/>
                  </a:cubicBezTo>
                  <a:cubicBezTo>
                    <a:pt x="13" y="6"/>
                    <a:pt x="12" y="4"/>
                    <a:pt x="13" y="3"/>
                  </a:cubicBezTo>
                  <a:cubicBezTo>
                    <a:pt x="14" y="2"/>
                    <a:pt x="16" y="1"/>
                    <a:pt x="18" y="0"/>
                  </a:cubicBezTo>
                  <a:cubicBezTo>
                    <a:pt x="20" y="0"/>
                    <a:pt x="21" y="0"/>
                    <a:pt x="23" y="1"/>
                  </a:cubicBezTo>
                  <a:cubicBezTo>
                    <a:pt x="24" y="1"/>
                    <a:pt x="24" y="3"/>
                    <a:pt x="25" y="3"/>
                  </a:cubicBezTo>
                  <a:cubicBezTo>
                    <a:pt x="28" y="4"/>
                    <a:pt x="31" y="4"/>
                    <a:pt x="34" y="3"/>
                  </a:cubicBezTo>
                  <a:cubicBezTo>
                    <a:pt x="37" y="3"/>
                    <a:pt x="39" y="1"/>
                    <a:pt x="41" y="0"/>
                  </a:cubicBezTo>
                  <a:cubicBezTo>
                    <a:pt x="43" y="0"/>
                    <a:pt x="44" y="0"/>
                    <a:pt x="45" y="0"/>
                  </a:cubicBezTo>
                  <a:cubicBezTo>
                    <a:pt x="48" y="0"/>
                    <a:pt x="51" y="0"/>
                    <a:pt x="53" y="1"/>
                  </a:cubicBezTo>
                  <a:cubicBezTo>
                    <a:pt x="55" y="1"/>
                    <a:pt x="57" y="2"/>
                    <a:pt x="59" y="2"/>
                  </a:cubicBezTo>
                  <a:cubicBezTo>
                    <a:pt x="60" y="2"/>
                    <a:pt x="62" y="1"/>
                    <a:pt x="63" y="2"/>
                  </a:cubicBezTo>
                  <a:cubicBezTo>
                    <a:pt x="65" y="2"/>
                    <a:pt x="66" y="4"/>
                    <a:pt x="67" y="5"/>
                  </a:cubicBezTo>
                  <a:cubicBezTo>
                    <a:pt x="67" y="6"/>
                    <a:pt x="67" y="6"/>
                    <a:pt x="67" y="6"/>
                  </a:cubicBezTo>
                  <a:cubicBezTo>
                    <a:pt x="66" y="6"/>
                    <a:pt x="64" y="5"/>
                    <a:pt x="63" y="5"/>
                  </a:cubicBezTo>
                  <a:cubicBezTo>
                    <a:pt x="62" y="6"/>
                    <a:pt x="63" y="8"/>
                    <a:pt x="63" y="9"/>
                  </a:cubicBezTo>
                  <a:cubicBezTo>
                    <a:pt x="63" y="9"/>
                    <a:pt x="64" y="10"/>
                    <a:pt x="64" y="10"/>
                  </a:cubicBezTo>
                  <a:cubicBezTo>
                    <a:pt x="66" y="11"/>
                    <a:pt x="67" y="11"/>
                    <a:pt x="69" y="10"/>
                  </a:cubicBezTo>
                  <a:cubicBezTo>
                    <a:pt x="69" y="10"/>
                    <a:pt x="69" y="9"/>
                    <a:pt x="69" y="9"/>
                  </a:cubicBezTo>
                  <a:cubicBezTo>
                    <a:pt x="69" y="8"/>
                    <a:pt x="68" y="6"/>
                    <a:pt x="69" y="7"/>
                  </a:cubicBezTo>
                  <a:cubicBezTo>
                    <a:pt x="71" y="8"/>
                    <a:pt x="73" y="9"/>
                    <a:pt x="74" y="11"/>
                  </a:cubicBezTo>
                  <a:cubicBezTo>
                    <a:pt x="75" y="12"/>
                    <a:pt x="74" y="14"/>
                    <a:pt x="74" y="15"/>
                  </a:cubicBezTo>
                  <a:cubicBezTo>
                    <a:pt x="72" y="15"/>
                    <a:pt x="70" y="14"/>
                    <a:pt x="68" y="15"/>
                  </a:cubicBezTo>
                  <a:cubicBezTo>
                    <a:pt x="67" y="15"/>
                    <a:pt x="66" y="17"/>
                    <a:pt x="65" y="17"/>
                  </a:cubicBezTo>
                  <a:cubicBezTo>
                    <a:pt x="62" y="18"/>
                    <a:pt x="59" y="20"/>
                    <a:pt x="57" y="20"/>
                  </a:cubicBezTo>
                  <a:cubicBezTo>
                    <a:pt x="55" y="20"/>
                    <a:pt x="56" y="17"/>
                    <a:pt x="55" y="17"/>
                  </a:cubicBezTo>
                  <a:cubicBezTo>
                    <a:pt x="53" y="17"/>
                    <a:pt x="51" y="19"/>
                    <a:pt x="50" y="21"/>
                  </a:cubicBezTo>
                  <a:cubicBezTo>
                    <a:pt x="49" y="22"/>
                    <a:pt x="50" y="24"/>
                    <a:pt x="49" y="25"/>
                  </a:cubicBezTo>
                  <a:cubicBezTo>
                    <a:pt x="47" y="27"/>
                    <a:pt x="45" y="28"/>
                    <a:pt x="42" y="29"/>
                  </a:cubicBezTo>
                  <a:cubicBezTo>
                    <a:pt x="40" y="29"/>
                    <a:pt x="38" y="29"/>
                    <a:pt x="37" y="29"/>
                  </a:cubicBezTo>
                  <a:cubicBezTo>
                    <a:pt x="35" y="30"/>
                    <a:pt x="35" y="31"/>
                    <a:pt x="34" y="32"/>
                  </a:cubicBezTo>
                  <a:cubicBezTo>
                    <a:pt x="32" y="32"/>
                    <a:pt x="30" y="31"/>
                    <a:pt x="29" y="32"/>
                  </a:cubicBezTo>
                  <a:cubicBezTo>
                    <a:pt x="28" y="34"/>
                    <a:pt x="30" y="37"/>
                    <a:pt x="29" y="39"/>
                  </a:cubicBezTo>
                  <a:cubicBezTo>
                    <a:pt x="28" y="41"/>
                    <a:pt x="27" y="42"/>
                    <a:pt x="25" y="44"/>
                  </a:cubicBezTo>
                  <a:cubicBezTo>
                    <a:pt x="24" y="44"/>
                    <a:pt x="23" y="44"/>
                    <a:pt x="22" y="44"/>
                  </a:cubicBezTo>
                  <a:cubicBezTo>
                    <a:pt x="21" y="43"/>
                    <a:pt x="20" y="42"/>
                    <a:pt x="20" y="41"/>
                  </a:cubicBezTo>
                  <a:cubicBezTo>
                    <a:pt x="19" y="40"/>
                    <a:pt x="18" y="38"/>
                    <a:pt x="17" y="3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5" name="Freeform 772"/>
            <p:cNvSpPr>
              <a:spLocks noChangeAspect="1"/>
            </p:cNvSpPr>
            <p:nvPr/>
          </p:nvSpPr>
          <p:spPr bwMode="auto">
            <a:xfrm>
              <a:off x="2245011" y="3780555"/>
              <a:ext cx="101591" cy="119428"/>
            </a:xfrm>
            <a:custGeom>
              <a:avLst/>
              <a:gdLst>
                <a:gd name="T0" fmla="*/ 26 w 58"/>
                <a:gd name="T1" fmla="*/ 55 h 63"/>
                <a:gd name="T2" fmla="*/ 35 w 58"/>
                <a:gd name="T3" fmla="*/ 59 h 63"/>
                <a:gd name="T4" fmla="*/ 39 w 58"/>
                <a:gd name="T5" fmla="*/ 59 h 63"/>
                <a:gd name="T6" fmla="*/ 43 w 58"/>
                <a:gd name="T7" fmla="*/ 62 h 63"/>
                <a:gd name="T8" fmla="*/ 50 w 58"/>
                <a:gd name="T9" fmla="*/ 62 h 63"/>
                <a:gd name="T10" fmla="*/ 51 w 58"/>
                <a:gd name="T11" fmla="*/ 59 h 63"/>
                <a:gd name="T12" fmla="*/ 48 w 58"/>
                <a:gd name="T13" fmla="*/ 53 h 63"/>
                <a:gd name="T14" fmla="*/ 50 w 58"/>
                <a:gd name="T15" fmla="*/ 46 h 63"/>
                <a:gd name="T16" fmla="*/ 49 w 58"/>
                <a:gd name="T17" fmla="*/ 40 h 63"/>
                <a:gd name="T18" fmla="*/ 52 w 58"/>
                <a:gd name="T19" fmla="*/ 35 h 63"/>
                <a:gd name="T20" fmla="*/ 52 w 58"/>
                <a:gd name="T21" fmla="*/ 22 h 63"/>
                <a:gd name="T22" fmla="*/ 57 w 58"/>
                <a:gd name="T23" fmla="*/ 13 h 63"/>
                <a:gd name="T24" fmla="*/ 57 w 58"/>
                <a:gd name="T25" fmla="*/ 6 h 63"/>
                <a:gd name="T26" fmla="*/ 58 w 58"/>
                <a:gd name="T27" fmla="*/ 1 h 63"/>
                <a:gd name="T28" fmla="*/ 52 w 58"/>
                <a:gd name="T29" fmla="*/ 1 h 63"/>
                <a:gd name="T30" fmla="*/ 49 w 58"/>
                <a:gd name="T31" fmla="*/ 3 h 63"/>
                <a:gd name="T32" fmla="*/ 41 w 58"/>
                <a:gd name="T33" fmla="*/ 6 h 63"/>
                <a:gd name="T34" fmla="*/ 39 w 58"/>
                <a:gd name="T35" fmla="*/ 3 h 63"/>
                <a:gd name="T36" fmla="*/ 34 w 58"/>
                <a:gd name="T37" fmla="*/ 7 h 63"/>
                <a:gd name="T38" fmla="*/ 33 w 58"/>
                <a:gd name="T39" fmla="*/ 11 h 63"/>
                <a:gd name="T40" fmla="*/ 26 w 58"/>
                <a:gd name="T41" fmla="*/ 15 h 63"/>
                <a:gd name="T42" fmla="*/ 21 w 58"/>
                <a:gd name="T43" fmla="*/ 15 h 63"/>
                <a:gd name="T44" fmla="*/ 18 w 58"/>
                <a:gd name="T45" fmla="*/ 18 h 63"/>
                <a:gd name="T46" fmla="*/ 13 w 58"/>
                <a:gd name="T47" fmla="*/ 18 h 63"/>
                <a:gd name="T48" fmla="*/ 13 w 58"/>
                <a:gd name="T49" fmla="*/ 25 h 63"/>
                <a:gd name="T50" fmla="*/ 9 w 58"/>
                <a:gd name="T51" fmla="*/ 30 h 63"/>
                <a:gd name="T52" fmla="*/ 6 w 58"/>
                <a:gd name="T53" fmla="*/ 30 h 63"/>
                <a:gd name="T54" fmla="*/ 4 w 58"/>
                <a:gd name="T55" fmla="*/ 31 h 63"/>
                <a:gd name="T56" fmla="*/ 1 w 58"/>
                <a:gd name="T57" fmla="*/ 28 h 63"/>
                <a:gd name="T58" fmla="*/ 1 w 58"/>
                <a:gd name="T59" fmla="*/ 32 h 63"/>
                <a:gd name="T60" fmla="*/ 13 w 58"/>
                <a:gd name="T61" fmla="*/ 45 h 63"/>
                <a:gd name="T62" fmla="*/ 23 w 58"/>
                <a:gd name="T63" fmla="*/ 56 h 63"/>
                <a:gd name="T64" fmla="*/ 25 w 58"/>
                <a:gd name="T65" fmla="*/ 55 h 63"/>
                <a:gd name="T66" fmla="*/ 23 w 58"/>
                <a:gd name="T67" fmla="*/ 50 h 63"/>
                <a:gd name="T68" fmla="*/ 22 w 58"/>
                <a:gd name="T69" fmla="*/ 43 h 63"/>
                <a:gd name="T70" fmla="*/ 23 w 58"/>
                <a:gd name="T71" fmla="*/ 42 h 63"/>
                <a:gd name="T72" fmla="*/ 30 w 58"/>
                <a:gd name="T73" fmla="*/ 47 h 63"/>
                <a:gd name="T74" fmla="*/ 36 w 58"/>
                <a:gd name="T75" fmla="*/ 54 h 63"/>
                <a:gd name="T76" fmla="*/ 36 w 58"/>
                <a:gd name="T77" fmla="*/ 57 h 63"/>
                <a:gd name="T78" fmla="*/ 27 w 58"/>
                <a:gd name="T79" fmla="*/ 53 h 63"/>
                <a:gd name="T80" fmla="*/ 26 w 58"/>
                <a:gd name="T81" fmla="*/ 55 h 6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8"/>
                <a:gd name="T124" fmla="*/ 0 h 63"/>
                <a:gd name="T125" fmla="*/ 58 w 58"/>
                <a:gd name="T126" fmla="*/ 63 h 6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8" h="63">
                  <a:moveTo>
                    <a:pt x="26" y="55"/>
                  </a:moveTo>
                  <a:cubicBezTo>
                    <a:pt x="30" y="55"/>
                    <a:pt x="31" y="58"/>
                    <a:pt x="35" y="59"/>
                  </a:cubicBezTo>
                  <a:cubicBezTo>
                    <a:pt x="36" y="59"/>
                    <a:pt x="38" y="58"/>
                    <a:pt x="39" y="59"/>
                  </a:cubicBezTo>
                  <a:cubicBezTo>
                    <a:pt x="41" y="59"/>
                    <a:pt x="41" y="62"/>
                    <a:pt x="43" y="62"/>
                  </a:cubicBezTo>
                  <a:cubicBezTo>
                    <a:pt x="45" y="63"/>
                    <a:pt x="48" y="63"/>
                    <a:pt x="50" y="62"/>
                  </a:cubicBezTo>
                  <a:cubicBezTo>
                    <a:pt x="51" y="62"/>
                    <a:pt x="51" y="60"/>
                    <a:pt x="51" y="59"/>
                  </a:cubicBezTo>
                  <a:cubicBezTo>
                    <a:pt x="50" y="57"/>
                    <a:pt x="48" y="55"/>
                    <a:pt x="48" y="53"/>
                  </a:cubicBezTo>
                  <a:cubicBezTo>
                    <a:pt x="48" y="50"/>
                    <a:pt x="50" y="48"/>
                    <a:pt x="50" y="46"/>
                  </a:cubicBezTo>
                  <a:cubicBezTo>
                    <a:pt x="50" y="44"/>
                    <a:pt x="48" y="42"/>
                    <a:pt x="49" y="40"/>
                  </a:cubicBezTo>
                  <a:cubicBezTo>
                    <a:pt x="49" y="38"/>
                    <a:pt x="52" y="37"/>
                    <a:pt x="52" y="35"/>
                  </a:cubicBezTo>
                  <a:cubicBezTo>
                    <a:pt x="53" y="31"/>
                    <a:pt x="51" y="26"/>
                    <a:pt x="52" y="22"/>
                  </a:cubicBezTo>
                  <a:cubicBezTo>
                    <a:pt x="53" y="18"/>
                    <a:pt x="56" y="16"/>
                    <a:pt x="57" y="13"/>
                  </a:cubicBezTo>
                  <a:cubicBezTo>
                    <a:pt x="58" y="11"/>
                    <a:pt x="57" y="8"/>
                    <a:pt x="57" y="6"/>
                  </a:cubicBezTo>
                  <a:cubicBezTo>
                    <a:pt x="57" y="4"/>
                    <a:pt x="57" y="3"/>
                    <a:pt x="58" y="1"/>
                  </a:cubicBezTo>
                  <a:cubicBezTo>
                    <a:pt x="56" y="1"/>
                    <a:pt x="54" y="0"/>
                    <a:pt x="52" y="1"/>
                  </a:cubicBezTo>
                  <a:cubicBezTo>
                    <a:pt x="51" y="1"/>
                    <a:pt x="50" y="3"/>
                    <a:pt x="49" y="3"/>
                  </a:cubicBezTo>
                  <a:cubicBezTo>
                    <a:pt x="46" y="4"/>
                    <a:pt x="43" y="6"/>
                    <a:pt x="41" y="6"/>
                  </a:cubicBezTo>
                  <a:cubicBezTo>
                    <a:pt x="39" y="6"/>
                    <a:pt x="40" y="3"/>
                    <a:pt x="39" y="3"/>
                  </a:cubicBezTo>
                  <a:cubicBezTo>
                    <a:pt x="37" y="3"/>
                    <a:pt x="35" y="5"/>
                    <a:pt x="34" y="7"/>
                  </a:cubicBezTo>
                  <a:cubicBezTo>
                    <a:pt x="33" y="8"/>
                    <a:pt x="34" y="10"/>
                    <a:pt x="33" y="11"/>
                  </a:cubicBezTo>
                  <a:cubicBezTo>
                    <a:pt x="31" y="13"/>
                    <a:pt x="29" y="14"/>
                    <a:pt x="26" y="15"/>
                  </a:cubicBezTo>
                  <a:cubicBezTo>
                    <a:pt x="24" y="15"/>
                    <a:pt x="22" y="15"/>
                    <a:pt x="21" y="15"/>
                  </a:cubicBezTo>
                  <a:cubicBezTo>
                    <a:pt x="19" y="16"/>
                    <a:pt x="19" y="17"/>
                    <a:pt x="18" y="18"/>
                  </a:cubicBezTo>
                  <a:cubicBezTo>
                    <a:pt x="16" y="18"/>
                    <a:pt x="14" y="17"/>
                    <a:pt x="13" y="18"/>
                  </a:cubicBezTo>
                  <a:cubicBezTo>
                    <a:pt x="12" y="20"/>
                    <a:pt x="14" y="23"/>
                    <a:pt x="13" y="25"/>
                  </a:cubicBezTo>
                  <a:cubicBezTo>
                    <a:pt x="12" y="27"/>
                    <a:pt x="11" y="28"/>
                    <a:pt x="9" y="30"/>
                  </a:cubicBezTo>
                  <a:cubicBezTo>
                    <a:pt x="8" y="30"/>
                    <a:pt x="7" y="30"/>
                    <a:pt x="6" y="30"/>
                  </a:cubicBezTo>
                  <a:cubicBezTo>
                    <a:pt x="5" y="30"/>
                    <a:pt x="4" y="32"/>
                    <a:pt x="4" y="31"/>
                  </a:cubicBezTo>
                  <a:cubicBezTo>
                    <a:pt x="3" y="31"/>
                    <a:pt x="2" y="28"/>
                    <a:pt x="1" y="28"/>
                  </a:cubicBezTo>
                  <a:cubicBezTo>
                    <a:pt x="0" y="29"/>
                    <a:pt x="0" y="31"/>
                    <a:pt x="1" y="32"/>
                  </a:cubicBezTo>
                  <a:cubicBezTo>
                    <a:pt x="4" y="37"/>
                    <a:pt x="9" y="41"/>
                    <a:pt x="13" y="45"/>
                  </a:cubicBezTo>
                  <a:cubicBezTo>
                    <a:pt x="17" y="49"/>
                    <a:pt x="19" y="53"/>
                    <a:pt x="23" y="56"/>
                  </a:cubicBezTo>
                  <a:cubicBezTo>
                    <a:pt x="24" y="56"/>
                    <a:pt x="24" y="55"/>
                    <a:pt x="25" y="55"/>
                  </a:cubicBezTo>
                  <a:cubicBezTo>
                    <a:pt x="25" y="53"/>
                    <a:pt x="23" y="52"/>
                    <a:pt x="23" y="50"/>
                  </a:cubicBezTo>
                  <a:cubicBezTo>
                    <a:pt x="22" y="48"/>
                    <a:pt x="22" y="45"/>
                    <a:pt x="22" y="43"/>
                  </a:cubicBezTo>
                  <a:cubicBezTo>
                    <a:pt x="22" y="42"/>
                    <a:pt x="23" y="42"/>
                    <a:pt x="23" y="42"/>
                  </a:cubicBezTo>
                  <a:cubicBezTo>
                    <a:pt x="26" y="43"/>
                    <a:pt x="28" y="45"/>
                    <a:pt x="30" y="47"/>
                  </a:cubicBezTo>
                  <a:cubicBezTo>
                    <a:pt x="32" y="49"/>
                    <a:pt x="34" y="51"/>
                    <a:pt x="36" y="54"/>
                  </a:cubicBezTo>
                  <a:cubicBezTo>
                    <a:pt x="36" y="55"/>
                    <a:pt x="37" y="57"/>
                    <a:pt x="36" y="57"/>
                  </a:cubicBezTo>
                  <a:cubicBezTo>
                    <a:pt x="32" y="57"/>
                    <a:pt x="30" y="54"/>
                    <a:pt x="27" y="53"/>
                  </a:cubicBezTo>
                  <a:cubicBezTo>
                    <a:pt x="26" y="53"/>
                    <a:pt x="26" y="54"/>
                    <a:pt x="26" y="55"/>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6" name="Freeform 773"/>
            <p:cNvSpPr>
              <a:spLocks noChangeAspect="1"/>
            </p:cNvSpPr>
            <p:nvPr/>
          </p:nvSpPr>
          <p:spPr bwMode="auto">
            <a:xfrm>
              <a:off x="2349777" y="3928269"/>
              <a:ext cx="122227" cy="70713"/>
            </a:xfrm>
            <a:custGeom>
              <a:avLst/>
              <a:gdLst>
                <a:gd name="T0" fmla="*/ 63 w 70"/>
                <a:gd name="T1" fmla="*/ 33 h 36"/>
                <a:gd name="T2" fmla="*/ 66 w 70"/>
                <a:gd name="T3" fmla="*/ 29 h 36"/>
                <a:gd name="T4" fmla="*/ 69 w 70"/>
                <a:gd name="T5" fmla="*/ 29 h 36"/>
                <a:gd name="T6" fmla="*/ 70 w 70"/>
                <a:gd name="T7" fmla="*/ 22 h 36"/>
                <a:gd name="T8" fmla="*/ 68 w 70"/>
                <a:gd name="T9" fmla="*/ 18 h 36"/>
                <a:gd name="T10" fmla="*/ 70 w 70"/>
                <a:gd name="T11" fmla="*/ 15 h 36"/>
                <a:gd name="T12" fmla="*/ 64 w 70"/>
                <a:gd name="T13" fmla="*/ 8 h 36"/>
                <a:gd name="T14" fmla="*/ 54 w 70"/>
                <a:gd name="T15" fmla="*/ 5 h 36"/>
                <a:gd name="T16" fmla="*/ 47 w 70"/>
                <a:gd name="T17" fmla="*/ 1 h 36"/>
                <a:gd name="T18" fmla="*/ 42 w 70"/>
                <a:gd name="T19" fmla="*/ 4 h 36"/>
                <a:gd name="T20" fmla="*/ 33 w 70"/>
                <a:gd name="T21" fmla="*/ 6 h 36"/>
                <a:gd name="T22" fmla="*/ 22 w 70"/>
                <a:gd name="T23" fmla="*/ 12 h 36"/>
                <a:gd name="T24" fmla="*/ 16 w 70"/>
                <a:gd name="T25" fmla="*/ 10 h 36"/>
                <a:gd name="T26" fmla="*/ 11 w 70"/>
                <a:gd name="T27" fmla="*/ 10 h 36"/>
                <a:gd name="T28" fmla="*/ 8 w 70"/>
                <a:gd name="T29" fmla="*/ 4 h 36"/>
                <a:gd name="T30" fmla="*/ 3 w 70"/>
                <a:gd name="T31" fmla="*/ 1 h 36"/>
                <a:gd name="T32" fmla="*/ 2 w 70"/>
                <a:gd name="T33" fmla="*/ 7 h 36"/>
                <a:gd name="T34" fmla="*/ 5 w 70"/>
                <a:gd name="T35" fmla="*/ 11 h 36"/>
                <a:gd name="T36" fmla="*/ 2 w 70"/>
                <a:gd name="T37" fmla="*/ 14 h 36"/>
                <a:gd name="T38" fmla="*/ 2 w 70"/>
                <a:gd name="T39" fmla="*/ 18 h 36"/>
                <a:gd name="T40" fmla="*/ 0 w 70"/>
                <a:gd name="T41" fmla="*/ 21 h 36"/>
                <a:gd name="T42" fmla="*/ 9 w 70"/>
                <a:gd name="T43" fmla="*/ 21 h 36"/>
                <a:gd name="T44" fmla="*/ 16 w 70"/>
                <a:gd name="T45" fmla="*/ 21 h 36"/>
                <a:gd name="T46" fmla="*/ 18 w 70"/>
                <a:gd name="T47" fmla="*/ 27 h 36"/>
                <a:gd name="T48" fmla="*/ 20 w 70"/>
                <a:gd name="T49" fmla="*/ 30 h 36"/>
                <a:gd name="T50" fmla="*/ 23 w 70"/>
                <a:gd name="T51" fmla="*/ 25 h 36"/>
                <a:gd name="T52" fmla="*/ 25 w 70"/>
                <a:gd name="T53" fmla="*/ 31 h 36"/>
                <a:gd name="T54" fmla="*/ 29 w 70"/>
                <a:gd name="T55" fmla="*/ 35 h 36"/>
                <a:gd name="T56" fmla="*/ 37 w 70"/>
                <a:gd name="T57" fmla="*/ 32 h 36"/>
                <a:gd name="T58" fmla="*/ 34 w 70"/>
                <a:gd name="T59" fmla="*/ 26 h 36"/>
                <a:gd name="T60" fmla="*/ 31 w 70"/>
                <a:gd name="T61" fmla="*/ 21 h 36"/>
                <a:gd name="T62" fmla="*/ 35 w 70"/>
                <a:gd name="T63" fmla="*/ 19 h 36"/>
                <a:gd name="T64" fmla="*/ 39 w 70"/>
                <a:gd name="T65" fmla="*/ 16 h 36"/>
                <a:gd name="T66" fmla="*/ 39 w 70"/>
                <a:gd name="T67" fmla="*/ 11 h 36"/>
                <a:gd name="T68" fmla="*/ 47 w 70"/>
                <a:gd name="T69" fmla="*/ 8 h 36"/>
                <a:gd name="T70" fmla="*/ 54 w 70"/>
                <a:gd name="T71" fmla="*/ 13 h 36"/>
                <a:gd name="T72" fmla="*/ 58 w 70"/>
                <a:gd name="T73" fmla="*/ 15 h 36"/>
                <a:gd name="T74" fmla="*/ 60 w 70"/>
                <a:gd name="T75" fmla="*/ 22 h 36"/>
                <a:gd name="T76" fmla="*/ 57 w 70"/>
                <a:gd name="T77" fmla="*/ 23 h 36"/>
                <a:gd name="T78" fmla="*/ 59 w 70"/>
                <a:gd name="T79" fmla="*/ 29 h 36"/>
                <a:gd name="T80" fmla="*/ 63 w 70"/>
                <a:gd name="T81" fmla="*/ 33 h 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0"/>
                <a:gd name="T124" fmla="*/ 0 h 36"/>
                <a:gd name="T125" fmla="*/ 70 w 70"/>
                <a:gd name="T126" fmla="*/ 36 h 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0" h="36">
                  <a:moveTo>
                    <a:pt x="63" y="33"/>
                  </a:moveTo>
                  <a:cubicBezTo>
                    <a:pt x="64" y="32"/>
                    <a:pt x="65" y="30"/>
                    <a:pt x="66" y="29"/>
                  </a:cubicBezTo>
                  <a:cubicBezTo>
                    <a:pt x="67" y="28"/>
                    <a:pt x="69" y="30"/>
                    <a:pt x="69" y="29"/>
                  </a:cubicBezTo>
                  <a:cubicBezTo>
                    <a:pt x="70" y="27"/>
                    <a:pt x="70" y="25"/>
                    <a:pt x="70" y="22"/>
                  </a:cubicBezTo>
                  <a:cubicBezTo>
                    <a:pt x="70" y="21"/>
                    <a:pt x="68" y="19"/>
                    <a:pt x="68" y="18"/>
                  </a:cubicBezTo>
                  <a:cubicBezTo>
                    <a:pt x="68" y="16"/>
                    <a:pt x="69" y="16"/>
                    <a:pt x="70" y="15"/>
                  </a:cubicBezTo>
                  <a:cubicBezTo>
                    <a:pt x="68" y="12"/>
                    <a:pt x="67" y="10"/>
                    <a:pt x="64" y="8"/>
                  </a:cubicBezTo>
                  <a:cubicBezTo>
                    <a:pt x="61" y="6"/>
                    <a:pt x="58" y="7"/>
                    <a:pt x="54" y="5"/>
                  </a:cubicBezTo>
                  <a:cubicBezTo>
                    <a:pt x="52" y="4"/>
                    <a:pt x="50" y="1"/>
                    <a:pt x="47" y="1"/>
                  </a:cubicBezTo>
                  <a:cubicBezTo>
                    <a:pt x="45" y="0"/>
                    <a:pt x="44" y="4"/>
                    <a:pt x="42" y="4"/>
                  </a:cubicBezTo>
                  <a:cubicBezTo>
                    <a:pt x="39" y="5"/>
                    <a:pt x="35" y="5"/>
                    <a:pt x="33" y="6"/>
                  </a:cubicBezTo>
                  <a:cubicBezTo>
                    <a:pt x="29" y="7"/>
                    <a:pt x="26" y="11"/>
                    <a:pt x="22" y="12"/>
                  </a:cubicBezTo>
                  <a:cubicBezTo>
                    <a:pt x="20" y="13"/>
                    <a:pt x="18" y="10"/>
                    <a:pt x="16" y="10"/>
                  </a:cubicBezTo>
                  <a:cubicBezTo>
                    <a:pt x="14" y="10"/>
                    <a:pt x="12" y="11"/>
                    <a:pt x="11" y="10"/>
                  </a:cubicBezTo>
                  <a:cubicBezTo>
                    <a:pt x="9" y="9"/>
                    <a:pt x="9" y="6"/>
                    <a:pt x="8" y="4"/>
                  </a:cubicBezTo>
                  <a:cubicBezTo>
                    <a:pt x="7" y="3"/>
                    <a:pt x="4" y="2"/>
                    <a:pt x="3" y="1"/>
                  </a:cubicBezTo>
                  <a:cubicBezTo>
                    <a:pt x="3" y="3"/>
                    <a:pt x="1" y="5"/>
                    <a:pt x="2" y="7"/>
                  </a:cubicBezTo>
                  <a:cubicBezTo>
                    <a:pt x="2" y="9"/>
                    <a:pt x="5" y="9"/>
                    <a:pt x="5" y="11"/>
                  </a:cubicBezTo>
                  <a:cubicBezTo>
                    <a:pt x="5" y="12"/>
                    <a:pt x="2" y="12"/>
                    <a:pt x="2" y="14"/>
                  </a:cubicBezTo>
                  <a:cubicBezTo>
                    <a:pt x="1" y="15"/>
                    <a:pt x="2" y="16"/>
                    <a:pt x="2" y="18"/>
                  </a:cubicBezTo>
                  <a:cubicBezTo>
                    <a:pt x="2" y="19"/>
                    <a:pt x="1" y="20"/>
                    <a:pt x="0" y="21"/>
                  </a:cubicBezTo>
                  <a:cubicBezTo>
                    <a:pt x="3" y="21"/>
                    <a:pt x="6" y="21"/>
                    <a:pt x="9" y="21"/>
                  </a:cubicBezTo>
                  <a:cubicBezTo>
                    <a:pt x="11" y="21"/>
                    <a:pt x="14" y="20"/>
                    <a:pt x="16" y="21"/>
                  </a:cubicBezTo>
                  <a:cubicBezTo>
                    <a:pt x="17" y="22"/>
                    <a:pt x="17" y="25"/>
                    <a:pt x="18" y="27"/>
                  </a:cubicBezTo>
                  <a:cubicBezTo>
                    <a:pt x="18" y="28"/>
                    <a:pt x="18" y="31"/>
                    <a:pt x="20" y="30"/>
                  </a:cubicBezTo>
                  <a:cubicBezTo>
                    <a:pt x="22" y="30"/>
                    <a:pt x="21" y="25"/>
                    <a:pt x="23" y="25"/>
                  </a:cubicBezTo>
                  <a:cubicBezTo>
                    <a:pt x="25" y="25"/>
                    <a:pt x="24" y="29"/>
                    <a:pt x="25" y="31"/>
                  </a:cubicBezTo>
                  <a:cubicBezTo>
                    <a:pt x="26" y="33"/>
                    <a:pt x="27" y="35"/>
                    <a:pt x="29" y="35"/>
                  </a:cubicBezTo>
                  <a:cubicBezTo>
                    <a:pt x="32" y="36"/>
                    <a:pt x="36" y="35"/>
                    <a:pt x="37" y="32"/>
                  </a:cubicBezTo>
                  <a:cubicBezTo>
                    <a:pt x="38" y="30"/>
                    <a:pt x="35" y="28"/>
                    <a:pt x="34" y="26"/>
                  </a:cubicBezTo>
                  <a:cubicBezTo>
                    <a:pt x="33" y="24"/>
                    <a:pt x="30" y="23"/>
                    <a:pt x="31" y="21"/>
                  </a:cubicBezTo>
                  <a:cubicBezTo>
                    <a:pt x="31" y="19"/>
                    <a:pt x="33" y="19"/>
                    <a:pt x="35" y="19"/>
                  </a:cubicBezTo>
                  <a:cubicBezTo>
                    <a:pt x="36" y="18"/>
                    <a:pt x="38" y="17"/>
                    <a:pt x="39" y="16"/>
                  </a:cubicBezTo>
                  <a:cubicBezTo>
                    <a:pt x="40" y="14"/>
                    <a:pt x="38" y="12"/>
                    <a:pt x="39" y="11"/>
                  </a:cubicBezTo>
                  <a:cubicBezTo>
                    <a:pt x="41" y="9"/>
                    <a:pt x="45" y="8"/>
                    <a:pt x="47" y="8"/>
                  </a:cubicBezTo>
                  <a:cubicBezTo>
                    <a:pt x="50" y="9"/>
                    <a:pt x="52" y="12"/>
                    <a:pt x="54" y="13"/>
                  </a:cubicBezTo>
                  <a:cubicBezTo>
                    <a:pt x="55" y="14"/>
                    <a:pt x="57" y="14"/>
                    <a:pt x="58" y="15"/>
                  </a:cubicBezTo>
                  <a:cubicBezTo>
                    <a:pt x="59" y="17"/>
                    <a:pt x="60" y="20"/>
                    <a:pt x="60" y="22"/>
                  </a:cubicBezTo>
                  <a:cubicBezTo>
                    <a:pt x="60" y="23"/>
                    <a:pt x="58" y="22"/>
                    <a:pt x="57" y="23"/>
                  </a:cubicBezTo>
                  <a:cubicBezTo>
                    <a:pt x="57" y="25"/>
                    <a:pt x="58" y="27"/>
                    <a:pt x="59" y="29"/>
                  </a:cubicBezTo>
                  <a:cubicBezTo>
                    <a:pt x="60" y="30"/>
                    <a:pt x="62" y="32"/>
                    <a:pt x="63" y="3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7" name="Freeform 774"/>
            <p:cNvSpPr>
              <a:spLocks noChangeAspect="1"/>
            </p:cNvSpPr>
            <p:nvPr/>
          </p:nvSpPr>
          <p:spPr bwMode="auto">
            <a:xfrm>
              <a:off x="2283108" y="3885840"/>
              <a:ext cx="74606" cy="89571"/>
            </a:xfrm>
            <a:custGeom>
              <a:avLst/>
              <a:gdLst>
                <a:gd name="T0" fmla="*/ 40 w 42"/>
                <a:gd name="T1" fmla="*/ 24 h 47"/>
                <a:gd name="T2" fmla="*/ 39 w 42"/>
                <a:gd name="T3" fmla="*/ 22 h 47"/>
                <a:gd name="T4" fmla="*/ 36 w 42"/>
                <a:gd name="T5" fmla="*/ 19 h 47"/>
                <a:gd name="T6" fmla="*/ 30 w 42"/>
                <a:gd name="T7" fmla="*/ 13 h 47"/>
                <a:gd name="T8" fmla="*/ 30 w 42"/>
                <a:gd name="T9" fmla="*/ 7 h 47"/>
                <a:gd name="T10" fmla="*/ 29 w 42"/>
                <a:gd name="T11" fmla="*/ 4 h 47"/>
                <a:gd name="T12" fmla="*/ 28 w 42"/>
                <a:gd name="T13" fmla="*/ 7 h 47"/>
                <a:gd name="T14" fmla="*/ 21 w 42"/>
                <a:gd name="T15" fmla="*/ 7 h 47"/>
                <a:gd name="T16" fmla="*/ 17 w 42"/>
                <a:gd name="T17" fmla="*/ 4 h 47"/>
                <a:gd name="T18" fmla="*/ 13 w 42"/>
                <a:gd name="T19" fmla="*/ 4 h 47"/>
                <a:gd name="T20" fmla="*/ 4 w 42"/>
                <a:gd name="T21" fmla="*/ 0 h 47"/>
                <a:gd name="T22" fmla="*/ 3 w 42"/>
                <a:gd name="T23" fmla="*/ 0 h 47"/>
                <a:gd name="T24" fmla="*/ 1 w 42"/>
                <a:gd name="T25" fmla="*/ 1 h 47"/>
                <a:gd name="T26" fmla="*/ 0 w 42"/>
                <a:gd name="T27" fmla="*/ 4 h 47"/>
                <a:gd name="T28" fmla="*/ 1 w 42"/>
                <a:gd name="T29" fmla="*/ 7 h 47"/>
                <a:gd name="T30" fmla="*/ 1 w 42"/>
                <a:gd name="T31" fmla="*/ 10 h 47"/>
                <a:gd name="T32" fmla="*/ 0 w 42"/>
                <a:gd name="T33" fmla="*/ 16 h 47"/>
                <a:gd name="T34" fmla="*/ 1 w 42"/>
                <a:gd name="T35" fmla="*/ 19 h 47"/>
                <a:gd name="T36" fmla="*/ 6 w 42"/>
                <a:gd name="T37" fmla="*/ 22 h 47"/>
                <a:gd name="T38" fmla="*/ 10 w 42"/>
                <a:gd name="T39" fmla="*/ 23 h 47"/>
                <a:gd name="T40" fmla="*/ 10 w 42"/>
                <a:gd name="T41" fmla="*/ 21 h 47"/>
                <a:gd name="T42" fmla="*/ 8 w 42"/>
                <a:gd name="T43" fmla="*/ 16 h 47"/>
                <a:gd name="T44" fmla="*/ 9 w 42"/>
                <a:gd name="T45" fmla="*/ 15 h 47"/>
                <a:gd name="T46" fmla="*/ 13 w 42"/>
                <a:gd name="T47" fmla="*/ 19 h 47"/>
                <a:gd name="T48" fmla="*/ 15 w 42"/>
                <a:gd name="T49" fmla="*/ 24 h 47"/>
                <a:gd name="T50" fmla="*/ 23 w 42"/>
                <a:gd name="T51" fmla="*/ 27 h 47"/>
                <a:gd name="T52" fmla="*/ 28 w 42"/>
                <a:gd name="T53" fmla="*/ 32 h 47"/>
                <a:gd name="T54" fmla="*/ 28 w 42"/>
                <a:gd name="T55" fmla="*/ 39 h 47"/>
                <a:gd name="T56" fmla="*/ 32 w 42"/>
                <a:gd name="T57" fmla="*/ 42 h 47"/>
                <a:gd name="T58" fmla="*/ 30 w 42"/>
                <a:gd name="T59" fmla="*/ 39 h 47"/>
                <a:gd name="T60" fmla="*/ 30 w 42"/>
                <a:gd name="T61" fmla="*/ 36 h 47"/>
                <a:gd name="T62" fmla="*/ 33 w 42"/>
                <a:gd name="T63" fmla="*/ 39 h 47"/>
                <a:gd name="T64" fmla="*/ 37 w 42"/>
                <a:gd name="T65" fmla="*/ 46 h 47"/>
                <a:gd name="T66" fmla="*/ 37 w 42"/>
                <a:gd name="T67" fmla="*/ 44 h 47"/>
                <a:gd name="T68" fmla="*/ 39 w 42"/>
                <a:gd name="T69" fmla="*/ 41 h 47"/>
                <a:gd name="T70" fmla="*/ 39 w 42"/>
                <a:gd name="T71" fmla="*/ 37 h 47"/>
                <a:gd name="T72" fmla="*/ 42 w 42"/>
                <a:gd name="T73" fmla="*/ 34 h 47"/>
                <a:gd name="T74" fmla="*/ 39 w 42"/>
                <a:gd name="T75" fmla="*/ 30 h 47"/>
                <a:gd name="T76" fmla="*/ 40 w 42"/>
                <a:gd name="T77" fmla="*/ 24 h 4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
                <a:gd name="T118" fmla="*/ 0 h 47"/>
                <a:gd name="T119" fmla="*/ 42 w 42"/>
                <a:gd name="T120" fmla="*/ 47 h 4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 h="47">
                  <a:moveTo>
                    <a:pt x="40" y="24"/>
                  </a:moveTo>
                  <a:cubicBezTo>
                    <a:pt x="40" y="23"/>
                    <a:pt x="40" y="23"/>
                    <a:pt x="39" y="22"/>
                  </a:cubicBezTo>
                  <a:cubicBezTo>
                    <a:pt x="38" y="21"/>
                    <a:pt x="37" y="20"/>
                    <a:pt x="36" y="19"/>
                  </a:cubicBezTo>
                  <a:cubicBezTo>
                    <a:pt x="34" y="17"/>
                    <a:pt x="31" y="15"/>
                    <a:pt x="30" y="13"/>
                  </a:cubicBezTo>
                  <a:cubicBezTo>
                    <a:pt x="29" y="11"/>
                    <a:pt x="30" y="9"/>
                    <a:pt x="30" y="7"/>
                  </a:cubicBezTo>
                  <a:cubicBezTo>
                    <a:pt x="30" y="6"/>
                    <a:pt x="29" y="5"/>
                    <a:pt x="29" y="4"/>
                  </a:cubicBezTo>
                  <a:cubicBezTo>
                    <a:pt x="29" y="5"/>
                    <a:pt x="29" y="7"/>
                    <a:pt x="28" y="7"/>
                  </a:cubicBezTo>
                  <a:cubicBezTo>
                    <a:pt x="26" y="8"/>
                    <a:pt x="23" y="8"/>
                    <a:pt x="21" y="7"/>
                  </a:cubicBezTo>
                  <a:cubicBezTo>
                    <a:pt x="19" y="7"/>
                    <a:pt x="19" y="4"/>
                    <a:pt x="17" y="4"/>
                  </a:cubicBezTo>
                  <a:cubicBezTo>
                    <a:pt x="16" y="3"/>
                    <a:pt x="14" y="4"/>
                    <a:pt x="13" y="4"/>
                  </a:cubicBezTo>
                  <a:cubicBezTo>
                    <a:pt x="9" y="3"/>
                    <a:pt x="8" y="0"/>
                    <a:pt x="4" y="0"/>
                  </a:cubicBezTo>
                  <a:lnTo>
                    <a:pt x="3" y="0"/>
                  </a:lnTo>
                  <a:cubicBezTo>
                    <a:pt x="2" y="0"/>
                    <a:pt x="2" y="1"/>
                    <a:pt x="1" y="1"/>
                  </a:cubicBezTo>
                  <a:cubicBezTo>
                    <a:pt x="1" y="2"/>
                    <a:pt x="0" y="3"/>
                    <a:pt x="0" y="4"/>
                  </a:cubicBezTo>
                  <a:cubicBezTo>
                    <a:pt x="0" y="5"/>
                    <a:pt x="1" y="6"/>
                    <a:pt x="1" y="7"/>
                  </a:cubicBezTo>
                  <a:cubicBezTo>
                    <a:pt x="1" y="8"/>
                    <a:pt x="1" y="9"/>
                    <a:pt x="1" y="10"/>
                  </a:cubicBezTo>
                  <a:cubicBezTo>
                    <a:pt x="1" y="12"/>
                    <a:pt x="0" y="14"/>
                    <a:pt x="0" y="16"/>
                  </a:cubicBezTo>
                  <a:cubicBezTo>
                    <a:pt x="0" y="17"/>
                    <a:pt x="0" y="18"/>
                    <a:pt x="1" y="19"/>
                  </a:cubicBezTo>
                  <a:cubicBezTo>
                    <a:pt x="3" y="20"/>
                    <a:pt x="4" y="21"/>
                    <a:pt x="6" y="22"/>
                  </a:cubicBezTo>
                  <a:cubicBezTo>
                    <a:pt x="7" y="23"/>
                    <a:pt x="9" y="24"/>
                    <a:pt x="10" y="23"/>
                  </a:cubicBezTo>
                  <a:cubicBezTo>
                    <a:pt x="11" y="23"/>
                    <a:pt x="10" y="22"/>
                    <a:pt x="10" y="21"/>
                  </a:cubicBezTo>
                  <a:cubicBezTo>
                    <a:pt x="10" y="19"/>
                    <a:pt x="8" y="18"/>
                    <a:pt x="8" y="16"/>
                  </a:cubicBezTo>
                  <a:cubicBezTo>
                    <a:pt x="8" y="15"/>
                    <a:pt x="9" y="15"/>
                    <a:pt x="9" y="15"/>
                  </a:cubicBezTo>
                  <a:cubicBezTo>
                    <a:pt x="11" y="16"/>
                    <a:pt x="12" y="18"/>
                    <a:pt x="13" y="19"/>
                  </a:cubicBezTo>
                  <a:cubicBezTo>
                    <a:pt x="14" y="21"/>
                    <a:pt x="13" y="23"/>
                    <a:pt x="15" y="24"/>
                  </a:cubicBezTo>
                  <a:cubicBezTo>
                    <a:pt x="17" y="26"/>
                    <a:pt x="21" y="25"/>
                    <a:pt x="23" y="27"/>
                  </a:cubicBezTo>
                  <a:cubicBezTo>
                    <a:pt x="25" y="28"/>
                    <a:pt x="27" y="30"/>
                    <a:pt x="28" y="32"/>
                  </a:cubicBezTo>
                  <a:cubicBezTo>
                    <a:pt x="28" y="34"/>
                    <a:pt x="27" y="37"/>
                    <a:pt x="28" y="39"/>
                  </a:cubicBezTo>
                  <a:cubicBezTo>
                    <a:pt x="28" y="41"/>
                    <a:pt x="31" y="42"/>
                    <a:pt x="32" y="42"/>
                  </a:cubicBezTo>
                  <a:cubicBezTo>
                    <a:pt x="34" y="42"/>
                    <a:pt x="31" y="40"/>
                    <a:pt x="30" y="39"/>
                  </a:cubicBezTo>
                  <a:cubicBezTo>
                    <a:pt x="30" y="38"/>
                    <a:pt x="29" y="36"/>
                    <a:pt x="30" y="36"/>
                  </a:cubicBezTo>
                  <a:cubicBezTo>
                    <a:pt x="32" y="36"/>
                    <a:pt x="32" y="38"/>
                    <a:pt x="33" y="39"/>
                  </a:cubicBezTo>
                  <a:cubicBezTo>
                    <a:pt x="35" y="41"/>
                    <a:pt x="35" y="44"/>
                    <a:pt x="37" y="46"/>
                  </a:cubicBezTo>
                  <a:cubicBezTo>
                    <a:pt x="37" y="47"/>
                    <a:pt x="37" y="44"/>
                    <a:pt x="37" y="44"/>
                  </a:cubicBezTo>
                  <a:cubicBezTo>
                    <a:pt x="38" y="43"/>
                    <a:pt x="39" y="42"/>
                    <a:pt x="39" y="41"/>
                  </a:cubicBezTo>
                  <a:cubicBezTo>
                    <a:pt x="39" y="39"/>
                    <a:pt x="38" y="38"/>
                    <a:pt x="39" y="37"/>
                  </a:cubicBezTo>
                  <a:cubicBezTo>
                    <a:pt x="39" y="35"/>
                    <a:pt x="42" y="35"/>
                    <a:pt x="42" y="34"/>
                  </a:cubicBezTo>
                  <a:cubicBezTo>
                    <a:pt x="42" y="32"/>
                    <a:pt x="39" y="32"/>
                    <a:pt x="39" y="30"/>
                  </a:cubicBezTo>
                  <a:cubicBezTo>
                    <a:pt x="38" y="28"/>
                    <a:pt x="40" y="26"/>
                    <a:pt x="40" y="2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8" name="Freeform 775"/>
            <p:cNvSpPr>
              <a:spLocks noChangeAspect="1"/>
            </p:cNvSpPr>
            <p:nvPr/>
          </p:nvSpPr>
          <p:spPr bwMode="auto">
            <a:xfrm>
              <a:off x="2433908" y="3851269"/>
              <a:ext cx="268263" cy="458855"/>
            </a:xfrm>
            <a:custGeom>
              <a:avLst/>
              <a:gdLst>
                <a:gd name="T0" fmla="*/ 27 w 152"/>
                <a:gd name="T1" fmla="*/ 67 h 241"/>
                <a:gd name="T2" fmla="*/ 34 w 152"/>
                <a:gd name="T3" fmla="*/ 54 h 241"/>
                <a:gd name="T4" fmla="*/ 42 w 152"/>
                <a:gd name="T5" fmla="*/ 42 h 241"/>
                <a:gd name="T6" fmla="*/ 51 w 152"/>
                <a:gd name="T7" fmla="*/ 24 h 241"/>
                <a:gd name="T8" fmla="*/ 61 w 152"/>
                <a:gd name="T9" fmla="*/ 22 h 241"/>
                <a:gd name="T10" fmla="*/ 79 w 152"/>
                <a:gd name="T11" fmla="*/ 15 h 241"/>
                <a:gd name="T12" fmla="*/ 91 w 152"/>
                <a:gd name="T13" fmla="*/ 5 h 241"/>
                <a:gd name="T14" fmla="*/ 101 w 152"/>
                <a:gd name="T15" fmla="*/ 7 h 241"/>
                <a:gd name="T16" fmla="*/ 86 w 152"/>
                <a:gd name="T17" fmla="*/ 20 h 241"/>
                <a:gd name="T18" fmla="*/ 71 w 152"/>
                <a:gd name="T19" fmla="*/ 49 h 241"/>
                <a:gd name="T20" fmla="*/ 81 w 152"/>
                <a:gd name="T21" fmla="*/ 50 h 241"/>
                <a:gd name="T22" fmla="*/ 86 w 152"/>
                <a:gd name="T23" fmla="*/ 75 h 241"/>
                <a:gd name="T24" fmla="*/ 101 w 152"/>
                <a:gd name="T25" fmla="*/ 78 h 241"/>
                <a:gd name="T26" fmla="*/ 113 w 152"/>
                <a:gd name="T27" fmla="*/ 80 h 241"/>
                <a:gd name="T28" fmla="*/ 127 w 152"/>
                <a:gd name="T29" fmla="*/ 91 h 241"/>
                <a:gd name="T30" fmla="*/ 145 w 152"/>
                <a:gd name="T31" fmla="*/ 91 h 241"/>
                <a:gd name="T32" fmla="*/ 142 w 152"/>
                <a:gd name="T33" fmla="*/ 107 h 241"/>
                <a:gd name="T34" fmla="*/ 143 w 152"/>
                <a:gd name="T35" fmla="*/ 124 h 241"/>
                <a:gd name="T36" fmla="*/ 139 w 152"/>
                <a:gd name="T37" fmla="*/ 138 h 241"/>
                <a:gd name="T38" fmla="*/ 152 w 152"/>
                <a:gd name="T39" fmla="*/ 160 h 241"/>
                <a:gd name="T40" fmla="*/ 143 w 152"/>
                <a:gd name="T41" fmla="*/ 148 h 241"/>
                <a:gd name="T42" fmla="*/ 135 w 152"/>
                <a:gd name="T43" fmla="*/ 153 h 241"/>
                <a:gd name="T44" fmla="*/ 121 w 152"/>
                <a:gd name="T45" fmla="*/ 162 h 241"/>
                <a:gd name="T46" fmla="*/ 116 w 152"/>
                <a:gd name="T47" fmla="*/ 168 h 241"/>
                <a:gd name="T48" fmla="*/ 118 w 152"/>
                <a:gd name="T49" fmla="*/ 188 h 241"/>
                <a:gd name="T50" fmla="*/ 115 w 152"/>
                <a:gd name="T51" fmla="*/ 241 h 241"/>
                <a:gd name="T52" fmla="*/ 111 w 152"/>
                <a:gd name="T53" fmla="*/ 231 h 241"/>
                <a:gd name="T54" fmla="*/ 109 w 152"/>
                <a:gd name="T55" fmla="*/ 215 h 241"/>
                <a:gd name="T56" fmla="*/ 96 w 152"/>
                <a:gd name="T57" fmla="*/ 213 h 241"/>
                <a:gd name="T58" fmla="*/ 77 w 152"/>
                <a:gd name="T59" fmla="*/ 212 h 241"/>
                <a:gd name="T60" fmla="*/ 73 w 152"/>
                <a:gd name="T61" fmla="*/ 203 h 241"/>
                <a:gd name="T62" fmla="*/ 59 w 152"/>
                <a:gd name="T63" fmla="*/ 194 h 241"/>
                <a:gd name="T64" fmla="*/ 48 w 152"/>
                <a:gd name="T65" fmla="*/ 180 h 241"/>
                <a:gd name="T66" fmla="*/ 32 w 152"/>
                <a:gd name="T67" fmla="*/ 172 h 241"/>
                <a:gd name="T68" fmla="*/ 23 w 152"/>
                <a:gd name="T69" fmla="*/ 172 h 241"/>
                <a:gd name="T70" fmla="*/ 11 w 152"/>
                <a:gd name="T71" fmla="*/ 165 h 241"/>
                <a:gd name="T72" fmla="*/ 1 w 152"/>
                <a:gd name="T73" fmla="*/ 155 h 241"/>
                <a:gd name="T74" fmla="*/ 3 w 152"/>
                <a:gd name="T75" fmla="*/ 147 h 241"/>
                <a:gd name="T76" fmla="*/ 16 w 152"/>
                <a:gd name="T77" fmla="*/ 140 h 241"/>
                <a:gd name="T78" fmla="*/ 24 w 152"/>
                <a:gd name="T79" fmla="*/ 124 h 241"/>
                <a:gd name="T80" fmla="*/ 17 w 152"/>
                <a:gd name="T81" fmla="*/ 117 h 241"/>
                <a:gd name="T82" fmla="*/ 17 w 152"/>
                <a:gd name="T83" fmla="*/ 101 h 241"/>
                <a:gd name="T84" fmla="*/ 21 w 152"/>
                <a:gd name="T85" fmla="*/ 87 h 241"/>
                <a:gd name="T86" fmla="*/ 14 w 152"/>
                <a:gd name="T87" fmla="*/ 74 h 241"/>
                <a:gd name="T88" fmla="*/ 21 w 152"/>
                <a:gd name="T89" fmla="*/ 63 h 24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2"/>
                <a:gd name="T136" fmla="*/ 0 h 241"/>
                <a:gd name="T137" fmla="*/ 152 w 152"/>
                <a:gd name="T138" fmla="*/ 241 h 24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2" h="241">
                  <a:moveTo>
                    <a:pt x="21" y="56"/>
                  </a:moveTo>
                  <a:cubicBezTo>
                    <a:pt x="22" y="58"/>
                    <a:pt x="26" y="61"/>
                    <a:pt x="27" y="63"/>
                  </a:cubicBezTo>
                  <a:cubicBezTo>
                    <a:pt x="27" y="64"/>
                    <a:pt x="26" y="66"/>
                    <a:pt x="27" y="67"/>
                  </a:cubicBezTo>
                  <a:cubicBezTo>
                    <a:pt x="27" y="68"/>
                    <a:pt x="29" y="68"/>
                    <a:pt x="29" y="67"/>
                  </a:cubicBezTo>
                  <a:cubicBezTo>
                    <a:pt x="30" y="64"/>
                    <a:pt x="27" y="61"/>
                    <a:pt x="28" y="58"/>
                  </a:cubicBezTo>
                  <a:cubicBezTo>
                    <a:pt x="29" y="56"/>
                    <a:pt x="32" y="56"/>
                    <a:pt x="34" y="54"/>
                  </a:cubicBezTo>
                  <a:cubicBezTo>
                    <a:pt x="36" y="52"/>
                    <a:pt x="36" y="49"/>
                    <a:pt x="38" y="48"/>
                  </a:cubicBezTo>
                  <a:cubicBezTo>
                    <a:pt x="40" y="46"/>
                    <a:pt x="42" y="48"/>
                    <a:pt x="44" y="46"/>
                  </a:cubicBezTo>
                  <a:cubicBezTo>
                    <a:pt x="44" y="45"/>
                    <a:pt x="42" y="43"/>
                    <a:pt x="42" y="42"/>
                  </a:cubicBezTo>
                  <a:cubicBezTo>
                    <a:pt x="43" y="38"/>
                    <a:pt x="44" y="35"/>
                    <a:pt x="44" y="31"/>
                  </a:cubicBezTo>
                  <a:cubicBezTo>
                    <a:pt x="44" y="31"/>
                    <a:pt x="43" y="30"/>
                    <a:pt x="44" y="29"/>
                  </a:cubicBezTo>
                  <a:cubicBezTo>
                    <a:pt x="46" y="27"/>
                    <a:pt x="49" y="26"/>
                    <a:pt x="51" y="24"/>
                  </a:cubicBezTo>
                  <a:cubicBezTo>
                    <a:pt x="53" y="23"/>
                    <a:pt x="54" y="20"/>
                    <a:pt x="57" y="20"/>
                  </a:cubicBezTo>
                  <a:cubicBezTo>
                    <a:pt x="58" y="20"/>
                    <a:pt x="58" y="23"/>
                    <a:pt x="60" y="24"/>
                  </a:cubicBezTo>
                  <a:cubicBezTo>
                    <a:pt x="61" y="24"/>
                    <a:pt x="61" y="23"/>
                    <a:pt x="61" y="22"/>
                  </a:cubicBezTo>
                  <a:cubicBezTo>
                    <a:pt x="62" y="20"/>
                    <a:pt x="62" y="17"/>
                    <a:pt x="64" y="16"/>
                  </a:cubicBezTo>
                  <a:cubicBezTo>
                    <a:pt x="66" y="15"/>
                    <a:pt x="69" y="17"/>
                    <a:pt x="71" y="17"/>
                  </a:cubicBezTo>
                  <a:cubicBezTo>
                    <a:pt x="74" y="17"/>
                    <a:pt x="77" y="16"/>
                    <a:pt x="79" y="15"/>
                  </a:cubicBezTo>
                  <a:cubicBezTo>
                    <a:pt x="83" y="13"/>
                    <a:pt x="86" y="11"/>
                    <a:pt x="88" y="8"/>
                  </a:cubicBezTo>
                  <a:cubicBezTo>
                    <a:pt x="89" y="7"/>
                    <a:pt x="87" y="4"/>
                    <a:pt x="88" y="3"/>
                  </a:cubicBezTo>
                  <a:cubicBezTo>
                    <a:pt x="89" y="2"/>
                    <a:pt x="90" y="5"/>
                    <a:pt x="91" y="5"/>
                  </a:cubicBezTo>
                  <a:cubicBezTo>
                    <a:pt x="93" y="4"/>
                    <a:pt x="94" y="1"/>
                    <a:pt x="96" y="0"/>
                  </a:cubicBezTo>
                  <a:cubicBezTo>
                    <a:pt x="97" y="0"/>
                    <a:pt x="99" y="0"/>
                    <a:pt x="99" y="1"/>
                  </a:cubicBezTo>
                  <a:cubicBezTo>
                    <a:pt x="101" y="2"/>
                    <a:pt x="101" y="5"/>
                    <a:pt x="101" y="7"/>
                  </a:cubicBezTo>
                  <a:cubicBezTo>
                    <a:pt x="101" y="8"/>
                    <a:pt x="100" y="7"/>
                    <a:pt x="99" y="8"/>
                  </a:cubicBezTo>
                  <a:cubicBezTo>
                    <a:pt x="96" y="9"/>
                    <a:pt x="92" y="9"/>
                    <a:pt x="89" y="12"/>
                  </a:cubicBezTo>
                  <a:cubicBezTo>
                    <a:pt x="87" y="14"/>
                    <a:pt x="87" y="17"/>
                    <a:pt x="86" y="20"/>
                  </a:cubicBezTo>
                  <a:cubicBezTo>
                    <a:pt x="84" y="24"/>
                    <a:pt x="80" y="26"/>
                    <a:pt x="78" y="31"/>
                  </a:cubicBezTo>
                  <a:cubicBezTo>
                    <a:pt x="77" y="33"/>
                    <a:pt x="79" y="37"/>
                    <a:pt x="78" y="39"/>
                  </a:cubicBezTo>
                  <a:cubicBezTo>
                    <a:pt x="76" y="43"/>
                    <a:pt x="72" y="45"/>
                    <a:pt x="71" y="49"/>
                  </a:cubicBezTo>
                  <a:cubicBezTo>
                    <a:pt x="71" y="50"/>
                    <a:pt x="72" y="51"/>
                    <a:pt x="73" y="51"/>
                  </a:cubicBezTo>
                  <a:cubicBezTo>
                    <a:pt x="74" y="51"/>
                    <a:pt x="75" y="49"/>
                    <a:pt x="76" y="49"/>
                  </a:cubicBezTo>
                  <a:cubicBezTo>
                    <a:pt x="77" y="48"/>
                    <a:pt x="79" y="49"/>
                    <a:pt x="81" y="50"/>
                  </a:cubicBezTo>
                  <a:cubicBezTo>
                    <a:pt x="83" y="52"/>
                    <a:pt x="83" y="55"/>
                    <a:pt x="84" y="58"/>
                  </a:cubicBezTo>
                  <a:cubicBezTo>
                    <a:pt x="85" y="62"/>
                    <a:pt x="83" y="65"/>
                    <a:pt x="84" y="69"/>
                  </a:cubicBezTo>
                  <a:cubicBezTo>
                    <a:pt x="84" y="71"/>
                    <a:pt x="85" y="73"/>
                    <a:pt x="86" y="75"/>
                  </a:cubicBezTo>
                  <a:cubicBezTo>
                    <a:pt x="87" y="76"/>
                    <a:pt x="87" y="78"/>
                    <a:pt x="88" y="78"/>
                  </a:cubicBezTo>
                  <a:cubicBezTo>
                    <a:pt x="91" y="78"/>
                    <a:pt x="94" y="77"/>
                    <a:pt x="96" y="77"/>
                  </a:cubicBezTo>
                  <a:cubicBezTo>
                    <a:pt x="98" y="77"/>
                    <a:pt x="100" y="78"/>
                    <a:pt x="101" y="78"/>
                  </a:cubicBezTo>
                  <a:cubicBezTo>
                    <a:pt x="103" y="78"/>
                    <a:pt x="104" y="76"/>
                    <a:pt x="106" y="76"/>
                  </a:cubicBezTo>
                  <a:cubicBezTo>
                    <a:pt x="108" y="76"/>
                    <a:pt x="107" y="79"/>
                    <a:pt x="108" y="80"/>
                  </a:cubicBezTo>
                  <a:cubicBezTo>
                    <a:pt x="110" y="81"/>
                    <a:pt x="112" y="79"/>
                    <a:pt x="113" y="80"/>
                  </a:cubicBezTo>
                  <a:cubicBezTo>
                    <a:pt x="116" y="83"/>
                    <a:pt x="118" y="88"/>
                    <a:pt x="121" y="91"/>
                  </a:cubicBezTo>
                  <a:cubicBezTo>
                    <a:pt x="122" y="92"/>
                    <a:pt x="123" y="90"/>
                    <a:pt x="125" y="90"/>
                  </a:cubicBezTo>
                  <a:cubicBezTo>
                    <a:pt x="125" y="90"/>
                    <a:pt x="126" y="91"/>
                    <a:pt x="127" y="91"/>
                  </a:cubicBezTo>
                  <a:cubicBezTo>
                    <a:pt x="129" y="91"/>
                    <a:pt x="130" y="91"/>
                    <a:pt x="132" y="91"/>
                  </a:cubicBezTo>
                  <a:cubicBezTo>
                    <a:pt x="136" y="91"/>
                    <a:pt x="139" y="90"/>
                    <a:pt x="142" y="90"/>
                  </a:cubicBezTo>
                  <a:cubicBezTo>
                    <a:pt x="143" y="90"/>
                    <a:pt x="145" y="90"/>
                    <a:pt x="145" y="91"/>
                  </a:cubicBezTo>
                  <a:cubicBezTo>
                    <a:pt x="146" y="94"/>
                    <a:pt x="146" y="98"/>
                    <a:pt x="145" y="101"/>
                  </a:cubicBezTo>
                  <a:cubicBezTo>
                    <a:pt x="144" y="102"/>
                    <a:pt x="141" y="102"/>
                    <a:pt x="141" y="104"/>
                  </a:cubicBezTo>
                  <a:cubicBezTo>
                    <a:pt x="140" y="105"/>
                    <a:pt x="142" y="106"/>
                    <a:pt x="142" y="107"/>
                  </a:cubicBezTo>
                  <a:cubicBezTo>
                    <a:pt x="141" y="109"/>
                    <a:pt x="139" y="111"/>
                    <a:pt x="139" y="113"/>
                  </a:cubicBezTo>
                  <a:cubicBezTo>
                    <a:pt x="140" y="115"/>
                    <a:pt x="143" y="116"/>
                    <a:pt x="143" y="118"/>
                  </a:cubicBezTo>
                  <a:cubicBezTo>
                    <a:pt x="144" y="120"/>
                    <a:pt x="143" y="122"/>
                    <a:pt x="143" y="124"/>
                  </a:cubicBezTo>
                  <a:cubicBezTo>
                    <a:pt x="143" y="124"/>
                    <a:pt x="145" y="124"/>
                    <a:pt x="145" y="124"/>
                  </a:cubicBezTo>
                  <a:cubicBezTo>
                    <a:pt x="146" y="126"/>
                    <a:pt x="146" y="129"/>
                    <a:pt x="145" y="131"/>
                  </a:cubicBezTo>
                  <a:cubicBezTo>
                    <a:pt x="144" y="134"/>
                    <a:pt x="140" y="135"/>
                    <a:pt x="139" y="138"/>
                  </a:cubicBezTo>
                  <a:cubicBezTo>
                    <a:pt x="139" y="140"/>
                    <a:pt x="143" y="140"/>
                    <a:pt x="144" y="142"/>
                  </a:cubicBezTo>
                  <a:cubicBezTo>
                    <a:pt x="146" y="143"/>
                    <a:pt x="146" y="145"/>
                    <a:pt x="147" y="146"/>
                  </a:cubicBezTo>
                  <a:cubicBezTo>
                    <a:pt x="149" y="151"/>
                    <a:pt x="150" y="155"/>
                    <a:pt x="152" y="160"/>
                  </a:cubicBezTo>
                  <a:cubicBezTo>
                    <a:pt x="151" y="161"/>
                    <a:pt x="151" y="162"/>
                    <a:pt x="150" y="163"/>
                  </a:cubicBezTo>
                  <a:cubicBezTo>
                    <a:pt x="148" y="159"/>
                    <a:pt x="147" y="155"/>
                    <a:pt x="145" y="151"/>
                  </a:cubicBezTo>
                  <a:cubicBezTo>
                    <a:pt x="144" y="150"/>
                    <a:pt x="144" y="147"/>
                    <a:pt x="143" y="148"/>
                  </a:cubicBezTo>
                  <a:cubicBezTo>
                    <a:pt x="141" y="148"/>
                    <a:pt x="141" y="151"/>
                    <a:pt x="140" y="153"/>
                  </a:cubicBezTo>
                  <a:cubicBezTo>
                    <a:pt x="138" y="152"/>
                    <a:pt x="137" y="151"/>
                    <a:pt x="136" y="151"/>
                  </a:cubicBezTo>
                  <a:cubicBezTo>
                    <a:pt x="135" y="151"/>
                    <a:pt x="135" y="152"/>
                    <a:pt x="135" y="153"/>
                  </a:cubicBezTo>
                  <a:cubicBezTo>
                    <a:pt x="129" y="153"/>
                    <a:pt x="123" y="154"/>
                    <a:pt x="117" y="154"/>
                  </a:cubicBezTo>
                  <a:cubicBezTo>
                    <a:pt x="117" y="157"/>
                    <a:pt x="117" y="159"/>
                    <a:pt x="118" y="162"/>
                  </a:cubicBezTo>
                  <a:cubicBezTo>
                    <a:pt x="119" y="162"/>
                    <a:pt x="120" y="161"/>
                    <a:pt x="121" y="162"/>
                  </a:cubicBezTo>
                  <a:cubicBezTo>
                    <a:pt x="122" y="163"/>
                    <a:pt x="122" y="164"/>
                    <a:pt x="123" y="166"/>
                  </a:cubicBezTo>
                  <a:cubicBezTo>
                    <a:pt x="123" y="167"/>
                    <a:pt x="124" y="168"/>
                    <a:pt x="123" y="168"/>
                  </a:cubicBezTo>
                  <a:cubicBezTo>
                    <a:pt x="121" y="169"/>
                    <a:pt x="119" y="168"/>
                    <a:pt x="116" y="168"/>
                  </a:cubicBezTo>
                  <a:cubicBezTo>
                    <a:pt x="115" y="169"/>
                    <a:pt x="114" y="169"/>
                    <a:pt x="113" y="170"/>
                  </a:cubicBezTo>
                  <a:cubicBezTo>
                    <a:pt x="113" y="175"/>
                    <a:pt x="113" y="180"/>
                    <a:pt x="113" y="185"/>
                  </a:cubicBezTo>
                  <a:cubicBezTo>
                    <a:pt x="114" y="186"/>
                    <a:pt x="116" y="187"/>
                    <a:pt x="118" y="188"/>
                  </a:cubicBezTo>
                  <a:cubicBezTo>
                    <a:pt x="119" y="190"/>
                    <a:pt x="121" y="191"/>
                    <a:pt x="123" y="193"/>
                  </a:cubicBezTo>
                  <a:cubicBezTo>
                    <a:pt x="122" y="195"/>
                    <a:pt x="122" y="197"/>
                    <a:pt x="121" y="200"/>
                  </a:cubicBezTo>
                  <a:cubicBezTo>
                    <a:pt x="119" y="213"/>
                    <a:pt x="117" y="228"/>
                    <a:pt x="115" y="241"/>
                  </a:cubicBezTo>
                  <a:cubicBezTo>
                    <a:pt x="115" y="239"/>
                    <a:pt x="115" y="238"/>
                    <a:pt x="114" y="236"/>
                  </a:cubicBezTo>
                  <a:cubicBezTo>
                    <a:pt x="113" y="235"/>
                    <a:pt x="111" y="234"/>
                    <a:pt x="111" y="233"/>
                  </a:cubicBezTo>
                  <a:cubicBezTo>
                    <a:pt x="110" y="232"/>
                    <a:pt x="112" y="231"/>
                    <a:pt x="111" y="231"/>
                  </a:cubicBezTo>
                  <a:cubicBezTo>
                    <a:pt x="110" y="230"/>
                    <a:pt x="107" y="232"/>
                    <a:pt x="107" y="230"/>
                  </a:cubicBezTo>
                  <a:cubicBezTo>
                    <a:pt x="108" y="225"/>
                    <a:pt x="112" y="221"/>
                    <a:pt x="113" y="215"/>
                  </a:cubicBezTo>
                  <a:cubicBezTo>
                    <a:pt x="113" y="214"/>
                    <a:pt x="110" y="216"/>
                    <a:pt x="109" y="215"/>
                  </a:cubicBezTo>
                  <a:cubicBezTo>
                    <a:pt x="108" y="214"/>
                    <a:pt x="110" y="212"/>
                    <a:pt x="109" y="211"/>
                  </a:cubicBezTo>
                  <a:cubicBezTo>
                    <a:pt x="107" y="210"/>
                    <a:pt x="104" y="210"/>
                    <a:pt x="102" y="210"/>
                  </a:cubicBezTo>
                  <a:cubicBezTo>
                    <a:pt x="100" y="211"/>
                    <a:pt x="98" y="213"/>
                    <a:pt x="96" y="213"/>
                  </a:cubicBezTo>
                  <a:cubicBezTo>
                    <a:pt x="95" y="213"/>
                    <a:pt x="94" y="210"/>
                    <a:pt x="92" y="210"/>
                  </a:cubicBezTo>
                  <a:cubicBezTo>
                    <a:pt x="89" y="210"/>
                    <a:pt x="87" y="212"/>
                    <a:pt x="85" y="213"/>
                  </a:cubicBezTo>
                  <a:cubicBezTo>
                    <a:pt x="82" y="213"/>
                    <a:pt x="80" y="213"/>
                    <a:pt x="77" y="212"/>
                  </a:cubicBezTo>
                  <a:cubicBezTo>
                    <a:pt x="75" y="212"/>
                    <a:pt x="72" y="212"/>
                    <a:pt x="72" y="211"/>
                  </a:cubicBezTo>
                  <a:cubicBezTo>
                    <a:pt x="71" y="209"/>
                    <a:pt x="73" y="208"/>
                    <a:pt x="73" y="207"/>
                  </a:cubicBezTo>
                  <a:cubicBezTo>
                    <a:pt x="74" y="205"/>
                    <a:pt x="74" y="204"/>
                    <a:pt x="73" y="203"/>
                  </a:cubicBezTo>
                  <a:cubicBezTo>
                    <a:pt x="72" y="202"/>
                    <a:pt x="71" y="205"/>
                    <a:pt x="71" y="204"/>
                  </a:cubicBezTo>
                  <a:cubicBezTo>
                    <a:pt x="69" y="202"/>
                    <a:pt x="68" y="199"/>
                    <a:pt x="66" y="197"/>
                  </a:cubicBezTo>
                  <a:cubicBezTo>
                    <a:pt x="64" y="196"/>
                    <a:pt x="61" y="196"/>
                    <a:pt x="59" y="194"/>
                  </a:cubicBezTo>
                  <a:cubicBezTo>
                    <a:pt x="57" y="193"/>
                    <a:pt x="58" y="190"/>
                    <a:pt x="57" y="188"/>
                  </a:cubicBezTo>
                  <a:cubicBezTo>
                    <a:pt x="55" y="186"/>
                    <a:pt x="53" y="184"/>
                    <a:pt x="51" y="182"/>
                  </a:cubicBezTo>
                  <a:cubicBezTo>
                    <a:pt x="50" y="181"/>
                    <a:pt x="49" y="180"/>
                    <a:pt x="48" y="180"/>
                  </a:cubicBezTo>
                  <a:cubicBezTo>
                    <a:pt x="47" y="179"/>
                    <a:pt x="45" y="179"/>
                    <a:pt x="44" y="179"/>
                  </a:cubicBezTo>
                  <a:lnTo>
                    <a:pt x="36" y="173"/>
                  </a:lnTo>
                  <a:lnTo>
                    <a:pt x="32" y="172"/>
                  </a:lnTo>
                  <a:lnTo>
                    <a:pt x="31" y="174"/>
                  </a:lnTo>
                  <a:lnTo>
                    <a:pt x="27" y="174"/>
                  </a:lnTo>
                  <a:lnTo>
                    <a:pt x="23" y="172"/>
                  </a:lnTo>
                  <a:lnTo>
                    <a:pt x="19" y="172"/>
                  </a:lnTo>
                  <a:lnTo>
                    <a:pt x="16" y="168"/>
                  </a:lnTo>
                  <a:lnTo>
                    <a:pt x="11" y="165"/>
                  </a:lnTo>
                  <a:lnTo>
                    <a:pt x="8" y="162"/>
                  </a:lnTo>
                  <a:lnTo>
                    <a:pt x="1" y="159"/>
                  </a:lnTo>
                  <a:cubicBezTo>
                    <a:pt x="1" y="158"/>
                    <a:pt x="0" y="156"/>
                    <a:pt x="1" y="155"/>
                  </a:cubicBezTo>
                  <a:cubicBezTo>
                    <a:pt x="1" y="154"/>
                    <a:pt x="4" y="156"/>
                    <a:pt x="5" y="155"/>
                  </a:cubicBezTo>
                  <a:cubicBezTo>
                    <a:pt x="6" y="154"/>
                    <a:pt x="5" y="152"/>
                    <a:pt x="5" y="150"/>
                  </a:cubicBezTo>
                  <a:cubicBezTo>
                    <a:pt x="4" y="149"/>
                    <a:pt x="3" y="148"/>
                    <a:pt x="3" y="147"/>
                  </a:cubicBezTo>
                  <a:cubicBezTo>
                    <a:pt x="3" y="145"/>
                    <a:pt x="3" y="143"/>
                    <a:pt x="5" y="143"/>
                  </a:cubicBezTo>
                  <a:cubicBezTo>
                    <a:pt x="7" y="142"/>
                    <a:pt x="9" y="143"/>
                    <a:pt x="11" y="143"/>
                  </a:cubicBezTo>
                  <a:cubicBezTo>
                    <a:pt x="13" y="142"/>
                    <a:pt x="15" y="141"/>
                    <a:pt x="16" y="140"/>
                  </a:cubicBezTo>
                  <a:cubicBezTo>
                    <a:pt x="17" y="138"/>
                    <a:pt x="16" y="136"/>
                    <a:pt x="16" y="135"/>
                  </a:cubicBezTo>
                  <a:cubicBezTo>
                    <a:pt x="17" y="132"/>
                    <a:pt x="19" y="130"/>
                    <a:pt x="21" y="128"/>
                  </a:cubicBezTo>
                  <a:cubicBezTo>
                    <a:pt x="22" y="127"/>
                    <a:pt x="24" y="126"/>
                    <a:pt x="24" y="124"/>
                  </a:cubicBezTo>
                  <a:cubicBezTo>
                    <a:pt x="25" y="123"/>
                    <a:pt x="24" y="122"/>
                    <a:pt x="23" y="121"/>
                  </a:cubicBezTo>
                  <a:cubicBezTo>
                    <a:pt x="22" y="121"/>
                    <a:pt x="21" y="123"/>
                    <a:pt x="20" y="123"/>
                  </a:cubicBezTo>
                  <a:cubicBezTo>
                    <a:pt x="18" y="121"/>
                    <a:pt x="17" y="119"/>
                    <a:pt x="17" y="117"/>
                  </a:cubicBezTo>
                  <a:cubicBezTo>
                    <a:pt x="17" y="115"/>
                    <a:pt x="20" y="114"/>
                    <a:pt x="21" y="112"/>
                  </a:cubicBezTo>
                  <a:cubicBezTo>
                    <a:pt x="21" y="110"/>
                    <a:pt x="20" y="107"/>
                    <a:pt x="19" y="104"/>
                  </a:cubicBezTo>
                  <a:cubicBezTo>
                    <a:pt x="19" y="103"/>
                    <a:pt x="16" y="102"/>
                    <a:pt x="17" y="101"/>
                  </a:cubicBezTo>
                  <a:cubicBezTo>
                    <a:pt x="18" y="99"/>
                    <a:pt x="22" y="99"/>
                    <a:pt x="23" y="97"/>
                  </a:cubicBezTo>
                  <a:cubicBezTo>
                    <a:pt x="24" y="95"/>
                    <a:pt x="20" y="94"/>
                    <a:pt x="20" y="92"/>
                  </a:cubicBezTo>
                  <a:cubicBezTo>
                    <a:pt x="19" y="90"/>
                    <a:pt x="21" y="88"/>
                    <a:pt x="21" y="87"/>
                  </a:cubicBezTo>
                  <a:cubicBezTo>
                    <a:pt x="20" y="85"/>
                    <a:pt x="18" y="85"/>
                    <a:pt x="18" y="83"/>
                  </a:cubicBezTo>
                  <a:cubicBezTo>
                    <a:pt x="17" y="81"/>
                    <a:pt x="19" y="79"/>
                    <a:pt x="18" y="78"/>
                  </a:cubicBezTo>
                  <a:cubicBezTo>
                    <a:pt x="17" y="76"/>
                    <a:pt x="15" y="76"/>
                    <a:pt x="14" y="74"/>
                  </a:cubicBezTo>
                  <a:cubicBezTo>
                    <a:pt x="15" y="73"/>
                    <a:pt x="16" y="71"/>
                    <a:pt x="17" y="70"/>
                  </a:cubicBezTo>
                  <a:cubicBezTo>
                    <a:pt x="18" y="69"/>
                    <a:pt x="20" y="71"/>
                    <a:pt x="20" y="70"/>
                  </a:cubicBezTo>
                  <a:cubicBezTo>
                    <a:pt x="21" y="68"/>
                    <a:pt x="21" y="66"/>
                    <a:pt x="21" y="63"/>
                  </a:cubicBezTo>
                  <a:cubicBezTo>
                    <a:pt x="21" y="62"/>
                    <a:pt x="19" y="60"/>
                    <a:pt x="19" y="59"/>
                  </a:cubicBezTo>
                  <a:cubicBezTo>
                    <a:pt x="19" y="57"/>
                    <a:pt x="20" y="57"/>
                    <a:pt x="21" y="5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19" name="Freeform 776"/>
            <p:cNvSpPr>
              <a:spLocks noChangeAspect="1"/>
            </p:cNvSpPr>
            <p:nvPr/>
          </p:nvSpPr>
          <p:spPr bwMode="auto">
            <a:xfrm>
              <a:off x="2559308" y="3860697"/>
              <a:ext cx="304773" cy="314284"/>
            </a:xfrm>
            <a:custGeom>
              <a:avLst/>
              <a:gdLst>
                <a:gd name="T0" fmla="*/ 152 w 173"/>
                <a:gd name="T1" fmla="*/ 87 h 165"/>
                <a:gd name="T2" fmla="*/ 160 w 173"/>
                <a:gd name="T3" fmla="*/ 77 h 165"/>
                <a:gd name="T4" fmla="*/ 159 w 173"/>
                <a:gd name="T5" fmla="*/ 68 h 165"/>
                <a:gd name="T6" fmla="*/ 173 w 173"/>
                <a:gd name="T7" fmla="*/ 56 h 165"/>
                <a:gd name="T8" fmla="*/ 157 w 173"/>
                <a:gd name="T9" fmla="*/ 52 h 165"/>
                <a:gd name="T10" fmla="*/ 160 w 173"/>
                <a:gd name="T11" fmla="*/ 41 h 165"/>
                <a:gd name="T12" fmla="*/ 140 w 173"/>
                <a:gd name="T13" fmla="*/ 32 h 165"/>
                <a:gd name="T14" fmla="*/ 145 w 173"/>
                <a:gd name="T15" fmla="*/ 21 h 165"/>
                <a:gd name="T16" fmla="*/ 120 w 173"/>
                <a:gd name="T17" fmla="*/ 23 h 165"/>
                <a:gd name="T18" fmla="*/ 112 w 173"/>
                <a:gd name="T19" fmla="*/ 28 h 165"/>
                <a:gd name="T20" fmla="*/ 92 w 173"/>
                <a:gd name="T21" fmla="*/ 24 h 165"/>
                <a:gd name="T22" fmla="*/ 69 w 173"/>
                <a:gd name="T23" fmla="*/ 26 h 165"/>
                <a:gd name="T24" fmla="*/ 59 w 173"/>
                <a:gd name="T25" fmla="*/ 10 h 165"/>
                <a:gd name="T26" fmla="*/ 47 w 173"/>
                <a:gd name="T27" fmla="*/ 3 h 165"/>
                <a:gd name="T28" fmla="*/ 42 w 173"/>
                <a:gd name="T29" fmla="*/ 8 h 165"/>
                <a:gd name="T30" fmla="*/ 43 w 173"/>
                <a:gd name="T31" fmla="*/ 11 h 165"/>
                <a:gd name="T32" fmla="*/ 28 w 173"/>
                <a:gd name="T33" fmla="*/ 19 h 165"/>
                <a:gd name="T34" fmla="*/ 29 w 173"/>
                <a:gd name="T35" fmla="*/ 35 h 165"/>
                <a:gd name="T36" fmla="*/ 20 w 173"/>
                <a:gd name="T37" fmla="*/ 40 h 165"/>
                <a:gd name="T38" fmla="*/ 23 w 173"/>
                <a:gd name="T39" fmla="*/ 24 h 165"/>
                <a:gd name="T40" fmla="*/ 19 w 173"/>
                <a:gd name="T41" fmla="*/ 8 h 165"/>
                <a:gd name="T42" fmla="*/ 18 w 173"/>
                <a:gd name="T43" fmla="*/ 7 h 165"/>
                <a:gd name="T44" fmla="*/ 7 w 173"/>
                <a:gd name="T45" fmla="*/ 34 h 165"/>
                <a:gd name="T46" fmla="*/ 5 w 173"/>
                <a:gd name="T47" fmla="*/ 44 h 165"/>
                <a:gd name="T48" fmla="*/ 13 w 173"/>
                <a:gd name="T49" fmla="*/ 64 h 165"/>
                <a:gd name="T50" fmla="*/ 25 w 173"/>
                <a:gd name="T51" fmla="*/ 72 h 165"/>
                <a:gd name="T52" fmla="*/ 37 w 173"/>
                <a:gd name="T53" fmla="*/ 75 h 165"/>
                <a:gd name="T54" fmla="*/ 54 w 173"/>
                <a:gd name="T55" fmla="*/ 85 h 165"/>
                <a:gd name="T56" fmla="*/ 71 w 173"/>
                <a:gd name="T57" fmla="*/ 85 h 165"/>
                <a:gd name="T58" fmla="*/ 70 w 173"/>
                <a:gd name="T59" fmla="*/ 99 h 165"/>
                <a:gd name="T60" fmla="*/ 72 w 173"/>
                <a:gd name="T61" fmla="*/ 113 h 165"/>
                <a:gd name="T62" fmla="*/ 74 w 173"/>
                <a:gd name="T63" fmla="*/ 126 h 165"/>
                <a:gd name="T64" fmla="*/ 76 w 173"/>
                <a:gd name="T65" fmla="*/ 141 h 165"/>
                <a:gd name="T66" fmla="*/ 97 w 173"/>
                <a:gd name="T67" fmla="*/ 163 h 165"/>
                <a:gd name="T68" fmla="*/ 112 w 173"/>
                <a:gd name="T69" fmla="*/ 152 h 165"/>
                <a:gd name="T70" fmla="*/ 115 w 173"/>
                <a:gd name="T71" fmla="*/ 146 h 165"/>
                <a:gd name="T72" fmla="*/ 126 w 173"/>
                <a:gd name="T73" fmla="*/ 140 h 165"/>
                <a:gd name="T74" fmla="*/ 115 w 173"/>
                <a:gd name="T75" fmla="*/ 136 h 165"/>
                <a:gd name="T76" fmla="*/ 116 w 173"/>
                <a:gd name="T77" fmla="*/ 125 h 165"/>
                <a:gd name="T78" fmla="*/ 115 w 173"/>
                <a:gd name="T79" fmla="*/ 115 h 165"/>
                <a:gd name="T80" fmla="*/ 134 w 173"/>
                <a:gd name="T81" fmla="*/ 120 h 165"/>
                <a:gd name="T82" fmla="*/ 153 w 173"/>
                <a:gd name="T83" fmla="*/ 111 h 165"/>
                <a:gd name="T84" fmla="*/ 160 w 173"/>
                <a:gd name="T85" fmla="*/ 99 h 16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3"/>
                <a:gd name="T130" fmla="*/ 0 h 165"/>
                <a:gd name="T131" fmla="*/ 173 w 173"/>
                <a:gd name="T132" fmla="*/ 165 h 16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3" h="165">
                  <a:moveTo>
                    <a:pt x="160" y="99"/>
                  </a:moveTo>
                  <a:cubicBezTo>
                    <a:pt x="157" y="95"/>
                    <a:pt x="153" y="92"/>
                    <a:pt x="150" y="88"/>
                  </a:cubicBezTo>
                  <a:cubicBezTo>
                    <a:pt x="150" y="87"/>
                    <a:pt x="152" y="87"/>
                    <a:pt x="152" y="87"/>
                  </a:cubicBezTo>
                  <a:cubicBezTo>
                    <a:pt x="152" y="85"/>
                    <a:pt x="152" y="83"/>
                    <a:pt x="152" y="82"/>
                  </a:cubicBezTo>
                  <a:cubicBezTo>
                    <a:pt x="152" y="81"/>
                    <a:pt x="153" y="80"/>
                    <a:pt x="153" y="79"/>
                  </a:cubicBezTo>
                  <a:cubicBezTo>
                    <a:pt x="155" y="78"/>
                    <a:pt x="158" y="78"/>
                    <a:pt x="160" y="77"/>
                  </a:cubicBezTo>
                  <a:cubicBezTo>
                    <a:pt x="162" y="76"/>
                    <a:pt x="165" y="76"/>
                    <a:pt x="166" y="74"/>
                  </a:cubicBezTo>
                  <a:cubicBezTo>
                    <a:pt x="167" y="73"/>
                    <a:pt x="163" y="73"/>
                    <a:pt x="162" y="72"/>
                  </a:cubicBezTo>
                  <a:cubicBezTo>
                    <a:pt x="161" y="71"/>
                    <a:pt x="159" y="70"/>
                    <a:pt x="159" y="68"/>
                  </a:cubicBezTo>
                  <a:cubicBezTo>
                    <a:pt x="159" y="66"/>
                    <a:pt x="162" y="64"/>
                    <a:pt x="164" y="62"/>
                  </a:cubicBezTo>
                  <a:cubicBezTo>
                    <a:pt x="165" y="61"/>
                    <a:pt x="167" y="59"/>
                    <a:pt x="169" y="58"/>
                  </a:cubicBezTo>
                  <a:cubicBezTo>
                    <a:pt x="170" y="57"/>
                    <a:pt x="172" y="57"/>
                    <a:pt x="173" y="56"/>
                  </a:cubicBezTo>
                  <a:cubicBezTo>
                    <a:pt x="172" y="54"/>
                    <a:pt x="171" y="54"/>
                    <a:pt x="170" y="53"/>
                  </a:cubicBezTo>
                  <a:cubicBezTo>
                    <a:pt x="168" y="52"/>
                    <a:pt x="166" y="51"/>
                    <a:pt x="164" y="50"/>
                  </a:cubicBezTo>
                  <a:cubicBezTo>
                    <a:pt x="162" y="50"/>
                    <a:pt x="160" y="52"/>
                    <a:pt x="157" y="52"/>
                  </a:cubicBezTo>
                  <a:cubicBezTo>
                    <a:pt x="156" y="52"/>
                    <a:pt x="160" y="51"/>
                    <a:pt x="160" y="50"/>
                  </a:cubicBezTo>
                  <a:cubicBezTo>
                    <a:pt x="161" y="49"/>
                    <a:pt x="159" y="48"/>
                    <a:pt x="159" y="47"/>
                  </a:cubicBezTo>
                  <a:cubicBezTo>
                    <a:pt x="159" y="45"/>
                    <a:pt x="161" y="43"/>
                    <a:pt x="160" y="41"/>
                  </a:cubicBezTo>
                  <a:cubicBezTo>
                    <a:pt x="159" y="39"/>
                    <a:pt x="156" y="38"/>
                    <a:pt x="154" y="36"/>
                  </a:cubicBezTo>
                  <a:cubicBezTo>
                    <a:pt x="151" y="35"/>
                    <a:pt x="149" y="33"/>
                    <a:pt x="146" y="32"/>
                  </a:cubicBezTo>
                  <a:cubicBezTo>
                    <a:pt x="144" y="31"/>
                    <a:pt x="141" y="33"/>
                    <a:pt x="140" y="32"/>
                  </a:cubicBezTo>
                  <a:cubicBezTo>
                    <a:pt x="137" y="30"/>
                    <a:pt x="134" y="27"/>
                    <a:pt x="135" y="25"/>
                  </a:cubicBezTo>
                  <a:cubicBezTo>
                    <a:pt x="137" y="22"/>
                    <a:pt x="141" y="25"/>
                    <a:pt x="144" y="24"/>
                  </a:cubicBezTo>
                  <a:cubicBezTo>
                    <a:pt x="145" y="23"/>
                    <a:pt x="145" y="21"/>
                    <a:pt x="145" y="21"/>
                  </a:cubicBezTo>
                  <a:cubicBezTo>
                    <a:pt x="142" y="21"/>
                    <a:pt x="139" y="22"/>
                    <a:pt x="136" y="22"/>
                  </a:cubicBezTo>
                  <a:cubicBezTo>
                    <a:pt x="132" y="22"/>
                    <a:pt x="129" y="22"/>
                    <a:pt x="125" y="22"/>
                  </a:cubicBezTo>
                  <a:cubicBezTo>
                    <a:pt x="123" y="22"/>
                    <a:pt x="120" y="21"/>
                    <a:pt x="120" y="23"/>
                  </a:cubicBezTo>
                  <a:cubicBezTo>
                    <a:pt x="120" y="25"/>
                    <a:pt x="127" y="24"/>
                    <a:pt x="126" y="26"/>
                  </a:cubicBezTo>
                  <a:cubicBezTo>
                    <a:pt x="125" y="28"/>
                    <a:pt x="121" y="25"/>
                    <a:pt x="119" y="25"/>
                  </a:cubicBezTo>
                  <a:cubicBezTo>
                    <a:pt x="117" y="26"/>
                    <a:pt x="114" y="27"/>
                    <a:pt x="112" y="28"/>
                  </a:cubicBezTo>
                  <a:cubicBezTo>
                    <a:pt x="110" y="29"/>
                    <a:pt x="108" y="32"/>
                    <a:pt x="105" y="32"/>
                  </a:cubicBezTo>
                  <a:cubicBezTo>
                    <a:pt x="102" y="32"/>
                    <a:pt x="99" y="30"/>
                    <a:pt x="97" y="29"/>
                  </a:cubicBezTo>
                  <a:cubicBezTo>
                    <a:pt x="95" y="27"/>
                    <a:pt x="94" y="25"/>
                    <a:pt x="92" y="24"/>
                  </a:cubicBezTo>
                  <a:cubicBezTo>
                    <a:pt x="89" y="23"/>
                    <a:pt x="86" y="23"/>
                    <a:pt x="83" y="23"/>
                  </a:cubicBezTo>
                  <a:cubicBezTo>
                    <a:pt x="80" y="23"/>
                    <a:pt x="78" y="25"/>
                    <a:pt x="75" y="25"/>
                  </a:cubicBezTo>
                  <a:cubicBezTo>
                    <a:pt x="73" y="26"/>
                    <a:pt x="71" y="26"/>
                    <a:pt x="69" y="26"/>
                  </a:cubicBezTo>
                  <a:cubicBezTo>
                    <a:pt x="68" y="26"/>
                    <a:pt x="67" y="25"/>
                    <a:pt x="66" y="24"/>
                  </a:cubicBezTo>
                  <a:cubicBezTo>
                    <a:pt x="66" y="21"/>
                    <a:pt x="68" y="18"/>
                    <a:pt x="66" y="16"/>
                  </a:cubicBezTo>
                  <a:cubicBezTo>
                    <a:pt x="65" y="14"/>
                    <a:pt x="62" y="12"/>
                    <a:pt x="59" y="10"/>
                  </a:cubicBezTo>
                  <a:cubicBezTo>
                    <a:pt x="56" y="9"/>
                    <a:pt x="53" y="11"/>
                    <a:pt x="50" y="10"/>
                  </a:cubicBezTo>
                  <a:cubicBezTo>
                    <a:pt x="49" y="10"/>
                    <a:pt x="49" y="9"/>
                    <a:pt x="49" y="8"/>
                  </a:cubicBezTo>
                  <a:cubicBezTo>
                    <a:pt x="48" y="6"/>
                    <a:pt x="48" y="5"/>
                    <a:pt x="47" y="3"/>
                  </a:cubicBezTo>
                  <a:cubicBezTo>
                    <a:pt x="46" y="2"/>
                    <a:pt x="45" y="0"/>
                    <a:pt x="44" y="0"/>
                  </a:cubicBezTo>
                  <a:cubicBezTo>
                    <a:pt x="43" y="0"/>
                    <a:pt x="41" y="1"/>
                    <a:pt x="40" y="2"/>
                  </a:cubicBezTo>
                  <a:cubicBezTo>
                    <a:pt x="40" y="4"/>
                    <a:pt x="41" y="7"/>
                    <a:pt x="42" y="8"/>
                  </a:cubicBezTo>
                  <a:cubicBezTo>
                    <a:pt x="43" y="9"/>
                    <a:pt x="46" y="8"/>
                    <a:pt x="47" y="8"/>
                  </a:cubicBezTo>
                  <a:cubicBezTo>
                    <a:pt x="48" y="9"/>
                    <a:pt x="49" y="10"/>
                    <a:pt x="49" y="11"/>
                  </a:cubicBezTo>
                  <a:cubicBezTo>
                    <a:pt x="47" y="12"/>
                    <a:pt x="45" y="10"/>
                    <a:pt x="43" y="11"/>
                  </a:cubicBezTo>
                  <a:cubicBezTo>
                    <a:pt x="41" y="11"/>
                    <a:pt x="40" y="13"/>
                    <a:pt x="39" y="14"/>
                  </a:cubicBezTo>
                  <a:cubicBezTo>
                    <a:pt x="37" y="14"/>
                    <a:pt x="35" y="14"/>
                    <a:pt x="34" y="15"/>
                  </a:cubicBezTo>
                  <a:cubicBezTo>
                    <a:pt x="32" y="16"/>
                    <a:pt x="30" y="17"/>
                    <a:pt x="28" y="19"/>
                  </a:cubicBezTo>
                  <a:cubicBezTo>
                    <a:pt x="27" y="20"/>
                    <a:pt x="26" y="21"/>
                    <a:pt x="26" y="23"/>
                  </a:cubicBezTo>
                  <a:cubicBezTo>
                    <a:pt x="26" y="25"/>
                    <a:pt x="26" y="27"/>
                    <a:pt x="27" y="28"/>
                  </a:cubicBezTo>
                  <a:cubicBezTo>
                    <a:pt x="27" y="31"/>
                    <a:pt x="28" y="33"/>
                    <a:pt x="29" y="35"/>
                  </a:cubicBezTo>
                  <a:cubicBezTo>
                    <a:pt x="29" y="37"/>
                    <a:pt x="30" y="39"/>
                    <a:pt x="29" y="41"/>
                  </a:cubicBezTo>
                  <a:cubicBezTo>
                    <a:pt x="28" y="43"/>
                    <a:pt x="25" y="46"/>
                    <a:pt x="23" y="45"/>
                  </a:cubicBezTo>
                  <a:cubicBezTo>
                    <a:pt x="21" y="45"/>
                    <a:pt x="21" y="42"/>
                    <a:pt x="20" y="40"/>
                  </a:cubicBezTo>
                  <a:cubicBezTo>
                    <a:pt x="19" y="39"/>
                    <a:pt x="17" y="38"/>
                    <a:pt x="17" y="36"/>
                  </a:cubicBezTo>
                  <a:cubicBezTo>
                    <a:pt x="17" y="33"/>
                    <a:pt x="18" y="31"/>
                    <a:pt x="19" y="30"/>
                  </a:cubicBezTo>
                  <a:cubicBezTo>
                    <a:pt x="20" y="28"/>
                    <a:pt x="22" y="26"/>
                    <a:pt x="23" y="24"/>
                  </a:cubicBezTo>
                  <a:cubicBezTo>
                    <a:pt x="24" y="22"/>
                    <a:pt x="24" y="20"/>
                    <a:pt x="24" y="18"/>
                  </a:cubicBezTo>
                  <a:cubicBezTo>
                    <a:pt x="23" y="16"/>
                    <a:pt x="21" y="14"/>
                    <a:pt x="19" y="11"/>
                  </a:cubicBezTo>
                  <a:cubicBezTo>
                    <a:pt x="19" y="10"/>
                    <a:pt x="19" y="9"/>
                    <a:pt x="19" y="8"/>
                  </a:cubicBezTo>
                  <a:cubicBezTo>
                    <a:pt x="22" y="7"/>
                    <a:pt x="25" y="8"/>
                    <a:pt x="27" y="6"/>
                  </a:cubicBezTo>
                  <a:cubicBezTo>
                    <a:pt x="28" y="6"/>
                    <a:pt x="28" y="4"/>
                    <a:pt x="28" y="3"/>
                  </a:cubicBezTo>
                  <a:cubicBezTo>
                    <a:pt x="25" y="4"/>
                    <a:pt x="21" y="4"/>
                    <a:pt x="18" y="7"/>
                  </a:cubicBezTo>
                  <a:cubicBezTo>
                    <a:pt x="16" y="9"/>
                    <a:pt x="16" y="12"/>
                    <a:pt x="15" y="15"/>
                  </a:cubicBezTo>
                  <a:cubicBezTo>
                    <a:pt x="13" y="19"/>
                    <a:pt x="9" y="21"/>
                    <a:pt x="7" y="26"/>
                  </a:cubicBezTo>
                  <a:cubicBezTo>
                    <a:pt x="6" y="28"/>
                    <a:pt x="8" y="32"/>
                    <a:pt x="7" y="34"/>
                  </a:cubicBezTo>
                  <a:cubicBezTo>
                    <a:pt x="5" y="38"/>
                    <a:pt x="1" y="40"/>
                    <a:pt x="0" y="44"/>
                  </a:cubicBezTo>
                  <a:cubicBezTo>
                    <a:pt x="0" y="45"/>
                    <a:pt x="1" y="46"/>
                    <a:pt x="2" y="46"/>
                  </a:cubicBezTo>
                  <a:cubicBezTo>
                    <a:pt x="3" y="46"/>
                    <a:pt x="4" y="44"/>
                    <a:pt x="5" y="44"/>
                  </a:cubicBezTo>
                  <a:cubicBezTo>
                    <a:pt x="6" y="43"/>
                    <a:pt x="8" y="44"/>
                    <a:pt x="10" y="45"/>
                  </a:cubicBezTo>
                  <a:cubicBezTo>
                    <a:pt x="12" y="47"/>
                    <a:pt x="12" y="50"/>
                    <a:pt x="13" y="53"/>
                  </a:cubicBezTo>
                  <a:cubicBezTo>
                    <a:pt x="14" y="57"/>
                    <a:pt x="12" y="60"/>
                    <a:pt x="13" y="64"/>
                  </a:cubicBezTo>
                  <a:cubicBezTo>
                    <a:pt x="13" y="66"/>
                    <a:pt x="14" y="68"/>
                    <a:pt x="15" y="70"/>
                  </a:cubicBezTo>
                  <a:cubicBezTo>
                    <a:pt x="16" y="71"/>
                    <a:pt x="16" y="73"/>
                    <a:pt x="17" y="73"/>
                  </a:cubicBezTo>
                  <a:cubicBezTo>
                    <a:pt x="20" y="73"/>
                    <a:pt x="23" y="72"/>
                    <a:pt x="25" y="72"/>
                  </a:cubicBezTo>
                  <a:cubicBezTo>
                    <a:pt x="27" y="72"/>
                    <a:pt x="29" y="73"/>
                    <a:pt x="30" y="73"/>
                  </a:cubicBezTo>
                  <a:cubicBezTo>
                    <a:pt x="32" y="73"/>
                    <a:pt x="33" y="71"/>
                    <a:pt x="35" y="71"/>
                  </a:cubicBezTo>
                  <a:cubicBezTo>
                    <a:pt x="37" y="71"/>
                    <a:pt x="36" y="74"/>
                    <a:pt x="37" y="75"/>
                  </a:cubicBezTo>
                  <a:cubicBezTo>
                    <a:pt x="39" y="76"/>
                    <a:pt x="41" y="74"/>
                    <a:pt x="42" y="75"/>
                  </a:cubicBezTo>
                  <a:cubicBezTo>
                    <a:pt x="45" y="78"/>
                    <a:pt x="47" y="83"/>
                    <a:pt x="50" y="86"/>
                  </a:cubicBezTo>
                  <a:cubicBezTo>
                    <a:pt x="51" y="87"/>
                    <a:pt x="52" y="85"/>
                    <a:pt x="54" y="85"/>
                  </a:cubicBezTo>
                  <a:cubicBezTo>
                    <a:pt x="54" y="85"/>
                    <a:pt x="55" y="86"/>
                    <a:pt x="56" y="86"/>
                  </a:cubicBezTo>
                  <a:cubicBezTo>
                    <a:pt x="58" y="86"/>
                    <a:pt x="59" y="86"/>
                    <a:pt x="61" y="86"/>
                  </a:cubicBezTo>
                  <a:cubicBezTo>
                    <a:pt x="65" y="86"/>
                    <a:pt x="68" y="85"/>
                    <a:pt x="71" y="85"/>
                  </a:cubicBezTo>
                  <a:cubicBezTo>
                    <a:pt x="72" y="85"/>
                    <a:pt x="74" y="85"/>
                    <a:pt x="74" y="86"/>
                  </a:cubicBezTo>
                  <a:cubicBezTo>
                    <a:pt x="75" y="89"/>
                    <a:pt x="75" y="93"/>
                    <a:pt x="74" y="96"/>
                  </a:cubicBezTo>
                  <a:cubicBezTo>
                    <a:pt x="73" y="97"/>
                    <a:pt x="70" y="97"/>
                    <a:pt x="70" y="99"/>
                  </a:cubicBezTo>
                  <a:cubicBezTo>
                    <a:pt x="69" y="100"/>
                    <a:pt x="71" y="101"/>
                    <a:pt x="71" y="102"/>
                  </a:cubicBezTo>
                  <a:cubicBezTo>
                    <a:pt x="70" y="104"/>
                    <a:pt x="68" y="106"/>
                    <a:pt x="68" y="108"/>
                  </a:cubicBezTo>
                  <a:cubicBezTo>
                    <a:pt x="69" y="110"/>
                    <a:pt x="72" y="111"/>
                    <a:pt x="72" y="113"/>
                  </a:cubicBezTo>
                  <a:cubicBezTo>
                    <a:pt x="73" y="115"/>
                    <a:pt x="72" y="117"/>
                    <a:pt x="72" y="119"/>
                  </a:cubicBezTo>
                  <a:cubicBezTo>
                    <a:pt x="72" y="119"/>
                    <a:pt x="74" y="119"/>
                    <a:pt x="74" y="119"/>
                  </a:cubicBezTo>
                  <a:cubicBezTo>
                    <a:pt x="75" y="121"/>
                    <a:pt x="75" y="124"/>
                    <a:pt x="74" y="126"/>
                  </a:cubicBezTo>
                  <a:cubicBezTo>
                    <a:pt x="73" y="129"/>
                    <a:pt x="69" y="130"/>
                    <a:pt x="68" y="133"/>
                  </a:cubicBezTo>
                  <a:cubicBezTo>
                    <a:pt x="68" y="135"/>
                    <a:pt x="72" y="135"/>
                    <a:pt x="73" y="137"/>
                  </a:cubicBezTo>
                  <a:cubicBezTo>
                    <a:pt x="75" y="138"/>
                    <a:pt x="75" y="140"/>
                    <a:pt x="76" y="141"/>
                  </a:cubicBezTo>
                  <a:cubicBezTo>
                    <a:pt x="78" y="146"/>
                    <a:pt x="79" y="150"/>
                    <a:pt x="81" y="155"/>
                  </a:cubicBezTo>
                  <a:cubicBezTo>
                    <a:pt x="84" y="158"/>
                    <a:pt x="86" y="162"/>
                    <a:pt x="89" y="163"/>
                  </a:cubicBezTo>
                  <a:cubicBezTo>
                    <a:pt x="91" y="165"/>
                    <a:pt x="94" y="164"/>
                    <a:pt x="97" y="163"/>
                  </a:cubicBezTo>
                  <a:cubicBezTo>
                    <a:pt x="100" y="161"/>
                    <a:pt x="103" y="158"/>
                    <a:pt x="106" y="156"/>
                  </a:cubicBezTo>
                  <a:cubicBezTo>
                    <a:pt x="107" y="155"/>
                    <a:pt x="108" y="155"/>
                    <a:pt x="109" y="154"/>
                  </a:cubicBezTo>
                  <a:cubicBezTo>
                    <a:pt x="110" y="154"/>
                    <a:pt x="111" y="152"/>
                    <a:pt x="112" y="152"/>
                  </a:cubicBezTo>
                  <a:cubicBezTo>
                    <a:pt x="113" y="152"/>
                    <a:pt x="113" y="154"/>
                    <a:pt x="114" y="154"/>
                  </a:cubicBezTo>
                  <a:cubicBezTo>
                    <a:pt x="115" y="154"/>
                    <a:pt x="115" y="153"/>
                    <a:pt x="115" y="152"/>
                  </a:cubicBezTo>
                  <a:cubicBezTo>
                    <a:pt x="116" y="150"/>
                    <a:pt x="114" y="148"/>
                    <a:pt x="115" y="146"/>
                  </a:cubicBezTo>
                  <a:cubicBezTo>
                    <a:pt x="116" y="145"/>
                    <a:pt x="119" y="146"/>
                    <a:pt x="121" y="145"/>
                  </a:cubicBezTo>
                  <a:cubicBezTo>
                    <a:pt x="121" y="144"/>
                    <a:pt x="120" y="143"/>
                    <a:pt x="121" y="143"/>
                  </a:cubicBezTo>
                  <a:cubicBezTo>
                    <a:pt x="122" y="141"/>
                    <a:pt x="125" y="141"/>
                    <a:pt x="126" y="140"/>
                  </a:cubicBezTo>
                  <a:cubicBezTo>
                    <a:pt x="127" y="139"/>
                    <a:pt x="127" y="138"/>
                    <a:pt x="126" y="138"/>
                  </a:cubicBezTo>
                  <a:cubicBezTo>
                    <a:pt x="123" y="137"/>
                    <a:pt x="120" y="138"/>
                    <a:pt x="117" y="138"/>
                  </a:cubicBezTo>
                  <a:cubicBezTo>
                    <a:pt x="116" y="138"/>
                    <a:pt x="115" y="137"/>
                    <a:pt x="115" y="136"/>
                  </a:cubicBezTo>
                  <a:cubicBezTo>
                    <a:pt x="114" y="135"/>
                    <a:pt x="115" y="133"/>
                    <a:pt x="115" y="132"/>
                  </a:cubicBezTo>
                  <a:cubicBezTo>
                    <a:pt x="114" y="132"/>
                    <a:pt x="113" y="131"/>
                    <a:pt x="113" y="130"/>
                  </a:cubicBezTo>
                  <a:cubicBezTo>
                    <a:pt x="114" y="128"/>
                    <a:pt x="116" y="127"/>
                    <a:pt x="116" y="125"/>
                  </a:cubicBezTo>
                  <a:cubicBezTo>
                    <a:pt x="117" y="123"/>
                    <a:pt x="117" y="121"/>
                    <a:pt x="116" y="119"/>
                  </a:cubicBezTo>
                  <a:cubicBezTo>
                    <a:pt x="115" y="117"/>
                    <a:pt x="112" y="118"/>
                    <a:pt x="111" y="116"/>
                  </a:cubicBezTo>
                  <a:cubicBezTo>
                    <a:pt x="111" y="115"/>
                    <a:pt x="113" y="115"/>
                    <a:pt x="115" y="115"/>
                  </a:cubicBezTo>
                  <a:cubicBezTo>
                    <a:pt x="118" y="115"/>
                    <a:pt x="120" y="118"/>
                    <a:pt x="123" y="118"/>
                  </a:cubicBezTo>
                  <a:cubicBezTo>
                    <a:pt x="125" y="119"/>
                    <a:pt x="126" y="118"/>
                    <a:pt x="127" y="118"/>
                  </a:cubicBezTo>
                  <a:cubicBezTo>
                    <a:pt x="130" y="119"/>
                    <a:pt x="132" y="120"/>
                    <a:pt x="134" y="120"/>
                  </a:cubicBezTo>
                  <a:cubicBezTo>
                    <a:pt x="135" y="119"/>
                    <a:pt x="134" y="117"/>
                    <a:pt x="136" y="116"/>
                  </a:cubicBezTo>
                  <a:cubicBezTo>
                    <a:pt x="140" y="115"/>
                    <a:pt x="145" y="116"/>
                    <a:pt x="149" y="115"/>
                  </a:cubicBezTo>
                  <a:cubicBezTo>
                    <a:pt x="151" y="114"/>
                    <a:pt x="151" y="112"/>
                    <a:pt x="153" y="111"/>
                  </a:cubicBezTo>
                  <a:cubicBezTo>
                    <a:pt x="155" y="110"/>
                    <a:pt x="157" y="111"/>
                    <a:pt x="158" y="110"/>
                  </a:cubicBezTo>
                  <a:cubicBezTo>
                    <a:pt x="159" y="109"/>
                    <a:pt x="160" y="107"/>
                    <a:pt x="160" y="105"/>
                  </a:cubicBezTo>
                  <a:cubicBezTo>
                    <a:pt x="161" y="103"/>
                    <a:pt x="160" y="100"/>
                    <a:pt x="160" y="99"/>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20" name="Freeform 777"/>
            <p:cNvSpPr>
              <a:spLocks noChangeAspect="1"/>
            </p:cNvSpPr>
            <p:nvPr/>
          </p:nvSpPr>
          <p:spPr bwMode="auto">
            <a:xfrm>
              <a:off x="2824398" y="3967554"/>
              <a:ext cx="109527" cy="196428"/>
            </a:xfrm>
            <a:custGeom>
              <a:avLst/>
              <a:gdLst>
                <a:gd name="T0" fmla="*/ 63 w 63"/>
                <a:gd name="T1" fmla="*/ 90 h 103"/>
                <a:gd name="T2" fmla="*/ 60 w 63"/>
                <a:gd name="T3" fmla="*/ 86 h 103"/>
                <a:gd name="T4" fmla="*/ 57 w 63"/>
                <a:gd name="T5" fmla="*/ 81 h 103"/>
                <a:gd name="T6" fmla="*/ 55 w 63"/>
                <a:gd name="T7" fmla="*/ 73 h 103"/>
                <a:gd name="T8" fmla="*/ 53 w 63"/>
                <a:gd name="T9" fmla="*/ 72 h 103"/>
                <a:gd name="T10" fmla="*/ 53 w 63"/>
                <a:gd name="T11" fmla="*/ 68 h 103"/>
                <a:gd name="T12" fmla="*/ 50 w 63"/>
                <a:gd name="T13" fmla="*/ 68 h 103"/>
                <a:gd name="T14" fmla="*/ 44 w 63"/>
                <a:gd name="T15" fmla="*/ 59 h 103"/>
                <a:gd name="T16" fmla="*/ 46 w 63"/>
                <a:gd name="T17" fmla="*/ 53 h 103"/>
                <a:gd name="T18" fmla="*/ 47 w 63"/>
                <a:gd name="T19" fmla="*/ 47 h 103"/>
                <a:gd name="T20" fmla="*/ 52 w 63"/>
                <a:gd name="T21" fmla="*/ 47 h 103"/>
                <a:gd name="T22" fmla="*/ 54 w 63"/>
                <a:gd name="T23" fmla="*/ 43 h 103"/>
                <a:gd name="T24" fmla="*/ 53 w 63"/>
                <a:gd name="T25" fmla="*/ 37 h 103"/>
                <a:gd name="T26" fmla="*/ 56 w 63"/>
                <a:gd name="T27" fmla="*/ 33 h 103"/>
                <a:gd name="T28" fmla="*/ 54 w 63"/>
                <a:gd name="T29" fmla="*/ 29 h 103"/>
                <a:gd name="T30" fmla="*/ 50 w 63"/>
                <a:gd name="T31" fmla="*/ 26 h 103"/>
                <a:gd name="T32" fmla="*/ 44 w 63"/>
                <a:gd name="T33" fmla="*/ 22 h 103"/>
                <a:gd name="T34" fmla="*/ 39 w 63"/>
                <a:gd name="T35" fmla="*/ 21 h 103"/>
                <a:gd name="T36" fmla="*/ 37 w 63"/>
                <a:gd name="T37" fmla="*/ 26 h 103"/>
                <a:gd name="T38" fmla="*/ 37 w 63"/>
                <a:gd name="T39" fmla="*/ 21 h 103"/>
                <a:gd name="T40" fmla="*/ 37 w 63"/>
                <a:gd name="T41" fmla="*/ 15 h 103"/>
                <a:gd name="T42" fmla="*/ 33 w 63"/>
                <a:gd name="T43" fmla="*/ 7 h 103"/>
                <a:gd name="T44" fmla="*/ 30 w 63"/>
                <a:gd name="T45" fmla="*/ 4 h 103"/>
                <a:gd name="T46" fmla="*/ 25 w 63"/>
                <a:gd name="T47" fmla="*/ 1 h 103"/>
                <a:gd name="T48" fmla="*/ 23 w 63"/>
                <a:gd name="T49" fmla="*/ 0 h 103"/>
                <a:gd name="T50" fmla="*/ 19 w 63"/>
                <a:gd name="T51" fmla="*/ 2 h 103"/>
                <a:gd name="T52" fmla="*/ 14 w 63"/>
                <a:gd name="T53" fmla="*/ 6 h 103"/>
                <a:gd name="T54" fmla="*/ 9 w 63"/>
                <a:gd name="T55" fmla="*/ 12 h 103"/>
                <a:gd name="T56" fmla="*/ 12 w 63"/>
                <a:gd name="T57" fmla="*/ 16 h 103"/>
                <a:gd name="T58" fmla="*/ 16 w 63"/>
                <a:gd name="T59" fmla="*/ 18 h 103"/>
                <a:gd name="T60" fmla="*/ 10 w 63"/>
                <a:gd name="T61" fmla="*/ 21 h 103"/>
                <a:gd name="T62" fmla="*/ 3 w 63"/>
                <a:gd name="T63" fmla="*/ 23 h 103"/>
                <a:gd name="T64" fmla="*/ 2 w 63"/>
                <a:gd name="T65" fmla="*/ 26 h 103"/>
                <a:gd name="T66" fmla="*/ 2 w 63"/>
                <a:gd name="T67" fmla="*/ 31 h 103"/>
                <a:gd name="T68" fmla="*/ 0 w 63"/>
                <a:gd name="T69" fmla="*/ 32 h 103"/>
                <a:gd name="T70" fmla="*/ 10 w 63"/>
                <a:gd name="T71" fmla="*/ 43 h 103"/>
                <a:gd name="T72" fmla="*/ 17 w 63"/>
                <a:gd name="T73" fmla="*/ 43 h 103"/>
                <a:gd name="T74" fmla="*/ 18 w 63"/>
                <a:gd name="T75" fmla="*/ 47 h 103"/>
                <a:gd name="T76" fmla="*/ 16 w 63"/>
                <a:gd name="T77" fmla="*/ 50 h 103"/>
                <a:gd name="T78" fmla="*/ 17 w 63"/>
                <a:gd name="T79" fmla="*/ 53 h 103"/>
                <a:gd name="T80" fmla="*/ 23 w 63"/>
                <a:gd name="T81" fmla="*/ 53 h 103"/>
                <a:gd name="T82" fmla="*/ 23 w 63"/>
                <a:gd name="T83" fmla="*/ 59 h 103"/>
                <a:gd name="T84" fmla="*/ 27 w 63"/>
                <a:gd name="T85" fmla="*/ 61 h 103"/>
                <a:gd name="T86" fmla="*/ 19 w 63"/>
                <a:gd name="T87" fmla="*/ 66 h 103"/>
                <a:gd name="T88" fmla="*/ 19 w 63"/>
                <a:gd name="T89" fmla="*/ 80 h 103"/>
                <a:gd name="T90" fmla="*/ 22 w 63"/>
                <a:gd name="T91" fmla="*/ 83 h 103"/>
                <a:gd name="T92" fmla="*/ 22 w 63"/>
                <a:gd name="T93" fmla="*/ 88 h 103"/>
                <a:gd name="T94" fmla="*/ 24 w 63"/>
                <a:gd name="T95" fmla="*/ 91 h 103"/>
                <a:gd name="T96" fmla="*/ 30 w 63"/>
                <a:gd name="T97" fmla="*/ 94 h 103"/>
                <a:gd name="T98" fmla="*/ 30 w 63"/>
                <a:gd name="T99" fmla="*/ 98 h 103"/>
                <a:gd name="T100" fmla="*/ 34 w 63"/>
                <a:gd name="T101" fmla="*/ 101 h 103"/>
                <a:gd name="T102" fmla="*/ 38 w 63"/>
                <a:gd name="T103" fmla="*/ 102 h 103"/>
                <a:gd name="T104" fmla="*/ 37 w 63"/>
                <a:gd name="T105" fmla="*/ 98 h 103"/>
                <a:gd name="T106" fmla="*/ 42 w 63"/>
                <a:gd name="T107" fmla="*/ 94 h 103"/>
                <a:gd name="T108" fmla="*/ 45 w 63"/>
                <a:gd name="T109" fmla="*/ 96 h 103"/>
                <a:gd name="T110" fmla="*/ 47 w 63"/>
                <a:gd name="T111" fmla="*/ 91 h 103"/>
                <a:gd name="T112" fmla="*/ 51 w 63"/>
                <a:gd name="T113" fmla="*/ 91 h 103"/>
                <a:gd name="T114" fmla="*/ 53 w 63"/>
                <a:gd name="T115" fmla="*/ 89 h 103"/>
                <a:gd name="T116" fmla="*/ 57 w 63"/>
                <a:gd name="T117" fmla="*/ 90 h 103"/>
                <a:gd name="T118" fmla="*/ 63 w 63"/>
                <a:gd name="T119" fmla="*/ 90 h 10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
                <a:gd name="T181" fmla="*/ 0 h 103"/>
                <a:gd name="T182" fmla="*/ 63 w 63"/>
                <a:gd name="T183" fmla="*/ 103 h 10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 h="103">
                  <a:moveTo>
                    <a:pt x="63" y="90"/>
                  </a:moveTo>
                  <a:cubicBezTo>
                    <a:pt x="62" y="89"/>
                    <a:pt x="60" y="87"/>
                    <a:pt x="60" y="86"/>
                  </a:cubicBezTo>
                  <a:cubicBezTo>
                    <a:pt x="59" y="84"/>
                    <a:pt x="58" y="83"/>
                    <a:pt x="57" y="81"/>
                  </a:cubicBezTo>
                  <a:cubicBezTo>
                    <a:pt x="56" y="78"/>
                    <a:pt x="54" y="75"/>
                    <a:pt x="55" y="73"/>
                  </a:cubicBezTo>
                  <a:cubicBezTo>
                    <a:pt x="55" y="72"/>
                    <a:pt x="53" y="73"/>
                    <a:pt x="53" y="72"/>
                  </a:cubicBezTo>
                  <a:cubicBezTo>
                    <a:pt x="52" y="71"/>
                    <a:pt x="54" y="69"/>
                    <a:pt x="53" y="68"/>
                  </a:cubicBezTo>
                  <a:cubicBezTo>
                    <a:pt x="52" y="67"/>
                    <a:pt x="51" y="69"/>
                    <a:pt x="50" y="68"/>
                  </a:cubicBezTo>
                  <a:cubicBezTo>
                    <a:pt x="48" y="65"/>
                    <a:pt x="45" y="62"/>
                    <a:pt x="44" y="59"/>
                  </a:cubicBezTo>
                  <a:cubicBezTo>
                    <a:pt x="44" y="57"/>
                    <a:pt x="46" y="55"/>
                    <a:pt x="46" y="53"/>
                  </a:cubicBezTo>
                  <a:cubicBezTo>
                    <a:pt x="47" y="51"/>
                    <a:pt x="46" y="49"/>
                    <a:pt x="47" y="47"/>
                  </a:cubicBezTo>
                  <a:cubicBezTo>
                    <a:pt x="48" y="46"/>
                    <a:pt x="50" y="47"/>
                    <a:pt x="52" y="47"/>
                  </a:cubicBezTo>
                  <a:cubicBezTo>
                    <a:pt x="53" y="46"/>
                    <a:pt x="54" y="45"/>
                    <a:pt x="54" y="43"/>
                  </a:cubicBezTo>
                  <a:cubicBezTo>
                    <a:pt x="54" y="41"/>
                    <a:pt x="53" y="39"/>
                    <a:pt x="53" y="37"/>
                  </a:cubicBezTo>
                  <a:cubicBezTo>
                    <a:pt x="53" y="36"/>
                    <a:pt x="55" y="35"/>
                    <a:pt x="56" y="33"/>
                  </a:cubicBezTo>
                  <a:cubicBezTo>
                    <a:pt x="56" y="32"/>
                    <a:pt x="55" y="30"/>
                    <a:pt x="54" y="29"/>
                  </a:cubicBezTo>
                  <a:cubicBezTo>
                    <a:pt x="53" y="28"/>
                    <a:pt x="51" y="27"/>
                    <a:pt x="50" y="26"/>
                  </a:cubicBezTo>
                  <a:cubicBezTo>
                    <a:pt x="48" y="25"/>
                    <a:pt x="46" y="23"/>
                    <a:pt x="44" y="22"/>
                  </a:cubicBezTo>
                  <a:cubicBezTo>
                    <a:pt x="43" y="21"/>
                    <a:pt x="41" y="20"/>
                    <a:pt x="39" y="21"/>
                  </a:cubicBezTo>
                  <a:cubicBezTo>
                    <a:pt x="38" y="22"/>
                    <a:pt x="38" y="26"/>
                    <a:pt x="37" y="26"/>
                  </a:cubicBezTo>
                  <a:cubicBezTo>
                    <a:pt x="35" y="26"/>
                    <a:pt x="37" y="23"/>
                    <a:pt x="37" y="21"/>
                  </a:cubicBezTo>
                  <a:cubicBezTo>
                    <a:pt x="37" y="19"/>
                    <a:pt x="37" y="17"/>
                    <a:pt x="37" y="15"/>
                  </a:cubicBezTo>
                  <a:cubicBezTo>
                    <a:pt x="36" y="12"/>
                    <a:pt x="34" y="10"/>
                    <a:pt x="33" y="7"/>
                  </a:cubicBezTo>
                  <a:cubicBezTo>
                    <a:pt x="32" y="6"/>
                    <a:pt x="31" y="5"/>
                    <a:pt x="30" y="4"/>
                  </a:cubicBezTo>
                  <a:cubicBezTo>
                    <a:pt x="28" y="3"/>
                    <a:pt x="27" y="1"/>
                    <a:pt x="25" y="1"/>
                  </a:cubicBezTo>
                  <a:cubicBezTo>
                    <a:pt x="24" y="0"/>
                    <a:pt x="24" y="0"/>
                    <a:pt x="23" y="0"/>
                  </a:cubicBezTo>
                  <a:cubicBezTo>
                    <a:pt x="22" y="1"/>
                    <a:pt x="20" y="1"/>
                    <a:pt x="19" y="2"/>
                  </a:cubicBezTo>
                  <a:cubicBezTo>
                    <a:pt x="17" y="3"/>
                    <a:pt x="15" y="5"/>
                    <a:pt x="14" y="6"/>
                  </a:cubicBezTo>
                  <a:cubicBezTo>
                    <a:pt x="12" y="8"/>
                    <a:pt x="9" y="10"/>
                    <a:pt x="9" y="12"/>
                  </a:cubicBezTo>
                  <a:cubicBezTo>
                    <a:pt x="9" y="14"/>
                    <a:pt x="11" y="15"/>
                    <a:pt x="12" y="16"/>
                  </a:cubicBezTo>
                  <a:cubicBezTo>
                    <a:pt x="13" y="17"/>
                    <a:pt x="17" y="17"/>
                    <a:pt x="16" y="18"/>
                  </a:cubicBezTo>
                  <a:cubicBezTo>
                    <a:pt x="15" y="20"/>
                    <a:pt x="12" y="20"/>
                    <a:pt x="10" y="21"/>
                  </a:cubicBezTo>
                  <a:cubicBezTo>
                    <a:pt x="8" y="22"/>
                    <a:pt x="5" y="22"/>
                    <a:pt x="3" y="23"/>
                  </a:cubicBezTo>
                  <a:cubicBezTo>
                    <a:pt x="3" y="24"/>
                    <a:pt x="2" y="25"/>
                    <a:pt x="2" y="26"/>
                  </a:cubicBezTo>
                  <a:cubicBezTo>
                    <a:pt x="2" y="27"/>
                    <a:pt x="2" y="29"/>
                    <a:pt x="2" y="31"/>
                  </a:cubicBezTo>
                  <a:cubicBezTo>
                    <a:pt x="2" y="31"/>
                    <a:pt x="0" y="31"/>
                    <a:pt x="0" y="32"/>
                  </a:cubicBezTo>
                  <a:cubicBezTo>
                    <a:pt x="3" y="36"/>
                    <a:pt x="7" y="39"/>
                    <a:pt x="10" y="43"/>
                  </a:cubicBezTo>
                  <a:cubicBezTo>
                    <a:pt x="13" y="43"/>
                    <a:pt x="15" y="42"/>
                    <a:pt x="17" y="43"/>
                  </a:cubicBezTo>
                  <a:cubicBezTo>
                    <a:pt x="19" y="43"/>
                    <a:pt x="18" y="46"/>
                    <a:pt x="18" y="47"/>
                  </a:cubicBezTo>
                  <a:cubicBezTo>
                    <a:pt x="18" y="48"/>
                    <a:pt x="16" y="49"/>
                    <a:pt x="16" y="50"/>
                  </a:cubicBezTo>
                  <a:cubicBezTo>
                    <a:pt x="16" y="51"/>
                    <a:pt x="16" y="53"/>
                    <a:pt x="17" y="53"/>
                  </a:cubicBezTo>
                  <a:cubicBezTo>
                    <a:pt x="19" y="54"/>
                    <a:pt x="21" y="52"/>
                    <a:pt x="23" y="53"/>
                  </a:cubicBezTo>
                  <a:cubicBezTo>
                    <a:pt x="24" y="54"/>
                    <a:pt x="22" y="57"/>
                    <a:pt x="23" y="59"/>
                  </a:cubicBezTo>
                  <a:cubicBezTo>
                    <a:pt x="24" y="60"/>
                    <a:pt x="27" y="59"/>
                    <a:pt x="27" y="61"/>
                  </a:cubicBezTo>
                  <a:cubicBezTo>
                    <a:pt x="25" y="63"/>
                    <a:pt x="20" y="63"/>
                    <a:pt x="19" y="66"/>
                  </a:cubicBezTo>
                  <a:cubicBezTo>
                    <a:pt x="19" y="70"/>
                    <a:pt x="19" y="76"/>
                    <a:pt x="19" y="80"/>
                  </a:cubicBezTo>
                  <a:cubicBezTo>
                    <a:pt x="19" y="82"/>
                    <a:pt x="22" y="82"/>
                    <a:pt x="22" y="83"/>
                  </a:cubicBezTo>
                  <a:cubicBezTo>
                    <a:pt x="23" y="84"/>
                    <a:pt x="22" y="87"/>
                    <a:pt x="22" y="88"/>
                  </a:cubicBezTo>
                  <a:cubicBezTo>
                    <a:pt x="22" y="90"/>
                    <a:pt x="23" y="91"/>
                    <a:pt x="24" y="91"/>
                  </a:cubicBezTo>
                  <a:cubicBezTo>
                    <a:pt x="25" y="93"/>
                    <a:pt x="28" y="93"/>
                    <a:pt x="30" y="94"/>
                  </a:cubicBezTo>
                  <a:cubicBezTo>
                    <a:pt x="31" y="95"/>
                    <a:pt x="29" y="97"/>
                    <a:pt x="30" y="98"/>
                  </a:cubicBezTo>
                  <a:cubicBezTo>
                    <a:pt x="31" y="99"/>
                    <a:pt x="32" y="101"/>
                    <a:pt x="34" y="101"/>
                  </a:cubicBezTo>
                  <a:cubicBezTo>
                    <a:pt x="35" y="102"/>
                    <a:pt x="37" y="103"/>
                    <a:pt x="38" y="102"/>
                  </a:cubicBezTo>
                  <a:cubicBezTo>
                    <a:pt x="39" y="101"/>
                    <a:pt x="37" y="99"/>
                    <a:pt x="37" y="98"/>
                  </a:cubicBezTo>
                  <a:cubicBezTo>
                    <a:pt x="38" y="96"/>
                    <a:pt x="40" y="95"/>
                    <a:pt x="42" y="94"/>
                  </a:cubicBezTo>
                  <a:cubicBezTo>
                    <a:pt x="43" y="94"/>
                    <a:pt x="44" y="96"/>
                    <a:pt x="45" y="96"/>
                  </a:cubicBezTo>
                  <a:cubicBezTo>
                    <a:pt x="46" y="95"/>
                    <a:pt x="45" y="92"/>
                    <a:pt x="47" y="91"/>
                  </a:cubicBezTo>
                  <a:cubicBezTo>
                    <a:pt x="48" y="91"/>
                    <a:pt x="49" y="92"/>
                    <a:pt x="51" y="91"/>
                  </a:cubicBezTo>
                  <a:cubicBezTo>
                    <a:pt x="52" y="91"/>
                    <a:pt x="52" y="89"/>
                    <a:pt x="53" y="89"/>
                  </a:cubicBezTo>
                  <a:cubicBezTo>
                    <a:pt x="55" y="89"/>
                    <a:pt x="56" y="90"/>
                    <a:pt x="57" y="90"/>
                  </a:cubicBezTo>
                  <a:cubicBezTo>
                    <a:pt x="59" y="91"/>
                    <a:pt x="61" y="90"/>
                    <a:pt x="63" y="9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21" name="Freeform 778"/>
            <p:cNvSpPr>
              <a:spLocks noChangeAspect="1"/>
            </p:cNvSpPr>
            <p:nvPr/>
          </p:nvSpPr>
          <p:spPr bwMode="auto">
            <a:xfrm>
              <a:off x="1524351" y="2755989"/>
              <a:ext cx="1238139" cy="744853"/>
            </a:xfrm>
            <a:custGeom>
              <a:avLst/>
              <a:gdLst>
                <a:gd name="T0" fmla="*/ 379 w 704"/>
                <a:gd name="T1" fmla="*/ 0 h 391"/>
                <a:gd name="T2" fmla="*/ 429 w 704"/>
                <a:gd name="T3" fmla="*/ 15 h 391"/>
                <a:gd name="T4" fmla="*/ 423 w 704"/>
                <a:gd name="T5" fmla="*/ 35 h 391"/>
                <a:gd name="T6" fmla="*/ 463 w 704"/>
                <a:gd name="T7" fmla="*/ 24 h 391"/>
                <a:gd name="T8" fmla="*/ 493 w 704"/>
                <a:gd name="T9" fmla="*/ 38 h 391"/>
                <a:gd name="T10" fmla="*/ 486 w 704"/>
                <a:gd name="T11" fmla="*/ 50 h 391"/>
                <a:gd name="T12" fmla="*/ 461 w 704"/>
                <a:gd name="T13" fmla="*/ 68 h 391"/>
                <a:gd name="T14" fmla="*/ 452 w 704"/>
                <a:gd name="T15" fmla="*/ 110 h 391"/>
                <a:gd name="T16" fmla="*/ 471 w 704"/>
                <a:gd name="T17" fmla="*/ 86 h 391"/>
                <a:gd name="T18" fmla="*/ 489 w 704"/>
                <a:gd name="T19" fmla="*/ 61 h 391"/>
                <a:gd name="T20" fmla="*/ 510 w 704"/>
                <a:gd name="T21" fmla="*/ 77 h 391"/>
                <a:gd name="T22" fmla="*/ 515 w 704"/>
                <a:gd name="T23" fmla="*/ 85 h 391"/>
                <a:gd name="T24" fmla="*/ 501 w 704"/>
                <a:gd name="T25" fmla="*/ 118 h 391"/>
                <a:gd name="T26" fmla="*/ 560 w 704"/>
                <a:gd name="T27" fmla="*/ 106 h 391"/>
                <a:gd name="T28" fmla="*/ 583 w 704"/>
                <a:gd name="T29" fmla="*/ 96 h 391"/>
                <a:gd name="T30" fmla="*/ 609 w 704"/>
                <a:gd name="T31" fmla="*/ 69 h 391"/>
                <a:gd name="T32" fmla="*/ 665 w 704"/>
                <a:gd name="T33" fmla="*/ 58 h 391"/>
                <a:gd name="T34" fmla="*/ 687 w 704"/>
                <a:gd name="T35" fmla="*/ 26 h 391"/>
                <a:gd name="T36" fmla="*/ 703 w 704"/>
                <a:gd name="T37" fmla="*/ 53 h 391"/>
                <a:gd name="T38" fmla="*/ 668 w 704"/>
                <a:gd name="T39" fmla="*/ 89 h 391"/>
                <a:gd name="T40" fmla="*/ 651 w 704"/>
                <a:gd name="T41" fmla="*/ 124 h 391"/>
                <a:gd name="T42" fmla="*/ 613 w 704"/>
                <a:gd name="T43" fmla="*/ 142 h 391"/>
                <a:gd name="T44" fmla="*/ 596 w 704"/>
                <a:gd name="T45" fmla="*/ 168 h 391"/>
                <a:gd name="T46" fmla="*/ 585 w 704"/>
                <a:gd name="T47" fmla="*/ 175 h 391"/>
                <a:gd name="T48" fmla="*/ 581 w 704"/>
                <a:gd name="T49" fmla="*/ 186 h 391"/>
                <a:gd name="T50" fmla="*/ 585 w 704"/>
                <a:gd name="T51" fmla="*/ 217 h 391"/>
                <a:gd name="T52" fmla="*/ 573 w 704"/>
                <a:gd name="T53" fmla="*/ 233 h 391"/>
                <a:gd name="T54" fmla="*/ 537 w 704"/>
                <a:gd name="T55" fmla="*/ 259 h 391"/>
                <a:gd name="T56" fmla="*/ 508 w 704"/>
                <a:gd name="T57" fmla="*/ 300 h 391"/>
                <a:gd name="T58" fmla="*/ 513 w 704"/>
                <a:gd name="T59" fmla="*/ 343 h 391"/>
                <a:gd name="T60" fmla="*/ 511 w 704"/>
                <a:gd name="T61" fmla="*/ 391 h 391"/>
                <a:gd name="T62" fmla="*/ 495 w 704"/>
                <a:gd name="T63" fmla="*/ 374 h 391"/>
                <a:gd name="T64" fmla="*/ 487 w 704"/>
                <a:gd name="T65" fmla="*/ 345 h 391"/>
                <a:gd name="T66" fmla="*/ 467 w 704"/>
                <a:gd name="T67" fmla="*/ 314 h 391"/>
                <a:gd name="T68" fmla="*/ 440 w 704"/>
                <a:gd name="T69" fmla="*/ 308 h 391"/>
                <a:gd name="T70" fmla="*/ 406 w 704"/>
                <a:gd name="T71" fmla="*/ 309 h 391"/>
                <a:gd name="T72" fmla="*/ 406 w 704"/>
                <a:gd name="T73" fmla="*/ 315 h 391"/>
                <a:gd name="T74" fmla="*/ 395 w 704"/>
                <a:gd name="T75" fmla="*/ 324 h 391"/>
                <a:gd name="T76" fmla="*/ 372 w 704"/>
                <a:gd name="T77" fmla="*/ 318 h 391"/>
                <a:gd name="T78" fmla="*/ 335 w 704"/>
                <a:gd name="T79" fmla="*/ 318 h 391"/>
                <a:gd name="T80" fmla="*/ 304 w 704"/>
                <a:gd name="T81" fmla="*/ 346 h 391"/>
                <a:gd name="T82" fmla="*/ 297 w 704"/>
                <a:gd name="T83" fmla="*/ 373 h 391"/>
                <a:gd name="T84" fmla="*/ 266 w 704"/>
                <a:gd name="T85" fmla="*/ 332 h 391"/>
                <a:gd name="T86" fmla="*/ 239 w 704"/>
                <a:gd name="T87" fmla="*/ 319 h 391"/>
                <a:gd name="T88" fmla="*/ 211 w 704"/>
                <a:gd name="T89" fmla="*/ 300 h 391"/>
                <a:gd name="T90" fmla="*/ 140 w 704"/>
                <a:gd name="T91" fmla="*/ 290 h 391"/>
                <a:gd name="T92" fmla="*/ 66 w 704"/>
                <a:gd name="T93" fmla="*/ 264 h 391"/>
                <a:gd name="T94" fmla="*/ 29 w 704"/>
                <a:gd name="T95" fmla="*/ 232 h 391"/>
                <a:gd name="T96" fmla="*/ 15 w 704"/>
                <a:gd name="T97" fmla="*/ 186 h 391"/>
                <a:gd name="T98" fmla="*/ 18 w 704"/>
                <a:gd name="T99" fmla="*/ 181 h 391"/>
                <a:gd name="T100" fmla="*/ 0 w 704"/>
                <a:gd name="T101" fmla="*/ 149 h 391"/>
                <a:gd name="T102" fmla="*/ 5 w 704"/>
                <a:gd name="T103" fmla="*/ 106 h 391"/>
                <a:gd name="T104" fmla="*/ 24 w 704"/>
                <a:gd name="T105" fmla="*/ 49 h 391"/>
                <a:gd name="T106" fmla="*/ 29 w 704"/>
                <a:gd name="T107" fmla="*/ 14 h 391"/>
                <a:gd name="T108" fmla="*/ 41 w 704"/>
                <a:gd name="T109" fmla="*/ 28 h 391"/>
                <a:gd name="T110" fmla="*/ 49 w 704"/>
                <a:gd name="T111" fmla="*/ 0 h 39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04"/>
                <a:gd name="T169" fmla="*/ 0 h 391"/>
                <a:gd name="T170" fmla="*/ 704 w 704"/>
                <a:gd name="T171" fmla="*/ 391 h 39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04" h="391">
                  <a:moveTo>
                    <a:pt x="49" y="0"/>
                  </a:moveTo>
                  <a:cubicBezTo>
                    <a:pt x="58" y="0"/>
                    <a:pt x="67" y="1"/>
                    <a:pt x="75" y="1"/>
                  </a:cubicBezTo>
                  <a:cubicBezTo>
                    <a:pt x="117" y="1"/>
                    <a:pt x="159" y="1"/>
                    <a:pt x="201" y="1"/>
                  </a:cubicBezTo>
                  <a:cubicBezTo>
                    <a:pt x="236" y="1"/>
                    <a:pt x="271" y="2"/>
                    <a:pt x="306" y="2"/>
                  </a:cubicBezTo>
                  <a:cubicBezTo>
                    <a:pt x="323" y="2"/>
                    <a:pt x="341" y="2"/>
                    <a:pt x="358" y="1"/>
                  </a:cubicBezTo>
                  <a:cubicBezTo>
                    <a:pt x="365" y="1"/>
                    <a:pt x="372" y="0"/>
                    <a:pt x="379" y="0"/>
                  </a:cubicBezTo>
                  <a:cubicBezTo>
                    <a:pt x="381" y="0"/>
                    <a:pt x="383" y="1"/>
                    <a:pt x="386" y="2"/>
                  </a:cubicBezTo>
                  <a:cubicBezTo>
                    <a:pt x="389" y="3"/>
                    <a:pt x="391" y="5"/>
                    <a:pt x="394" y="6"/>
                  </a:cubicBezTo>
                  <a:cubicBezTo>
                    <a:pt x="397" y="7"/>
                    <a:pt x="401" y="6"/>
                    <a:pt x="404" y="7"/>
                  </a:cubicBezTo>
                  <a:cubicBezTo>
                    <a:pt x="406" y="8"/>
                    <a:pt x="408" y="10"/>
                    <a:pt x="410" y="11"/>
                  </a:cubicBezTo>
                  <a:cubicBezTo>
                    <a:pt x="414" y="13"/>
                    <a:pt x="417" y="15"/>
                    <a:pt x="421" y="15"/>
                  </a:cubicBezTo>
                  <a:cubicBezTo>
                    <a:pt x="423" y="16"/>
                    <a:pt x="426" y="15"/>
                    <a:pt x="429" y="15"/>
                  </a:cubicBezTo>
                  <a:cubicBezTo>
                    <a:pt x="433" y="16"/>
                    <a:pt x="437" y="18"/>
                    <a:pt x="440" y="18"/>
                  </a:cubicBezTo>
                  <a:cubicBezTo>
                    <a:pt x="438" y="19"/>
                    <a:pt x="434" y="20"/>
                    <a:pt x="431" y="22"/>
                  </a:cubicBezTo>
                  <a:cubicBezTo>
                    <a:pt x="428" y="23"/>
                    <a:pt x="424" y="26"/>
                    <a:pt x="421" y="28"/>
                  </a:cubicBezTo>
                  <a:cubicBezTo>
                    <a:pt x="418" y="31"/>
                    <a:pt x="414" y="33"/>
                    <a:pt x="412" y="36"/>
                  </a:cubicBezTo>
                  <a:cubicBezTo>
                    <a:pt x="411" y="37"/>
                    <a:pt x="413" y="38"/>
                    <a:pt x="414" y="38"/>
                  </a:cubicBezTo>
                  <a:cubicBezTo>
                    <a:pt x="417" y="38"/>
                    <a:pt x="420" y="36"/>
                    <a:pt x="423" y="35"/>
                  </a:cubicBezTo>
                  <a:cubicBezTo>
                    <a:pt x="424" y="35"/>
                    <a:pt x="425" y="36"/>
                    <a:pt x="426" y="36"/>
                  </a:cubicBezTo>
                  <a:cubicBezTo>
                    <a:pt x="427" y="37"/>
                    <a:pt x="428" y="40"/>
                    <a:pt x="429" y="39"/>
                  </a:cubicBezTo>
                  <a:cubicBezTo>
                    <a:pt x="433" y="39"/>
                    <a:pt x="436" y="37"/>
                    <a:pt x="440" y="35"/>
                  </a:cubicBezTo>
                  <a:cubicBezTo>
                    <a:pt x="443" y="34"/>
                    <a:pt x="446" y="34"/>
                    <a:pt x="449" y="32"/>
                  </a:cubicBezTo>
                  <a:cubicBezTo>
                    <a:pt x="453" y="30"/>
                    <a:pt x="455" y="26"/>
                    <a:pt x="458" y="24"/>
                  </a:cubicBezTo>
                  <a:cubicBezTo>
                    <a:pt x="460" y="23"/>
                    <a:pt x="462" y="23"/>
                    <a:pt x="463" y="24"/>
                  </a:cubicBezTo>
                  <a:cubicBezTo>
                    <a:pt x="464" y="25"/>
                    <a:pt x="461" y="26"/>
                    <a:pt x="460" y="27"/>
                  </a:cubicBezTo>
                  <a:cubicBezTo>
                    <a:pt x="458" y="29"/>
                    <a:pt x="454" y="31"/>
                    <a:pt x="455" y="34"/>
                  </a:cubicBezTo>
                  <a:cubicBezTo>
                    <a:pt x="456" y="37"/>
                    <a:pt x="461" y="36"/>
                    <a:pt x="464" y="37"/>
                  </a:cubicBezTo>
                  <a:cubicBezTo>
                    <a:pt x="466" y="38"/>
                    <a:pt x="468" y="40"/>
                    <a:pt x="470" y="40"/>
                  </a:cubicBezTo>
                  <a:cubicBezTo>
                    <a:pt x="475" y="41"/>
                    <a:pt x="480" y="38"/>
                    <a:pt x="485" y="38"/>
                  </a:cubicBezTo>
                  <a:cubicBezTo>
                    <a:pt x="488" y="38"/>
                    <a:pt x="491" y="37"/>
                    <a:pt x="493" y="38"/>
                  </a:cubicBezTo>
                  <a:cubicBezTo>
                    <a:pt x="494" y="39"/>
                    <a:pt x="494" y="41"/>
                    <a:pt x="495" y="43"/>
                  </a:cubicBezTo>
                  <a:cubicBezTo>
                    <a:pt x="496" y="45"/>
                    <a:pt x="498" y="46"/>
                    <a:pt x="499" y="47"/>
                  </a:cubicBezTo>
                  <a:cubicBezTo>
                    <a:pt x="501" y="49"/>
                    <a:pt x="503" y="49"/>
                    <a:pt x="503" y="50"/>
                  </a:cubicBezTo>
                  <a:cubicBezTo>
                    <a:pt x="504" y="52"/>
                    <a:pt x="501" y="51"/>
                    <a:pt x="500" y="51"/>
                  </a:cubicBezTo>
                  <a:cubicBezTo>
                    <a:pt x="497" y="51"/>
                    <a:pt x="494" y="51"/>
                    <a:pt x="491" y="51"/>
                  </a:cubicBezTo>
                  <a:cubicBezTo>
                    <a:pt x="489" y="51"/>
                    <a:pt x="487" y="50"/>
                    <a:pt x="486" y="50"/>
                  </a:cubicBezTo>
                  <a:cubicBezTo>
                    <a:pt x="483" y="51"/>
                    <a:pt x="482" y="53"/>
                    <a:pt x="480" y="54"/>
                  </a:cubicBezTo>
                  <a:cubicBezTo>
                    <a:pt x="476" y="54"/>
                    <a:pt x="471" y="50"/>
                    <a:pt x="468" y="52"/>
                  </a:cubicBezTo>
                  <a:cubicBezTo>
                    <a:pt x="464" y="53"/>
                    <a:pt x="462" y="57"/>
                    <a:pt x="461" y="60"/>
                  </a:cubicBezTo>
                  <a:cubicBezTo>
                    <a:pt x="458" y="64"/>
                    <a:pt x="456" y="69"/>
                    <a:pt x="455" y="74"/>
                  </a:cubicBezTo>
                  <a:cubicBezTo>
                    <a:pt x="455" y="75"/>
                    <a:pt x="457" y="75"/>
                    <a:pt x="457" y="74"/>
                  </a:cubicBezTo>
                  <a:cubicBezTo>
                    <a:pt x="459" y="72"/>
                    <a:pt x="460" y="70"/>
                    <a:pt x="461" y="68"/>
                  </a:cubicBezTo>
                  <a:cubicBezTo>
                    <a:pt x="462" y="66"/>
                    <a:pt x="462" y="63"/>
                    <a:pt x="464" y="62"/>
                  </a:cubicBezTo>
                  <a:cubicBezTo>
                    <a:pt x="465" y="61"/>
                    <a:pt x="467" y="61"/>
                    <a:pt x="467" y="62"/>
                  </a:cubicBezTo>
                  <a:cubicBezTo>
                    <a:pt x="466" y="66"/>
                    <a:pt x="464" y="70"/>
                    <a:pt x="462" y="74"/>
                  </a:cubicBezTo>
                  <a:cubicBezTo>
                    <a:pt x="460" y="78"/>
                    <a:pt x="457" y="83"/>
                    <a:pt x="455" y="87"/>
                  </a:cubicBezTo>
                  <a:cubicBezTo>
                    <a:pt x="454" y="91"/>
                    <a:pt x="453" y="95"/>
                    <a:pt x="453" y="98"/>
                  </a:cubicBezTo>
                  <a:cubicBezTo>
                    <a:pt x="452" y="102"/>
                    <a:pt x="452" y="106"/>
                    <a:pt x="452" y="110"/>
                  </a:cubicBezTo>
                  <a:cubicBezTo>
                    <a:pt x="452" y="113"/>
                    <a:pt x="451" y="116"/>
                    <a:pt x="452" y="119"/>
                  </a:cubicBezTo>
                  <a:cubicBezTo>
                    <a:pt x="453" y="120"/>
                    <a:pt x="454" y="121"/>
                    <a:pt x="455" y="122"/>
                  </a:cubicBezTo>
                  <a:cubicBezTo>
                    <a:pt x="457" y="122"/>
                    <a:pt x="459" y="122"/>
                    <a:pt x="461" y="121"/>
                  </a:cubicBezTo>
                  <a:cubicBezTo>
                    <a:pt x="464" y="118"/>
                    <a:pt x="466" y="115"/>
                    <a:pt x="468" y="111"/>
                  </a:cubicBezTo>
                  <a:cubicBezTo>
                    <a:pt x="470" y="108"/>
                    <a:pt x="471" y="105"/>
                    <a:pt x="471" y="102"/>
                  </a:cubicBezTo>
                  <a:cubicBezTo>
                    <a:pt x="472" y="96"/>
                    <a:pt x="471" y="91"/>
                    <a:pt x="471" y="86"/>
                  </a:cubicBezTo>
                  <a:cubicBezTo>
                    <a:pt x="472" y="82"/>
                    <a:pt x="473" y="78"/>
                    <a:pt x="475" y="75"/>
                  </a:cubicBezTo>
                  <a:cubicBezTo>
                    <a:pt x="476" y="72"/>
                    <a:pt x="477" y="70"/>
                    <a:pt x="479" y="68"/>
                  </a:cubicBezTo>
                  <a:cubicBezTo>
                    <a:pt x="480" y="67"/>
                    <a:pt x="482" y="65"/>
                    <a:pt x="483" y="66"/>
                  </a:cubicBezTo>
                  <a:cubicBezTo>
                    <a:pt x="484" y="66"/>
                    <a:pt x="483" y="69"/>
                    <a:pt x="484" y="69"/>
                  </a:cubicBezTo>
                  <a:cubicBezTo>
                    <a:pt x="485" y="69"/>
                    <a:pt x="486" y="67"/>
                    <a:pt x="487" y="66"/>
                  </a:cubicBezTo>
                  <a:cubicBezTo>
                    <a:pt x="488" y="64"/>
                    <a:pt x="489" y="62"/>
                    <a:pt x="489" y="61"/>
                  </a:cubicBezTo>
                  <a:cubicBezTo>
                    <a:pt x="490" y="59"/>
                    <a:pt x="491" y="56"/>
                    <a:pt x="492" y="55"/>
                  </a:cubicBezTo>
                  <a:cubicBezTo>
                    <a:pt x="494" y="54"/>
                    <a:pt x="496" y="54"/>
                    <a:pt x="497" y="55"/>
                  </a:cubicBezTo>
                  <a:cubicBezTo>
                    <a:pt x="500" y="55"/>
                    <a:pt x="501" y="57"/>
                    <a:pt x="503" y="59"/>
                  </a:cubicBezTo>
                  <a:cubicBezTo>
                    <a:pt x="506" y="60"/>
                    <a:pt x="508" y="61"/>
                    <a:pt x="510" y="63"/>
                  </a:cubicBezTo>
                  <a:cubicBezTo>
                    <a:pt x="511" y="65"/>
                    <a:pt x="510" y="67"/>
                    <a:pt x="510" y="69"/>
                  </a:cubicBezTo>
                  <a:cubicBezTo>
                    <a:pt x="510" y="72"/>
                    <a:pt x="511" y="74"/>
                    <a:pt x="510" y="77"/>
                  </a:cubicBezTo>
                  <a:cubicBezTo>
                    <a:pt x="510" y="78"/>
                    <a:pt x="509" y="80"/>
                    <a:pt x="508" y="82"/>
                  </a:cubicBezTo>
                  <a:cubicBezTo>
                    <a:pt x="506" y="83"/>
                    <a:pt x="503" y="82"/>
                    <a:pt x="501" y="83"/>
                  </a:cubicBezTo>
                  <a:cubicBezTo>
                    <a:pt x="500" y="84"/>
                    <a:pt x="499" y="87"/>
                    <a:pt x="501" y="88"/>
                  </a:cubicBezTo>
                  <a:cubicBezTo>
                    <a:pt x="503" y="88"/>
                    <a:pt x="505" y="85"/>
                    <a:pt x="507" y="84"/>
                  </a:cubicBezTo>
                  <a:cubicBezTo>
                    <a:pt x="509" y="84"/>
                    <a:pt x="511" y="83"/>
                    <a:pt x="513" y="83"/>
                  </a:cubicBezTo>
                  <a:cubicBezTo>
                    <a:pt x="514" y="84"/>
                    <a:pt x="515" y="84"/>
                    <a:pt x="515" y="85"/>
                  </a:cubicBezTo>
                  <a:cubicBezTo>
                    <a:pt x="517" y="90"/>
                    <a:pt x="517" y="97"/>
                    <a:pt x="518" y="102"/>
                  </a:cubicBezTo>
                  <a:cubicBezTo>
                    <a:pt x="517" y="104"/>
                    <a:pt x="517" y="106"/>
                    <a:pt x="516" y="107"/>
                  </a:cubicBezTo>
                  <a:cubicBezTo>
                    <a:pt x="514" y="108"/>
                    <a:pt x="511" y="107"/>
                    <a:pt x="510" y="108"/>
                  </a:cubicBezTo>
                  <a:cubicBezTo>
                    <a:pt x="509" y="109"/>
                    <a:pt x="509" y="110"/>
                    <a:pt x="508" y="111"/>
                  </a:cubicBezTo>
                  <a:cubicBezTo>
                    <a:pt x="508" y="112"/>
                    <a:pt x="507" y="114"/>
                    <a:pt x="506" y="115"/>
                  </a:cubicBezTo>
                  <a:cubicBezTo>
                    <a:pt x="504" y="116"/>
                    <a:pt x="503" y="116"/>
                    <a:pt x="501" y="118"/>
                  </a:cubicBezTo>
                  <a:cubicBezTo>
                    <a:pt x="500" y="119"/>
                    <a:pt x="500" y="121"/>
                    <a:pt x="501" y="122"/>
                  </a:cubicBezTo>
                  <a:cubicBezTo>
                    <a:pt x="504" y="124"/>
                    <a:pt x="507" y="125"/>
                    <a:pt x="510" y="125"/>
                  </a:cubicBezTo>
                  <a:cubicBezTo>
                    <a:pt x="514" y="125"/>
                    <a:pt x="518" y="125"/>
                    <a:pt x="522" y="124"/>
                  </a:cubicBezTo>
                  <a:cubicBezTo>
                    <a:pt x="526" y="123"/>
                    <a:pt x="528" y="121"/>
                    <a:pt x="531" y="119"/>
                  </a:cubicBezTo>
                  <a:cubicBezTo>
                    <a:pt x="537" y="117"/>
                    <a:pt x="542" y="114"/>
                    <a:pt x="548" y="112"/>
                  </a:cubicBezTo>
                  <a:cubicBezTo>
                    <a:pt x="552" y="110"/>
                    <a:pt x="557" y="109"/>
                    <a:pt x="560" y="106"/>
                  </a:cubicBezTo>
                  <a:cubicBezTo>
                    <a:pt x="561" y="106"/>
                    <a:pt x="560" y="105"/>
                    <a:pt x="560" y="104"/>
                  </a:cubicBezTo>
                  <a:cubicBezTo>
                    <a:pt x="559" y="103"/>
                    <a:pt x="559" y="102"/>
                    <a:pt x="559" y="101"/>
                  </a:cubicBezTo>
                  <a:cubicBezTo>
                    <a:pt x="559" y="99"/>
                    <a:pt x="559" y="98"/>
                    <a:pt x="559" y="97"/>
                  </a:cubicBezTo>
                  <a:cubicBezTo>
                    <a:pt x="560" y="97"/>
                    <a:pt x="562" y="96"/>
                    <a:pt x="563" y="96"/>
                  </a:cubicBezTo>
                  <a:cubicBezTo>
                    <a:pt x="566" y="96"/>
                    <a:pt x="570" y="97"/>
                    <a:pt x="573" y="97"/>
                  </a:cubicBezTo>
                  <a:cubicBezTo>
                    <a:pt x="577" y="97"/>
                    <a:pt x="580" y="97"/>
                    <a:pt x="583" y="96"/>
                  </a:cubicBezTo>
                  <a:cubicBezTo>
                    <a:pt x="587" y="95"/>
                    <a:pt x="591" y="95"/>
                    <a:pt x="594" y="93"/>
                  </a:cubicBezTo>
                  <a:cubicBezTo>
                    <a:pt x="596" y="92"/>
                    <a:pt x="595" y="90"/>
                    <a:pt x="595" y="89"/>
                  </a:cubicBezTo>
                  <a:cubicBezTo>
                    <a:pt x="595" y="87"/>
                    <a:pt x="593" y="85"/>
                    <a:pt x="594" y="83"/>
                  </a:cubicBezTo>
                  <a:cubicBezTo>
                    <a:pt x="595" y="81"/>
                    <a:pt x="599" y="82"/>
                    <a:pt x="600" y="80"/>
                  </a:cubicBezTo>
                  <a:cubicBezTo>
                    <a:pt x="602" y="79"/>
                    <a:pt x="602" y="77"/>
                    <a:pt x="603" y="75"/>
                  </a:cubicBezTo>
                  <a:cubicBezTo>
                    <a:pt x="606" y="73"/>
                    <a:pt x="607" y="71"/>
                    <a:pt x="609" y="69"/>
                  </a:cubicBezTo>
                  <a:cubicBezTo>
                    <a:pt x="615" y="69"/>
                    <a:pt x="622" y="69"/>
                    <a:pt x="628" y="69"/>
                  </a:cubicBezTo>
                  <a:cubicBezTo>
                    <a:pt x="636" y="69"/>
                    <a:pt x="645" y="69"/>
                    <a:pt x="653" y="69"/>
                  </a:cubicBezTo>
                  <a:cubicBezTo>
                    <a:pt x="653" y="68"/>
                    <a:pt x="652" y="66"/>
                    <a:pt x="653" y="65"/>
                  </a:cubicBezTo>
                  <a:cubicBezTo>
                    <a:pt x="654" y="64"/>
                    <a:pt x="655" y="63"/>
                    <a:pt x="657" y="63"/>
                  </a:cubicBezTo>
                  <a:cubicBezTo>
                    <a:pt x="659" y="62"/>
                    <a:pt x="662" y="64"/>
                    <a:pt x="663" y="63"/>
                  </a:cubicBezTo>
                  <a:cubicBezTo>
                    <a:pt x="665" y="62"/>
                    <a:pt x="664" y="60"/>
                    <a:pt x="665" y="58"/>
                  </a:cubicBezTo>
                  <a:cubicBezTo>
                    <a:pt x="666" y="57"/>
                    <a:pt x="668" y="57"/>
                    <a:pt x="669" y="55"/>
                  </a:cubicBezTo>
                  <a:cubicBezTo>
                    <a:pt x="670" y="53"/>
                    <a:pt x="669" y="51"/>
                    <a:pt x="670" y="49"/>
                  </a:cubicBezTo>
                  <a:cubicBezTo>
                    <a:pt x="671" y="47"/>
                    <a:pt x="674" y="45"/>
                    <a:pt x="676" y="43"/>
                  </a:cubicBezTo>
                  <a:cubicBezTo>
                    <a:pt x="676" y="42"/>
                    <a:pt x="674" y="41"/>
                    <a:pt x="675" y="40"/>
                  </a:cubicBezTo>
                  <a:cubicBezTo>
                    <a:pt x="676" y="37"/>
                    <a:pt x="679" y="34"/>
                    <a:pt x="681" y="31"/>
                  </a:cubicBezTo>
                  <a:cubicBezTo>
                    <a:pt x="682" y="29"/>
                    <a:pt x="684" y="26"/>
                    <a:pt x="687" y="26"/>
                  </a:cubicBezTo>
                  <a:cubicBezTo>
                    <a:pt x="689" y="26"/>
                    <a:pt x="688" y="31"/>
                    <a:pt x="690" y="31"/>
                  </a:cubicBezTo>
                  <a:cubicBezTo>
                    <a:pt x="692" y="32"/>
                    <a:pt x="693" y="28"/>
                    <a:pt x="695" y="28"/>
                  </a:cubicBezTo>
                  <a:cubicBezTo>
                    <a:pt x="697" y="28"/>
                    <a:pt x="699" y="29"/>
                    <a:pt x="701" y="30"/>
                  </a:cubicBezTo>
                  <a:cubicBezTo>
                    <a:pt x="701" y="30"/>
                    <a:pt x="702" y="31"/>
                    <a:pt x="703" y="31"/>
                  </a:cubicBezTo>
                  <a:cubicBezTo>
                    <a:pt x="702" y="38"/>
                    <a:pt x="701" y="45"/>
                    <a:pt x="701" y="53"/>
                  </a:cubicBezTo>
                  <a:cubicBezTo>
                    <a:pt x="701" y="53"/>
                    <a:pt x="702" y="53"/>
                    <a:pt x="703" y="53"/>
                  </a:cubicBezTo>
                  <a:cubicBezTo>
                    <a:pt x="703" y="57"/>
                    <a:pt x="703" y="62"/>
                    <a:pt x="703" y="67"/>
                  </a:cubicBezTo>
                  <a:cubicBezTo>
                    <a:pt x="703" y="70"/>
                    <a:pt x="704" y="74"/>
                    <a:pt x="702" y="77"/>
                  </a:cubicBezTo>
                  <a:cubicBezTo>
                    <a:pt x="699" y="80"/>
                    <a:pt x="695" y="83"/>
                    <a:pt x="690" y="84"/>
                  </a:cubicBezTo>
                  <a:cubicBezTo>
                    <a:pt x="688" y="85"/>
                    <a:pt x="685" y="81"/>
                    <a:pt x="682" y="82"/>
                  </a:cubicBezTo>
                  <a:cubicBezTo>
                    <a:pt x="679" y="83"/>
                    <a:pt x="678" y="86"/>
                    <a:pt x="676" y="87"/>
                  </a:cubicBezTo>
                  <a:cubicBezTo>
                    <a:pt x="674" y="88"/>
                    <a:pt x="670" y="88"/>
                    <a:pt x="668" y="89"/>
                  </a:cubicBezTo>
                  <a:cubicBezTo>
                    <a:pt x="665" y="91"/>
                    <a:pt x="663" y="94"/>
                    <a:pt x="662" y="97"/>
                  </a:cubicBezTo>
                  <a:cubicBezTo>
                    <a:pt x="660" y="100"/>
                    <a:pt x="658" y="103"/>
                    <a:pt x="657" y="107"/>
                  </a:cubicBezTo>
                  <a:cubicBezTo>
                    <a:pt x="656" y="109"/>
                    <a:pt x="656" y="111"/>
                    <a:pt x="657" y="113"/>
                  </a:cubicBezTo>
                  <a:cubicBezTo>
                    <a:pt x="657" y="115"/>
                    <a:pt x="659" y="118"/>
                    <a:pt x="659" y="121"/>
                  </a:cubicBezTo>
                  <a:cubicBezTo>
                    <a:pt x="658" y="123"/>
                    <a:pt x="657" y="127"/>
                    <a:pt x="654" y="128"/>
                  </a:cubicBezTo>
                  <a:cubicBezTo>
                    <a:pt x="652" y="129"/>
                    <a:pt x="653" y="124"/>
                    <a:pt x="651" y="124"/>
                  </a:cubicBezTo>
                  <a:cubicBezTo>
                    <a:pt x="650" y="123"/>
                    <a:pt x="648" y="124"/>
                    <a:pt x="647" y="125"/>
                  </a:cubicBezTo>
                  <a:cubicBezTo>
                    <a:pt x="647" y="126"/>
                    <a:pt x="648" y="129"/>
                    <a:pt x="647" y="129"/>
                  </a:cubicBezTo>
                  <a:cubicBezTo>
                    <a:pt x="643" y="130"/>
                    <a:pt x="639" y="128"/>
                    <a:pt x="635" y="128"/>
                  </a:cubicBezTo>
                  <a:cubicBezTo>
                    <a:pt x="632" y="128"/>
                    <a:pt x="629" y="129"/>
                    <a:pt x="627" y="130"/>
                  </a:cubicBezTo>
                  <a:cubicBezTo>
                    <a:pt x="623" y="131"/>
                    <a:pt x="620" y="133"/>
                    <a:pt x="617" y="135"/>
                  </a:cubicBezTo>
                  <a:cubicBezTo>
                    <a:pt x="615" y="137"/>
                    <a:pt x="614" y="139"/>
                    <a:pt x="613" y="142"/>
                  </a:cubicBezTo>
                  <a:cubicBezTo>
                    <a:pt x="613" y="143"/>
                    <a:pt x="615" y="144"/>
                    <a:pt x="615" y="145"/>
                  </a:cubicBezTo>
                  <a:cubicBezTo>
                    <a:pt x="615" y="149"/>
                    <a:pt x="614" y="153"/>
                    <a:pt x="612" y="157"/>
                  </a:cubicBezTo>
                  <a:cubicBezTo>
                    <a:pt x="610" y="160"/>
                    <a:pt x="607" y="161"/>
                    <a:pt x="604" y="164"/>
                  </a:cubicBezTo>
                  <a:cubicBezTo>
                    <a:pt x="602" y="165"/>
                    <a:pt x="601" y="167"/>
                    <a:pt x="599" y="167"/>
                  </a:cubicBezTo>
                  <a:cubicBezTo>
                    <a:pt x="598" y="167"/>
                    <a:pt x="597" y="165"/>
                    <a:pt x="596" y="165"/>
                  </a:cubicBezTo>
                  <a:cubicBezTo>
                    <a:pt x="595" y="165"/>
                    <a:pt x="596" y="167"/>
                    <a:pt x="596" y="168"/>
                  </a:cubicBezTo>
                  <a:cubicBezTo>
                    <a:pt x="596" y="169"/>
                    <a:pt x="598" y="170"/>
                    <a:pt x="597" y="172"/>
                  </a:cubicBezTo>
                  <a:cubicBezTo>
                    <a:pt x="597" y="176"/>
                    <a:pt x="596" y="181"/>
                    <a:pt x="594" y="186"/>
                  </a:cubicBezTo>
                  <a:cubicBezTo>
                    <a:pt x="593" y="188"/>
                    <a:pt x="591" y="191"/>
                    <a:pt x="588" y="192"/>
                  </a:cubicBezTo>
                  <a:cubicBezTo>
                    <a:pt x="587" y="193"/>
                    <a:pt x="587" y="191"/>
                    <a:pt x="587" y="190"/>
                  </a:cubicBezTo>
                  <a:cubicBezTo>
                    <a:pt x="586" y="188"/>
                    <a:pt x="585" y="185"/>
                    <a:pt x="585" y="183"/>
                  </a:cubicBezTo>
                  <a:cubicBezTo>
                    <a:pt x="584" y="180"/>
                    <a:pt x="585" y="178"/>
                    <a:pt x="585" y="175"/>
                  </a:cubicBezTo>
                  <a:cubicBezTo>
                    <a:pt x="585" y="172"/>
                    <a:pt x="584" y="169"/>
                    <a:pt x="585" y="167"/>
                  </a:cubicBezTo>
                  <a:cubicBezTo>
                    <a:pt x="585" y="165"/>
                    <a:pt x="588" y="165"/>
                    <a:pt x="588" y="163"/>
                  </a:cubicBezTo>
                  <a:cubicBezTo>
                    <a:pt x="589" y="162"/>
                    <a:pt x="587" y="160"/>
                    <a:pt x="586" y="161"/>
                  </a:cubicBezTo>
                  <a:cubicBezTo>
                    <a:pt x="584" y="163"/>
                    <a:pt x="582" y="166"/>
                    <a:pt x="581" y="169"/>
                  </a:cubicBezTo>
                  <a:cubicBezTo>
                    <a:pt x="580" y="171"/>
                    <a:pt x="581" y="174"/>
                    <a:pt x="581" y="177"/>
                  </a:cubicBezTo>
                  <a:cubicBezTo>
                    <a:pt x="581" y="180"/>
                    <a:pt x="581" y="183"/>
                    <a:pt x="581" y="186"/>
                  </a:cubicBezTo>
                  <a:cubicBezTo>
                    <a:pt x="581" y="188"/>
                    <a:pt x="580" y="189"/>
                    <a:pt x="580" y="190"/>
                  </a:cubicBezTo>
                  <a:cubicBezTo>
                    <a:pt x="580" y="194"/>
                    <a:pt x="579" y="197"/>
                    <a:pt x="579" y="201"/>
                  </a:cubicBezTo>
                  <a:cubicBezTo>
                    <a:pt x="579" y="203"/>
                    <a:pt x="578" y="205"/>
                    <a:pt x="579" y="206"/>
                  </a:cubicBezTo>
                  <a:cubicBezTo>
                    <a:pt x="580" y="207"/>
                    <a:pt x="583" y="206"/>
                    <a:pt x="584" y="208"/>
                  </a:cubicBezTo>
                  <a:cubicBezTo>
                    <a:pt x="585" y="210"/>
                    <a:pt x="583" y="212"/>
                    <a:pt x="584" y="215"/>
                  </a:cubicBezTo>
                  <a:cubicBezTo>
                    <a:pt x="584" y="216"/>
                    <a:pt x="586" y="217"/>
                    <a:pt x="585" y="217"/>
                  </a:cubicBezTo>
                  <a:cubicBezTo>
                    <a:pt x="583" y="218"/>
                    <a:pt x="581" y="217"/>
                    <a:pt x="579" y="218"/>
                  </a:cubicBezTo>
                  <a:cubicBezTo>
                    <a:pt x="578" y="218"/>
                    <a:pt x="579" y="219"/>
                    <a:pt x="579" y="219"/>
                  </a:cubicBezTo>
                  <a:cubicBezTo>
                    <a:pt x="581" y="221"/>
                    <a:pt x="585" y="221"/>
                    <a:pt x="585" y="223"/>
                  </a:cubicBezTo>
                  <a:cubicBezTo>
                    <a:pt x="586" y="225"/>
                    <a:pt x="583" y="227"/>
                    <a:pt x="581" y="228"/>
                  </a:cubicBezTo>
                  <a:cubicBezTo>
                    <a:pt x="579" y="229"/>
                    <a:pt x="575" y="226"/>
                    <a:pt x="573" y="227"/>
                  </a:cubicBezTo>
                  <a:cubicBezTo>
                    <a:pt x="571" y="228"/>
                    <a:pt x="572" y="231"/>
                    <a:pt x="573" y="233"/>
                  </a:cubicBezTo>
                  <a:cubicBezTo>
                    <a:pt x="574" y="234"/>
                    <a:pt x="577" y="232"/>
                    <a:pt x="578" y="234"/>
                  </a:cubicBezTo>
                  <a:cubicBezTo>
                    <a:pt x="578" y="236"/>
                    <a:pt x="576" y="238"/>
                    <a:pt x="575" y="239"/>
                  </a:cubicBezTo>
                  <a:cubicBezTo>
                    <a:pt x="572" y="240"/>
                    <a:pt x="567" y="239"/>
                    <a:pt x="564" y="240"/>
                  </a:cubicBezTo>
                  <a:cubicBezTo>
                    <a:pt x="561" y="242"/>
                    <a:pt x="559" y="246"/>
                    <a:pt x="556" y="248"/>
                  </a:cubicBezTo>
                  <a:cubicBezTo>
                    <a:pt x="553" y="250"/>
                    <a:pt x="549" y="249"/>
                    <a:pt x="546" y="251"/>
                  </a:cubicBezTo>
                  <a:cubicBezTo>
                    <a:pt x="542" y="253"/>
                    <a:pt x="539" y="256"/>
                    <a:pt x="537" y="259"/>
                  </a:cubicBezTo>
                  <a:cubicBezTo>
                    <a:pt x="536" y="260"/>
                    <a:pt x="538" y="262"/>
                    <a:pt x="538" y="263"/>
                  </a:cubicBezTo>
                  <a:cubicBezTo>
                    <a:pt x="535" y="266"/>
                    <a:pt x="531" y="269"/>
                    <a:pt x="527" y="272"/>
                  </a:cubicBezTo>
                  <a:cubicBezTo>
                    <a:pt x="525" y="273"/>
                    <a:pt x="521" y="272"/>
                    <a:pt x="520" y="274"/>
                  </a:cubicBezTo>
                  <a:cubicBezTo>
                    <a:pt x="518" y="275"/>
                    <a:pt x="518" y="279"/>
                    <a:pt x="517" y="281"/>
                  </a:cubicBezTo>
                  <a:cubicBezTo>
                    <a:pt x="515" y="283"/>
                    <a:pt x="513" y="285"/>
                    <a:pt x="511" y="287"/>
                  </a:cubicBezTo>
                  <a:cubicBezTo>
                    <a:pt x="509" y="291"/>
                    <a:pt x="508" y="296"/>
                    <a:pt x="508" y="300"/>
                  </a:cubicBezTo>
                  <a:cubicBezTo>
                    <a:pt x="507" y="302"/>
                    <a:pt x="507" y="305"/>
                    <a:pt x="507" y="307"/>
                  </a:cubicBezTo>
                  <a:cubicBezTo>
                    <a:pt x="507" y="310"/>
                    <a:pt x="506" y="314"/>
                    <a:pt x="506" y="317"/>
                  </a:cubicBezTo>
                  <a:cubicBezTo>
                    <a:pt x="508" y="322"/>
                    <a:pt x="512" y="326"/>
                    <a:pt x="514" y="331"/>
                  </a:cubicBezTo>
                  <a:cubicBezTo>
                    <a:pt x="514" y="333"/>
                    <a:pt x="514" y="336"/>
                    <a:pt x="514" y="339"/>
                  </a:cubicBezTo>
                  <a:cubicBezTo>
                    <a:pt x="514" y="340"/>
                    <a:pt x="513" y="336"/>
                    <a:pt x="512" y="337"/>
                  </a:cubicBezTo>
                  <a:cubicBezTo>
                    <a:pt x="512" y="339"/>
                    <a:pt x="512" y="341"/>
                    <a:pt x="513" y="343"/>
                  </a:cubicBezTo>
                  <a:cubicBezTo>
                    <a:pt x="514" y="346"/>
                    <a:pt x="515" y="348"/>
                    <a:pt x="517" y="351"/>
                  </a:cubicBezTo>
                  <a:cubicBezTo>
                    <a:pt x="518" y="354"/>
                    <a:pt x="519" y="357"/>
                    <a:pt x="520" y="360"/>
                  </a:cubicBezTo>
                  <a:cubicBezTo>
                    <a:pt x="520" y="363"/>
                    <a:pt x="520" y="366"/>
                    <a:pt x="520" y="369"/>
                  </a:cubicBezTo>
                  <a:cubicBezTo>
                    <a:pt x="519" y="372"/>
                    <a:pt x="516" y="375"/>
                    <a:pt x="515" y="379"/>
                  </a:cubicBezTo>
                  <a:cubicBezTo>
                    <a:pt x="514" y="382"/>
                    <a:pt x="515" y="385"/>
                    <a:pt x="514" y="388"/>
                  </a:cubicBezTo>
                  <a:cubicBezTo>
                    <a:pt x="513" y="390"/>
                    <a:pt x="512" y="391"/>
                    <a:pt x="511" y="391"/>
                  </a:cubicBezTo>
                  <a:cubicBezTo>
                    <a:pt x="510" y="391"/>
                    <a:pt x="512" y="388"/>
                    <a:pt x="511" y="388"/>
                  </a:cubicBezTo>
                  <a:cubicBezTo>
                    <a:pt x="508" y="387"/>
                    <a:pt x="505" y="389"/>
                    <a:pt x="501" y="388"/>
                  </a:cubicBezTo>
                  <a:cubicBezTo>
                    <a:pt x="501" y="388"/>
                    <a:pt x="501" y="387"/>
                    <a:pt x="501" y="386"/>
                  </a:cubicBezTo>
                  <a:cubicBezTo>
                    <a:pt x="502" y="384"/>
                    <a:pt x="505" y="383"/>
                    <a:pt x="505" y="382"/>
                  </a:cubicBezTo>
                  <a:cubicBezTo>
                    <a:pt x="504" y="380"/>
                    <a:pt x="501" y="380"/>
                    <a:pt x="499" y="379"/>
                  </a:cubicBezTo>
                  <a:cubicBezTo>
                    <a:pt x="497" y="377"/>
                    <a:pt x="496" y="376"/>
                    <a:pt x="495" y="374"/>
                  </a:cubicBezTo>
                  <a:cubicBezTo>
                    <a:pt x="493" y="370"/>
                    <a:pt x="493" y="366"/>
                    <a:pt x="492" y="362"/>
                  </a:cubicBezTo>
                  <a:cubicBezTo>
                    <a:pt x="491" y="361"/>
                    <a:pt x="492" y="359"/>
                    <a:pt x="492" y="358"/>
                  </a:cubicBezTo>
                  <a:cubicBezTo>
                    <a:pt x="491" y="358"/>
                    <a:pt x="490" y="360"/>
                    <a:pt x="489" y="360"/>
                  </a:cubicBezTo>
                  <a:cubicBezTo>
                    <a:pt x="488" y="358"/>
                    <a:pt x="489" y="356"/>
                    <a:pt x="488" y="354"/>
                  </a:cubicBezTo>
                  <a:cubicBezTo>
                    <a:pt x="488" y="352"/>
                    <a:pt x="487" y="350"/>
                    <a:pt x="487" y="348"/>
                  </a:cubicBezTo>
                  <a:cubicBezTo>
                    <a:pt x="487" y="347"/>
                    <a:pt x="487" y="346"/>
                    <a:pt x="487" y="345"/>
                  </a:cubicBezTo>
                  <a:cubicBezTo>
                    <a:pt x="487" y="343"/>
                    <a:pt x="486" y="341"/>
                    <a:pt x="486" y="339"/>
                  </a:cubicBezTo>
                  <a:cubicBezTo>
                    <a:pt x="486" y="336"/>
                    <a:pt x="489" y="334"/>
                    <a:pt x="489" y="331"/>
                  </a:cubicBezTo>
                  <a:cubicBezTo>
                    <a:pt x="489" y="329"/>
                    <a:pt x="487" y="326"/>
                    <a:pt x="486" y="324"/>
                  </a:cubicBezTo>
                  <a:cubicBezTo>
                    <a:pt x="485" y="323"/>
                    <a:pt x="482" y="323"/>
                    <a:pt x="481" y="322"/>
                  </a:cubicBezTo>
                  <a:cubicBezTo>
                    <a:pt x="478" y="319"/>
                    <a:pt x="477" y="313"/>
                    <a:pt x="473" y="311"/>
                  </a:cubicBezTo>
                  <a:cubicBezTo>
                    <a:pt x="471" y="310"/>
                    <a:pt x="469" y="313"/>
                    <a:pt x="467" y="314"/>
                  </a:cubicBezTo>
                  <a:cubicBezTo>
                    <a:pt x="465" y="315"/>
                    <a:pt x="463" y="317"/>
                    <a:pt x="461" y="318"/>
                  </a:cubicBezTo>
                  <a:cubicBezTo>
                    <a:pt x="460" y="318"/>
                    <a:pt x="457" y="319"/>
                    <a:pt x="456" y="318"/>
                  </a:cubicBezTo>
                  <a:cubicBezTo>
                    <a:pt x="454" y="316"/>
                    <a:pt x="455" y="312"/>
                    <a:pt x="453" y="310"/>
                  </a:cubicBezTo>
                  <a:cubicBezTo>
                    <a:pt x="452" y="309"/>
                    <a:pt x="450" y="309"/>
                    <a:pt x="449" y="309"/>
                  </a:cubicBezTo>
                  <a:cubicBezTo>
                    <a:pt x="447" y="308"/>
                    <a:pt x="446" y="307"/>
                    <a:pt x="445" y="307"/>
                  </a:cubicBezTo>
                  <a:cubicBezTo>
                    <a:pt x="443" y="307"/>
                    <a:pt x="442" y="308"/>
                    <a:pt x="440" y="308"/>
                  </a:cubicBezTo>
                  <a:cubicBezTo>
                    <a:pt x="439" y="308"/>
                    <a:pt x="438" y="307"/>
                    <a:pt x="437" y="307"/>
                  </a:cubicBezTo>
                  <a:cubicBezTo>
                    <a:pt x="436" y="307"/>
                    <a:pt x="435" y="308"/>
                    <a:pt x="434" y="308"/>
                  </a:cubicBezTo>
                  <a:cubicBezTo>
                    <a:pt x="433" y="308"/>
                    <a:pt x="431" y="308"/>
                    <a:pt x="430" y="308"/>
                  </a:cubicBezTo>
                  <a:cubicBezTo>
                    <a:pt x="429" y="307"/>
                    <a:pt x="427" y="306"/>
                    <a:pt x="425" y="306"/>
                  </a:cubicBezTo>
                  <a:cubicBezTo>
                    <a:pt x="421" y="306"/>
                    <a:pt x="416" y="307"/>
                    <a:pt x="412" y="307"/>
                  </a:cubicBezTo>
                  <a:cubicBezTo>
                    <a:pt x="410" y="308"/>
                    <a:pt x="408" y="309"/>
                    <a:pt x="406" y="309"/>
                  </a:cubicBezTo>
                  <a:cubicBezTo>
                    <a:pt x="404" y="309"/>
                    <a:pt x="403" y="307"/>
                    <a:pt x="401" y="307"/>
                  </a:cubicBezTo>
                  <a:cubicBezTo>
                    <a:pt x="399" y="306"/>
                    <a:pt x="397" y="305"/>
                    <a:pt x="396" y="307"/>
                  </a:cubicBezTo>
                  <a:cubicBezTo>
                    <a:pt x="395" y="308"/>
                    <a:pt x="397" y="310"/>
                    <a:pt x="398" y="311"/>
                  </a:cubicBezTo>
                  <a:cubicBezTo>
                    <a:pt x="399" y="313"/>
                    <a:pt x="400" y="314"/>
                    <a:pt x="402" y="314"/>
                  </a:cubicBezTo>
                  <a:cubicBezTo>
                    <a:pt x="403" y="314"/>
                    <a:pt x="403" y="312"/>
                    <a:pt x="404" y="312"/>
                  </a:cubicBezTo>
                  <a:cubicBezTo>
                    <a:pt x="405" y="312"/>
                    <a:pt x="406" y="313"/>
                    <a:pt x="406" y="315"/>
                  </a:cubicBezTo>
                  <a:cubicBezTo>
                    <a:pt x="406" y="316"/>
                    <a:pt x="404" y="318"/>
                    <a:pt x="405" y="319"/>
                  </a:cubicBezTo>
                  <a:cubicBezTo>
                    <a:pt x="406" y="321"/>
                    <a:pt x="409" y="321"/>
                    <a:pt x="410" y="322"/>
                  </a:cubicBezTo>
                  <a:cubicBezTo>
                    <a:pt x="411" y="324"/>
                    <a:pt x="412" y="328"/>
                    <a:pt x="410" y="328"/>
                  </a:cubicBezTo>
                  <a:cubicBezTo>
                    <a:pt x="408" y="328"/>
                    <a:pt x="407" y="324"/>
                    <a:pt x="405" y="322"/>
                  </a:cubicBezTo>
                  <a:cubicBezTo>
                    <a:pt x="402" y="320"/>
                    <a:pt x="399" y="316"/>
                    <a:pt x="395" y="316"/>
                  </a:cubicBezTo>
                  <a:cubicBezTo>
                    <a:pt x="393" y="317"/>
                    <a:pt x="397" y="322"/>
                    <a:pt x="395" y="324"/>
                  </a:cubicBezTo>
                  <a:cubicBezTo>
                    <a:pt x="394" y="326"/>
                    <a:pt x="391" y="324"/>
                    <a:pt x="389" y="324"/>
                  </a:cubicBezTo>
                  <a:cubicBezTo>
                    <a:pt x="388" y="324"/>
                    <a:pt x="387" y="326"/>
                    <a:pt x="386" y="326"/>
                  </a:cubicBezTo>
                  <a:cubicBezTo>
                    <a:pt x="384" y="325"/>
                    <a:pt x="383" y="324"/>
                    <a:pt x="381" y="322"/>
                  </a:cubicBezTo>
                  <a:cubicBezTo>
                    <a:pt x="380" y="321"/>
                    <a:pt x="380" y="319"/>
                    <a:pt x="379" y="318"/>
                  </a:cubicBezTo>
                  <a:cubicBezTo>
                    <a:pt x="378" y="316"/>
                    <a:pt x="376" y="314"/>
                    <a:pt x="374" y="315"/>
                  </a:cubicBezTo>
                  <a:cubicBezTo>
                    <a:pt x="373" y="315"/>
                    <a:pt x="374" y="317"/>
                    <a:pt x="372" y="318"/>
                  </a:cubicBezTo>
                  <a:cubicBezTo>
                    <a:pt x="370" y="319"/>
                    <a:pt x="367" y="319"/>
                    <a:pt x="364" y="319"/>
                  </a:cubicBezTo>
                  <a:cubicBezTo>
                    <a:pt x="361" y="318"/>
                    <a:pt x="359" y="315"/>
                    <a:pt x="357" y="315"/>
                  </a:cubicBezTo>
                  <a:cubicBezTo>
                    <a:pt x="353" y="315"/>
                    <a:pt x="350" y="317"/>
                    <a:pt x="347" y="318"/>
                  </a:cubicBezTo>
                  <a:cubicBezTo>
                    <a:pt x="345" y="319"/>
                    <a:pt x="343" y="321"/>
                    <a:pt x="341" y="321"/>
                  </a:cubicBezTo>
                  <a:cubicBezTo>
                    <a:pt x="340" y="320"/>
                    <a:pt x="340" y="318"/>
                    <a:pt x="339" y="318"/>
                  </a:cubicBezTo>
                  <a:cubicBezTo>
                    <a:pt x="338" y="317"/>
                    <a:pt x="336" y="317"/>
                    <a:pt x="335" y="318"/>
                  </a:cubicBezTo>
                  <a:cubicBezTo>
                    <a:pt x="335" y="320"/>
                    <a:pt x="338" y="322"/>
                    <a:pt x="337" y="324"/>
                  </a:cubicBezTo>
                  <a:cubicBezTo>
                    <a:pt x="336" y="327"/>
                    <a:pt x="333" y="327"/>
                    <a:pt x="331" y="329"/>
                  </a:cubicBezTo>
                  <a:cubicBezTo>
                    <a:pt x="329" y="331"/>
                    <a:pt x="328" y="334"/>
                    <a:pt x="325" y="335"/>
                  </a:cubicBezTo>
                  <a:cubicBezTo>
                    <a:pt x="323" y="336"/>
                    <a:pt x="320" y="335"/>
                    <a:pt x="318" y="336"/>
                  </a:cubicBezTo>
                  <a:cubicBezTo>
                    <a:pt x="315" y="337"/>
                    <a:pt x="313" y="338"/>
                    <a:pt x="312" y="339"/>
                  </a:cubicBezTo>
                  <a:cubicBezTo>
                    <a:pt x="309" y="341"/>
                    <a:pt x="306" y="343"/>
                    <a:pt x="304" y="346"/>
                  </a:cubicBezTo>
                  <a:cubicBezTo>
                    <a:pt x="303" y="347"/>
                    <a:pt x="305" y="349"/>
                    <a:pt x="304" y="351"/>
                  </a:cubicBezTo>
                  <a:cubicBezTo>
                    <a:pt x="304" y="353"/>
                    <a:pt x="300" y="355"/>
                    <a:pt x="300" y="357"/>
                  </a:cubicBezTo>
                  <a:cubicBezTo>
                    <a:pt x="300" y="361"/>
                    <a:pt x="303" y="364"/>
                    <a:pt x="304" y="368"/>
                  </a:cubicBezTo>
                  <a:cubicBezTo>
                    <a:pt x="304" y="369"/>
                    <a:pt x="304" y="371"/>
                    <a:pt x="304" y="373"/>
                  </a:cubicBezTo>
                  <a:cubicBezTo>
                    <a:pt x="303" y="375"/>
                    <a:pt x="302" y="376"/>
                    <a:pt x="302" y="377"/>
                  </a:cubicBezTo>
                  <a:cubicBezTo>
                    <a:pt x="300" y="376"/>
                    <a:pt x="299" y="373"/>
                    <a:pt x="297" y="373"/>
                  </a:cubicBezTo>
                  <a:cubicBezTo>
                    <a:pt x="295" y="372"/>
                    <a:pt x="293" y="373"/>
                    <a:pt x="291" y="373"/>
                  </a:cubicBezTo>
                  <a:cubicBezTo>
                    <a:pt x="288" y="371"/>
                    <a:pt x="285" y="370"/>
                    <a:pt x="283" y="368"/>
                  </a:cubicBezTo>
                  <a:cubicBezTo>
                    <a:pt x="280" y="365"/>
                    <a:pt x="279" y="362"/>
                    <a:pt x="277" y="359"/>
                  </a:cubicBezTo>
                  <a:cubicBezTo>
                    <a:pt x="276" y="357"/>
                    <a:pt x="277" y="354"/>
                    <a:pt x="276" y="352"/>
                  </a:cubicBezTo>
                  <a:cubicBezTo>
                    <a:pt x="275" y="350"/>
                    <a:pt x="273" y="348"/>
                    <a:pt x="272" y="345"/>
                  </a:cubicBezTo>
                  <a:cubicBezTo>
                    <a:pt x="270" y="341"/>
                    <a:pt x="268" y="337"/>
                    <a:pt x="266" y="332"/>
                  </a:cubicBezTo>
                  <a:cubicBezTo>
                    <a:pt x="265" y="329"/>
                    <a:pt x="264" y="325"/>
                    <a:pt x="263" y="322"/>
                  </a:cubicBezTo>
                  <a:cubicBezTo>
                    <a:pt x="262" y="319"/>
                    <a:pt x="260" y="316"/>
                    <a:pt x="258" y="315"/>
                  </a:cubicBezTo>
                  <a:cubicBezTo>
                    <a:pt x="255" y="314"/>
                    <a:pt x="253" y="314"/>
                    <a:pt x="250" y="314"/>
                  </a:cubicBezTo>
                  <a:cubicBezTo>
                    <a:pt x="248" y="314"/>
                    <a:pt x="246" y="314"/>
                    <a:pt x="245" y="314"/>
                  </a:cubicBezTo>
                  <a:cubicBezTo>
                    <a:pt x="243" y="315"/>
                    <a:pt x="242" y="315"/>
                    <a:pt x="241" y="316"/>
                  </a:cubicBezTo>
                  <a:cubicBezTo>
                    <a:pt x="240" y="317"/>
                    <a:pt x="240" y="318"/>
                    <a:pt x="239" y="319"/>
                  </a:cubicBezTo>
                  <a:cubicBezTo>
                    <a:pt x="239" y="321"/>
                    <a:pt x="239" y="323"/>
                    <a:pt x="238" y="325"/>
                  </a:cubicBezTo>
                  <a:cubicBezTo>
                    <a:pt x="238" y="326"/>
                    <a:pt x="236" y="327"/>
                    <a:pt x="235" y="327"/>
                  </a:cubicBezTo>
                  <a:cubicBezTo>
                    <a:pt x="232" y="326"/>
                    <a:pt x="229" y="323"/>
                    <a:pt x="226" y="322"/>
                  </a:cubicBezTo>
                  <a:cubicBezTo>
                    <a:pt x="224" y="320"/>
                    <a:pt x="220" y="320"/>
                    <a:pt x="219" y="318"/>
                  </a:cubicBezTo>
                  <a:cubicBezTo>
                    <a:pt x="216" y="315"/>
                    <a:pt x="216" y="311"/>
                    <a:pt x="214" y="308"/>
                  </a:cubicBezTo>
                  <a:cubicBezTo>
                    <a:pt x="213" y="305"/>
                    <a:pt x="213" y="302"/>
                    <a:pt x="211" y="300"/>
                  </a:cubicBezTo>
                  <a:cubicBezTo>
                    <a:pt x="209" y="297"/>
                    <a:pt x="206" y="294"/>
                    <a:pt x="203" y="291"/>
                  </a:cubicBezTo>
                  <a:cubicBezTo>
                    <a:pt x="201" y="288"/>
                    <a:pt x="200" y="286"/>
                    <a:pt x="199" y="283"/>
                  </a:cubicBezTo>
                  <a:cubicBezTo>
                    <a:pt x="192" y="283"/>
                    <a:pt x="185" y="283"/>
                    <a:pt x="177" y="283"/>
                  </a:cubicBezTo>
                  <a:cubicBezTo>
                    <a:pt x="177" y="286"/>
                    <a:pt x="176" y="288"/>
                    <a:pt x="176" y="291"/>
                  </a:cubicBezTo>
                  <a:cubicBezTo>
                    <a:pt x="165" y="290"/>
                    <a:pt x="154" y="290"/>
                    <a:pt x="142" y="290"/>
                  </a:cubicBezTo>
                  <a:cubicBezTo>
                    <a:pt x="142" y="290"/>
                    <a:pt x="141" y="290"/>
                    <a:pt x="140" y="290"/>
                  </a:cubicBezTo>
                  <a:cubicBezTo>
                    <a:pt x="125" y="284"/>
                    <a:pt x="111" y="278"/>
                    <a:pt x="96" y="272"/>
                  </a:cubicBezTo>
                  <a:cubicBezTo>
                    <a:pt x="96" y="272"/>
                    <a:pt x="96" y="271"/>
                    <a:pt x="96" y="270"/>
                  </a:cubicBezTo>
                  <a:cubicBezTo>
                    <a:pt x="88" y="270"/>
                    <a:pt x="81" y="270"/>
                    <a:pt x="73" y="270"/>
                  </a:cubicBezTo>
                  <a:cubicBezTo>
                    <a:pt x="71" y="271"/>
                    <a:pt x="70" y="272"/>
                    <a:pt x="68" y="273"/>
                  </a:cubicBezTo>
                  <a:cubicBezTo>
                    <a:pt x="68" y="272"/>
                    <a:pt x="66" y="271"/>
                    <a:pt x="66" y="269"/>
                  </a:cubicBezTo>
                  <a:cubicBezTo>
                    <a:pt x="66" y="268"/>
                    <a:pt x="67" y="266"/>
                    <a:pt x="66" y="264"/>
                  </a:cubicBezTo>
                  <a:cubicBezTo>
                    <a:pt x="66" y="261"/>
                    <a:pt x="64" y="258"/>
                    <a:pt x="63" y="255"/>
                  </a:cubicBezTo>
                  <a:cubicBezTo>
                    <a:pt x="61" y="252"/>
                    <a:pt x="59" y="249"/>
                    <a:pt x="56" y="247"/>
                  </a:cubicBezTo>
                  <a:cubicBezTo>
                    <a:pt x="54" y="245"/>
                    <a:pt x="50" y="247"/>
                    <a:pt x="48" y="246"/>
                  </a:cubicBezTo>
                  <a:cubicBezTo>
                    <a:pt x="45" y="245"/>
                    <a:pt x="43" y="242"/>
                    <a:pt x="40" y="241"/>
                  </a:cubicBezTo>
                  <a:cubicBezTo>
                    <a:pt x="37" y="240"/>
                    <a:pt x="32" y="241"/>
                    <a:pt x="29" y="239"/>
                  </a:cubicBezTo>
                  <a:cubicBezTo>
                    <a:pt x="28" y="237"/>
                    <a:pt x="30" y="234"/>
                    <a:pt x="29" y="232"/>
                  </a:cubicBezTo>
                  <a:cubicBezTo>
                    <a:pt x="29" y="228"/>
                    <a:pt x="26" y="226"/>
                    <a:pt x="25" y="223"/>
                  </a:cubicBezTo>
                  <a:cubicBezTo>
                    <a:pt x="23" y="218"/>
                    <a:pt x="21" y="213"/>
                    <a:pt x="20" y="208"/>
                  </a:cubicBezTo>
                  <a:cubicBezTo>
                    <a:pt x="19" y="206"/>
                    <a:pt x="22" y="203"/>
                    <a:pt x="21" y="201"/>
                  </a:cubicBezTo>
                  <a:cubicBezTo>
                    <a:pt x="21" y="200"/>
                    <a:pt x="19" y="200"/>
                    <a:pt x="18" y="199"/>
                  </a:cubicBezTo>
                  <a:cubicBezTo>
                    <a:pt x="17" y="198"/>
                    <a:pt x="16" y="196"/>
                    <a:pt x="16" y="194"/>
                  </a:cubicBezTo>
                  <a:cubicBezTo>
                    <a:pt x="15" y="192"/>
                    <a:pt x="15" y="189"/>
                    <a:pt x="15" y="186"/>
                  </a:cubicBezTo>
                  <a:cubicBezTo>
                    <a:pt x="15" y="185"/>
                    <a:pt x="15" y="183"/>
                    <a:pt x="16" y="184"/>
                  </a:cubicBezTo>
                  <a:cubicBezTo>
                    <a:pt x="18" y="184"/>
                    <a:pt x="18" y="187"/>
                    <a:pt x="19" y="187"/>
                  </a:cubicBezTo>
                  <a:cubicBezTo>
                    <a:pt x="20" y="187"/>
                    <a:pt x="19" y="185"/>
                    <a:pt x="19" y="184"/>
                  </a:cubicBezTo>
                  <a:cubicBezTo>
                    <a:pt x="20" y="182"/>
                    <a:pt x="21" y="181"/>
                    <a:pt x="21" y="180"/>
                  </a:cubicBezTo>
                  <a:cubicBezTo>
                    <a:pt x="21" y="179"/>
                    <a:pt x="20" y="178"/>
                    <a:pt x="19" y="178"/>
                  </a:cubicBezTo>
                  <a:cubicBezTo>
                    <a:pt x="18" y="178"/>
                    <a:pt x="18" y="180"/>
                    <a:pt x="18" y="181"/>
                  </a:cubicBezTo>
                  <a:cubicBezTo>
                    <a:pt x="17" y="182"/>
                    <a:pt x="16" y="182"/>
                    <a:pt x="15" y="181"/>
                  </a:cubicBezTo>
                  <a:cubicBezTo>
                    <a:pt x="13" y="180"/>
                    <a:pt x="12" y="179"/>
                    <a:pt x="11" y="178"/>
                  </a:cubicBezTo>
                  <a:cubicBezTo>
                    <a:pt x="10" y="176"/>
                    <a:pt x="9" y="174"/>
                    <a:pt x="7" y="172"/>
                  </a:cubicBezTo>
                  <a:cubicBezTo>
                    <a:pt x="6" y="170"/>
                    <a:pt x="3" y="168"/>
                    <a:pt x="3" y="166"/>
                  </a:cubicBezTo>
                  <a:cubicBezTo>
                    <a:pt x="2" y="163"/>
                    <a:pt x="5" y="161"/>
                    <a:pt x="4" y="158"/>
                  </a:cubicBezTo>
                  <a:cubicBezTo>
                    <a:pt x="4" y="155"/>
                    <a:pt x="1" y="152"/>
                    <a:pt x="0" y="149"/>
                  </a:cubicBezTo>
                  <a:cubicBezTo>
                    <a:pt x="0" y="147"/>
                    <a:pt x="0" y="146"/>
                    <a:pt x="0" y="144"/>
                  </a:cubicBezTo>
                  <a:cubicBezTo>
                    <a:pt x="1" y="141"/>
                    <a:pt x="2" y="138"/>
                    <a:pt x="3" y="135"/>
                  </a:cubicBezTo>
                  <a:cubicBezTo>
                    <a:pt x="4" y="133"/>
                    <a:pt x="5" y="132"/>
                    <a:pt x="5" y="130"/>
                  </a:cubicBezTo>
                  <a:cubicBezTo>
                    <a:pt x="5" y="127"/>
                    <a:pt x="4" y="125"/>
                    <a:pt x="4" y="122"/>
                  </a:cubicBezTo>
                  <a:cubicBezTo>
                    <a:pt x="4" y="121"/>
                    <a:pt x="6" y="119"/>
                    <a:pt x="6" y="118"/>
                  </a:cubicBezTo>
                  <a:cubicBezTo>
                    <a:pt x="6" y="114"/>
                    <a:pt x="5" y="110"/>
                    <a:pt x="5" y="106"/>
                  </a:cubicBezTo>
                  <a:cubicBezTo>
                    <a:pt x="5" y="105"/>
                    <a:pt x="6" y="104"/>
                    <a:pt x="6" y="102"/>
                  </a:cubicBezTo>
                  <a:cubicBezTo>
                    <a:pt x="8" y="98"/>
                    <a:pt x="10" y="94"/>
                    <a:pt x="12" y="90"/>
                  </a:cubicBezTo>
                  <a:cubicBezTo>
                    <a:pt x="14" y="82"/>
                    <a:pt x="17" y="75"/>
                    <a:pt x="19" y="67"/>
                  </a:cubicBezTo>
                  <a:cubicBezTo>
                    <a:pt x="20" y="62"/>
                    <a:pt x="21" y="56"/>
                    <a:pt x="23" y="51"/>
                  </a:cubicBezTo>
                  <a:cubicBezTo>
                    <a:pt x="23" y="50"/>
                    <a:pt x="26" y="50"/>
                    <a:pt x="26" y="49"/>
                  </a:cubicBezTo>
                  <a:cubicBezTo>
                    <a:pt x="26" y="49"/>
                    <a:pt x="24" y="50"/>
                    <a:pt x="24" y="49"/>
                  </a:cubicBezTo>
                  <a:cubicBezTo>
                    <a:pt x="23" y="47"/>
                    <a:pt x="25" y="45"/>
                    <a:pt x="25" y="44"/>
                  </a:cubicBezTo>
                  <a:cubicBezTo>
                    <a:pt x="25" y="40"/>
                    <a:pt x="26" y="36"/>
                    <a:pt x="26" y="32"/>
                  </a:cubicBezTo>
                  <a:cubicBezTo>
                    <a:pt x="25" y="27"/>
                    <a:pt x="22" y="23"/>
                    <a:pt x="21" y="18"/>
                  </a:cubicBezTo>
                  <a:cubicBezTo>
                    <a:pt x="21" y="16"/>
                    <a:pt x="21" y="15"/>
                    <a:pt x="22" y="13"/>
                  </a:cubicBezTo>
                  <a:cubicBezTo>
                    <a:pt x="22" y="12"/>
                    <a:pt x="23" y="11"/>
                    <a:pt x="25" y="11"/>
                  </a:cubicBezTo>
                  <a:cubicBezTo>
                    <a:pt x="26" y="12"/>
                    <a:pt x="27" y="13"/>
                    <a:pt x="29" y="14"/>
                  </a:cubicBezTo>
                  <a:cubicBezTo>
                    <a:pt x="31" y="14"/>
                    <a:pt x="33" y="14"/>
                    <a:pt x="35" y="14"/>
                  </a:cubicBezTo>
                  <a:cubicBezTo>
                    <a:pt x="38" y="14"/>
                    <a:pt x="41" y="13"/>
                    <a:pt x="43" y="14"/>
                  </a:cubicBezTo>
                  <a:cubicBezTo>
                    <a:pt x="45" y="14"/>
                    <a:pt x="45" y="17"/>
                    <a:pt x="46" y="18"/>
                  </a:cubicBezTo>
                  <a:cubicBezTo>
                    <a:pt x="47" y="19"/>
                    <a:pt x="47" y="20"/>
                    <a:pt x="47" y="21"/>
                  </a:cubicBezTo>
                  <a:cubicBezTo>
                    <a:pt x="47" y="22"/>
                    <a:pt x="46" y="24"/>
                    <a:pt x="45" y="25"/>
                  </a:cubicBezTo>
                  <a:cubicBezTo>
                    <a:pt x="44" y="27"/>
                    <a:pt x="42" y="27"/>
                    <a:pt x="41" y="28"/>
                  </a:cubicBezTo>
                  <a:cubicBezTo>
                    <a:pt x="40" y="29"/>
                    <a:pt x="39" y="32"/>
                    <a:pt x="40" y="32"/>
                  </a:cubicBezTo>
                  <a:cubicBezTo>
                    <a:pt x="43" y="31"/>
                    <a:pt x="45" y="29"/>
                    <a:pt x="47" y="27"/>
                  </a:cubicBezTo>
                  <a:cubicBezTo>
                    <a:pt x="48" y="25"/>
                    <a:pt x="50" y="23"/>
                    <a:pt x="50" y="20"/>
                  </a:cubicBezTo>
                  <a:cubicBezTo>
                    <a:pt x="51" y="18"/>
                    <a:pt x="50" y="15"/>
                    <a:pt x="50" y="13"/>
                  </a:cubicBezTo>
                  <a:cubicBezTo>
                    <a:pt x="50" y="10"/>
                    <a:pt x="51" y="8"/>
                    <a:pt x="51" y="6"/>
                  </a:cubicBezTo>
                  <a:cubicBezTo>
                    <a:pt x="50" y="4"/>
                    <a:pt x="50" y="2"/>
                    <a:pt x="49" y="0"/>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22" name="Freeform 779"/>
            <p:cNvSpPr>
              <a:spLocks noChangeAspect="1"/>
            </p:cNvSpPr>
            <p:nvPr/>
          </p:nvSpPr>
          <p:spPr bwMode="auto">
            <a:xfrm>
              <a:off x="2900591" y="4028840"/>
              <a:ext cx="90479" cy="109999"/>
            </a:xfrm>
            <a:custGeom>
              <a:avLst/>
              <a:gdLst>
                <a:gd name="T0" fmla="*/ 41 w 51"/>
                <a:gd name="T1" fmla="*/ 51 h 58"/>
                <a:gd name="T2" fmla="*/ 39 w 51"/>
                <a:gd name="T3" fmla="*/ 48 h 58"/>
                <a:gd name="T4" fmla="*/ 37 w 51"/>
                <a:gd name="T5" fmla="*/ 49 h 58"/>
                <a:gd name="T6" fmla="*/ 33 w 51"/>
                <a:gd name="T7" fmla="*/ 50 h 58"/>
                <a:gd name="T8" fmla="*/ 28 w 51"/>
                <a:gd name="T9" fmla="*/ 48 h 58"/>
                <a:gd name="T10" fmla="*/ 24 w 51"/>
                <a:gd name="T11" fmla="*/ 53 h 58"/>
                <a:gd name="T12" fmla="*/ 28 w 51"/>
                <a:gd name="T13" fmla="*/ 56 h 58"/>
                <a:gd name="T14" fmla="*/ 24 w 51"/>
                <a:gd name="T15" fmla="*/ 58 h 58"/>
                <a:gd name="T16" fmla="*/ 19 w 51"/>
                <a:gd name="T17" fmla="*/ 58 h 58"/>
                <a:gd name="T18" fmla="*/ 16 w 51"/>
                <a:gd name="T19" fmla="*/ 54 h 58"/>
                <a:gd name="T20" fmla="*/ 13 w 51"/>
                <a:gd name="T21" fmla="*/ 49 h 58"/>
                <a:gd name="T22" fmla="*/ 11 w 51"/>
                <a:gd name="T23" fmla="*/ 41 h 58"/>
                <a:gd name="T24" fmla="*/ 9 w 51"/>
                <a:gd name="T25" fmla="*/ 40 h 58"/>
                <a:gd name="T26" fmla="*/ 9 w 51"/>
                <a:gd name="T27" fmla="*/ 36 h 58"/>
                <a:gd name="T28" fmla="*/ 6 w 51"/>
                <a:gd name="T29" fmla="*/ 36 h 58"/>
                <a:gd name="T30" fmla="*/ 0 w 51"/>
                <a:gd name="T31" fmla="*/ 27 h 58"/>
                <a:gd name="T32" fmla="*/ 2 w 51"/>
                <a:gd name="T33" fmla="*/ 21 h 58"/>
                <a:gd name="T34" fmla="*/ 3 w 51"/>
                <a:gd name="T35" fmla="*/ 15 h 58"/>
                <a:gd name="T36" fmla="*/ 8 w 51"/>
                <a:gd name="T37" fmla="*/ 15 h 58"/>
                <a:gd name="T38" fmla="*/ 10 w 51"/>
                <a:gd name="T39" fmla="*/ 11 h 58"/>
                <a:gd name="T40" fmla="*/ 9 w 51"/>
                <a:gd name="T41" fmla="*/ 5 h 58"/>
                <a:gd name="T42" fmla="*/ 12 w 51"/>
                <a:gd name="T43" fmla="*/ 1 h 58"/>
                <a:gd name="T44" fmla="*/ 20 w 51"/>
                <a:gd name="T45" fmla="*/ 2 h 58"/>
                <a:gd name="T46" fmla="*/ 26 w 51"/>
                <a:gd name="T47" fmla="*/ 4 h 58"/>
                <a:gd name="T48" fmla="*/ 31 w 51"/>
                <a:gd name="T49" fmla="*/ 0 h 58"/>
                <a:gd name="T50" fmla="*/ 35 w 51"/>
                <a:gd name="T51" fmla="*/ 2 h 58"/>
                <a:gd name="T52" fmla="*/ 39 w 51"/>
                <a:gd name="T53" fmla="*/ 2 h 58"/>
                <a:gd name="T54" fmla="*/ 44 w 51"/>
                <a:gd name="T55" fmla="*/ 2 h 58"/>
                <a:gd name="T56" fmla="*/ 48 w 51"/>
                <a:gd name="T57" fmla="*/ 2 h 58"/>
                <a:gd name="T58" fmla="*/ 51 w 51"/>
                <a:gd name="T59" fmla="*/ 5 h 58"/>
                <a:gd name="T60" fmla="*/ 49 w 51"/>
                <a:gd name="T61" fmla="*/ 10 h 58"/>
                <a:gd name="T62" fmla="*/ 44 w 51"/>
                <a:gd name="T63" fmla="*/ 17 h 58"/>
                <a:gd name="T64" fmla="*/ 47 w 51"/>
                <a:gd name="T65" fmla="*/ 28 h 58"/>
                <a:gd name="T66" fmla="*/ 50 w 51"/>
                <a:gd name="T67" fmla="*/ 34 h 58"/>
                <a:gd name="T68" fmla="*/ 47 w 51"/>
                <a:gd name="T69" fmla="*/ 40 h 58"/>
                <a:gd name="T70" fmla="*/ 46 w 51"/>
                <a:gd name="T71" fmla="*/ 49 h 58"/>
                <a:gd name="T72" fmla="*/ 41 w 51"/>
                <a:gd name="T73" fmla="*/ 51 h 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1"/>
                <a:gd name="T112" fmla="*/ 0 h 58"/>
                <a:gd name="T113" fmla="*/ 51 w 51"/>
                <a:gd name="T114" fmla="*/ 58 h 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1" h="58">
                  <a:moveTo>
                    <a:pt x="41" y="51"/>
                  </a:moveTo>
                  <a:cubicBezTo>
                    <a:pt x="41" y="50"/>
                    <a:pt x="41" y="48"/>
                    <a:pt x="39" y="48"/>
                  </a:cubicBezTo>
                  <a:cubicBezTo>
                    <a:pt x="39" y="47"/>
                    <a:pt x="38" y="49"/>
                    <a:pt x="37" y="49"/>
                  </a:cubicBezTo>
                  <a:cubicBezTo>
                    <a:pt x="36" y="49"/>
                    <a:pt x="34" y="50"/>
                    <a:pt x="33" y="50"/>
                  </a:cubicBezTo>
                  <a:cubicBezTo>
                    <a:pt x="31" y="50"/>
                    <a:pt x="30" y="48"/>
                    <a:pt x="28" y="48"/>
                  </a:cubicBezTo>
                  <a:cubicBezTo>
                    <a:pt x="26" y="49"/>
                    <a:pt x="24" y="51"/>
                    <a:pt x="24" y="53"/>
                  </a:cubicBezTo>
                  <a:cubicBezTo>
                    <a:pt x="24" y="55"/>
                    <a:pt x="28" y="54"/>
                    <a:pt x="28" y="56"/>
                  </a:cubicBezTo>
                  <a:cubicBezTo>
                    <a:pt x="28" y="57"/>
                    <a:pt x="26" y="58"/>
                    <a:pt x="24" y="58"/>
                  </a:cubicBezTo>
                  <a:cubicBezTo>
                    <a:pt x="23" y="58"/>
                    <a:pt x="20" y="58"/>
                    <a:pt x="19" y="58"/>
                  </a:cubicBezTo>
                  <a:cubicBezTo>
                    <a:pt x="18" y="57"/>
                    <a:pt x="16" y="55"/>
                    <a:pt x="16" y="54"/>
                  </a:cubicBezTo>
                  <a:cubicBezTo>
                    <a:pt x="15" y="52"/>
                    <a:pt x="14" y="51"/>
                    <a:pt x="13" y="49"/>
                  </a:cubicBezTo>
                  <a:cubicBezTo>
                    <a:pt x="12" y="46"/>
                    <a:pt x="10" y="43"/>
                    <a:pt x="11" y="41"/>
                  </a:cubicBezTo>
                  <a:cubicBezTo>
                    <a:pt x="11" y="40"/>
                    <a:pt x="9" y="41"/>
                    <a:pt x="9" y="40"/>
                  </a:cubicBezTo>
                  <a:cubicBezTo>
                    <a:pt x="8" y="39"/>
                    <a:pt x="10" y="37"/>
                    <a:pt x="9" y="36"/>
                  </a:cubicBezTo>
                  <a:cubicBezTo>
                    <a:pt x="8" y="35"/>
                    <a:pt x="7" y="37"/>
                    <a:pt x="6" y="36"/>
                  </a:cubicBezTo>
                  <a:cubicBezTo>
                    <a:pt x="4" y="33"/>
                    <a:pt x="1" y="30"/>
                    <a:pt x="0" y="27"/>
                  </a:cubicBezTo>
                  <a:cubicBezTo>
                    <a:pt x="0" y="25"/>
                    <a:pt x="2" y="23"/>
                    <a:pt x="2" y="21"/>
                  </a:cubicBezTo>
                  <a:cubicBezTo>
                    <a:pt x="3" y="19"/>
                    <a:pt x="2" y="17"/>
                    <a:pt x="3" y="15"/>
                  </a:cubicBezTo>
                  <a:cubicBezTo>
                    <a:pt x="4" y="14"/>
                    <a:pt x="6" y="15"/>
                    <a:pt x="8" y="15"/>
                  </a:cubicBezTo>
                  <a:cubicBezTo>
                    <a:pt x="9" y="14"/>
                    <a:pt x="10" y="13"/>
                    <a:pt x="10" y="11"/>
                  </a:cubicBezTo>
                  <a:cubicBezTo>
                    <a:pt x="10" y="9"/>
                    <a:pt x="9" y="7"/>
                    <a:pt x="9" y="5"/>
                  </a:cubicBezTo>
                  <a:cubicBezTo>
                    <a:pt x="9" y="4"/>
                    <a:pt x="11" y="3"/>
                    <a:pt x="12" y="1"/>
                  </a:cubicBezTo>
                  <a:cubicBezTo>
                    <a:pt x="15" y="2"/>
                    <a:pt x="17" y="1"/>
                    <a:pt x="20" y="2"/>
                  </a:cubicBezTo>
                  <a:cubicBezTo>
                    <a:pt x="22" y="2"/>
                    <a:pt x="24" y="4"/>
                    <a:pt x="26" y="4"/>
                  </a:cubicBezTo>
                  <a:cubicBezTo>
                    <a:pt x="28" y="4"/>
                    <a:pt x="29" y="1"/>
                    <a:pt x="31" y="0"/>
                  </a:cubicBezTo>
                  <a:cubicBezTo>
                    <a:pt x="32" y="0"/>
                    <a:pt x="34" y="1"/>
                    <a:pt x="35" y="2"/>
                  </a:cubicBezTo>
                  <a:cubicBezTo>
                    <a:pt x="36" y="2"/>
                    <a:pt x="38" y="2"/>
                    <a:pt x="39" y="2"/>
                  </a:cubicBezTo>
                  <a:cubicBezTo>
                    <a:pt x="41" y="3"/>
                    <a:pt x="42" y="3"/>
                    <a:pt x="44" y="2"/>
                  </a:cubicBezTo>
                  <a:cubicBezTo>
                    <a:pt x="45" y="2"/>
                    <a:pt x="46" y="1"/>
                    <a:pt x="48" y="2"/>
                  </a:cubicBezTo>
                  <a:cubicBezTo>
                    <a:pt x="49" y="2"/>
                    <a:pt x="50" y="4"/>
                    <a:pt x="51" y="5"/>
                  </a:cubicBezTo>
                  <a:cubicBezTo>
                    <a:pt x="51" y="6"/>
                    <a:pt x="49" y="9"/>
                    <a:pt x="49" y="10"/>
                  </a:cubicBezTo>
                  <a:cubicBezTo>
                    <a:pt x="47" y="12"/>
                    <a:pt x="45" y="14"/>
                    <a:pt x="44" y="17"/>
                  </a:cubicBezTo>
                  <a:cubicBezTo>
                    <a:pt x="44" y="21"/>
                    <a:pt x="46" y="24"/>
                    <a:pt x="47" y="28"/>
                  </a:cubicBezTo>
                  <a:cubicBezTo>
                    <a:pt x="48" y="30"/>
                    <a:pt x="50" y="32"/>
                    <a:pt x="50" y="34"/>
                  </a:cubicBezTo>
                  <a:cubicBezTo>
                    <a:pt x="50" y="36"/>
                    <a:pt x="48" y="38"/>
                    <a:pt x="47" y="40"/>
                  </a:cubicBezTo>
                  <a:cubicBezTo>
                    <a:pt x="46" y="43"/>
                    <a:pt x="47" y="46"/>
                    <a:pt x="46" y="49"/>
                  </a:cubicBezTo>
                  <a:cubicBezTo>
                    <a:pt x="45" y="50"/>
                    <a:pt x="43" y="50"/>
                    <a:pt x="41" y="5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23" name="Freeform 780"/>
            <p:cNvSpPr>
              <a:spLocks noChangeAspect="1"/>
            </p:cNvSpPr>
            <p:nvPr/>
          </p:nvSpPr>
          <p:spPr bwMode="auto">
            <a:xfrm>
              <a:off x="2973609" y="4036696"/>
              <a:ext cx="73018" cy="99000"/>
            </a:xfrm>
            <a:custGeom>
              <a:avLst/>
              <a:gdLst>
                <a:gd name="T0" fmla="*/ 42 w 42"/>
                <a:gd name="T1" fmla="*/ 23 h 52"/>
                <a:gd name="T2" fmla="*/ 39 w 42"/>
                <a:gd name="T3" fmla="*/ 18 h 52"/>
                <a:gd name="T4" fmla="*/ 35 w 42"/>
                <a:gd name="T5" fmla="*/ 18 h 52"/>
                <a:gd name="T6" fmla="*/ 28 w 42"/>
                <a:gd name="T7" fmla="*/ 11 h 52"/>
                <a:gd name="T8" fmla="*/ 25 w 42"/>
                <a:gd name="T9" fmla="*/ 6 h 52"/>
                <a:gd name="T10" fmla="*/ 19 w 42"/>
                <a:gd name="T11" fmla="*/ 5 h 52"/>
                <a:gd name="T12" fmla="*/ 14 w 42"/>
                <a:gd name="T13" fmla="*/ 1 h 52"/>
                <a:gd name="T14" fmla="*/ 10 w 42"/>
                <a:gd name="T15" fmla="*/ 1 h 52"/>
                <a:gd name="T16" fmla="*/ 8 w 42"/>
                <a:gd name="T17" fmla="*/ 6 h 52"/>
                <a:gd name="T18" fmla="*/ 3 w 42"/>
                <a:gd name="T19" fmla="*/ 13 h 52"/>
                <a:gd name="T20" fmla="*/ 6 w 42"/>
                <a:gd name="T21" fmla="*/ 24 h 52"/>
                <a:gd name="T22" fmla="*/ 9 w 42"/>
                <a:gd name="T23" fmla="*/ 30 h 52"/>
                <a:gd name="T24" fmla="*/ 6 w 42"/>
                <a:gd name="T25" fmla="*/ 36 h 52"/>
                <a:gd name="T26" fmla="*/ 5 w 42"/>
                <a:gd name="T27" fmla="*/ 45 h 52"/>
                <a:gd name="T28" fmla="*/ 0 w 42"/>
                <a:gd name="T29" fmla="*/ 47 h 52"/>
                <a:gd name="T30" fmla="*/ 5 w 42"/>
                <a:gd name="T31" fmla="*/ 51 h 52"/>
                <a:gd name="T32" fmla="*/ 10 w 42"/>
                <a:gd name="T33" fmla="*/ 51 h 52"/>
                <a:gd name="T34" fmla="*/ 13 w 42"/>
                <a:gd name="T35" fmla="*/ 49 h 52"/>
                <a:gd name="T36" fmla="*/ 17 w 42"/>
                <a:gd name="T37" fmla="*/ 49 h 52"/>
                <a:gd name="T38" fmla="*/ 19 w 42"/>
                <a:gd name="T39" fmla="*/ 51 h 52"/>
                <a:gd name="T40" fmla="*/ 25 w 42"/>
                <a:gd name="T41" fmla="*/ 51 h 52"/>
                <a:gd name="T42" fmla="*/ 28 w 42"/>
                <a:gd name="T43" fmla="*/ 45 h 52"/>
                <a:gd name="T44" fmla="*/ 30 w 42"/>
                <a:gd name="T45" fmla="*/ 35 h 52"/>
                <a:gd name="T46" fmla="*/ 35 w 42"/>
                <a:gd name="T47" fmla="*/ 28 h 52"/>
                <a:gd name="T48" fmla="*/ 42 w 42"/>
                <a:gd name="T49" fmla="*/ 23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2"/>
                <a:gd name="T76" fmla="*/ 0 h 52"/>
                <a:gd name="T77" fmla="*/ 42 w 4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2" h="52">
                  <a:moveTo>
                    <a:pt x="42" y="23"/>
                  </a:moveTo>
                  <a:cubicBezTo>
                    <a:pt x="41" y="22"/>
                    <a:pt x="40" y="19"/>
                    <a:pt x="39" y="18"/>
                  </a:cubicBezTo>
                  <a:cubicBezTo>
                    <a:pt x="38" y="17"/>
                    <a:pt x="36" y="19"/>
                    <a:pt x="35" y="18"/>
                  </a:cubicBezTo>
                  <a:cubicBezTo>
                    <a:pt x="32" y="16"/>
                    <a:pt x="30" y="13"/>
                    <a:pt x="28" y="11"/>
                  </a:cubicBezTo>
                  <a:cubicBezTo>
                    <a:pt x="27" y="9"/>
                    <a:pt x="27" y="6"/>
                    <a:pt x="25" y="6"/>
                  </a:cubicBezTo>
                  <a:cubicBezTo>
                    <a:pt x="23" y="6"/>
                    <a:pt x="21" y="6"/>
                    <a:pt x="19" y="5"/>
                  </a:cubicBezTo>
                  <a:cubicBezTo>
                    <a:pt x="17" y="4"/>
                    <a:pt x="16" y="1"/>
                    <a:pt x="14" y="1"/>
                  </a:cubicBezTo>
                  <a:cubicBezTo>
                    <a:pt x="13" y="0"/>
                    <a:pt x="12" y="1"/>
                    <a:pt x="10" y="1"/>
                  </a:cubicBezTo>
                  <a:cubicBezTo>
                    <a:pt x="10" y="2"/>
                    <a:pt x="8" y="5"/>
                    <a:pt x="8" y="6"/>
                  </a:cubicBezTo>
                  <a:cubicBezTo>
                    <a:pt x="6" y="8"/>
                    <a:pt x="4" y="10"/>
                    <a:pt x="3" y="13"/>
                  </a:cubicBezTo>
                  <a:cubicBezTo>
                    <a:pt x="3" y="17"/>
                    <a:pt x="5" y="20"/>
                    <a:pt x="6" y="24"/>
                  </a:cubicBezTo>
                  <a:cubicBezTo>
                    <a:pt x="7" y="26"/>
                    <a:pt x="9" y="28"/>
                    <a:pt x="9" y="30"/>
                  </a:cubicBezTo>
                  <a:cubicBezTo>
                    <a:pt x="9" y="32"/>
                    <a:pt x="7" y="34"/>
                    <a:pt x="6" y="36"/>
                  </a:cubicBezTo>
                  <a:cubicBezTo>
                    <a:pt x="5" y="39"/>
                    <a:pt x="6" y="42"/>
                    <a:pt x="5" y="45"/>
                  </a:cubicBezTo>
                  <a:cubicBezTo>
                    <a:pt x="4" y="46"/>
                    <a:pt x="2" y="46"/>
                    <a:pt x="0" y="47"/>
                  </a:cubicBezTo>
                  <a:cubicBezTo>
                    <a:pt x="2" y="49"/>
                    <a:pt x="3" y="50"/>
                    <a:pt x="5" y="51"/>
                  </a:cubicBezTo>
                  <a:cubicBezTo>
                    <a:pt x="7" y="52"/>
                    <a:pt x="9" y="52"/>
                    <a:pt x="10" y="51"/>
                  </a:cubicBezTo>
                  <a:cubicBezTo>
                    <a:pt x="11" y="51"/>
                    <a:pt x="12" y="49"/>
                    <a:pt x="13" y="49"/>
                  </a:cubicBezTo>
                  <a:cubicBezTo>
                    <a:pt x="15" y="48"/>
                    <a:pt x="16" y="48"/>
                    <a:pt x="17" y="49"/>
                  </a:cubicBezTo>
                  <a:cubicBezTo>
                    <a:pt x="18" y="49"/>
                    <a:pt x="18" y="51"/>
                    <a:pt x="19" y="51"/>
                  </a:cubicBezTo>
                  <a:cubicBezTo>
                    <a:pt x="20" y="52"/>
                    <a:pt x="23" y="52"/>
                    <a:pt x="25" y="51"/>
                  </a:cubicBezTo>
                  <a:cubicBezTo>
                    <a:pt x="27" y="50"/>
                    <a:pt x="28" y="47"/>
                    <a:pt x="28" y="45"/>
                  </a:cubicBezTo>
                  <a:cubicBezTo>
                    <a:pt x="29" y="42"/>
                    <a:pt x="29" y="39"/>
                    <a:pt x="30" y="35"/>
                  </a:cubicBezTo>
                  <a:cubicBezTo>
                    <a:pt x="31" y="33"/>
                    <a:pt x="33" y="30"/>
                    <a:pt x="35" y="28"/>
                  </a:cubicBezTo>
                  <a:cubicBezTo>
                    <a:pt x="37" y="26"/>
                    <a:pt x="39" y="25"/>
                    <a:pt x="42" y="2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24" name="Freeform 781"/>
            <p:cNvSpPr>
              <a:spLocks noChangeAspect="1"/>
            </p:cNvSpPr>
            <p:nvPr/>
          </p:nvSpPr>
          <p:spPr bwMode="auto">
            <a:xfrm>
              <a:off x="1332281" y="1901137"/>
              <a:ext cx="1696885" cy="1076422"/>
            </a:xfrm>
            <a:custGeom>
              <a:avLst/>
              <a:gdLst>
                <a:gd name="T0" fmla="*/ 782 w 965"/>
                <a:gd name="T1" fmla="*/ 472 h 565"/>
                <a:gd name="T2" fmla="*/ 852 w 965"/>
                <a:gd name="T3" fmla="*/ 424 h 565"/>
                <a:gd name="T4" fmla="*/ 933 w 965"/>
                <a:gd name="T5" fmla="*/ 407 h 565"/>
                <a:gd name="T6" fmla="*/ 963 w 965"/>
                <a:gd name="T7" fmla="*/ 374 h 565"/>
                <a:gd name="T8" fmla="*/ 927 w 965"/>
                <a:gd name="T9" fmla="*/ 363 h 565"/>
                <a:gd name="T10" fmla="*/ 931 w 965"/>
                <a:gd name="T11" fmla="*/ 339 h 565"/>
                <a:gd name="T12" fmla="*/ 895 w 965"/>
                <a:gd name="T13" fmla="*/ 310 h 565"/>
                <a:gd name="T14" fmla="*/ 900 w 965"/>
                <a:gd name="T15" fmla="*/ 283 h 565"/>
                <a:gd name="T16" fmla="*/ 885 w 965"/>
                <a:gd name="T17" fmla="*/ 258 h 565"/>
                <a:gd name="T18" fmla="*/ 857 w 965"/>
                <a:gd name="T19" fmla="*/ 274 h 565"/>
                <a:gd name="T20" fmla="*/ 813 w 965"/>
                <a:gd name="T21" fmla="*/ 270 h 565"/>
                <a:gd name="T22" fmla="*/ 821 w 965"/>
                <a:gd name="T23" fmla="*/ 234 h 565"/>
                <a:gd name="T24" fmla="*/ 790 w 965"/>
                <a:gd name="T25" fmla="*/ 207 h 565"/>
                <a:gd name="T26" fmla="*/ 740 w 965"/>
                <a:gd name="T27" fmla="*/ 197 h 565"/>
                <a:gd name="T28" fmla="*/ 731 w 965"/>
                <a:gd name="T29" fmla="*/ 238 h 565"/>
                <a:gd name="T30" fmla="*/ 728 w 965"/>
                <a:gd name="T31" fmla="*/ 291 h 565"/>
                <a:gd name="T32" fmla="*/ 693 w 965"/>
                <a:gd name="T33" fmla="*/ 370 h 565"/>
                <a:gd name="T34" fmla="*/ 666 w 965"/>
                <a:gd name="T35" fmla="*/ 409 h 565"/>
                <a:gd name="T36" fmla="*/ 658 w 965"/>
                <a:gd name="T37" fmla="*/ 345 h 565"/>
                <a:gd name="T38" fmla="*/ 585 w 965"/>
                <a:gd name="T39" fmla="*/ 309 h 565"/>
                <a:gd name="T40" fmla="*/ 544 w 965"/>
                <a:gd name="T41" fmla="*/ 272 h 565"/>
                <a:gd name="T42" fmla="*/ 553 w 965"/>
                <a:gd name="T43" fmla="*/ 211 h 565"/>
                <a:gd name="T44" fmla="*/ 572 w 965"/>
                <a:gd name="T45" fmla="*/ 176 h 565"/>
                <a:gd name="T46" fmla="*/ 636 w 965"/>
                <a:gd name="T47" fmla="*/ 153 h 565"/>
                <a:gd name="T48" fmla="*/ 652 w 965"/>
                <a:gd name="T49" fmla="*/ 117 h 565"/>
                <a:gd name="T50" fmla="*/ 684 w 965"/>
                <a:gd name="T51" fmla="*/ 121 h 565"/>
                <a:gd name="T52" fmla="*/ 712 w 965"/>
                <a:gd name="T53" fmla="*/ 71 h 565"/>
                <a:gd name="T54" fmla="*/ 691 w 965"/>
                <a:gd name="T55" fmla="*/ 48 h 565"/>
                <a:gd name="T56" fmla="*/ 651 w 965"/>
                <a:gd name="T57" fmla="*/ 101 h 565"/>
                <a:gd name="T58" fmla="*/ 627 w 965"/>
                <a:gd name="T59" fmla="*/ 68 h 565"/>
                <a:gd name="T60" fmla="*/ 601 w 965"/>
                <a:gd name="T61" fmla="*/ 56 h 565"/>
                <a:gd name="T62" fmla="*/ 604 w 965"/>
                <a:gd name="T63" fmla="*/ 17 h 565"/>
                <a:gd name="T64" fmla="*/ 570 w 965"/>
                <a:gd name="T65" fmla="*/ 12 h 565"/>
                <a:gd name="T66" fmla="*/ 582 w 965"/>
                <a:gd name="T67" fmla="*/ 54 h 565"/>
                <a:gd name="T68" fmla="*/ 580 w 965"/>
                <a:gd name="T69" fmla="*/ 68 h 565"/>
                <a:gd name="T70" fmla="*/ 547 w 965"/>
                <a:gd name="T71" fmla="*/ 111 h 565"/>
                <a:gd name="T72" fmla="*/ 527 w 965"/>
                <a:gd name="T73" fmla="*/ 81 h 565"/>
                <a:gd name="T74" fmla="*/ 470 w 965"/>
                <a:gd name="T75" fmla="*/ 86 h 565"/>
                <a:gd name="T76" fmla="*/ 448 w 965"/>
                <a:gd name="T77" fmla="*/ 75 h 565"/>
                <a:gd name="T78" fmla="*/ 416 w 965"/>
                <a:gd name="T79" fmla="*/ 104 h 565"/>
                <a:gd name="T80" fmla="*/ 336 w 965"/>
                <a:gd name="T81" fmla="*/ 90 h 565"/>
                <a:gd name="T82" fmla="*/ 293 w 965"/>
                <a:gd name="T83" fmla="*/ 57 h 565"/>
                <a:gd name="T84" fmla="*/ 235 w 965"/>
                <a:gd name="T85" fmla="*/ 57 h 565"/>
                <a:gd name="T86" fmla="*/ 170 w 965"/>
                <a:gd name="T87" fmla="*/ 60 h 565"/>
                <a:gd name="T88" fmla="*/ 181 w 965"/>
                <a:gd name="T89" fmla="*/ 41 h 565"/>
                <a:gd name="T90" fmla="*/ 89 w 965"/>
                <a:gd name="T91" fmla="*/ 62 h 565"/>
                <a:gd name="T92" fmla="*/ 23 w 965"/>
                <a:gd name="T93" fmla="*/ 251 h 565"/>
                <a:gd name="T94" fmla="*/ 72 w 965"/>
                <a:gd name="T95" fmla="*/ 276 h 565"/>
                <a:gd name="T96" fmla="*/ 109 w 965"/>
                <a:gd name="T97" fmla="*/ 338 h 565"/>
                <a:gd name="T98" fmla="*/ 110 w 965"/>
                <a:gd name="T99" fmla="*/ 360 h 565"/>
                <a:gd name="T100" fmla="*/ 111 w 965"/>
                <a:gd name="T101" fmla="*/ 401 h 565"/>
                <a:gd name="T102" fmla="*/ 141 w 965"/>
                <a:gd name="T103" fmla="*/ 435 h 565"/>
                <a:gd name="T104" fmla="*/ 495 w 965"/>
                <a:gd name="T105" fmla="*/ 450 h 565"/>
                <a:gd name="T106" fmla="*/ 565 w 965"/>
                <a:gd name="T107" fmla="*/ 452 h 565"/>
                <a:gd name="T108" fmla="*/ 607 w 965"/>
                <a:gd name="T109" fmla="*/ 467 h 565"/>
                <a:gd name="T110" fmla="*/ 642 w 965"/>
                <a:gd name="T111" fmla="*/ 499 h 565"/>
                <a:gd name="T112" fmla="*/ 646 w 965"/>
                <a:gd name="T113" fmla="*/ 517 h 565"/>
                <a:gd name="T114" fmla="*/ 625 w 965"/>
                <a:gd name="T115" fmla="*/ 560 h 565"/>
                <a:gd name="T116" fmla="*/ 669 w 965"/>
                <a:gd name="T117" fmla="*/ 552 h 565"/>
                <a:gd name="T118" fmla="*/ 702 w 965"/>
                <a:gd name="T119" fmla="*/ 529 h 56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65"/>
                <a:gd name="T181" fmla="*/ 0 h 565"/>
                <a:gd name="T182" fmla="*/ 965 w 965"/>
                <a:gd name="T183" fmla="*/ 565 h 56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65" h="565">
                  <a:moveTo>
                    <a:pt x="711" y="522"/>
                  </a:moveTo>
                  <a:cubicBezTo>
                    <a:pt x="712" y="520"/>
                    <a:pt x="713" y="519"/>
                    <a:pt x="714" y="518"/>
                  </a:cubicBezTo>
                  <a:cubicBezTo>
                    <a:pt x="716" y="516"/>
                    <a:pt x="717" y="515"/>
                    <a:pt x="721" y="514"/>
                  </a:cubicBezTo>
                  <a:cubicBezTo>
                    <a:pt x="724" y="513"/>
                    <a:pt x="726" y="512"/>
                    <a:pt x="729" y="511"/>
                  </a:cubicBezTo>
                  <a:cubicBezTo>
                    <a:pt x="731" y="510"/>
                    <a:pt x="734" y="508"/>
                    <a:pt x="736" y="506"/>
                  </a:cubicBezTo>
                  <a:cubicBezTo>
                    <a:pt x="738" y="504"/>
                    <a:pt x="740" y="502"/>
                    <a:pt x="742" y="500"/>
                  </a:cubicBezTo>
                  <a:cubicBezTo>
                    <a:pt x="744" y="498"/>
                    <a:pt x="746" y="496"/>
                    <a:pt x="749" y="495"/>
                  </a:cubicBezTo>
                  <a:cubicBezTo>
                    <a:pt x="751" y="493"/>
                    <a:pt x="754" y="492"/>
                    <a:pt x="757" y="490"/>
                  </a:cubicBezTo>
                  <a:cubicBezTo>
                    <a:pt x="760" y="488"/>
                    <a:pt x="763" y="486"/>
                    <a:pt x="767" y="484"/>
                  </a:cubicBezTo>
                  <a:cubicBezTo>
                    <a:pt x="769" y="483"/>
                    <a:pt x="772" y="482"/>
                    <a:pt x="774" y="480"/>
                  </a:cubicBezTo>
                  <a:cubicBezTo>
                    <a:pt x="777" y="478"/>
                    <a:pt x="780" y="475"/>
                    <a:pt x="782" y="472"/>
                  </a:cubicBezTo>
                  <a:cubicBezTo>
                    <a:pt x="786" y="468"/>
                    <a:pt x="789" y="463"/>
                    <a:pt x="793" y="459"/>
                  </a:cubicBezTo>
                  <a:cubicBezTo>
                    <a:pt x="796" y="456"/>
                    <a:pt x="798" y="452"/>
                    <a:pt x="801" y="450"/>
                  </a:cubicBezTo>
                  <a:cubicBezTo>
                    <a:pt x="804" y="448"/>
                    <a:pt x="807" y="446"/>
                    <a:pt x="810" y="444"/>
                  </a:cubicBezTo>
                  <a:cubicBezTo>
                    <a:pt x="811" y="443"/>
                    <a:pt x="812" y="442"/>
                    <a:pt x="813" y="441"/>
                  </a:cubicBezTo>
                  <a:cubicBezTo>
                    <a:pt x="815" y="440"/>
                    <a:pt x="816" y="441"/>
                    <a:pt x="818" y="440"/>
                  </a:cubicBezTo>
                  <a:cubicBezTo>
                    <a:pt x="820" y="440"/>
                    <a:pt x="822" y="439"/>
                    <a:pt x="823" y="438"/>
                  </a:cubicBezTo>
                  <a:cubicBezTo>
                    <a:pt x="824" y="437"/>
                    <a:pt x="824" y="434"/>
                    <a:pt x="825" y="433"/>
                  </a:cubicBezTo>
                  <a:cubicBezTo>
                    <a:pt x="825" y="431"/>
                    <a:pt x="827" y="430"/>
                    <a:pt x="828" y="429"/>
                  </a:cubicBezTo>
                  <a:cubicBezTo>
                    <a:pt x="830" y="427"/>
                    <a:pt x="832" y="427"/>
                    <a:pt x="834" y="426"/>
                  </a:cubicBezTo>
                  <a:cubicBezTo>
                    <a:pt x="838" y="425"/>
                    <a:pt x="841" y="426"/>
                    <a:pt x="844" y="425"/>
                  </a:cubicBezTo>
                  <a:cubicBezTo>
                    <a:pt x="847" y="425"/>
                    <a:pt x="849" y="424"/>
                    <a:pt x="852" y="424"/>
                  </a:cubicBezTo>
                  <a:cubicBezTo>
                    <a:pt x="856" y="424"/>
                    <a:pt x="860" y="424"/>
                    <a:pt x="864" y="424"/>
                  </a:cubicBezTo>
                  <a:cubicBezTo>
                    <a:pt x="866" y="424"/>
                    <a:pt x="868" y="426"/>
                    <a:pt x="871" y="426"/>
                  </a:cubicBezTo>
                  <a:cubicBezTo>
                    <a:pt x="873" y="426"/>
                    <a:pt x="876" y="424"/>
                    <a:pt x="879" y="424"/>
                  </a:cubicBezTo>
                  <a:cubicBezTo>
                    <a:pt x="882" y="424"/>
                    <a:pt x="885" y="426"/>
                    <a:pt x="888" y="426"/>
                  </a:cubicBezTo>
                  <a:cubicBezTo>
                    <a:pt x="889" y="427"/>
                    <a:pt x="890" y="428"/>
                    <a:pt x="891" y="428"/>
                  </a:cubicBezTo>
                  <a:cubicBezTo>
                    <a:pt x="897" y="427"/>
                    <a:pt x="903" y="427"/>
                    <a:pt x="909" y="426"/>
                  </a:cubicBezTo>
                  <a:cubicBezTo>
                    <a:pt x="912" y="425"/>
                    <a:pt x="914" y="423"/>
                    <a:pt x="916" y="422"/>
                  </a:cubicBezTo>
                  <a:cubicBezTo>
                    <a:pt x="918" y="420"/>
                    <a:pt x="918" y="417"/>
                    <a:pt x="921" y="415"/>
                  </a:cubicBezTo>
                  <a:cubicBezTo>
                    <a:pt x="922" y="415"/>
                    <a:pt x="923" y="417"/>
                    <a:pt x="924" y="417"/>
                  </a:cubicBezTo>
                  <a:cubicBezTo>
                    <a:pt x="926" y="414"/>
                    <a:pt x="926" y="410"/>
                    <a:pt x="928" y="408"/>
                  </a:cubicBezTo>
                  <a:cubicBezTo>
                    <a:pt x="929" y="407"/>
                    <a:pt x="932" y="407"/>
                    <a:pt x="933" y="407"/>
                  </a:cubicBezTo>
                  <a:cubicBezTo>
                    <a:pt x="936" y="406"/>
                    <a:pt x="938" y="404"/>
                    <a:pt x="941" y="403"/>
                  </a:cubicBezTo>
                  <a:cubicBezTo>
                    <a:pt x="943" y="403"/>
                    <a:pt x="945" y="404"/>
                    <a:pt x="947" y="404"/>
                  </a:cubicBezTo>
                  <a:cubicBezTo>
                    <a:pt x="950" y="403"/>
                    <a:pt x="953" y="402"/>
                    <a:pt x="956" y="400"/>
                  </a:cubicBezTo>
                  <a:cubicBezTo>
                    <a:pt x="959" y="398"/>
                    <a:pt x="962" y="396"/>
                    <a:pt x="963" y="393"/>
                  </a:cubicBezTo>
                  <a:cubicBezTo>
                    <a:pt x="964" y="391"/>
                    <a:pt x="960" y="390"/>
                    <a:pt x="961" y="388"/>
                  </a:cubicBezTo>
                  <a:cubicBezTo>
                    <a:pt x="961" y="387"/>
                    <a:pt x="965" y="389"/>
                    <a:pt x="964" y="388"/>
                  </a:cubicBezTo>
                  <a:cubicBezTo>
                    <a:pt x="962" y="386"/>
                    <a:pt x="957" y="387"/>
                    <a:pt x="955" y="384"/>
                  </a:cubicBezTo>
                  <a:cubicBezTo>
                    <a:pt x="954" y="382"/>
                    <a:pt x="960" y="385"/>
                    <a:pt x="962" y="384"/>
                  </a:cubicBezTo>
                  <a:cubicBezTo>
                    <a:pt x="963" y="384"/>
                    <a:pt x="961" y="382"/>
                    <a:pt x="961" y="381"/>
                  </a:cubicBezTo>
                  <a:cubicBezTo>
                    <a:pt x="962" y="380"/>
                    <a:pt x="964" y="379"/>
                    <a:pt x="964" y="378"/>
                  </a:cubicBezTo>
                  <a:cubicBezTo>
                    <a:pt x="965" y="377"/>
                    <a:pt x="963" y="375"/>
                    <a:pt x="963" y="374"/>
                  </a:cubicBezTo>
                  <a:cubicBezTo>
                    <a:pt x="963" y="373"/>
                    <a:pt x="965" y="375"/>
                    <a:pt x="965" y="374"/>
                  </a:cubicBezTo>
                  <a:cubicBezTo>
                    <a:pt x="965" y="372"/>
                    <a:pt x="965" y="369"/>
                    <a:pt x="964" y="367"/>
                  </a:cubicBezTo>
                  <a:cubicBezTo>
                    <a:pt x="962" y="365"/>
                    <a:pt x="960" y="364"/>
                    <a:pt x="958" y="363"/>
                  </a:cubicBezTo>
                  <a:cubicBezTo>
                    <a:pt x="957" y="362"/>
                    <a:pt x="955" y="362"/>
                    <a:pt x="953" y="363"/>
                  </a:cubicBezTo>
                  <a:cubicBezTo>
                    <a:pt x="951" y="364"/>
                    <a:pt x="950" y="367"/>
                    <a:pt x="948" y="368"/>
                  </a:cubicBezTo>
                  <a:cubicBezTo>
                    <a:pt x="947" y="368"/>
                    <a:pt x="946" y="366"/>
                    <a:pt x="946" y="365"/>
                  </a:cubicBezTo>
                  <a:cubicBezTo>
                    <a:pt x="946" y="363"/>
                    <a:pt x="949" y="362"/>
                    <a:pt x="949" y="360"/>
                  </a:cubicBezTo>
                  <a:cubicBezTo>
                    <a:pt x="949" y="358"/>
                    <a:pt x="947" y="358"/>
                    <a:pt x="945" y="357"/>
                  </a:cubicBezTo>
                  <a:cubicBezTo>
                    <a:pt x="944" y="356"/>
                    <a:pt x="941" y="355"/>
                    <a:pt x="939" y="355"/>
                  </a:cubicBezTo>
                  <a:cubicBezTo>
                    <a:pt x="938" y="355"/>
                    <a:pt x="938" y="357"/>
                    <a:pt x="937" y="358"/>
                  </a:cubicBezTo>
                  <a:cubicBezTo>
                    <a:pt x="934" y="360"/>
                    <a:pt x="930" y="362"/>
                    <a:pt x="927" y="363"/>
                  </a:cubicBezTo>
                  <a:cubicBezTo>
                    <a:pt x="923" y="365"/>
                    <a:pt x="920" y="368"/>
                    <a:pt x="916" y="368"/>
                  </a:cubicBezTo>
                  <a:cubicBezTo>
                    <a:pt x="915" y="368"/>
                    <a:pt x="913" y="365"/>
                    <a:pt x="914" y="364"/>
                  </a:cubicBezTo>
                  <a:cubicBezTo>
                    <a:pt x="917" y="362"/>
                    <a:pt x="921" y="361"/>
                    <a:pt x="925" y="360"/>
                  </a:cubicBezTo>
                  <a:cubicBezTo>
                    <a:pt x="928" y="358"/>
                    <a:pt x="932" y="357"/>
                    <a:pt x="935" y="356"/>
                  </a:cubicBezTo>
                  <a:cubicBezTo>
                    <a:pt x="937" y="354"/>
                    <a:pt x="940" y="353"/>
                    <a:pt x="942" y="351"/>
                  </a:cubicBezTo>
                  <a:cubicBezTo>
                    <a:pt x="945" y="350"/>
                    <a:pt x="948" y="351"/>
                    <a:pt x="950" y="348"/>
                  </a:cubicBezTo>
                  <a:cubicBezTo>
                    <a:pt x="950" y="347"/>
                    <a:pt x="946" y="349"/>
                    <a:pt x="944" y="347"/>
                  </a:cubicBezTo>
                  <a:cubicBezTo>
                    <a:pt x="943" y="346"/>
                    <a:pt x="946" y="344"/>
                    <a:pt x="944" y="344"/>
                  </a:cubicBezTo>
                  <a:cubicBezTo>
                    <a:pt x="942" y="343"/>
                    <a:pt x="940" y="345"/>
                    <a:pt x="937" y="345"/>
                  </a:cubicBezTo>
                  <a:cubicBezTo>
                    <a:pt x="935" y="345"/>
                    <a:pt x="932" y="344"/>
                    <a:pt x="931" y="342"/>
                  </a:cubicBezTo>
                  <a:cubicBezTo>
                    <a:pt x="930" y="341"/>
                    <a:pt x="932" y="340"/>
                    <a:pt x="931" y="339"/>
                  </a:cubicBezTo>
                  <a:cubicBezTo>
                    <a:pt x="930" y="338"/>
                    <a:pt x="928" y="339"/>
                    <a:pt x="926" y="339"/>
                  </a:cubicBezTo>
                  <a:cubicBezTo>
                    <a:pt x="925" y="338"/>
                    <a:pt x="924" y="337"/>
                    <a:pt x="922" y="337"/>
                  </a:cubicBezTo>
                  <a:cubicBezTo>
                    <a:pt x="920" y="336"/>
                    <a:pt x="917" y="338"/>
                    <a:pt x="915" y="336"/>
                  </a:cubicBezTo>
                  <a:cubicBezTo>
                    <a:pt x="914" y="334"/>
                    <a:pt x="917" y="330"/>
                    <a:pt x="916" y="327"/>
                  </a:cubicBezTo>
                  <a:cubicBezTo>
                    <a:pt x="916" y="326"/>
                    <a:pt x="913" y="328"/>
                    <a:pt x="912" y="327"/>
                  </a:cubicBezTo>
                  <a:cubicBezTo>
                    <a:pt x="910" y="326"/>
                    <a:pt x="907" y="325"/>
                    <a:pt x="906" y="323"/>
                  </a:cubicBezTo>
                  <a:cubicBezTo>
                    <a:pt x="905" y="322"/>
                    <a:pt x="908" y="321"/>
                    <a:pt x="907" y="320"/>
                  </a:cubicBezTo>
                  <a:cubicBezTo>
                    <a:pt x="906" y="319"/>
                    <a:pt x="903" y="319"/>
                    <a:pt x="901" y="317"/>
                  </a:cubicBezTo>
                  <a:cubicBezTo>
                    <a:pt x="900" y="317"/>
                    <a:pt x="898" y="316"/>
                    <a:pt x="899" y="315"/>
                  </a:cubicBezTo>
                  <a:cubicBezTo>
                    <a:pt x="899" y="314"/>
                    <a:pt x="904" y="314"/>
                    <a:pt x="903" y="313"/>
                  </a:cubicBezTo>
                  <a:cubicBezTo>
                    <a:pt x="901" y="310"/>
                    <a:pt x="897" y="312"/>
                    <a:pt x="895" y="310"/>
                  </a:cubicBezTo>
                  <a:cubicBezTo>
                    <a:pt x="894" y="310"/>
                    <a:pt x="895" y="308"/>
                    <a:pt x="895" y="308"/>
                  </a:cubicBezTo>
                  <a:cubicBezTo>
                    <a:pt x="898" y="307"/>
                    <a:pt x="901" y="308"/>
                    <a:pt x="904" y="308"/>
                  </a:cubicBezTo>
                  <a:cubicBezTo>
                    <a:pt x="905" y="308"/>
                    <a:pt x="907" y="307"/>
                    <a:pt x="908" y="305"/>
                  </a:cubicBezTo>
                  <a:cubicBezTo>
                    <a:pt x="908" y="304"/>
                    <a:pt x="909" y="302"/>
                    <a:pt x="908" y="301"/>
                  </a:cubicBezTo>
                  <a:cubicBezTo>
                    <a:pt x="906" y="300"/>
                    <a:pt x="904" y="302"/>
                    <a:pt x="903" y="301"/>
                  </a:cubicBezTo>
                  <a:cubicBezTo>
                    <a:pt x="902" y="300"/>
                    <a:pt x="903" y="298"/>
                    <a:pt x="902" y="298"/>
                  </a:cubicBezTo>
                  <a:cubicBezTo>
                    <a:pt x="901" y="296"/>
                    <a:pt x="896" y="298"/>
                    <a:pt x="896" y="295"/>
                  </a:cubicBezTo>
                  <a:cubicBezTo>
                    <a:pt x="896" y="293"/>
                    <a:pt x="902" y="295"/>
                    <a:pt x="903" y="292"/>
                  </a:cubicBezTo>
                  <a:cubicBezTo>
                    <a:pt x="904" y="291"/>
                    <a:pt x="902" y="288"/>
                    <a:pt x="901" y="287"/>
                  </a:cubicBezTo>
                  <a:cubicBezTo>
                    <a:pt x="900" y="286"/>
                    <a:pt x="896" y="288"/>
                    <a:pt x="896" y="287"/>
                  </a:cubicBezTo>
                  <a:cubicBezTo>
                    <a:pt x="895" y="285"/>
                    <a:pt x="900" y="285"/>
                    <a:pt x="900" y="283"/>
                  </a:cubicBezTo>
                  <a:cubicBezTo>
                    <a:pt x="900" y="282"/>
                    <a:pt x="897" y="283"/>
                    <a:pt x="896" y="281"/>
                  </a:cubicBezTo>
                  <a:cubicBezTo>
                    <a:pt x="896" y="280"/>
                    <a:pt x="898" y="277"/>
                    <a:pt x="897" y="276"/>
                  </a:cubicBezTo>
                  <a:cubicBezTo>
                    <a:pt x="894" y="275"/>
                    <a:pt x="891" y="278"/>
                    <a:pt x="888" y="277"/>
                  </a:cubicBezTo>
                  <a:cubicBezTo>
                    <a:pt x="887" y="277"/>
                    <a:pt x="887" y="275"/>
                    <a:pt x="888" y="275"/>
                  </a:cubicBezTo>
                  <a:cubicBezTo>
                    <a:pt x="890" y="274"/>
                    <a:pt x="893" y="275"/>
                    <a:pt x="894" y="273"/>
                  </a:cubicBezTo>
                  <a:cubicBezTo>
                    <a:pt x="895" y="273"/>
                    <a:pt x="895" y="271"/>
                    <a:pt x="894" y="270"/>
                  </a:cubicBezTo>
                  <a:cubicBezTo>
                    <a:pt x="893" y="270"/>
                    <a:pt x="891" y="271"/>
                    <a:pt x="890" y="270"/>
                  </a:cubicBezTo>
                  <a:cubicBezTo>
                    <a:pt x="889" y="269"/>
                    <a:pt x="892" y="266"/>
                    <a:pt x="890" y="265"/>
                  </a:cubicBezTo>
                  <a:cubicBezTo>
                    <a:pt x="889" y="264"/>
                    <a:pt x="885" y="268"/>
                    <a:pt x="884" y="266"/>
                  </a:cubicBezTo>
                  <a:cubicBezTo>
                    <a:pt x="883" y="264"/>
                    <a:pt x="888" y="263"/>
                    <a:pt x="888" y="261"/>
                  </a:cubicBezTo>
                  <a:cubicBezTo>
                    <a:pt x="889" y="260"/>
                    <a:pt x="886" y="259"/>
                    <a:pt x="885" y="258"/>
                  </a:cubicBezTo>
                  <a:cubicBezTo>
                    <a:pt x="884" y="256"/>
                    <a:pt x="885" y="254"/>
                    <a:pt x="884" y="252"/>
                  </a:cubicBezTo>
                  <a:cubicBezTo>
                    <a:pt x="884" y="250"/>
                    <a:pt x="881" y="249"/>
                    <a:pt x="881" y="247"/>
                  </a:cubicBezTo>
                  <a:cubicBezTo>
                    <a:pt x="880" y="245"/>
                    <a:pt x="881" y="243"/>
                    <a:pt x="881" y="240"/>
                  </a:cubicBezTo>
                  <a:cubicBezTo>
                    <a:pt x="880" y="237"/>
                    <a:pt x="878" y="240"/>
                    <a:pt x="877" y="240"/>
                  </a:cubicBezTo>
                  <a:cubicBezTo>
                    <a:pt x="875" y="244"/>
                    <a:pt x="873" y="248"/>
                    <a:pt x="871" y="252"/>
                  </a:cubicBezTo>
                  <a:cubicBezTo>
                    <a:pt x="870" y="254"/>
                    <a:pt x="869" y="256"/>
                    <a:pt x="868" y="258"/>
                  </a:cubicBezTo>
                  <a:cubicBezTo>
                    <a:pt x="868" y="260"/>
                    <a:pt x="867" y="261"/>
                    <a:pt x="866" y="263"/>
                  </a:cubicBezTo>
                  <a:cubicBezTo>
                    <a:pt x="866" y="264"/>
                    <a:pt x="867" y="265"/>
                    <a:pt x="866" y="266"/>
                  </a:cubicBezTo>
                  <a:cubicBezTo>
                    <a:pt x="865" y="268"/>
                    <a:pt x="861" y="267"/>
                    <a:pt x="860" y="269"/>
                  </a:cubicBezTo>
                  <a:cubicBezTo>
                    <a:pt x="858" y="272"/>
                    <a:pt x="860" y="276"/>
                    <a:pt x="858" y="279"/>
                  </a:cubicBezTo>
                  <a:cubicBezTo>
                    <a:pt x="857" y="280"/>
                    <a:pt x="858" y="275"/>
                    <a:pt x="857" y="274"/>
                  </a:cubicBezTo>
                  <a:cubicBezTo>
                    <a:pt x="856" y="272"/>
                    <a:pt x="855" y="270"/>
                    <a:pt x="854" y="270"/>
                  </a:cubicBezTo>
                  <a:cubicBezTo>
                    <a:pt x="851" y="271"/>
                    <a:pt x="852" y="275"/>
                    <a:pt x="850" y="277"/>
                  </a:cubicBezTo>
                  <a:cubicBezTo>
                    <a:pt x="848" y="278"/>
                    <a:pt x="845" y="278"/>
                    <a:pt x="844" y="279"/>
                  </a:cubicBezTo>
                  <a:cubicBezTo>
                    <a:pt x="841" y="280"/>
                    <a:pt x="840" y="286"/>
                    <a:pt x="837" y="285"/>
                  </a:cubicBezTo>
                  <a:cubicBezTo>
                    <a:pt x="834" y="284"/>
                    <a:pt x="838" y="277"/>
                    <a:pt x="835" y="276"/>
                  </a:cubicBezTo>
                  <a:cubicBezTo>
                    <a:pt x="832" y="276"/>
                    <a:pt x="834" y="284"/>
                    <a:pt x="831" y="284"/>
                  </a:cubicBezTo>
                  <a:cubicBezTo>
                    <a:pt x="828" y="284"/>
                    <a:pt x="832" y="278"/>
                    <a:pt x="831" y="276"/>
                  </a:cubicBezTo>
                  <a:cubicBezTo>
                    <a:pt x="831" y="273"/>
                    <a:pt x="831" y="270"/>
                    <a:pt x="828" y="269"/>
                  </a:cubicBezTo>
                  <a:cubicBezTo>
                    <a:pt x="825" y="268"/>
                    <a:pt x="821" y="269"/>
                    <a:pt x="818" y="270"/>
                  </a:cubicBezTo>
                  <a:cubicBezTo>
                    <a:pt x="816" y="271"/>
                    <a:pt x="816" y="274"/>
                    <a:pt x="814" y="274"/>
                  </a:cubicBezTo>
                  <a:cubicBezTo>
                    <a:pt x="812" y="274"/>
                    <a:pt x="812" y="272"/>
                    <a:pt x="813" y="270"/>
                  </a:cubicBezTo>
                  <a:cubicBezTo>
                    <a:pt x="813" y="269"/>
                    <a:pt x="815" y="268"/>
                    <a:pt x="816" y="267"/>
                  </a:cubicBezTo>
                  <a:cubicBezTo>
                    <a:pt x="817" y="266"/>
                    <a:pt x="819" y="265"/>
                    <a:pt x="820" y="263"/>
                  </a:cubicBezTo>
                  <a:cubicBezTo>
                    <a:pt x="821" y="262"/>
                    <a:pt x="820" y="260"/>
                    <a:pt x="819" y="259"/>
                  </a:cubicBezTo>
                  <a:cubicBezTo>
                    <a:pt x="818" y="258"/>
                    <a:pt x="816" y="260"/>
                    <a:pt x="816" y="259"/>
                  </a:cubicBezTo>
                  <a:cubicBezTo>
                    <a:pt x="815" y="258"/>
                    <a:pt x="815" y="256"/>
                    <a:pt x="816" y="254"/>
                  </a:cubicBezTo>
                  <a:cubicBezTo>
                    <a:pt x="816" y="253"/>
                    <a:pt x="818" y="254"/>
                    <a:pt x="818" y="253"/>
                  </a:cubicBezTo>
                  <a:cubicBezTo>
                    <a:pt x="819" y="252"/>
                    <a:pt x="820" y="249"/>
                    <a:pt x="818" y="248"/>
                  </a:cubicBezTo>
                  <a:cubicBezTo>
                    <a:pt x="816" y="247"/>
                    <a:pt x="808" y="250"/>
                    <a:pt x="809" y="248"/>
                  </a:cubicBezTo>
                  <a:cubicBezTo>
                    <a:pt x="811" y="244"/>
                    <a:pt x="817" y="247"/>
                    <a:pt x="820" y="245"/>
                  </a:cubicBezTo>
                  <a:cubicBezTo>
                    <a:pt x="821" y="244"/>
                    <a:pt x="819" y="241"/>
                    <a:pt x="820" y="239"/>
                  </a:cubicBezTo>
                  <a:cubicBezTo>
                    <a:pt x="820" y="237"/>
                    <a:pt x="820" y="236"/>
                    <a:pt x="821" y="234"/>
                  </a:cubicBezTo>
                  <a:cubicBezTo>
                    <a:pt x="822" y="233"/>
                    <a:pt x="825" y="233"/>
                    <a:pt x="826" y="231"/>
                  </a:cubicBezTo>
                  <a:cubicBezTo>
                    <a:pt x="826" y="230"/>
                    <a:pt x="826" y="228"/>
                    <a:pt x="825" y="228"/>
                  </a:cubicBezTo>
                  <a:cubicBezTo>
                    <a:pt x="823" y="228"/>
                    <a:pt x="822" y="230"/>
                    <a:pt x="820" y="230"/>
                  </a:cubicBezTo>
                  <a:cubicBezTo>
                    <a:pt x="819" y="230"/>
                    <a:pt x="818" y="227"/>
                    <a:pt x="817" y="226"/>
                  </a:cubicBezTo>
                  <a:cubicBezTo>
                    <a:pt x="812" y="226"/>
                    <a:pt x="808" y="227"/>
                    <a:pt x="803" y="226"/>
                  </a:cubicBezTo>
                  <a:cubicBezTo>
                    <a:pt x="802" y="226"/>
                    <a:pt x="800" y="224"/>
                    <a:pt x="800" y="223"/>
                  </a:cubicBezTo>
                  <a:cubicBezTo>
                    <a:pt x="799" y="221"/>
                    <a:pt x="801" y="219"/>
                    <a:pt x="800" y="218"/>
                  </a:cubicBezTo>
                  <a:cubicBezTo>
                    <a:pt x="799" y="217"/>
                    <a:pt x="797" y="218"/>
                    <a:pt x="796" y="217"/>
                  </a:cubicBezTo>
                  <a:cubicBezTo>
                    <a:pt x="796" y="216"/>
                    <a:pt x="797" y="215"/>
                    <a:pt x="796" y="214"/>
                  </a:cubicBezTo>
                  <a:cubicBezTo>
                    <a:pt x="795" y="212"/>
                    <a:pt x="792" y="212"/>
                    <a:pt x="790" y="210"/>
                  </a:cubicBezTo>
                  <a:cubicBezTo>
                    <a:pt x="790" y="209"/>
                    <a:pt x="790" y="208"/>
                    <a:pt x="790" y="207"/>
                  </a:cubicBezTo>
                  <a:cubicBezTo>
                    <a:pt x="787" y="205"/>
                    <a:pt x="784" y="203"/>
                    <a:pt x="782" y="201"/>
                  </a:cubicBezTo>
                  <a:cubicBezTo>
                    <a:pt x="781" y="201"/>
                    <a:pt x="780" y="200"/>
                    <a:pt x="780" y="200"/>
                  </a:cubicBezTo>
                  <a:cubicBezTo>
                    <a:pt x="777" y="202"/>
                    <a:pt x="775" y="204"/>
                    <a:pt x="772" y="205"/>
                  </a:cubicBezTo>
                  <a:cubicBezTo>
                    <a:pt x="771" y="206"/>
                    <a:pt x="770" y="204"/>
                    <a:pt x="769" y="205"/>
                  </a:cubicBezTo>
                  <a:cubicBezTo>
                    <a:pt x="769" y="205"/>
                    <a:pt x="769" y="208"/>
                    <a:pt x="768" y="207"/>
                  </a:cubicBezTo>
                  <a:cubicBezTo>
                    <a:pt x="765" y="207"/>
                    <a:pt x="764" y="203"/>
                    <a:pt x="761" y="203"/>
                  </a:cubicBezTo>
                  <a:cubicBezTo>
                    <a:pt x="760" y="202"/>
                    <a:pt x="759" y="204"/>
                    <a:pt x="758" y="204"/>
                  </a:cubicBezTo>
                  <a:cubicBezTo>
                    <a:pt x="757" y="204"/>
                    <a:pt x="758" y="202"/>
                    <a:pt x="757" y="201"/>
                  </a:cubicBezTo>
                  <a:cubicBezTo>
                    <a:pt x="755" y="201"/>
                    <a:pt x="753" y="202"/>
                    <a:pt x="752" y="201"/>
                  </a:cubicBezTo>
                  <a:cubicBezTo>
                    <a:pt x="749" y="200"/>
                    <a:pt x="747" y="199"/>
                    <a:pt x="745" y="198"/>
                  </a:cubicBezTo>
                  <a:cubicBezTo>
                    <a:pt x="743" y="198"/>
                    <a:pt x="742" y="197"/>
                    <a:pt x="740" y="197"/>
                  </a:cubicBezTo>
                  <a:cubicBezTo>
                    <a:pt x="738" y="197"/>
                    <a:pt x="736" y="199"/>
                    <a:pt x="734" y="201"/>
                  </a:cubicBezTo>
                  <a:cubicBezTo>
                    <a:pt x="733" y="202"/>
                    <a:pt x="731" y="202"/>
                    <a:pt x="730" y="203"/>
                  </a:cubicBezTo>
                  <a:cubicBezTo>
                    <a:pt x="729" y="205"/>
                    <a:pt x="729" y="207"/>
                    <a:pt x="729" y="209"/>
                  </a:cubicBezTo>
                  <a:cubicBezTo>
                    <a:pt x="729" y="211"/>
                    <a:pt x="728" y="213"/>
                    <a:pt x="729" y="215"/>
                  </a:cubicBezTo>
                  <a:cubicBezTo>
                    <a:pt x="730" y="216"/>
                    <a:pt x="734" y="216"/>
                    <a:pt x="734" y="217"/>
                  </a:cubicBezTo>
                  <a:cubicBezTo>
                    <a:pt x="734" y="219"/>
                    <a:pt x="731" y="220"/>
                    <a:pt x="730" y="221"/>
                  </a:cubicBezTo>
                  <a:cubicBezTo>
                    <a:pt x="729" y="223"/>
                    <a:pt x="729" y="226"/>
                    <a:pt x="728" y="228"/>
                  </a:cubicBezTo>
                  <a:cubicBezTo>
                    <a:pt x="726" y="231"/>
                    <a:pt x="719" y="230"/>
                    <a:pt x="720" y="234"/>
                  </a:cubicBezTo>
                  <a:cubicBezTo>
                    <a:pt x="720" y="237"/>
                    <a:pt x="726" y="232"/>
                    <a:pt x="729" y="234"/>
                  </a:cubicBezTo>
                  <a:cubicBezTo>
                    <a:pt x="731" y="234"/>
                    <a:pt x="727" y="236"/>
                    <a:pt x="728" y="237"/>
                  </a:cubicBezTo>
                  <a:cubicBezTo>
                    <a:pt x="728" y="238"/>
                    <a:pt x="730" y="237"/>
                    <a:pt x="731" y="238"/>
                  </a:cubicBezTo>
                  <a:cubicBezTo>
                    <a:pt x="731" y="239"/>
                    <a:pt x="728" y="239"/>
                    <a:pt x="728" y="240"/>
                  </a:cubicBezTo>
                  <a:cubicBezTo>
                    <a:pt x="727" y="242"/>
                    <a:pt x="728" y="244"/>
                    <a:pt x="728" y="245"/>
                  </a:cubicBezTo>
                  <a:cubicBezTo>
                    <a:pt x="729" y="247"/>
                    <a:pt x="732" y="247"/>
                    <a:pt x="732" y="248"/>
                  </a:cubicBezTo>
                  <a:cubicBezTo>
                    <a:pt x="732" y="251"/>
                    <a:pt x="730" y="253"/>
                    <a:pt x="728" y="255"/>
                  </a:cubicBezTo>
                  <a:cubicBezTo>
                    <a:pt x="727" y="255"/>
                    <a:pt x="726" y="255"/>
                    <a:pt x="726" y="255"/>
                  </a:cubicBezTo>
                  <a:cubicBezTo>
                    <a:pt x="725" y="257"/>
                    <a:pt x="726" y="259"/>
                    <a:pt x="725" y="261"/>
                  </a:cubicBezTo>
                  <a:cubicBezTo>
                    <a:pt x="723" y="263"/>
                    <a:pt x="720" y="265"/>
                    <a:pt x="718" y="267"/>
                  </a:cubicBezTo>
                  <a:cubicBezTo>
                    <a:pt x="717" y="268"/>
                    <a:pt x="715" y="270"/>
                    <a:pt x="715" y="272"/>
                  </a:cubicBezTo>
                  <a:cubicBezTo>
                    <a:pt x="714" y="273"/>
                    <a:pt x="714" y="276"/>
                    <a:pt x="715" y="277"/>
                  </a:cubicBezTo>
                  <a:cubicBezTo>
                    <a:pt x="717" y="280"/>
                    <a:pt x="721" y="281"/>
                    <a:pt x="723" y="284"/>
                  </a:cubicBezTo>
                  <a:cubicBezTo>
                    <a:pt x="725" y="286"/>
                    <a:pt x="727" y="288"/>
                    <a:pt x="728" y="291"/>
                  </a:cubicBezTo>
                  <a:cubicBezTo>
                    <a:pt x="729" y="294"/>
                    <a:pt x="730" y="298"/>
                    <a:pt x="729" y="301"/>
                  </a:cubicBezTo>
                  <a:cubicBezTo>
                    <a:pt x="729" y="306"/>
                    <a:pt x="729" y="311"/>
                    <a:pt x="728" y="315"/>
                  </a:cubicBezTo>
                  <a:cubicBezTo>
                    <a:pt x="727" y="319"/>
                    <a:pt x="725" y="323"/>
                    <a:pt x="722" y="326"/>
                  </a:cubicBezTo>
                  <a:cubicBezTo>
                    <a:pt x="720" y="329"/>
                    <a:pt x="717" y="331"/>
                    <a:pt x="714" y="334"/>
                  </a:cubicBezTo>
                  <a:cubicBezTo>
                    <a:pt x="710" y="336"/>
                    <a:pt x="707" y="339"/>
                    <a:pt x="704" y="341"/>
                  </a:cubicBezTo>
                  <a:cubicBezTo>
                    <a:pt x="701" y="343"/>
                    <a:pt x="698" y="344"/>
                    <a:pt x="695" y="345"/>
                  </a:cubicBezTo>
                  <a:cubicBezTo>
                    <a:pt x="693" y="346"/>
                    <a:pt x="689" y="345"/>
                    <a:pt x="688" y="347"/>
                  </a:cubicBezTo>
                  <a:cubicBezTo>
                    <a:pt x="686" y="350"/>
                    <a:pt x="688" y="353"/>
                    <a:pt x="689" y="356"/>
                  </a:cubicBezTo>
                  <a:cubicBezTo>
                    <a:pt x="690" y="358"/>
                    <a:pt x="693" y="357"/>
                    <a:pt x="694" y="359"/>
                  </a:cubicBezTo>
                  <a:cubicBezTo>
                    <a:pt x="695" y="361"/>
                    <a:pt x="692" y="364"/>
                    <a:pt x="692" y="366"/>
                  </a:cubicBezTo>
                  <a:cubicBezTo>
                    <a:pt x="692" y="367"/>
                    <a:pt x="693" y="369"/>
                    <a:pt x="693" y="370"/>
                  </a:cubicBezTo>
                  <a:cubicBezTo>
                    <a:pt x="693" y="373"/>
                    <a:pt x="693" y="376"/>
                    <a:pt x="694" y="378"/>
                  </a:cubicBezTo>
                  <a:cubicBezTo>
                    <a:pt x="694" y="382"/>
                    <a:pt x="696" y="386"/>
                    <a:pt x="695" y="389"/>
                  </a:cubicBezTo>
                  <a:cubicBezTo>
                    <a:pt x="694" y="393"/>
                    <a:pt x="690" y="395"/>
                    <a:pt x="689" y="399"/>
                  </a:cubicBezTo>
                  <a:cubicBezTo>
                    <a:pt x="689" y="401"/>
                    <a:pt x="691" y="402"/>
                    <a:pt x="691" y="404"/>
                  </a:cubicBezTo>
                  <a:cubicBezTo>
                    <a:pt x="691" y="406"/>
                    <a:pt x="691" y="409"/>
                    <a:pt x="689" y="410"/>
                  </a:cubicBezTo>
                  <a:cubicBezTo>
                    <a:pt x="688" y="410"/>
                    <a:pt x="687" y="407"/>
                    <a:pt x="686" y="406"/>
                  </a:cubicBezTo>
                  <a:cubicBezTo>
                    <a:pt x="685" y="405"/>
                    <a:pt x="683" y="404"/>
                    <a:pt x="683" y="405"/>
                  </a:cubicBezTo>
                  <a:cubicBezTo>
                    <a:pt x="681" y="406"/>
                    <a:pt x="681" y="409"/>
                    <a:pt x="680" y="410"/>
                  </a:cubicBezTo>
                  <a:cubicBezTo>
                    <a:pt x="679" y="411"/>
                    <a:pt x="677" y="410"/>
                    <a:pt x="676" y="410"/>
                  </a:cubicBezTo>
                  <a:cubicBezTo>
                    <a:pt x="674" y="410"/>
                    <a:pt x="672" y="409"/>
                    <a:pt x="671" y="408"/>
                  </a:cubicBezTo>
                  <a:cubicBezTo>
                    <a:pt x="669" y="408"/>
                    <a:pt x="667" y="410"/>
                    <a:pt x="666" y="409"/>
                  </a:cubicBezTo>
                  <a:cubicBezTo>
                    <a:pt x="666" y="407"/>
                    <a:pt x="670" y="406"/>
                    <a:pt x="670" y="404"/>
                  </a:cubicBezTo>
                  <a:cubicBezTo>
                    <a:pt x="670" y="402"/>
                    <a:pt x="668" y="400"/>
                    <a:pt x="667" y="398"/>
                  </a:cubicBezTo>
                  <a:cubicBezTo>
                    <a:pt x="666" y="396"/>
                    <a:pt x="664" y="394"/>
                    <a:pt x="662" y="392"/>
                  </a:cubicBezTo>
                  <a:cubicBezTo>
                    <a:pt x="661" y="391"/>
                    <a:pt x="658" y="393"/>
                    <a:pt x="657" y="392"/>
                  </a:cubicBezTo>
                  <a:cubicBezTo>
                    <a:pt x="656" y="390"/>
                    <a:pt x="660" y="389"/>
                    <a:pt x="660" y="388"/>
                  </a:cubicBezTo>
                  <a:cubicBezTo>
                    <a:pt x="658" y="384"/>
                    <a:pt x="654" y="382"/>
                    <a:pt x="653" y="379"/>
                  </a:cubicBezTo>
                  <a:cubicBezTo>
                    <a:pt x="652" y="377"/>
                    <a:pt x="653" y="376"/>
                    <a:pt x="653" y="374"/>
                  </a:cubicBezTo>
                  <a:cubicBezTo>
                    <a:pt x="654" y="372"/>
                    <a:pt x="654" y="370"/>
                    <a:pt x="655" y="368"/>
                  </a:cubicBezTo>
                  <a:cubicBezTo>
                    <a:pt x="656" y="366"/>
                    <a:pt x="657" y="364"/>
                    <a:pt x="657" y="362"/>
                  </a:cubicBezTo>
                  <a:cubicBezTo>
                    <a:pt x="656" y="359"/>
                    <a:pt x="654" y="355"/>
                    <a:pt x="655" y="352"/>
                  </a:cubicBezTo>
                  <a:cubicBezTo>
                    <a:pt x="655" y="349"/>
                    <a:pt x="657" y="348"/>
                    <a:pt x="658" y="345"/>
                  </a:cubicBezTo>
                  <a:cubicBezTo>
                    <a:pt x="659" y="344"/>
                    <a:pt x="659" y="341"/>
                    <a:pt x="658" y="340"/>
                  </a:cubicBezTo>
                  <a:cubicBezTo>
                    <a:pt x="656" y="338"/>
                    <a:pt x="652" y="338"/>
                    <a:pt x="649" y="338"/>
                  </a:cubicBezTo>
                  <a:cubicBezTo>
                    <a:pt x="645" y="337"/>
                    <a:pt x="640" y="337"/>
                    <a:pt x="636" y="337"/>
                  </a:cubicBezTo>
                  <a:cubicBezTo>
                    <a:pt x="634" y="337"/>
                    <a:pt x="632" y="339"/>
                    <a:pt x="630" y="339"/>
                  </a:cubicBezTo>
                  <a:cubicBezTo>
                    <a:pt x="628" y="340"/>
                    <a:pt x="626" y="339"/>
                    <a:pt x="624" y="338"/>
                  </a:cubicBezTo>
                  <a:cubicBezTo>
                    <a:pt x="622" y="337"/>
                    <a:pt x="622" y="333"/>
                    <a:pt x="620" y="332"/>
                  </a:cubicBezTo>
                  <a:cubicBezTo>
                    <a:pt x="618" y="330"/>
                    <a:pt x="615" y="329"/>
                    <a:pt x="612" y="328"/>
                  </a:cubicBezTo>
                  <a:cubicBezTo>
                    <a:pt x="610" y="327"/>
                    <a:pt x="607" y="326"/>
                    <a:pt x="604" y="325"/>
                  </a:cubicBezTo>
                  <a:cubicBezTo>
                    <a:pt x="602" y="325"/>
                    <a:pt x="600" y="324"/>
                    <a:pt x="598" y="323"/>
                  </a:cubicBezTo>
                  <a:cubicBezTo>
                    <a:pt x="596" y="321"/>
                    <a:pt x="594" y="318"/>
                    <a:pt x="592" y="316"/>
                  </a:cubicBezTo>
                  <a:cubicBezTo>
                    <a:pt x="590" y="314"/>
                    <a:pt x="588" y="311"/>
                    <a:pt x="585" y="309"/>
                  </a:cubicBezTo>
                  <a:cubicBezTo>
                    <a:pt x="583" y="308"/>
                    <a:pt x="581" y="307"/>
                    <a:pt x="578" y="306"/>
                  </a:cubicBezTo>
                  <a:cubicBezTo>
                    <a:pt x="576" y="306"/>
                    <a:pt x="574" y="305"/>
                    <a:pt x="572" y="304"/>
                  </a:cubicBezTo>
                  <a:cubicBezTo>
                    <a:pt x="570" y="303"/>
                    <a:pt x="570" y="300"/>
                    <a:pt x="567" y="300"/>
                  </a:cubicBezTo>
                  <a:cubicBezTo>
                    <a:pt x="565" y="299"/>
                    <a:pt x="562" y="300"/>
                    <a:pt x="560" y="301"/>
                  </a:cubicBezTo>
                  <a:cubicBezTo>
                    <a:pt x="556" y="302"/>
                    <a:pt x="552" y="304"/>
                    <a:pt x="548" y="305"/>
                  </a:cubicBezTo>
                  <a:cubicBezTo>
                    <a:pt x="546" y="306"/>
                    <a:pt x="542" y="309"/>
                    <a:pt x="543" y="307"/>
                  </a:cubicBezTo>
                  <a:cubicBezTo>
                    <a:pt x="543" y="304"/>
                    <a:pt x="547" y="304"/>
                    <a:pt x="549" y="302"/>
                  </a:cubicBezTo>
                  <a:cubicBezTo>
                    <a:pt x="549" y="300"/>
                    <a:pt x="549" y="299"/>
                    <a:pt x="549" y="297"/>
                  </a:cubicBezTo>
                  <a:cubicBezTo>
                    <a:pt x="548" y="294"/>
                    <a:pt x="547" y="292"/>
                    <a:pt x="547" y="290"/>
                  </a:cubicBezTo>
                  <a:cubicBezTo>
                    <a:pt x="546" y="287"/>
                    <a:pt x="547" y="285"/>
                    <a:pt x="547" y="282"/>
                  </a:cubicBezTo>
                  <a:cubicBezTo>
                    <a:pt x="546" y="279"/>
                    <a:pt x="546" y="274"/>
                    <a:pt x="544" y="272"/>
                  </a:cubicBezTo>
                  <a:cubicBezTo>
                    <a:pt x="542" y="270"/>
                    <a:pt x="538" y="271"/>
                    <a:pt x="536" y="272"/>
                  </a:cubicBezTo>
                  <a:cubicBezTo>
                    <a:pt x="533" y="273"/>
                    <a:pt x="533" y="278"/>
                    <a:pt x="530" y="278"/>
                  </a:cubicBezTo>
                  <a:cubicBezTo>
                    <a:pt x="528" y="278"/>
                    <a:pt x="531" y="274"/>
                    <a:pt x="530" y="272"/>
                  </a:cubicBezTo>
                  <a:cubicBezTo>
                    <a:pt x="530" y="270"/>
                    <a:pt x="526" y="270"/>
                    <a:pt x="526" y="268"/>
                  </a:cubicBezTo>
                  <a:cubicBezTo>
                    <a:pt x="526" y="267"/>
                    <a:pt x="528" y="266"/>
                    <a:pt x="529" y="265"/>
                  </a:cubicBezTo>
                  <a:cubicBezTo>
                    <a:pt x="529" y="262"/>
                    <a:pt x="528" y="258"/>
                    <a:pt x="529" y="254"/>
                  </a:cubicBezTo>
                  <a:cubicBezTo>
                    <a:pt x="530" y="250"/>
                    <a:pt x="532" y="247"/>
                    <a:pt x="534" y="243"/>
                  </a:cubicBezTo>
                  <a:cubicBezTo>
                    <a:pt x="535" y="240"/>
                    <a:pt x="536" y="237"/>
                    <a:pt x="538" y="234"/>
                  </a:cubicBezTo>
                  <a:cubicBezTo>
                    <a:pt x="540" y="230"/>
                    <a:pt x="543" y="227"/>
                    <a:pt x="546" y="224"/>
                  </a:cubicBezTo>
                  <a:cubicBezTo>
                    <a:pt x="549" y="221"/>
                    <a:pt x="553" y="219"/>
                    <a:pt x="555" y="215"/>
                  </a:cubicBezTo>
                  <a:cubicBezTo>
                    <a:pt x="556" y="214"/>
                    <a:pt x="553" y="213"/>
                    <a:pt x="553" y="211"/>
                  </a:cubicBezTo>
                  <a:cubicBezTo>
                    <a:pt x="554" y="209"/>
                    <a:pt x="557" y="209"/>
                    <a:pt x="558" y="208"/>
                  </a:cubicBezTo>
                  <a:cubicBezTo>
                    <a:pt x="560" y="207"/>
                    <a:pt x="561" y="205"/>
                    <a:pt x="563" y="204"/>
                  </a:cubicBezTo>
                  <a:cubicBezTo>
                    <a:pt x="564" y="203"/>
                    <a:pt x="566" y="201"/>
                    <a:pt x="567" y="200"/>
                  </a:cubicBezTo>
                  <a:cubicBezTo>
                    <a:pt x="569" y="199"/>
                    <a:pt x="571" y="200"/>
                    <a:pt x="573" y="198"/>
                  </a:cubicBezTo>
                  <a:cubicBezTo>
                    <a:pt x="573" y="197"/>
                    <a:pt x="571" y="195"/>
                    <a:pt x="572" y="195"/>
                  </a:cubicBezTo>
                  <a:cubicBezTo>
                    <a:pt x="575" y="194"/>
                    <a:pt x="578" y="196"/>
                    <a:pt x="581" y="195"/>
                  </a:cubicBezTo>
                  <a:cubicBezTo>
                    <a:pt x="585" y="194"/>
                    <a:pt x="588" y="192"/>
                    <a:pt x="590" y="189"/>
                  </a:cubicBezTo>
                  <a:cubicBezTo>
                    <a:pt x="591" y="187"/>
                    <a:pt x="590" y="184"/>
                    <a:pt x="589" y="182"/>
                  </a:cubicBezTo>
                  <a:cubicBezTo>
                    <a:pt x="588" y="181"/>
                    <a:pt x="587" y="181"/>
                    <a:pt x="586" y="180"/>
                  </a:cubicBezTo>
                  <a:cubicBezTo>
                    <a:pt x="584" y="179"/>
                    <a:pt x="583" y="177"/>
                    <a:pt x="581" y="177"/>
                  </a:cubicBezTo>
                  <a:cubicBezTo>
                    <a:pt x="578" y="176"/>
                    <a:pt x="575" y="177"/>
                    <a:pt x="572" y="176"/>
                  </a:cubicBezTo>
                  <a:cubicBezTo>
                    <a:pt x="571" y="175"/>
                    <a:pt x="566" y="174"/>
                    <a:pt x="567" y="173"/>
                  </a:cubicBezTo>
                  <a:cubicBezTo>
                    <a:pt x="570" y="171"/>
                    <a:pt x="573" y="174"/>
                    <a:pt x="575" y="174"/>
                  </a:cubicBezTo>
                  <a:cubicBezTo>
                    <a:pt x="579" y="175"/>
                    <a:pt x="582" y="175"/>
                    <a:pt x="585" y="175"/>
                  </a:cubicBezTo>
                  <a:cubicBezTo>
                    <a:pt x="587" y="176"/>
                    <a:pt x="589" y="178"/>
                    <a:pt x="591" y="178"/>
                  </a:cubicBezTo>
                  <a:cubicBezTo>
                    <a:pt x="594" y="177"/>
                    <a:pt x="596" y="176"/>
                    <a:pt x="598" y="175"/>
                  </a:cubicBezTo>
                  <a:cubicBezTo>
                    <a:pt x="600" y="174"/>
                    <a:pt x="600" y="172"/>
                    <a:pt x="601" y="171"/>
                  </a:cubicBezTo>
                  <a:cubicBezTo>
                    <a:pt x="602" y="169"/>
                    <a:pt x="601" y="166"/>
                    <a:pt x="603" y="165"/>
                  </a:cubicBezTo>
                  <a:cubicBezTo>
                    <a:pt x="605" y="165"/>
                    <a:pt x="607" y="168"/>
                    <a:pt x="609" y="169"/>
                  </a:cubicBezTo>
                  <a:cubicBezTo>
                    <a:pt x="611" y="170"/>
                    <a:pt x="615" y="171"/>
                    <a:pt x="617" y="170"/>
                  </a:cubicBezTo>
                  <a:cubicBezTo>
                    <a:pt x="621" y="169"/>
                    <a:pt x="623" y="165"/>
                    <a:pt x="626" y="162"/>
                  </a:cubicBezTo>
                  <a:cubicBezTo>
                    <a:pt x="630" y="159"/>
                    <a:pt x="633" y="156"/>
                    <a:pt x="636" y="153"/>
                  </a:cubicBezTo>
                  <a:cubicBezTo>
                    <a:pt x="638" y="151"/>
                    <a:pt x="641" y="147"/>
                    <a:pt x="639" y="145"/>
                  </a:cubicBezTo>
                  <a:cubicBezTo>
                    <a:pt x="636" y="142"/>
                    <a:pt x="630" y="143"/>
                    <a:pt x="625" y="142"/>
                  </a:cubicBezTo>
                  <a:cubicBezTo>
                    <a:pt x="622" y="142"/>
                    <a:pt x="618" y="142"/>
                    <a:pt x="615" y="140"/>
                  </a:cubicBezTo>
                  <a:cubicBezTo>
                    <a:pt x="612" y="138"/>
                    <a:pt x="606" y="134"/>
                    <a:pt x="608" y="130"/>
                  </a:cubicBezTo>
                  <a:cubicBezTo>
                    <a:pt x="611" y="127"/>
                    <a:pt x="616" y="133"/>
                    <a:pt x="620" y="134"/>
                  </a:cubicBezTo>
                  <a:cubicBezTo>
                    <a:pt x="624" y="136"/>
                    <a:pt x="627" y="139"/>
                    <a:pt x="631" y="140"/>
                  </a:cubicBezTo>
                  <a:cubicBezTo>
                    <a:pt x="633" y="141"/>
                    <a:pt x="636" y="142"/>
                    <a:pt x="639" y="141"/>
                  </a:cubicBezTo>
                  <a:cubicBezTo>
                    <a:pt x="644" y="138"/>
                    <a:pt x="649" y="133"/>
                    <a:pt x="653" y="129"/>
                  </a:cubicBezTo>
                  <a:cubicBezTo>
                    <a:pt x="654" y="128"/>
                    <a:pt x="656" y="127"/>
                    <a:pt x="656" y="126"/>
                  </a:cubicBezTo>
                  <a:cubicBezTo>
                    <a:pt x="655" y="123"/>
                    <a:pt x="651" y="122"/>
                    <a:pt x="649" y="119"/>
                  </a:cubicBezTo>
                  <a:cubicBezTo>
                    <a:pt x="649" y="118"/>
                    <a:pt x="651" y="117"/>
                    <a:pt x="652" y="117"/>
                  </a:cubicBezTo>
                  <a:cubicBezTo>
                    <a:pt x="656" y="117"/>
                    <a:pt x="659" y="118"/>
                    <a:pt x="662" y="119"/>
                  </a:cubicBezTo>
                  <a:cubicBezTo>
                    <a:pt x="664" y="119"/>
                    <a:pt x="665" y="121"/>
                    <a:pt x="666" y="122"/>
                  </a:cubicBezTo>
                  <a:cubicBezTo>
                    <a:pt x="668" y="123"/>
                    <a:pt x="669" y="125"/>
                    <a:pt x="671" y="125"/>
                  </a:cubicBezTo>
                  <a:cubicBezTo>
                    <a:pt x="672" y="125"/>
                    <a:pt x="671" y="123"/>
                    <a:pt x="672" y="123"/>
                  </a:cubicBezTo>
                  <a:cubicBezTo>
                    <a:pt x="674" y="123"/>
                    <a:pt x="677" y="126"/>
                    <a:pt x="680" y="125"/>
                  </a:cubicBezTo>
                  <a:cubicBezTo>
                    <a:pt x="681" y="124"/>
                    <a:pt x="680" y="121"/>
                    <a:pt x="679" y="120"/>
                  </a:cubicBezTo>
                  <a:cubicBezTo>
                    <a:pt x="678" y="117"/>
                    <a:pt x="675" y="115"/>
                    <a:pt x="673" y="112"/>
                  </a:cubicBezTo>
                  <a:cubicBezTo>
                    <a:pt x="672" y="112"/>
                    <a:pt x="669" y="111"/>
                    <a:pt x="670" y="110"/>
                  </a:cubicBezTo>
                  <a:cubicBezTo>
                    <a:pt x="672" y="109"/>
                    <a:pt x="674" y="109"/>
                    <a:pt x="676" y="110"/>
                  </a:cubicBezTo>
                  <a:cubicBezTo>
                    <a:pt x="678" y="111"/>
                    <a:pt x="679" y="114"/>
                    <a:pt x="680" y="115"/>
                  </a:cubicBezTo>
                  <a:cubicBezTo>
                    <a:pt x="682" y="117"/>
                    <a:pt x="682" y="121"/>
                    <a:pt x="684" y="121"/>
                  </a:cubicBezTo>
                  <a:cubicBezTo>
                    <a:pt x="689" y="120"/>
                    <a:pt x="693" y="115"/>
                    <a:pt x="697" y="113"/>
                  </a:cubicBezTo>
                  <a:cubicBezTo>
                    <a:pt x="701" y="111"/>
                    <a:pt x="705" y="111"/>
                    <a:pt x="708" y="108"/>
                  </a:cubicBezTo>
                  <a:cubicBezTo>
                    <a:pt x="710" y="107"/>
                    <a:pt x="710" y="104"/>
                    <a:pt x="711" y="102"/>
                  </a:cubicBezTo>
                  <a:cubicBezTo>
                    <a:pt x="711" y="101"/>
                    <a:pt x="712" y="100"/>
                    <a:pt x="712" y="98"/>
                  </a:cubicBezTo>
                  <a:cubicBezTo>
                    <a:pt x="712" y="96"/>
                    <a:pt x="709" y="94"/>
                    <a:pt x="708" y="91"/>
                  </a:cubicBezTo>
                  <a:cubicBezTo>
                    <a:pt x="707" y="89"/>
                    <a:pt x="707" y="87"/>
                    <a:pt x="706" y="86"/>
                  </a:cubicBezTo>
                  <a:cubicBezTo>
                    <a:pt x="705" y="84"/>
                    <a:pt x="703" y="82"/>
                    <a:pt x="704" y="80"/>
                  </a:cubicBezTo>
                  <a:cubicBezTo>
                    <a:pt x="705" y="78"/>
                    <a:pt x="708" y="79"/>
                    <a:pt x="710" y="79"/>
                  </a:cubicBezTo>
                  <a:cubicBezTo>
                    <a:pt x="711" y="77"/>
                    <a:pt x="716" y="76"/>
                    <a:pt x="719" y="75"/>
                  </a:cubicBezTo>
                  <a:cubicBezTo>
                    <a:pt x="720" y="74"/>
                    <a:pt x="720" y="72"/>
                    <a:pt x="719" y="71"/>
                  </a:cubicBezTo>
                  <a:cubicBezTo>
                    <a:pt x="717" y="70"/>
                    <a:pt x="715" y="70"/>
                    <a:pt x="712" y="71"/>
                  </a:cubicBezTo>
                  <a:cubicBezTo>
                    <a:pt x="711" y="71"/>
                    <a:pt x="710" y="74"/>
                    <a:pt x="708" y="74"/>
                  </a:cubicBezTo>
                  <a:cubicBezTo>
                    <a:pt x="706" y="75"/>
                    <a:pt x="702" y="75"/>
                    <a:pt x="703" y="74"/>
                  </a:cubicBezTo>
                  <a:cubicBezTo>
                    <a:pt x="704" y="71"/>
                    <a:pt x="708" y="70"/>
                    <a:pt x="711" y="68"/>
                  </a:cubicBezTo>
                  <a:cubicBezTo>
                    <a:pt x="713" y="67"/>
                    <a:pt x="715" y="65"/>
                    <a:pt x="717" y="64"/>
                  </a:cubicBezTo>
                  <a:cubicBezTo>
                    <a:pt x="718" y="64"/>
                    <a:pt x="722" y="64"/>
                    <a:pt x="721" y="63"/>
                  </a:cubicBezTo>
                  <a:cubicBezTo>
                    <a:pt x="718" y="61"/>
                    <a:pt x="715" y="61"/>
                    <a:pt x="712" y="59"/>
                  </a:cubicBezTo>
                  <a:cubicBezTo>
                    <a:pt x="709" y="58"/>
                    <a:pt x="706" y="57"/>
                    <a:pt x="705" y="54"/>
                  </a:cubicBezTo>
                  <a:cubicBezTo>
                    <a:pt x="704" y="53"/>
                    <a:pt x="708" y="53"/>
                    <a:pt x="708" y="52"/>
                  </a:cubicBezTo>
                  <a:cubicBezTo>
                    <a:pt x="707" y="51"/>
                    <a:pt x="705" y="51"/>
                    <a:pt x="703" y="50"/>
                  </a:cubicBezTo>
                  <a:cubicBezTo>
                    <a:pt x="702" y="50"/>
                    <a:pt x="701" y="51"/>
                    <a:pt x="699" y="51"/>
                  </a:cubicBezTo>
                  <a:cubicBezTo>
                    <a:pt x="696" y="50"/>
                    <a:pt x="694" y="48"/>
                    <a:pt x="691" y="48"/>
                  </a:cubicBezTo>
                  <a:cubicBezTo>
                    <a:pt x="688" y="48"/>
                    <a:pt x="686" y="49"/>
                    <a:pt x="683" y="49"/>
                  </a:cubicBezTo>
                  <a:cubicBezTo>
                    <a:pt x="682" y="49"/>
                    <a:pt x="680" y="47"/>
                    <a:pt x="680" y="48"/>
                  </a:cubicBezTo>
                  <a:cubicBezTo>
                    <a:pt x="677" y="52"/>
                    <a:pt x="676" y="56"/>
                    <a:pt x="676" y="60"/>
                  </a:cubicBezTo>
                  <a:cubicBezTo>
                    <a:pt x="677" y="63"/>
                    <a:pt x="682" y="65"/>
                    <a:pt x="682" y="68"/>
                  </a:cubicBezTo>
                  <a:cubicBezTo>
                    <a:pt x="683" y="69"/>
                    <a:pt x="679" y="67"/>
                    <a:pt x="678" y="68"/>
                  </a:cubicBezTo>
                  <a:cubicBezTo>
                    <a:pt x="677" y="69"/>
                    <a:pt x="679" y="70"/>
                    <a:pt x="678" y="71"/>
                  </a:cubicBezTo>
                  <a:cubicBezTo>
                    <a:pt x="676" y="72"/>
                    <a:pt x="672" y="69"/>
                    <a:pt x="672" y="73"/>
                  </a:cubicBezTo>
                  <a:cubicBezTo>
                    <a:pt x="670" y="73"/>
                    <a:pt x="669" y="75"/>
                    <a:pt x="668" y="76"/>
                  </a:cubicBezTo>
                  <a:cubicBezTo>
                    <a:pt x="665" y="81"/>
                    <a:pt x="662" y="86"/>
                    <a:pt x="659" y="92"/>
                  </a:cubicBezTo>
                  <a:cubicBezTo>
                    <a:pt x="658" y="94"/>
                    <a:pt x="659" y="97"/>
                    <a:pt x="658" y="98"/>
                  </a:cubicBezTo>
                  <a:cubicBezTo>
                    <a:pt x="656" y="100"/>
                    <a:pt x="653" y="100"/>
                    <a:pt x="651" y="101"/>
                  </a:cubicBezTo>
                  <a:cubicBezTo>
                    <a:pt x="649" y="103"/>
                    <a:pt x="647" y="105"/>
                    <a:pt x="644" y="105"/>
                  </a:cubicBezTo>
                  <a:cubicBezTo>
                    <a:pt x="643" y="105"/>
                    <a:pt x="645" y="102"/>
                    <a:pt x="644" y="101"/>
                  </a:cubicBezTo>
                  <a:cubicBezTo>
                    <a:pt x="643" y="97"/>
                    <a:pt x="639" y="93"/>
                    <a:pt x="639" y="89"/>
                  </a:cubicBezTo>
                  <a:cubicBezTo>
                    <a:pt x="639" y="87"/>
                    <a:pt x="641" y="86"/>
                    <a:pt x="641" y="84"/>
                  </a:cubicBezTo>
                  <a:cubicBezTo>
                    <a:pt x="642" y="83"/>
                    <a:pt x="641" y="81"/>
                    <a:pt x="641" y="80"/>
                  </a:cubicBezTo>
                  <a:cubicBezTo>
                    <a:pt x="642" y="79"/>
                    <a:pt x="644" y="80"/>
                    <a:pt x="644" y="79"/>
                  </a:cubicBezTo>
                  <a:cubicBezTo>
                    <a:pt x="646" y="76"/>
                    <a:pt x="646" y="73"/>
                    <a:pt x="645" y="70"/>
                  </a:cubicBezTo>
                  <a:cubicBezTo>
                    <a:pt x="645" y="68"/>
                    <a:pt x="642" y="67"/>
                    <a:pt x="641" y="65"/>
                  </a:cubicBezTo>
                  <a:cubicBezTo>
                    <a:pt x="639" y="63"/>
                    <a:pt x="638" y="59"/>
                    <a:pt x="635" y="57"/>
                  </a:cubicBezTo>
                  <a:cubicBezTo>
                    <a:pt x="634" y="57"/>
                    <a:pt x="633" y="60"/>
                    <a:pt x="631" y="62"/>
                  </a:cubicBezTo>
                  <a:cubicBezTo>
                    <a:pt x="630" y="64"/>
                    <a:pt x="628" y="66"/>
                    <a:pt x="627" y="68"/>
                  </a:cubicBezTo>
                  <a:cubicBezTo>
                    <a:pt x="625" y="70"/>
                    <a:pt x="625" y="74"/>
                    <a:pt x="623" y="76"/>
                  </a:cubicBezTo>
                  <a:cubicBezTo>
                    <a:pt x="622" y="79"/>
                    <a:pt x="621" y="82"/>
                    <a:pt x="619" y="82"/>
                  </a:cubicBezTo>
                  <a:cubicBezTo>
                    <a:pt x="617" y="83"/>
                    <a:pt x="617" y="80"/>
                    <a:pt x="617" y="79"/>
                  </a:cubicBezTo>
                  <a:cubicBezTo>
                    <a:pt x="617" y="75"/>
                    <a:pt x="618" y="72"/>
                    <a:pt x="618" y="69"/>
                  </a:cubicBezTo>
                  <a:cubicBezTo>
                    <a:pt x="618" y="67"/>
                    <a:pt x="617" y="64"/>
                    <a:pt x="616" y="62"/>
                  </a:cubicBezTo>
                  <a:cubicBezTo>
                    <a:pt x="615" y="60"/>
                    <a:pt x="612" y="58"/>
                    <a:pt x="613" y="56"/>
                  </a:cubicBezTo>
                  <a:cubicBezTo>
                    <a:pt x="613" y="54"/>
                    <a:pt x="617" y="55"/>
                    <a:pt x="617" y="53"/>
                  </a:cubicBezTo>
                  <a:cubicBezTo>
                    <a:pt x="618" y="52"/>
                    <a:pt x="616" y="50"/>
                    <a:pt x="615" y="50"/>
                  </a:cubicBezTo>
                  <a:cubicBezTo>
                    <a:pt x="612" y="51"/>
                    <a:pt x="612" y="54"/>
                    <a:pt x="609" y="54"/>
                  </a:cubicBezTo>
                  <a:cubicBezTo>
                    <a:pt x="608" y="55"/>
                    <a:pt x="607" y="53"/>
                    <a:pt x="605" y="53"/>
                  </a:cubicBezTo>
                  <a:cubicBezTo>
                    <a:pt x="604" y="54"/>
                    <a:pt x="603" y="56"/>
                    <a:pt x="601" y="56"/>
                  </a:cubicBezTo>
                  <a:cubicBezTo>
                    <a:pt x="600" y="55"/>
                    <a:pt x="603" y="52"/>
                    <a:pt x="602" y="51"/>
                  </a:cubicBezTo>
                  <a:cubicBezTo>
                    <a:pt x="602" y="50"/>
                    <a:pt x="599" y="50"/>
                    <a:pt x="600" y="50"/>
                  </a:cubicBezTo>
                  <a:cubicBezTo>
                    <a:pt x="601" y="47"/>
                    <a:pt x="606" y="47"/>
                    <a:pt x="607" y="44"/>
                  </a:cubicBezTo>
                  <a:cubicBezTo>
                    <a:pt x="607" y="42"/>
                    <a:pt x="603" y="43"/>
                    <a:pt x="602" y="41"/>
                  </a:cubicBezTo>
                  <a:cubicBezTo>
                    <a:pt x="602" y="40"/>
                    <a:pt x="603" y="39"/>
                    <a:pt x="604" y="39"/>
                  </a:cubicBezTo>
                  <a:cubicBezTo>
                    <a:pt x="605" y="39"/>
                    <a:pt x="607" y="40"/>
                    <a:pt x="608" y="40"/>
                  </a:cubicBezTo>
                  <a:cubicBezTo>
                    <a:pt x="609" y="40"/>
                    <a:pt x="611" y="40"/>
                    <a:pt x="612" y="39"/>
                  </a:cubicBezTo>
                  <a:cubicBezTo>
                    <a:pt x="612" y="37"/>
                    <a:pt x="611" y="36"/>
                    <a:pt x="610" y="35"/>
                  </a:cubicBezTo>
                  <a:cubicBezTo>
                    <a:pt x="609" y="34"/>
                    <a:pt x="608" y="33"/>
                    <a:pt x="607" y="32"/>
                  </a:cubicBezTo>
                  <a:cubicBezTo>
                    <a:pt x="605" y="30"/>
                    <a:pt x="601" y="28"/>
                    <a:pt x="600" y="25"/>
                  </a:cubicBezTo>
                  <a:cubicBezTo>
                    <a:pt x="600" y="22"/>
                    <a:pt x="603" y="20"/>
                    <a:pt x="604" y="17"/>
                  </a:cubicBezTo>
                  <a:cubicBezTo>
                    <a:pt x="604" y="15"/>
                    <a:pt x="604" y="12"/>
                    <a:pt x="603" y="10"/>
                  </a:cubicBezTo>
                  <a:cubicBezTo>
                    <a:pt x="602" y="9"/>
                    <a:pt x="599" y="9"/>
                    <a:pt x="598" y="8"/>
                  </a:cubicBezTo>
                  <a:cubicBezTo>
                    <a:pt x="597" y="8"/>
                    <a:pt x="597" y="7"/>
                    <a:pt x="596" y="6"/>
                  </a:cubicBezTo>
                  <a:cubicBezTo>
                    <a:pt x="594" y="5"/>
                    <a:pt x="592" y="5"/>
                    <a:pt x="590" y="4"/>
                  </a:cubicBezTo>
                  <a:cubicBezTo>
                    <a:pt x="589" y="3"/>
                    <a:pt x="589" y="1"/>
                    <a:pt x="588" y="1"/>
                  </a:cubicBezTo>
                  <a:cubicBezTo>
                    <a:pt x="586" y="0"/>
                    <a:pt x="584" y="1"/>
                    <a:pt x="582" y="2"/>
                  </a:cubicBezTo>
                  <a:cubicBezTo>
                    <a:pt x="580" y="3"/>
                    <a:pt x="578" y="5"/>
                    <a:pt x="576" y="6"/>
                  </a:cubicBezTo>
                  <a:cubicBezTo>
                    <a:pt x="575" y="7"/>
                    <a:pt x="573" y="9"/>
                    <a:pt x="574" y="10"/>
                  </a:cubicBezTo>
                  <a:cubicBezTo>
                    <a:pt x="574" y="11"/>
                    <a:pt x="578" y="10"/>
                    <a:pt x="578" y="12"/>
                  </a:cubicBezTo>
                  <a:cubicBezTo>
                    <a:pt x="578" y="13"/>
                    <a:pt x="576" y="15"/>
                    <a:pt x="574" y="15"/>
                  </a:cubicBezTo>
                  <a:cubicBezTo>
                    <a:pt x="573" y="15"/>
                    <a:pt x="572" y="12"/>
                    <a:pt x="570" y="12"/>
                  </a:cubicBezTo>
                  <a:cubicBezTo>
                    <a:pt x="567" y="14"/>
                    <a:pt x="566" y="18"/>
                    <a:pt x="565" y="21"/>
                  </a:cubicBezTo>
                  <a:cubicBezTo>
                    <a:pt x="564" y="22"/>
                    <a:pt x="564" y="24"/>
                    <a:pt x="564" y="25"/>
                  </a:cubicBezTo>
                  <a:cubicBezTo>
                    <a:pt x="565" y="27"/>
                    <a:pt x="567" y="27"/>
                    <a:pt x="568" y="29"/>
                  </a:cubicBezTo>
                  <a:cubicBezTo>
                    <a:pt x="568" y="30"/>
                    <a:pt x="569" y="31"/>
                    <a:pt x="568" y="31"/>
                  </a:cubicBezTo>
                  <a:cubicBezTo>
                    <a:pt x="566" y="32"/>
                    <a:pt x="564" y="31"/>
                    <a:pt x="562" y="32"/>
                  </a:cubicBezTo>
                  <a:cubicBezTo>
                    <a:pt x="560" y="33"/>
                    <a:pt x="558" y="36"/>
                    <a:pt x="557" y="39"/>
                  </a:cubicBezTo>
                  <a:cubicBezTo>
                    <a:pt x="556" y="41"/>
                    <a:pt x="557" y="44"/>
                    <a:pt x="559" y="46"/>
                  </a:cubicBezTo>
                  <a:cubicBezTo>
                    <a:pt x="560" y="47"/>
                    <a:pt x="563" y="47"/>
                    <a:pt x="565" y="48"/>
                  </a:cubicBezTo>
                  <a:cubicBezTo>
                    <a:pt x="568" y="49"/>
                    <a:pt x="571" y="52"/>
                    <a:pt x="575" y="52"/>
                  </a:cubicBezTo>
                  <a:cubicBezTo>
                    <a:pt x="576" y="52"/>
                    <a:pt x="577" y="49"/>
                    <a:pt x="578" y="50"/>
                  </a:cubicBezTo>
                  <a:cubicBezTo>
                    <a:pt x="580" y="50"/>
                    <a:pt x="580" y="54"/>
                    <a:pt x="582" y="54"/>
                  </a:cubicBezTo>
                  <a:cubicBezTo>
                    <a:pt x="585" y="55"/>
                    <a:pt x="588" y="53"/>
                    <a:pt x="591" y="53"/>
                  </a:cubicBezTo>
                  <a:cubicBezTo>
                    <a:pt x="592" y="53"/>
                    <a:pt x="595" y="53"/>
                    <a:pt x="595" y="54"/>
                  </a:cubicBezTo>
                  <a:cubicBezTo>
                    <a:pt x="595" y="57"/>
                    <a:pt x="593" y="58"/>
                    <a:pt x="591" y="59"/>
                  </a:cubicBezTo>
                  <a:cubicBezTo>
                    <a:pt x="590" y="60"/>
                    <a:pt x="588" y="61"/>
                    <a:pt x="586" y="60"/>
                  </a:cubicBezTo>
                  <a:cubicBezTo>
                    <a:pt x="585" y="60"/>
                    <a:pt x="585" y="58"/>
                    <a:pt x="584" y="57"/>
                  </a:cubicBezTo>
                  <a:cubicBezTo>
                    <a:pt x="582" y="57"/>
                    <a:pt x="580" y="56"/>
                    <a:pt x="579" y="57"/>
                  </a:cubicBezTo>
                  <a:cubicBezTo>
                    <a:pt x="577" y="59"/>
                    <a:pt x="578" y="62"/>
                    <a:pt x="577" y="63"/>
                  </a:cubicBezTo>
                  <a:cubicBezTo>
                    <a:pt x="575" y="65"/>
                    <a:pt x="572" y="66"/>
                    <a:pt x="570" y="69"/>
                  </a:cubicBezTo>
                  <a:cubicBezTo>
                    <a:pt x="570" y="70"/>
                    <a:pt x="569" y="73"/>
                    <a:pt x="570" y="73"/>
                  </a:cubicBezTo>
                  <a:cubicBezTo>
                    <a:pt x="572" y="74"/>
                    <a:pt x="575" y="72"/>
                    <a:pt x="577" y="71"/>
                  </a:cubicBezTo>
                  <a:cubicBezTo>
                    <a:pt x="578" y="70"/>
                    <a:pt x="579" y="69"/>
                    <a:pt x="580" y="68"/>
                  </a:cubicBezTo>
                  <a:cubicBezTo>
                    <a:pt x="580" y="67"/>
                    <a:pt x="579" y="65"/>
                    <a:pt x="580" y="66"/>
                  </a:cubicBezTo>
                  <a:cubicBezTo>
                    <a:pt x="581" y="67"/>
                    <a:pt x="582" y="69"/>
                    <a:pt x="583" y="71"/>
                  </a:cubicBezTo>
                  <a:cubicBezTo>
                    <a:pt x="583" y="73"/>
                    <a:pt x="584" y="74"/>
                    <a:pt x="583" y="76"/>
                  </a:cubicBezTo>
                  <a:cubicBezTo>
                    <a:pt x="580" y="78"/>
                    <a:pt x="577" y="80"/>
                    <a:pt x="574" y="81"/>
                  </a:cubicBezTo>
                  <a:cubicBezTo>
                    <a:pt x="571" y="83"/>
                    <a:pt x="568" y="85"/>
                    <a:pt x="565" y="86"/>
                  </a:cubicBezTo>
                  <a:cubicBezTo>
                    <a:pt x="563" y="87"/>
                    <a:pt x="561" y="85"/>
                    <a:pt x="560" y="86"/>
                  </a:cubicBezTo>
                  <a:cubicBezTo>
                    <a:pt x="557" y="87"/>
                    <a:pt x="554" y="89"/>
                    <a:pt x="553" y="92"/>
                  </a:cubicBezTo>
                  <a:cubicBezTo>
                    <a:pt x="553" y="94"/>
                    <a:pt x="558" y="95"/>
                    <a:pt x="558" y="97"/>
                  </a:cubicBezTo>
                  <a:cubicBezTo>
                    <a:pt x="559" y="100"/>
                    <a:pt x="559" y="103"/>
                    <a:pt x="558" y="105"/>
                  </a:cubicBezTo>
                  <a:cubicBezTo>
                    <a:pt x="558" y="107"/>
                    <a:pt x="559" y="110"/>
                    <a:pt x="557" y="111"/>
                  </a:cubicBezTo>
                  <a:cubicBezTo>
                    <a:pt x="554" y="112"/>
                    <a:pt x="550" y="111"/>
                    <a:pt x="547" y="111"/>
                  </a:cubicBezTo>
                  <a:cubicBezTo>
                    <a:pt x="546" y="110"/>
                    <a:pt x="543" y="108"/>
                    <a:pt x="544" y="107"/>
                  </a:cubicBezTo>
                  <a:cubicBezTo>
                    <a:pt x="548" y="106"/>
                    <a:pt x="552" y="110"/>
                    <a:pt x="555" y="108"/>
                  </a:cubicBezTo>
                  <a:cubicBezTo>
                    <a:pt x="557" y="107"/>
                    <a:pt x="556" y="103"/>
                    <a:pt x="555" y="102"/>
                  </a:cubicBezTo>
                  <a:cubicBezTo>
                    <a:pt x="553" y="100"/>
                    <a:pt x="550" y="103"/>
                    <a:pt x="548" y="102"/>
                  </a:cubicBezTo>
                  <a:cubicBezTo>
                    <a:pt x="546" y="101"/>
                    <a:pt x="545" y="99"/>
                    <a:pt x="545" y="97"/>
                  </a:cubicBezTo>
                  <a:cubicBezTo>
                    <a:pt x="546" y="95"/>
                    <a:pt x="548" y="93"/>
                    <a:pt x="549" y="91"/>
                  </a:cubicBezTo>
                  <a:cubicBezTo>
                    <a:pt x="551" y="88"/>
                    <a:pt x="554" y="85"/>
                    <a:pt x="553" y="82"/>
                  </a:cubicBezTo>
                  <a:cubicBezTo>
                    <a:pt x="553" y="80"/>
                    <a:pt x="550" y="82"/>
                    <a:pt x="548" y="82"/>
                  </a:cubicBezTo>
                  <a:cubicBezTo>
                    <a:pt x="546" y="82"/>
                    <a:pt x="544" y="81"/>
                    <a:pt x="542" y="81"/>
                  </a:cubicBezTo>
                  <a:cubicBezTo>
                    <a:pt x="539" y="80"/>
                    <a:pt x="537" y="77"/>
                    <a:pt x="534" y="77"/>
                  </a:cubicBezTo>
                  <a:cubicBezTo>
                    <a:pt x="531" y="77"/>
                    <a:pt x="528" y="79"/>
                    <a:pt x="527" y="81"/>
                  </a:cubicBezTo>
                  <a:cubicBezTo>
                    <a:pt x="527" y="83"/>
                    <a:pt x="528" y="86"/>
                    <a:pt x="530" y="87"/>
                  </a:cubicBezTo>
                  <a:cubicBezTo>
                    <a:pt x="532" y="89"/>
                    <a:pt x="535" y="89"/>
                    <a:pt x="538" y="91"/>
                  </a:cubicBezTo>
                  <a:cubicBezTo>
                    <a:pt x="539" y="92"/>
                    <a:pt x="539" y="94"/>
                    <a:pt x="538" y="95"/>
                  </a:cubicBezTo>
                  <a:cubicBezTo>
                    <a:pt x="537" y="96"/>
                    <a:pt x="535" y="97"/>
                    <a:pt x="533" y="96"/>
                  </a:cubicBezTo>
                  <a:cubicBezTo>
                    <a:pt x="531" y="95"/>
                    <a:pt x="530" y="92"/>
                    <a:pt x="527" y="91"/>
                  </a:cubicBezTo>
                  <a:cubicBezTo>
                    <a:pt x="524" y="91"/>
                    <a:pt x="521" y="92"/>
                    <a:pt x="518" y="92"/>
                  </a:cubicBezTo>
                  <a:cubicBezTo>
                    <a:pt x="516" y="92"/>
                    <a:pt x="514" y="91"/>
                    <a:pt x="513" y="90"/>
                  </a:cubicBezTo>
                  <a:cubicBezTo>
                    <a:pt x="506" y="90"/>
                    <a:pt x="500" y="91"/>
                    <a:pt x="494" y="91"/>
                  </a:cubicBezTo>
                  <a:cubicBezTo>
                    <a:pt x="490" y="91"/>
                    <a:pt x="486" y="92"/>
                    <a:pt x="483" y="91"/>
                  </a:cubicBezTo>
                  <a:cubicBezTo>
                    <a:pt x="480" y="91"/>
                    <a:pt x="478" y="90"/>
                    <a:pt x="476" y="89"/>
                  </a:cubicBezTo>
                  <a:cubicBezTo>
                    <a:pt x="474" y="88"/>
                    <a:pt x="472" y="86"/>
                    <a:pt x="470" y="86"/>
                  </a:cubicBezTo>
                  <a:cubicBezTo>
                    <a:pt x="467" y="85"/>
                    <a:pt x="463" y="87"/>
                    <a:pt x="460" y="86"/>
                  </a:cubicBezTo>
                  <a:cubicBezTo>
                    <a:pt x="458" y="85"/>
                    <a:pt x="457" y="83"/>
                    <a:pt x="456" y="82"/>
                  </a:cubicBezTo>
                  <a:cubicBezTo>
                    <a:pt x="454" y="81"/>
                    <a:pt x="452" y="80"/>
                    <a:pt x="451" y="78"/>
                  </a:cubicBezTo>
                  <a:cubicBezTo>
                    <a:pt x="450" y="76"/>
                    <a:pt x="452" y="73"/>
                    <a:pt x="451" y="71"/>
                  </a:cubicBezTo>
                  <a:cubicBezTo>
                    <a:pt x="450" y="69"/>
                    <a:pt x="446" y="66"/>
                    <a:pt x="444" y="68"/>
                  </a:cubicBezTo>
                  <a:cubicBezTo>
                    <a:pt x="436" y="72"/>
                    <a:pt x="428" y="74"/>
                    <a:pt x="421" y="75"/>
                  </a:cubicBezTo>
                  <a:cubicBezTo>
                    <a:pt x="419" y="76"/>
                    <a:pt x="414" y="80"/>
                    <a:pt x="414" y="82"/>
                  </a:cubicBezTo>
                  <a:cubicBezTo>
                    <a:pt x="415" y="85"/>
                    <a:pt x="420" y="83"/>
                    <a:pt x="424" y="83"/>
                  </a:cubicBezTo>
                  <a:cubicBezTo>
                    <a:pt x="424" y="79"/>
                    <a:pt x="428" y="80"/>
                    <a:pt x="431" y="79"/>
                  </a:cubicBezTo>
                  <a:cubicBezTo>
                    <a:pt x="436" y="79"/>
                    <a:pt x="441" y="77"/>
                    <a:pt x="445" y="74"/>
                  </a:cubicBezTo>
                  <a:cubicBezTo>
                    <a:pt x="446" y="73"/>
                    <a:pt x="448" y="73"/>
                    <a:pt x="448" y="75"/>
                  </a:cubicBezTo>
                  <a:cubicBezTo>
                    <a:pt x="448" y="76"/>
                    <a:pt x="447" y="78"/>
                    <a:pt x="445" y="79"/>
                  </a:cubicBezTo>
                  <a:cubicBezTo>
                    <a:pt x="441" y="81"/>
                    <a:pt x="437" y="84"/>
                    <a:pt x="433" y="85"/>
                  </a:cubicBezTo>
                  <a:cubicBezTo>
                    <a:pt x="430" y="86"/>
                    <a:pt x="426" y="85"/>
                    <a:pt x="423" y="87"/>
                  </a:cubicBezTo>
                  <a:cubicBezTo>
                    <a:pt x="421" y="87"/>
                    <a:pt x="419" y="89"/>
                    <a:pt x="418" y="91"/>
                  </a:cubicBezTo>
                  <a:cubicBezTo>
                    <a:pt x="418" y="94"/>
                    <a:pt x="420" y="97"/>
                    <a:pt x="421" y="100"/>
                  </a:cubicBezTo>
                  <a:cubicBezTo>
                    <a:pt x="421" y="104"/>
                    <a:pt x="422" y="108"/>
                    <a:pt x="421" y="111"/>
                  </a:cubicBezTo>
                  <a:cubicBezTo>
                    <a:pt x="421" y="114"/>
                    <a:pt x="420" y="108"/>
                    <a:pt x="418" y="110"/>
                  </a:cubicBezTo>
                  <a:cubicBezTo>
                    <a:pt x="417" y="110"/>
                    <a:pt x="418" y="117"/>
                    <a:pt x="417" y="117"/>
                  </a:cubicBezTo>
                  <a:cubicBezTo>
                    <a:pt x="415" y="117"/>
                    <a:pt x="413" y="114"/>
                    <a:pt x="411" y="112"/>
                  </a:cubicBezTo>
                  <a:cubicBezTo>
                    <a:pt x="411" y="110"/>
                    <a:pt x="410" y="107"/>
                    <a:pt x="411" y="106"/>
                  </a:cubicBezTo>
                  <a:cubicBezTo>
                    <a:pt x="412" y="104"/>
                    <a:pt x="416" y="106"/>
                    <a:pt x="416" y="104"/>
                  </a:cubicBezTo>
                  <a:cubicBezTo>
                    <a:pt x="417" y="101"/>
                    <a:pt x="415" y="96"/>
                    <a:pt x="412" y="95"/>
                  </a:cubicBezTo>
                  <a:cubicBezTo>
                    <a:pt x="410" y="94"/>
                    <a:pt x="409" y="100"/>
                    <a:pt x="407" y="100"/>
                  </a:cubicBezTo>
                  <a:cubicBezTo>
                    <a:pt x="405" y="100"/>
                    <a:pt x="408" y="96"/>
                    <a:pt x="407" y="94"/>
                  </a:cubicBezTo>
                  <a:cubicBezTo>
                    <a:pt x="406" y="93"/>
                    <a:pt x="404" y="91"/>
                    <a:pt x="402" y="91"/>
                  </a:cubicBezTo>
                  <a:cubicBezTo>
                    <a:pt x="400" y="91"/>
                    <a:pt x="399" y="94"/>
                    <a:pt x="398" y="93"/>
                  </a:cubicBezTo>
                  <a:cubicBezTo>
                    <a:pt x="396" y="92"/>
                    <a:pt x="399" y="87"/>
                    <a:pt x="397" y="87"/>
                  </a:cubicBezTo>
                  <a:cubicBezTo>
                    <a:pt x="391" y="87"/>
                    <a:pt x="387" y="92"/>
                    <a:pt x="381" y="93"/>
                  </a:cubicBezTo>
                  <a:cubicBezTo>
                    <a:pt x="377" y="94"/>
                    <a:pt x="374" y="92"/>
                    <a:pt x="370" y="92"/>
                  </a:cubicBezTo>
                  <a:cubicBezTo>
                    <a:pt x="366" y="92"/>
                    <a:pt x="361" y="94"/>
                    <a:pt x="356" y="93"/>
                  </a:cubicBezTo>
                  <a:cubicBezTo>
                    <a:pt x="352" y="93"/>
                    <a:pt x="348" y="91"/>
                    <a:pt x="344" y="90"/>
                  </a:cubicBezTo>
                  <a:cubicBezTo>
                    <a:pt x="341" y="90"/>
                    <a:pt x="338" y="92"/>
                    <a:pt x="336" y="90"/>
                  </a:cubicBezTo>
                  <a:cubicBezTo>
                    <a:pt x="335" y="88"/>
                    <a:pt x="337" y="85"/>
                    <a:pt x="339" y="84"/>
                  </a:cubicBezTo>
                  <a:cubicBezTo>
                    <a:pt x="341" y="82"/>
                    <a:pt x="344" y="81"/>
                    <a:pt x="346" y="81"/>
                  </a:cubicBezTo>
                  <a:cubicBezTo>
                    <a:pt x="348" y="80"/>
                    <a:pt x="351" y="82"/>
                    <a:pt x="352" y="81"/>
                  </a:cubicBezTo>
                  <a:cubicBezTo>
                    <a:pt x="353" y="80"/>
                    <a:pt x="353" y="78"/>
                    <a:pt x="353" y="76"/>
                  </a:cubicBezTo>
                  <a:cubicBezTo>
                    <a:pt x="351" y="74"/>
                    <a:pt x="349" y="71"/>
                    <a:pt x="347" y="69"/>
                  </a:cubicBezTo>
                  <a:cubicBezTo>
                    <a:pt x="344" y="67"/>
                    <a:pt x="341" y="65"/>
                    <a:pt x="338" y="65"/>
                  </a:cubicBezTo>
                  <a:cubicBezTo>
                    <a:pt x="335" y="65"/>
                    <a:pt x="334" y="68"/>
                    <a:pt x="331" y="68"/>
                  </a:cubicBezTo>
                  <a:cubicBezTo>
                    <a:pt x="328" y="69"/>
                    <a:pt x="324" y="68"/>
                    <a:pt x="320" y="67"/>
                  </a:cubicBezTo>
                  <a:cubicBezTo>
                    <a:pt x="317" y="67"/>
                    <a:pt x="314" y="65"/>
                    <a:pt x="311" y="64"/>
                  </a:cubicBezTo>
                  <a:cubicBezTo>
                    <a:pt x="308" y="62"/>
                    <a:pt x="307" y="59"/>
                    <a:pt x="305" y="59"/>
                  </a:cubicBezTo>
                  <a:cubicBezTo>
                    <a:pt x="301" y="57"/>
                    <a:pt x="297" y="58"/>
                    <a:pt x="293" y="57"/>
                  </a:cubicBezTo>
                  <a:cubicBezTo>
                    <a:pt x="290" y="57"/>
                    <a:pt x="286" y="57"/>
                    <a:pt x="284" y="56"/>
                  </a:cubicBezTo>
                  <a:cubicBezTo>
                    <a:pt x="282" y="54"/>
                    <a:pt x="282" y="50"/>
                    <a:pt x="279" y="50"/>
                  </a:cubicBezTo>
                  <a:cubicBezTo>
                    <a:pt x="274" y="48"/>
                    <a:pt x="268" y="46"/>
                    <a:pt x="262" y="48"/>
                  </a:cubicBezTo>
                  <a:cubicBezTo>
                    <a:pt x="259" y="48"/>
                    <a:pt x="260" y="53"/>
                    <a:pt x="258" y="55"/>
                  </a:cubicBezTo>
                  <a:cubicBezTo>
                    <a:pt x="255" y="58"/>
                    <a:pt x="252" y="59"/>
                    <a:pt x="248" y="59"/>
                  </a:cubicBezTo>
                  <a:cubicBezTo>
                    <a:pt x="246" y="60"/>
                    <a:pt x="242" y="61"/>
                    <a:pt x="242" y="59"/>
                  </a:cubicBezTo>
                  <a:cubicBezTo>
                    <a:pt x="241" y="56"/>
                    <a:pt x="246" y="54"/>
                    <a:pt x="247" y="51"/>
                  </a:cubicBezTo>
                  <a:cubicBezTo>
                    <a:pt x="247" y="49"/>
                    <a:pt x="246" y="47"/>
                    <a:pt x="246" y="46"/>
                  </a:cubicBezTo>
                  <a:cubicBezTo>
                    <a:pt x="246" y="45"/>
                    <a:pt x="248" y="42"/>
                    <a:pt x="246" y="42"/>
                  </a:cubicBezTo>
                  <a:cubicBezTo>
                    <a:pt x="244" y="42"/>
                    <a:pt x="241" y="44"/>
                    <a:pt x="240" y="46"/>
                  </a:cubicBezTo>
                  <a:cubicBezTo>
                    <a:pt x="237" y="49"/>
                    <a:pt x="237" y="54"/>
                    <a:pt x="235" y="57"/>
                  </a:cubicBezTo>
                  <a:cubicBezTo>
                    <a:pt x="234" y="58"/>
                    <a:pt x="231" y="59"/>
                    <a:pt x="230" y="58"/>
                  </a:cubicBezTo>
                  <a:cubicBezTo>
                    <a:pt x="227" y="57"/>
                    <a:pt x="224" y="55"/>
                    <a:pt x="222" y="53"/>
                  </a:cubicBezTo>
                  <a:cubicBezTo>
                    <a:pt x="220" y="51"/>
                    <a:pt x="220" y="49"/>
                    <a:pt x="219" y="46"/>
                  </a:cubicBezTo>
                  <a:cubicBezTo>
                    <a:pt x="218" y="44"/>
                    <a:pt x="218" y="41"/>
                    <a:pt x="217" y="39"/>
                  </a:cubicBezTo>
                  <a:cubicBezTo>
                    <a:pt x="216" y="36"/>
                    <a:pt x="215" y="33"/>
                    <a:pt x="212" y="31"/>
                  </a:cubicBezTo>
                  <a:cubicBezTo>
                    <a:pt x="211" y="31"/>
                    <a:pt x="210" y="33"/>
                    <a:pt x="209" y="34"/>
                  </a:cubicBezTo>
                  <a:cubicBezTo>
                    <a:pt x="211" y="37"/>
                    <a:pt x="210" y="39"/>
                    <a:pt x="205" y="39"/>
                  </a:cubicBezTo>
                  <a:cubicBezTo>
                    <a:pt x="204" y="46"/>
                    <a:pt x="197" y="49"/>
                    <a:pt x="194" y="49"/>
                  </a:cubicBezTo>
                  <a:cubicBezTo>
                    <a:pt x="196" y="47"/>
                    <a:pt x="197" y="45"/>
                    <a:pt x="195" y="45"/>
                  </a:cubicBezTo>
                  <a:cubicBezTo>
                    <a:pt x="193" y="45"/>
                    <a:pt x="183" y="50"/>
                    <a:pt x="180" y="51"/>
                  </a:cubicBezTo>
                  <a:cubicBezTo>
                    <a:pt x="176" y="53"/>
                    <a:pt x="174" y="58"/>
                    <a:pt x="170" y="60"/>
                  </a:cubicBezTo>
                  <a:cubicBezTo>
                    <a:pt x="169" y="60"/>
                    <a:pt x="170" y="56"/>
                    <a:pt x="169" y="56"/>
                  </a:cubicBezTo>
                  <a:cubicBezTo>
                    <a:pt x="166" y="56"/>
                    <a:pt x="163" y="58"/>
                    <a:pt x="160" y="59"/>
                  </a:cubicBezTo>
                  <a:cubicBezTo>
                    <a:pt x="158" y="60"/>
                    <a:pt x="155" y="61"/>
                    <a:pt x="152" y="63"/>
                  </a:cubicBezTo>
                  <a:cubicBezTo>
                    <a:pt x="151" y="64"/>
                    <a:pt x="151" y="67"/>
                    <a:pt x="149" y="68"/>
                  </a:cubicBezTo>
                  <a:cubicBezTo>
                    <a:pt x="147" y="69"/>
                    <a:pt x="143" y="70"/>
                    <a:pt x="143" y="68"/>
                  </a:cubicBezTo>
                  <a:cubicBezTo>
                    <a:pt x="144" y="65"/>
                    <a:pt x="147" y="63"/>
                    <a:pt x="150" y="60"/>
                  </a:cubicBezTo>
                  <a:cubicBezTo>
                    <a:pt x="152" y="58"/>
                    <a:pt x="155" y="56"/>
                    <a:pt x="158" y="55"/>
                  </a:cubicBezTo>
                  <a:cubicBezTo>
                    <a:pt x="163" y="53"/>
                    <a:pt x="168" y="53"/>
                    <a:pt x="172" y="52"/>
                  </a:cubicBezTo>
                  <a:cubicBezTo>
                    <a:pt x="179" y="49"/>
                    <a:pt x="187" y="47"/>
                    <a:pt x="192" y="42"/>
                  </a:cubicBezTo>
                  <a:cubicBezTo>
                    <a:pt x="194" y="41"/>
                    <a:pt x="191" y="39"/>
                    <a:pt x="189" y="39"/>
                  </a:cubicBezTo>
                  <a:cubicBezTo>
                    <a:pt x="187" y="41"/>
                    <a:pt x="184" y="40"/>
                    <a:pt x="181" y="41"/>
                  </a:cubicBezTo>
                  <a:cubicBezTo>
                    <a:pt x="178" y="42"/>
                    <a:pt x="176" y="45"/>
                    <a:pt x="173" y="46"/>
                  </a:cubicBezTo>
                  <a:cubicBezTo>
                    <a:pt x="168" y="47"/>
                    <a:pt x="163" y="48"/>
                    <a:pt x="158" y="50"/>
                  </a:cubicBezTo>
                  <a:cubicBezTo>
                    <a:pt x="155" y="51"/>
                    <a:pt x="153" y="52"/>
                    <a:pt x="150" y="54"/>
                  </a:cubicBezTo>
                  <a:cubicBezTo>
                    <a:pt x="149" y="54"/>
                    <a:pt x="148" y="55"/>
                    <a:pt x="146" y="56"/>
                  </a:cubicBezTo>
                  <a:cubicBezTo>
                    <a:pt x="145" y="57"/>
                    <a:pt x="142" y="57"/>
                    <a:pt x="141" y="57"/>
                  </a:cubicBezTo>
                  <a:cubicBezTo>
                    <a:pt x="137" y="60"/>
                    <a:pt x="133" y="62"/>
                    <a:pt x="130" y="65"/>
                  </a:cubicBezTo>
                  <a:cubicBezTo>
                    <a:pt x="129" y="66"/>
                    <a:pt x="128" y="68"/>
                    <a:pt x="127" y="68"/>
                  </a:cubicBezTo>
                  <a:cubicBezTo>
                    <a:pt x="125" y="69"/>
                    <a:pt x="122" y="68"/>
                    <a:pt x="119" y="68"/>
                  </a:cubicBezTo>
                  <a:cubicBezTo>
                    <a:pt x="116" y="68"/>
                    <a:pt x="112" y="68"/>
                    <a:pt x="109" y="68"/>
                  </a:cubicBezTo>
                  <a:cubicBezTo>
                    <a:pt x="106" y="68"/>
                    <a:pt x="102" y="68"/>
                    <a:pt x="99" y="67"/>
                  </a:cubicBezTo>
                  <a:cubicBezTo>
                    <a:pt x="95" y="66"/>
                    <a:pt x="92" y="64"/>
                    <a:pt x="89" y="62"/>
                  </a:cubicBezTo>
                  <a:cubicBezTo>
                    <a:pt x="87" y="60"/>
                    <a:pt x="85" y="57"/>
                    <a:pt x="82" y="55"/>
                  </a:cubicBezTo>
                  <a:cubicBezTo>
                    <a:pt x="83" y="54"/>
                    <a:pt x="85" y="53"/>
                    <a:pt x="83" y="52"/>
                  </a:cubicBezTo>
                  <a:cubicBezTo>
                    <a:pt x="83" y="51"/>
                    <a:pt x="79" y="54"/>
                    <a:pt x="79" y="53"/>
                  </a:cubicBezTo>
                  <a:cubicBezTo>
                    <a:pt x="77" y="52"/>
                    <a:pt x="75" y="52"/>
                    <a:pt x="74" y="51"/>
                  </a:cubicBezTo>
                  <a:cubicBezTo>
                    <a:pt x="70" y="51"/>
                    <a:pt x="65" y="52"/>
                    <a:pt x="62" y="53"/>
                  </a:cubicBezTo>
                  <a:lnTo>
                    <a:pt x="0" y="241"/>
                  </a:lnTo>
                  <a:lnTo>
                    <a:pt x="5" y="244"/>
                  </a:lnTo>
                  <a:cubicBezTo>
                    <a:pt x="7" y="245"/>
                    <a:pt x="7" y="247"/>
                    <a:pt x="9" y="246"/>
                  </a:cubicBezTo>
                  <a:cubicBezTo>
                    <a:pt x="11" y="245"/>
                    <a:pt x="12" y="238"/>
                    <a:pt x="15" y="239"/>
                  </a:cubicBezTo>
                  <a:lnTo>
                    <a:pt x="21" y="242"/>
                  </a:lnTo>
                  <a:cubicBezTo>
                    <a:pt x="24" y="243"/>
                    <a:pt x="22" y="248"/>
                    <a:pt x="23" y="251"/>
                  </a:cubicBezTo>
                  <a:cubicBezTo>
                    <a:pt x="25" y="256"/>
                    <a:pt x="28" y="260"/>
                    <a:pt x="30" y="264"/>
                  </a:cubicBezTo>
                  <a:cubicBezTo>
                    <a:pt x="31" y="266"/>
                    <a:pt x="31" y="268"/>
                    <a:pt x="33" y="268"/>
                  </a:cubicBezTo>
                  <a:cubicBezTo>
                    <a:pt x="36" y="269"/>
                    <a:pt x="36" y="266"/>
                    <a:pt x="38" y="265"/>
                  </a:cubicBezTo>
                  <a:cubicBezTo>
                    <a:pt x="40" y="264"/>
                    <a:pt x="44" y="267"/>
                    <a:pt x="45" y="265"/>
                  </a:cubicBezTo>
                  <a:cubicBezTo>
                    <a:pt x="45" y="262"/>
                    <a:pt x="47" y="260"/>
                    <a:pt x="50" y="259"/>
                  </a:cubicBezTo>
                  <a:cubicBezTo>
                    <a:pt x="51" y="259"/>
                    <a:pt x="50" y="257"/>
                    <a:pt x="50" y="256"/>
                  </a:cubicBezTo>
                  <a:cubicBezTo>
                    <a:pt x="53" y="254"/>
                    <a:pt x="57" y="252"/>
                    <a:pt x="60" y="253"/>
                  </a:cubicBezTo>
                  <a:cubicBezTo>
                    <a:pt x="62" y="253"/>
                    <a:pt x="63" y="256"/>
                    <a:pt x="64" y="259"/>
                  </a:cubicBezTo>
                  <a:cubicBezTo>
                    <a:pt x="65" y="261"/>
                    <a:pt x="62" y="263"/>
                    <a:pt x="63" y="265"/>
                  </a:cubicBezTo>
                  <a:cubicBezTo>
                    <a:pt x="64" y="267"/>
                    <a:pt x="67" y="266"/>
                    <a:pt x="69" y="268"/>
                  </a:cubicBezTo>
                  <a:cubicBezTo>
                    <a:pt x="70" y="270"/>
                    <a:pt x="70" y="274"/>
                    <a:pt x="72" y="276"/>
                  </a:cubicBezTo>
                  <a:cubicBezTo>
                    <a:pt x="74" y="280"/>
                    <a:pt x="79" y="282"/>
                    <a:pt x="81" y="286"/>
                  </a:cubicBezTo>
                  <a:cubicBezTo>
                    <a:pt x="82" y="289"/>
                    <a:pt x="79" y="294"/>
                    <a:pt x="81" y="298"/>
                  </a:cubicBezTo>
                  <a:cubicBezTo>
                    <a:pt x="83" y="302"/>
                    <a:pt x="84" y="307"/>
                    <a:pt x="87" y="311"/>
                  </a:cubicBezTo>
                  <a:cubicBezTo>
                    <a:pt x="89" y="315"/>
                    <a:pt x="94" y="314"/>
                    <a:pt x="97" y="317"/>
                  </a:cubicBezTo>
                  <a:cubicBezTo>
                    <a:pt x="98" y="317"/>
                    <a:pt x="97" y="319"/>
                    <a:pt x="98" y="320"/>
                  </a:cubicBezTo>
                  <a:cubicBezTo>
                    <a:pt x="99" y="322"/>
                    <a:pt x="101" y="322"/>
                    <a:pt x="103" y="322"/>
                  </a:cubicBezTo>
                  <a:cubicBezTo>
                    <a:pt x="102" y="324"/>
                    <a:pt x="101" y="326"/>
                    <a:pt x="101" y="328"/>
                  </a:cubicBezTo>
                  <a:cubicBezTo>
                    <a:pt x="101" y="330"/>
                    <a:pt x="100" y="333"/>
                    <a:pt x="101" y="335"/>
                  </a:cubicBezTo>
                  <a:cubicBezTo>
                    <a:pt x="102" y="336"/>
                    <a:pt x="104" y="330"/>
                    <a:pt x="104" y="332"/>
                  </a:cubicBezTo>
                  <a:cubicBezTo>
                    <a:pt x="104" y="334"/>
                    <a:pt x="99" y="337"/>
                    <a:pt x="101" y="339"/>
                  </a:cubicBezTo>
                  <a:cubicBezTo>
                    <a:pt x="103" y="341"/>
                    <a:pt x="111" y="336"/>
                    <a:pt x="109" y="338"/>
                  </a:cubicBezTo>
                  <a:cubicBezTo>
                    <a:pt x="107" y="341"/>
                    <a:pt x="102" y="340"/>
                    <a:pt x="99" y="342"/>
                  </a:cubicBezTo>
                  <a:cubicBezTo>
                    <a:pt x="97" y="343"/>
                    <a:pt x="96" y="345"/>
                    <a:pt x="96" y="347"/>
                  </a:cubicBezTo>
                  <a:cubicBezTo>
                    <a:pt x="96" y="349"/>
                    <a:pt x="96" y="351"/>
                    <a:pt x="98" y="351"/>
                  </a:cubicBezTo>
                  <a:cubicBezTo>
                    <a:pt x="101" y="352"/>
                    <a:pt x="105" y="348"/>
                    <a:pt x="109" y="350"/>
                  </a:cubicBezTo>
                  <a:cubicBezTo>
                    <a:pt x="111" y="351"/>
                    <a:pt x="106" y="354"/>
                    <a:pt x="103" y="354"/>
                  </a:cubicBezTo>
                  <a:cubicBezTo>
                    <a:pt x="100" y="355"/>
                    <a:pt x="97" y="354"/>
                    <a:pt x="94" y="354"/>
                  </a:cubicBezTo>
                  <a:cubicBezTo>
                    <a:pt x="93" y="355"/>
                    <a:pt x="93" y="356"/>
                    <a:pt x="93" y="357"/>
                  </a:cubicBezTo>
                  <a:cubicBezTo>
                    <a:pt x="93" y="359"/>
                    <a:pt x="93" y="361"/>
                    <a:pt x="94" y="362"/>
                  </a:cubicBezTo>
                  <a:cubicBezTo>
                    <a:pt x="95" y="364"/>
                    <a:pt x="96" y="365"/>
                    <a:pt x="98" y="366"/>
                  </a:cubicBezTo>
                  <a:cubicBezTo>
                    <a:pt x="100" y="366"/>
                    <a:pt x="103" y="366"/>
                    <a:pt x="104" y="365"/>
                  </a:cubicBezTo>
                  <a:cubicBezTo>
                    <a:pt x="107" y="364"/>
                    <a:pt x="108" y="359"/>
                    <a:pt x="110" y="360"/>
                  </a:cubicBezTo>
                  <a:cubicBezTo>
                    <a:pt x="112" y="361"/>
                    <a:pt x="108" y="364"/>
                    <a:pt x="107" y="366"/>
                  </a:cubicBezTo>
                  <a:cubicBezTo>
                    <a:pt x="106" y="368"/>
                    <a:pt x="105" y="369"/>
                    <a:pt x="104" y="371"/>
                  </a:cubicBezTo>
                  <a:cubicBezTo>
                    <a:pt x="103" y="373"/>
                    <a:pt x="101" y="374"/>
                    <a:pt x="101" y="376"/>
                  </a:cubicBezTo>
                  <a:cubicBezTo>
                    <a:pt x="101" y="378"/>
                    <a:pt x="103" y="380"/>
                    <a:pt x="104" y="380"/>
                  </a:cubicBezTo>
                  <a:cubicBezTo>
                    <a:pt x="106" y="380"/>
                    <a:pt x="105" y="377"/>
                    <a:pt x="107" y="376"/>
                  </a:cubicBezTo>
                  <a:cubicBezTo>
                    <a:pt x="109" y="376"/>
                    <a:pt x="112" y="377"/>
                    <a:pt x="112" y="378"/>
                  </a:cubicBezTo>
                  <a:cubicBezTo>
                    <a:pt x="114" y="381"/>
                    <a:pt x="112" y="385"/>
                    <a:pt x="112" y="388"/>
                  </a:cubicBezTo>
                  <a:cubicBezTo>
                    <a:pt x="113" y="390"/>
                    <a:pt x="115" y="390"/>
                    <a:pt x="115" y="392"/>
                  </a:cubicBezTo>
                  <a:cubicBezTo>
                    <a:pt x="114" y="394"/>
                    <a:pt x="111" y="394"/>
                    <a:pt x="111" y="396"/>
                  </a:cubicBezTo>
                  <a:cubicBezTo>
                    <a:pt x="110" y="398"/>
                    <a:pt x="113" y="398"/>
                    <a:pt x="114" y="400"/>
                  </a:cubicBezTo>
                  <a:cubicBezTo>
                    <a:pt x="114" y="401"/>
                    <a:pt x="111" y="401"/>
                    <a:pt x="111" y="401"/>
                  </a:cubicBezTo>
                  <a:cubicBezTo>
                    <a:pt x="112" y="403"/>
                    <a:pt x="115" y="402"/>
                    <a:pt x="115" y="403"/>
                  </a:cubicBezTo>
                  <a:cubicBezTo>
                    <a:pt x="116" y="405"/>
                    <a:pt x="114" y="408"/>
                    <a:pt x="115" y="409"/>
                  </a:cubicBezTo>
                  <a:cubicBezTo>
                    <a:pt x="117" y="411"/>
                    <a:pt x="120" y="411"/>
                    <a:pt x="122" y="412"/>
                  </a:cubicBezTo>
                  <a:cubicBezTo>
                    <a:pt x="124" y="413"/>
                    <a:pt x="125" y="415"/>
                    <a:pt x="127" y="417"/>
                  </a:cubicBezTo>
                  <a:cubicBezTo>
                    <a:pt x="129" y="418"/>
                    <a:pt x="131" y="420"/>
                    <a:pt x="133" y="421"/>
                  </a:cubicBezTo>
                  <a:cubicBezTo>
                    <a:pt x="134" y="422"/>
                    <a:pt x="136" y="420"/>
                    <a:pt x="137" y="420"/>
                  </a:cubicBezTo>
                  <a:cubicBezTo>
                    <a:pt x="139" y="420"/>
                    <a:pt x="141" y="419"/>
                    <a:pt x="142" y="421"/>
                  </a:cubicBezTo>
                  <a:cubicBezTo>
                    <a:pt x="143" y="422"/>
                    <a:pt x="140" y="424"/>
                    <a:pt x="140" y="425"/>
                  </a:cubicBezTo>
                  <a:cubicBezTo>
                    <a:pt x="139" y="428"/>
                    <a:pt x="139" y="431"/>
                    <a:pt x="139" y="434"/>
                  </a:cubicBezTo>
                  <a:cubicBezTo>
                    <a:pt x="139" y="435"/>
                    <a:pt x="139" y="437"/>
                    <a:pt x="141" y="437"/>
                  </a:cubicBezTo>
                  <a:cubicBezTo>
                    <a:pt x="142" y="438"/>
                    <a:pt x="141" y="435"/>
                    <a:pt x="141" y="435"/>
                  </a:cubicBezTo>
                  <a:cubicBezTo>
                    <a:pt x="144" y="434"/>
                    <a:pt x="147" y="432"/>
                    <a:pt x="149" y="433"/>
                  </a:cubicBezTo>
                  <a:cubicBezTo>
                    <a:pt x="151" y="435"/>
                    <a:pt x="147" y="439"/>
                    <a:pt x="149" y="441"/>
                  </a:cubicBezTo>
                  <a:cubicBezTo>
                    <a:pt x="151" y="442"/>
                    <a:pt x="153" y="438"/>
                    <a:pt x="155" y="438"/>
                  </a:cubicBezTo>
                  <a:cubicBezTo>
                    <a:pt x="156" y="438"/>
                    <a:pt x="155" y="441"/>
                    <a:pt x="155" y="442"/>
                  </a:cubicBezTo>
                  <a:cubicBezTo>
                    <a:pt x="156" y="444"/>
                    <a:pt x="157" y="446"/>
                    <a:pt x="158" y="448"/>
                  </a:cubicBezTo>
                  <a:cubicBezTo>
                    <a:pt x="167" y="448"/>
                    <a:pt x="176" y="449"/>
                    <a:pt x="184" y="449"/>
                  </a:cubicBezTo>
                  <a:cubicBezTo>
                    <a:pt x="226" y="449"/>
                    <a:pt x="268" y="449"/>
                    <a:pt x="310" y="449"/>
                  </a:cubicBezTo>
                  <a:cubicBezTo>
                    <a:pt x="345" y="449"/>
                    <a:pt x="380" y="450"/>
                    <a:pt x="415" y="450"/>
                  </a:cubicBezTo>
                  <a:cubicBezTo>
                    <a:pt x="432" y="450"/>
                    <a:pt x="450" y="450"/>
                    <a:pt x="467" y="449"/>
                  </a:cubicBezTo>
                  <a:cubicBezTo>
                    <a:pt x="474" y="449"/>
                    <a:pt x="481" y="448"/>
                    <a:pt x="488" y="448"/>
                  </a:cubicBezTo>
                  <a:cubicBezTo>
                    <a:pt x="490" y="448"/>
                    <a:pt x="492" y="449"/>
                    <a:pt x="495" y="450"/>
                  </a:cubicBezTo>
                  <a:cubicBezTo>
                    <a:pt x="498" y="451"/>
                    <a:pt x="500" y="453"/>
                    <a:pt x="503" y="454"/>
                  </a:cubicBezTo>
                  <a:cubicBezTo>
                    <a:pt x="506" y="455"/>
                    <a:pt x="510" y="454"/>
                    <a:pt x="513" y="455"/>
                  </a:cubicBezTo>
                  <a:cubicBezTo>
                    <a:pt x="515" y="456"/>
                    <a:pt x="517" y="458"/>
                    <a:pt x="519" y="459"/>
                  </a:cubicBezTo>
                  <a:cubicBezTo>
                    <a:pt x="523" y="461"/>
                    <a:pt x="526" y="463"/>
                    <a:pt x="530" y="463"/>
                  </a:cubicBezTo>
                  <a:cubicBezTo>
                    <a:pt x="532" y="464"/>
                    <a:pt x="535" y="463"/>
                    <a:pt x="538" y="463"/>
                  </a:cubicBezTo>
                  <a:cubicBezTo>
                    <a:pt x="542" y="464"/>
                    <a:pt x="546" y="466"/>
                    <a:pt x="549" y="466"/>
                  </a:cubicBezTo>
                  <a:cubicBezTo>
                    <a:pt x="551" y="465"/>
                    <a:pt x="552" y="464"/>
                    <a:pt x="554" y="463"/>
                  </a:cubicBezTo>
                  <a:cubicBezTo>
                    <a:pt x="555" y="462"/>
                    <a:pt x="556" y="460"/>
                    <a:pt x="557" y="459"/>
                  </a:cubicBezTo>
                  <a:cubicBezTo>
                    <a:pt x="559" y="458"/>
                    <a:pt x="560" y="456"/>
                    <a:pt x="562" y="456"/>
                  </a:cubicBezTo>
                  <a:cubicBezTo>
                    <a:pt x="562" y="456"/>
                    <a:pt x="561" y="459"/>
                    <a:pt x="562" y="458"/>
                  </a:cubicBezTo>
                  <a:cubicBezTo>
                    <a:pt x="564" y="457"/>
                    <a:pt x="564" y="454"/>
                    <a:pt x="565" y="452"/>
                  </a:cubicBezTo>
                  <a:cubicBezTo>
                    <a:pt x="566" y="452"/>
                    <a:pt x="567" y="452"/>
                    <a:pt x="567" y="453"/>
                  </a:cubicBezTo>
                  <a:cubicBezTo>
                    <a:pt x="567" y="454"/>
                    <a:pt x="564" y="457"/>
                    <a:pt x="566" y="457"/>
                  </a:cubicBezTo>
                  <a:cubicBezTo>
                    <a:pt x="567" y="458"/>
                    <a:pt x="569" y="455"/>
                    <a:pt x="570" y="454"/>
                  </a:cubicBezTo>
                  <a:cubicBezTo>
                    <a:pt x="571" y="452"/>
                    <a:pt x="570" y="450"/>
                    <a:pt x="572" y="449"/>
                  </a:cubicBezTo>
                  <a:cubicBezTo>
                    <a:pt x="573" y="449"/>
                    <a:pt x="575" y="451"/>
                    <a:pt x="577" y="451"/>
                  </a:cubicBezTo>
                  <a:cubicBezTo>
                    <a:pt x="580" y="452"/>
                    <a:pt x="583" y="452"/>
                    <a:pt x="586" y="452"/>
                  </a:cubicBezTo>
                  <a:cubicBezTo>
                    <a:pt x="588" y="452"/>
                    <a:pt x="591" y="452"/>
                    <a:pt x="593" y="453"/>
                  </a:cubicBezTo>
                  <a:cubicBezTo>
                    <a:pt x="594" y="455"/>
                    <a:pt x="593" y="458"/>
                    <a:pt x="594" y="460"/>
                  </a:cubicBezTo>
                  <a:cubicBezTo>
                    <a:pt x="595" y="462"/>
                    <a:pt x="595" y="465"/>
                    <a:pt x="597" y="466"/>
                  </a:cubicBezTo>
                  <a:cubicBezTo>
                    <a:pt x="598" y="468"/>
                    <a:pt x="599" y="468"/>
                    <a:pt x="601" y="469"/>
                  </a:cubicBezTo>
                  <a:cubicBezTo>
                    <a:pt x="603" y="469"/>
                    <a:pt x="605" y="467"/>
                    <a:pt x="607" y="467"/>
                  </a:cubicBezTo>
                  <a:cubicBezTo>
                    <a:pt x="608" y="468"/>
                    <a:pt x="606" y="470"/>
                    <a:pt x="606" y="471"/>
                  </a:cubicBezTo>
                  <a:cubicBezTo>
                    <a:pt x="606" y="472"/>
                    <a:pt x="604" y="472"/>
                    <a:pt x="604" y="473"/>
                  </a:cubicBezTo>
                  <a:cubicBezTo>
                    <a:pt x="605" y="476"/>
                    <a:pt x="607" y="477"/>
                    <a:pt x="608" y="479"/>
                  </a:cubicBezTo>
                  <a:cubicBezTo>
                    <a:pt x="608" y="481"/>
                    <a:pt x="606" y="482"/>
                    <a:pt x="607" y="484"/>
                  </a:cubicBezTo>
                  <a:cubicBezTo>
                    <a:pt x="608" y="486"/>
                    <a:pt x="611" y="486"/>
                    <a:pt x="612" y="487"/>
                  </a:cubicBezTo>
                  <a:cubicBezTo>
                    <a:pt x="612" y="489"/>
                    <a:pt x="609" y="489"/>
                    <a:pt x="609" y="490"/>
                  </a:cubicBezTo>
                  <a:cubicBezTo>
                    <a:pt x="609" y="491"/>
                    <a:pt x="610" y="493"/>
                    <a:pt x="611" y="493"/>
                  </a:cubicBezTo>
                  <a:cubicBezTo>
                    <a:pt x="612" y="494"/>
                    <a:pt x="614" y="494"/>
                    <a:pt x="616" y="494"/>
                  </a:cubicBezTo>
                  <a:cubicBezTo>
                    <a:pt x="618" y="495"/>
                    <a:pt x="621" y="494"/>
                    <a:pt x="624" y="495"/>
                  </a:cubicBezTo>
                  <a:cubicBezTo>
                    <a:pt x="628" y="496"/>
                    <a:pt x="632" y="497"/>
                    <a:pt x="636" y="498"/>
                  </a:cubicBezTo>
                  <a:cubicBezTo>
                    <a:pt x="638" y="498"/>
                    <a:pt x="640" y="499"/>
                    <a:pt x="642" y="499"/>
                  </a:cubicBezTo>
                  <a:cubicBezTo>
                    <a:pt x="645" y="500"/>
                    <a:pt x="648" y="500"/>
                    <a:pt x="651" y="502"/>
                  </a:cubicBezTo>
                  <a:cubicBezTo>
                    <a:pt x="653" y="504"/>
                    <a:pt x="656" y="506"/>
                    <a:pt x="658" y="509"/>
                  </a:cubicBezTo>
                  <a:cubicBezTo>
                    <a:pt x="659" y="510"/>
                    <a:pt x="659" y="513"/>
                    <a:pt x="660" y="515"/>
                  </a:cubicBezTo>
                  <a:cubicBezTo>
                    <a:pt x="660" y="517"/>
                    <a:pt x="662" y="519"/>
                    <a:pt x="660" y="521"/>
                  </a:cubicBezTo>
                  <a:cubicBezTo>
                    <a:pt x="659" y="522"/>
                    <a:pt x="658" y="517"/>
                    <a:pt x="657" y="518"/>
                  </a:cubicBezTo>
                  <a:cubicBezTo>
                    <a:pt x="656" y="520"/>
                    <a:pt x="659" y="522"/>
                    <a:pt x="658" y="524"/>
                  </a:cubicBezTo>
                  <a:cubicBezTo>
                    <a:pt x="657" y="525"/>
                    <a:pt x="654" y="524"/>
                    <a:pt x="653" y="523"/>
                  </a:cubicBezTo>
                  <a:cubicBezTo>
                    <a:pt x="652" y="523"/>
                    <a:pt x="652" y="521"/>
                    <a:pt x="651" y="521"/>
                  </a:cubicBezTo>
                  <a:cubicBezTo>
                    <a:pt x="650" y="521"/>
                    <a:pt x="649" y="523"/>
                    <a:pt x="648" y="522"/>
                  </a:cubicBezTo>
                  <a:cubicBezTo>
                    <a:pt x="647" y="520"/>
                    <a:pt x="648" y="517"/>
                    <a:pt x="647" y="515"/>
                  </a:cubicBezTo>
                  <a:cubicBezTo>
                    <a:pt x="646" y="514"/>
                    <a:pt x="646" y="518"/>
                    <a:pt x="646" y="517"/>
                  </a:cubicBezTo>
                  <a:cubicBezTo>
                    <a:pt x="644" y="516"/>
                    <a:pt x="644" y="513"/>
                    <a:pt x="642" y="512"/>
                  </a:cubicBezTo>
                  <a:cubicBezTo>
                    <a:pt x="641" y="512"/>
                    <a:pt x="639" y="511"/>
                    <a:pt x="639" y="512"/>
                  </a:cubicBezTo>
                  <a:cubicBezTo>
                    <a:pt x="639" y="515"/>
                    <a:pt x="642" y="518"/>
                    <a:pt x="642" y="521"/>
                  </a:cubicBezTo>
                  <a:cubicBezTo>
                    <a:pt x="642" y="524"/>
                    <a:pt x="639" y="526"/>
                    <a:pt x="638" y="529"/>
                  </a:cubicBezTo>
                  <a:cubicBezTo>
                    <a:pt x="637" y="531"/>
                    <a:pt x="636" y="532"/>
                    <a:pt x="636" y="534"/>
                  </a:cubicBezTo>
                  <a:cubicBezTo>
                    <a:pt x="636" y="536"/>
                    <a:pt x="637" y="538"/>
                    <a:pt x="637" y="540"/>
                  </a:cubicBezTo>
                  <a:cubicBezTo>
                    <a:pt x="637" y="542"/>
                    <a:pt x="636" y="543"/>
                    <a:pt x="634" y="545"/>
                  </a:cubicBezTo>
                  <a:cubicBezTo>
                    <a:pt x="632" y="547"/>
                    <a:pt x="629" y="548"/>
                    <a:pt x="627" y="550"/>
                  </a:cubicBezTo>
                  <a:cubicBezTo>
                    <a:pt x="626" y="552"/>
                    <a:pt x="626" y="554"/>
                    <a:pt x="625" y="555"/>
                  </a:cubicBezTo>
                  <a:cubicBezTo>
                    <a:pt x="625" y="556"/>
                    <a:pt x="627" y="557"/>
                    <a:pt x="627" y="558"/>
                  </a:cubicBezTo>
                  <a:cubicBezTo>
                    <a:pt x="627" y="559"/>
                    <a:pt x="626" y="560"/>
                    <a:pt x="625" y="560"/>
                  </a:cubicBezTo>
                  <a:cubicBezTo>
                    <a:pt x="622" y="561"/>
                    <a:pt x="620" y="559"/>
                    <a:pt x="617" y="559"/>
                  </a:cubicBezTo>
                  <a:cubicBezTo>
                    <a:pt x="617" y="560"/>
                    <a:pt x="616" y="562"/>
                    <a:pt x="615" y="563"/>
                  </a:cubicBezTo>
                  <a:cubicBezTo>
                    <a:pt x="618" y="564"/>
                    <a:pt x="620" y="565"/>
                    <a:pt x="623" y="564"/>
                  </a:cubicBezTo>
                  <a:cubicBezTo>
                    <a:pt x="626" y="564"/>
                    <a:pt x="630" y="562"/>
                    <a:pt x="633" y="560"/>
                  </a:cubicBezTo>
                  <a:cubicBezTo>
                    <a:pt x="635" y="559"/>
                    <a:pt x="636" y="556"/>
                    <a:pt x="638" y="555"/>
                  </a:cubicBezTo>
                  <a:cubicBezTo>
                    <a:pt x="640" y="554"/>
                    <a:pt x="643" y="554"/>
                    <a:pt x="645" y="554"/>
                  </a:cubicBezTo>
                  <a:cubicBezTo>
                    <a:pt x="648" y="554"/>
                    <a:pt x="650" y="556"/>
                    <a:pt x="652" y="555"/>
                  </a:cubicBezTo>
                  <a:cubicBezTo>
                    <a:pt x="652" y="555"/>
                    <a:pt x="650" y="553"/>
                    <a:pt x="651" y="553"/>
                  </a:cubicBezTo>
                  <a:cubicBezTo>
                    <a:pt x="652" y="552"/>
                    <a:pt x="655" y="552"/>
                    <a:pt x="657" y="552"/>
                  </a:cubicBezTo>
                  <a:cubicBezTo>
                    <a:pt x="659" y="552"/>
                    <a:pt x="661" y="552"/>
                    <a:pt x="663" y="552"/>
                  </a:cubicBezTo>
                  <a:cubicBezTo>
                    <a:pt x="665" y="552"/>
                    <a:pt x="667" y="552"/>
                    <a:pt x="669" y="552"/>
                  </a:cubicBezTo>
                  <a:cubicBezTo>
                    <a:pt x="668" y="551"/>
                    <a:pt x="668" y="550"/>
                    <a:pt x="668" y="549"/>
                  </a:cubicBezTo>
                  <a:cubicBezTo>
                    <a:pt x="668" y="547"/>
                    <a:pt x="668" y="546"/>
                    <a:pt x="668" y="545"/>
                  </a:cubicBezTo>
                  <a:cubicBezTo>
                    <a:pt x="667" y="545"/>
                    <a:pt x="666" y="545"/>
                    <a:pt x="664" y="545"/>
                  </a:cubicBezTo>
                  <a:cubicBezTo>
                    <a:pt x="663" y="545"/>
                    <a:pt x="660" y="547"/>
                    <a:pt x="660" y="545"/>
                  </a:cubicBezTo>
                  <a:cubicBezTo>
                    <a:pt x="659" y="544"/>
                    <a:pt x="661" y="542"/>
                    <a:pt x="662" y="541"/>
                  </a:cubicBezTo>
                  <a:cubicBezTo>
                    <a:pt x="663" y="539"/>
                    <a:pt x="664" y="537"/>
                    <a:pt x="666" y="536"/>
                  </a:cubicBezTo>
                  <a:cubicBezTo>
                    <a:pt x="668" y="535"/>
                    <a:pt x="671" y="535"/>
                    <a:pt x="673" y="535"/>
                  </a:cubicBezTo>
                  <a:cubicBezTo>
                    <a:pt x="676" y="535"/>
                    <a:pt x="679" y="534"/>
                    <a:pt x="681" y="533"/>
                  </a:cubicBezTo>
                  <a:cubicBezTo>
                    <a:pt x="684" y="532"/>
                    <a:pt x="686" y="531"/>
                    <a:pt x="689" y="531"/>
                  </a:cubicBezTo>
                  <a:cubicBezTo>
                    <a:pt x="690" y="530"/>
                    <a:pt x="691" y="530"/>
                    <a:pt x="693" y="530"/>
                  </a:cubicBezTo>
                  <a:cubicBezTo>
                    <a:pt x="696" y="529"/>
                    <a:pt x="699" y="530"/>
                    <a:pt x="702" y="529"/>
                  </a:cubicBezTo>
                  <a:cubicBezTo>
                    <a:pt x="703" y="529"/>
                    <a:pt x="706" y="529"/>
                    <a:pt x="707" y="528"/>
                  </a:cubicBezTo>
                  <a:cubicBezTo>
                    <a:pt x="709" y="527"/>
                    <a:pt x="710" y="523"/>
                    <a:pt x="711" y="522"/>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25" name="Freeform 782"/>
            <p:cNvSpPr>
              <a:spLocks noChangeAspect="1"/>
            </p:cNvSpPr>
            <p:nvPr/>
          </p:nvSpPr>
          <p:spPr bwMode="auto">
            <a:xfrm>
              <a:off x="2583119" y="2740275"/>
              <a:ext cx="314297" cy="196427"/>
            </a:xfrm>
            <a:custGeom>
              <a:avLst/>
              <a:gdLst>
                <a:gd name="T0" fmla="*/ 108 w 178"/>
                <a:gd name="T1" fmla="*/ 75 h 103"/>
                <a:gd name="T2" fmla="*/ 114 w 178"/>
                <a:gd name="T3" fmla="*/ 70 h 103"/>
                <a:gd name="T4" fmla="*/ 119 w 178"/>
                <a:gd name="T5" fmla="*/ 69 h 103"/>
                <a:gd name="T6" fmla="*/ 122 w 178"/>
                <a:gd name="T7" fmla="*/ 73 h 103"/>
                <a:gd name="T8" fmla="*/ 137 w 178"/>
                <a:gd name="T9" fmla="*/ 64 h 103"/>
                <a:gd name="T10" fmla="*/ 133 w 178"/>
                <a:gd name="T11" fmla="*/ 70 h 103"/>
                <a:gd name="T12" fmla="*/ 149 w 178"/>
                <a:gd name="T13" fmla="*/ 72 h 103"/>
                <a:gd name="T14" fmla="*/ 137 w 178"/>
                <a:gd name="T15" fmla="*/ 77 h 103"/>
                <a:gd name="T16" fmla="*/ 125 w 178"/>
                <a:gd name="T17" fmla="*/ 76 h 103"/>
                <a:gd name="T18" fmla="*/ 113 w 178"/>
                <a:gd name="T19" fmla="*/ 91 h 103"/>
                <a:gd name="T20" fmla="*/ 118 w 178"/>
                <a:gd name="T21" fmla="*/ 102 h 103"/>
                <a:gd name="T22" fmla="*/ 131 w 178"/>
                <a:gd name="T23" fmla="*/ 91 h 103"/>
                <a:gd name="T24" fmla="*/ 141 w 178"/>
                <a:gd name="T25" fmla="*/ 85 h 103"/>
                <a:gd name="T26" fmla="*/ 166 w 178"/>
                <a:gd name="T27" fmla="*/ 76 h 103"/>
                <a:gd name="T28" fmla="*/ 173 w 178"/>
                <a:gd name="T29" fmla="*/ 67 h 103"/>
                <a:gd name="T30" fmla="*/ 167 w 178"/>
                <a:gd name="T31" fmla="*/ 62 h 103"/>
                <a:gd name="T32" fmla="*/ 157 w 178"/>
                <a:gd name="T33" fmla="*/ 63 h 103"/>
                <a:gd name="T34" fmla="*/ 142 w 178"/>
                <a:gd name="T35" fmla="*/ 59 h 103"/>
                <a:gd name="T36" fmla="*/ 142 w 178"/>
                <a:gd name="T37" fmla="*/ 56 h 103"/>
                <a:gd name="T38" fmla="*/ 132 w 178"/>
                <a:gd name="T39" fmla="*/ 49 h 103"/>
                <a:gd name="T40" fmla="*/ 131 w 178"/>
                <a:gd name="T41" fmla="*/ 41 h 103"/>
                <a:gd name="T42" fmla="*/ 133 w 178"/>
                <a:gd name="T43" fmla="*/ 36 h 103"/>
                <a:gd name="T44" fmla="*/ 133 w 178"/>
                <a:gd name="T45" fmla="*/ 28 h 103"/>
                <a:gd name="T46" fmla="*/ 123 w 178"/>
                <a:gd name="T47" fmla="*/ 29 h 103"/>
                <a:gd name="T48" fmla="*/ 111 w 178"/>
                <a:gd name="T49" fmla="*/ 23 h 103"/>
                <a:gd name="T50" fmla="*/ 131 w 178"/>
                <a:gd name="T51" fmla="*/ 22 h 103"/>
                <a:gd name="T52" fmla="*/ 143 w 178"/>
                <a:gd name="T53" fmla="*/ 10 h 103"/>
                <a:gd name="T54" fmla="*/ 133 w 178"/>
                <a:gd name="T55" fmla="*/ 1 h 103"/>
                <a:gd name="T56" fmla="*/ 111 w 178"/>
                <a:gd name="T57" fmla="*/ 8 h 103"/>
                <a:gd name="T58" fmla="*/ 93 w 178"/>
                <a:gd name="T59" fmla="*/ 16 h 103"/>
                <a:gd name="T60" fmla="*/ 75 w 178"/>
                <a:gd name="T61" fmla="*/ 32 h 103"/>
                <a:gd name="T62" fmla="*/ 62 w 178"/>
                <a:gd name="T63" fmla="*/ 44 h 103"/>
                <a:gd name="T64" fmla="*/ 47 w 178"/>
                <a:gd name="T65" fmla="*/ 50 h 103"/>
                <a:gd name="T66" fmla="*/ 33 w 178"/>
                <a:gd name="T67" fmla="*/ 59 h 103"/>
                <a:gd name="T68" fmla="*/ 19 w 178"/>
                <a:gd name="T69" fmla="*/ 72 h 103"/>
                <a:gd name="T70" fmla="*/ 6 w 178"/>
                <a:gd name="T71" fmla="*/ 77 h 103"/>
                <a:gd name="T72" fmla="*/ 6 w 178"/>
                <a:gd name="T73" fmla="*/ 77 h 103"/>
                <a:gd name="T74" fmla="*/ 50 w 178"/>
                <a:gd name="T75" fmla="*/ 77 h 103"/>
                <a:gd name="T76" fmla="*/ 54 w 178"/>
                <a:gd name="T77" fmla="*/ 71 h 103"/>
                <a:gd name="T78" fmla="*/ 62 w 178"/>
                <a:gd name="T79" fmla="*/ 66 h 103"/>
                <a:gd name="T80" fmla="*/ 67 w 178"/>
                <a:gd name="T81" fmla="*/ 57 h 103"/>
                <a:gd name="T82" fmla="*/ 72 w 178"/>
                <a:gd name="T83" fmla="*/ 48 h 103"/>
                <a:gd name="T84" fmla="*/ 84 w 178"/>
                <a:gd name="T85" fmla="*/ 34 h 103"/>
                <a:gd name="T86" fmla="*/ 92 w 178"/>
                <a:gd name="T87" fmla="*/ 36 h 103"/>
                <a:gd name="T88" fmla="*/ 100 w 178"/>
                <a:gd name="T89" fmla="*/ 39 h 103"/>
                <a:gd name="T90" fmla="*/ 100 w 178"/>
                <a:gd name="T91" fmla="*/ 61 h 1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8"/>
                <a:gd name="T139" fmla="*/ 0 h 103"/>
                <a:gd name="T140" fmla="*/ 178 w 178"/>
                <a:gd name="T141" fmla="*/ 103 h 1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8" h="103">
                  <a:moveTo>
                    <a:pt x="100" y="75"/>
                  </a:moveTo>
                  <a:cubicBezTo>
                    <a:pt x="103" y="75"/>
                    <a:pt x="106" y="75"/>
                    <a:pt x="108" y="75"/>
                  </a:cubicBezTo>
                  <a:cubicBezTo>
                    <a:pt x="110" y="75"/>
                    <a:pt x="113" y="76"/>
                    <a:pt x="114" y="75"/>
                  </a:cubicBezTo>
                  <a:cubicBezTo>
                    <a:pt x="115" y="74"/>
                    <a:pt x="113" y="71"/>
                    <a:pt x="114" y="70"/>
                  </a:cubicBezTo>
                  <a:cubicBezTo>
                    <a:pt x="114" y="68"/>
                    <a:pt x="115" y="64"/>
                    <a:pt x="118" y="64"/>
                  </a:cubicBezTo>
                  <a:cubicBezTo>
                    <a:pt x="119" y="64"/>
                    <a:pt x="118" y="67"/>
                    <a:pt x="119" y="69"/>
                  </a:cubicBezTo>
                  <a:cubicBezTo>
                    <a:pt x="119" y="70"/>
                    <a:pt x="118" y="72"/>
                    <a:pt x="119" y="73"/>
                  </a:cubicBezTo>
                  <a:cubicBezTo>
                    <a:pt x="119" y="74"/>
                    <a:pt x="121" y="74"/>
                    <a:pt x="122" y="73"/>
                  </a:cubicBezTo>
                  <a:cubicBezTo>
                    <a:pt x="126" y="72"/>
                    <a:pt x="128" y="69"/>
                    <a:pt x="131" y="67"/>
                  </a:cubicBezTo>
                  <a:cubicBezTo>
                    <a:pt x="133" y="66"/>
                    <a:pt x="135" y="63"/>
                    <a:pt x="137" y="64"/>
                  </a:cubicBezTo>
                  <a:cubicBezTo>
                    <a:pt x="139" y="65"/>
                    <a:pt x="135" y="66"/>
                    <a:pt x="134" y="68"/>
                  </a:cubicBezTo>
                  <a:cubicBezTo>
                    <a:pt x="133" y="69"/>
                    <a:pt x="132" y="70"/>
                    <a:pt x="133" y="70"/>
                  </a:cubicBezTo>
                  <a:cubicBezTo>
                    <a:pt x="135" y="71"/>
                    <a:pt x="137" y="70"/>
                    <a:pt x="139" y="70"/>
                  </a:cubicBezTo>
                  <a:cubicBezTo>
                    <a:pt x="143" y="71"/>
                    <a:pt x="149" y="69"/>
                    <a:pt x="149" y="72"/>
                  </a:cubicBezTo>
                  <a:cubicBezTo>
                    <a:pt x="149" y="75"/>
                    <a:pt x="142" y="72"/>
                    <a:pt x="139" y="74"/>
                  </a:cubicBezTo>
                  <a:cubicBezTo>
                    <a:pt x="138" y="74"/>
                    <a:pt x="138" y="76"/>
                    <a:pt x="137" y="77"/>
                  </a:cubicBezTo>
                  <a:cubicBezTo>
                    <a:pt x="136" y="77"/>
                    <a:pt x="136" y="74"/>
                    <a:pt x="135" y="74"/>
                  </a:cubicBezTo>
                  <a:cubicBezTo>
                    <a:pt x="132" y="74"/>
                    <a:pt x="128" y="75"/>
                    <a:pt x="125" y="76"/>
                  </a:cubicBezTo>
                  <a:cubicBezTo>
                    <a:pt x="122" y="78"/>
                    <a:pt x="118" y="80"/>
                    <a:pt x="116" y="83"/>
                  </a:cubicBezTo>
                  <a:cubicBezTo>
                    <a:pt x="114" y="85"/>
                    <a:pt x="113" y="88"/>
                    <a:pt x="113" y="91"/>
                  </a:cubicBezTo>
                  <a:cubicBezTo>
                    <a:pt x="112" y="93"/>
                    <a:pt x="113" y="95"/>
                    <a:pt x="114" y="96"/>
                  </a:cubicBezTo>
                  <a:cubicBezTo>
                    <a:pt x="115" y="98"/>
                    <a:pt x="116" y="102"/>
                    <a:pt x="118" y="102"/>
                  </a:cubicBezTo>
                  <a:cubicBezTo>
                    <a:pt x="120" y="103"/>
                    <a:pt x="123" y="100"/>
                    <a:pt x="125" y="98"/>
                  </a:cubicBezTo>
                  <a:cubicBezTo>
                    <a:pt x="127" y="96"/>
                    <a:pt x="129" y="94"/>
                    <a:pt x="131" y="91"/>
                  </a:cubicBezTo>
                  <a:cubicBezTo>
                    <a:pt x="133" y="89"/>
                    <a:pt x="133" y="85"/>
                    <a:pt x="136" y="83"/>
                  </a:cubicBezTo>
                  <a:cubicBezTo>
                    <a:pt x="137" y="82"/>
                    <a:pt x="139" y="85"/>
                    <a:pt x="141" y="85"/>
                  </a:cubicBezTo>
                  <a:cubicBezTo>
                    <a:pt x="144" y="85"/>
                    <a:pt x="146" y="85"/>
                    <a:pt x="148" y="84"/>
                  </a:cubicBezTo>
                  <a:cubicBezTo>
                    <a:pt x="154" y="82"/>
                    <a:pt x="160" y="78"/>
                    <a:pt x="166" y="76"/>
                  </a:cubicBezTo>
                  <a:cubicBezTo>
                    <a:pt x="170" y="75"/>
                    <a:pt x="174" y="76"/>
                    <a:pt x="176" y="73"/>
                  </a:cubicBezTo>
                  <a:cubicBezTo>
                    <a:pt x="178" y="71"/>
                    <a:pt x="175" y="68"/>
                    <a:pt x="173" y="67"/>
                  </a:cubicBezTo>
                  <a:cubicBezTo>
                    <a:pt x="171" y="66"/>
                    <a:pt x="168" y="67"/>
                    <a:pt x="167" y="66"/>
                  </a:cubicBezTo>
                  <a:cubicBezTo>
                    <a:pt x="166" y="65"/>
                    <a:pt x="168" y="62"/>
                    <a:pt x="167" y="62"/>
                  </a:cubicBezTo>
                  <a:cubicBezTo>
                    <a:pt x="163" y="62"/>
                    <a:pt x="161" y="66"/>
                    <a:pt x="157" y="67"/>
                  </a:cubicBezTo>
                  <a:cubicBezTo>
                    <a:pt x="156" y="67"/>
                    <a:pt x="158" y="64"/>
                    <a:pt x="157" y="63"/>
                  </a:cubicBezTo>
                  <a:cubicBezTo>
                    <a:pt x="154" y="62"/>
                    <a:pt x="150" y="63"/>
                    <a:pt x="146" y="62"/>
                  </a:cubicBezTo>
                  <a:cubicBezTo>
                    <a:pt x="144" y="61"/>
                    <a:pt x="143" y="60"/>
                    <a:pt x="142" y="59"/>
                  </a:cubicBezTo>
                  <a:cubicBezTo>
                    <a:pt x="141" y="58"/>
                    <a:pt x="144" y="58"/>
                    <a:pt x="144" y="57"/>
                  </a:cubicBezTo>
                  <a:cubicBezTo>
                    <a:pt x="144" y="56"/>
                    <a:pt x="143" y="56"/>
                    <a:pt x="142" y="56"/>
                  </a:cubicBezTo>
                  <a:cubicBezTo>
                    <a:pt x="140" y="55"/>
                    <a:pt x="138" y="56"/>
                    <a:pt x="136" y="55"/>
                  </a:cubicBezTo>
                  <a:cubicBezTo>
                    <a:pt x="134" y="53"/>
                    <a:pt x="133" y="51"/>
                    <a:pt x="132" y="49"/>
                  </a:cubicBezTo>
                  <a:cubicBezTo>
                    <a:pt x="132" y="46"/>
                    <a:pt x="135" y="44"/>
                    <a:pt x="134" y="41"/>
                  </a:cubicBezTo>
                  <a:cubicBezTo>
                    <a:pt x="134" y="40"/>
                    <a:pt x="132" y="41"/>
                    <a:pt x="131" y="41"/>
                  </a:cubicBezTo>
                  <a:cubicBezTo>
                    <a:pt x="129" y="41"/>
                    <a:pt x="126" y="42"/>
                    <a:pt x="127" y="41"/>
                  </a:cubicBezTo>
                  <a:cubicBezTo>
                    <a:pt x="128" y="38"/>
                    <a:pt x="132" y="38"/>
                    <a:pt x="133" y="36"/>
                  </a:cubicBezTo>
                  <a:cubicBezTo>
                    <a:pt x="135" y="34"/>
                    <a:pt x="137" y="31"/>
                    <a:pt x="137" y="28"/>
                  </a:cubicBezTo>
                  <a:cubicBezTo>
                    <a:pt x="137" y="27"/>
                    <a:pt x="134" y="28"/>
                    <a:pt x="133" y="28"/>
                  </a:cubicBezTo>
                  <a:cubicBezTo>
                    <a:pt x="131" y="28"/>
                    <a:pt x="129" y="29"/>
                    <a:pt x="127" y="30"/>
                  </a:cubicBezTo>
                  <a:cubicBezTo>
                    <a:pt x="125" y="30"/>
                    <a:pt x="124" y="30"/>
                    <a:pt x="123" y="29"/>
                  </a:cubicBezTo>
                  <a:cubicBezTo>
                    <a:pt x="123" y="28"/>
                    <a:pt x="124" y="27"/>
                    <a:pt x="123" y="26"/>
                  </a:cubicBezTo>
                  <a:cubicBezTo>
                    <a:pt x="120" y="24"/>
                    <a:pt x="111" y="27"/>
                    <a:pt x="111" y="23"/>
                  </a:cubicBezTo>
                  <a:cubicBezTo>
                    <a:pt x="111" y="19"/>
                    <a:pt x="119" y="20"/>
                    <a:pt x="123" y="20"/>
                  </a:cubicBezTo>
                  <a:cubicBezTo>
                    <a:pt x="126" y="20"/>
                    <a:pt x="128" y="23"/>
                    <a:pt x="131" y="22"/>
                  </a:cubicBezTo>
                  <a:cubicBezTo>
                    <a:pt x="136" y="20"/>
                    <a:pt x="141" y="17"/>
                    <a:pt x="145" y="13"/>
                  </a:cubicBezTo>
                  <a:cubicBezTo>
                    <a:pt x="146" y="12"/>
                    <a:pt x="143" y="11"/>
                    <a:pt x="143" y="10"/>
                  </a:cubicBezTo>
                  <a:cubicBezTo>
                    <a:pt x="143" y="9"/>
                    <a:pt x="147" y="8"/>
                    <a:pt x="146" y="7"/>
                  </a:cubicBezTo>
                  <a:cubicBezTo>
                    <a:pt x="143" y="4"/>
                    <a:pt x="138" y="2"/>
                    <a:pt x="133" y="1"/>
                  </a:cubicBezTo>
                  <a:cubicBezTo>
                    <a:pt x="130" y="0"/>
                    <a:pt x="127" y="0"/>
                    <a:pt x="124" y="1"/>
                  </a:cubicBezTo>
                  <a:cubicBezTo>
                    <a:pt x="119" y="3"/>
                    <a:pt x="116" y="6"/>
                    <a:pt x="111" y="8"/>
                  </a:cubicBezTo>
                  <a:cubicBezTo>
                    <a:pt x="109" y="9"/>
                    <a:pt x="107" y="7"/>
                    <a:pt x="105" y="8"/>
                  </a:cubicBezTo>
                  <a:cubicBezTo>
                    <a:pt x="101" y="10"/>
                    <a:pt x="97" y="13"/>
                    <a:pt x="93" y="16"/>
                  </a:cubicBezTo>
                  <a:cubicBezTo>
                    <a:pt x="90" y="18"/>
                    <a:pt x="87" y="20"/>
                    <a:pt x="84" y="22"/>
                  </a:cubicBezTo>
                  <a:cubicBezTo>
                    <a:pt x="81" y="25"/>
                    <a:pt x="78" y="29"/>
                    <a:pt x="75" y="32"/>
                  </a:cubicBezTo>
                  <a:cubicBezTo>
                    <a:pt x="73" y="35"/>
                    <a:pt x="71" y="37"/>
                    <a:pt x="69" y="39"/>
                  </a:cubicBezTo>
                  <a:cubicBezTo>
                    <a:pt x="67" y="41"/>
                    <a:pt x="65" y="43"/>
                    <a:pt x="62" y="44"/>
                  </a:cubicBezTo>
                  <a:cubicBezTo>
                    <a:pt x="60" y="45"/>
                    <a:pt x="57" y="46"/>
                    <a:pt x="54" y="47"/>
                  </a:cubicBezTo>
                  <a:cubicBezTo>
                    <a:pt x="51" y="48"/>
                    <a:pt x="49" y="49"/>
                    <a:pt x="47" y="50"/>
                  </a:cubicBezTo>
                  <a:cubicBezTo>
                    <a:pt x="44" y="52"/>
                    <a:pt x="42" y="55"/>
                    <a:pt x="39" y="57"/>
                  </a:cubicBezTo>
                  <a:cubicBezTo>
                    <a:pt x="37" y="58"/>
                    <a:pt x="35" y="57"/>
                    <a:pt x="33" y="59"/>
                  </a:cubicBezTo>
                  <a:cubicBezTo>
                    <a:pt x="31" y="61"/>
                    <a:pt x="29" y="64"/>
                    <a:pt x="27" y="66"/>
                  </a:cubicBezTo>
                  <a:cubicBezTo>
                    <a:pt x="25" y="68"/>
                    <a:pt x="22" y="71"/>
                    <a:pt x="19" y="72"/>
                  </a:cubicBezTo>
                  <a:cubicBezTo>
                    <a:pt x="17" y="74"/>
                    <a:pt x="14" y="74"/>
                    <a:pt x="12" y="75"/>
                  </a:cubicBezTo>
                  <a:cubicBezTo>
                    <a:pt x="10" y="76"/>
                    <a:pt x="8" y="76"/>
                    <a:pt x="6" y="77"/>
                  </a:cubicBezTo>
                  <a:cubicBezTo>
                    <a:pt x="4" y="78"/>
                    <a:pt x="2" y="81"/>
                    <a:pt x="0" y="83"/>
                  </a:cubicBezTo>
                  <a:cubicBezTo>
                    <a:pt x="3" y="81"/>
                    <a:pt x="4" y="79"/>
                    <a:pt x="6" y="77"/>
                  </a:cubicBezTo>
                  <a:cubicBezTo>
                    <a:pt x="12" y="77"/>
                    <a:pt x="19" y="77"/>
                    <a:pt x="25" y="77"/>
                  </a:cubicBezTo>
                  <a:cubicBezTo>
                    <a:pt x="33" y="77"/>
                    <a:pt x="42" y="77"/>
                    <a:pt x="50" y="77"/>
                  </a:cubicBezTo>
                  <a:cubicBezTo>
                    <a:pt x="50" y="76"/>
                    <a:pt x="49" y="74"/>
                    <a:pt x="50" y="73"/>
                  </a:cubicBezTo>
                  <a:cubicBezTo>
                    <a:pt x="51" y="72"/>
                    <a:pt x="52" y="71"/>
                    <a:pt x="54" y="71"/>
                  </a:cubicBezTo>
                  <a:cubicBezTo>
                    <a:pt x="56" y="70"/>
                    <a:pt x="59" y="72"/>
                    <a:pt x="60" y="71"/>
                  </a:cubicBezTo>
                  <a:cubicBezTo>
                    <a:pt x="62" y="70"/>
                    <a:pt x="61" y="68"/>
                    <a:pt x="62" y="66"/>
                  </a:cubicBezTo>
                  <a:cubicBezTo>
                    <a:pt x="63" y="65"/>
                    <a:pt x="65" y="65"/>
                    <a:pt x="66" y="63"/>
                  </a:cubicBezTo>
                  <a:cubicBezTo>
                    <a:pt x="67" y="61"/>
                    <a:pt x="66" y="59"/>
                    <a:pt x="67" y="57"/>
                  </a:cubicBezTo>
                  <a:cubicBezTo>
                    <a:pt x="68" y="55"/>
                    <a:pt x="71" y="53"/>
                    <a:pt x="73" y="51"/>
                  </a:cubicBezTo>
                  <a:cubicBezTo>
                    <a:pt x="73" y="50"/>
                    <a:pt x="71" y="49"/>
                    <a:pt x="72" y="48"/>
                  </a:cubicBezTo>
                  <a:cubicBezTo>
                    <a:pt x="73" y="45"/>
                    <a:pt x="76" y="42"/>
                    <a:pt x="78" y="39"/>
                  </a:cubicBezTo>
                  <a:cubicBezTo>
                    <a:pt x="79" y="37"/>
                    <a:pt x="81" y="34"/>
                    <a:pt x="84" y="34"/>
                  </a:cubicBezTo>
                  <a:cubicBezTo>
                    <a:pt x="86" y="34"/>
                    <a:pt x="85" y="39"/>
                    <a:pt x="87" y="39"/>
                  </a:cubicBezTo>
                  <a:cubicBezTo>
                    <a:pt x="89" y="40"/>
                    <a:pt x="90" y="36"/>
                    <a:pt x="92" y="36"/>
                  </a:cubicBezTo>
                  <a:cubicBezTo>
                    <a:pt x="94" y="36"/>
                    <a:pt x="96" y="37"/>
                    <a:pt x="98" y="38"/>
                  </a:cubicBezTo>
                  <a:cubicBezTo>
                    <a:pt x="98" y="38"/>
                    <a:pt x="99" y="39"/>
                    <a:pt x="100" y="39"/>
                  </a:cubicBezTo>
                  <a:cubicBezTo>
                    <a:pt x="99" y="46"/>
                    <a:pt x="98" y="53"/>
                    <a:pt x="98" y="61"/>
                  </a:cubicBezTo>
                  <a:cubicBezTo>
                    <a:pt x="98" y="61"/>
                    <a:pt x="99" y="61"/>
                    <a:pt x="100" y="61"/>
                  </a:cubicBezTo>
                  <a:cubicBezTo>
                    <a:pt x="100" y="65"/>
                    <a:pt x="100" y="70"/>
                    <a:pt x="100" y="7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26" name="Freeform 783"/>
            <p:cNvSpPr>
              <a:spLocks noChangeAspect="1"/>
            </p:cNvSpPr>
            <p:nvPr/>
          </p:nvSpPr>
          <p:spPr bwMode="auto">
            <a:xfrm>
              <a:off x="821152" y="1930993"/>
              <a:ext cx="690500" cy="626997"/>
            </a:xfrm>
            <a:custGeom>
              <a:avLst/>
              <a:gdLst>
                <a:gd name="T0" fmla="*/ 384 w 394"/>
                <a:gd name="T1" fmla="*/ 329 h 329"/>
                <a:gd name="T2" fmla="*/ 381 w 394"/>
                <a:gd name="T3" fmla="*/ 307 h 329"/>
                <a:gd name="T4" fmla="*/ 373 w 394"/>
                <a:gd name="T5" fmla="*/ 305 h 329"/>
                <a:gd name="T6" fmla="*/ 361 w 394"/>
                <a:gd name="T7" fmla="*/ 286 h 329"/>
                <a:gd name="T8" fmla="*/ 350 w 394"/>
                <a:gd name="T9" fmla="*/ 259 h 329"/>
                <a:gd name="T10" fmla="*/ 351 w 394"/>
                <a:gd name="T11" fmla="*/ 270 h 329"/>
                <a:gd name="T12" fmla="*/ 347 w 394"/>
                <a:gd name="T13" fmla="*/ 289 h 329"/>
                <a:gd name="T14" fmla="*/ 337 w 394"/>
                <a:gd name="T15" fmla="*/ 257 h 329"/>
                <a:gd name="T16" fmla="*/ 328 w 394"/>
                <a:gd name="T17" fmla="*/ 268 h 329"/>
                <a:gd name="T18" fmla="*/ 298 w 394"/>
                <a:gd name="T19" fmla="*/ 248 h 329"/>
                <a:gd name="T20" fmla="*/ 284 w 394"/>
                <a:gd name="T21" fmla="*/ 237 h 329"/>
                <a:gd name="T22" fmla="*/ 246 w 394"/>
                <a:gd name="T23" fmla="*/ 225 h 329"/>
                <a:gd name="T24" fmla="*/ 229 w 394"/>
                <a:gd name="T25" fmla="*/ 214 h 329"/>
                <a:gd name="T26" fmla="*/ 207 w 394"/>
                <a:gd name="T27" fmla="*/ 213 h 329"/>
                <a:gd name="T28" fmla="*/ 192 w 394"/>
                <a:gd name="T29" fmla="*/ 233 h 329"/>
                <a:gd name="T30" fmla="*/ 157 w 394"/>
                <a:gd name="T31" fmla="*/ 247 h 329"/>
                <a:gd name="T32" fmla="*/ 167 w 394"/>
                <a:gd name="T33" fmla="*/ 226 h 329"/>
                <a:gd name="T34" fmla="*/ 201 w 394"/>
                <a:gd name="T35" fmla="*/ 211 h 329"/>
                <a:gd name="T36" fmla="*/ 183 w 394"/>
                <a:gd name="T37" fmla="*/ 205 h 329"/>
                <a:gd name="T38" fmla="*/ 154 w 394"/>
                <a:gd name="T39" fmla="*/ 234 h 329"/>
                <a:gd name="T40" fmla="*/ 137 w 394"/>
                <a:gd name="T41" fmla="*/ 256 h 329"/>
                <a:gd name="T42" fmla="*/ 108 w 394"/>
                <a:gd name="T43" fmla="*/ 278 h 329"/>
                <a:gd name="T44" fmla="*/ 71 w 394"/>
                <a:gd name="T45" fmla="*/ 297 h 329"/>
                <a:gd name="T46" fmla="*/ 48 w 394"/>
                <a:gd name="T47" fmla="*/ 311 h 329"/>
                <a:gd name="T48" fmla="*/ 13 w 394"/>
                <a:gd name="T49" fmla="*/ 324 h 329"/>
                <a:gd name="T50" fmla="*/ 23 w 394"/>
                <a:gd name="T51" fmla="*/ 309 h 329"/>
                <a:gd name="T52" fmla="*/ 71 w 394"/>
                <a:gd name="T53" fmla="*/ 285 h 329"/>
                <a:gd name="T54" fmla="*/ 96 w 394"/>
                <a:gd name="T55" fmla="*/ 253 h 329"/>
                <a:gd name="T56" fmla="*/ 71 w 394"/>
                <a:gd name="T57" fmla="*/ 266 h 329"/>
                <a:gd name="T58" fmla="*/ 58 w 394"/>
                <a:gd name="T59" fmla="*/ 252 h 329"/>
                <a:gd name="T60" fmla="*/ 39 w 394"/>
                <a:gd name="T61" fmla="*/ 254 h 329"/>
                <a:gd name="T62" fmla="*/ 43 w 394"/>
                <a:gd name="T63" fmla="*/ 229 h 329"/>
                <a:gd name="T64" fmla="*/ 24 w 394"/>
                <a:gd name="T65" fmla="*/ 237 h 329"/>
                <a:gd name="T66" fmla="*/ 25 w 394"/>
                <a:gd name="T67" fmla="*/ 216 h 329"/>
                <a:gd name="T68" fmla="*/ 14 w 394"/>
                <a:gd name="T69" fmla="*/ 208 h 329"/>
                <a:gd name="T70" fmla="*/ 35 w 394"/>
                <a:gd name="T71" fmla="*/ 176 h 329"/>
                <a:gd name="T72" fmla="*/ 76 w 394"/>
                <a:gd name="T73" fmla="*/ 165 h 329"/>
                <a:gd name="T74" fmla="*/ 88 w 394"/>
                <a:gd name="T75" fmla="*/ 144 h 329"/>
                <a:gd name="T76" fmla="*/ 63 w 394"/>
                <a:gd name="T77" fmla="*/ 146 h 329"/>
                <a:gd name="T78" fmla="*/ 34 w 394"/>
                <a:gd name="T79" fmla="*/ 127 h 329"/>
                <a:gd name="T80" fmla="*/ 50 w 394"/>
                <a:gd name="T81" fmla="*/ 111 h 329"/>
                <a:gd name="T82" fmla="*/ 67 w 394"/>
                <a:gd name="T83" fmla="*/ 111 h 329"/>
                <a:gd name="T84" fmla="*/ 92 w 394"/>
                <a:gd name="T85" fmla="*/ 97 h 329"/>
                <a:gd name="T86" fmla="*/ 96 w 394"/>
                <a:gd name="T87" fmla="*/ 97 h 329"/>
                <a:gd name="T88" fmla="*/ 72 w 394"/>
                <a:gd name="T89" fmla="*/ 79 h 329"/>
                <a:gd name="T90" fmla="*/ 93 w 394"/>
                <a:gd name="T91" fmla="*/ 50 h 329"/>
                <a:gd name="T92" fmla="*/ 138 w 394"/>
                <a:gd name="T93" fmla="*/ 20 h 329"/>
                <a:gd name="T94" fmla="*/ 181 w 394"/>
                <a:gd name="T95" fmla="*/ 10 h 329"/>
                <a:gd name="T96" fmla="*/ 197 w 394"/>
                <a:gd name="T97" fmla="*/ 14 h 329"/>
                <a:gd name="T98" fmla="*/ 213 w 394"/>
                <a:gd name="T99" fmla="*/ 16 h 329"/>
                <a:gd name="T100" fmla="*/ 235 w 394"/>
                <a:gd name="T101" fmla="*/ 17 h 329"/>
                <a:gd name="T102" fmla="*/ 268 w 394"/>
                <a:gd name="T103" fmla="*/ 19 h 329"/>
                <a:gd name="T104" fmla="*/ 312 w 394"/>
                <a:gd name="T105" fmla="*/ 32 h 329"/>
                <a:gd name="T106" fmla="*/ 353 w 394"/>
                <a:gd name="T107" fmla="*/ 38 h 329"/>
                <a:gd name="T108" fmla="*/ 306 w 394"/>
                <a:gd name="T109" fmla="*/ 224 h 329"/>
                <a:gd name="T110" fmla="*/ 324 w 394"/>
                <a:gd name="T111" fmla="*/ 253 h 329"/>
                <a:gd name="T112" fmla="*/ 341 w 394"/>
                <a:gd name="T113" fmla="*/ 241 h 329"/>
                <a:gd name="T114" fmla="*/ 360 w 394"/>
                <a:gd name="T115" fmla="*/ 253 h 329"/>
                <a:gd name="T116" fmla="*/ 378 w 394"/>
                <a:gd name="T117" fmla="*/ 296 h 32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4"/>
                <a:gd name="T178" fmla="*/ 0 h 329"/>
                <a:gd name="T179" fmla="*/ 394 w 394"/>
                <a:gd name="T180" fmla="*/ 329 h 32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4" h="329">
                  <a:moveTo>
                    <a:pt x="394" y="307"/>
                  </a:moveTo>
                  <a:cubicBezTo>
                    <a:pt x="393" y="309"/>
                    <a:pt x="391" y="310"/>
                    <a:pt x="391" y="312"/>
                  </a:cubicBezTo>
                  <a:cubicBezTo>
                    <a:pt x="389" y="316"/>
                    <a:pt x="389" y="319"/>
                    <a:pt x="388" y="323"/>
                  </a:cubicBezTo>
                  <a:cubicBezTo>
                    <a:pt x="387" y="325"/>
                    <a:pt x="386" y="328"/>
                    <a:pt x="384" y="329"/>
                  </a:cubicBezTo>
                  <a:cubicBezTo>
                    <a:pt x="382" y="329"/>
                    <a:pt x="380" y="328"/>
                    <a:pt x="380" y="327"/>
                  </a:cubicBezTo>
                  <a:cubicBezTo>
                    <a:pt x="379" y="324"/>
                    <a:pt x="381" y="322"/>
                    <a:pt x="381" y="320"/>
                  </a:cubicBezTo>
                  <a:cubicBezTo>
                    <a:pt x="381" y="317"/>
                    <a:pt x="382" y="314"/>
                    <a:pt x="382" y="311"/>
                  </a:cubicBezTo>
                  <a:cubicBezTo>
                    <a:pt x="382" y="309"/>
                    <a:pt x="383" y="307"/>
                    <a:pt x="381" y="307"/>
                  </a:cubicBezTo>
                  <a:cubicBezTo>
                    <a:pt x="378" y="306"/>
                    <a:pt x="375" y="307"/>
                    <a:pt x="373" y="309"/>
                  </a:cubicBezTo>
                  <a:cubicBezTo>
                    <a:pt x="371" y="310"/>
                    <a:pt x="372" y="314"/>
                    <a:pt x="370" y="315"/>
                  </a:cubicBezTo>
                  <a:cubicBezTo>
                    <a:pt x="369" y="316"/>
                    <a:pt x="368" y="313"/>
                    <a:pt x="368" y="312"/>
                  </a:cubicBezTo>
                  <a:cubicBezTo>
                    <a:pt x="369" y="309"/>
                    <a:pt x="372" y="308"/>
                    <a:pt x="373" y="305"/>
                  </a:cubicBezTo>
                  <a:cubicBezTo>
                    <a:pt x="373" y="303"/>
                    <a:pt x="370" y="302"/>
                    <a:pt x="369" y="300"/>
                  </a:cubicBezTo>
                  <a:cubicBezTo>
                    <a:pt x="369" y="299"/>
                    <a:pt x="370" y="297"/>
                    <a:pt x="369" y="295"/>
                  </a:cubicBezTo>
                  <a:cubicBezTo>
                    <a:pt x="368" y="292"/>
                    <a:pt x="366" y="291"/>
                    <a:pt x="364" y="289"/>
                  </a:cubicBezTo>
                  <a:cubicBezTo>
                    <a:pt x="363" y="288"/>
                    <a:pt x="361" y="288"/>
                    <a:pt x="361" y="286"/>
                  </a:cubicBezTo>
                  <a:cubicBezTo>
                    <a:pt x="360" y="284"/>
                    <a:pt x="361" y="281"/>
                    <a:pt x="361" y="278"/>
                  </a:cubicBezTo>
                  <a:cubicBezTo>
                    <a:pt x="360" y="276"/>
                    <a:pt x="360" y="274"/>
                    <a:pt x="359" y="273"/>
                  </a:cubicBezTo>
                  <a:cubicBezTo>
                    <a:pt x="358" y="271"/>
                    <a:pt x="355" y="271"/>
                    <a:pt x="354" y="269"/>
                  </a:cubicBezTo>
                  <a:cubicBezTo>
                    <a:pt x="352" y="266"/>
                    <a:pt x="351" y="262"/>
                    <a:pt x="350" y="259"/>
                  </a:cubicBezTo>
                  <a:cubicBezTo>
                    <a:pt x="349" y="257"/>
                    <a:pt x="351" y="254"/>
                    <a:pt x="350" y="252"/>
                  </a:cubicBezTo>
                  <a:cubicBezTo>
                    <a:pt x="350" y="251"/>
                    <a:pt x="347" y="251"/>
                    <a:pt x="347" y="252"/>
                  </a:cubicBezTo>
                  <a:cubicBezTo>
                    <a:pt x="346" y="256"/>
                    <a:pt x="346" y="260"/>
                    <a:pt x="347" y="264"/>
                  </a:cubicBezTo>
                  <a:cubicBezTo>
                    <a:pt x="348" y="266"/>
                    <a:pt x="349" y="268"/>
                    <a:pt x="351" y="270"/>
                  </a:cubicBezTo>
                  <a:cubicBezTo>
                    <a:pt x="352" y="272"/>
                    <a:pt x="355" y="272"/>
                    <a:pt x="356" y="274"/>
                  </a:cubicBezTo>
                  <a:cubicBezTo>
                    <a:pt x="357" y="275"/>
                    <a:pt x="358" y="277"/>
                    <a:pt x="357" y="279"/>
                  </a:cubicBezTo>
                  <a:cubicBezTo>
                    <a:pt x="356" y="281"/>
                    <a:pt x="354" y="284"/>
                    <a:pt x="352" y="286"/>
                  </a:cubicBezTo>
                  <a:cubicBezTo>
                    <a:pt x="351" y="287"/>
                    <a:pt x="349" y="288"/>
                    <a:pt x="347" y="289"/>
                  </a:cubicBezTo>
                  <a:cubicBezTo>
                    <a:pt x="346" y="289"/>
                    <a:pt x="345" y="288"/>
                    <a:pt x="345" y="288"/>
                  </a:cubicBezTo>
                  <a:cubicBezTo>
                    <a:pt x="345" y="282"/>
                    <a:pt x="349" y="276"/>
                    <a:pt x="347" y="271"/>
                  </a:cubicBezTo>
                  <a:cubicBezTo>
                    <a:pt x="347" y="268"/>
                    <a:pt x="342" y="269"/>
                    <a:pt x="340" y="267"/>
                  </a:cubicBezTo>
                  <a:cubicBezTo>
                    <a:pt x="338" y="264"/>
                    <a:pt x="339" y="260"/>
                    <a:pt x="337" y="257"/>
                  </a:cubicBezTo>
                  <a:cubicBezTo>
                    <a:pt x="336" y="256"/>
                    <a:pt x="333" y="257"/>
                    <a:pt x="332" y="257"/>
                  </a:cubicBezTo>
                  <a:cubicBezTo>
                    <a:pt x="330" y="257"/>
                    <a:pt x="326" y="256"/>
                    <a:pt x="327" y="257"/>
                  </a:cubicBezTo>
                  <a:cubicBezTo>
                    <a:pt x="328" y="260"/>
                    <a:pt x="335" y="261"/>
                    <a:pt x="335" y="264"/>
                  </a:cubicBezTo>
                  <a:cubicBezTo>
                    <a:pt x="335" y="267"/>
                    <a:pt x="331" y="268"/>
                    <a:pt x="328" y="268"/>
                  </a:cubicBezTo>
                  <a:cubicBezTo>
                    <a:pt x="325" y="268"/>
                    <a:pt x="321" y="266"/>
                    <a:pt x="318" y="264"/>
                  </a:cubicBezTo>
                  <a:cubicBezTo>
                    <a:pt x="316" y="262"/>
                    <a:pt x="316" y="259"/>
                    <a:pt x="315" y="257"/>
                  </a:cubicBezTo>
                  <a:cubicBezTo>
                    <a:pt x="313" y="255"/>
                    <a:pt x="311" y="254"/>
                    <a:pt x="309" y="253"/>
                  </a:cubicBezTo>
                  <a:cubicBezTo>
                    <a:pt x="306" y="251"/>
                    <a:pt x="300" y="252"/>
                    <a:pt x="298" y="248"/>
                  </a:cubicBezTo>
                  <a:cubicBezTo>
                    <a:pt x="297" y="245"/>
                    <a:pt x="302" y="242"/>
                    <a:pt x="303" y="239"/>
                  </a:cubicBezTo>
                  <a:cubicBezTo>
                    <a:pt x="304" y="237"/>
                    <a:pt x="305" y="233"/>
                    <a:pt x="303" y="233"/>
                  </a:cubicBezTo>
                  <a:cubicBezTo>
                    <a:pt x="299" y="234"/>
                    <a:pt x="298" y="240"/>
                    <a:pt x="293" y="241"/>
                  </a:cubicBezTo>
                  <a:cubicBezTo>
                    <a:pt x="290" y="242"/>
                    <a:pt x="287" y="239"/>
                    <a:pt x="284" y="237"/>
                  </a:cubicBezTo>
                  <a:cubicBezTo>
                    <a:pt x="283" y="236"/>
                    <a:pt x="283" y="234"/>
                    <a:pt x="281" y="233"/>
                  </a:cubicBezTo>
                  <a:cubicBezTo>
                    <a:pt x="279" y="232"/>
                    <a:pt x="276" y="231"/>
                    <a:pt x="273" y="231"/>
                  </a:cubicBezTo>
                  <a:cubicBezTo>
                    <a:pt x="266" y="230"/>
                    <a:pt x="258" y="233"/>
                    <a:pt x="252" y="231"/>
                  </a:cubicBezTo>
                  <a:cubicBezTo>
                    <a:pt x="249" y="231"/>
                    <a:pt x="247" y="228"/>
                    <a:pt x="246" y="225"/>
                  </a:cubicBezTo>
                  <a:cubicBezTo>
                    <a:pt x="245" y="224"/>
                    <a:pt x="249" y="222"/>
                    <a:pt x="248" y="221"/>
                  </a:cubicBezTo>
                  <a:cubicBezTo>
                    <a:pt x="246" y="220"/>
                    <a:pt x="245" y="223"/>
                    <a:pt x="243" y="223"/>
                  </a:cubicBezTo>
                  <a:cubicBezTo>
                    <a:pt x="241" y="223"/>
                    <a:pt x="239" y="222"/>
                    <a:pt x="237" y="221"/>
                  </a:cubicBezTo>
                  <a:cubicBezTo>
                    <a:pt x="234" y="219"/>
                    <a:pt x="230" y="218"/>
                    <a:pt x="229" y="214"/>
                  </a:cubicBezTo>
                  <a:cubicBezTo>
                    <a:pt x="229" y="212"/>
                    <a:pt x="238" y="210"/>
                    <a:pt x="236" y="208"/>
                  </a:cubicBezTo>
                  <a:cubicBezTo>
                    <a:pt x="232" y="206"/>
                    <a:pt x="228" y="211"/>
                    <a:pt x="224" y="211"/>
                  </a:cubicBezTo>
                  <a:cubicBezTo>
                    <a:pt x="221" y="211"/>
                    <a:pt x="218" y="209"/>
                    <a:pt x="215" y="209"/>
                  </a:cubicBezTo>
                  <a:cubicBezTo>
                    <a:pt x="212" y="210"/>
                    <a:pt x="208" y="211"/>
                    <a:pt x="207" y="213"/>
                  </a:cubicBezTo>
                  <a:cubicBezTo>
                    <a:pt x="206" y="215"/>
                    <a:pt x="210" y="215"/>
                    <a:pt x="210" y="217"/>
                  </a:cubicBezTo>
                  <a:cubicBezTo>
                    <a:pt x="211" y="219"/>
                    <a:pt x="212" y="221"/>
                    <a:pt x="210" y="223"/>
                  </a:cubicBezTo>
                  <a:cubicBezTo>
                    <a:pt x="208" y="227"/>
                    <a:pt x="204" y="231"/>
                    <a:pt x="200" y="233"/>
                  </a:cubicBezTo>
                  <a:cubicBezTo>
                    <a:pt x="198" y="234"/>
                    <a:pt x="194" y="232"/>
                    <a:pt x="192" y="233"/>
                  </a:cubicBezTo>
                  <a:cubicBezTo>
                    <a:pt x="190" y="234"/>
                    <a:pt x="189" y="237"/>
                    <a:pt x="187" y="238"/>
                  </a:cubicBezTo>
                  <a:cubicBezTo>
                    <a:pt x="181" y="243"/>
                    <a:pt x="175" y="249"/>
                    <a:pt x="167" y="252"/>
                  </a:cubicBezTo>
                  <a:cubicBezTo>
                    <a:pt x="164" y="253"/>
                    <a:pt x="160" y="253"/>
                    <a:pt x="157" y="252"/>
                  </a:cubicBezTo>
                  <a:cubicBezTo>
                    <a:pt x="156" y="251"/>
                    <a:pt x="156" y="248"/>
                    <a:pt x="157" y="247"/>
                  </a:cubicBezTo>
                  <a:cubicBezTo>
                    <a:pt x="160" y="244"/>
                    <a:pt x="165" y="244"/>
                    <a:pt x="168" y="242"/>
                  </a:cubicBezTo>
                  <a:cubicBezTo>
                    <a:pt x="170" y="241"/>
                    <a:pt x="173" y="239"/>
                    <a:pt x="171" y="238"/>
                  </a:cubicBezTo>
                  <a:cubicBezTo>
                    <a:pt x="168" y="236"/>
                    <a:pt x="163" y="242"/>
                    <a:pt x="162" y="239"/>
                  </a:cubicBezTo>
                  <a:cubicBezTo>
                    <a:pt x="161" y="234"/>
                    <a:pt x="165" y="230"/>
                    <a:pt x="167" y="226"/>
                  </a:cubicBezTo>
                  <a:cubicBezTo>
                    <a:pt x="169" y="224"/>
                    <a:pt x="171" y="221"/>
                    <a:pt x="173" y="219"/>
                  </a:cubicBezTo>
                  <a:cubicBezTo>
                    <a:pt x="176" y="216"/>
                    <a:pt x="178" y="214"/>
                    <a:pt x="181" y="212"/>
                  </a:cubicBezTo>
                  <a:cubicBezTo>
                    <a:pt x="184" y="210"/>
                    <a:pt x="186" y="208"/>
                    <a:pt x="189" y="208"/>
                  </a:cubicBezTo>
                  <a:cubicBezTo>
                    <a:pt x="193" y="207"/>
                    <a:pt x="197" y="211"/>
                    <a:pt x="201" y="211"/>
                  </a:cubicBezTo>
                  <a:cubicBezTo>
                    <a:pt x="202" y="210"/>
                    <a:pt x="198" y="208"/>
                    <a:pt x="198" y="206"/>
                  </a:cubicBezTo>
                  <a:cubicBezTo>
                    <a:pt x="198" y="205"/>
                    <a:pt x="201" y="203"/>
                    <a:pt x="199" y="202"/>
                  </a:cubicBezTo>
                  <a:cubicBezTo>
                    <a:pt x="198" y="200"/>
                    <a:pt x="195" y="201"/>
                    <a:pt x="193" y="202"/>
                  </a:cubicBezTo>
                  <a:cubicBezTo>
                    <a:pt x="190" y="203"/>
                    <a:pt x="186" y="204"/>
                    <a:pt x="183" y="205"/>
                  </a:cubicBezTo>
                  <a:cubicBezTo>
                    <a:pt x="177" y="209"/>
                    <a:pt x="171" y="212"/>
                    <a:pt x="165" y="217"/>
                  </a:cubicBezTo>
                  <a:cubicBezTo>
                    <a:pt x="163" y="219"/>
                    <a:pt x="163" y="224"/>
                    <a:pt x="160" y="227"/>
                  </a:cubicBezTo>
                  <a:cubicBezTo>
                    <a:pt x="159" y="228"/>
                    <a:pt x="155" y="225"/>
                    <a:pt x="154" y="227"/>
                  </a:cubicBezTo>
                  <a:cubicBezTo>
                    <a:pt x="152" y="228"/>
                    <a:pt x="155" y="232"/>
                    <a:pt x="154" y="234"/>
                  </a:cubicBezTo>
                  <a:cubicBezTo>
                    <a:pt x="151" y="237"/>
                    <a:pt x="147" y="238"/>
                    <a:pt x="144" y="240"/>
                  </a:cubicBezTo>
                  <a:cubicBezTo>
                    <a:pt x="142" y="241"/>
                    <a:pt x="140" y="241"/>
                    <a:pt x="139" y="242"/>
                  </a:cubicBezTo>
                  <a:cubicBezTo>
                    <a:pt x="136" y="245"/>
                    <a:pt x="131" y="247"/>
                    <a:pt x="130" y="252"/>
                  </a:cubicBezTo>
                  <a:cubicBezTo>
                    <a:pt x="130" y="255"/>
                    <a:pt x="135" y="254"/>
                    <a:pt x="137" y="256"/>
                  </a:cubicBezTo>
                  <a:cubicBezTo>
                    <a:pt x="138" y="257"/>
                    <a:pt x="140" y="259"/>
                    <a:pt x="139" y="260"/>
                  </a:cubicBezTo>
                  <a:cubicBezTo>
                    <a:pt x="137" y="262"/>
                    <a:pt x="133" y="261"/>
                    <a:pt x="130" y="263"/>
                  </a:cubicBezTo>
                  <a:cubicBezTo>
                    <a:pt x="127" y="265"/>
                    <a:pt x="125" y="269"/>
                    <a:pt x="122" y="271"/>
                  </a:cubicBezTo>
                  <a:cubicBezTo>
                    <a:pt x="117" y="274"/>
                    <a:pt x="112" y="276"/>
                    <a:pt x="108" y="278"/>
                  </a:cubicBezTo>
                  <a:cubicBezTo>
                    <a:pt x="104" y="280"/>
                    <a:pt x="99" y="281"/>
                    <a:pt x="96" y="283"/>
                  </a:cubicBezTo>
                  <a:cubicBezTo>
                    <a:pt x="94" y="285"/>
                    <a:pt x="94" y="288"/>
                    <a:pt x="92" y="289"/>
                  </a:cubicBezTo>
                  <a:cubicBezTo>
                    <a:pt x="88" y="292"/>
                    <a:pt x="84" y="293"/>
                    <a:pt x="80" y="295"/>
                  </a:cubicBezTo>
                  <a:cubicBezTo>
                    <a:pt x="77" y="296"/>
                    <a:pt x="74" y="295"/>
                    <a:pt x="71" y="297"/>
                  </a:cubicBezTo>
                  <a:cubicBezTo>
                    <a:pt x="70" y="297"/>
                    <a:pt x="71" y="299"/>
                    <a:pt x="70" y="300"/>
                  </a:cubicBezTo>
                  <a:cubicBezTo>
                    <a:pt x="68" y="301"/>
                    <a:pt x="65" y="299"/>
                    <a:pt x="63" y="300"/>
                  </a:cubicBezTo>
                  <a:cubicBezTo>
                    <a:pt x="60" y="302"/>
                    <a:pt x="60" y="306"/>
                    <a:pt x="57" y="308"/>
                  </a:cubicBezTo>
                  <a:cubicBezTo>
                    <a:pt x="54" y="310"/>
                    <a:pt x="51" y="310"/>
                    <a:pt x="48" y="311"/>
                  </a:cubicBezTo>
                  <a:cubicBezTo>
                    <a:pt x="42" y="312"/>
                    <a:pt x="37" y="313"/>
                    <a:pt x="31" y="315"/>
                  </a:cubicBezTo>
                  <a:cubicBezTo>
                    <a:pt x="29" y="316"/>
                    <a:pt x="27" y="318"/>
                    <a:pt x="24" y="318"/>
                  </a:cubicBezTo>
                  <a:cubicBezTo>
                    <a:pt x="23" y="318"/>
                    <a:pt x="22" y="314"/>
                    <a:pt x="21" y="315"/>
                  </a:cubicBezTo>
                  <a:cubicBezTo>
                    <a:pt x="18" y="317"/>
                    <a:pt x="16" y="322"/>
                    <a:pt x="13" y="324"/>
                  </a:cubicBezTo>
                  <a:cubicBezTo>
                    <a:pt x="11" y="324"/>
                    <a:pt x="10" y="321"/>
                    <a:pt x="9" y="321"/>
                  </a:cubicBezTo>
                  <a:cubicBezTo>
                    <a:pt x="6" y="322"/>
                    <a:pt x="4" y="328"/>
                    <a:pt x="0" y="327"/>
                  </a:cubicBezTo>
                  <a:cubicBezTo>
                    <a:pt x="0" y="325"/>
                    <a:pt x="1" y="322"/>
                    <a:pt x="3" y="320"/>
                  </a:cubicBezTo>
                  <a:cubicBezTo>
                    <a:pt x="9" y="315"/>
                    <a:pt x="16" y="312"/>
                    <a:pt x="23" y="309"/>
                  </a:cubicBezTo>
                  <a:cubicBezTo>
                    <a:pt x="26" y="307"/>
                    <a:pt x="30" y="309"/>
                    <a:pt x="34" y="308"/>
                  </a:cubicBezTo>
                  <a:cubicBezTo>
                    <a:pt x="37" y="307"/>
                    <a:pt x="39" y="305"/>
                    <a:pt x="42" y="303"/>
                  </a:cubicBezTo>
                  <a:cubicBezTo>
                    <a:pt x="47" y="300"/>
                    <a:pt x="52" y="297"/>
                    <a:pt x="57" y="294"/>
                  </a:cubicBezTo>
                  <a:cubicBezTo>
                    <a:pt x="62" y="291"/>
                    <a:pt x="67" y="288"/>
                    <a:pt x="71" y="285"/>
                  </a:cubicBezTo>
                  <a:cubicBezTo>
                    <a:pt x="74" y="283"/>
                    <a:pt x="78" y="282"/>
                    <a:pt x="80" y="279"/>
                  </a:cubicBezTo>
                  <a:cubicBezTo>
                    <a:pt x="82" y="275"/>
                    <a:pt x="83" y="271"/>
                    <a:pt x="85" y="267"/>
                  </a:cubicBezTo>
                  <a:cubicBezTo>
                    <a:pt x="87" y="264"/>
                    <a:pt x="88" y="261"/>
                    <a:pt x="90" y="258"/>
                  </a:cubicBezTo>
                  <a:cubicBezTo>
                    <a:pt x="92" y="256"/>
                    <a:pt x="99" y="253"/>
                    <a:pt x="96" y="253"/>
                  </a:cubicBezTo>
                  <a:cubicBezTo>
                    <a:pt x="91" y="254"/>
                    <a:pt x="86" y="258"/>
                    <a:pt x="80" y="259"/>
                  </a:cubicBezTo>
                  <a:cubicBezTo>
                    <a:pt x="79" y="259"/>
                    <a:pt x="78" y="256"/>
                    <a:pt x="76" y="256"/>
                  </a:cubicBezTo>
                  <a:cubicBezTo>
                    <a:pt x="74" y="256"/>
                    <a:pt x="73" y="258"/>
                    <a:pt x="72" y="260"/>
                  </a:cubicBezTo>
                  <a:cubicBezTo>
                    <a:pt x="71" y="262"/>
                    <a:pt x="73" y="265"/>
                    <a:pt x="71" y="266"/>
                  </a:cubicBezTo>
                  <a:cubicBezTo>
                    <a:pt x="70" y="267"/>
                    <a:pt x="68" y="265"/>
                    <a:pt x="67" y="263"/>
                  </a:cubicBezTo>
                  <a:cubicBezTo>
                    <a:pt x="66" y="260"/>
                    <a:pt x="67" y="256"/>
                    <a:pt x="65" y="253"/>
                  </a:cubicBezTo>
                  <a:cubicBezTo>
                    <a:pt x="63" y="252"/>
                    <a:pt x="61" y="254"/>
                    <a:pt x="59" y="254"/>
                  </a:cubicBezTo>
                  <a:cubicBezTo>
                    <a:pt x="58" y="254"/>
                    <a:pt x="59" y="252"/>
                    <a:pt x="58" y="252"/>
                  </a:cubicBezTo>
                  <a:cubicBezTo>
                    <a:pt x="53" y="253"/>
                    <a:pt x="49" y="256"/>
                    <a:pt x="45" y="258"/>
                  </a:cubicBezTo>
                  <a:cubicBezTo>
                    <a:pt x="43" y="259"/>
                    <a:pt x="41" y="262"/>
                    <a:pt x="38" y="262"/>
                  </a:cubicBezTo>
                  <a:cubicBezTo>
                    <a:pt x="37" y="263"/>
                    <a:pt x="35" y="262"/>
                    <a:pt x="35" y="261"/>
                  </a:cubicBezTo>
                  <a:cubicBezTo>
                    <a:pt x="35" y="258"/>
                    <a:pt x="37" y="256"/>
                    <a:pt x="39" y="254"/>
                  </a:cubicBezTo>
                  <a:cubicBezTo>
                    <a:pt x="40" y="252"/>
                    <a:pt x="42" y="251"/>
                    <a:pt x="42" y="249"/>
                  </a:cubicBezTo>
                  <a:cubicBezTo>
                    <a:pt x="41" y="247"/>
                    <a:pt x="37" y="247"/>
                    <a:pt x="38" y="245"/>
                  </a:cubicBezTo>
                  <a:cubicBezTo>
                    <a:pt x="38" y="242"/>
                    <a:pt x="43" y="241"/>
                    <a:pt x="44" y="239"/>
                  </a:cubicBezTo>
                  <a:cubicBezTo>
                    <a:pt x="45" y="236"/>
                    <a:pt x="43" y="232"/>
                    <a:pt x="43" y="229"/>
                  </a:cubicBezTo>
                  <a:cubicBezTo>
                    <a:pt x="44" y="227"/>
                    <a:pt x="48" y="224"/>
                    <a:pt x="47" y="222"/>
                  </a:cubicBezTo>
                  <a:cubicBezTo>
                    <a:pt x="46" y="220"/>
                    <a:pt x="43" y="223"/>
                    <a:pt x="41" y="225"/>
                  </a:cubicBezTo>
                  <a:cubicBezTo>
                    <a:pt x="39" y="227"/>
                    <a:pt x="40" y="231"/>
                    <a:pt x="38" y="233"/>
                  </a:cubicBezTo>
                  <a:cubicBezTo>
                    <a:pt x="34" y="236"/>
                    <a:pt x="29" y="237"/>
                    <a:pt x="24" y="237"/>
                  </a:cubicBezTo>
                  <a:cubicBezTo>
                    <a:pt x="22" y="237"/>
                    <a:pt x="22" y="234"/>
                    <a:pt x="20" y="233"/>
                  </a:cubicBezTo>
                  <a:cubicBezTo>
                    <a:pt x="18" y="230"/>
                    <a:pt x="15" y="229"/>
                    <a:pt x="14" y="225"/>
                  </a:cubicBezTo>
                  <a:cubicBezTo>
                    <a:pt x="13" y="222"/>
                    <a:pt x="14" y="217"/>
                    <a:pt x="17" y="215"/>
                  </a:cubicBezTo>
                  <a:cubicBezTo>
                    <a:pt x="19" y="213"/>
                    <a:pt x="23" y="215"/>
                    <a:pt x="25" y="216"/>
                  </a:cubicBezTo>
                  <a:cubicBezTo>
                    <a:pt x="28" y="217"/>
                    <a:pt x="31" y="220"/>
                    <a:pt x="33" y="219"/>
                  </a:cubicBezTo>
                  <a:cubicBezTo>
                    <a:pt x="35" y="219"/>
                    <a:pt x="35" y="215"/>
                    <a:pt x="33" y="214"/>
                  </a:cubicBezTo>
                  <a:cubicBezTo>
                    <a:pt x="30" y="212"/>
                    <a:pt x="26" y="214"/>
                    <a:pt x="22" y="213"/>
                  </a:cubicBezTo>
                  <a:cubicBezTo>
                    <a:pt x="19" y="212"/>
                    <a:pt x="15" y="211"/>
                    <a:pt x="14" y="208"/>
                  </a:cubicBezTo>
                  <a:cubicBezTo>
                    <a:pt x="12" y="205"/>
                    <a:pt x="12" y="201"/>
                    <a:pt x="14" y="198"/>
                  </a:cubicBezTo>
                  <a:cubicBezTo>
                    <a:pt x="17" y="192"/>
                    <a:pt x="22" y="187"/>
                    <a:pt x="27" y="183"/>
                  </a:cubicBezTo>
                  <a:cubicBezTo>
                    <a:pt x="29" y="181"/>
                    <a:pt x="33" y="184"/>
                    <a:pt x="35" y="182"/>
                  </a:cubicBezTo>
                  <a:cubicBezTo>
                    <a:pt x="37" y="180"/>
                    <a:pt x="34" y="178"/>
                    <a:pt x="35" y="176"/>
                  </a:cubicBezTo>
                  <a:cubicBezTo>
                    <a:pt x="37" y="173"/>
                    <a:pt x="40" y="169"/>
                    <a:pt x="43" y="169"/>
                  </a:cubicBezTo>
                  <a:cubicBezTo>
                    <a:pt x="47" y="168"/>
                    <a:pt x="50" y="172"/>
                    <a:pt x="54" y="172"/>
                  </a:cubicBezTo>
                  <a:cubicBezTo>
                    <a:pt x="57" y="171"/>
                    <a:pt x="60" y="168"/>
                    <a:pt x="63" y="167"/>
                  </a:cubicBezTo>
                  <a:cubicBezTo>
                    <a:pt x="67" y="165"/>
                    <a:pt x="71" y="166"/>
                    <a:pt x="76" y="165"/>
                  </a:cubicBezTo>
                  <a:cubicBezTo>
                    <a:pt x="79" y="164"/>
                    <a:pt x="82" y="163"/>
                    <a:pt x="84" y="160"/>
                  </a:cubicBezTo>
                  <a:cubicBezTo>
                    <a:pt x="86" y="157"/>
                    <a:pt x="85" y="154"/>
                    <a:pt x="84" y="151"/>
                  </a:cubicBezTo>
                  <a:cubicBezTo>
                    <a:pt x="84" y="149"/>
                    <a:pt x="80" y="149"/>
                    <a:pt x="80" y="147"/>
                  </a:cubicBezTo>
                  <a:cubicBezTo>
                    <a:pt x="82" y="145"/>
                    <a:pt x="86" y="146"/>
                    <a:pt x="88" y="144"/>
                  </a:cubicBezTo>
                  <a:cubicBezTo>
                    <a:pt x="90" y="142"/>
                    <a:pt x="90" y="139"/>
                    <a:pt x="88" y="139"/>
                  </a:cubicBezTo>
                  <a:cubicBezTo>
                    <a:pt x="85" y="138"/>
                    <a:pt x="81" y="141"/>
                    <a:pt x="78" y="142"/>
                  </a:cubicBezTo>
                  <a:cubicBezTo>
                    <a:pt x="74" y="144"/>
                    <a:pt x="71" y="148"/>
                    <a:pt x="67" y="149"/>
                  </a:cubicBezTo>
                  <a:cubicBezTo>
                    <a:pt x="66" y="149"/>
                    <a:pt x="65" y="146"/>
                    <a:pt x="63" y="146"/>
                  </a:cubicBezTo>
                  <a:cubicBezTo>
                    <a:pt x="58" y="144"/>
                    <a:pt x="53" y="144"/>
                    <a:pt x="47" y="144"/>
                  </a:cubicBezTo>
                  <a:cubicBezTo>
                    <a:pt x="42" y="144"/>
                    <a:pt x="36" y="146"/>
                    <a:pt x="32" y="144"/>
                  </a:cubicBezTo>
                  <a:cubicBezTo>
                    <a:pt x="29" y="142"/>
                    <a:pt x="29" y="138"/>
                    <a:pt x="29" y="136"/>
                  </a:cubicBezTo>
                  <a:cubicBezTo>
                    <a:pt x="29" y="133"/>
                    <a:pt x="36" y="130"/>
                    <a:pt x="34" y="127"/>
                  </a:cubicBezTo>
                  <a:cubicBezTo>
                    <a:pt x="30" y="123"/>
                    <a:pt x="23" y="125"/>
                    <a:pt x="19" y="122"/>
                  </a:cubicBezTo>
                  <a:cubicBezTo>
                    <a:pt x="17" y="121"/>
                    <a:pt x="20" y="120"/>
                    <a:pt x="21" y="119"/>
                  </a:cubicBezTo>
                  <a:cubicBezTo>
                    <a:pt x="28" y="116"/>
                    <a:pt x="36" y="113"/>
                    <a:pt x="44" y="111"/>
                  </a:cubicBezTo>
                  <a:cubicBezTo>
                    <a:pt x="46" y="110"/>
                    <a:pt x="48" y="112"/>
                    <a:pt x="50" y="111"/>
                  </a:cubicBezTo>
                  <a:cubicBezTo>
                    <a:pt x="51" y="110"/>
                    <a:pt x="50" y="107"/>
                    <a:pt x="52" y="107"/>
                  </a:cubicBezTo>
                  <a:cubicBezTo>
                    <a:pt x="58" y="105"/>
                    <a:pt x="65" y="103"/>
                    <a:pt x="71" y="103"/>
                  </a:cubicBezTo>
                  <a:cubicBezTo>
                    <a:pt x="73" y="103"/>
                    <a:pt x="72" y="106"/>
                    <a:pt x="71" y="106"/>
                  </a:cubicBezTo>
                  <a:cubicBezTo>
                    <a:pt x="70" y="108"/>
                    <a:pt x="64" y="111"/>
                    <a:pt x="67" y="111"/>
                  </a:cubicBezTo>
                  <a:cubicBezTo>
                    <a:pt x="74" y="114"/>
                    <a:pt x="83" y="114"/>
                    <a:pt x="91" y="112"/>
                  </a:cubicBezTo>
                  <a:cubicBezTo>
                    <a:pt x="93" y="112"/>
                    <a:pt x="94" y="109"/>
                    <a:pt x="94" y="107"/>
                  </a:cubicBezTo>
                  <a:cubicBezTo>
                    <a:pt x="93" y="103"/>
                    <a:pt x="88" y="102"/>
                    <a:pt x="88" y="98"/>
                  </a:cubicBezTo>
                  <a:cubicBezTo>
                    <a:pt x="87" y="97"/>
                    <a:pt x="91" y="97"/>
                    <a:pt x="92" y="97"/>
                  </a:cubicBezTo>
                  <a:cubicBezTo>
                    <a:pt x="95" y="99"/>
                    <a:pt x="96" y="103"/>
                    <a:pt x="99" y="104"/>
                  </a:cubicBezTo>
                  <a:cubicBezTo>
                    <a:pt x="103" y="106"/>
                    <a:pt x="108" y="107"/>
                    <a:pt x="113" y="107"/>
                  </a:cubicBezTo>
                  <a:cubicBezTo>
                    <a:pt x="114" y="107"/>
                    <a:pt x="116" y="104"/>
                    <a:pt x="114" y="103"/>
                  </a:cubicBezTo>
                  <a:cubicBezTo>
                    <a:pt x="109" y="100"/>
                    <a:pt x="102" y="100"/>
                    <a:pt x="96" y="97"/>
                  </a:cubicBezTo>
                  <a:cubicBezTo>
                    <a:pt x="95" y="97"/>
                    <a:pt x="94" y="95"/>
                    <a:pt x="93" y="94"/>
                  </a:cubicBezTo>
                  <a:cubicBezTo>
                    <a:pt x="88" y="93"/>
                    <a:pt x="82" y="96"/>
                    <a:pt x="77" y="93"/>
                  </a:cubicBezTo>
                  <a:cubicBezTo>
                    <a:pt x="75" y="92"/>
                    <a:pt x="78" y="89"/>
                    <a:pt x="77" y="87"/>
                  </a:cubicBezTo>
                  <a:cubicBezTo>
                    <a:pt x="76" y="84"/>
                    <a:pt x="74" y="81"/>
                    <a:pt x="72" y="79"/>
                  </a:cubicBezTo>
                  <a:cubicBezTo>
                    <a:pt x="68" y="74"/>
                    <a:pt x="59" y="72"/>
                    <a:pt x="58" y="65"/>
                  </a:cubicBezTo>
                  <a:cubicBezTo>
                    <a:pt x="57" y="61"/>
                    <a:pt x="62" y="57"/>
                    <a:pt x="66" y="55"/>
                  </a:cubicBezTo>
                  <a:cubicBezTo>
                    <a:pt x="68" y="53"/>
                    <a:pt x="70" y="55"/>
                    <a:pt x="73" y="55"/>
                  </a:cubicBezTo>
                  <a:cubicBezTo>
                    <a:pt x="79" y="54"/>
                    <a:pt x="86" y="53"/>
                    <a:pt x="93" y="50"/>
                  </a:cubicBezTo>
                  <a:cubicBezTo>
                    <a:pt x="97" y="49"/>
                    <a:pt x="102" y="47"/>
                    <a:pt x="106" y="43"/>
                  </a:cubicBezTo>
                  <a:cubicBezTo>
                    <a:pt x="108" y="41"/>
                    <a:pt x="108" y="37"/>
                    <a:pt x="110" y="35"/>
                  </a:cubicBezTo>
                  <a:cubicBezTo>
                    <a:pt x="113" y="31"/>
                    <a:pt x="118" y="28"/>
                    <a:pt x="123" y="25"/>
                  </a:cubicBezTo>
                  <a:cubicBezTo>
                    <a:pt x="128" y="23"/>
                    <a:pt x="133" y="22"/>
                    <a:pt x="138" y="20"/>
                  </a:cubicBezTo>
                  <a:cubicBezTo>
                    <a:pt x="141" y="19"/>
                    <a:pt x="144" y="17"/>
                    <a:pt x="148" y="15"/>
                  </a:cubicBezTo>
                  <a:cubicBezTo>
                    <a:pt x="152" y="13"/>
                    <a:pt x="155" y="10"/>
                    <a:pt x="160" y="9"/>
                  </a:cubicBezTo>
                  <a:cubicBezTo>
                    <a:pt x="163" y="9"/>
                    <a:pt x="167" y="11"/>
                    <a:pt x="170" y="11"/>
                  </a:cubicBezTo>
                  <a:cubicBezTo>
                    <a:pt x="174" y="11"/>
                    <a:pt x="178" y="11"/>
                    <a:pt x="181" y="10"/>
                  </a:cubicBezTo>
                  <a:cubicBezTo>
                    <a:pt x="186" y="7"/>
                    <a:pt x="188" y="1"/>
                    <a:pt x="192" y="0"/>
                  </a:cubicBezTo>
                  <a:cubicBezTo>
                    <a:pt x="196" y="0"/>
                    <a:pt x="201" y="2"/>
                    <a:pt x="202" y="6"/>
                  </a:cubicBezTo>
                  <a:cubicBezTo>
                    <a:pt x="203" y="8"/>
                    <a:pt x="198" y="9"/>
                    <a:pt x="197" y="11"/>
                  </a:cubicBezTo>
                  <a:cubicBezTo>
                    <a:pt x="196" y="12"/>
                    <a:pt x="196" y="14"/>
                    <a:pt x="197" y="14"/>
                  </a:cubicBezTo>
                  <a:cubicBezTo>
                    <a:pt x="199" y="14"/>
                    <a:pt x="201" y="11"/>
                    <a:pt x="203" y="10"/>
                  </a:cubicBezTo>
                  <a:cubicBezTo>
                    <a:pt x="206" y="8"/>
                    <a:pt x="208" y="6"/>
                    <a:pt x="210" y="6"/>
                  </a:cubicBezTo>
                  <a:cubicBezTo>
                    <a:pt x="212" y="6"/>
                    <a:pt x="213" y="7"/>
                    <a:pt x="213" y="8"/>
                  </a:cubicBezTo>
                  <a:cubicBezTo>
                    <a:pt x="214" y="11"/>
                    <a:pt x="211" y="15"/>
                    <a:pt x="213" y="16"/>
                  </a:cubicBezTo>
                  <a:cubicBezTo>
                    <a:pt x="216" y="17"/>
                    <a:pt x="219" y="12"/>
                    <a:pt x="222" y="11"/>
                  </a:cubicBezTo>
                  <a:cubicBezTo>
                    <a:pt x="226" y="10"/>
                    <a:pt x="230" y="11"/>
                    <a:pt x="234" y="11"/>
                  </a:cubicBezTo>
                  <a:cubicBezTo>
                    <a:pt x="236" y="11"/>
                    <a:pt x="238" y="11"/>
                    <a:pt x="239" y="13"/>
                  </a:cubicBezTo>
                  <a:cubicBezTo>
                    <a:pt x="239" y="14"/>
                    <a:pt x="235" y="15"/>
                    <a:pt x="235" y="17"/>
                  </a:cubicBezTo>
                  <a:cubicBezTo>
                    <a:pt x="236" y="19"/>
                    <a:pt x="240" y="17"/>
                    <a:pt x="241" y="18"/>
                  </a:cubicBezTo>
                  <a:cubicBezTo>
                    <a:pt x="244" y="20"/>
                    <a:pt x="244" y="25"/>
                    <a:pt x="247" y="25"/>
                  </a:cubicBezTo>
                  <a:cubicBezTo>
                    <a:pt x="251" y="25"/>
                    <a:pt x="253" y="20"/>
                    <a:pt x="257" y="19"/>
                  </a:cubicBezTo>
                  <a:cubicBezTo>
                    <a:pt x="261" y="18"/>
                    <a:pt x="265" y="19"/>
                    <a:pt x="268" y="19"/>
                  </a:cubicBezTo>
                  <a:cubicBezTo>
                    <a:pt x="271" y="20"/>
                    <a:pt x="274" y="20"/>
                    <a:pt x="276" y="21"/>
                  </a:cubicBezTo>
                  <a:cubicBezTo>
                    <a:pt x="280" y="23"/>
                    <a:pt x="283" y="25"/>
                    <a:pt x="286" y="26"/>
                  </a:cubicBezTo>
                  <a:cubicBezTo>
                    <a:pt x="292" y="27"/>
                    <a:pt x="298" y="26"/>
                    <a:pt x="304" y="27"/>
                  </a:cubicBezTo>
                  <a:cubicBezTo>
                    <a:pt x="307" y="28"/>
                    <a:pt x="309" y="32"/>
                    <a:pt x="312" y="32"/>
                  </a:cubicBezTo>
                  <a:cubicBezTo>
                    <a:pt x="317" y="32"/>
                    <a:pt x="320" y="27"/>
                    <a:pt x="325" y="27"/>
                  </a:cubicBezTo>
                  <a:cubicBezTo>
                    <a:pt x="329" y="26"/>
                    <a:pt x="332" y="28"/>
                    <a:pt x="336" y="29"/>
                  </a:cubicBezTo>
                  <a:cubicBezTo>
                    <a:pt x="339" y="30"/>
                    <a:pt x="343" y="32"/>
                    <a:pt x="346" y="33"/>
                  </a:cubicBezTo>
                  <a:cubicBezTo>
                    <a:pt x="348" y="35"/>
                    <a:pt x="351" y="36"/>
                    <a:pt x="353" y="38"/>
                  </a:cubicBezTo>
                  <a:lnTo>
                    <a:pt x="291" y="226"/>
                  </a:lnTo>
                  <a:lnTo>
                    <a:pt x="296" y="229"/>
                  </a:lnTo>
                  <a:cubicBezTo>
                    <a:pt x="298" y="230"/>
                    <a:pt x="298" y="232"/>
                    <a:pt x="300" y="231"/>
                  </a:cubicBezTo>
                  <a:cubicBezTo>
                    <a:pt x="302" y="230"/>
                    <a:pt x="303" y="223"/>
                    <a:pt x="306" y="224"/>
                  </a:cubicBezTo>
                  <a:lnTo>
                    <a:pt x="312" y="227"/>
                  </a:lnTo>
                  <a:cubicBezTo>
                    <a:pt x="315" y="228"/>
                    <a:pt x="313" y="233"/>
                    <a:pt x="314" y="236"/>
                  </a:cubicBezTo>
                  <a:cubicBezTo>
                    <a:pt x="316" y="241"/>
                    <a:pt x="319" y="245"/>
                    <a:pt x="321" y="249"/>
                  </a:cubicBezTo>
                  <a:cubicBezTo>
                    <a:pt x="322" y="251"/>
                    <a:pt x="322" y="253"/>
                    <a:pt x="324" y="253"/>
                  </a:cubicBezTo>
                  <a:cubicBezTo>
                    <a:pt x="327" y="254"/>
                    <a:pt x="327" y="251"/>
                    <a:pt x="329" y="250"/>
                  </a:cubicBezTo>
                  <a:cubicBezTo>
                    <a:pt x="331" y="249"/>
                    <a:pt x="335" y="252"/>
                    <a:pt x="336" y="250"/>
                  </a:cubicBezTo>
                  <a:cubicBezTo>
                    <a:pt x="336" y="247"/>
                    <a:pt x="338" y="245"/>
                    <a:pt x="341" y="244"/>
                  </a:cubicBezTo>
                  <a:cubicBezTo>
                    <a:pt x="342" y="244"/>
                    <a:pt x="341" y="242"/>
                    <a:pt x="341" y="241"/>
                  </a:cubicBezTo>
                  <a:cubicBezTo>
                    <a:pt x="344" y="239"/>
                    <a:pt x="348" y="237"/>
                    <a:pt x="351" y="238"/>
                  </a:cubicBezTo>
                  <a:cubicBezTo>
                    <a:pt x="353" y="238"/>
                    <a:pt x="354" y="241"/>
                    <a:pt x="355" y="244"/>
                  </a:cubicBezTo>
                  <a:cubicBezTo>
                    <a:pt x="356" y="246"/>
                    <a:pt x="353" y="248"/>
                    <a:pt x="354" y="250"/>
                  </a:cubicBezTo>
                  <a:cubicBezTo>
                    <a:pt x="355" y="252"/>
                    <a:pt x="358" y="251"/>
                    <a:pt x="360" y="253"/>
                  </a:cubicBezTo>
                  <a:cubicBezTo>
                    <a:pt x="361" y="255"/>
                    <a:pt x="361" y="259"/>
                    <a:pt x="363" y="261"/>
                  </a:cubicBezTo>
                  <a:cubicBezTo>
                    <a:pt x="365" y="265"/>
                    <a:pt x="370" y="267"/>
                    <a:pt x="372" y="271"/>
                  </a:cubicBezTo>
                  <a:cubicBezTo>
                    <a:pt x="373" y="274"/>
                    <a:pt x="370" y="279"/>
                    <a:pt x="372" y="283"/>
                  </a:cubicBezTo>
                  <a:cubicBezTo>
                    <a:pt x="374" y="287"/>
                    <a:pt x="375" y="292"/>
                    <a:pt x="378" y="296"/>
                  </a:cubicBezTo>
                  <a:cubicBezTo>
                    <a:pt x="380" y="300"/>
                    <a:pt x="385" y="299"/>
                    <a:pt x="388" y="302"/>
                  </a:cubicBezTo>
                  <a:cubicBezTo>
                    <a:pt x="389" y="302"/>
                    <a:pt x="388" y="304"/>
                    <a:pt x="389" y="305"/>
                  </a:cubicBezTo>
                  <a:cubicBezTo>
                    <a:pt x="390" y="307"/>
                    <a:pt x="392" y="307"/>
                    <a:pt x="394" y="307"/>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27" name="Oval 784"/>
            <p:cNvSpPr>
              <a:spLocks noChangeAspect="1" noChangeArrowheads="1"/>
            </p:cNvSpPr>
            <p:nvPr/>
          </p:nvSpPr>
          <p:spPr bwMode="auto">
            <a:xfrm>
              <a:off x="3646649" y="3783698"/>
              <a:ext cx="7936" cy="7857"/>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028" name="Freeform 785"/>
            <p:cNvSpPr>
              <a:spLocks noChangeAspect="1"/>
            </p:cNvSpPr>
            <p:nvPr/>
          </p:nvSpPr>
          <p:spPr bwMode="auto">
            <a:xfrm>
              <a:off x="3667284" y="3775840"/>
              <a:ext cx="7937" cy="7858"/>
            </a:xfrm>
            <a:custGeom>
              <a:avLst/>
              <a:gdLst>
                <a:gd name="T0" fmla="*/ 2 w 5"/>
                <a:gd name="T1" fmla="*/ 0 h 4"/>
                <a:gd name="T2" fmla="*/ 5 w 5"/>
                <a:gd name="T3" fmla="*/ 2 h 4"/>
                <a:gd name="T4" fmla="*/ 2 w 5"/>
                <a:gd name="T5" fmla="*/ 4 h 4"/>
                <a:gd name="T6" fmla="*/ 0 w 5"/>
                <a:gd name="T7" fmla="*/ 2 h 4"/>
                <a:gd name="T8" fmla="*/ 2 w 5"/>
                <a:gd name="T9" fmla="*/ 0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2" y="0"/>
                  </a:moveTo>
                  <a:cubicBezTo>
                    <a:pt x="3" y="0"/>
                    <a:pt x="5" y="1"/>
                    <a:pt x="5" y="2"/>
                  </a:cubicBezTo>
                  <a:cubicBezTo>
                    <a:pt x="5" y="4"/>
                    <a:pt x="3" y="4"/>
                    <a:pt x="2" y="4"/>
                  </a:cubicBezTo>
                  <a:cubicBezTo>
                    <a:pt x="1" y="4"/>
                    <a:pt x="0" y="3"/>
                    <a:pt x="0" y="2"/>
                  </a:cubicBezTo>
                  <a:cubicBezTo>
                    <a:pt x="0" y="1"/>
                    <a:pt x="1"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29" name="Oval 786"/>
            <p:cNvSpPr>
              <a:spLocks noChangeAspect="1" noChangeArrowheads="1"/>
            </p:cNvSpPr>
            <p:nvPr/>
          </p:nvSpPr>
          <p:spPr bwMode="auto">
            <a:xfrm>
              <a:off x="3681571" y="3747555"/>
              <a:ext cx="7936" cy="6286"/>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030" name="Freeform 787"/>
            <p:cNvSpPr>
              <a:spLocks noChangeAspect="1"/>
            </p:cNvSpPr>
            <p:nvPr/>
          </p:nvSpPr>
          <p:spPr bwMode="auto">
            <a:xfrm>
              <a:off x="3651411" y="3736555"/>
              <a:ext cx="11112" cy="7857"/>
            </a:xfrm>
            <a:custGeom>
              <a:avLst/>
              <a:gdLst>
                <a:gd name="T0" fmla="*/ 2147483647 w 6"/>
                <a:gd name="T1" fmla="*/ 0 h 4"/>
                <a:gd name="T2" fmla="*/ 2147483647 w 6"/>
                <a:gd name="T3" fmla="*/ 2147483647 h 4"/>
                <a:gd name="T4" fmla="*/ 2147483647 w 6"/>
                <a:gd name="T5" fmla="*/ 2147483647 h 4"/>
                <a:gd name="T6" fmla="*/ 0 w 6"/>
                <a:gd name="T7" fmla="*/ 2147483647 h 4"/>
                <a:gd name="T8" fmla="*/ 2147483647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3" y="0"/>
                  </a:moveTo>
                  <a:cubicBezTo>
                    <a:pt x="4" y="0"/>
                    <a:pt x="6" y="1"/>
                    <a:pt x="5" y="2"/>
                  </a:cubicBezTo>
                  <a:cubicBezTo>
                    <a:pt x="5" y="3"/>
                    <a:pt x="3" y="4"/>
                    <a:pt x="2" y="3"/>
                  </a:cubicBezTo>
                  <a:cubicBezTo>
                    <a:pt x="1" y="3"/>
                    <a:pt x="0" y="2"/>
                    <a:pt x="0" y="1"/>
                  </a:cubicBezTo>
                  <a:cubicBezTo>
                    <a:pt x="0" y="0"/>
                    <a:pt x="2" y="0"/>
                    <a:pt x="3"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31" name="Freeform 788"/>
            <p:cNvSpPr>
              <a:spLocks noChangeAspect="1"/>
            </p:cNvSpPr>
            <p:nvPr/>
          </p:nvSpPr>
          <p:spPr bwMode="auto">
            <a:xfrm>
              <a:off x="3681571" y="3733413"/>
              <a:ext cx="4762" cy="4714"/>
            </a:xfrm>
            <a:custGeom>
              <a:avLst/>
              <a:gdLst>
                <a:gd name="T0" fmla="*/ 2147483647 w 3"/>
                <a:gd name="T1" fmla="*/ 0 h 3"/>
                <a:gd name="T2" fmla="*/ 2147483647 w 3"/>
                <a:gd name="T3" fmla="*/ 2147483647 h 3"/>
                <a:gd name="T4" fmla="*/ 2147483647 w 3"/>
                <a:gd name="T5" fmla="*/ 2147483647 h 3"/>
                <a:gd name="T6" fmla="*/ 0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0"/>
                  </a:moveTo>
                  <a:cubicBezTo>
                    <a:pt x="2" y="0"/>
                    <a:pt x="3" y="0"/>
                    <a:pt x="3" y="1"/>
                  </a:cubicBezTo>
                  <a:cubicBezTo>
                    <a:pt x="3" y="2"/>
                    <a:pt x="2" y="2"/>
                    <a:pt x="2" y="3"/>
                  </a:cubicBezTo>
                  <a:cubicBezTo>
                    <a:pt x="1" y="3"/>
                    <a:pt x="0" y="2"/>
                    <a:pt x="0" y="1"/>
                  </a:cubicBezTo>
                  <a:cubicBezTo>
                    <a:pt x="0" y="1"/>
                    <a:pt x="1"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32" name="Freeform 789"/>
            <p:cNvSpPr>
              <a:spLocks noChangeAspect="1"/>
            </p:cNvSpPr>
            <p:nvPr/>
          </p:nvSpPr>
          <p:spPr bwMode="auto">
            <a:xfrm>
              <a:off x="3637125" y="3728698"/>
              <a:ext cx="6349" cy="6286"/>
            </a:xfrm>
            <a:custGeom>
              <a:avLst/>
              <a:gdLst>
                <a:gd name="T0" fmla="*/ 2147483647 w 3"/>
                <a:gd name="T1" fmla="*/ 0 h 3"/>
                <a:gd name="T2" fmla="*/ 2147483647 w 3"/>
                <a:gd name="T3" fmla="*/ 2147483647 h 3"/>
                <a:gd name="T4" fmla="*/ 2147483647 w 3"/>
                <a:gd name="T5" fmla="*/ 2147483647 h 3"/>
                <a:gd name="T6" fmla="*/ 0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0"/>
                  </a:moveTo>
                  <a:cubicBezTo>
                    <a:pt x="2" y="0"/>
                    <a:pt x="3" y="0"/>
                    <a:pt x="3" y="1"/>
                  </a:cubicBezTo>
                  <a:cubicBezTo>
                    <a:pt x="3" y="2"/>
                    <a:pt x="2" y="3"/>
                    <a:pt x="2" y="3"/>
                  </a:cubicBezTo>
                  <a:cubicBezTo>
                    <a:pt x="1" y="3"/>
                    <a:pt x="0" y="2"/>
                    <a:pt x="0" y="2"/>
                  </a:cubicBezTo>
                  <a:cubicBezTo>
                    <a:pt x="0" y="1"/>
                    <a:pt x="1"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33" name="Freeform 790"/>
            <p:cNvSpPr>
              <a:spLocks noChangeAspect="1"/>
            </p:cNvSpPr>
            <p:nvPr/>
          </p:nvSpPr>
          <p:spPr bwMode="auto">
            <a:xfrm>
              <a:off x="3672047" y="3775840"/>
              <a:ext cx="7936" cy="6286"/>
            </a:xfrm>
            <a:custGeom>
              <a:avLst/>
              <a:gdLst>
                <a:gd name="T0" fmla="*/ 2147483647 w 4"/>
                <a:gd name="T1" fmla="*/ 0 h 3"/>
                <a:gd name="T2" fmla="*/ 2147483647 w 4"/>
                <a:gd name="T3" fmla="*/ 2147483647 h 3"/>
                <a:gd name="T4" fmla="*/ 2147483647 w 4"/>
                <a:gd name="T5" fmla="*/ 2147483647 h 3"/>
                <a:gd name="T6" fmla="*/ 0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2" y="0"/>
                    <a:pt x="4" y="0"/>
                    <a:pt x="4" y="1"/>
                  </a:cubicBezTo>
                  <a:cubicBezTo>
                    <a:pt x="4" y="2"/>
                    <a:pt x="3" y="2"/>
                    <a:pt x="2" y="2"/>
                  </a:cubicBezTo>
                  <a:cubicBezTo>
                    <a:pt x="1" y="3"/>
                    <a:pt x="0" y="2"/>
                    <a:pt x="0" y="1"/>
                  </a:cubicBezTo>
                  <a:cubicBezTo>
                    <a:pt x="0" y="1"/>
                    <a:pt x="1"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34" name="Freeform 791"/>
            <p:cNvSpPr>
              <a:spLocks noChangeAspect="1"/>
            </p:cNvSpPr>
            <p:nvPr/>
          </p:nvSpPr>
          <p:spPr bwMode="auto">
            <a:xfrm>
              <a:off x="3637125" y="3785269"/>
              <a:ext cx="6349" cy="4715"/>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0"/>
                  </a:moveTo>
                  <a:cubicBezTo>
                    <a:pt x="2" y="0"/>
                    <a:pt x="3" y="1"/>
                    <a:pt x="3" y="1"/>
                  </a:cubicBezTo>
                  <a:cubicBezTo>
                    <a:pt x="3" y="2"/>
                    <a:pt x="2" y="2"/>
                    <a:pt x="2" y="2"/>
                  </a:cubicBezTo>
                  <a:cubicBezTo>
                    <a:pt x="1" y="2"/>
                    <a:pt x="0" y="2"/>
                    <a:pt x="0" y="2"/>
                  </a:cubicBezTo>
                  <a:cubicBezTo>
                    <a:pt x="0" y="1"/>
                    <a:pt x="1"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35" name="Freeform 792"/>
            <p:cNvSpPr>
              <a:spLocks noChangeAspect="1"/>
            </p:cNvSpPr>
            <p:nvPr/>
          </p:nvSpPr>
          <p:spPr bwMode="auto">
            <a:xfrm>
              <a:off x="3630776" y="3719269"/>
              <a:ext cx="9524" cy="7858"/>
            </a:xfrm>
            <a:custGeom>
              <a:avLst/>
              <a:gdLst>
                <a:gd name="T0" fmla="*/ 1 w 5"/>
                <a:gd name="T1" fmla="*/ 1 h 4"/>
                <a:gd name="T2" fmla="*/ 4 w 5"/>
                <a:gd name="T3" fmla="*/ 1 h 4"/>
                <a:gd name="T4" fmla="*/ 3 w 5"/>
                <a:gd name="T5" fmla="*/ 4 h 4"/>
                <a:gd name="T6" fmla="*/ 0 w 5"/>
                <a:gd name="T7" fmla="*/ 3 h 4"/>
                <a:gd name="T8" fmla="*/ 1 w 5"/>
                <a:gd name="T9" fmla="*/ 1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1" y="1"/>
                  </a:moveTo>
                  <a:cubicBezTo>
                    <a:pt x="2" y="0"/>
                    <a:pt x="4" y="1"/>
                    <a:pt x="4" y="1"/>
                  </a:cubicBezTo>
                  <a:cubicBezTo>
                    <a:pt x="5" y="2"/>
                    <a:pt x="4" y="4"/>
                    <a:pt x="3" y="4"/>
                  </a:cubicBezTo>
                  <a:cubicBezTo>
                    <a:pt x="2" y="4"/>
                    <a:pt x="0" y="4"/>
                    <a:pt x="0" y="3"/>
                  </a:cubicBezTo>
                  <a:cubicBezTo>
                    <a:pt x="0" y="3"/>
                    <a:pt x="0" y="1"/>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36" name="Freeform 793"/>
            <p:cNvSpPr>
              <a:spLocks noChangeAspect="1"/>
            </p:cNvSpPr>
            <p:nvPr/>
          </p:nvSpPr>
          <p:spPr bwMode="auto">
            <a:xfrm>
              <a:off x="3572043" y="3090701"/>
              <a:ext cx="9524" cy="4715"/>
            </a:xfrm>
            <a:custGeom>
              <a:avLst/>
              <a:gdLst>
                <a:gd name="T0" fmla="*/ 2147483647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4" y="1"/>
                  </a:moveTo>
                  <a:cubicBezTo>
                    <a:pt x="4" y="1"/>
                    <a:pt x="5" y="1"/>
                    <a:pt x="5" y="2"/>
                  </a:cubicBezTo>
                  <a:cubicBezTo>
                    <a:pt x="5" y="2"/>
                    <a:pt x="4" y="2"/>
                    <a:pt x="3" y="2"/>
                  </a:cubicBezTo>
                  <a:cubicBezTo>
                    <a:pt x="2" y="2"/>
                    <a:pt x="0" y="1"/>
                    <a:pt x="1" y="1"/>
                  </a:cubicBezTo>
                  <a:cubicBezTo>
                    <a:pt x="1" y="0"/>
                    <a:pt x="3" y="0"/>
                    <a:pt x="4"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37" name="Freeform 794"/>
            <p:cNvSpPr>
              <a:spLocks noChangeAspect="1"/>
            </p:cNvSpPr>
            <p:nvPr/>
          </p:nvSpPr>
          <p:spPr bwMode="auto">
            <a:xfrm>
              <a:off x="3581567" y="3082845"/>
              <a:ext cx="9524" cy="6286"/>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4" y="2"/>
                  </a:moveTo>
                  <a:cubicBezTo>
                    <a:pt x="4" y="2"/>
                    <a:pt x="5" y="2"/>
                    <a:pt x="5" y="3"/>
                  </a:cubicBezTo>
                  <a:cubicBezTo>
                    <a:pt x="5" y="3"/>
                    <a:pt x="3" y="3"/>
                    <a:pt x="3" y="3"/>
                  </a:cubicBezTo>
                  <a:cubicBezTo>
                    <a:pt x="2" y="2"/>
                    <a:pt x="0" y="2"/>
                    <a:pt x="1" y="1"/>
                  </a:cubicBezTo>
                  <a:cubicBezTo>
                    <a:pt x="1" y="0"/>
                    <a:pt x="3" y="1"/>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38" name="Freeform 795"/>
            <p:cNvSpPr>
              <a:spLocks noChangeAspect="1"/>
            </p:cNvSpPr>
            <p:nvPr/>
          </p:nvSpPr>
          <p:spPr bwMode="auto">
            <a:xfrm>
              <a:off x="3632363" y="3114273"/>
              <a:ext cx="12699" cy="7857"/>
            </a:xfrm>
            <a:custGeom>
              <a:avLst/>
              <a:gdLst>
                <a:gd name="T0" fmla="*/ 2147483647 w 7"/>
                <a:gd name="T1" fmla="*/ 2147483647 h 4"/>
                <a:gd name="T2" fmla="*/ 0 w 7"/>
                <a:gd name="T3" fmla="*/ 0 h 4"/>
                <a:gd name="T4" fmla="*/ 2147483647 w 7"/>
                <a:gd name="T5" fmla="*/ 0 h 4"/>
                <a:gd name="T6" fmla="*/ 2147483647 w 7"/>
                <a:gd name="T7" fmla="*/ 2147483647 h 4"/>
                <a:gd name="T8" fmla="*/ 2147483647 w 7"/>
                <a:gd name="T9" fmla="*/ 2147483647 h 4"/>
                <a:gd name="T10" fmla="*/ 0 60000 65536"/>
                <a:gd name="T11" fmla="*/ 0 60000 65536"/>
                <a:gd name="T12" fmla="*/ 0 60000 65536"/>
                <a:gd name="T13" fmla="*/ 0 60000 65536"/>
                <a:gd name="T14" fmla="*/ 0 60000 65536"/>
                <a:gd name="T15" fmla="*/ 0 w 7"/>
                <a:gd name="T16" fmla="*/ 0 h 4"/>
                <a:gd name="T17" fmla="*/ 7 w 7"/>
                <a:gd name="T18" fmla="*/ 4 h 4"/>
              </a:gdLst>
              <a:ahLst/>
              <a:cxnLst>
                <a:cxn ang="T10">
                  <a:pos x="T0" y="T1"/>
                </a:cxn>
                <a:cxn ang="T11">
                  <a:pos x="T2" y="T3"/>
                </a:cxn>
                <a:cxn ang="T12">
                  <a:pos x="T4" y="T5"/>
                </a:cxn>
                <a:cxn ang="T13">
                  <a:pos x="T6" y="T7"/>
                </a:cxn>
                <a:cxn ang="T14">
                  <a:pos x="T8" y="T9"/>
                </a:cxn>
              </a:cxnLst>
              <a:rect l="T15" t="T16" r="T17" b="T18"/>
              <a:pathLst>
                <a:path w="7" h="4">
                  <a:moveTo>
                    <a:pt x="2" y="2"/>
                  </a:moveTo>
                  <a:cubicBezTo>
                    <a:pt x="1" y="2"/>
                    <a:pt x="0" y="1"/>
                    <a:pt x="0" y="0"/>
                  </a:cubicBezTo>
                  <a:cubicBezTo>
                    <a:pt x="1" y="0"/>
                    <a:pt x="3" y="0"/>
                    <a:pt x="4" y="0"/>
                  </a:cubicBezTo>
                  <a:cubicBezTo>
                    <a:pt x="5" y="1"/>
                    <a:pt x="7" y="2"/>
                    <a:pt x="6" y="3"/>
                  </a:cubicBezTo>
                  <a:cubicBezTo>
                    <a:pt x="6" y="4"/>
                    <a:pt x="4" y="3"/>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39" name="Freeform 796"/>
            <p:cNvSpPr>
              <a:spLocks noChangeAspect="1"/>
            </p:cNvSpPr>
            <p:nvPr/>
          </p:nvSpPr>
          <p:spPr bwMode="auto">
            <a:xfrm>
              <a:off x="3514898" y="3054559"/>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2" y="3"/>
                    <a:pt x="1" y="3"/>
                  </a:cubicBezTo>
                  <a:cubicBezTo>
                    <a:pt x="1" y="3"/>
                    <a:pt x="0" y="2"/>
                    <a:pt x="0" y="2"/>
                  </a:cubicBezTo>
                  <a:cubicBezTo>
                    <a:pt x="0" y="1"/>
                    <a:pt x="1"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40" name="Freeform 797"/>
            <p:cNvSpPr>
              <a:spLocks noChangeAspect="1"/>
            </p:cNvSpPr>
            <p:nvPr/>
          </p:nvSpPr>
          <p:spPr bwMode="auto">
            <a:xfrm>
              <a:off x="3599029" y="3081273"/>
              <a:ext cx="6349" cy="6286"/>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1"/>
                    <a:pt x="3" y="2"/>
                  </a:cubicBezTo>
                  <a:cubicBezTo>
                    <a:pt x="3" y="3"/>
                    <a:pt x="2" y="3"/>
                    <a:pt x="1" y="3"/>
                  </a:cubicBezTo>
                  <a:cubicBezTo>
                    <a:pt x="1" y="3"/>
                    <a:pt x="0" y="2"/>
                    <a:pt x="0" y="1"/>
                  </a:cubicBezTo>
                  <a:cubicBezTo>
                    <a:pt x="0"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41" name="Freeform 798"/>
            <p:cNvSpPr>
              <a:spLocks noChangeAspect="1"/>
            </p:cNvSpPr>
            <p:nvPr/>
          </p:nvSpPr>
          <p:spPr bwMode="auto">
            <a:xfrm>
              <a:off x="3641887" y="3144130"/>
              <a:ext cx="3175" cy="6286"/>
            </a:xfrm>
            <a:custGeom>
              <a:avLst/>
              <a:gdLst>
                <a:gd name="T0" fmla="*/ 2147483647 w 2"/>
                <a:gd name="T1" fmla="*/ 2147483647 h 3"/>
                <a:gd name="T2" fmla="*/ 2147483647 w 2"/>
                <a:gd name="T3" fmla="*/ 2147483647 h 3"/>
                <a:gd name="T4" fmla="*/ 2147483647 w 2"/>
                <a:gd name="T5" fmla="*/ 2147483647 h 3"/>
                <a:gd name="T6" fmla="*/ 0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1"/>
                    <a:pt x="2" y="2"/>
                    <a:pt x="2" y="2"/>
                  </a:cubicBezTo>
                  <a:cubicBezTo>
                    <a:pt x="1" y="3"/>
                    <a:pt x="1" y="2"/>
                    <a:pt x="1" y="2"/>
                  </a:cubicBezTo>
                  <a:cubicBezTo>
                    <a:pt x="0" y="1"/>
                    <a:pt x="0" y="1"/>
                    <a:pt x="0" y="0"/>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42" name="Oval 799"/>
            <p:cNvSpPr>
              <a:spLocks noChangeAspect="1" noChangeArrowheads="1"/>
            </p:cNvSpPr>
            <p:nvPr/>
          </p:nvSpPr>
          <p:spPr bwMode="auto">
            <a:xfrm>
              <a:off x="3584742" y="3073416"/>
              <a:ext cx="3175" cy="3143"/>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043" name="Freeform 800"/>
            <p:cNvSpPr>
              <a:spLocks noChangeAspect="1"/>
            </p:cNvSpPr>
            <p:nvPr/>
          </p:nvSpPr>
          <p:spPr bwMode="auto">
            <a:xfrm>
              <a:off x="1213229" y="2352134"/>
              <a:ext cx="15874" cy="12571"/>
            </a:xfrm>
            <a:custGeom>
              <a:avLst/>
              <a:gdLst>
                <a:gd name="T0" fmla="*/ 5 w 8"/>
                <a:gd name="T1" fmla="*/ 5 h 7"/>
                <a:gd name="T2" fmla="*/ 1 w 8"/>
                <a:gd name="T3" fmla="*/ 6 h 7"/>
                <a:gd name="T4" fmla="*/ 2 w 8"/>
                <a:gd name="T5" fmla="*/ 3 h 7"/>
                <a:gd name="T6" fmla="*/ 7 w 8"/>
                <a:gd name="T7" fmla="*/ 1 h 7"/>
                <a:gd name="T8" fmla="*/ 5 w 8"/>
                <a:gd name="T9" fmla="*/ 5 h 7"/>
                <a:gd name="T10" fmla="*/ 0 60000 65536"/>
                <a:gd name="T11" fmla="*/ 0 60000 65536"/>
                <a:gd name="T12" fmla="*/ 0 60000 65536"/>
                <a:gd name="T13" fmla="*/ 0 60000 65536"/>
                <a:gd name="T14" fmla="*/ 0 60000 65536"/>
                <a:gd name="T15" fmla="*/ 0 w 8"/>
                <a:gd name="T16" fmla="*/ 0 h 7"/>
                <a:gd name="T17" fmla="*/ 8 w 8"/>
                <a:gd name="T18" fmla="*/ 7 h 7"/>
              </a:gdLst>
              <a:ahLst/>
              <a:cxnLst>
                <a:cxn ang="T10">
                  <a:pos x="T0" y="T1"/>
                </a:cxn>
                <a:cxn ang="T11">
                  <a:pos x="T2" y="T3"/>
                </a:cxn>
                <a:cxn ang="T12">
                  <a:pos x="T4" y="T5"/>
                </a:cxn>
                <a:cxn ang="T13">
                  <a:pos x="T6" y="T7"/>
                </a:cxn>
                <a:cxn ang="T14">
                  <a:pos x="T8" y="T9"/>
                </a:cxn>
              </a:cxnLst>
              <a:rect l="T15" t="T16" r="T17" b="T18"/>
              <a:pathLst>
                <a:path w="8" h="7">
                  <a:moveTo>
                    <a:pt x="5" y="5"/>
                  </a:moveTo>
                  <a:cubicBezTo>
                    <a:pt x="4" y="6"/>
                    <a:pt x="2" y="7"/>
                    <a:pt x="1" y="6"/>
                  </a:cubicBezTo>
                  <a:cubicBezTo>
                    <a:pt x="0" y="5"/>
                    <a:pt x="1" y="4"/>
                    <a:pt x="2" y="3"/>
                  </a:cubicBezTo>
                  <a:cubicBezTo>
                    <a:pt x="4" y="2"/>
                    <a:pt x="6" y="0"/>
                    <a:pt x="7" y="1"/>
                  </a:cubicBezTo>
                  <a:cubicBezTo>
                    <a:pt x="8" y="2"/>
                    <a:pt x="6" y="4"/>
                    <a:pt x="5" y="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44" name="Freeform 801"/>
            <p:cNvSpPr>
              <a:spLocks noChangeAspect="1"/>
            </p:cNvSpPr>
            <p:nvPr/>
          </p:nvSpPr>
          <p:spPr bwMode="auto">
            <a:xfrm>
              <a:off x="2572007" y="3665841"/>
              <a:ext cx="9524" cy="6286"/>
            </a:xfrm>
            <a:custGeom>
              <a:avLst/>
              <a:gdLst>
                <a:gd name="T0" fmla="*/ 2147483647 w 5"/>
                <a:gd name="T1" fmla="*/ 2147483647 h 4"/>
                <a:gd name="T2" fmla="*/ 2147483647 w 5"/>
                <a:gd name="T3" fmla="*/ 2147483647 h 4"/>
                <a:gd name="T4" fmla="*/ 2147483647 w 5"/>
                <a:gd name="T5" fmla="*/ 2147483647 h 4"/>
                <a:gd name="T6" fmla="*/ 2147483647 w 5"/>
                <a:gd name="T7" fmla="*/ 0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4" y="2"/>
                  </a:moveTo>
                  <a:cubicBezTo>
                    <a:pt x="4" y="2"/>
                    <a:pt x="5" y="3"/>
                    <a:pt x="5" y="4"/>
                  </a:cubicBezTo>
                  <a:cubicBezTo>
                    <a:pt x="4" y="4"/>
                    <a:pt x="3" y="3"/>
                    <a:pt x="2" y="3"/>
                  </a:cubicBezTo>
                  <a:cubicBezTo>
                    <a:pt x="1" y="2"/>
                    <a:pt x="0" y="1"/>
                    <a:pt x="1" y="0"/>
                  </a:cubicBezTo>
                  <a:cubicBezTo>
                    <a:pt x="2" y="0"/>
                    <a:pt x="3" y="1"/>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45" name="Freeform 802"/>
            <p:cNvSpPr>
              <a:spLocks noChangeAspect="1"/>
            </p:cNvSpPr>
            <p:nvPr/>
          </p:nvSpPr>
          <p:spPr bwMode="auto">
            <a:xfrm>
              <a:off x="1705310" y="3362557"/>
              <a:ext cx="9524" cy="10999"/>
            </a:xfrm>
            <a:custGeom>
              <a:avLst/>
              <a:gdLst>
                <a:gd name="T0" fmla="*/ 2147483647 w 6"/>
                <a:gd name="T1" fmla="*/ 2147483647 h 6"/>
                <a:gd name="T2" fmla="*/ 2147483647 w 6"/>
                <a:gd name="T3" fmla="*/ 2147483647 h 6"/>
                <a:gd name="T4" fmla="*/ 2147483647 w 6"/>
                <a:gd name="T5" fmla="*/ 2147483647 h 6"/>
                <a:gd name="T6" fmla="*/ 2147483647 w 6"/>
                <a:gd name="T7" fmla="*/ 0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4" y="3"/>
                  </a:moveTo>
                  <a:cubicBezTo>
                    <a:pt x="5" y="4"/>
                    <a:pt x="6" y="6"/>
                    <a:pt x="5" y="6"/>
                  </a:cubicBezTo>
                  <a:cubicBezTo>
                    <a:pt x="4" y="6"/>
                    <a:pt x="3" y="5"/>
                    <a:pt x="2" y="4"/>
                  </a:cubicBezTo>
                  <a:cubicBezTo>
                    <a:pt x="2" y="2"/>
                    <a:pt x="0" y="0"/>
                    <a:pt x="1" y="0"/>
                  </a:cubicBezTo>
                  <a:cubicBezTo>
                    <a:pt x="2" y="0"/>
                    <a:pt x="3" y="2"/>
                    <a:pt x="4"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46" name="Freeform 803"/>
            <p:cNvSpPr>
              <a:spLocks noChangeAspect="1"/>
            </p:cNvSpPr>
            <p:nvPr/>
          </p:nvSpPr>
          <p:spPr bwMode="auto">
            <a:xfrm>
              <a:off x="1667213" y="3392414"/>
              <a:ext cx="1588" cy="9429"/>
            </a:xfrm>
            <a:custGeom>
              <a:avLst/>
              <a:gdLst>
                <a:gd name="T0" fmla="*/ 2147483647 w 1"/>
                <a:gd name="T1" fmla="*/ 2147483647 h 5"/>
                <a:gd name="T2" fmla="*/ 2147483647 w 1"/>
                <a:gd name="T3" fmla="*/ 2147483647 h 5"/>
                <a:gd name="T4" fmla="*/ 0 w 1"/>
                <a:gd name="T5" fmla="*/ 2147483647 h 5"/>
                <a:gd name="T6" fmla="*/ 2147483647 w 1"/>
                <a:gd name="T7" fmla="*/ 2147483647 h 5"/>
                <a:gd name="T8" fmla="*/ 2147483647 w 1"/>
                <a:gd name="T9" fmla="*/ 2147483647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1" y="3"/>
                  </a:moveTo>
                  <a:cubicBezTo>
                    <a:pt x="1" y="4"/>
                    <a:pt x="1" y="5"/>
                    <a:pt x="1" y="5"/>
                  </a:cubicBezTo>
                  <a:cubicBezTo>
                    <a:pt x="0" y="5"/>
                    <a:pt x="0" y="4"/>
                    <a:pt x="0" y="3"/>
                  </a:cubicBezTo>
                  <a:cubicBezTo>
                    <a:pt x="0" y="2"/>
                    <a:pt x="0" y="0"/>
                    <a:pt x="1" y="1"/>
                  </a:cubicBezTo>
                  <a:cubicBezTo>
                    <a:pt x="1" y="1"/>
                    <a:pt x="1" y="2"/>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47" name="Freeform 804"/>
            <p:cNvSpPr>
              <a:spLocks noChangeAspect="1"/>
            </p:cNvSpPr>
            <p:nvPr/>
          </p:nvSpPr>
          <p:spPr bwMode="auto">
            <a:xfrm>
              <a:off x="1600544" y="3373557"/>
              <a:ext cx="3175" cy="9429"/>
            </a:xfrm>
            <a:custGeom>
              <a:avLst/>
              <a:gdLst>
                <a:gd name="T0" fmla="*/ 2147483647 w 1"/>
                <a:gd name="T1" fmla="*/ 2147483647 h 5"/>
                <a:gd name="T2" fmla="*/ 0 w 1"/>
                <a:gd name="T3" fmla="*/ 2147483647 h 5"/>
                <a:gd name="T4" fmla="*/ 0 w 1"/>
                <a:gd name="T5" fmla="*/ 2147483647 h 5"/>
                <a:gd name="T6" fmla="*/ 2147483647 w 1"/>
                <a:gd name="T7" fmla="*/ 0 h 5"/>
                <a:gd name="T8" fmla="*/ 2147483647 w 1"/>
                <a:gd name="T9" fmla="*/ 2147483647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1" y="3"/>
                  </a:moveTo>
                  <a:cubicBezTo>
                    <a:pt x="1" y="4"/>
                    <a:pt x="1" y="5"/>
                    <a:pt x="0" y="5"/>
                  </a:cubicBezTo>
                  <a:cubicBezTo>
                    <a:pt x="0" y="5"/>
                    <a:pt x="0" y="4"/>
                    <a:pt x="0" y="3"/>
                  </a:cubicBezTo>
                  <a:cubicBezTo>
                    <a:pt x="0" y="2"/>
                    <a:pt x="0" y="0"/>
                    <a:pt x="1" y="0"/>
                  </a:cubicBezTo>
                  <a:cubicBezTo>
                    <a:pt x="1" y="1"/>
                    <a:pt x="1" y="2"/>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48" name="Freeform 805"/>
            <p:cNvSpPr>
              <a:spLocks noChangeAspect="1"/>
            </p:cNvSpPr>
            <p:nvPr/>
          </p:nvSpPr>
          <p:spPr bwMode="auto">
            <a:xfrm>
              <a:off x="1605307" y="3277701"/>
              <a:ext cx="6349" cy="9429"/>
            </a:xfrm>
            <a:custGeom>
              <a:avLst/>
              <a:gdLst>
                <a:gd name="T0" fmla="*/ 2147483647 w 4"/>
                <a:gd name="T1" fmla="*/ 2147483647 h 5"/>
                <a:gd name="T2" fmla="*/ 0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3"/>
                  </a:moveTo>
                  <a:cubicBezTo>
                    <a:pt x="1" y="4"/>
                    <a:pt x="0" y="5"/>
                    <a:pt x="0" y="4"/>
                  </a:cubicBezTo>
                  <a:cubicBezTo>
                    <a:pt x="0" y="4"/>
                    <a:pt x="0" y="3"/>
                    <a:pt x="1" y="2"/>
                  </a:cubicBezTo>
                  <a:cubicBezTo>
                    <a:pt x="1" y="2"/>
                    <a:pt x="3" y="0"/>
                    <a:pt x="3" y="1"/>
                  </a:cubicBezTo>
                  <a:cubicBezTo>
                    <a:pt x="4" y="2"/>
                    <a:pt x="2" y="3"/>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49" name="Freeform 806"/>
            <p:cNvSpPr>
              <a:spLocks noChangeAspect="1"/>
            </p:cNvSpPr>
            <p:nvPr/>
          </p:nvSpPr>
          <p:spPr bwMode="auto">
            <a:xfrm>
              <a:off x="721148" y="3602984"/>
              <a:ext cx="7937" cy="4715"/>
            </a:xfrm>
            <a:custGeom>
              <a:avLst/>
              <a:gdLst>
                <a:gd name="T0" fmla="*/ 2147483647 w 5"/>
                <a:gd name="T1" fmla="*/ 2147483647 h 2"/>
                <a:gd name="T2" fmla="*/ 2147483647 w 5"/>
                <a:gd name="T3" fmla="*/ 2147483647 h 2"/>
                <a:gd name="T4" fmla="*/ 2147483647 w 5"/>
                <a:gd name="T5" fmla="*/ 0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2" y="2"/>
                    <a:pt x="0" y="1"/>
                    <a:pt x="1" y="1"/>
                  </a:cubicBezTo>
                  <a:cubicBezTo>
                    <a:pt x="1" y="0"/>
                    <a:pt x="2" y="0"/>
                    <a:pt x="3" y="0"/>
                  </a:cubicBezTo>
                  <a:cubicBezTo>
                    <a:pt x="4" y="0"/>
                    <a:pt x="5" y="0"/>
                    <a:pt x="5" y="1"/>
                  </a:cubicBezTo>
                  <a:cubicBezTo>
                    <a:pt x="5" y="2"/>
                    <a:pt x="3"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50" name="Freeform 807"/>
            <p:cNvSpPr>
              <a:spLocks noChangeAspect="1"/>
            </p:cNvSpPr>
            <p:nvPr/>
          </p:nvSpPr>
          <p:spPr bwMode="auto">
            <a:xfrm>
              <a:off x="900520" y="2419705"/>
              <a:ext cx="14286" cy="10999"/>
            </a:xfrm>
            <a:custGeom>
              <a:avLst/>
              <a:gdLst>
                <a:gd name="T0" fmla="*/ 2147483647 w 8"/>
                <a:gd name="T1" fmla="*/ 2147483647 h 6"/>
                <a:gd name="T2" fmla="*/ 0 w 8"/>
                <a:gd name="T3" fmla="*/ 2147483647 h 6"/>
                <a:gd name="T4" fmla="*/ 2147483647 w 8"/>
                <a:gd name="T5" fmla="*/ 2147483647 h 6"/>
                <a:gd name="T6" fmla="*/ 2147483647 w 8"/>
                <a:gd name="T7" fmla="*/ 2147483647 h 6"/>
                <a:gd name="T8" fmla="*/ 2147483647 w 8"/>
                <a:gd name="T9" fmla="*/ 2147483647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3" y="4"/>
                  </a:moveTo>
                  <a:cubicBezTo>
                    <a:pt x="3" y="5"/>
                    <a:pt x="1" y="6"/>
                    <a:pt x="0" y="5"/>
                  </a:cubicBezTo>
                  <a:cubicBezTo>
                    <a:pt x="0" y="5"/>
                    <a:pt x="2" y="3"/>
                    <a:pt x="3" y="3"/>
                  </a:cubicBezTo>
                  <a:cubicBezTo>
                    <a:pt x="4" y="2"/>
                    <a:pt x="7" y="0"/>
                    <a:pt x="8" y="1"/>
                  </a:cubicBezTo>
                  <a:cubicBezTo>
                    <a:pt x="8" y="2"/>
                    <a:pt x="4" y="4"/>
                    <a:pt x="3"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51" name="Freeform 808"/>
            <p:cNvSpPr>
              <a:spLocks noChangeAspect="1"/>
            </p:cNvSpPr>
            <p:nvPr/>
          </p:nvSpPr>
          <p:spPr bwMode="auto">
            <a:xfrm>
              <a:off x="487806" y="2658561"/>
              <a:ext cx="7936" cy="7857"/>
            </a:xfrm>
            <a:custGeom>
              <a:avLst/>
              <a:gdLst>
                <a:gd name="T0" fmla="*/ 2 w 4"/>
                <a:gd name="T1" fmla="*/ 3 h 4"/>
                <a:gd name="T2" fmla="*/ 0 w 4"/>
                <a:gd name="T3" fmla="*/ 3 h 4"/>
                <a:gd name="T4" fmla="*/ 1 w 4"/>
                <a:gd name="T5" fmla="*/ 1 h 4"/>
                <a:gd name="T6" fmla="*/ 4 w 4"/>
                <a:gd name="T7" fmla="*/ 1 h 4"/>
                <a:gd name="T8" fmla="*/ 2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2" y="3"/>
                    <a:pt x="1" y="4"/>
                    <a:pt x="0" y="3"/>
                  </a:cubicBezTo>
                  <a:cubicBezTo>
                    <a:pt x="0" y="3"/>
                    <a:pt x="1" y="2"/>
                    <a:pt x="1" y="1"/>
                  </a:cubicBezTo>
                  <a:cubicBezTo>
                    <a:pt x="2" y="1"/>
                    <a:pt x="4" y="0"/>
                    <a:pt x="4" y="1"/>
                  </a:cubicBezTo>
                  <a:cubicBezTo>
                    <a:pt x="4" y="1"/>
                    <a:pt x="3" y="2"/>
                    <a:pt x="2"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52" name="Freeform 809"/>
            <p:cNvSpPr>
              <a:spLocks noChangeAspect="1"/>
            </p:cNvSpPr>
            <p:nvPr/>
          </p:nvSpPr>
          <p:spPr bwMode="auto">
            <a:xfrm>
              <a:off x="568761" y="2642847"/>
              <a:ext cx="19048" cy="6286"/>
            </a:xfrm>
            <a:custGeom>
              <a:avLst/>
              <a:gdLst>
                <a:gd name="T0" fmla="*/ 4 w 11"/>
                <a:gd name="T1" fmla="*/ 3 h 3"/>
                <a:gd name="T2" fmla="*/ 1 w 11"/>
                <a:gd name="T3" fmla="*/ 3 h 3"/>
                <a:gd name="T4" fmla="*/ 5 w 11"/>
                <a:gd name="T5" fmla="*/ 1 h 3"/>
                <a:gd name="T6" fmla="*/ 11 w 11"/>
                <a:gd name="T7" fmla="*/ 1 h 3"/>
                <a:gd name="T8" fmla="*/ 4 w 11"/>
                <a:gd name="T9" fmla="*/ 3 h 3"/>
                <a:gd name="T10" fmla="*/ 0 60000 65536"/>
                <a:gd name="T11" fmla="*/ 0 60000 65536"/>
                <a:gd name="T12" fmla="*/ 0 60000 65536"/>
                <a:gd name="T13" fmla="*/ 0 60000 65536"/>
                <a:gd name="T14" fmla="*/ 0 60000 65536"/>
                <a:gd name="T15" fmla="*/ 0 w 11"/>
                <a:gd name="T16" fmla="*/ 0 h 3"/>
                <a:gd name="T17" fmla="*/ 11 w 11"/>
                <a:gd name="T18" fmla="*/ 3 h 3"/>
              </a:gdLst>
              <a:ahLst/>
              <a:cxnLst>
                <a:cxn ang="T10">
                  <a:pos x="T0" y="T1"/>
                </a:cxn>
                <a:cxn ang="T11">
                  <a:pos x="T2" y="T3"/>
                </a:cxn>
                <a:cxn ang="T12">
                  <a:pos x="T4" y="T5"/>
                </a:cxn>
                <a:cxn ang="T13">
                  <a:pos x="T6" y="T7"/>
                </a:cxn>
                <a:cxn ang="T14">
                  <a:pos x="T8" y="T9"/>
                </a:cxn>
              </a:cxnLst>
              <a:rect l="T15" t="T16" r="T17" b="T18"/>
              <a:pathLst>
                <a:path w="11" h="3">
                  <a:moveTo>
                    <a:pt x="4" y="3"/>
                  </a:moveTo>
                  <a:cubicBezTo>
                    <a:pt x="3" y="3"/>
                    <a:pt x="0" y="3"/>
                    <a:pt x="1" y="3"/>
                  </a:cubicBezTo>
                  <a:cubicBezTo>
                    <a:pt x="1" y="2"/>
                    <a:pt x="3" y="2"/>
                    <a:pt x="5" y="1"/>
                  </a:cubicBezTo>
                  <a:cubicBezTo>
                    <a:pt x="7" y="1"/>
                    <a:pt x="11" y="0"/>
                    <a:pt x="11" y="1"/>
                  </a:cubicBezTo>
                  <a:cubicBezTo>
                    <a:pt x="10" y="2"/>
                    <a:pt x="7" y="2"/>
                    <a:pt x="4"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53" name="Freeform 810"/>
            <p:cNvSpPr>
              <a:spLocks noChangeAspect="1"/>
            </p:cNvSpPr>
            <p:nvPr/>
          </p:nvSpPr>
          <p:spPr bwMode="auto">
            <a:xfrm>
              <a:off x="881471" y="2540704"/>
              <a:ext cx="6349" cy="9429"/>
            </a:xfrm>
            <a:custGeom>
              <a:avLst/>
              <a:gdLst>
                <a:gd name="T0" fmla="*/ 2147483647 w 4"/>
                <a:gd name="T1" fmla="*/ 2147483647 h 5"/>
                <a:gd name="T2" fmla="*/ 0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3"/>
                  </a:moveTo>
                  <a:cubicBezTo>
                    <a:pt x="2" y="4"/>
                    <a:pt x="1" y="5"/>
                    <a:pt x="0" y="4"/>
                  </a:cubicBezTo>
                  <a:cubicBezTo>
                    <a:pt x="0" y="4"/>
                    <a:pt x="1" y="3"/>
                    <a:pt x="1" y="2"/>
                  </a:cubicBezTo>
                  <a:cubicBezTo>
                    <a:pt x="2" y="1"/>
                    <a:pt x="3" y="0"/>
                    <a:pt x="3" y="1"/>
                  </a:cubicBezTo>
                  <a:cubicBezTo>
                    <a:pt x="4" y="1"/>
                    <a:pt x="3" y="3"/>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54" name="Freeform 811"/>
            <p:cNvSpPr>
              <a:spLocks noChangeAspect="1"/>
            </p:cNvSpPr>
            <p:nvPr/>
          </p:nvSpPr>
          <p:spPr bwMode="auto">
            <a:xfrm>
              <a:off x="1005285" y="2499847"/>
              <a:ext cx="9524" cy="6286"/>
            </a:xfrm>
            <a:custGeom>
              <a:avLst/>
              <a:gdLst>
                <a:gd name="T0" fmla="*/ 2147483647 w 5"/>
                <a:gd name="T1" fmla="*/ 2147483647 h 3"/>
                <a:gd name="T2" fmla="*/ 2147483647 w 5"/>
                <a:gd name="T3" fmla="*/ 2147483647 h 3"/>
                <a:gd name="T4" fmla="*/ 2147483647 w 5"/>
                <a:gd name="T5" fmla="*/ 2147483647 h 3"/>
                <a:gd name="T6" fmla="*/ 2147483647 w 5"/>
                <a:gd name="T7" fmla="*/ 0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2"/>
                  </a:moveTo>
                  <a:cubicBezTo>
                    <a:pt x="2" y="3"/>
                    <a:pt x="1" y="3"/>
                    <a:pt x="1" y="3"/>
                  </a:cubicBezTo>
                  <a:cubicBezTo>
                    <a:pt x="0" y="2"/>
                    <a:pt x="1" y="1"/>
                    <a:pt x="2" y="1"/>
                  </a:cubicBezTo>
                  <a:cubicBezTo>
                    <a:pt x="3" y="0"/>
                    <a:pt x="4" y="0"/>
                    <a:pt x="4" y="0"/>
                  </a:cubicBezTo>
                  <a:cubicBezTo>
                    <a:pt x="5" y="1"/>
                    <a:pt x="3"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55" name="Freeform 812"/>
            <p:cNvSpPr>
              <a:spLocks noChangeAspect="1"/>
            </p:cNvSpPr>
            <p:nvPr/>
          </p:nvSpPr>
          <p:spPr bwMode="auto">
            <a:xfrm>
              <a:off x="1252913" y="2374134"/>
              <a:ext cx="4762" cy="9429"/>
            </a:xfrm>
            <a:custGeom>
              <a:avLst/>
              <a:gdLst>
                <a:gd name="T0" fmla="*/ 2147483647 w 3"/>
                <a:gd name="T1" fmla="*/ 2147483647 h 4"/>
                <a:gd name="T2" fmla="*/ 0 w 3"/>
                <a:gd name="T3" fmla="*/ 2147483647 h 4"/>
                <a:gd name="T4" fmla="*/ 2147483647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1" y="3"/>
                  </a:moveTo>
                  <a:cubicBezTo>
                    <a:pt x="1" y="4"/>
                    <a:pt x="0" y="4"/>
                    <a:pt x="0" y="4"/>
                  </a:cubicBezTo>
                  <a:cubicBezTo>
                    <a:pt x="0" y="4"/>
                    <a:pt x="0" y="3"/>
                    <a:pt x="1" y="2"/>
                  </a:cubicBezTo>
                  <a:cubicBezTo>
                    <a:pt x="1" y="1"/>
                    <a:pt x="2" y="0"/>
                    <a:pt x="3" y="0"/>
                  </a:cubicBezTo>
                  <a:cubicBezTo>
                    <a:pt x="3" y="1"/>
                    <a:pt x="2" y="2"/>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56" name="Freeform 813"/>
            <p:cNvSpPr>
              <a:spLocks noChangeAspect="1"/>
            </p:cNvSpPr>
            <p:nvPr/>
          </p:nvSpPr>
          <p:spPr bwMode="auto">
            <a:xfrm>
              <a:off x="1192593" y="2353706"/>
              <a:ext cx="6349" cy="9429"/>
            </a:xfrm>
            <a:custGeom>
              <a:avLst/>
              <a:gdLst>
                <a:gd name="T0" fmla="*/ 2147483647 w 3"/>
                <a:gd name="T1" fmla="*/ 2147483647 h 5"/>
                <a:gd name="T2" fmla="*/ 0 w 3"/>
                <a:gd name="T3" fmla="*/ 2147483647 h 5"/>
                <a:gd name="T4" fmla="*/ 2147483647 w 3"/>
                <a:gd name="T5" fmla="*/ 2147483647 h 5"/>
                <a:gd name="T6" fmla="*/ 2147483647 w 3"/>
                <a:gd name="T7" fmla="*/ 2147483647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4"/>
                  </a:moveTo>
                  <a:cubicBezTo>
                    <a:pt x="2" y="4"/>
                    <a:pt x="1" y="5"/>
                    <a:pt x="0" y="5"/>
                  </a:cubicBezTo>
                  <a:cubicBezTo>
                    <a:pt x="0" y="4"/>
                    <a:pt x="0" y="3"/>
                    <a:pt x="1" y="2"/>
                  </a:cubicBezTo>
                  <a:cubicBezTo>
                    <a:pt x="1" y="2"/>
                    <a:pt x="2" y="0"/>
                    <a:pt x="3" y="1"/>
                  </a:cubicBezTo>
                  <a:cubicBezTo>
                    <a:pt x="3" y="1"/>
                    <a:pt x="2" y="3"/>
                    <a:pt x="2"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57" name="Freeform 814"/>
            <p:cNvSpPr>
              <a:spLocks noChangeAspect="1"/>
            </p:cNvSpPr>
            <p:nvPr/>
          </p:nvSpPr>
          <p:spPr bwMode="auto">
            <a:xfrm>
              <a:off x="1438633" y="2545419"/>
              <a:ext cx="7937" cy="10999"/>
            </a:xfrm>
            <a:custGeom>
              <a:avLst/>
              <a:gdLst>
                <a:gd name="T0" fmla="*/ 2147483647 w 5"/>
                <a:gd name="T1" fmla="*/ 2147483647 h 6"/>
                <a:gd name="T2" fmla="*/ 2147483647 w 5"/>
                <a:gd name="T3" fmla="*/ 2147483647 h 6"/>
                <a:gd name="T4" fmla="*/ 2147483647 w 5"/>
                <a:gd name="T5" fmla="*/ 2147483647 h 6"/>
                <a:gd name="T6" fmla="*/ 0 w 5"/>
                <a:gd name="T7" fmla="*/ 0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4"/>
                  </a:moveTo>
                  <a:cubicBezTo>
                    <a:pt x="4" y="4"/>
                    <a:pt x="5" y="6"/>
                    <a:pt x="4" y="6"/>
                  </a:cubicBezTo>
                  <a:cubicBezTo>
                    <a:pt x="4" y="6"/>
                    <a:pt x="3" y="5"/>
                    <a:pt x="2" y="4"/>
                  </a:cubicBezTo>
                  <a:cubicBezTo>
                    <a:pt x="1" y="3"/>
                    <a:pt x="0" y="0"/>
                    <a:pt x="0" y="0"/>
                  </a:cubicBezTo>
                  <a:cubicBezTo>
                    <a:pt x="1" y="0"/>
                    <a:pt x="3" y="2"/>
                    <a:pt x="4"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58" name="Freeform 815"/>
            <p:cNvSpPr>
              <a:spLocks noChangeAspect="1"/>
            </p:cNvSpPr>
            <p:nvPr/>
          </p:nvSpPr>
          <p:spPr bwMode="auto">
            <a:xfrm>
              <a:off x="1402125" y="2476277"/>
              <a:ext cx="3175" cy="9429"/>
            </a:xfrm>
            <a:custGeom>
              <a:avLst/>
              <a:gdLst>
                <a:gd name="T0" fmla="*/ 2147483647 w 2"/>
                <a:gd name="T1" fmla="*/ 2147483647 h 5"/>
                <a:gd name="T2" fmla="*/ 0 w 2"/>
                <a:gd name="T3" fmla="*/ 2147483647 h 5"/>
                <a:gd name="T4" fmla="*/ 0 w 2"/>
                <a:gd name="T5" fmla="*/ 2147483647 h 5"/>
                <a:gd name="T6" fmla="*/ 2147483647 w 2"/>
                <a:gd name="T7" fmla="*/ 2147483647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1" y="4"/>
                  </a:moveTo>
                  <a:cubicBezTo>
                    <a:pt x="1" y="4"/>
                    <a:pt x="1" y="5"/>
                    <a:pt x="0" y="5"/>
                  </a:cubicBezTo>
                  <a:cubicBezTo>
                    <a:pt x="0" y="5"/>
                    <a:pt x="0" y="4"/>
                    <a:pt x="0" y="3"/>
                  </a:cubicBezTo>
                  <a:cubicBezTo>
                    <a:pt x="0" y="2"/>
                    <a:pt x="0" y="0"/>
                    <a:pt x="1" y="1"/>
                  </a:cubicBezTo>
                  <a:cubicBezTo>
                    <a:pt x="2" y="1"/>
                    <a:pt x="1" y="3"/>
                    <a:pt x="1"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59" name="Freeform 816"/>
            <p:cNvSpPr>
              <a:spLocks noChangeAspect="1"/>
            </p:cNvSpPr>
            <p:nvPr/>
          </p:nvSpPr>
          <p:spPr bwMode="auto">
            <a:xfrm>
              <a:off x="1464031" y="2501419"/>
              <a:ext cx="7937" cy="7857"/>
            </a:xfrm>
            <a:custGeom>
              <a:avLst/>
              <a:gdLst>
                <a:gd name="T0" fmla="*/ 2147483647 w 4"/>
                <a:gd name="T1" fmla="*/ 2147483647 h 4"/>
                <a:gd name="T2" fmla="*/ 2147483647 w 4"/>
                <a:gd name="T3" fmla="*/ 2147483647 h 4"/>
                <a:gd name="T4" fmla="*/ 2147483647 w 4"/>
                <a:gd name="T5" fmla="*/ 2147483647 h 4"/>
                <a:gd name="T6" fmla="*/ 0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3"/>
                    <a:pt x="4" y="4"/>
                    <a:pt x="3" y="4"/>
                  </a:cubicBezTo>
                  <a:cubicBezTo>
                    <a:pt x="3" y="4"/>
                    <a:pt x="2" y="3"/>
                    <a:pt x="1" y="3"/>
                  </a:cubicBezTo>
                  <a:cubicBezTo>
                    <a:pt x="1" y="2"/>
                    <a:pt x="0" y="1"/>
                    <a:pt x="0" y="1"/>
                  </a:cubicBezTo>
                  <a:cubicBezTo>
                    <a:pt x="1"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0" name="Freeform 817"/>
            <p:cNvSpPr>
              <a:spLocks noChangeAspect="1"/>
            </p:cNvSpPr>
            <p:nvPr/>
          </p:nvSpPr>
          <p:spPr bwMode="auto">
            <a:xfrm>
              <a:off x="1486254" y="2595705"/>
              <a:ext cx="9524" cy="10999"/>
            </a:xfrm>
            <a:custGeom>
              <a:avLst/>
              <a:gdLst>
                <a:gd name="T0" fmla="*/ 2147483647 w 5"/>
                <a:gd name="T1" fmla="*/ 2147483647 h 6"/>
                <a:gd name="T2" fmla="*/ 2147483647 w 5"/>
                <a:gd name="T3" fmla="*/ 2147483647 h 6"/>
                <a:gd name="T4" fmla="*/ 2147483647 w 5"/>
                <a:gd name="T5" fmla="*/ 2147483647 h 6"/>
                <a:gd name="T6" fmla="*/ 2147483647 w 5"/>
                <a:gd name="T7" fmla="*/ 0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4" y="3"/>
                  </a:moveTo>
                  <a:cubicBezTo>
                    <a:pt x="4" y="4"/>
                    <a:pt x="5" y="5"/>
                    <a:pt x="4" y="6"/>
                  </a:cubicBezTo>
                  <a:cubicBezTo>
                    <a:pt x="3" y="6"/>
                    <a:pt x="2" y="4"/>
                    <a:pt x="2" y="4"/>
                  </a:cubicBezTo>
                  <a:cubicBezTo>
                    <a:pt x="1" y="2"/>
                    <a:pt x="0" y="0"/>
                    <a:pt x="1" y="0"/>
                  </a:cubicBezTo>
                  <a:cubicBezTo>
                    <a:pt x="2" y="0"/>
                    <a:pt x="3" y="2"/>
                    <a:pt x="4"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1" name="Freeform 818"/>
            <p:cNvSpPr>
              <a:spLocks noChangeAspect="1"/>
            </p:cNvSpPr>
            <p:nvPr/>
          </p:nvSpPr>
          <p:spPr bwMode="auto">
            <a:xfrm>
              <a:off x="1502128" y="2623990"/>
              <a:ext cx="6349" cy="9429"/>
            </a:xfrm>
            <a:custGeom>
              <a:avLst/>
              <a:gdLst>
                <a:gd name="T0" fmla="*/ 2147483647 w 3"/>
                <a:gd name="T1" fmla="*/ 2147483647 h 5"/>
                <a:gd name="T2" fmla="*/ 2147483647 w 3"/>
                <a:gd name="T3" fmla="*/ 2147483647 h 5"/>
                <a:gd name="T4" fmla="*/ 2147483647 w 3"/>
                <a:gd name="T5" fmla="*/ 2147483647 h 5"/>
                <a:gd name="T6" fmla="*/ 2147483647 w 3"/>
                <a:gd name="T7" fmla="*/ 2147483647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3" y="3"/>
                  </a:moveTo>
                  <a:cubicBezTo>
                    <a:pt x="3" y="4"/>
                    <a:pt x="3" y="5"/>
                    <a:pt x="3" y="5"/>
                  </a:cubicBezTo>
                  <a:cubicBezTo>
                    <a:pt x="2" y="5"/>
                    <a:pt x="1" y="4"/>
                    <a:pt x="1" y="3"/>
                  </a:cubicBezTo>
                  <a:cubicBezTo>
                    <a:pt x="1" y="2"/>
                    <a:pt x="0" y="1"/>
                    <a:pt x="1" y="1"/>
                  </a:cubicBezTo>
                  <a:cubicBezTo>
                    <a:pt x="2" y="0"/>
                    <a:pt x="2" y="2"/>
                    <a:pt x="3"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2" name="Freeform 819"/>
            <p:cNvSpPr>
              <a:spLocks noChangeAspect="1"/>
            </p:cNvSpPr>
            <p:nvPr/>
          </p:nvSpPr>
          <p:spPr bwMode="auto">
            <a:xfrm>
              <a:off x="1605307" y="2773274"/>
              <a:ext cx="1587" cy="12571"/>
            </a:xfrm>
            <a:custGeom>
              <a:avLst/>
              <a:gdLst>
                <a:gd name="T0" fmla="*/ 2147483647 w 2"/>
                <a:gd name="T1" fmla="*/ 2147483647 h 7"/>
                <a:gd name="T2" fmla="*/ 2147483647 w 2"/>
                <a:gd name="T3" fmla="*/ 2147483647 h 7"/>
                <a:gd name="T4" fmla="*/ 0 w 2"/>
                <a:gd name="T5" fmla="*/ 2147483647 h 7"/>
                <a:gd name="T6" fmla="*/ 0 w 2"/>
                <a:gd name="T7" fmla="*/ 0 h 7"/>
                <a:gd name="T8" fmla="*/ 2147483647 w 2"/>
                <a:gd name="T9" fmla="*/ 2147483647 h 7"/>
                <a:gd name="T10" fmla="*/ 0 60000 65536"/>
                <a:gd name="T11" fmla="*/ 0 60000 65536"/>
                <a:gd name="T12" fmla="*/ 0 60000 65536"/>
                <a:gd name="T13" fmla="*/ 0 60000 65536"/>
                <a:gd name="T14" fmla="*/ 0 60000 65536"/>
                <a:gd name="T15" fmla="*/ 0 w 2"/>
                <a:gd name="T16" fmla="*/ 0 h 7"/>
                <a:gd name="T17" fmla="*/ 2 w 2"/>
                <a:gd name="T18" fmla="*/ 7 h 7"/>
              </a:gdLst>
              <a:ahLst/>
              <a:cxnLst>
                <a:cxn ang="T10">
                  <a:pos x="T0" y="T1"/>
                </a:cxn>
                <a:cxn ang="T11">
                  <a:pos x="T2" y="T3"/>
                </a:cxn>
                <a:cxn ang="T12">
                  <a:pos x="T4" y="T5"/>
                </a:cxn>
                <a:cxn ang="T13">
                  <a:pos x="T6" y="T7"/>
                </a:cxn>
                <a:cxn ang="T14">
                  <a:pos x="T8" y="T9"/>
                </a:cxn>
              </a:cxnLst>
              <a:rect l="T15" t="T16" r="T17" b="T18"/>
              <a:pathLst>
                <a:path w="2" h="7">
                  <a:moveTo>
                    <a:pt x="2" y="4"/>
                  </a:moveTo>
                  <a:cubicBezTo>
                    <a:pt x="2" y="5"/>
                    <a:pt x="2" y="7"/>
                    <a:pt x="2" y="6"/>
                  </a:cubicBezTo>
                  <a:cubicBezTo>
                    <a:pt x="1" y="6"/>
                    <a:pt x="1" y="5"/>
                    <a:pt x="0" y="4"/>
                  </a:cubicBezTo>
                  <a:cubicBezTo>
                    <a:pt x="0" y="3"/>
                    <a:pt x="0" y="0"/>
                    <a:pt x="0" y="0"/>
                  </a:cubicBezTo>
                  <a:cubicBezTo>
                    <a:pt x="1" y="0"/>
                    <a:pt x="2" y="3"/>
                    <a:pt x="2"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3" name="Freeform 820"/>
            <p:cNvSpPr>
              <a:spLocks noChangeAspect="1"/>
            </p:cNvSpPr>
            <p:nvPr/>
          </p:nvSpPr>
          <p:spPr bwMode="auto">
            <a:xfrm>
              <a:off x="3294256" y="1423425"/>
              <a:ext cx="7936" cy="6286"/>
            </a:xfrm>
            <a:custGeom>
              <a:avLst/>
              <a:gdLst>
                <a:gd name="T0" fmla="*/ 2147483647 w 4"/>
                <a:gd name="T1" fmla="*/ 2147483647 h 3"/>
                <a:gd name="T2" fmla="*/ 2147483647 w 4"/>
                <a:gd name="T3" fmla="*/ 2147483647 h 3"/>
                <a:gd name="T4" fmla="*/ 2147483647 w 4"/>
                <a:gd name="T5" fmla="*/ 2147483647 h 3"/>
                <a:gd name="T6" fmla="*/ 0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2"/>
                  </a:moveTo>
                  <a:cubicBezTo>
                    <a:pt x="3" y="2"/>
                    <a:pt x="4" y="3"/>
                    <a:pt x="4" y="3"/>
                  </a:cubicBezTo>
                  <a:cubicBezTo>
                    <a:pt x="3" y="3"/>
                    <a:pt x="2" y="3"/>
                    <a:pt x="2" y="2"/>
                  </a:cubicBezTo>
                  <a:cubicBezTo>
                    <a:pt x="1" y="2"/>
                    <a:pt x="0" y="1"/>
                    <a:pt x="0" y="0"/>
                  </a:cubicBezTo>
                  <a:cubicBezTo>
                    <a:pt x="1"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4" name="Freeform 821"/>
            <p:cNvSpPr>
              <a:spLocks noChangeAspect="1"/>
            </p:cNvSpPr>
            <p:nvPr/>
          </p:nvSpPr>
          <p:spPr bwMode="auto">
            <a:xfrm>
              <a:off x="3314891" y="1406139"/>
              <a:ext cx="12699" cy="11000"/>
            </a:xfrm>
            <a:custGeom>
              <a:avLst/>
              <a:gdLst>
                <a:gd name="T0" fmla="*/ 2147483647 w 8"/>
                <a:gd name="T1" fmla="*/ 2147483647 h 6"/>
                <a:gd name="T2" fmla="*/ 2147483647 w 8"/>
                <a:gd name="T3" fmla="*/ 2147483647 h 6"/>
                <a:gd name="T4" fmla="*/ 2147483647 w 8"/>
                <a:gd name="T5" fmla="*/ 2147483647 h 6"/>
                <a:gd name="T6" fmla="*/ 2147483647 w 8"/>
                <a:gd name="T7" fmla="*/ 2147483647 h 6"/>
                <a:gd name="T8" fmla="*/ 2147483647 w 8"/>
                <a:gd name="T9" fmla="*/ 2147483647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6" y="3"/>
                  </a:moveTo>
                  <a:cubicBezTo>
                    <a:pt x="7" y="3"/>
                    <a:pt x="8" y="5"/>
                    <a:pt x="8" y="6"/>
                  </a:cubicBezTo>
                  <a:cubicBezTo>
                    <a:pt x="7" y="6"/>
                    <a:pt x="5" y="5"/>
                    <a:pt x="4" y="4"/>
                  </a:cubicBezTo>
                  <a:cubicBezTo>
                    <a:pt x="2" y="4"/>
                    <a:pt x="0" y="1"/>
                    <a:pt x="1" y="1"/>
                  </a:cubicBezTo>
                  <a:cubicBezTo>
                    <a:pt x="2" y="0"/>
                    <a:pt x="4" y="2"/>
                    <a:pt x="6"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5" name="Freeform 822"/>
            <p:cNvSpPr>
              <a:spLocks noChangeAspect="1"/>
            </p:cNvSpPr>
            <p:nvPr/>
          </p:nvSpPr>
          <p:spPr bwMode="auto">
            <a:xfrm>
              <a:off x="3433943" y="1385711"/>
              <a:ext cx="25398" cy="10999"/>
            </a:xfrm>
            <a:custGeom>
              <a:avLst/>
              <a:gdLst>
                <a:gd name="T0" fmla="*/ 2147483647 w 15"/>
                <a:gd name="T1" fmla="*/ 2147483647 h 6"/>
                <a:gd name="T2" fmla="*/ 2147483647 w 15"/>
                <a:gd name="T3" fmla="*/ 2147483647 h 6"/>
                <a:gd name="T4" fmla="*/ 2147483647 w 15"/>
                <a:gd name="T5" fmla="*/ 2147483647 h 6"/>
                <a:gd name="T6" fmla="*/ 2147483647 w 15"/>
                <a:gd name="T7" fmla="*/ 2147483647 h 6"/>
                <a:gd name="T8" fmla="*/ 2147483647 w 15"/>
                <a:gd name="T9" fmla="*/ 2147483647 h 6"/>
                <a:gd name="T10" fmla="*/ 0 60000 65536"/>
                <a:gd name="T11" fmla="*/ 0 60000 65536"/>
                <a:gd name="T12" fmla="*/ 0 60000 65536"/>
                <a:gd name="T13" fmla="*/ 0 60000 65536"/>
                <a:gd name="T14" fmla="*/ 0 60000 65536"/>
                <a:gd name="T15" fmla="*/ 0 w 15"/>
                <a:gd name="T16" fmla="*/ 0 h 6"/>
                <a:gd name="T17" fmla="*/ 15 w 15"/>
                <a:gd name="T18" fmla="*/ 6 h 6"/>
              </a:gdLst>
              <a:ahLst/>
              <a:cxnLst>
                <a:cxn ang="T10">
                  <a:pos x="T0" y="T1"/>
                </a:cxn>
                <a:cxn ang="T11">
                  <a:pos x="T2" y="T3"/>
                </a:cxn>
                <a:cxn ang="T12">
                  <a:pos x="T4" y="T5"/>
                </a:cxn>
                <a:cxn ang="T13">
                  <a:pos x="T6" y="T7"/>
                </a:cxn>
                <a:cxn ang="T14">
                  <a:pos x="T8" y="T9"/>
                </a:cxn>
              </a:cxnLst>
              <a:rect l="T15" t="T16" r="T17" b="T18"/>
              <a:pathLst>
                <a:path w="15" h="6">
                  <a:moveTo>
                    <a:pt x="9" y="3"/>
                  </a:moveTo>
                  <a:cubicBezTo>
                    <a:pt x="11" y="3"/>
                    <a:pt x="15" y="4"/>
                    <a:pt x="14" y="5"/>
                  </a:cubicBezTo>
                  <a:cubicBezTo>
                    <a:pt x="14" y="6"/>
                    <a:pt x="10" y="5"/>
                    <a:pt x="8" y="5"/>
                  </a:cubicBezTo>
                  <a:cubicBezTo>
                    <a:pt x="5" y="4"/>
                    <a:pt x="0" y="3"/>
                    <a:pt x="1" y="2"/>
                  </a:cubicBezTo>
                  <a:cubicBezTo>
                    <a:pt x="2" y="0"/>
                    <a:pt x="7" y="2"/>
                    <a:pt x="9"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6" name="Freeform 823"/>
            <p:cNvSpPr>
              <a:spLocks noChangeAspect="1"/>
            </p:cNvSpPr>
            <p:nvPr/>
          </p:nvSpPr>
          <p:spPr bwMode="auto">
            <a:xfrm>
              <a:off x="2324379" y="1792708"/>
              <a:ext cx="9524" cy="6286"/>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2" y="3"/>
                  </a:moveTo>
                  <a:cubicBezTo>
                    <a:pt x="2" y="4"/>
                    <a:pt x="1" y="4"/>
                    <a:pt x="1" y="4"/>
                  </a:cubicBezTo>
                  <a:cubicBezTo>
                    <a:pt x="0" y="3"/>
                    <a:pt x="1" y="2"/>
                    <a:pt x="2" y="2"/>
                  </a:cubicBezTo>
                  <a:cubicBezTo>
                    <a:pt x="3" y="1"/>
                    <a:pt x="4" y="0"/>
                    <a:pt x="4" y="1"/>
                  </a:cubicBezTo>
                  <a:cubicBezTo>
                    <a:pt x="5" y="2"/>
                    <a:pt x="3" y="3"/>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7" name="Freeform 824"/>
            <p:cNvSpPr>
              <a:spLocks noChangeAspect="1"/>
            </p:cNvSpPr>
            <p:nvPr/>
          </p:nvSpPr>
          <p:spPr bwMode="auto">
            <a:xfrm>
              <a:off x="2333904" y="1696852"/>
              <a:ext cx="7937" cy="3143"/>
            </a:xfrm>
            <a:custGeom>
              <a:avLst/>
              <a:gdLst>
                <a:gd name="T0" fmla="*/ 2147483647 w 5"/>
                <a:gd name="T1" fmla="*/ 2147483647 h 2"/>
                <a:gd name="T2" fmla="*/ 0 w 5"/>
                <a:gd name="T3" fmla="*/ 2147483647 h 2"/>
                <a:gd name="T4" fmla="*/ 2147483647 w 5"/>
                <a:gd name="T5" fmla="*/ 0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1" y="2"/>
                    <a:pt x="0" y="2"/>
                    <a:pt x="0" y="1"/>
                  </a:cubicBezTo>
                  <a:cubicBezTo>
                    <a:pt x="0" y="1"/>
                    <a:pt x="1" y="0"/>
                    <a:pt x="2" y="0"/>
                  </a:cubicBezTo>
                  <a:cubicBezTo>
                    <a:pt x="3" y="0"/>
                    <a:pt x="5" y="0"/>
                    <a:pt x="4" y="1"/>
                  </a:cubicBezTo>
                  <a:cubicBezTo>
                    <a:pt x="4" y="2"/>
                    <a:pt x="3"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8" name="Freeform 825"/>
            <p:cNvSpPr>
              <a:spLocks noChangeAspect="1"/>
            </p:cNvSpPr>
            <p:nvPr/>
          </p:nvSpPr>
          <p:spPr bwMode="auto">
            <a:xfrm>
              <a:off x="2687885" y="2270420"/>
              <a:ext cx="14286" cy="6286"/>
            </a:xfrm>
            <a:custGeom>
              <a:avLst/>
              <a:gdLst>
                <a:gd name="T0" fmla="*/ 2147483647 w 8"/>
                <a:gd name="T1" fmla="*/ 2147483647 h 3"/>
                <a:gd name="T2" fmla="*/ 2147483647 w 8"/>
                <a:gd name="T3" fmla="*/ 2147483647 h 3"/>
                <a:gd name="T4" fmla="*/ 2147483647 w 8"/>
                <a:gd name="T5" fmla="*/ 2147483647 h 3"/>
                <a:gd name="T6" fmla="*/ 2147483647 w 8"/>
                <a:gd name="T7" fmla="*/ 2147483647 h 3"/>
                <a:gd name="T8" fmla="*/ 2147483647 w 8"/>
                <a:gd name="T9" fmla="*/ 2147483647 h 3"/>
                <a:gd name="T10" fmla="*/ 0 60000 65536"/>
                <a:gd name="T11" fmla="*/ 0 60000 65536"/>
                <a:gd name="T12" fmla="*/ 0 60000 65536"/>
                <a:gd name="T13" fmla="*/ 0 60000 65536"/>
                <a:gd name="T14" fmla="*/ 0 60000 65536"/>
                <a:gd name="T15" fmla="*/ 0 w 8"/>
                <a:gd name="T16" fmla="*/ 0 h 3"/>
                <a:gd name="T17" fmla="*/ 8 w 8"/>
                <a:gd name="T18" fmla="*/ 3 h 3"/>
              </a:gdLst>
              <a:ahLst/>
              <a:cxnLst>
                <a:cxn ang="T10">
                  <a:pos x="T0" y="T1"/>
                </a:cxn>
                <a:cxn ang="T11">
                  <a:pos x="T2" y="T3"/>
                </a:cxn>
                <a:cxn ang="T12">
                  <a:pos x="T4" y="T5"/>
                </a:cxn>
                <a:cxn ang="T13">
                  <a:pos x="T6" y="T7"/>
                </a:cxn>
                <a:cxn ang="T14">
                  <a:pos x="T8" y="T9"/>
                </a:cxn>
              </a:cxnLst>
              <a:rect l="T15" t="T16" r="T17" b="T18"/>
              <a:pathLst>
                <a:path w="8" h="3">
                  <a:moveTo>
                    <a:pt x="6" y="1"/>
                  </a:moveTo>
                  <a:cubicBezTo>
                    <a:pt x="7" y="1"/>
                    <a:pt x="8" y="2"/>
                    <a:pt x="8" y="2"/>
                  </a:cubicBezTo>
                  <a:cubicBezTo>
                    <a:pt x="8" y="3"/>
                    <a:pt x="6" y="3"/>
                    <a:pt x="4" y="3"/>
                  </a:cubicBezTo>
                  <a:cubicBezTo>
                    <a:pt x="3" y="2"/>
                    <a:pt x="0" y="2"/>
                    <a:pt x="1" y="1"/>
                  </a:cubicBezTo>
                  <a:cubicBezTo>
                    <a:pt x="2" y="0"/>
                    <a:pt x="4" y="1"/>
                    <a:pt x="6"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69" name="Freeform 826"/>
            <p:cNvSpPr>
              <a:spLocks noChangeAspect="1"/>
            </p:cNvSpPr>
            <p:nvPr/>
          </p:nvSpPr>
          <p:spPr bwMode="auto">
            <a:xfrm>
              <a:off x="2502164" y="2147849"/>
              <a:ext cx="6349" cy="17286"/>
            </a:xfrm>
            <a:custGeom>
              <a:avLst/>
              <a:gdLst>
                <a:gd name="T0" fmla="*/ 2147483647 w 4"/>
                <a:gd name="T1" fmla="*/ 2147483647 h 9"/>
                <a:gd name="T2" fmla="*/ 2147483647 w 4"/>
                <a:gd name="T3" fmla="*/ 2147483647 h 9"/>
                <a:gd name="T4" fmla="*/ 0 w 4"/>
                <a:gd name="T5" fmla="*/ 2147483647 h 9"/>
                <a:gd name="T6" fmla="*/ 2147483647 w 4"/>
                <a:gd name="T7" fmla="*/ 0 h 9"/>
                <a:gd name="T8" fmla="*/ 2147483647 w 4"/>
                <a:gd name="T9" fmla="*/ 2147483647 h 9"/>
                <a:gd name="T10" fmla="*/ 0 60000 65536"/>
                <a:gd name="T11" fmla="*/ 0 60000 65536"/>
                <a:gd name="T12" fmla="*/ 0 60000 65536"/>
                <a:gd name="T13" fmla="*/ 0 60000 65536"/>
                <a:gd name="T14" fmla="*/ 0 60000 65536"/>
                <a:gd name="T15" fmla="*/ 0 w 4"/>
                <a:gd name="T16" fmla="*/ 0 h 9"/>
                <a:gd name="T17" fmla="*/ 4 w 4"/>
                <a:gd name="T18" fmla="*/ 9 h 9"/>
              </a:gdLst>
              <a:ahLst/>
              <a:cxnLst>
                <a:cxn ang="T10">
                  <a:pos x="T0" y="T1"/>
                </a:cxn>
                <a:cxn ang="T11">
                  <a:pos x="T2" y="T3"/>
                </a:cxn>
                <a:cxn ang="T12">
                  <a:pos x="T4" y="T5"/>
                </a:cxn>
                <a:cxn ang="T13">
                  <a:pos x="T6" y="T7"/>
                </a:cxn>
                <a:cxn ang="T14">
                  <a:pos x="T8" y="T9"/>
                </a:cxn>
              </a:cxnLst>
              <a:rect l="T15" t="T16" r="T17" b="T18"/>
              <a:pathLst>
                <a:path w="4" h="9">
                  <a:moveTo>
                    <a:pt x="3" y="5"/>
                  </a:moveTo>
                  <a:cubicBezTo>
                    <a:pt x="4" y="7"/>
                    <a:pt x="3" y="9"/>
                    <a:pt x="2" y="9"/>
                  </a:cubicBezTo>
                  <a:cubicBezTo>
                    <a:pt x="1" y="8"/>
                    <a:pt x="1" y="6"/>
                    <a:pt x="0" y="5"/>
                  </a:cubicBezTo>
                  <a:cubicBezTo>
                    <a:pt x="0" y="3"/>
                    <a:pt x="0" y="0"/>
                    <a:pt x="1" y="0"/>
                  </a:cubicBezTo>
                  <a:cubicBezTo>
                    <a:pt x="3" y="0"/>
                    <a:pt x="3" y="4"/>
                    <a:pt x="3" y="5"/>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70" name="Freeform 827"/>
            <p:cNvSpPr>
              <a:spLocks noChangeAspect="1"/>
            </p:cNvSpPr>
            <p:nvPr/>
          </p:nvSpPr>
          <p:spPr bwMode="auto">
            <a:xfrm>
              <a:off x="2252949" y="2062993"/>
              <a:ext cx="7936" cy="11000"/>
            </a:xfrm>
            <a:custGeom>
              <a:avLst/>
              <a:gdLst>
                <a:gd name="T0" fmla="*/ 2147483647 w 5"/>
                <a:gd name="T1" fmla="*/ 2147483647 h 5"/>
                <a:gd name="T2" fmla="*/ 2147483647 w 5"/>
                <a:gd name="T3" fmla="*/ 2147483647 h 5"/>
                <a:gd name="T4" fmla="*/ 2147483647 w 5"/>
                <a:gd name="T5" fmla="*/ 2147483647 h 5"/>
                <a:gd name="T6" fmla="*/ 2147483647 w 5"/>
                <a:gd name="T7" fmla="*/ 0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4" y="3"/>
                  </a:moveTo>
                  <a:cubicBezTo>
                    <a:pt x="4" y="3"/>
                    <a:pt x="5" y="4"/>
                    <a:pt x="4" y="5"/>
                  </a:cubicBezTo>
                  <a:cubicBezTo>
                    <a:pt x="3" y="5"/>
                    <a:pt x="2" y="4"/>
                    <a:pt x="2" y="3"/>
                  </a:cubicBezTo>
                  <a:cubicBezTo>
                    <a:pt x="1" y="2"/>
                    <a:pt x="0" y="1"/>
                    <a:pt x="1" y="0"/>
                  </a:cubicBezTo>
                  <a:cubicBezTo>
                    <a:pt x="2" y="0"/>
                    <a:pt x="3" y="2"/>
                    <a:pt x="4"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71" name="Freeform 828"/>
            <p:cNvSpPr>
              <a:spLocks noChangeAspect="1"/>
            </p:cNvSpPr>
            <p:nvPr/>
          </p:nvSpPr>
          <p:spPr bwMode="auto">
            <a:xfrm>
              <a:off x="2516450" y="3535414"/>
              <a:ext cx="4762" cy="7857"/>
            </a:xfrm>
            <a:custGeom>
              <a:avLst/>
              <a:gdLst>
                <a:gd name="T0" fmla="*/ 3 w 4"/>
                <a:gd name="T1" fmla="*/ 2 h 4"/>
                <a:gd name="T2" fmla="*/ 4 w 4"/>
                <a:gd name="T3" fmla="*/ 4 h 4"/>
                <a:gd name="T4" fmla="*/ 1 w 4"/>
                <a:gd name="T5" fmla="*/ 3 h 4"/>
                <a:gd name="T6" fmla="*/ 0 w 4"/>
                <a:gd name="T7" fmla="*/ 1 h 4"/>
                <a:gd name="T8" fmla="*/ 3 w 4"/>
                <a:gd name="T9" fmla="*/ 2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3"/>
                    <a:pt x="4" y="4"/>
                    <a:pt x="4" y="4"/>
                  </a:cubicBezTo>
                  <a:cubicBezTo>
                    <a:pt x="3" y="4"/>
                    <a:pt x="2" y="4"/>
                    <a:pt x="1" y="3"/>
                  </a:cubicBezTo>
                  <a:cubicBezTo>
                    <a:pt x="1" y="2"/>
                    <a:pt x="0" y="1"/>
                    <a:pt x="0" y="1"/>
                  </a:cubicBezTo>
                  <a:cubicBezTo>
                    <a:pt x="1" y="0"/>
                    <a:pt x="2" y="2"/>
                    <a:pt x="3"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72" name="Freeform 829"/>
            <p:cNvSpPr>
              <a:spLocks noChangeAspect="1"/>
            </p:cNvSpPr>
            <p:nvPr/>
          </p:nvSpPr>
          <p:spPr bwMode="auto">
            <a:xfrm>
              <a:off x="2521212" y="3507128"/>
              <a:ext cx="12699" cy="10999"/>
            </a:xfrm>
            <a:custGeom>
              <a:avLst/>
              <a:gdLst>
                <a:gd name="T0" fmla="*/ 2147483647 w 6"/>
                <a:gd name="T1" fmla="*/ 2147483647 h 6"/>
                <a:gd name="T2" fmla="*/ 2147483647 w 6"/>
                <a:gd name="T3" fmla="*/ 2147483647 h 6"/>
                <a:gd name="T4" fmla="*/ 2147483647 w 6"/>
                <a:gd name="T5" fmla="*/ 2147483647 h 6"/>
                <a:gd name="T6" fmla="*/ 2147483647 w 6"/>
                <a:gd name="T7" fmla="*/ 0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4" y="3"/>
                  </a:moveTo>
                  <a:cubicBezTo>
                    <a:pt x="5" y="4"/>
                    <a:pt x="6" y="6"/>
                    <a:pt x="6" y="6"/>
                  </a:cubicBezTo>
                  <a:cubicBezTo>
                    <a:pt x="5" y="6"/>
                    <a:pt x="4" y="5"/>
                    <a:pt x="3" y="4"/>
                  </a:cubicBezTo>
                  <a:cubicBezTo>
                    <a:pt x="2" y="3"/>
                    <a:pt x="0" y="0"/>
                    <a:pt x="1" y="0"/>
                  </a:cubicBezTo>
                  <a:cubicBezTo>
                    <a:pt x="2" y="0"/>
                    <a:pt x="3" y="2"/>
                    <a:pt x="4"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73" name="Freeform 830"/>
            <p:cNvSpPr>
              <a:spLocks noChangeAspect="1"/>
            </p:cNvSpPr>
            <p:nvPr/>
          </p:nvSpPr>
          <p:spPr bwMode="auto">
            <a:xfrm>
              <a:off x="2533911" y="3543270"/>
              <a:ext cx="9524" cy="11000"/>
            </a:xfrm>
            <a:custGeom>
              <a:avLst/>
              <a:gdLst>
                <a:gd name="T0" fmla="*/ 2147483647 w 6"/>
                <a:gd name="T1" fmla="*/ 2147483647 h 6"/>
                <a:gd name="T2" fmla="*/ 2147483647 w 6"/>
                <a:gd name="T3" fmla="*/ 2147483647 h 6"/>
                <a:gd name="T4" fmla="*/ 2147483647 w 6"/>
                <a:gd name="T5" fmla="*/ 2147483647 h 6"/>
                <a:gd name="T6" fmla="*/ 2147483647 w 6"/>
                <a:gd name="T7" fmla="*/ 0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4" y="3"/>
                  </a:moveTo>
                  <a:cubicBezTo>
                    <a:pt x="5" y="4"/>
                    <a:pt x="6" y="6"/>
                    <a:pt x="5" y="6"/>
                  </a:cubicBezTo>
                  <a:cubicBezTo>
                    <a:pt x="4" y="6"/>
                    <a:pt x="3" y="5"/>
                    <a:pt x="2" y="3"/>
                  </a:cubicBezTo>
                  <a:cubicBezTo>
                    <a:pt x="1" y="2"/>
                    <a:pt x="0" y="0"/>
                    <a:pt x="1" y="0"/>
                  </a:cubicBezTo>
                  <a:cubicBezTo>
                    <a:pt x="1" y="0"/>
                    <a:pt x="3" y="2"/>
                    <a:pt x="4"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74" name="Freeform 831"/>
            <p:cNvSpPr>
              <a:spLocks noChangeAspect="1"/>
            </p:cNvSpPr>
            <p:nvPr/>
          </p:nvSpPr>
          <p:spPr bwMode="auto">
            <a:xfrm>
              <a:off x="2387874" y="3659555"/>
              <a:ext cx="7937" cy="3143"/>
            </a:xfrm>
            <a:custGeom>
              <a:avLst/>
              <a:gdLst>
                <a:gd name="T0" fmla="*/ 2147483647 w 5"/>
                <a:gd name="T1" fmla="*/ 0 h 2"/>
                <a:gd name="T2" fmla="*/ 2147483647 w 5"/>
                <a:gd name="T3" fmla="*/ 2147483647 h 2"/>
                <a:gd name="T4" fmla="*/ 2147483647 w 5"/>
                <a:gd name="T5" fmla="*/ 2147483647 h 2"/>
                <a:gd name="T6" fmla="*/ 0 w 5"/>
                <a:gd name="T7" fmla="*/ 0 h 2"/>
                <a:gd name="T8" fmla="*/ 2147483647 w 5"/>
                <a:gd name="T9" fmla="*/ 0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0"/>
                  </a:moveTo>
                  <a:cubicBezTo>
                    <a:pt x="4" y="0"/>
                    <a:pt x="5" y="1"/>
                    <a:pt x="5" y="1"/>
                  </a:cubicBezTo>
                  <a:cubicBezTo>
                    <a:pt x="4" y="2"/>
                    <a:pt x="3" y="2"/>
                    <a:pt x="2" y="2"/>
                  </a:cubicBezTo>
                  <a:cubicBezTo>
                    <a:pt x="1" y="1"/>
                    <a:pt x="0" y="1"/>
                    <a:pt x="0" y="0"/>
                  </a:cubicBezTo>
                  <a:cubicBezTo>
                    <a:pt x="0" y="0"/>
                    <a:pt x="2" y="0"/>
                    <a:pt x="3"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75" name="Freeform 832"/>
            <p:cNvSpPr>
              <a:spLocks noChangeAspect="1"/>
            </p:cNvSpPr>
            <p:nvPr/>
          </p:nvSpPr>
          <p:spPr bwMode="auto">
            <a:xfrm>
              <a:off x="2273584" y="3736555"/>
              <a:ext cx="7937" cy="6286"/>
            </a:xfrm>
            <a:custGeom>
              <a:avLst/>
              <a:gdLst>
                <a:gd name="T0" fmla="*/ 2147483647 w 5"/>
                <a:gd name="T1" fmla="*/ 2147483647 h 3"/>
                <a:gd name="T2" fmla="*/ 2147483647 w 5"/>
                <a:gd name="T3" fmla="*/ 2147483647 h 3"/>
                <a:gd name="T4" fmla="*/ 2147483647 w 5"/>
                <a:gd name="T5" fmla="*/ 2147483647 h 3"/>
                <a:gd name="T6" fmla="*/ 0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1"/>
                  </a:moveTo>
                  <a:cubicBezTo>
                    <a:pt x="3" y="1"/>
                    <a:pt x="4" y="0"/>
                    <a:pt x="5" y="1"/>
                  </a:cubicBezTo>
                  <a:cubicBezTo>
                    <a:pt x="5" y="1"/>
                    <a:pt x="4" y="2"/>
                    <a:pt x="3" y="2"/>
                  </a:cubicBezTo>
                  <a:cubicBezTo>
                    <a:pt x="2" y="3"/>
                    <a:pt x="1" y="3"/>
                    <a:pt x="0" y="3"/>
                  </a:cubicBezTo>
                  <a:cubicBezTo>
                    <a:pt x="0" y="2"/>
                    <a:pt x="2" y="1"/>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76" name="Freeform 833"/>
            <p:cNvSpPr>
              <a:spLocks noChangeAspect="1"/>
            </p:cNvSpPr>
            <p:nvPr/>
          </p:nvSpPr>
          <p:spPr bwMode="auto">
            <a:xfrm>
              <a:off x="2271997" y="3628127"/>
              <a:ext cx="6349" cy="4715"/>
            </a:xfrm>
            <a:custGeom>
              <a:avLst/>
              <a:gdLst>
                <a:gd name="T0" fmla="*/ 2147483647 w 4"/>
                <a:gd name="T1" fmla="*/ 2147483647 h 3"/>
                <a:gd name="T2" fmla="*/ 2147483647 w 4"/>
                <a:gd name="T3" fmla="*/ 0 h 3"/>
                <a:gd name="T4" fmla="*/ 2147483647 w 4"/>
                <a:gd name="T5" fmla="*/ 2147483647 h 3"/>
                <a:gd name="T6" fmla="*/ 0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1"/>
                  </a:moveTo>
                  <a:cubicBezTo>
                    <a:pt x="2" y="0"/>
                    <a:pt x="3" y="0"/>
                    <a:pt x="4" y="0"/>
                  </a:cubicBezTo>
                  <a:cubicBezTo>
                    <a:pt x="4" y="1"/>
                    <a:pt x="3" y="2"/>
                    <a:pt x="2" y="2"/>
                  </a:cubicBezTo>
                  <a:cubicBezTo>
                    <a:pt x="2" y="3"/>
                    <a:pt x="0" y="3"/>
                    <a:pt x="0" y="3"/>
                  </a:cubicBezTo>
                  <a:cubicBezTo>
                    <a:pt x="0" y="2"/>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77" name="Freeform 834"/>
            <p:cNvSpPr>
              <a:spLocks noChangeAspect="1"/>
            </p:cNvSpPr>
            <p:nvPr/>
          </p:nvSpPr>
          <p:spPr bwMode="auto">
            <a:xfrm>
              <a:off x="2246599" y="3705127"/>
              <a:ext cx="6349" cy="7857"/>
            </a:xfrm>
            <a:custGeom>
              <a:avLst/>
              <a:gdLst>
                <a:gd name="T0" fmla="*/ 2147483647 w 3"/>
                <a:gd name="T1" fmla="*/ 2147483647 h 4"/>
                <a:gd name="T2" fmla="*/ 2147483647 w 3"/>
                <a:gd name="T3" fmla="*/ 2147483647 h 4"/>
                <a:gd name="T4" fmla="*/ 2147483647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1"/>
                  </a:moveTo>
                  <a:cubicBezTo>
                    <a:pt x="2" y="1"/>
                    <a:pt x="3" y="0"/>
                    <a:pt x="3" y="1"/>
                  </a:cubicBezTo>
                  <a:cubicBezTo>
                    <a:pt x="3" y="1"/>
                    <a:pt x="3" y="2"/>
                    <a:pt x="2" y="2"/>
                  </a:cubicBezTo>
                  <a:cubicBezTo>
                    <a:pt x="2" y="3"/>
                    <a:pt x="1" y="4"/>
                    <a:pt x="1" y="3"/>
                  </a:cubicBezTo>
                  <a:cubicBezTo>
                    <a:pt x="0" y="3"/>
                    <a:pt x="1" y="2"/>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78" name="Freeform 835"/>
            <p:cNvSpPr>
              <a:spLocks noChangeAspect="1"/>
            </p:cNvSpPr>
            <p:nvPr/>
          </p:nvSpPr>
          <p:spPr bwMode="auto">
            <a:xfrm>
              <a:off x="2578357" y="3566842"/>
              <a:ext cx="12699" cy="4714"/>
            </a:xfrm>
            <a:custGeom>
              <a:avLst/>
              <a:gdLst>
                <a:gd name="T0" fmla="*/ 2147483647 w 8"/>
                <a:gd name="T1" fmla="*/ 2147483647 h 2"/>
                <a:gd name="T2" fmla="*/ 2147483647 w 8"/>
                <a:gd name="T3" fmla="*/ 2147483647 h 2"/>
                <a:gd name="T4" fmla="*/ 2147483647 w 8"/>
                <a:gd name="T5" fmla="*/ 2147483647 h 2"/>
                <a:gd name="T6" fmla="*/ 0 w 8"/>
                <a:gd name="T7" fmla="*/ 2147483647 h 2"/>
                <a:gd name="T8" fmla="*/ 2147483647 w 8"/>
                <a:gd name="T9" fmla="*/ 2147483647 h 2"/>
                <a:gd name="T10" fmla="*/ 0 60000 65536"/>
                <a:gd name="T11" fmla="*/ 0 60000 65536"/>
                <a:gd name="T12" fmla="*/ 0 60000 65536"/>
                <a:gd name="T13" fmla="*/ 0 60000 65536"/>
                <a:gd name="T14" fmla="*/ 0 60000 65536"/>
                <a:gd name="T15" fmla="*/ 0 w 8"/>
                <a:gd name="T16" fmla="*/ 0 h 2"/>
                <a:gd name="T17" fmla="*/ 8 w 8"/>
                <a:gd name="T18" fmla="*/ 2 h 2"/>
              </a:gdLst>
              <a:ahLst/>
              <a:cxnLst>
                <a:cxn ang="T10">
                  <a:pos x="T0" y="T1"/>
                </a:cxn>
                <a:cxn ang="T11">
                  <a:pos x="T2" y="T3"/>
                </a:cxn>
                <a:cxn ang="T12">
                  <a:pos x="T4" y="T5"/>
                </a:cxn>
                <a:cxn ang="T13">
                  <a:pos x="T6" y="T7"/>
                </a:cxn>
                <a:cxn ang="T14">
                  <a:pos x="T8" y="T9"/>
                </a:cxn>
              </a:cxnLst>
              <a:rect l="T15" t="T16" r="T17" b="T18"/>
              <a:pathLst>
                <a:path w="8" h="2">
                  <a:moveTo>
                    <a:pt x="5" y="1"/>
                  </a:moveTo>
                  <a:cubicBezTo>
                    <a:pt x="6" y="1"/>
                    <a:pt x="8" y="1"/>
                    <a:pt x="8" y="2"/>
                  </a:cubicBezTo>
                  <a:cubicBezTo>
                    <a:pt x="7" y="2"/>
                    <a:pt x="5" y="2"/>
                    <a:pt x="4" y="2"/>
                  </a:cubicBezTo>
                  <a:cubicBezTo>
                    <a:pt x="3" y="2"/>
                    <a:pt x="0" y="2"/>
                    <a:pt x="0" y="1"/>
                  </a:cubicBezTo>
                  <a:cubicBezTo>
                    <a:pt x="1" y="0"/>
                    <a:pt x="4" y="0"/>
                    <a:pt x="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79" name="Freeform 836"/>
            <p:cNvSpPr>
              <a:spLocks noChangeAspect="1"/>
            </p:cNvSpPr>
            <p:nvPr/>
          </p:nvSpPr>
          <p:spPr bwMode="auto">
            <a:xfrm>
              <a:off x="2554547" y="3565270"/>
              <a:ext cx="7936" cy="14143"/>
            </a:xfrm>
            <a:custGeom>
              <a:avLst/>
              <a:gdLst>
                <a:gd name="T0" fmla="*/ 2147483647 w 5"/>
                <a:gd name="T1" fmla="*/ 2147483647 h 7"/>
                <a:gd name="T2" fmla="*/ 2147483647 w 5"/>
                <a:gd name="T3" fmla="*/ 0 h 7"/>
                <a:gd name="T4" fmla="*/ 2147483647 w 5"/>
                <a:gd name="T5" fmla="*/ 2147483647 h 7"/>
                <a:gd name="T6" fmla="*/ 0 w 5"/>
                <a:gd name="T7" fmla="*/ 2147483647 h 7"/>
                <a:gd name="T8" fmla="*/ 2147483647 w 5"/>
                <a:gd name="T9" fmla="*/ 2147483647 h 7"/>
                <a:gd name="T10" fmla="*/ 0 60000 65536"/>
                <a:gd name="T11" fmla="*/ 0 60000 65536"/>
                <a:gd name="T12" fmla="*/ 0 60000 65536"/>
                <a:gd name="T13" fmla="*/ 0 60000 65536"/>
                <a:gd name="T14" fmla="*/ 0 60000 65536"/>
                <a:gd name="T15" fmla="*/ 0 w 5"/>
                <a:gd name="T16" fmla="*/ 0 h 7"/>
                <a:gd name="T17" fmla="*/ 5 w 5"/>
                <a:gd name="T18" fmla="*/ 7 h 7"/>
              </a:gdLst>
              <a:ahLst/>
              <a:cxnLst>
                <a:cxn ang="T10">
                  <a:pos x="T0" y="T1"/>
                </a:cxn>
                <a:cxn ang="T11">
                  <a:pos x="T2" y="T3"/>
                </a:cxn>
                <a:cxn ang="T12">
                  <a:pos x="T4" y="T5"/>
                </a:cxn>
                <a:cxn ang="T13">
                  <a:pos x="T6" y="T7"/>
                </a:cxn>
                <a:cxn ang="T14">
                  <a:pos x="T8" y="T9"/>
                </a:cxn>
              </a:cxnLst>
              <a:rect l="T15" t="T16" r="T17" b="T18"/>
              <a:pathLst>
                <a:path w="5" h="7">
                  <a:moveTo>
                    <a:pt x="3" y="2"/>
                  </a:moveTo>
                  <a:cubicBezTo>
                    <a:pt x="4" y="1"/>
                    <a:pt x="5" y="0"/>
                    <a:pt x="5" y="0"/>
                  </a:cubicBezTo>
                  <a:cubicBezTo>
                    <a:pt x="5" y="1"/>
                    <a:pt x="4" y="2"/>
                    <a:pt x="3" y="3"/>
                  </a:cubicBezTo>
                  <a:cubicBezTo>
                    <a:pt x="3" y="5"/>
                    <a:pt x="1" y="7"/>
                    <a:pt x="0" y="6"/>
                  </a:cubicBezTo>
                  <a:cubicBezTo>
                    <a:pt x="0" y="5"/>
                    <a:pt x="2" y="3"/>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80" name="Freeform 837"/>
            <p:cNvSpPr>
              <a:spLocks noChangeAspect="1"/>
            </p:cNvSpPr>
            <p:nvPr/>
          </p:nvSpPr>
          <p:spPr bwMode="auto">
            <a:xfrm>
              <a:off x="2837097" y="3785269"/>
              <a:ext cx="7936" cy="9429"/>
            </a:xfrm>
            <a:custGeom>
              <a:avLst/>
              <a:gdLst>
                <a:gd name="T0" fmla="*/ 3 w 4"/>
                <a:gd name="T1" fmla="*/ 3 h 5"/>
                <a:gd name="T2" fmla="*/ 4 w 4"/>
                <a:gd name="T3" fmla="*/ 5 h 5"/>
                <a:gd name="T4" fmla="*/ 2 w 4"/>
                <a:gd name="T5" fmla="*/ 3 h 5"/>
                <a:gd name="T6" fmla="*/ 1 w 4"/>
                <a:gd name="T7" fmla="*/ 0 h 5"/>
                <a:gd name="T8" fmla="*/ 3 w 4"/>
                <a:gd name="T9" fmla="*/ 3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4" y="4"/>
                    <a:pt x="4" y="5"/>
                    <a:pt x="4" y="5"/>
                  </a:cubicBezTo>
                  <a:cubicBezTo>
                    <a:pt x="3" y="5"/>
                    <a:pt x="2" y="4"/>
                    <a:pt x="2" y="3"/>
                  </a:cubicBezTo>
                  <a:cubicBezTo>
                    <a:pt x="1" y="2"/>
                    <a:pt x="0" y="1"/>
                    <a:pt x="1" y="0"/>
                  </a:cubicBezTo>
                  <a:cubicBezTo>
                    <a:pt x="2" y="0"/>
                    <a:pt x="3" y="2"/>
                    <a:pt x="3"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81" name="Freeform 838"/>
            <p:cNvSpPr>
              <a:spLocks noChangeAspect="1"/>
            </p:cNvSpPr>
            <p:nvPr/>
          </p:nvSpPr>
          <p:spPr bwMode="auto">
            <a:xfrm>
              <a:off x="2824398" y="3741269"/>
              <a:ext cx="1587" cy="11000"/>
            </a:xfrm>
            <a:custGeom>
              <a:avLst/>
              <a:gdLst>
                <a:gd name="T0" fmla="*/ 2147483647 w 1"/>
                <a:gd name="T1" fmla="*/ 2147483647 h 6"/>
                <a:gd name="T2" fmla="*/ 0 w 1"/>
                <a:gd name="T3" fmla="*/ 2147483647 h 6"/>
                <a:gd name="T4" fmla="*/ 0 w 1"/>
                <a:gd name="T5" fmla="*/ 2147483647 h 6"/>
                <a:gd name="T6" fmla="*/ 0 w 1"/>
                <a:gd name="T7" fmla="*/ 0 h 6"/>
                <a:gd name="T8" fmla="*/ 2147483647 w 1"/>
                <a:gd name="T9" fmla="*/ 2147483647 h 6"/>
                <a:gd name="T10" fmla="*/ 0 60000 65536"/>
                <a:gd name="T11" fmla="*/ 0 60000 65536"/>
                <a:gd name="T12" fmla="*/ 0 60000 65536"/>
                <a:gd name="T13" fmla="*/ 0 60000 65536"/>
                <a:gd name="T14" fmla="*/ 0 60000 65536"/>
                <a:gd name="T15" fmla="*/ 0 w 1"/>
                <a:gd name="T16" fmla="*/ 0 h 6"/>
                <a:gd name="T17" fmla="*/ 1 w 1"/>
                <a:gd name="T18" fmla="*/ 6 h 6"/>
              </a:gdLst>
              <a:ahLst/>
              <a:cxnLst>
                <a:cxn ang="T10">
                  <a:pos x="T0" y="T1"/>
                </a:cxn>
                <a:cxn ang="T11">
                  <a:pos x="T2" y="T3"/>
                </a:cxn>
                <a:cxn ang="T12">
                  <a:pos x="T4" y="T5"/>
                </a:cxn>
                <a:cxn ang="T13">
                  <a:pos x="T6" y="T7"/>
                </a:cxn>
                <a:cxn ang="T14">
                  <a:pos x="T8" y="T9"/>
                </a:cxn>
              </a:cxnLst>
              <a:rect l="T15" t="T16" r="T17" b="T18"/>
              <a:pathLst>
                <a:path w="1" h="6">
                  <a:moveTo>
                    <a:pt x="1" y="4"/>
                  </a:moveTo>
                  <a:cubicBezTo>
                    <a:pt x="1" y="5"/>
                    <a:pt x="1" y="6"/>
                    <a:pt x="0" y="6"/>
                  </a:cubicBezTo>
                  <a:cubicBezTo>
                    <a:pt x="0" y="6"/>
                    <a:pt x="0" y="4"/>
                    <a:pt x="0" y="3"/>
                  </a:cubicBezTo>
                  <a:cubicBezTo>
                    <a:pt x="0" y="2"/>
                    <a:pt x="0" y="0"/>
                    <a:pt x="0" y="0"/>
                  </a:cubicBezTo>
                  <a:cubicBezTo>
                    <a:pt x="1" y="1"/>
                    <a:pt x="1" y="3"/>
                    <a:pt x="1"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82" name="Freeform 839"/>
            <p:cNvSpPr>
              <a:spLocks noChangeAspect="1"/>
            </p:cNvSpPr>
            <p:nvPr/>
          </p:nvSpPr>
          <p:spPr bwMode="auto">
            <a:xfrm>
              <a:off x="2838683" y="3805698"/>
              <a:ext cx="3175" cy="9429"/>
            </a:xfrm>
            <a:custGeom>
              <a:avLst/>
              <a:gdLst>
                <a:gd name="T0" fmla="*/ 2147483647 w 1"/>
                <a:gd name="T1" fmla="*/ 2147483647 h 5"/>
                <a:gd name="T2" fmla="*/ 0 w 1"/>
                <a:gd name="T3" fmla="*/ 2147483647 h 5"/>
                <a:gd name="T4" fmla="*/ 0 w 1"/>
                <a:gd name="T5" fmla="*/ 2147483647 h 5"/>
                <a:gd name="T6" fmla="*/ 2147483647 w 1"/>
                <a:gd name="T7" fmla="*/ 0 h 5"/>
                <a:gd name="T8" fmla="*/ 2147483647 w 1"/>
                <a:gd name="T9" fmla="*/ 2147483647 h 5"/>
                <a:gd name="T10" fmla="*/ 0 60000 65536"/>
                <a:gd name="T11" fmla="*/ 0 60000 65536"/>
                <a:gd name="T12" fmla="*/ 0 60000 65536"/>
                <a:gd name="T13" fmla="*/ 0 60000 65536"/>
                <a:gd name="T14" fmla="*/ 0 60000 65536"/>
                <a:gd name="T15" fmla="*/ 0 w 1"/>
                <a:gd name="T16" fmla="*/ 0 h 5"/>
                <a:gd name="T17" fmla="*/ 1 w 1"/>
                <a:gd name="T18" fmla="*/ 5 h 5"/>
              </a:gdLst>
              <a:ahLst/>
              <a:cxnLst>
                <a:cxn ang="T10">
                  <a:pos x="T0" y="T1"/>
                </a:cxn>
                <a:cxn ang="T11">
                  <a:pos x="T2" y="T3"/>
                </a:cxn>
                <a:cxn ang="T12">
                  <a:pos x="T4" y="T5"/>
                </a:cxn>
                <a:cxn ang="T13">
                  <a:pos x="T6" y="T7"/>
                </a:cxn>
                <a:cxn ang="T14">
                  <a:pos x="T8" y="T9"/>
                </a:cxn>
              </a:cxnLst>
              <a:rect l="T15" t="T16" r="T17" b="T18"/>
              <a:pathLst>
                <a:path w="1" h="5">
                  <a:moveTo>
                    <a:pt x="1" y="3"/>
                  </a:moveTo>
                  <a:cubicBezTo>
                    <a:pt x="1" y="4"/>
                    <a:pt x="1" y="5"/>
                    <a:pt x="0" y="5"/>
                  </a:cubicBezTo>
                  <a:cubicBezTo>
                    <a:pt x="0" y="5"/>
                    <a:pt x="0" y="4"/>
                    <a:pt x="0" y="3"/>
                  </a:cubicBezTo>
                  <a:cubicBezTo>
                    <a:pt x="0" y="2"/>
                    <a:pt x="0" y="0"/>
                    <a:pt x="1" y="0"/>
                  </a:cubicBezTo>
                  <a:cubicBezTo>
                    <a:pt x="1" y="0"/>
                    <a:pt x="1" y="2"/>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83" name="Freeform 840"/>
            <p:cNvSpPr>
              <a:spLocks noChangeAspect="1"/>
            </p:cNvSpPr>
            <p:nvPr/>
          </p:nvSpPr>
          <p:spPr bwMode="auto">
            <a:xfrm>
              <a:off x="2654550" y="3857554"/>
              <a:ext cx="11112" cy="4715"/>
            </a:xfrm>
            <a:custGeom>
              <a:avLst/>
              <a:gdLst>
                <a:gd name="T0" fmla="*/ 2147483647 w 6"/>
                <a:gd name="T1" fmla="*/ 2147483647 h 3"/>
                <a:gd name="T2" fmla="*/ 2147483647 w 6"/>
                <a:gd name="T3" fmla="*/ 2147483647 h 3"/>
                <a:gd name="T4" fmla="*/ 2147483647 w 6"/>
                <a:gd name="T5" fmla="*/ 2147483647 h 3"/>
                <a:gd name="T6" fmla="*/ 0 w 6"/>
                <a:gd name="T7" fmla="*/ 2147483647 h 3"/>
                <a:gd name="T8" fmla="*/ 2147483647 w 6"/>
                <a:gd name="T9" fmla="*/ 214748364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4" y="1"/>
                  </a:moveTo>
                  <a:cubicBezTo>
                    <a:pt x="5" y="2"/>
                    <a:pt x="6" y="2"/>
                    <a:pt x="6" y="3"/>
                  </a:cubicBezTo>
                  <a:cubicBezTo>
                    <a:pt x="5" y="3"/>
                    <a:pt x="4" y="3"/>
                    <a:pt x="3" y="3"/>
                  </a:cubicBezTo>
                  <a:cubicBezTo>
                    <a:pt x="2" y="2"/>
                    <a:pt x="0" y="1"/>
                    <a:pt x="0" y="1"/>
                  </a:cubicBezTo>
                  <a:cubicBezTo>
                    <a:pt x="1" y="0"/>
                    <a:pt x="3" y="1"/>
                    <a:pt x="4"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84" name="Freeform 841"/>
            <p:cNvSpPr>
              <a:spLocks noChangeAspect="1"/>
            </p:cNvSpPr>
            <p:nvPr/>
          </p:nvSpPr>
          <p:spPr bwMode="auto">
            <a:xfrm>
              <a:off x="3054564" y="4198553"/>
              <a:ext cx="7937" cy="9429"/>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2" y="4"/>
                  </a:moveTo>
                  <a:cubicBezTo>
                    <a:pt x="2" y="4"/>
                    <a:pt x="1" y="5"/>
                    <a:pt x="1" y="5"/>
                  </a:cubicBezTo>
                  <a:cubicBezTo>
                    <a:pt x="0" y="4"/>
                    <a:pt x="1" y="3"/>
                    <a:pt x="1" y="3"/>
                  </a:cubicBezTo>
                  <a:cubicBezTo>
                    <a:pt x="2" y="2"/>
                    <a:pt x="3" y="0"/>
                    <a:pt x="4" y="1"/>
                  </a:cubicBezTo>
                  <a:cubicBezTo>
                    <a:pt x="4" y="2"/>
                    <a:pt x="3" y="3"/>
                    <a:pt x="2"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85" name="Freeform 842"/>
            <p:cNvSpPr>
              <a:spLocks noChangeAspect="1"/>
            </p:cNvSpPr>
            <p:nvPr/>
          </p:nvSpPr>
          <p:spPr bwMode="auto">
            <a:xfrm>
              <a:off x="3054564" y="4192267"/>
              <a:ext cx="7937" cy="10999"/>
            </a:xfrm>
            <a:custGeom>
              <a:avLst/>
              <a:gdLst>
                <a:gd name="T0" fmla="*/ 2147483647 w 5"/>
                <a:gd name="T1" fmla="*/ 2147483647 h 6"/>
                <a:gd name="T2" fmla="*/ 2147483647 w 5"/>
                <a:gd name="T3" fmla="*/ 2147483647 h 6"/>
                <a:gd name="T4" fmla="*/ 2147483647 w 5"/>
                <a:gd name="T5" fmla="*/ 2147483647 h 6"/>
                <a:gd name="T6" fmla="*/ 2147483647 w 5"/>
                <a:gd name="T7" fmla="*/ 2147483647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3" y="4"/>
                  </a:moveTo>
                  <a:cubicBezTo>
                    <a:pt x="2" y="5"/>
                    <a:pt x="1" y="6"/>
                    <a:pt x="1" y="5"/>
                  </a:cubicBezTo>
                  <a:cubicBezTo>
                    <a:pt x="0" y="4"/>
                    <a:pt x="1" y="3"/>
                    <a:pt x="2" y="3"/>
                  </a:cubicBezTo>
                  <a:cubicBezTo>
                    <a:pt x="2" y="2"/>
                    <a:pt x="4" y="0"/>
                    <a:pt x="4" y="1"/>
                  </a:cubicBezTo>
                  <a:cubicBezTo>
                    <a:pt x="5" y="2"/>
                    <a:pt x="4" y="3"/>
                    <a:pt x="3"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86" name="Freeform 843"/>
            <p:cNvSpPr>
              <a:spLocks noChangeAspect="1"/>
            </p:cNvSpPr>
            <p:nvPr/>
          </p:nvSpPr>
          <p:spPr bwMode="auto">
            <a:xfrm>
              <a:off x="3068851" y="4129410"/>
              <a:ext cx="4762" cy="7857"/>
            </a:xfrm>
            <a:custGeom>
              <a:avLst/>
              <a:gdLst>
                <a:gd name="T0" fmla="*/ 2147483647 w 3"/>
                <a:gd name="T1" fmla="*/ 2147483647 h 4"/>
                <a:gd name="T2" fmla="*/ 2147483647 w 3"/>
                <a:gd name="T3" fmla="*/ 2147483647 h 4"/>
                <a:gd name="T4" fmla="*/ 2147483647 w 3"/>
                <a:gd name="T5" fmla="*/ 2147483647 h 4"/>
                <a:gd name="T6" fmla="*/ 0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3"/>
                    <a:pt x="3" y="4"/>
                    <a:pt x="3" y="4"/>
                  </a:cubicBezTo>
                  <a:cubicBezTo>
                    <a:pt x="2" y="4"/>
                    <a:pt x="1" y="3"/>
                    <a:pt x="1" y="3"/>
                  </a:cubicBezTo>
                  <a:cubicBezTo>
                    <a:pt x="1" y="2"/>
                    <a:pt x="0" y="0"/>
                    <a:pt x="0" y="0"/>
                  </a:cubicBezTo>
                  <a:cubicBezTo>
                    <a:pt x="1"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87" name="Freeform 844"/>
            <p:cNvSpPr>
              <a:spLocks noChangeAspect="1"/>
            </p:cNvSpPr>
            <p:nvPr/>
          </p:nvSpPr>
          <p:spPr bwMode="auto">
            <a:xfrm>
              <a:off x="2197391" y="4209552"/>
              <a:ext cx="6349" cy="7858"/>
            </a:xfrm>
            <a:custGeom>
              <a:avLst/>
              <a:gdLst>
                <a:gd name="T0" fmla="*/ 2 w 4"/>
                <a:gd name="T1" fmla="*/ 3 h 4"/>
                <a:gd name="T2" fmla="*/ 0 w 4"/>
                <a:gd name="T3" fmla="*/ 3 h 4"/>
                <a:gd name="T4" fmla="*/ 1 w 4"/>
                <a:gd name="T5" fmla="*/ 2 h 4"/>
                <a:gd name="T6" fmla="*/ 4 w 4"/>
                <a:gd name="T7" fmla="*/ 1 h 4"/>
                <a:gd name="T8" fmla="*/ 2 w 4"/>
                <a:gd name="T9" fmla="*/ 3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3"/>
                  </a:cubicBezTo>
                  <a:cubicBezTo>
                    <a:pt x="0" y="3"/>
                    <a:pt x="1" y="2"/>
                    <a:pt x="1" y="2"/>
                  </a:cubicBezTo>
                  <a:cubicBezTo>
                    <a:pt x="2" y="1"/>
                    <a:pt x="4" y="0"/>
                    <a:pt x="4" y="1"/>
                  </a:cubicBezTo>
                  <a:cubicBezTo>
                    <a:pt x="4" y="2"/>
                    <a:pt x="3" y="3"/>
                    <a:pt x="2"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88" name="Freeform 845"/>
            <p:cNvSpPr>
              <a:spLocks noChangeAspect="1"/>
            </p:cNvSpPr>
            <p:nvPr/>
          </p:nvSpPr>
          <p:spPr bwMode="auto">
            <a:xfrm>
              <a:off x="2619628" y="5507545"/>
              <a:ext cx="3175" cy="9429"/>
            </a:xfrm>
            <a:custGeom>
              <a:avLst/>
              <a:gdLst>
                <a:gd name="T0" fmla="*/ 2147483647 w 2"/>
                <a:gd name="T1" fmla="*/ 2147483647 h 5"/>
                <a:gd name="T2" fmla="*/ 2147483647 w 2"/>
                <a:gd name="T3" fmla="*/ 2147483647 h 5"/>
                <a:gd name="T4" fmla="*/ 0 w 2"/>
                <a:gd name="T5" fmla="*/ 2147483647 h 5"/>
                <a:gd name="T6" fmla="*/ 0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2" y="5"/>
                  </a:cubicBezTo>
                  <a:cubicBezTo>
                    <a:pt x="1" y="5"/>
                    <a:pt x="0" y="4"/>
                    <a:pt x="0" y="3"/>
                  </a:cubicBezTo>
                  <a:cubicBezTo>
                    <a:pt x="0" y="2"/>
                    <a:pt x="0" y="0"/>
                    <a:pt x="0" y="0"/>
                  </a:cubicBezTo>
                  <a:cubicBezTo>
                    <a:pt x="1" y="0"/>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89" name="Freeform 846"/>
            <p:cNvSpPr>
              <a:spLocks noChangeAspect="1"/>
            </p:cNvSpPr>
            <p:nvPr/>
          </p:nvSpPr>
          <p:spPr bwMode="auto">
            <a:xfrm>
              <a:off x="2619628" y="5454117"/>
              <a:ext cx="6349" cy="4715"/>
            </a:xfrm>
            <a:custGeom>
              <a:avLst/>
              <a:gdLst>
                <a:gd name="T0" fmla="*/ 2147483647 w 4"/>
                <a:gd name="T1" fmla="*/ 2147483647 h 3"/>
                <a:gd name="T2" fmla="*/ 0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3"/>
                  </a:moveTo>
                  <a:cubicBezTo>
                    <a:pt x="1" y="3"/>
                    <a:pt x="0" y="3"/>
                    <a:pt x="0" y="3"/>
                  </a:cubicBezTo>
                  <a:cubicBezTo>
                    <a:pt x="0" y="2"/>
                    <a:pt x="1" y="1"/>
                    <a:pt x="1" y="1"/>
                  </a:cubicBezTo>
                  <a:cubicBezTo>
                    <a:pt x="2" y="1"/>
                    <a:pt x="4" y="0"/>
                    <a:pt x="4" y="1"/>
                  </a:cubicBezTo>
                  <a:cubicBezTo>
                    <a:pt x="4" y="2"/>
                    <a:pt x="3"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90" name="Freeform 847"/>
            <p:cNvSpPr>
              <a:spLocks noChangeAspect="1"/>
            </p:cNvSpPr>
            <p:nvPr/>
          </p:nvSpPr>
          <p:spPr bwMode="auto">
            <a:xfrm>
              <a:off x="2610104" y="5449403"/>
              <a:ext cx="9524" cy="9429"/>
            </a:xfrm>
            <a:custGeom>
              <a:avLst/>
              <a:gdLst>
                <a:gd name="T0" fmla="*/ 2147483647 w 5"/>
                <a:gd name="T1" fmla="*/ 2147483647 h 5"/>
                <a:gd name="T2" fmla="*/ 0 w 5"/>
                <a:gd name="T3" fmla="*/ 2147483647 h 5"/>
                <a:gd name="T4" fmla="*/ 2147483647 w 5"/>
                <a:gd name="T5" fmla="*/ 2147483647 h 5"/>
                <a:gd name="T6" fmla="*/ 2147483647 w 5"/>
                <a:gd name="T7" fmla="*/ 2147483647 h 5"/>
                <a:gd name="T8" fmla="*/ 2147483647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2" y="4"/>
                  </a:moveTo>
                  <a:cubicBezTo>
                    <a:pt x="2" y="4"/>
                    <a:pt x="0" y="5"/>
                    <a:pt x="0" y="4"/>
                  </a:cubicBezTo>
                  <a:cubicBezTo>
                    <a:pt x="0" y="3"/>
                    <a:pt x="1" y="2"/>
                    <a:pt x="2" y="2"/>
                  </a:cubicBezTo>
                  <a:cubicBezTo>
                    <a:pt x="3" y="1"/>
                    <a:pt x="5" y="0"/>
                    <a:pt x="5" y="1"/>
                  </a:cubicBezTo>
                  <a:cubicBezTo>
                    <a:pt x="5" y="2"/>
                    <a:pt x="4" y="3"/>
                    <a:pt x="2"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91" name="Freeform 848"/>
            <p:cNvSpPr>
              <a:spLocks noChangeAspect="1"/>
            </p:cNvSpPr>
            <p:nvPr/>
          </p:nvSpPr>
          <p:spPr bwMode="auto">
            <a:xfrm>
              <a:off x="2614866" y="5582973"/>
              <a:ext cx="6349" cy="9429"/>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3" y="3"/>
                    <a:pt x="4" y="4"/>
                    <a:pt x="3" y="5"/>
                  </a:cubicBezTo>
                  <a:cubicBezTo>
                    <a:pt x="2" y="5"/>
                    <a:pt x="2" y="4"/>
                    <a:pt x="1" y="3"/>
                  </a:cubicBezTo>
                  <a:cubicBezTo>
                    <a:pt x="1" y="2"/>
                    <a:pt x="0" y="1"/>
                    <a:pt x="1" y="1"/>
                  </a:cubicBezTo>
                  <a:cubicBezTo>
                    <a:pt x="2" y="0"/>
                    <a:pt x="2" y="2"/>
                    <a:pt x="3"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92" name="Freeform 849"/>
            <p:cNvSpPr>
              <a:spLocks noChangeAspect="1"/>
            </p:cNvSpPr>
            <p:nvPr/>
          </p:nvSpPr>
          <p:spPr bwMode="auto">
            <a:xfrm>
              <a:off x="2627565" y="5697688"/>
              <a:ext cx="6349" cy="9429"/>
            </a:xfrm>
            <a:custGeom>
              <a:avLst/>
              <a:gdLst>
                <a:gd name="T0" fmla="*/ 2147483647 w 3"/>
                <a:gd name="T1" fmla="*/ 2147483647 h 5"/>
                <a:gd name="T2" fmla="*/ 0 w 3"/>
                <a:gd name="T3" fmla="*/ 2147483647 h 5"/>
                <a:gd name="T4" fmla="*/ 2147483647 w 3"/>
                <a:gd name="T5" fmla="*/ 2147483647 h 5"/>
                <a:gd name="T6" fmla="*/ 2147483647 w 3"/>
                <a:gd name="T7" fmla="*/ 0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1" y="4"/>
                    <a:pt x="1" y="5"/>
                    <a:pt x="0" y="4"/>
                  </a:cubicBezTo>
                  <a:cubicBezTo>
                    <a:pt x="0" y="4"/>
                    <a:pt x="0" y="3"/>
                    <a:pt x="1" y="2"/>
                  </a:cubicBezTo>
                  <a:cubicBezTo>
                    <a:pt x="1" y="1"/>
                    <a:pt x="2" y="0"/>
                    <a:pt x="2" y="0"/>
                  </a:cubicBezTo>
                  <a:cubicBezTo>
                    <a:pt x="3"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93" name="Freeform 850"/>
            <p:cNvSpPr>
              <a:spLocks noChangeAspect="1"/>
            </p:cNvSpPr>
            <p:nvPr/>
          </p:nvSpPr>
          <p:spPr bwMode="auto">
            <a:xfrm>
              <a:off x="2613279" y="5645830"/>
              <a:ext cx="3175" cy="7858"/>
            </a:xfrm>
            <a:custGeom>
              <a:avLst/>
              <a:gdLst>
                <a:gd name="T0" fmla="*/ 2147483647 w 3"/>
                <a:gd name="T1" fmla="*/ 2147483647 h 4"/>
                <a:gd name="T2" fmla="*/ 2147483647 w 3"/>
                <a:gd name="T3" fmla="*/ 2147483647 h 4"/>
                <a:gd name="T4" fmla="*/ 2147483647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3"/>
                    <a:pt x="3" y="4"/>
                    <a:pt x="3" y="4"/>
                  </a:cubicBezTo>
                  <a:cubicBezTo>
                    <a:pt x="2" y="4"/>
                    <a:pt x="2" y="3"/>
                    <a:pt x="1" y="2"/>
                  </a:cubicBezTo>
                  <a:cubicBezTo>
                    <a:pt x="1" y="1"/>
                    <a:pt x="0" y="0"/>
                    <a:pt x="1" y="0"/>
                  </a:cubicBezTo>
                  <a:cubicBezTo>
                    <a:pt x="2"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94" name="Freeform 851"/>
            <p:cNvSpPr>
              <a:spLocks noChangeAspect="1"/>
            </p:cNvSpPr>
            <p:nvPr/>
          </p:nvSpPr>
          <p:spPr bwMode="auto">
            <a:xfrm>
              <a:off x="2638676" y="5674116"/>
              <a:ext cx="6349" cy="9429"/>
            </a:xfrm>
            <a:custGeom>
              <a:avLst/>
              <a:gdLst>
                <a:gd name="T0" fmla="*/ 2147483647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0 60000 65536"/>
                <a:gd name="T11" fmla="*/ 0 60000 65536"/>
                <a:gd name="T12" fmla="*/ 0 60000 65536"/>
                <a:gd name="T13" fmla="*/ 0 60000 65536"/>
                <a:gd name="T14" fmla="*/ 0 60000 65536"/>
                <a:gd name="T15" fmla="*/ 0 w 4"/>
                <a:gd name="T16" fmla="*/ 0 h 5"/>
                <a:gd name="T17" fmla="*/ 4 w 4"/>
                <a:gd name="T18" fmla="*/ 5 h 5"/>
              </a:gdLst>
              <a:ahLst/>
              <a:cxnLst>
                <a:cxn ang="T10">
                  <a:pos x="T0" y="T1"/>
                </a:cxn>
                <a:cxn ang="T11">
                  <a:pos x="T2" y="T3"/>
                </a:cxn>
                <a:cxn ang="T12">
                  <a:pos x="T4" y="T5"/>
                </a:cxn>
                <a:cxn ang="T13">
                  <a:pos x="T6" y="T7"/>
                </a:cxn>
                <a:cxn ang="T14">
                  <a:pos x="T8" y="T9"/>
                </a:cxn>
              </a:cxnLst>
              <a:rect l="T15" t="T16" r="T17" b="T18"/>
              <a:pathLst>
                <a:path w="4" h="5">
                  <a:moveTo>
                    <a:pt x="3" y="3"/>
                  </a:moveTo>
                  <a:cubicBezTo>
                    <a:pt x="3" y="3"/>
                    <a:pt x="4" y="4"/>
                    <a:pt x="3" y="5"/>
                  </a:cubicBezTo>
                  <a:cubicBezTo>
                    <a:pt x="3" y="5"/>
                    <a:pt x="2" y="4"/>
                    <a:pt x="2" y="3"/>
                  </a:cubicBezTo>
                  <a:cubicBezTo>
                    <a:pt x="1" y="2"/>
                    <a:pt x="0" y="1"/>
                    <a:pt x="1" y="1"/>
                  </a:cubicBezTo>
                  <a:cubicBezTo>
                    <a:pt x="2" y="0"/>
                    <a:pt x="2" y="2"/>
                    <a:pt x="3"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95" name="Freeform 852"/>
            <p:cNvSpPr>
              <a:spLocks noChangeAspect="1"/>
            </p:cNvSpPr>
            <p:nvPr/>
          </p:nvSpPr>
          <p:spPr bwMode="auto">
            <a:xfrm>
              <a:off x="2635502" y="5697688"/>
              <a:ext cx="6349" cy="6286"/>
            </a:xfrm>
            <a:custGeom>
              <a:avLst/>
              <a:gdLst>
                <a:gd name="T0" fmla="*/ 2147483647 w 4"/>
                <a:gd name="T1" fmla="*/ 2147483647 h 3"/>
                <a:gd name="T2" fmla="*/ 0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1" y="2"/>
                    <a:pt x="0" y="3"/>
                    <a:pt x="0" y="2"/>
                  </a:cubicBezTo>
                  <a:cubicBezTo>
                    <a:pt x="0" y="2"/>
                    <a:pt x="1" y="1"/>
                    <a:pt x="2" y="1"/>
                  </a:cubicBezTo>
                  <a:cubicBezTo>
                    <a:pt x="2" y="0"/>
                    <a:pt x="4" y="0"/>
                    <a:pt x="4" y="0"/>
                  </a:cubicBezTo>
                  <a:cubicBezTo>
                    <a:pt x="4" y="1"/>
                    <a:pt x="3"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96" name="Freeform 853"/>
            <p:cNvSpPr>
              <a:spLocks noChangeAspect="1"/>
            </p:cNvSpPr>
            <p:nvPr/>
          </p:nvSpPr>
          <p:spPr bwMode="auto">
            <a:xfrm>
              <a:off x="2635502" y="5707116"/>
              <a:ext cx="3175" cy="17285"/>
            </a:xfrm>
            <a:custGeom>
              <a:avLst/>
              <a:gdLst>
                <a:gd name="T0" fmla="*/ 1 w 2"/>
                <a:gd name="T1" fmla="*/ 6 h 9"/>
                <a:gd name="T2" fmla="*/ 0 w 2"/>
                <a:gd name="T3" fmla="*/ 9 h 9"/>
                <a:gd name="T4" fmla="*/ 0 w 2"/>
                <a:gd name="T5" fmla="*/ 5 h 9"/>
                <a:gd name="T6" fmla="*/ 1 w 2"/>
                <a:gd name="T7" fmla="*/ 1 h 9"/>
                <a:gd name="T8" fmla="*/ 1 w 2"/>
                <a:gd name="T9" fmla="*/ 6 h 9"/>
                <a:gd name="T10" fmla="*/ 0 60000 65536"/>
                <a:gd name="T11" fmla="*/ 0 60000 65536"/>
                <a:gd name="T12" fmla="*/ 0 60000 65536"/>
                <a:gd name="T13" fmla="*/ 0 60000 65536"/>
                <a:gd name="T14" fmla="*/ 0 60000 65536"/>
                <a:gd name="T15" fmla="*/ 0 w 2"/>
                <a:gd name="T16" fmla="*/ 0 h 9"/>
                <a:gd name="T17" fmla="*/ 2 w 2"/>
                <a:gd name="T18" fmla="*/ 9 h 9"/>
              </a:gdLst>
              <a:ahLst/>
              <a:cxnLst>
                <a:cxn ang="T10">
                  <a:pos x="T0" y="T1"/>
                </a:cxn>
                <a:cxn ang="T11">
                  <a:pos x="T2" y="T3"/>
                </a:cxn>
                <a:cxn ang="T12">
                  <a:pos x="T4" y="T5"/>
                </a:cxn>
                <a:cxn ang="T13">
                  <a:pos x="T6" y="T7"/>
                </a:cxn>
                <a:cxn ang="T14">
                  <a:pos x="T8" y="T9"/>
                </a:cxn>
              </a:cxnLst>
              <a:rect l="T15" t="T16" r="T17" b="T18"/>
              <a:pathLst>
                <a:path w="2" h="9">
                  <a:moveTo>
                    <a:pt x="1" y="6"/>
                  </a:moveTo>
                  <a:cubicBezTo>
                    <a:pt x="1" y="7"/>
                    <a:pt x="1" y="9"/>
                    <a:pt x="0" y="9"/>
                  </a:cubicBezTo>
                  <a:cubicBezTo>
                    <a:pt x="0" y="8"/>
                    <a:pt x="0" y="6"/>
                    <a:pt x="0" y="5"/>
                  </a:cubicBezTo>
                  <a:cubicBezTo>
                    <a:pt x="0" y="3"/>
                    <a:pt x="1" y="0"/>
                    <a:pt x="1" y="1"/>
                  </a:cubicBezTo>
                  <a:cubicBezTo>
                    <a:pt x="2" y="1"/>
                    <a:pt x="2" y="4"/>
                    <a:pt x="1" y="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097" name="Freeform 854"/>
            <p:cNvSpPr>
              <a:spLocks noChangeAspect="1"/>
            </p:cNvSpPr>
            <p:nvPr/>
          </p:nvSpPr>
          <p:spPr bwMode="auto">
            <a:xfrm>
              <a:off x="2640264" y="5713402"/>
              <a:ext cx="1587" cy="10999"/>
            </a:xfrm>
            <a:custGeom>
              <a:avLst/>
              <a:gdLst>
                <a:gd name="T0" fmla="*/ 2147483647 w 1"/>
                <a:gd name="T1" fmla="*/ 2147483647 h 6"/>
                <a:gd name="T2" fmla="*/ 0 w 1"/>
                <a:gd name="T3" fmla="*/ 2147483647 h 6"/>
                <a:gd name="T4" fmla="*/ 0 w 1"/>
                <a:gd name="T5" fmla="*/ 2147483647 h 6"/>
                <a:gd name="T6" fmla="*/ 0 w 1"/>
                <a:gd name="T7" fmla="*/ 0 h 6"/>
                <a:gd name="T8" fmla="*/ 2147483647 w 1"/>
                <a:gd name="T9" fmla="*/ 2147483647 h 6"/>
                <a:gd name="T10" fmla="*/ 0 60000 65536"/>
                <a:gd name="T11" fmla="*/ 0 60000 65536"/>
                <a:gd name="T12" fmla="*/ 0 60000 65536"/>
                <a:gd name="T13" fmla="*/ 0 60000 65536"/>
                <a:gd name="T14" fmla="*/ 0 60000 65536"/>
                <a:gd name="T15" fmla="*/ 0 w 1"/>
                <a:gd name="T16" fmla="*/ 0 h 6"/>
                <a:gd name="T17" fmla="*/ 1 w 1"/>
                <a:gd name="T18" fmla="*/ 6 h 6"/>
              </a:gdLst>
              <a:ahLst/>
              <a:cxnLst>
                <a:cxn ang="T10">
                  <a:pos x="T0" y="T1"/>
                </a:cxn>
                <a:cxn ang="T11">
                  <a:pos x="T2" y="T3"/>
                </a:cxn>
                <a:cxn ang="T12">
                  <a:pos x="T4" y="T5"/>
                </a:cxn>
                <a:cxn ang="T13">
                  <a:pos x="T6" y="T7"/>
                </a:cxn>
                <a:cxn ang="T14">
                  <a:pos x="T8" y="T9"/>
                </a:cxn>
              </a:cxnLst>
              <a:rect l="T15" t="T16" r="T17" b="T18"/>
              <a:pathLst>
                <a:path w="1" h="6">
                  <a:moveTo>
                    <a:pt x="1" y="4"/>
                  </a:moveTo>
                  <a:cubicBezTo>
                    <a:pt x="1" y="5"/>
                    <a:pt x="1" y="6"/>
                    <a:pt x="0" y="6"/>
                  </a:cubicBezTo>
                  <a:cubicBezTo>
                    <a:pt x="0" y="6"/>
                    <a:pt x="0" y="4"/>
                    <a:pt x="0" y="3"/>
                  </a:cubicBezTo>
                  <a:cubicBezTo>
                    <a:pt x="0" y="2"/>
                    <a:pt x="0" y="0"/>
                    <a:pt x="0" y="0"/>
                  </a:cubicBezTo>
                  <a:cubicBezTo>
                    <a:pt x="1" y="0"/>
                    <a:pt x="1" y="3"/>
                    <a:pt x="1"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98" name="Freeform 855"/>
            <p:cNvSpPr>
              <a:spLocks noChangeAspect="1"/>
            </p:cNvSpPr>
            <p:nvPr/>
          </p:nvSpPr>
          <p:spPr bwMode="auto">
            <a:xfrm>
              <a:off x="2657725" y="5729116"/>
              <a:ext cx="4763" cy="6286"/>
            </a:xfrm>
            <a:custGeom>
              <a:avLst/>
              <a:gdLst>
                <a:gd name="T0" fmla="*/ 2147483647 w 4"/>
                <a:gd name="T1" fmla="*/ 2147483647 h 4"/>
                <a:gd name="T2" fmla="*/ 2147483647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4" y="2"/>
                    <a:pt x="4" y="3"/>
                    <a:pt x="4" y="3"/>
                  </a:cubicBezTo>
                  <a:cubicBezTo>
                    <a:pt x="3" y="4"/>
                    <a:pt x="2" y="3"/>
                    <a:pt x="2" y="3"/>
                  </a:cubicBezTo>
                  <a:cubicBezTo>
                    <a:pt x="1" y="2"/>
                    <a:pt x="0" y="1"/>
                    <a:pt x="1" y="0"/>
                  </a:cubicBezTo>
                  <a:cubicBezTo>
                    <a:pt x="1"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099" name="Freeform 856"/>
            <p:cNvSpPr>
              <a:spLocks noChangeAspect="1"/>
            </p:cNvSpPr>
            <p:nvPr/>
          </p:nvSpPr>
          <p:spPr bwMode="auto">
            <a:xfrm>
              <a:off x="2652963" y="5719688"/>
              <a:ext cx="7936" cy="6286"/>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3" y="2"/>
                  </a:moveTo>
                  <a:cubicBezTo>
                    <a:pt x="4" y="2"/>
                    <a:pt x="5" y="3"/>
                    <a:pt x="4" y="4"/>
                  </a:cubicBezTo>
                  <a:cubicBezTo>
                    <a:pt x="4" y="4"/>
                    <a:pt x="3" y="3"/>
                    <a:pt x="2" y="3"/>
                  </a:cubicBezTo>
                  <a:cubicBezTo>
                    <a:pt x="1" y="2"/>
                    <a:pt x="0" y="1"/>
                    <a:pt x="1" y="1"/>
                  </a:cubicBezTo>
                  <a:cubicBezTo>
                    <a:pt x="1" y="0"/>
                    <a:pt x="3"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0" name="Freeform 857"/>
            <p:cNvSpPr>
              <a:spLocks noChangeAspect="1"/>
            </p:cNvSpPr>
            <p:nvPr/>
          </p:nvSpPr>
          <p:spPr bwMode="auto">
            <a:xfrm>
              <a:off x="2643439" y="5711830"/>
              <a:ext cx="7936" cy="7858"/>
            </a:xfrm>
            <a:custGeom>
              <a:avLst/>
              <a:gdLst>
                <a:gd name="T0" fmla="*/ 2147483647 w 4"/>
                <a:gd name="T1" fmla="*/ 2147483647 h 4"/>
                <a:gd name="T2" fmla="*/ 2147483647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4" y="2"/>
                    <a:pt x="4" y="3"/>
                    <a:pt x="4" y="3"/>
                  </a:cubicBezTo>
                  <a:cubicBezTo>
                    <a:pt x="4" y="4"/>
                    <a:pt x="3" y="3"/>
                    <a:pt x="2" y="2"/>
                  </a:cubicBezTo>
                  <a:cubicBezTo>
                    <a:pt x="1" y="2"/>
                    <a:pt x="0" y="1"/>
                    <a:pt x="1" y="0"/>
                  </a:cubicBezTo>
                  <a:cubicBezTo>
                    <a:pt x="1"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1" name="Freeform 858"/>
            <p:cNvSpPr>
              <a:spLocks noChangeAspect="1"/>
            </p:cNvSpPr>
            <p:nvPr/>
          </p:nvSpPr>
          <p:spPr bwMode="auto">
            <a:xfrm>
              <a:off x="2676773" y="5809258"/>
              <a:ext cx="9524" cy="3143"/>
            </a:xfrm>
            <a:custGeom>
              <a:avLst/>
              <a:gdLst>
                <a:gd name="T0" fmla="*/ 2147483647 w 5"/>
                <a:gd name="T1" fmla="*/ 2147483647 h 2"/>
                <a:gd name="T2" fmla="*/ 0 w 5"/>
                <a:gd name="T3" fmla="*/ 2147483647 h 2"/>
                <a:gd name="T4" fmla="*/ 2147483647 w 5"/>
                <a:gd name="T5" fmla="*/ 0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2" y="2"/>
                  </a:moveTo>
                  <a:cubicBezTo>
                    <a:pt x="1" y="2"/>
                    <a:pt x="0" y="1"/>
                    <a:pt x="0" y="1"/>
                  </a:cubicBezTo>
                  <a:cubicBezTo>
                    <a:pt x="0" y="0"/>
                    <a:pt x="1" y="0"/>
                    <a:pt x="2" y="0"/>
                  </a:cubicBezTo>
                  <a:cubicBezTo>
                    <a:pt x="3" y="0"/>
                    <a:pt x="5" y="0"/>
                    <a:pt x="5" y="1"/>
                  </a:cubicBezTo>
                  <a:cubicBezTo>
                    <a:pt x="4" y="2"/>
                    <a:pt x="3"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2" name="Freeform 859"/>
            <p:cNvSpPr>
              <a:spLocks noChangeAspect="1"/>
            </p:cNvSpPr>
            <p:nvPr/>
          </p:nvSpPr>
          <p:spPr bwMode="auto">
            <a:xfrm>
              <a:off x="1727533" y="3373557"/>
              <a:ext cx="3175" cy="9429"/>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1" y="5"/>
                    <a:pt x="1" y="5"/>
                  </a:cubicBezTo>
                  <a:cubicBezTo>
                    <a:pt x="0" y="5"/>
                    <a:pt x="0" y="4"/>
                    <a:pt x="0" y="3"/>
                  </a:cubicBezTo>
                  <a:cubicBezTo>
                    <a:pt x="0" y="2"/>
                    <a:pt x="0" y="0"/>
                    <a:pt x="1" y="0"/>
                  </a:cubicBezTo>
                  <a:cubicBezTo>
                    <a:pt x="2"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3" name="Freeform 860"/>
            <p:cNvSpPr>
              <a:spLocks noChangeAspect="1"/>
            </p:cNvSpPr>
            <p:nvPr/>
          </p:nvSpPr>
          <p:spPr bwMode="auto">
            <a:xfrm>
              <a:off x="289386" y="2611419"/>
              <a:ext cx="7937" cy="4714"/>
            </a:xfrm>
            <a:custGeom>
              <a:avLst/>
              <a:gdLst>
                <a:gd name="T0" fmla="*/ 2147483647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3"/>
                  </a:moveTo>
                  <a:cubicBezTo>
                    <a:pt x="2" y="3"/>
                    <a:pt x="1" y="3"/>
                    <a:pt x="1" y="2"/>
                  </a:cubicBezTo>
                  <a:cubicBezTo>
                    <a:pt x="0" y="2"/>
                    <a:pt x="1" y="1"/>
                    <a:pt x="1" y="1"/>
                  </a:cubicBezTo>
                  <a:cubicBezTo>
                    <a:pt x="2" y="0"/>
                    <a:pt x="3" y="0"/>
                    <a:pt x="4" y="1"/>
                  </a:cubicBezTo>
                  <a:cubicBezTo>
                    <a:pt x="4" y="2"/>
                    <a:pt x="3"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4" name="Freeform 861"/>
            <p:cNvSpPr>
              <a:spLocks noChangeAspect="1"/>
            </p:cNvSpPr>
            <p:nvPr/>
          </p:nvSpPr>
          <p:spPr bwMode="auto">
            <a:xfrm>
              <a:off x="873534" y="2539133"/>
              <a:ext cx="4763" cy="6286"/>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0" y="3"/>
                    <a:pt x="0" y="2"/>
                    <a:pt x="0" y="1"/>
                  </a:cubicBezTo>
                  <a:cubicBezTo>
                    <a:pt x="0" y="1"/>
                    <a:pt x="0" y="0"/>
                    <a:pt x="2" y="0"/>
                  </a:cubicBezTo>
                  <a:cubicBezTo>
                    <a:pt x="3" y="0"/>
                    <a:pt x="3"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5" name="Freeform 862"/>
            <p:cNvSpPr>
              <a:spLocks noChangeAspect="1"/>
            </p:cNvSpPr>
            <p:nvPr/>
          </p:nvSpPr>
          <p:spPr bwMode="auto">
            <a:xfrm>
              <a:off x="1483080" y="2578418"/>
              <a:ext cx="3175" cy="7858"/>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2" y="4"/>
                    <a:pt x="1" y="4"/>
                  </a:cubicBezTo>
                  <a:cubicBezTo>
                    <a:pt x="0" y="4"/>
                    <a:pt x="0" y="3"/>
                    <a:pt x="0" y="2"/>
                  </a:cubicBezTo>
                  <a:cubicBezTo>
                    <a:pt x="0" y="2"/>
                    <a:pt x="0" y="0"/>
                    <a:pt x="1" y="0"/>
                  </a:cubicBezTo>
                  <a:cubicBezTo>
                    <a:pt x="2"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6" name="Freeform 863"/>
            <p:cNvSpPr>
              <a:spLocks noChangeAspect="1"/>
            </p:cNvSpPr>
            <p:nvPr/>
          </p:nvSpPr>
          <p:spPr bwMode="auto">
            <a:xfrm>
              <a:off x="1452920" y="2501419"/>
              <a:ext cx="4762" cy="6286"/>
            </a:xfrm>
            <a:custGeom>
              <a:avLst/>
              <a:gdLst>
                <a:gd name="T0" fmla="*/ 2147483647 w 3"/>
                <a:gd name="T1" fmla="*/ 2147483647 h 3"/>
                <a:gd name="T2" fmla="*/ 0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0" y="3"/>
                  </a:cubicBezTo>
                  <a:cubicBezTo>
                    <a:pt x="0" y="2"/>
                    <a:pt x="0" y="2"/>
                    <a:pt x="0" y="1"/>
                  </a:cubicBezTo>
                  <a:cubicBezTo>
                    <a:pt x="0" y="1"/>
                    <a:pt x="1" y="0"/>
                    <a:pt x="2" y="0"/>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7" name="Freeform 864"/>
            <p:cNvSpPr>
              <a:spLocks noChangeAspect="1"/>
            </p:cNvSpPr>
            <p:nvPr/>
          </p:nvSpPr>
          <p:spPr bwMode="auto">
            <a:xfrm>
              <a:off x="3449817" y="1382568"/>
              <a:ext cx="7936" cy="4714"/>
            </a:xfrm>
            <a:custGeom>
              <a:avLst/>
              <a:gdLst>
                <a:gd name="T0" fmla="*/ 2147483647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3" y="1"/>
                    <a:pt x="4" y="2"/>
                    <a:pt x="4" y="3"/>
                  </a:cubicBezTo>
                  <a:cubicBezTo>
                    <a:pt x="3" y="3"/>
                    <a:pt x="2" y="3"/>
                    <a:pt x="2" y="3"/>
                  </a:cubicBezTo>
                  <a:cubicBezTo>
                    <a:pt x="1" y="2"/>
                    <a:pt x="0" y="1"/>
                    <a:pt x="1" y="1"/>
                  </a:cubicBezTo>
                  <a:cubicBezTo>
                    <a:pt x="2" y="0"/>
                    <a:pt x="3" y="1"/>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8" name="Freeform 865"/>
            <p:cNvSpPr>
              <a:spLocks noChangeAspect="1"/>
            </p:cNvSpPr>
            <p:nvPr/>
          </p:nvSpPr>
          <p:spPr bwMode="auto">
            <a:xfrm>
              <a:off x="3272033" y="1410854"/>
              <a:ext cx="4762" cy="4714"/>
            </a:xfrm>
            <a:custGeom>
              <a:avLst/>
              <a:gdLst>
                <a:gd name="T0" fmla="*/ 2147483647 w 3"/>
                <a:gd name="T1" fmla="*/ 2147483647 h 3"/>
                <a:gd name="T2" fmla="*/ 2147483647 w 3"/>
                <a:gd name="T3" fmla="*/ 2147483647 h 3"/>
                <a:gd name="T4" fmla="*/ 2147483647 w 3"/>
                <a:gd name="T5" fmla="*/ 2147483647 h 3"/>
                <a:gd name="T6" fmla="*/ 0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2" y="1"/>
                    <a:pt x="3" y="1"/>
                    <a:pt x="3" y="2"/>
                  </a:cubicBezTo>
                  <a:cubicBezTo>
                    <a:pt x="3" y="3"/>
                    <a:pt x="2" y="3"/>
                    <a:pt x="1" y="3"/>
                  </a:cubicBezTo>
                  <a:cubicBezTo>
                    <a:pt x="1" y="3"/>
                    <a:pt x="0" y="2"/>
                    <a:pt x="0" y="1"/>
                  </a:cubicBezTo>
                  <a:cubicBezTo>
                    <a:pt x="0"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09" name="Freeform 866"/>
            <p:cNvSpPr>
              <a:spLocks noChangeAspect="1"/>
            </p:cNvSpPr>
            <p:nvPr/>
          </p:nvSpPr>
          <p:spPr bwMode="auto">
            <a:xfrm>
              <a:off x="3149806" y="1930993"/>
              <a:ext cx="6349" cy="12571"/>
            </a:xfrm>
            <a:custGeom>
              <a:avLst/>
              <a:gdLst>
                <a:gd name="T0" fmla="*/ 3 w 4"/>
                <a:gd name="T1" fmla="*/ 4 h 6"/>
                <a:gd name="T2" fmla="*/ 2 w 4"/>
                <a:gd name="T3" fmla="*/ 6 h 6"/>
                <a:gd name="T4" fmla="*/ 0 w 4"/>
                <a:gd name="T5" fmla="*/ 3 h 6"/>
                <a:gd name="T6" fmla="*/ 2 w 4"/>
                <a:gd name="T7" fmla="*/ 0 h 6"/>
                <a:gd name="T8" fmla="*/ 3 w 4"/>
                <a:gd name="T9" fmla="*/ 4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3" y="4"/>
                  </a:moveTo>
                  <a:cubicBezTo>
                    <a:pt x="3" y="5"/>
                    <a:pt x="3" y="6"/>
                    <a:pt x="2" y="6"/>
                  </a:cubicBezTo>
                  <a:cubicBezTo>
                    <a:pt x="0" y="6"/>
                    <a:pt x="0" y="4"/>
                    <a:pt x="0" y="3"/>
                  </a:cubicBezTo>
                  <a:cubicBezTo>
                    <a:pt x="0" y="2"/>
                    <a:pt x="0" y="0"/>
                    <a:pt x="2" y="0"/>
                  </a:cubicBezTo>
                  <a:cubicBezTo>
                    <a:pt x="4" y="1"/>
                    <a:pt x="3" y="3"/>
                    <a:pt x="3" y="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110" name="Freeform 867"/>
            <p:cNvSpPr>
              <a:spLocks noChangeAspect="1"/>
            </p:cNvSpPr>
            <p:nvPr/>
          </p:nvSpPr>
          <p:spPr bwMode="auto">
            <a:xfrm>
              <a:off x="3187902" y="1993850"/>
              <a:ext cx="7937" cy="11000"/>
            </a:xfrm>
            <a:custGeom>
              <a:avLst/>
              <a:gdLst>
                <a:gd name="T0" fmla="*/ 2147483647 w 4"/>
                <a:gd name="T1" fmla="*/ 2147483647 h 6"/>
                <a:gd name="T2" fmla="*/ 2147483647 w 4"/>
                <a:gd name="T3" fmla="*/ 2147483647 h 6"/>
                <a:gd name="T4" fmla="*/ 2147483647 w 4"/>
                <a:gd name="T5" fmla="*/ 2147483647 h 6"/>
                <a:gd name="T6" fmla="*/ 2147483647 w 4"/>
                <a:gd name="T7" fmla="*/ 0 h 6"/>
                <a:gd name="T8" fmla="*/ 2147483647 w 4"/>
                <a:gd name="T9" fmla="*/ 2147483647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3"/>
                  </a:moveTo>
                  <a:cubicBezTo>
                    <a:pt x="4" y="4"/>
                    <a:pt x="3" y="6"/>
                    <a:pt x="2" y="5"/>
                  </a:cubicBezTo>
                  <a:cubicBezTo>
                    <a:pt x="1" y="5"/>
                    <a:pt x="0" y="4"/>
                    <a:pt x="1" y="3"/>
                  </a:cubicBezTo>
                  <a:cubicBezTo>
                    <a:pt x="1" y="2"/>
                    <a:pt x="1" y="0"/>
                    <a:pt x="2" y="0"/>
                  </a:cubicBezTo>
                  <a:cubicBezTo>
                    <a:pt x="4" y="0"/>
                    <a:pt x="4" y="2"/>
                    <a:pt x="4"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11" name="Freeform 868"/>
            <p:cNvSpPr>
              <a:spLocks noChangeAspect="1"/>
            </p:cNvSpPr>
            <p:nvPr/>
          </p:nvSpPr>
          <p:spPr bwMode="auto">
            <a:xfrm>
              <a:off x="3159330" y="1929422"/>
              <a:ext cx="12699" cy="9429"/>
            </a:xfrm>
            <a:custGeom>
              <a:avLst/>
              <a:gdLst>
                <a:gd name="T0" fmla="*/ 2147483647 w 7"/>
                <a:gd name="T1" fmla="*/ 2147483647 h 5"/>
                <a:gd name="T2" fmla="*/ 2147483647 w 7"/>
                <a:gd name="T3" fmla="*/ 2147483647 h 5"/>
                <a:gd name="T4" fmla="*/ 2147483647 w 7"/>
                <a:gd name="T5" fmla="*/ 2147483647 h 5"/>
                <a:gd name="T6" fmla="*/ 2147483647 w 7"/>
                <a:gd name="T7" fmla="*/ 2147483647 h 5"/>
                <a:gd name="T8" fmla="*/ 2147483647 w 7"/>
                <a:gd name="T9" fmla="*/ 2147483647 h 5"/>
                <a:gd name="T10" fmla="*/ 0 60000 65536"/>
                <a:gd name="T11" fmla="*/ 0 60000 65536"/>
                <a:gd name="T12" fmla="*/ 0 60000 65536"/>
                <a:gd name="T13" fmla="*/ 0 60000 65536"/>
                <a:gd name="T14" fmla="*/ 0 60000 65536"/>
                <a:gd name="T15" fmla="*/ 0 w 7"/>
                <a:gd name="T16" fmla="*/ 0 h 5"/>
                <a:gd name="T17" fmla="*/ 7 w 7"/>
                <a:gd name="T18" fmla="*/ 5 h 5"/>
              </a:gdLst>
              <a:ahLst/>
              <a:cxnLst>
                <a:cxn ang="T10">
                  <a:pos x="T0" y="T1"/>
                </a:cxn>
                <a:cxn ang="T11">
                  <a:pos x="T2" y="T3"/>
                </a:cxn>
                <a:cxn ang="T12">
                  <a:pos x="T4" y="T5"/>
                </a:cxn>
                <a:cxn ang="T13">
                  <a:pos x="T6" y="T7"/>
                </a:cxn>
                <a:cxn ang="T14">
                  <a:pos x="T8" y="T9"/>
                </a:cxn>
              </a:cxnLst>
              <a:rect l="T15" t="T16" r="T17" b="T18"/>
              <a:pathLst>
                <a:path w="7" h="5">
                  <a:moveTo>
                    <a:pt x="5" y="1"/>
                  </a:moveTo>
                  <a:cubicBezTo>
                    <a:pt x="5" y="1"/>
                    <a:pt x="7" y="2"/>
                    <a:pt x="6" y="3"/>
                  </a:cubicBezTo>
                  <a:cubicBezTo>
                    <a:pt x="6" y="5"/>
                    <a:pt x="4" y="5"/>
                    <a:pt x="3" y="4"/>
                  </a:cubicBezTo>
                  <a:cubicBezTo>
                    <a:pt x="2" y="4"/>
                    <a:pt x="0" y="3"/>
                    <a:pt x="1" y="2"/>
                  </a:cubicBezTo>
                  <a:cubicBezTo>
                    <a:pt x="1" y="0"/>
                    <a:pt x="3" y="1"/>
                    <a:pt x="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12" name="Freeform 869"/>
            <p:cNvSpPr>
              <a:spLocks noChangeAspect="1"/>
            </p:cNvSpPr>
            <p:nvPr/>
          </p:nvSpPr>
          <p:spPr bwMode="auto">
            <a:xfrm>
              <a:off x="3114884" y="1866566"/>
              <a:ext cx="11112" cy="10999"/>
            </a:xfrm>
            <a:custGeom>
              <a:avLst/>
              <a:gdLst>
                <a:gd name="T0" fmla="*/ 2147483647 w 6"/>
                <a:gd name="T1" fmla="*/ 2147483647 h 6"/>
                <a:gd name="T2" fmla="*/ 2147483647 w 6"/>
                <a:gd name="T3" fmla="*/ 2147483647 h 6"/>
                <a:gd name="T4" fmla="*/ 2147483647 w 6"/>
                <a:gd name="T5" fmla="*/ 2147483647 h 6"/>
                <a:gd name="T6" fmla="*/ 2147483647 w 6"/>
                <a:gd name="T7" fmla="*/ 2147483647 h 6"/>
                <a:gd name="T8" fmla="*/ 2147483647 w 6"/>
                <a:gd name="T9" fmla="*/ 2147483647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3" y="1"/>
                  </a:moveTo>
                  <a:cubicBezTo>
                    <a:pt x="3" y="0"/>
                    <a:pt x="4" y="0"/>
                    <a:pt x="5" y="1"/>
                  </a:cubicBezTo>
                  <a:cubicBezTo>
                    <a:pt x="6" y="2"/>
                    <a:pt x="5" y="3"/>
                    <a:pt x="5" y="4"/>
                  </a:cubicBezTo>
                  <a:cubicBezTo>
                    <a:pt x="4" y="5"/>
                    <a:pt x="2" y="6"/>
                    <a:pt x="1" y="5"/>
                  </a:cubicBezTo>
                  <a:cubicBezTo>
                    <a:pt x="0" y="3"/>
                    <a:pt x="2" y="2"/>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13" name="Freeform 870"/>
            <p:cNvSpPr>
              <a:spLocks noChangeAspect="1"/>
            </p:cNvSpPr>
            <p:nvPr/>
          </p:nvSpPr>
          <p:spPr bwMode="auto">
            <a:xfrm>
              <a:off x="2192629" y="1952993"/>
              <a:ext cx="7936" cy="6286"/>
            </a:xfrm>
            <a:custGeom>
              <a:avLst/>
              <a:gdLst>
                <a:gd name="T0" fmla="*/ 2147483647 w 4"/>
                <a:gd name="T1" fmla="*/ 2147483647 h 4"/>
                <a:gd name="T2" fmla="*/ 2147483647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3" y="2"/>
                  </a:moveTo>
                  <a:cubicBezTo>
                    <a:pt x="3" y="2"/>
                    <a:pt x="4" y="3"/>
                    <a:pt x="3" y="3"/>
                  </a:cubicBezTo>
                  <a:cubicBezTo>
                    <a:pt x="3" y="4"/>
                    <a:pt x="2" y="3"/>
                    <a:pt x="2" y="3"/>
                  </a:cubicBezTo>
                  <a:cubicBezTo>
                    <a:pt x="1" y="2"/>
                    <a:pt x="0" y="1"/>
                    <a:pt x="1" y="1"/>
                  </a:cubicBezTo>
                  <a:cubicBezTo>
                    <a:pt x="2" y="0"/>
                    <a:pt x="3"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14" name="Freeform 871"/>
            <p:cNvSpPr>
              <a:spLocks noChangeAspect="1"/>
            </p:cNvSpPr>
            <p:nvPr/>
          </p:nvSpPr>
          <p:spPr bwMode="auto">
            <a:xfrm>
              <a:off x="2240250" y="1957708"/>
              <a:ext cx="6349" cy="9429"/>
            </a:xfrm>
            <a:custGeom>
              <a:avLst/>
              <a:gdLst>
                <a:gd name="T0" fmla="*/ 2147483647 w 3"/>
                <a:gd name="T1" fmla="*/ 2147483647 h 5"/>
                <a:gd name="T2" fmla="*/ 2147483647 w 3"/>
                <a:gd name="T3" fmla="*/ 2147483647 h 5"/>
                <a:gd name="T4" fmla="*/ 0 w 3"/>
                <a:gd name="T5" fmla="*/ 2147483647 h 5"/>
                <a:gd name="T6" fmla="*/ 2147483647 w 3"/>
                <a:gd name="T7" fmla="*/ 0 h 5"/>
                <a:gd name="T8" fmla="*/ 2147483647 w 3"/>
                <a:gd name="T9" fmla="*/ 2147483647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2" y="3"/>
                  </a:moveTo>
                  <a:cubicBezTo>
                    <a:pt x="2" y="4"/>
                    <a:pt x="2" y="5"/>
                    <a:pt x="1" y="4"/>
                  </a:cubicBezTo>
                  <a:cubicBezTo>
                    <a:pt x="0" y="4"/>
                    <a:pt x="0" y="3"/>
                    <a:pt x="0" y="2"/>
                  </a:cubicBezTo>
                  <a:cubicBezTo>
                    <a:pt x="0" y="2"/>
                    <a:pt x="1" y="0"/>
                    <a:pt x="2" y="0"/>
                  </a:cubicBezTo>
                  <a:cubicBezTo>
                    <a:pt x="3" y="1"/>
                    <a:pt x="3"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15" name="Freeform 872"/>
            <p:cNvSpPr>
              <a:spLocks noChangeAspect="1"/>
            </p:cNvSpPr>
            <p:nvPr/>
          </p:nvSpPr>
          <p:spPr bwMode="auto">
            <a:xfrm>
              <a:off x="2367239" y="1792708"/>
              <a:ext cx="4762" cy="4715"/>
            </a:xfrm>
            <a:custGeom>
              <a:avLst/>
              <a:gdLst>
                <a:gd name="T0" fmla="*/ 2147483647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1"/>
                  </a:moveTo>
                  <a:cubicBezTo>
                    <a:pt x="3" y="2"/>
                    <a:pt x="4" y="2"/>
                    <a:pt x="3" y="3"/>
                  </a:cubicBezTo>
                  <a:cubicBezTo>
                    <a:pt x="3" y="3"/>
                    <a:pt x="2" y="3"/>
                    <a:pt x="2" y="2"/>
                  </a:cubicBezTo>
                  <a:cubicBezTo>
                    <a:pt x="1" y="2"/>
                    <a:pt x="0" y="1"/>
                    <a:pt x="1" y="1"/>
                  </a:cubicBezTo>
                  <a:cubicBezTo>
                    <a:pt x="2" y="0"/>
                    <a:pt x="3" y="1"/>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16" name="Freeform 873"/>
            <p:cNvSpPr>
              <a:spLocks noChangeAspect="1"/>
            </p:cNvSpPr>
            <p:nvPr/>
          </p:nvSpPr>
          <p:spPr bwMode="auto">
            <a:xfrm>
              <a:off x="2773602" y="1919994"/>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1"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17" name="Freeform 874"/>
            <p:cNvSpPr>
              <a:spLocks noChangeAspect="1"/>
            </p:cNvSpPr>
            <p:nvPr/>
          </p:nvSpPr>
          <p:spPr bwMode="auto">
            <a:xfrm>
              <a:off x="2641851" y="2042565"/>
              <a:ext cx="6349" cy="6286"/>
            </a:xfrm>
            <a:custGeom>
              <a:avLst/>
              <a:gdLst>
                <a:gd name="T0" fmla="*/ 2147483647 w 3"/>
                <a:gd name="T1" fmla="*/ 2147483647 h 3"/>
                <a:gd name="T2" fmla="*/ 0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3"/>
                    <a:pt x="1" y="3"/>
                    <a:pt x="0" y="3"/>
                  </a:cubicBezTo>
                  <a:cubicBezTo>
                    <a:pt x="0" y="3"/>
                    <a:pt x="0" y="2"/>
                    <a:pt x="0" y="1"/>
                  </a:cubicBezTo>
                  <a:cubicBezTo>
                    <a:pt x="0" y="1"/>
                    <a:pt x="1" y="0"/>
                    <a:pt x="2" y="0"/>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18" name="Freeform 875"/>
            <p:cNvSpPr>
              <a:spLocks noChangeAspect="1"/>
            </p:cNvSpPr>
            <p:nvPr/>
          </p:nvSpPr>
          <p:spPr bwMode="auto">
            <a:xfrm>
              <a:off x="2883130" y="2276706"/>
              <a:ext cx="11112" cy="9429"/>
            </a:xfrm>
            <a:custGeom>
              <a:avLst/>
              <a:gdLst>
                <a:gd name="T0" fmla="*/ 2147483647 w 6"/>
                <a:gd name="T1" fmla="*/ 2147483647 h 5"/>
                <a:gd name="T2" fmla="*/ 0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3" y="5"/>
                  </a:moveTo>
                  <a:cubicBezTo>
                    <a:pt x="2" y="5"/>
                    <a:pt x="1" y="5"/>
                    <a:pt x="0" y="4"/>
                  </a:cubicBezTo>
                  <a:cubicBezTo>
                    <a:pt x="0" y="3"/>
                    <a:pt x="1" y="2"/>
                    <a:pt x="2" y="1"/>
                  </a:cubicBezTo>
                  <a:cubicBezTo>
                    <a:pt x="3" y="1"/>
                    <a:pt x="5" y="0"/>
                    <a:pt x="6" y="2"/>
                  </a:cubicBezTo>
                  <a:cubicBezTo>
                    <a:pt x="6" y="3"/>
                    <a:pt x="4" y="4"/>
                    <a:pt x="3" y="5"/>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19" name="Freeform 876"/>
            <p:cNvSpPr>
              <a:spLocks noChangeAspect="1"/>
            </p:cNvSpPr>
            <p:nvPr/>
          </p:nvSpPr>
          <p:spPr bwMode="auto">
            <a:xfrm>
              <a:off x="2478354" y="3527556"/>
              <a:ext cx="4762" cy="9429"/>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2" y="5"/>
                    <a:pt x="1" y="5"/>
                  </a:cubicBezTo>
                  <a:cubicBezTo>
                    <a:pt x="0" y="4"/>
                    <a:pt x="0" y="3"/>
                    <a:pt x="0" y="2"/>
                  </a:cubicBezTo>
                  <a:cubicBezTo>
                    <a:pt x="0" y="1"/>
                    <a:pt x="0" y="0"/>
                    <a:pt x="1" y="0"/>
                  </a:cubicBezTo>
                  <a:cubicBezTo>
                    <a:pt x="2" y="0"/>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0" name="Freeform 877"/>
            <p:cNvSpPr>
              <a:spLocks noChangeAspect="1"/>
            </p:cNvSpPr>
            <p:nvPr/>
          </p:nvSpPr>
          <p:spPr bwMode="auto">
            <a:xfrm>
              <a:off x="2551372" y="3560556"/>
              <a:ext cx="6349" cy="3143"/>
            </a:xfrm>
            <a:custGeom>
              <a:avLst/>
              <a:gdLst>
                <a:gd name="T0" fmla="*/ 2147483647 w 4"/>
                <a:gd name="T1" fmla="*/ 2147483647 h 2"/>
                <a:gd name="T2" fmla="*/ 0 w 4"/>
                <a:gd name="T3" fmla="*/ 2147483647 h 2"/>
                <a:gd name="T4" fmla="*/ 2147483647 w 4"/>
                <a:gd name="T5" fmla="*/ 0 h 2"/>
                <a:gd name="T6" fmla="*/ 2147483647 w 4"/>
                <a:gd name="T7" fmla="*/ 2147483647 h 2"/>
                <a:gd name="T8" fmla="*/ 2147483647 w 4"/>
                <a:gd name="T9" fmla="*/ 2147483647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2" y="2"/>
                  </a:moveTo>
                  <a:cubicBezTo>
                    <a:pt x="1" y="2"/>
                    <a:pt x="0" y="1"/>
                    <a:pt x="0" y="1"/>
                  </a:cubicBezTo>
                  <a:cubicBezTo>
                    <a:pt x="0" y="0"/>
                    <a:pt x="1" y="0"/>
                    <a:pt x="2" y="0"/>
                  </a:cubicBezTo>
                  <a:cubicBezTo>
                    <a:pt x="2" y="0"/>
                    <a:pt x="4" y="0"/>
                    <a:pt x="4" y="1"/>
                  </a:cubicBezTo>
                  <a:cubicBezTo>
                    <a:pt x="4" y="2"/>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1" name="Freeform 878"/>
            <p:cNvSpPr>
              <a:spLocks noChangeAspect="1"/>
            </p:cNvSpPr>
            <p:nvPr/>
          </p:nvSpPr>
          <p:spPr bwMode="auto">
            <a:xfrm>
              <a:off x="2825985" y="3736555"/>
              <a:ext cx="6349" cy="7857"/>
            </a:xfrm>
            <a:custGeom>
              <a:avLst/>
              <a:gdLst>
                <a:gd name="T0" fmla="*/ 2147483647 w 3"/>
                <a:gd name="T1" fmla="*/ 2147483647 h 4"/>
                <a:gd name="T2" fmla="*/ 2147483647 w 3"/>
                <a:gd name="T3" fmla="*/ 2147483647 h 4"/>
                <a:gd name="T4" fmla="*/ 2147483647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2"/>
                    <a:pt x="3" y="3"/>
                    <a:pt x="3" y="3"/>
                  </a:cubicBezTo>
                  <a:cubicBezTo>
                    <a:pt x="2" y="4"/>
                    <a:pt x="2" y="3"/>
                    <a:pt x="1" y="3"/>
                  </a:cubicBezTo>
                  <a:cubicBezTo>
                    <a:pt x="1" y="3"/>
                    <a:pt x="0" y="2"/>
                    <a:pt x="1" y="1"/>
                  </a:cubicBezTo>
                  <a:cubicBezTo>
                    <a:pt x="1"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2" name="Freeform 879"/>
            <p:cNvSpPr>
              <a:spLocks noChangeAspect="1"/>
            </p:cNvSpPr>
            <p:nvPr/>
          </p:nvSpPr>
          <p:spPr bwMode="auto">
            <a:xfrm>
              <a:off x="2825985" y="3764841"/>
              <a:ext cx="3175" cy="9429"/>
            </a:xfrm>
            <a:custGeom>
              <a:avLst/>
              <a:gdLst>
                <a:gd name="T0" fmla="*/ 2147483647 w 3"/>
                <a:gd name="T1" fmla="*/ 2147483647 h 4"/>
                <a:gd name="T2" fmla="*/ 2147483647 w 3"/>
                <a:gd name="T3" fmla="*/ 2147483647 h 4"/>
                <a:gd name="T4" fmla="*/ 0 w 3"/>
                <a:gd name="T5" fmla="*/ 2147483647 h 4"/>
                <a:gd name="T6" fmla="*/ 2147483647 w 3"/>
                <a:gd name="T7" fmla="*/ 0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3"/>
                    <a:pt x="3" y="4"/>
                    <a:pt x="2" y="4"/>
                  </a:cubicBezTo>
                  <a:cubicBezTo>
                    <a:pt x="1" y="4"/>
                    <a:pt x="1" y="3"/>
                    <a:pt x="0" y="2"/>
                  </a:cubicBezTo>
                  <a:cubicBezTo>
                    <a:pt x="0" y="2"/>
                    <a:pt x="0" y="0"/>
                    <a:pt x="1" y="0"/>
                  </a:cubicBezTo>
                  <a:cubicBezTo>
                    <a:pt x="2" y="0"/>
                    <a:pt x="2"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3" name="Freeform 880"/>
            <p:cNvSpPr>
              <a:spLocks noChangeAspect="1"/>
            </p:cNvSpPr>
            <p:nvPr/>
          </p:nvSpPr>
          <p:spPr bwMode="auto">
            <a:xfrm>
              <a:off x="2635502" y="3849698"/>
              <a:ext cx="7937" cy="3143"/>
            </a:xfrm>
            <a:custGeom>
              <a:avLst/>
              <a:gdLst>
                <a:gd name="T0" fmla="*/ 2147483647 w 5"/>
                <a:gd name="T1" fmla="*/ 2147483647 h 2"/>
                <a:gd name="T2" fmla="*/ 2147483647 w 5"/>
                <a:gd name="T3" fmla="*/ 2147483647 h 2"/>
                <a:gd name="T4" fmla="*/ 2147483647 w 5"/>
                <a:gd name="T5" fmla="*/ 2147483647 h 2"/>
                <a:gd name="T6" fmla="*/ 2147483647 w 5"/>
                <a:gd name="T7" fmla="*/ 0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4" y="2"/>
                  </a:moveTo>
                  <a:cubicBezTo>
                    <a:pt x="4" y="2"/>
                    <a:pt x="3" y="2"/>
                    <a:pt x="2" y="2"/>
                  </a:cubicBezTo>
                  <a:cubicBezTo>
                    <a:pt x="1" y="2"/>
                    <a:pt x="0" y="1"/>
                    <a:pt x="1" y="1"/>
                  </a:cubicBezTo>
                  <a:cubicBezTo>
                    <a:pt x="1" y="0"/>
                    <a:pt x="1" y="0"/>
                    <a:pt x="3" y="0"/>
                  </a:cubicBezTo>
                  <a:cubicBezTo>
                    <a:pt x="5" y="0"/>
                    <a:pt x="4" y="1"/>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4" name="Freeform 881"/>
            <p:cNvSpPr>
              <a:spLocks noChangeAspect="1"/>
            </p:cNvSpPr>
            <p:nvPr/>
          </p:nvSpPr>
          <p:spPr bwMode="auto">
            <a:xfrm>
              <a:off x="2676773" y="3859126"/>
              <a:ext cx="3175" cy="6286"/>
            </a:xfrm>
            <a:custGeom>
              <a:avLst/>
              <a:gdLst>
                <a:gd name="T0" fmla="*/ 2147483647 w 3"/>
                <a:gd name="T1" fmla="*/ 2147483647 h 3"/>
                <a:gd name="T2" fmla="*/ 2147483647 w 3"/>
                <a:gd name="T3" fmla="*/ 2147483647 h 3"/>
                <a:gd name="T4" fmla="*/ 0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3"/>
                    <a:pt x="2" y="3"/>
                    <a:pt x="1" y="3"/>
                  </a:cubicBezTo>
                  <a:cubicBezTo>
                    <a:pt x="0" y="2"/>
                    <a:pt x="0" y="2"/>
                    <a:pt x="0" y="1"/>
                  </a:cubicBezTo>
                  <a:cubicBezTo>
                    <a:pt x="0" y="1"/>
                    <a:pt x="0" y="0"/>
                    <a:pt x="2" y="1"/>
                  </a:cubicBezTo>
                  <a:cubicBezTo>
                    <a:pt x="3" y="1"/>
                    <a:pt x="3" y="2"/>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5" name="Freeform 882"/>
            <p:cNvSpPr>
              <a:spLocks noChangeAspect="1"/>
            </p:cNvSpPr>
            <p:nvPr/>
          </p:nvSpPr>
          <p:spPr bwMode="auto">
            <a:xfrm>
              <a:off x="3086311" y="4190695"/>
              <a:ext cx="9524" cy="4715"/>
            </a:xfrm>
            <a:custGeom>
              <a:avLst/>
              <a:gdLst>
                <a:gd name="T0" fmla="*/ 2147483647 w 5"/>
                <a:gd name="T1" fmla="*/ 2147483647 h 3"/>
                <a:gd name="T2" fmla="*/ 0 w 5"/>
                <a:gd name="T3" fmla="*/ 2147483647 h 3"/>
                <a:gd name="T4" fmla="*/ 2147483647 w 5"/>
                <a:gd name="T5" fmla="*/ 0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0" y="3"/>
                    <a:pt x="0" y="2"/>
                  </a:cubicBezTo>
                  <a:cubicBezTo>
                    <a:pt x="0" y="1"/>
                    <a:pt x="1" y="0"/>
                    <a:pt x="2" y="0"/>
                  </a:cubicBezTo>
                  <a:cubicBezTo>
                    <a:pt x="3" y="0"/>
                    <a:pt x="5" y="0"/>
                    <a:pt x="5" y="1"/>
                  </a:cubicBezTo>
                  <a:cubicBezTo>
                    <a:pt x="5" y="2"/>
                    <a:pt x="3" y="3"/>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6" name="Freeform 883"/>
            <p:cNvSpPr>
              <a:spLocks noChangeAspect="1"/>
            </p:cNvSpPr>
            <p:nvPr/>
          </p:nvSpPr>
          <p:spPr bwMode="auto">
            <a:xfrm>
              <a:off x="2176756" y="4203267"/>
              <a:ext cx="4762" cy="6286"/>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3" y="3"/>
                    <a:pt x="1" y="3"/>
                  </a:cubicBezTo>
                  <a:cubicBezTo>
                    <a:pt x="0" y="3"/>
                    <a:pt x="0" y="2"/>
                    <a:pt x="0" y="2"/>
                  </a:cubicBezTo>
                  <a:cubicBezTo>
                    <a:pt x="0" y="1"/>
                    <a:pt x="0" y="0"/>
                    <a:pt x="2" y="0"/>
                  </a:cubicBezTo>
                  <a:cubicBezTo>
                    <a:pt x="3" y="0"/>
                    <a:pt x="3"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7" name="Freeform 884"/>
            <p:cNvSpPr>
              <a:spLocks noChangeAspect="1"/>
            </p:cNvSpPr>
            <p:nvPr/>
          </p:nvSpPr>
          <p:spPr bwMode="auto">
            <a:xfrm>
              <a:off x="2619628" y="5664687"/>
              <a:ext cx="6349" cy="4715"/>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2"/>
                  </a:moveTo>
                  <a:cubicBezTo>
                    <a:pt x="2" y="3"/>
                    <a:pt x="1" y="3"/>
                    <a:pt x="1" y="3"/>
                  </a:cubicBezTo>
                  <a:cubicBezTo>
                    <a:pt x="0" y="2"/>
                    <a:pt x="1" y="1"/>
                    <a:pt x="1" y="1"/>
                  </a:cubicBezTo>
                  <a:cubicBezTo>
                    <a:pt x="1" y="0"/>
                    <a:pt x="2" y="0"/>
                    <a:pt x="3" y="0"/>
                  </a:cubicBezTo>
                  <a:cubicBezTo>
                    <a:pt x="4" y="1"/>
                    <a:pt x="3"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8" name="Freeform 885"/>
            <p:cNvSpPr>
              <a:spLocks noChangeAspect="1"/>
            </p:cNvSpPr>
            <p:nvPr/>
          </p:nvSpPr>
          <p:spPr bwMode="auto">
            <a:xfrm>
              <a:off x="2621216" y="5672545"/>
              <a:ext cx="3175" cy="9429"/>
            </a:xfrm>
            <a:custGeom>
              <a:avLst/>
              <a:gdLst>
                <a:gd name="T0" fmla="*/ 2147483647 w 2"/>
                <a:gd name="T1" fmla="*/ 2147483647 h 5"/>
                <a:gd name="T2" fmla="*/ 2147483647 w 2"/>
                <a:gd name="T3" fmla="*/ 2147483647 h 5"/>
                <a:gd name="T4" fmla="*/ 0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1" y="4"/>
                    <a:pt x="1" y="5"/>
                    <a:pt x="1" y="5"/>
                  </a:cubicBezTo>
                  <a:cubicBezTo>
                    <a:pt x="0" y="5"/>
                    <a:pt x="0" y="4"/>
                    <a:pt x="0" y="3"/>
                  </a:cubicBezTo>
                  <a:cubicBezTo>
                    <a:pt x="0" y="2"/>
                    <a:pt x="0" y="0"/>
                    <a:pt x="1" y="0"/>
                  </a:cubicBezTo>
                  <a:cubicBezTo>
                    <a:pt x="2"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29" name="Freeform 886"/>
            <p:cNvSpPr>
              <a:spLocks noChangeAspect="1"/>
            </p:cNvSpPr>
            <p:nvPr/>
          </p:nvSpPr>
          <p:spPr bwMode="auto">
            <a:xfrm>
              <a:off x="2660899" y="5740115"/>
              <a:ext cx="4763" cy="7858"/>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3"/>
                  </a:moveTo>
                  <a:cubicBezTo>
                    <a:pt x="2" y="3"/>
                    <a:pt x="2" y="4"/>
                    <a:pt x="1" y="4"/>
                  </a:cubicBezTo>
                  <a:cubicBezTo>
                    <a:pt x="0" y="4"/>
                    <a:pt x="0" y="3"/>
                    <a:pt x="0" y="2"/>
                  </a:cubicBezTo>
                  <a:cubicBezTo>
                    <a:pt x="0" y="1"/>
                    <a:pt x="0" y="0"/>
                    <a:pt x="1" y="0"/>
                  </a:cubicBezTo>
                  <a:cubicBezTo>
                    <a:pt x="2" y="0"/>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30" name="Freeform 887"/>
            <p:cNvSpPr>
              <a:spLocks noChangeAspect="1"/>
            </p:cNvSpPr>
            <p:nvPr/>
          </p:nvSpPr>
          <p:spPr bwMode="auto">
            <a:xfrm>
              <a:off x="2810111" y="5856401"/>
              <a:ext cx="1588" cy="7858"/>
            </a:xfrm>
            <a:custGeom>
              <a:avLst/>
              <a:gdLst>
                <a:gd name="T0" fmla="*/ 2147483647 w 2"/>
                <a:gd name="T1" fmla="*/ 2147483647 h 4"/>
                <a:gd name="T2" fmla="*/ 2147483647 w 2"/>
                <a:gd name="T3" fmla="*/ 2147483647 h 4"/>
                <a:gd name="T4" fmla="*/ 0 w 2"/>
                <a:gd name="T5" fmla="*/ 2147483647 h 4"/>
                <a:gd name="T6" fmla="*/ 2147483647 w 2"/>
                <a:gd name="T7" fmla="*/ 0 h 4"/>
                <a:gd name="T8" fmla="*/ 2147483647 w 2"/>
                <a:gd name="T9" fmla="*/ 2147483647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2" y="2"/>
                  </a:moveTo>
                  <a:cubicBezTo>
                    <a:pt x="2" y="3"/>
                    <a:pt x="2" y="4"/>
                    <a:pt x="1" y="4"/>
                  </a:cubicBezTo>
                  <a:cubicBezTo>
                    <a:pt x="0" y="3"/>
                    <a:pt x="0" y="3"/>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31" name="Freeform 888"/>
            <p:cNvSpPr>
              <a:spLocks noChangeAspect="1"/>
            </p:cNvSpPr>
            <p:nvPr/>
          </p:nvSpPr>
          <p:spPr bwMode="auto">
            <a:xfrm>
              <a:off x="2724394" y="5824972"/>
              <a:ext cx="6349" cy="3143"/>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3" y="0"/>
                    <a:pt x="3" y="1"/>
                    <a:pt x="3" y="1"/>
                  </a:cubicBezTo>
                  <a:cubicBezTo>
                    <a:pt x="3" y="2"/>
                    <a:pt x="2" y="2"/>
                    <a:pt x="2" y="2"/>
                  </a:cubicBezTo>
                  <a:cubicBezTo>
                    <a:pt x="1" y="2"/>
                    <a:pt x="0" y="2"/>
                    <a:pt x="0" y="1"/>
                  </a:cubicBezTo>
                  <a:cubicBezTo>
                    <a:pt x="0" y="0"/>
                    <a:pt x="1"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32" name="Freeform 889"/>
            <p:cNvSpPr>
              <a:spLocks noChangeAspect="1"/>
            </p:cNvSpPr>
            <p:nvPr/>
          </p:nvSpPr>
          <p:spPr bwMode="auto">
            <a:xfrm>
              <a:off x="657653" y="3580984"/>
              <a:ext cx="3175" cy="4715"/>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3"/>
                    <a:pt x="1" y="3"/>
                    <a:pt x="0" y="3"/>
                  </a:cubicBezTo>
                  <a:cubicBezTo>
                    <a:pt x="0" y="3"/>
                    <a:pt x="0" y="2"/>
                    <a:pt x="0" y="1"/>
                  </a:cubicBezTo>
                  <a:cubicBezTo>
                    <a:pt x="0" y="1"/>
                    <a:pt x="1" y="0"/>
                    <a:pt x="1" y="1"/>
                  </a:cubicBezTo>
                  <a:cubicBezTo>
                    <a:pt x="2"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33" name="Freeform 890"/>
            <p:cNvSpPr>
              <a:spLocks noChangeAspect="1"/>
            </p:cNvSpPr>
            <p:nvPr/>
          </p:nvSpPr>
          <p:spPr bwMode="auto">
            <a:xfrm>
              <a:off x="722735" y="3612413"/>
              <a:ext cx="6349" cy="6286"/>
            </a:xfrm>
            <a:custGeom>
              <a:avLst/>
              <a:gdLst>
                <a:gd name="T0" fmla="*/ 2147483647 w 3"/>
                <a:gd name="T1" fmla="*/ 2147483647 h 2"/>
                <a:gd name="T2" fmla="*/ 2147483647 w 3"/>
                <a:gd name="T3" fmla="*/ 2147483647 h 2"/>
                <a:gd name="T4" fmla="*/ 2147483647 w 3"/>
                <a:gd name="T5" fmla="*/ 2147483647 h 2"/>
                <a:gd name="T6" fmla="*/ 0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2"/>
                    <a:pt x="2" y="2"/>
                  </a:cubicBezTo>
                  <a:cubicBezTo>
                    <a:pt x="2" y="2"/>
                    <a:pt x="1" y="2"/>
                    <a:pt x="1" y="2"/>
                  </a:cubicBezTo>
                  <a:cubicBezTo>
                    <a:pt x="1" y="1"/>
                    <a:pt x="0" y="1"/>
                    <a:pt x="0" y="0"/>
                  </a:cubicBezTo>
                  <a:cubicBezTo>
                    <a:pt x="1" y="0"/>
                    <a:pt x="2"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34" name="Freeform 891"/>
            <p:cNvSpPr>
              <a:spLocks noChangeAspect="1"/>
            </p:cNvSpPr>
            <p:nvPr/>
          </p:nvSpPr>
          <p:spPr bwMode="auto">
            <a:xfrm>
              <a:off x="303673" y="2622418"/>
              <a:ext cx="4762" cy="6286"/>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0" y="2"/>
                  </a:cubicBezTo>
                  <a:cubicBezTo>
                    <a:pt x="0" y="2"/>
                    <a:pt x="1" y="1"/>
                    <a:pt x="1" y="1"/>
                  </a:cubicBezTo>
                  <a:cubicBezTo>
                    <a:pt x="1" y="1"/>
                    <a:pt x="2" y="0"/>
                    <a:pt x="3" y="1"/>
                  </a:cubicBezTo>
                  <a:cubicBezTo>
                    <a:pt x="3" y="2"/>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35" name="Freeform 892"/>
            <p:cNvSpPr>
              <a:spLocks noChangeAspect="1"/>
            </p:cNvSpPr>
            <p:nvPr/>
          </p:nvSpPr>
          <p:spPr bwMode="auto">
            <a:xfrm>
              <a:off x="695750" y="2468419"/>
              <a:ext cx="9524" cy="4715"/>
            </a:xfrm>
            <a:custGeom>
              <a:avLst/>
              <a:gdLst>
                <a:gd name="T0" fmla="*/ 2147483647 w 6"/>
                <a:gd name="T1" fmla="*/ 2147483647 h 3"/>
                <a:gd name="T2" fmla="*/ 2147483647 w 6"/>
                <a:gd name="T3" fmla="*/ 2147483647 h 3"/>
                <a:gd name="T4" fmla="*/ 2147483647 w 6"/>
                <a:gd name="T5" fmla="*/ 2147483647 h 3"/>
                <a:gd name="T6" fmla="*/ 2147483647 w 6"/>
                <a:gd name="T7" fmla="*/ 0 h 3"/>
                <a:gd name="T8" fmla="*/ 2147483647 w 6"/>
                <a:gd name="T9" fmla="*/ 214748364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3" y="2"/>
                  </a:moveTo>
                  <a:cubicBezTo>
                    <a:pt x="3" y="3"/>
                    <a:pt x="1" y="3"/>
                    <a:pt x="1" y="3"/>
                  </a:cubicBezTo>
                  <a:cubicBezTo>
                    <a:pt x="0" y="2"/>
                    <a:pt x="2" y="1"/>
                    <a:pt x="2" y="1"/>
                  </a:cubicBezTo>
                  <a:cubicBezTo>
                    <a:pt x="4" y="0"/>
                    <a:pt x="5" y="0"/>
                    <a:pt x="5" y="0"/>
                  </a:cubicBezTo>
                  <a:cubicBezTo>
                    <a:pt x="6" y="1"/>
                    <a:pt x="5" y="2"/>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36" name="Oval 893"/>
            <p:cNvSpPr>
              <a:spLocks noChangeAspect="1" noChangeArrowheads="1"/>
            </p:cNvSpPr>
            <p:nvPr/>
          </p:nvSpPr>
          <p:spPr bwMode="auto">
            <a:xfrm>
              <a:off x="702099" y="2490419"/>
              <a:ext cx="6349" cy="1572"/>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137" name="Freeform 894"/>
            <p:cNvSpPr>
              <a:spLocks noChangeAspect="1"/>
            </p:cNvSpPr>
            <p:nvPr/>
          </p:nvSpPr>
          <p:spPr bwMode="auto">
            <a:xfrm>
              <a:off x="597334" y="2634990"/>
              <a:ext cx="6349" cy="6286"/>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2"/>
                    <a:pt x="1" y="3"/>
                    <a:pt x="1" y="2"/>
                  </a:cubicBezTo>
                  <a:cubicBezTo>
                    <a:pt x="0" y="2"/>
                    <a:pt x="1" y="1"/>
                    <a:pt x="1" y="1"/>
                  </a:cubicBezTo>
                  <a:cubicBezTo>
                    <a:pt x="2" y="1"/>
                    <a:pt x="3" y="0"/>
                    <a:pt x="3" y="1"/>
                  </a:cubicBezTo>
                  <a:cubicBezTo>
                    <a:pt x="3" y="2"/>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38" name="Freeform 895"/>
            <p:cNvSpPr>
              <a:spLocks noChangeAspect="1"/>
            </p:cNvSpPr>
            <p:nvPr/>
          </p:nvSpPr>
          <p:spPr bwMode="auto">
            <a:xfrm>
              <a:off x="422724" y="2644418"/>
              <a:ext cx="6349" cy="7858"/>
            </a:xfrm>
            <a:custGeom>
              <a:avLst/>
              <a:gdLst>
                <a:gd name="T0" fmla="*/ 2147483647 w 3"/>
                <a:gd name="T1" fmla="*/ 2147483647 h 4"/>
                <a:gd name="T2" fmla="*/ 0 w 3"/>
                <a:gd name="T3" fmla="*/ 2147483647 h 4"/>
                <a:gd name="T4" fmla="*/ 0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2" y="3"/>
                  </a:moveTo>
                  <a:cubicBezTo>
                    <a:pt x="1" y="3"/>
                    <a:pt x="1" y="4"/>
                    <a:pt x="0" y="3"/>
                  </a:cubicBezTo>
                  <a:cubicBezTo>
                    <a:pt x="0" y="3"/>
                    <a:pt x="0" y="2"/>
                    <a:pt x="0" y="2"/>
                  </a:cubicBezTo>
                  <a:cubicBezTo>
                    <a:pt x="1" y="1"/>
                    <a:pt x="2" y="0"/>
                    <a:pt x="2" y="1"/>
                  </a:cubicBezTo>
                  <a:cubicBezTo>
                    <a:pt x="3"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39" name="Freeform 896"/>
            <p:cNvSpPr>
              <a:spLocks noChangeAspect="1"/>
            </p:cNvSpPr>
            <p:nvPr/>
          </p:nvSpPr>
          <p:spPr bwMode="auto">
            <a:xfrm>
              <a:off x="756069" y="2575276"/>
              <a:ext cx="4763" cy="1572"/>
            </a:xfrm>
            <a:custGeom>
              <a:avLst/>
              <a:gdLst>
                <a:gd name="T0" fmla="*/ 0 w 2"/>
                <a:gd name="T1" fmla="*/ 2147483647 h 1"/>
                <a:gd name="T2" fmla="*/ 0 w 2"/>
                <a:gd name="T3" fmla="*/ 2147483647 h 1"/>
                <a:gd name="T4" fmla="*/ 2147483647 w 2"/>
                <a:gd name="T5" fmla="*/ 0 h 1"/>
                <a:gd name="T6" fmla="*/ 2147483647 w 2"/>
                <a:gd name="T7" fmla="*/ 2147483647 h 1"/>
                <a:gd name="T8" fmla="*/ 0 w 2"/>
                <a:gd name="T9" fmla="*/ 2147483647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1"/>
                  </a:moveTo>
                  <a:cubicBezTo>
                    <a:pt x="0" y="1"/>
                    <a:pt x="0" y="1"/>
                    <a:pt x="0" y="1"/>
                  </a:cubicBezTo>
                  <a:cubicBezTo>
                    <a:pt x="0" y="0"/>
                    <a:pt x="0" y="0"/>
                    <a:pt x="1" y="0"/>
                  </a:cubicBezTo>
                  <a:cubicBezTo>
                    <a:pt x="1" y="0"/>
                    <a:pt x="2" y="0"/>
                    <a:pt x="2" y="1"/>
                  </a:cubicBezTo>
                  <a:cubicBezTo>
                    <a:pt x="2" y="1"/>
                    <a:pt x="1" y="1"/>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40" name="Freeform 897"/>
            <p:cNvSpPr>
              <a:spLocks noChangeAspect="1"/>
            </p:cNvSpPr>
            <p:nvPr/>
          </p:nvSpPr>
          <p:spPr bwMode="auto">
            <a:xfrm>
              <a:off x="659241" y="2623990"/>
              <a:ext cx="4762" cy="4714"/>
            </a:xfrm>
            <a:custGeom>
              <a:avLst/>
              <a:gdLst>
                <a:gd name="T0" fmla="*/ 2147483647 w 2"/>
                <a:gd name="T1" fmla="*/ 2147483647 h 2"/>
                <a:gd name="T2" fmla="*/ 0 w 2"/>
                <a:gd name="T3" fmla="*/ 2147483647 h 2"/>
                <a:gd name="T4" fmla="*/ 2147483647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0" y="2"/>
                    <a:pt x="0" y="2"/>
                    <a:pt x="0" y="1"/>
                  </a:cubicBezTo>
                  <a:cubicBezTo>
                    <a:pt x="0" y="1"/>
                    <a:pt x="0" y="0"/>
                    <a:pt x="1" y="0"/>
                  </a:cubicBezTo>
                  <a:cubicBezTo>
                    <a:pt x="1" y="0"/>
                    <a:pt x="2" y="0"/>
                    <a:pt x="2" y="1"/>
                  </a:cubicBezTo>
                  <a:cubicBezTo>
                    <a:pt x="2" y="2"/>
                    <a:pt x="1"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41" name="Freeform 898"/>
            <p:cNvSpPr>
              <a:spLocks noChangeAspect="1"/>
            </p:cNvSpPr>
            <p:nvPr/>
          </p:nvSpPr>
          <p:spPr bwMode="auto">
            <a:xfrm>
              <a:off x="984649" y="2518704"/>
              <a:ext cx="4763" cy="6286"/>
            </a:xfrm>
            <a:custGeom>
              <a:avLst/>
              <a:gdLst>
                <a:gd name="T0" fmla="*/ 2147483647 w 2"/>
                <a:gd name="T1" fmla="*/ 2147483647 h 3"/>
                <a:gd name="T2" fmla="*/ 2147483647 w 2"/>
                <a:gd name="T3" fmla="*/ 2147483647 h 3"/>
                <a:gd name="T4" fmla="*/ 2147483647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1" y="2"/>
                  </a:cubicBezTo>
                  <a:cubicBezTo>
                    <a:pt x="1" y="1"/>
                    <a:pt x="1" y="0"/>
                    <a:pt x="2" y="1"/>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42" name="Freeform 899"/>
            <p:cNvSpPr>
              <a:spLocks noChangeAspect="1"/>
            </p:cNvSpPr>
            <p:nvPr/>
          </p:nvSpPr>
          <p:spPr bwMode="auto">
            <a:xfrm>
              <a:off x="1484667" y="2562704"/>
              <a:ext cx="1587" cy="4715"/>
            </a:xfrm>
            <a:custGeom>
              <a:avLst/>
              <a:gdLst>
                <a:gd name="T0" fmla="*/ 2147483647 w 1"/>
                <a:gd name="T1" fmla="*/ 2147483647 h 3"/>
                <a:gd name="T2" fmla="*/ 0 w 1"/>
                <a:gd name="T3" fmla="*/ 2147483647 h 3"/>
                <a:gd name="T4" fmla="*/ 0 w 1"/>
                <a:gd name="T5" fmla="*/ 2147483647 h 3"/>
                <a:gd name="T6" fmla="*/ 0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0" y="2"/>
                  </a:cubicBezTo>
                  <a:cubicBezTo>
                    <a:pt x="0" y="2"/>
                    <a:pt x="0" y="2"/>
                    <a:pt x="0" y="1"/>
                  </a:cubicBezTo>
                  <a:cubicBezTo>
                    <a:pt x="0" y="1"/>
                    <a:pt x="0" y="0"/>
                    <a:pt x="0" y="0"/>
                  </a:cubicBezTo>
                  <a:cubicBezTo>
                    <a:pt x="1"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43" name="Oval 900"/>
            <p:cNvSpPr>
              <a:spLocks noChangeAspect="1" noChangeArrowheads="1"/>
            </p:cNvSpPr>
            <p:nvPr/>
          </p:nvSpPr>
          <p:spPr bwMode="auto">
            <a:xfrm>
              <a:off x="1473555" y="2545419"/>
              <a:ext cx="3175" cy="4714"/>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144" name="Freeform 901"/>
            <p:cNvSpPr>
              <a:spLocks noChangeAspect="1"/>
            </p:cNvSpPr>
            <p:nvPr/>
          </p:nvSpPr>
          <p:spPr bwMode="auto">
            <a:xfrm>
              <a:off x="1468794" y="2540704"/>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2"/>
                  </a:cubicBezTo>
                  <a:cubicBezTo>
                    <a:pt x="0" y="2"/>
                    <a:pt x="0" y="2"/>
                    <a:pt x="0" y="1"/>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45" name="Freeform 902"/>
            <p:cNvSpPr>
              <a:spLocks noChangeAspect="1"/>
            </p:cNvSpPr>
            <p:nvPr/>
          </p:nvSpPr>
          <p:spPr bwMode="auto">
            <a:xfrm>
              <a:off x="1516415" y="2663275"/>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0" y="3"/>
                    <a:pt x="0" y="2"/>
                    <a:pt x="0" y="1"/>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46" name="Freeform 903"/>
            <p:cNvSpPr>
              <a:spLocks noChangeAspect="1"/>
            </p:cNvSpPr>
            <p:nvPr/>
          </p:nvSpPr>
          <p:spPr bwMode="auto">
            <a:xfrm>
              <a:off x="1598957" y="2766989"/>
              <a:ext cx="1587" cy="4715"/>
            </a:xfrm>
            <a:custGeom>
              <a:avLst/>
              <a:gdLst>
                <a:gd name="T0" fmla="*/ 2147483647 w 1"/>
                <a:gd name="T1" fmla="*/ 2147483647 h 2"/>
                <a:gd name="T2" fmla="*/ 2147483647 w 1"/>
                <a:gd name="T3" fmla="*/ 2147483647 h 2"/>
                <a:gd name="T4" fmla="*/ 0 w 1"/>
                <a:gd name="T5" fmla="*/ 2147483647 h 2"/>
                <a:gd name="T6" fmla="*/ 0 w 1"/>
                <a:gd name="T7" fmla="*/ 0 h 2"/>
                <a:gd name="T8" fmla="*/ 2147483647 w 1"/>
                <a:gd name="T9" fmla="*/ 2147483647 h 2"/>
                <a:gd name="T10" fmla="*/ 0 60000 65536"/>
                <a:gd name="T11" fmla="*/ 0 60000 65536"/>
                <a:gd name="T12" fmla="*/ 0 60000 65536"/>
                <a:gd name="T13" fmla="*/ 0 60000 65536"/>
                <a:gd name="T14" fmla="*/ 0 60000 65536"/>
                <a:gd name="T15" fmla="*/ 0 w 1"/>
                <a:gd name="T16" fmla="*/ 0 h 2"/>
                <a:gd name="T17" fmla="*/ 1 w 1"/>
                <a:gd name="T18" fmla="*/ 2 h 2"/>
              </a:gdLst>
              <a:ahLst/>
              <a:cxnLst>
                <a:cxn ang="T10">
                  <a:pos x="T0" y="T1"/>
                </a:cxn>
                <a:cxn ang="T11">
                  <a:pos x="T2" y="T3"/>
                </a:cxn>
                <a:cxn ang="T12">
                  <a:pos x="T4" y="T5"/>
                </a:cxn>
                <a:cxn ang="T13">
                  <a:pos x="T6" y="T7"/>
                </a:cxn>
                <a:cxn ang="T14">
                  <a:pos x="T8" y="T9"/>
                </a:cxn>
              </a:cxnLst>
              <a:rect l="T15" t="T16" r="T17" b="T18"/>
              <a:pathLst>
                <a:path w="1" h="2">
                  <a:moveTo>
                    <a:pt x="1" y="1"/>
                  </a:moveTo>
                  <a:cubicBezTo>
                    <a:pt x="1" y="1"/>
                    <a:pt x="1" y="2"/>
                    <a:pt x="1" y="2"/>
                  </a:cubicBezTo>
                  <a:cubicBezTo>
                    <a:pt x="0" y="2"/>
                    <a:pt x="0" y="2"/>
                    <a:pt x="0" y="1"/>
                  </a:cubicBezTo>
                  <a:cubicBezTo>
                    <a:pt x="0" y="1"/>
                    <a:pt x="0" y="0"/>
                    <a:pt x="0" y="0"/>
                  </a:cubicBezTo>
                  <a:cubicBezTo>
                    <a:pt x="1" y="0"/>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47" name="Freeform 904"/>
            <p:cNvSpPr>
              <a:spLocks noChangeAspect="1"/>
            </p:cNvSpPr>
            <p:nvPr/>
          </p:nvSpPr>
          <p:spPr bwMode="auto">
            <a:xfrm>
              <a:off x="3435530" y="2158850"/>
              <a:ext cx="7937" cy="7857"/>
            </a:xfrm>
            <a:custGeom>
              <a:avLst/>
              <a:gdLst>
                <a:gd name="T0" fmla="*/ 2147483647 w 5"/>
                <a:gd name="T1" fmla="*/ 2147483647 h 4"/>
                <a:gd name="T2" fmla="*/ 2147483647 w 5"/>
                <a:gd name="T3" fmla="*/ 2147483647 h 4"/>
                <a:gd name="T4" fmla="*/ 2147483647 w 5"/>
                <a:gd name="T5" fmla="*/ 2147483647 h 4"/>
                <a:gd name="T6" fmla="*/ 2147483647 w 5"/>
                <a:gd name="T7" fmla="*/ 0 h 4"/>
                <a:gd name="T8" fmla="*/ 2147483647 w 5"/>
                <a:gd name="T9" fmla="*/ 2147483647 h 4"/>
                <a:gd name="T10" fmla="*/ 0 60000 65536"/>
                <a:gd name="T11" fmla="*/ 0 60000 65536"/>
                <a:gd name="T12" fmla="*/ 0 60000 65536"/>
                <a:gd name="T13" fmla="*/ 0 60000 65536"/>
                <a:gd name="T14" fmla="*/ 0 60000 65536"/>
                <a:gd name="T15" fmla="*/ 0 w 5"/>
                <a:gd name="T16" fmla="*/ 0 h 4"/>
                <a:gd name="T17" fmla="*/ 5 w 5"/>
                <a:gd name="T18" fmla="*/ 4 h 4"/>
              </a:gdLst>
              <a:ahLst/>
              <a:cxnLst>
                <a:cxn ang="T10">
                  <a:pos x="T0" y="T1"/>
                </a:cxn>
                <a:cxn ang="T11">
                  <a:pos x="T2" y="T3"/>
                </a:cxn>
                <a:cxn ang="T12">
                  <a:pos x="T4" y="T5"/>
                </a:cxn>
                <a:cxn ang="T13">
                  <a:pos x="T6" y="T7"/>
                </a:cxn>
                <a:cxn ang="T14">
                  <a:pos x="T8" y="T9"/>
                </a:cxn>
              </a:cxnLst>
              <a:rect l="T15" t="T16" r="T17" b="T18"/>
              <a:pathLst>
                <a:path w="5" h="4">
                  <a:moveTo>
                    <a:pt x="4" y="2"/>
                  </a:moveTo>
                  <a:cubicBezTo>
                    <a:pt x="4" y="2"/>
                    <a:pt x="5" y="3"/>
                    <a:pt x="4" y="4"/>
                  </a:cubicBezTo>
                  <a:cubicBezTo>
                    <a:pt x="3" y="4"/>
                    <a:pt x="2" y="4"/>
                    <a:pt x="2" y="3"/>
                  </a:cubicBezTo>
                  <a:cubicBezTo>
                    <a:pt x="1" y="2"/>
                    <a:pt x="0" y="1"/>
                    <a:pt x="1" y="0"/>
                  </a:cubicBezTo>
                  <a:cubicBezTo>
                    <a:pt x="2" y="0"/>
                    <a:pt x="3" y="1"/>
                    <a:pt x="4"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48" name="Freeform 905"/>
            <p:cNvSpPr>
              <a:spLocks noChangeAspect="1"/>
            </p:cNvSpPr>
            <p:nvPr/>
          </p:nvSpPr>
          <p:spPr bwMode="auto">
            <a:xfrm>
              <a:off x="3111709" y="1820994"/>
              <a:ext cx="4763" cy="3143"/>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1"/>
                    <a:pt x="3" y="1"/>
                    <a:pt x="3" y="1"/>
                  </a:cubicBezTo>
                  <a:cubicBezTo>
                    <a:pt x="2" y="2"/>
                    <a:pt x="2" y="2"/>
                    <a:pt x="1" y="2"/>
                  </a:cubicBezTo>
                  <a:cubicBezTo>
                    <a:pt x="1" y="2"/>
                    <a:pt x="0" y="1"/>
                    <a:pt x="0" y="1"/>
                  </a:cubicBezTo>
                  <a:cubicBezTo>
                    <a:pt x="1" y="0"/>
                    <a:pt x="2"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49" name="Freeform 906"/>
            <p:cNvSpPr>
              <a:spLocks noChangeAspect="1"/>
            </p:cNvSpPr>
            <p:nvPr/>
          </p:nvSpPr>
          <p:spPr bwMode="auto">
            <a:xfrm>
              <a:off x="2054528" y="1677995"/>
              <a:ext cx="6349" cy="3143"/>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2" y="2"/>
                  </a:cubicBezTo>
                  <a:cubicBezTo>
                    <a:pt x="2" y="2"/>
                    <a:pt x="2" y="2"/>
                    <a:pt x="1" y="2"/>
                  </a:cubicBezTo>
                  <a:cubicBezTo>
                    <a:pt x="1" y="2"/>
                    <a:pt x="0" y="2"/>
                    <a:pt x="0" y="1"/>
                  </a:cubicBezTo>
                  <a:cubicBezTo>
                    <a:pt x="0"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50" name="Freeform 907"/>
            <p:cNvSpPr>
              <a:spLocks noChangeAspect="1"/>
            </p:cNvSpPr>
            <p:nvPr/>
          </p:nvSpPr>
          <p:spPr bwMode="auto">
            <a:xfrm>
              <a:off x="2238662" y="1679566"/>
              <a:ext cx="1588" cy="3143"/>
            </a:xfrm>
            <a:custGeom>
              <a:avLst/>
              <a:gdLst>
                <a:gd name="T0" fmla="*/ 2147483647 w 2"/>
                <a:gd name="T1" fmla="*/ 0 h 2"/>
                <a:gd name="T2" fmla="*/ 2147483647 w 2"/>
                <a:gd name="T3" fmla="*/ 0 h 2"/>
                <a:gd name="T4" fmla="*/ 2147483647 w 2"/>
                <a:gd name="T5" fmla="*/ 2147483647 h 2"/>
                <a:gd name="T6" fmla="*/ 0 w 2"/>
                <a:gd name="T7" fmla="*/ 2147483647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0"/>
                  </a:cubicBezTo>
                  <a:cubicBezTo>
                    <a:pt x="2" y="1"/>
                    <a:pt x="2" y="1"/>
                    <a:pt x="2" y="2"/>
                  </a:cubicBezTo>
                  <a:cubicBezTo>
                    <a:pt x="1" y="2"/>
                    <a:pt x="0" y="2"/>
                    <a:pt x="0" y="1"/>
                  </a:cubicBezTo>
                  <a:cubicBezTo>
                    <a:pt x="0" y="1"/>
                    <a:pt x="1"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51" name="Freeform 908"/>
            <p:cNvSpPr>
              <a:spLocks noChangeAspect="1"/>
            </p:cNvSpPr>
            <p:nvPr/>
          </p:nvSpPr>
          <p:spPr bwMode="auto">
            <a:xfrm>
              <a:off x="2354540" y="1687424"/>
              <a:ext cx="4762" cy="3143"/>
            </a:xfrm>
            <a:custGeom>
              <a:avLst/>
              <a:gdLst>
                <a:gd name="T0" fmla="*/ 1 w 2"/>
                <a:gd name="T1" fmla="*/ 0 h 2"/>
                <a:gd name="T2" fmla="*/ 2 w 2"/>
                <a:gd name="T3" fmla="*/ 0 h 2"/>
                <a:gd name="T4" fmla="*/ 2 w 2"/>
                <a:gd name="T5" fmla="*/ 1 h 2"/>
                <a:gd name="T6" fmla="*/ 0 w 2"/>
                <a:gd name="T7" fmla="*/ 1 h 2"/>
                <a:gd name="T8" fmla="*/ 1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1" y="0"/>
                    <a:pt x="2" y="0"/>
                    <a:pt x="2" y="0"/>
                  </a:cubicBezTo>
                  <a:cubicBezTo>
                    <a:pt x="2" y="1"/>
                    <a:pt x="2" y="1"/>
                    <a:pt x="2" y="1"/>
                  </a:cubicBezTo>
                  <a:cubicBezTo>
                    <a:pt x="1" y="2"/>
                    <a:pt x="0" y="2"/>
                    <a:pt x="0" y="1"/>
                  </a:cubicBezTo>
                  <a:cubicBezTo>
                    <a:pt x="0" y="0"/>
                    <a:pt x="1" y="0"/>
                    <a:pt x="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152" name="Freeform 909"/>
            <p:cNvSpPr>
              <a:spLocks noChangeAspect="1"/>
            </p:cNvSpPr>
            <p:nvPr/>
          </p:nvSpPr>
          <p:spPr bwMode="auto">
            <a:xfrm>
              <a:off x="2378350" y="1729852"/>
              <a:ext cx="3175" cy="4715"/>
            </a:xfrm>
            <a:custGeom>
              <a:avLst/>
              <a:gdLst>
                <a:gd name="T0" fmla="*/ 0 w 2"/>
                <a:gd name="T1" fmla="*/ 2147483647 h 2"/>
                <a:gd name="T2" fmla="*/ 2147483647 w 2"/>
                <a:gd name="T3" fmla="*/ 0 h 2"/>
                <a:gd name="T4" fmla="*/ 2147483647 w 2"/>
                <a:gd name="T5" fmla="*/ 2147483647 h 2"/>
                <a:gd name="T6" fmla="*/ 2147483647 w 2"/>
                <a:gd name="T7" fmla="*/ 2147483647 h 2"/>
                <a:gd name="T8" fmla="*/ 0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0" y="1"/>
                  </a:moveTo>
                  <a:cubicBezTo>
                    <a:pt x="0" y="1"/>
                    <a:pt x="0" y="0"/>
                    <a:pt x="1" y="0"/>
                  </a:cubicBezTo>
                  <a:cubicBezTo>
                    <a:pt x="1" y="0"/>
                    <a:pt x="2" y="0"/>
                    <a:pt x="2" y="1"/>
                  </a:cubicBezTo>
                  <a:cubicBezTo>
                    <a:pt x="2" y="1"/>
                    <a:pt x="2" y="2"/>
                    <a:pt x="1" y="2"/>
                  </a:cubicBezTo>
                  <a:cubicBezTo>
                    <a:pt x="0" y="2"/>
                    <a:pt x="0" y="1"/>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53" name="Freeform 910"/>
            <p:cNvSpPr>
              <a:spLocks noChangeAspect="1"/>
            </p:cNvSpPr>
            <p:nvPr/>
          </p:nvSpPr>
          <p:spPr bwMode="auto">
            <a:xfrm>
              <a:off x="2425970" y="1627710"/>
              <a:ext cx="3175" cy="6286"/>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0" y="2"/>
                  </a:moveTo>
                  <a:cubicBezTo>
                    <a:pt x="0" y="2"/>
                    <a:pt x="0" y="1"/>
                    <a:pt x="0" y="1"/>
                  </a:cubicBezTo>
                  <a:cubicBezTo>
                    <a:pt x="1" y="0"/>
                    <a:pt x="1" y="1"/>
                    <a:pt x="2" y="1"/>
                  </a:cubicBezTo>
                  <a:cubicBezTo>
                    <a:pt x="2" y="2"/>
                    <a:pt x="2" y="3"/>
                    <a:pt x="2" y="3"/>
                  </a:cubicBezTo>
                  <a:cubicBezTo>
                    <a:pt x="1" y="3"/>
                    <a:pt x="0" y="2"/>
                    <a:pt x="0"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54" name="Freeform 911"/>
            <p:cNvSpPr>
              <a:spLocks noChangeAspect="1"/>
            </p:cNvSpPr>
            <p:nvPr/>
          </p:nvSpPr>
          <p:spPr bwMode="auto">
            <a:xfrm>
              <a:off x="2422796" y="1528710"/>
              <a:ext cx="9524" cy="9429"/>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2" y="4"/>
                  </a:moveTo>
                  <a:cubicBezTo>
                    <a:pt x="1" y="3"/>
                    <a:pt x="0" y="2"/>
                    <a:pt x="1" y="1"/>
                  </a:cubicBezTo>
                  <a:cubicBezTo>
                    <a:pt x="1" y="0"/>
                    <a:pt x="3" y="0"/>
                    <a:pt x="3" y="1"/>
                  </a:cubicBezTo>
                  <a:cubicBezTo>
                    <a:pt x="4" y="1"/>
                    <a:pt x="6" y="2"/>
                    <a:pt x="5" y="4"/>
                  </a:cubicBezTo>
                  <a:cubicBezTo>
                    <a:pt x="5" y="5"/>
                    <a:pt x="3" y="4"/>
                    <a:pt x="2"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55" name="Freeform 912"/>
            <p:cNvSpPr>
              <a:spLocks noChangeAspect="1"/>
            </p:cNvSpPr>
            <p:nvPr/>
          </p:nvSpPr>
          <p:spPr bwMode="auto">
            <a:xfrm>
              <a:off x="2802175" y="1605710"/>
              <a:ext cx="7936" cy="6286"/>
            </a:xfrm>
            <a:custGeom>
              <a:avLst/>
              <a:gdLst>
                <a:gd name="T0" fmla="*/ 2147483647 w 4"/>
                <a:gd name="T1" fmla="*/ 2147483647 h 3"/>
                <a:gd name="T2" fmla="*/ 2147483647 w 4"/>
                <a:gd name="T3" fmla="*/ 0 h 3"/>
                <a:gd name="T4" fmla="*/ 2147483647 w 4"/>
                <a:gd name="T5" fmla="*/ 0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2"/>
                  </a:moveTo>
                  <a:cubicBezTo>
                    <a:pt x="1" y="1"/>
                    <a:pt x="0" y="1"/>
                    <a:pt x="1" y="0"/>
                  </a:cubicBezTo>
                  <a:cubicBezTo>
                    <a:pt x="1" y="0"/>
                    <a:pt x="2" y="0"/>
                    <a:pt x="2" y="0"/>
                  </a:cubicBezTo>
                  <a:cubicBezTo>
                    <a:pt x="3" y="1"/>
                    <a:pt x="4" y="1"/>
                    <a:pt x="3" y="2"/>
                  </a:cubicBezTo>
                  <a:cubicBezTo>
                    <a:pt x="3" y="3"/>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56" name="Freeform 913"/>
            <p:cNvSpPr>
              <a:spLocks noChangeAspect="1"/>
            </p:cNvSpPr>
            <p:nvPr/>
          </p:nvSpPr>
          <p:spPr bwMode="auto">
            <a:xfrm>
              <a:off x="2589469" y="1662281"/>
              <a:ext cx="7936" cy="7857"/>
            </a:xfrm>
            <a:custGeom>
              <a:avLst/>
              <a:gdLst>
                <a:gd name="T0" fmla="*/ 2147483647 w 4"/>
                <a:gd name="T1" fmla="*/ 2147483647 h 4"/>
                <a:gd name="T2" fmla="*/ 0 w 4"/>
                <a:gd name="T3" fmla="*/ 2147483647 h 4"/>
                <a:gd name="T4" fmla="*/ 2147483647 w 4"/>
                <a:gd name="T5" fmla="*/ 2147483647 h 4"/>
                <a:gd name="T6" fmla="*/ 2147483647 w 4"/>
                <a:gd name="T7" fmla="*/ 2147483647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1" y="3"/>
                  </a:moveTo>
                  <a:cubicBezTo>
                    <a:pt x="1" y="2"/>
                    <a:pt x="0" y="1"/>
                    <a:pt x="0" y="1"/>
                  </a:cubicBezTo>
                  <a:cubicBezTo>
                    <a:pt x="0" y="0"/>
                    <a:pt x="1" y="0"/>
                    <a:pt x="2" y="1"/>
                  </a:cubicBezTo>
                  <a:cubicBezTo>
                    <a:pt x="3" y="1"/>
                    <a:pt x="4" y="2"/>
                    <a:pt x="4" y="3"/>
                  </a:cubicBezTo>
                  <a:cubicBezTo>
                    <a:pt x="4" y="4"/>
                    <a:pt x="2" y="3"/>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57" name="Freeform 914"/>
            <p:cNvSpPr>
              <a:spLocks noChangeAspect="1"/>
            </p:cNvSpPr>
            <p:nvPr/>
          </p:nvSpPr>
          <p:spPr bwMode="auto">
            <a:xfrm>
              <a:off x="2270409" y="1630853"/>
              <a:ext cx="3175" cy="6286"/>
            </a:xfrm>
            <a:custGeom>
              <a:avLst/>
              <a:gdLst>
                <a:gd name="T0" fmla="*/ 2147483647 w 3"/>
                <a:gd name="T1" fmla="*/ 2147483647 h 4"/>
                <a:gd name="T2" fmla="*/ 2147483647 w 3"/>
                <a:gd name="T3" fmla="*/ 0 h 4"/>
                <a:gd name="T4" fmla="*/ 2147483647 w 3"/>
                <a:gd name="T5" fmla="*/ 2147483647 h 4"/>
                <a:gd name="T6" fmla="*/ 2147483647 w 3"/>
                <a:gd name="T7" fmla="*/ 2147483647 h 4"/>
                <a:gd name="T8" fmla="*/ 2147483647 w 3"/>
                <a:gd name="T9" fmla="*/ 2147483647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1" y="1"/>
                  </a:moveTo>
                  <a:cubicBezTo>
                    <a:pt x="1" y="0"/>
                    <a:pt x="2" y="0"/>
                    <a:pt x="3" y="0"/>
                  </a:cubicBezTo>
                  <a:cubicBezTo>
                    <a:pt x="3" y="1"/>
                    <a:pt x="3" y="2"/>
                    <a:pt x="2" y="2"/>
                  </a:cubicBezTo>
                  <a:cubicBezTo>
                    <a:pt x="2" y="3"/>
                    <a:pt x="1" y="4"/>
                    <a:pt x="1" y="3"/>
                  </a:cubicBezTo>
                  <a:cubicBezTo>
                    <a:pt x="0" y="2"/>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58" name="Freeform 915"/>
            <p:cNvSpPr>
              <a:spLocks noChangeAspect="1"/>
            </p:cNvSpPr>
            <p:nvPr/>
          </p:nvSpPr>
          <p:spPr bwMode="auto">
            <a:xfrm>
              <a:off x="2064053" y="1679566"/>
              <a:ext cx="6349" cy="3143"/>
            </a:xfrm>
            <a:custGeom>
              <a:avLst/>
              <a:gdLst>
                <a:gd name="T0" fmla="*/ 2147483647 w 3"/>
                <a:gd name="T1" fmla="*/ 0 h 2"/>
                <a:gd name="T2" fmla="*/ 2147483647 w 3"/>
                <a:gd name="T3" fmla="*/ 2147483647 h 2"/>
                <a:gd name="T4" fmla="*/ 2147483647 w 3"/>
                <a:gd name="T5" fmla="*/ 2147483647 h 2"/>
                <a:gd name="T6" fmla="*/ 0 w 3"/>
                <a:gd name="T7" fmla="*/ 2147483647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3" y="1"/>
                  </a:cubicBezTo>
                  <a:cubicBezTo>
                    <a:pt x="2" y="2"/>
                    <a:pt x="2" y="2"/>
                    <a:pt x="1" y="2"/>
                  </a:cubicBezTo>
                  <a:cubicBezTo>
                    <a:pt x="1" y="2"/>
                    <a:pt x="0" y="1"/>
                    <a:pt x="0" y="1"/>
                  </a:cubicBezTo>
                  <a:cubicBezTo>
                    <a:pt x="0" y="0"/>
                    <a:pt x="1"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59" name="Freeform 916"/>
            <p:cNvSpPr>
              <a:spLocks noChangeAspect="1"/>
            </p:cNvSpPr>
            <p:nvPr/>
          </p:nvSpPr>
          <p:spPr bwMode="auto">
            <a:xfrm>
              <a:off x="1948176" y="2070850"/>
              <a:ext cx="4762"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0" y="0"/>
                    <a:pt x="1" y="0"/>
                    <a:pt x="1" y="0"/>
                  </a:cubicBezTo>
                  <a:cubicBezTo>
                    <a:pt x="2" y="0"/>
                    <a:pt x="3" y="0"/>
                    <a:pt x="3" y="1"/>
                  </a:cubicBezTo>
                  <a:cubicBezTo>
                    <a:pt x="2"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60" name="Freeform 917"/>
            <p:cNvSpPr>
              <a:spLocks noChangeAspect="1"/>
            </p:cNvSpPr>
            <p:nvPr/>
          </p:nvSpPr>
          <p:spPr bwMode="auto">
            <a:xfrm>
              <a:off x="1991034" y="2058279"/>
              <a:ext cx="3175" cy="3143"/>
            </a:xfrm>
            <a:custGeom>
              <a:avLst/>
              <a:gdLst>
                <a:gd name="T0" fmla="*/ 2147483647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1" y="1"/>
                  </a:cubicBezTo>
                  <a:cubicBezTo>
                    <a:pt x="1" y="0"/>
                    <a:pt x="2" y="0"/>
                    <a:pt x="2" y="1"/>
                  </a:cubicBezTo>
                  <a:cubicBezTo>
                    <a:pt x="2"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61" name="Freeform 918"/>
            <p:cNvSpPr>
              <a:spLocks noChangeAspect="1"/>
            </p:cNvSpPr>
            <p:nvPr/>
          </p:nvSpPr>
          <p:spPr bwMode="auto">
            <a:xfrm>
              <a:off x="1957700" y="2070850"/>
              <a:ext cx="6349"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0" y="0"/>
                    <a:pt x="1" y="0"/>
                    <a:pt x="1" y="0"/>
                  </a:cubicBezTo>
                  <a:cubicBezTo>
                    <a:pt x="2" y="0"/>
                    <a:pt x="3" y="0"/>
                    <a:pt x="3" y="1"/>
                  </a:cubicBezTo>
                  <a:cubicBezTo>
                    <a:pt x="3"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62" name="Freeform 919"/>
            <p:cNvSpPr>
              <a:spLocks noChangeAspect="1"/>
            </p:cNvSpPr>
            <p:nvPr/>
          </p:nvSpPr>
          <p:spPr bwMode="auto">
            <a:xfrm>
              <a:off x="2229138" y="2020565"/>
              <a:ext cx="3175" cy="9429"/>
            </a:xfrm>
            <a:custGeom>
              <a:avLst/>
              <a:gdLst>
                <a:gd name="T0" fmla="*/ 2 w 2"/>
                <a:gd name="T1" fmla="*/ 3 h 5"/>
                <a:gd name="T2" fmla="*/ 1 w 2"/>
                <a:gd name="T3" fmla="*/ 4 h 5"/>
                <a:gd name="T4" fmla="*/ 0 w 2"/>
                <a:gd name="T5" fmla="*/ 2 h 5"/>
                <a:gd name="T6" fmla="*/ 1 w 2"/>
                <a:gd name="T7" fmla="*/ 0 h 5"/>
                <a:gd name="T8" fmla="*/ 2 w 2"/>
                <a:gd name="T9" fmla="*/ 3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3"/>
                    <a:pt x="2" y="5"/>
                    <a:pt x="1" y="4"/>
                  </a:cubicBezTo>
                  <a:cubicBezTo>
                    <a:pt x="0" y="4"/>
                    <a:pt x="0" y="3"/>
                    <a:pt x="0" y="2"/>
                  </a:cubicBezTo>
                  <a:cubicBezTo>
                    <a:pt x="0" y="2"/>
                    <a:pt x="0" y="0"/>
                    <a:pt x="1" y="0"/>
                  </a:cubicBezTo>
                  <a:cubicBezTo>
                    <a:pt x="2" y="0"/>
                    <a:pt x="2" y="2"/>
                    <a:pt x="2"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163" name="Freeform 920"/>
            <p:cNvSpPr>
              <a:spLocks noChangeAspect="1"/>
            </p:cNvSpPr>
            <p:nvPr/>
          </p:nvSpPr>
          <p:spPr bwMode="auto">
            <a:xfrm>
              <a:off x="2105324" y="1896422"/>
              <a:ext cx="0" cy="4715"/>
            </a:xfrm>
            <a:custGeom>
              <a:avLst/>
              <a:gdLst>
                <a:gd name="T0" fmla="*/ 0 w 1"/>
                <a:gd name="T1" fmla="*/ 2147483647 h 3"/>
                <a:gd name="T2" fmla="*/ 0 w 1"/>
                <a:gd name="T3" fmla="*/ 2147483647 h 3"/>
                <a:gd name="T4" fmla="*/ 0 w 1"/>
                <a:gd name="T5" fmla="*/ 2147483647 h 3"/>
                <a:gd name="T6" fmla="*/ 0 w 1"/>
                <a:gd name="T7" fmla="*/ 2147483647 h 3"/>
                <a:gd name="T8" fmla="*/ 0 w 1"/>
                <a:gd name="T9" fmla="*/ 2147483647 h 3"/>
                <a:gd name="T10" fmla="*/ 0 60000 65536"/>
                <a:gd name="T11" fmla="*/ 0 60000 65536"/>
                <a:gd name="T12" fmla="*/ 0 60000 65536"/>
                <a:gd name="T13" fmla="*/ 0 60000 65536"/>
                <a:gd name="T14" fmla="*/ 0 60000 65536"/>
                <a:gd name="T15" fmla="*/ 0 w 1"/>
                <a:gd name="T16" fmla="*/ 0 h 3"/>
                <a:gd name="T17" fmla="*/ 0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3"/>
                    <a:pt x="1" y="3"/>
                    <a:pt x="0" y="3"/>
                  </a:cubicBezTo>
                  <a:cubicBezTo>
                    <a:pt x="0" y="3"/>
                    <a:pt x="0" y="2"/>
                    <a:pt x="0" y="2"/>
                  </a:cubicBezTo>
                  <a:cubicBezTo>
                    <a:pt x="0" y="1"/>
                    <a:pt x="0" y="0"/>
                    <a:pt x="0" y="1"/>
                  </a:cubicBezTo>
                  <a:cubicBezTo>
                    <a:pt x="1" y="1"/>
                    <a:pt x="1"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64" name="Freeform 921"/>
            <p:cNvSpPr>
              <a:spLocks noChangeAspect="1"/>
            </p:cNvSpPr>
            <p:nvPr/>
          </p:nvSpPr>
          <p:spPr bwMode="auto">
            <a:xfrm>
              <a:off x="2124372" y="1833565"/>
              <a:ext cx="4763" cy="3143"/>
            </a:xfrm>
            <a:custGeom>
              <a:avLst/>
              <a:gdLst>
                <a:gd name="T0" fmla="*/ 2147483647 w 3"/>
                <a:gd name="T1" fmla="*/ 2147483647 h 2"/>
                <a:gd name="T2" fmla="*/ 2147483647 w 3"/>
                <a:gd name="T3" fmla="*/ 2147483647 h 2"/>
                <a:gd name="T4" fmla="*/ 2147483647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1"/>
                  </a:cubicBezTo>
                  <a:cubicBezTo>
                    <a:pt x="2" y="1"/>
                    <a:pt x="3" y="0"/>
                    <a:pt x="3" y="1"/>
                  </a:cubicBezTo>
                  <a:cubicBezTo>
                    <a:pt x="3" y="2"/>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65" name="Freeform 922"/>
            <p:cNvSpPr>
              <a:spLocks noChangeAspect="1"/>
            </p:cNvSpPr>
            <p:nvPr/>
          </p:nvSpPr>
          <p:spPr bwMode="auto">
            <a:xfrm>
              <a:off x="1903730" y="1737709"/>
              <a:ext cx="6349" cy="3143"/>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1"/>
                  </a:cubicBezTo>
                  <a:cubicBezTo>
                    <a:pt x="1" y="0"/>
                    <a:pt x="2" y="0"/>
                    <a:pt x="3" y="0"/>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66" name="Freeform 923"/>
            <p:cNvSpPr>
              <a:spLocks noChangeAspect="1"/>
            </p:cNvSpPr>
            <p:nvPr/>
          </p:nvSpPr>
          <p:spPr bwMode="auto">
            <a:xfrm>
              <a:off x="2229138" y="1971850"/>
              <a:ext cx="3175" cy="3143"/>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2" y="2"/>
                    <a:pt x="2" y="2"/>
                  </a:cubicBezTo>
                  <a:cubicBezTo>
                    <a:pt x="1" y="2"/>
                    <a:pt x="1" y="2"/>
                    <a:pt x="1" y="1"/>
                  </a:cubicBezTo>
                  <a:cubicBezTo>
                    <a:pt x="1"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67" name="Freeform 924"/>
            <p:cNvSpPr>
              <a:spLocks noChangeAspect="1"/>
            </p:cNvSpPr>
            <p:nvPr/>
          </p:nvSpPr>
          <p:spPr bwMode="auto">
            <a:xfrm>
              <a:off x="2278347" y="1820994"/>
              <a:ext cx="4762"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2"/>
                  </a:cubicBezTo>
                  <a:cubicBezTo>
                    <a:pt x="0" y="1"/>
                    <a:pt x="1" y="1"/>
                    <a:pt x="1" y="0"/>
                  </a:cubicBezTo>
                  <a:cubicBezTo>
                    <a:pt x="1" y="0"/>
                    <a:pt x="2" y="0"/>
                    <a:pt x="3" y="1"/>
                  </a:cubicBezTo>
                  <a:cubicBezTo>
                    <a:pt x="3"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68" name="Freeform 925"/>
            <p:cNvSpPr>
              <a:spLocks noChangeAspect="1"/>
            </p:cNvSpPr>
            <p:nvPr/>
          </p:nvSpPr>
          <p:spPr bwMode="auto">
            <a:xfrm>
              <a:off x="2329142" y="1866566"/>
              <a:ext cx="4762" cy="4714"/>
            </a:xfrm>
            <a:custGeom>
              <a:avLst/>
              <a:gdLst>
                <a:gd name="T0" fmla="*/ 2 w 3"/>
                <a:gd name="T1" fmla="*/ 2 h 3"/>
                <a:gd name="T2" fmla="*/ 1 w 3"/>
                <a:gd name="T3" fmla="*/ 3 h 3"/>
                <a:gd name="T4" fmla="*/ 0 w 3"/>
                <a:gd name="T5" fmla="*/ 1 h 3"/>
                <a:gd name="T6" fmla="*/ 1 w 3"/>
                <a:gd name="T7" fmla="*/ 0 h 3"/>
                <a:gd name="T8" fmla="*/ 2 w 3"/>
                <a:gd name="T9" fmla="*/ 2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2" y="3"/>
                    <a:pt x="1" y="3"/>
                  </a:cubicBezTo>
                  <a:cubicBezTo>
                    <a:pt x="0" y="2"/>
                    <a:pt x="0" y="2"/>
                    <a:pt x="0" y="1"/>
                  </a:cubicBezTo>
                  <a:cubicBezTo>
                    <a:pt x="0" y="1"/>
                    <a:pt x="0" y="0"/>
                    <a:pt x="1" y="0"/>
                  </a:cubicBezTo>
                  <a:cubicBezTo>
                    <a:pt x="3" y="0"/>
                    <a:pt x="3" y="1"/>
                    <a:pt x="2"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169" name="Freeform 926"/>
            <p:cNvSpPr>
              <a:spLocks noChangeAspect="1"/>
            </p:cNvSpPr>
            <p:nvPr/>
          </p:nvSpPr>
          <p:spPr bwMode="auto">
            <a:xfrm>
              <a:off x="2468829" y="1813137"/>
              <a:ext cx="6349" cy="1571"/>
            </a:xfrm>
            <a:custGeom>
              <a:avLst/>
              <a:gdLst>
                <a:gd name="T0" fmla="*/ 2147483647 w 3"/>
                <a:gd name="T1" fmla="*/ 0 h 1"/>
                <a:gd name="T2" fmla="*/ 2147483647 w 3"/>
                <a:gd name="T3" fmla="*/ 2147483647 h 1"/>
                <a:gd name="T4" fmla="*/ 2147483647 w 3"/>
                <a:gd name="T5" fmla="*/ 2147483647 h 1"/>
                <a:gd name="T6" fmla="*/ 0 w 3"/>
                <a:gd name="T7" fmla="*/ 2147483647 h 1"/>
                <a:gd name="T8" fmla="*/ 2147483647 w 3"/>
                <a:gd name="T9" fmla="*/ 0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2" y="0"/>
                  </a:moveTo>
                  <a:cubicBezTo>
                    <a:pt x="2" y="0"/>
                    <a:pt x="3" y="0"/>
                    <a:pt x="3" y="1"/>
                  </a:cubicBezTo>
                  <a:cubicBezTo>
                    <a:pt x="2" y="1"/>
                    <a:pt x="2" y="1"/>
                    <a:pt x="1" y="1"/>
                  </a:cubicBezTo>
                  <a:cubicBezTo>
                    <a:pt x="1" y="1"/>
                    <a:pt x="0" y="1"/>
                    <a:pt x="0" y="1"/>
                  </a:cubicBezTo>
                  <a:cubicBezTo>
                    <a:pt x="0" y="0"/>
                    <a:pt x="1"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0" name="Freeform 927"/>
            <p:cNvSpPr>
              <a:spLocks noChangeAspect="1"/>
            </p:cNvSpPr>
            <p:nvPr/>
          </p:nvSpPr>
          <p:spPr bwMode="auto">
            <a:xfrm>
              <a:off x="2665662" y="1882280"/>
              <a:ext cx="4762" cy="4714"/>
            </a:xfrm>
            <a:custGeom>
              <a:avLst/>
              <a:gdLst>
                <a:gd name="T0" fmla="*/ 2147483647 w 3"/>
                <a:gd name="T1" fmla="*/ 2147483647 h 2"/>
                <a:gd name="T2" fmla="*/ 0 w 3"/>
                <a:gd name="T3" fmla="*/ 2147483647 h 2"/>
                <a:gd name="T4" fmla="*/ 2147483647 w 3"/>
                <a:gd name="T5" fmla="*/ 2147483647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1" y="1"/>
                    <a:pt x="1" y="1"/>
                    <a:pt x="2" y="1"/>
                  </a:cubicBezTo>
                  <a:cubicBezTo>
                    <a:pt x="2" y="0"/>
                    <a:pt x="3" y="1"/>
                    <a:pt x="3" y="1"/>
                  </a:cubicBezTo>
                  <a:cubicBezTo>
                    <a:pt x="3"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1" name="Freeform 928"/>
            <p:cNvSpPr>
              <a:spLocks noChangeAspect="1"/>
            </p:cNvSpPr>
            <p:nvPr/>
          </p:nvSpPr>
          <p:spPr bwMode="auto">
            <a:xfrm>
              <a:off x="2872018" y="2001708"/>
              <a:ext cx="6349" cy="3143"/>
            </a:xfrm>
            <a:custGeom>
              <a:avLst/>
              <a:gdLst>
                <a:gd name="T0" fmla="*/ 2147483647 w 3"/>
                <a:gd name="T1" fmla="*/ 2147483647 h 2"/>
                <a:gd name="T2" fmla="*/ 0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1"/>
                  </a:cubicBezTo>
                  <a:cubicBezTo>
                    <a:pt x="0" y="1"/>
                    <a:pt x="0" y="0"/>
                    <a:pt x="1" y="0"/>
                  </a:cubicBezTo>
                  <a:cubicBezTo>
                    <a:pt x="1" y="0"/>
                    <a:pt x="2" y="0"/>
                    <a:pt x="2" y="0"/>
                  </a:cubicBezTo>
                  <a:cubicBezTo>
                    <a:pt x="3" y="1"/>
                    <a:pt x="2"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2" name="Freeform 929"/>
            <p:cNvSpPr>
              <a:spLocks noChangeAspect="1"/>
            </p:cNvSpPr>
            <p:nvPr/>
          </p:nvSpPr>
          <p:spPr bwMode="auto">
            <a:xfrm>
              <a:off x="2864081" y="1996993"/>
              <a:ext cx="4763" cy="6286"/>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1" y="3"/>
                    <a:pt x="1" y="2"/>
                  </a:cubicBezTo>
                  <a:cubicBezTo>
                    <a:pt x="0" y="2"/>
                    <a:pt x="1" y="1"/>
                    <a:pt x="1" y="1"/>
                  </a:cubicBezTo>
                  <a:cubicBezTo>
                    <a:pt x="1" y="0"/>
                    <a:pt x="2" y="0"/>
                    <a:pt x="3" y="0"/>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3" name="Freeform 930"/>
            <p:cNvSpPr>
              <a:spLocks noChangeAspect="1"/>
            </p:cNvSpPr>
            <p:nvPr/>
          </p:nvSpPr>
          <p:spPr bwMode="auto">
            <a:xfrm>
              <a:off x="2900591" y="2231135"/>
              <a:ext cx="4762" cy="4714"/>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2"/>
                  </a:cubicBezTo>
                  <a:cubicBezTo>
                    <a:pt x="1" y="3"/>
                    <a:pt x="1" y="2"/>
                    <a:pt x="0" y="2"/>
                  </a:cubicBezTo>
                  <a:cubicBezTo>
                    <a:pt x="0" y="1"/>
                    <a:pt x="0" y="0"/>
                    <a:pt x="1" y="0"/>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4" name="Freeform 931"/>
            <p:cNvSpPr>
              <a:spLocks noChangeAspect="1"/>
            </p:cNvSpPr>
            <p:nvPr/>
          </p:nvSpPr>
          <p:spPr bwMode="auto">
            <a:xfrm>
              <a:off x="2894242" y="2213849"/>
              <a:ext cx="4762" cy="6286"/>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1"/>
                  </a:moveTo>
                  <a:cubicBezTo>
                    <a:pt x="3" y="2"/>
                    <a:pt x="3" y="2"/>
                    <a:pt x="2" y="2"/>
                  </a:cubicBezTo>
                  <a:cubicBezTo>
                    <a:pt x="2" y="3"/>
                    <a:pt x="1" y="2"/>
                    <a:pt x="1" y="2"/>
                  </a:cubicBezTo>
                  <a:cubicBezTo>
                    <a:pt x="1"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5" name="Freeform 932"/>
            <p:cNvSpPr>
              <a:spLocks noChangeAspect="1"/>
            </p:cNvSpPr>
            <p:nvPr/>
          </p:nvSpPr>
          <p:spPr bwMode="auto">
            <a:xfrm>
              <a:off x="2845033" y="2257849"/>
              <a:ext cx="3175" cy="4715"/>
            </a:xfrm>
            <a:custGeom>
              <a:avLst/>
              <a:gdLst>
                <a:gd name="T0" fmla="*/ 2147483647 w 2"/>
                <a:gd name="T1" fmla="*/ 2147483647 h 3"/>
                <a:gd name="T2" fmla="*/ 2147483647 w 2"/>
                <a:gd name="T3" fmla="*/ 2147483647 h 3"/>
                <a:gd name="T4" fmla="*/ 2147483647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2"/>
                  </a:cubicBezTo>
                  <a:cubicBezTo>
                    <a:pt x="1" y="3"/>
                    <a:pt x="1" y="2"/>
                    <a:pt x="1" y="2"/>
                  </a:cubicBezTo>
                  <a:cubicBezTo>
                    <a:pt x="1"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6" name="Freeform 933"/>
            <p:cNvSpPr>
              <a:spLocks noChangeAspect="1"/>
            </p:cNvSpPr>
            <p:nvPr/>
          </p:nvSpPr>
          <p:spPr bwMode="auto">
            <a:xfrm>
              <a:off x="2883130" y="2196564"/>
              <a:ext cx="4763" cy="6286"/>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3"/>
                  </a:moveTo>
                  <a:cubicBezTo>
                    <a:pt x="1" y="3"/>
                    <a:pt x="1" y="3"/>
                    <a:pt x="0" y="3"/>
                  </a:cubicBezTo>
                  <a:cubicBezTo>
                    <a:pt x="0" y="2"/>
                    <a:pt x="1" y="1"/>
                    <a:pt x="1" y="1"/>
                  </a:cubicBezTo>
                  <a:cubicBezTo>
                    <a:pt x="1" y="1"/>
                    <a:pt x="2" y="0"/>
                    <a:pt x="2" y="1"/>
                  </a:cubicBezTo>
                  <a:cubicBezTo>
                    <a:pt x="3" y="2"/>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7" name="Freeform 934"/>
            <p:cNvSpPr>
              <a:spLocks noChangeAspect="1"/>
            </p:cNvSpPr>
            <p:nvPr/>
          </p:nvSpPr>
          <p:spPr bwMode="auto">
            <a:xfrm>
              <a:off x="2946624" y="2099136"/>
              <a:ext cx="6349" cy="6286"/>
            </a:xfrm>
            <a:custGeom>
              <a:avLst/>
              <a:gdLst>
                <a:gd name="T0" fmla="*/ 2147483647 w 4"/>
                <a:gd name="T1" fmla="*/ 2147483647 h 3"/>
                <a:gd name="T2" fmla="*/ 2147483647 w 4"/>
                <a:gd name="T3" fmla="*/ 2147483647 h 3"/>
                <a:gd name="T4" fmla="*/ 2147483647 w 4"/>
                <a:gd name="T5" fmla="*/ 2147483647 h 3"/>
                <a:gd name="T6" fmla="*/ 2147483647 w 4"/>
                <a:gd name="T7" fmla="*/ 0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3" y="3"/>
                  </a:moveTo>
                  <a:cubicBezTo>
                    <a:pt x="2" y="3"/>
                    <a:pt x="1" y="3"/>
                    <a:pt x="1" y="3"/>
                  </a:cubicBezTo>
                  <a:cubicBezTo>
                    <a:pt x="0" y="2"/>
                    <a:pt x="1" y="1"/>
                    <a:pt x="2" y="1"/>
                  </a:cubicBezTo>
                  <a:cubicBezTo>
                    <a:pt x="2" y="0"/>
                    <a:pt x="3" y="0"/>
                    <a:pt x="4" y="0"/>
                  </a:cubicBezTo>
                  <a:cubicBezTo>
                    <a:pt x="4" y="1"/>
                    <a:pt x="3" y="2"/>
                    <a:pt x="3"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8" name="Freeform 935"/>
            <p:cNvSpPr>
              <a:spLocks noChangeAspect="1"/>
            </p:cNvSpPr>
            <p:nvPr/>
          </p:nvSpPr>
          <p:spPr bwMode="auto">
            <a:xfrm>
              <a:off x="2572007" y="1993850"/>
              <a:ext cx="6349" cy="3143"/>
            </a:xfrm>
            <a:custGeom>
              <a:avLst/>
              <a:gdLst>
                <a:gd name="T0" fmla="*/ 2147483647 w 3"/>
                <a:gd name="T1" fmla="*/ 0 h 2"/>
                <a:gd name="T2" fmla="*/ 2147483647 w 3"/>
                <a:gd name="T3" fmla="*/ 2147483647 h 2"/>
                <a:gd name="T4" fmla="*/ 2147483647 w 3"/>
                <a:gd name="T5" fmla="*/ 2147483647 h 2"/>
                <a:gd name="T6" fmla="*/ 2147483647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3" y="1"/>
                    <a:pt x="3" y="1"/>
                    <a:pt x="3" y="1"/>
                  </a:cubicBezTo>
                  <a:cubicBezTo>
                    <a:pt x="3" y="2"/>
                    <a:pt x="2" y="2"/>
                    <a:pt x="2" y="2"/>
                  </a:cubicBezTo>
                  <a:cubicBezTo>
                    <a:pt x="1" y="1"/>
                    <a:pt x="0" y="1"/>
                    <a:pt x="1" y="0"/>
                  </a:cubicBezTo>
                  <a:cubicBezTo>
                    <a:pt x="1" y="0"/>
                    <a:pt x="2"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79" name="Freeform 936"/>
            <p:cNvSpPr>
              <a:spLocks noChangeAspect="1"/>
            </p:cNvSpPr>
            <p:nvPr/>
          </p:nvSpPr>
          <p:spPr bwMode="auto">
            <a:xfrm>
              <a:off x="2587881" y="2009564"/>
              <a:ext cx="9524" cy="3143"/>
            </a:xfrm>
            <a:custGeom>
              <a:avLst/>
              <a:gdLst>
                <a:gd name="T0" fmla="*/ 2147483647 w 5"/>
                <a:gd name="T1" fmla="*/ 2147483647 h 2"/>
                <a:gd name="T2" fmla="*/ 2147483647 w 5"/>
                <a:gd name="T3" fmla="*/ 2147483647 h 2"/>
                <a:gd name="T4" fmla="*/ 2147483647 w 5"/>
                <a:gd name="T5" fmla="*/ 2147483647 h 2"/>
                <a:gd name="T6" fmla="*/ 2147483647 w 5"/>
                <a:gd name="T7" fmla="*/ 2147483647 h 2"/>
                <a:gd name="T8" fmla="*/ 2147483647 w 5"/>
                <a:gd name="T9" fmla="*/ 2147483647 h 2"/>
                <a:gd name="T10" fmla="*/ 0 60000 65536"/>
                <a:gd name="T11" fmla="*/ 0 60000 65536"/>
                <a:gd name="T12" fmla="*/ 0 60000 65536"/>
                <a:gd name="T13" fmla="*/ 0 60000 65536"/>
                <a:gd name="T14" fmla="*/ 0 60000 65536"/>
                <a:gd name="T15" fmla="*/ 0 w 5"/>
                <a:gd name="T16" fmla="*/ 0 h 2"/>
                <a:gd name="T17" fmla="*/ 5 w 5"/>
                <a:gd name="T18" fmla="*/ 2 h 2"/>
              </a:gdLst>
              <a:ahLst/>
              <a:cxnLst>
                <a:cxn ang="T10">
                  <a:pos x="T0" y="T1"/>
                </a:cxn>
                <a:cxn ang="T11">
                  <a:pos x="T2" y="T3"/>
                </a:cxn>
                <a:cxn ang="T12">
                  <a:pos x="T4" y="T5"/>
                </a:cxn>
                <a:cxn ang="T13">
                  <a:pos x="T6" y="T7"/>
                </a:cxn>
                <a:cxn ang="T14">
                  <a:pos x="T8" y="T9"/>
                </a:cxn>
              </a:cxnLst>
              <a:rect l="T15" t="T16" r="T17" b="T18"/>
              <a:pathLst>
                <a:path w="5" h="2">
                  <a:moveTo>
                    <a:pt x="3" y="1"/>
                  </a:moveTo>
                  <a:cubicBezTo>
                    <a:pt x="4" y="1"/>
                    <a:pt x="5" y="1"/>
                    <a:pt x="5" y="2"/>
                  </a:cubicBezTo>
                  <a:cubicBezTo>
                    <a:pt x="4" y="2"/>
                    <a:pt x="3" y="2"/>
                    <a:pt x="3" y="2"/>
                  </a:cubicBezTo>
                  <a:cubicBezTo>
                    <a:pt x="2" y="2"/>
                    <a:pt x="0" y="2"/>
                    <a:pt x="1" y="1"/>
                  </a:cubicBezTo>
                  <a:cubicBezTo>
                    <a:pt x="1" y="0"/>
                    <a:pt x="3" y="1"/>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80" name="Freeform 937"/>
            <p:cNvSpPr>
              <a:spLocks noChangeAspect="1"/>
            </p:cNvSpPr>
            <p:nvPr/>
          </p:nvSpPr>
          <p:spPr bwMode="auto">
            <a:xfrm>
              <a:off x="2876780" y="2344277"/>
              <a:ext cx="3175" cy="3143"/>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1" y="2"/>
                    <a:pt x="1" y="2"/>
                    <a:pt x="1" y="2"/>
                  </a:cubicBezTo>
                  <a:cubicBezTo>
                    <a:pt x="0" y="1"/>
                    <a:pt x="0" y="0"/>
                    <a:pt x="1" y="0"/>
                  </a:cubicBezTo>
                  <a:cubicBezTo>
                    <a:pt x="1"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81" name="Freeform 938"/>
            <p:cNvSpPr>
              <a:spLocks noChangeAspect="1"/>
            </p:cNvSpPr>
            <p:nvPr/>
          </p:nvSpPr>
          <p:spPr bwMode="auto">
            <a:xfrm>
              <a:off x="2632327" y="2224849"/>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2"/>
                    <a:pt x="0" y="2"/>
                    <a:pt x="0" y="1"/>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82" name="Freeform 939"/>
            <p:cNvSpPr>
              <a:spLocks noChangeAspect="1"/>
            </p:cNvSpPr>
            <p:nvPr/>
          </p:nvSpPr>
          <p:spPr bwMode="auto">
            <a:xfrm>
              <a:off x="2876780" y="2301848"/>
              <a:ext cx="3175" cy="6286"/>
            </a:xfrm>
            <a:custGeom>
              <a:avLst/>
              <a:gdLst>
                <a:gd name="T0" fmla="*/ 2147483647 w 2"/>
                <a:gd name="T1" fmla="*/ 2147483647 h 3"/>
                <a:gd name="T2" fmla="*/ 2147483647 w 2"/>
                <a:gd name="T3" fmla="*/ 2147483647 h 3"/>
                <a:gd name="T4" fmla="*/ 2147483647 w 2"/>
                <a:gd name="T5" fmla="*/ 2147483647 h 3"/>
                <a:gd name="T6" fmla="*/ 0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2"/>
                  </a:cubicBezTo>
                  <a:cubicBezTo>
                    <a:pt x="2" y="3"/>
                    <a:pt x="1" y="3"/>
                    <a:pt x="1" y="2"/>
                  </a:cubicBezTo>
                  <a:cubicBezTo>
                    <a:pt x="0" y="2"/>
                    <a:pt x="0" y="1"/>
                    <a:pt x="0" y="1"/>
                  </a:cubicBezTo>
                  <a:cubicBezTo>
                    <a:pt x="1"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83" name="Freeform 940"/>
            <p:cNvSpPr>
              <a:spLocks noChangeAspect="1"/>
            </p:cNvSpPr>
            <p:nvPr/>
          </p:nvSpPr>
          <p:spPr bwMode="auto">
            <a:xfrm>
              <a:off x="2565658" y="2504562"/>
              <a:ext cx="4763" cy="9429"/>
            </a:xfrm>
            <a:custGeom>
              <a:avLst/>
              <a:gdLst>
                <a:gd name="T0" fmla="*/ 2147483647 w 2"/>
                <a:gd name="T1" fmla="*/ 2147483647 h 5"/>
                <a:gd name="T2" fmla="*/ 2147483647 w 2"/>
                <a:gd name="T3" fmla="*/ 2147483647 h 5"/>
                <a:gd name="T4" fmla="*/ 2147483647 w 2"/>
                <a:gd name="T5" fmla="*/ 2147483647 h 5"/>
                <a:gd name="T6" fmla="*/ 2147483647 w 2"/>
                <a:gd name="T7" fmla="*/ 0 h 5"/>
                <a:gd name="T8" fmla="*/ 2147483647 w 2"/>
                <a:gd name="T9" fmla="*/ 2147483647 h 5"/>
                <a:gd name="T10" fmla="*/ 0 60000 65536"/>
                <a:gd name="T11" fmla="*/ 0 60000 65536"/>
                <a:gd name="T12" fmla="*/ 0 60000 65536"/>
                <a:gd name="T13" fmla="*/ 0 60000 65536"/>
                <a:gd name="T14" fmla="*/ 0 60000 65536"/>
                <a:gd name="T15" fmla="*/ 0 w 2"/>
                <a:gd name="T16" fmla="*/ 0 h 5"/>
                <a:gd name="T17" fmla="*/ 2 w 2"/>
                <a:gd name="T18" fmla="*/ 5 h 5"/>
              </a:gdLst>
              <a:ahLst/>
              <a:cxnLst>
                <a:cxn ang="T10">
                  <a:pos x="T0" y="T1"/>
                </a:cxn>
                <a:cxn ang="T11">
                  <a:pos x="T2" y="T3"/>
                </a:cxn>
                <a:cxn ang="T12">
                  <a:pos x="T4" y="T5"/>
                </a:cxn>
                <a:cxn ang="T13">
                  <a:pos x="T6" y="T7"/>
                </a:cxn>
                <a:cxn ang="T14">
                  <a:pos x="T8" y="T9"/>
                </a:cxn>
              </a:cxnLst>
              <a:rect l="T15" t="T16" r="T17" b="T18"/>
              <a:pathLst>
                <a:path w="2" h="5">
                  <a:moveTo>
                    <a:pt x="2" y="3"/>
                  </a:moveTo>
                  <a:cubicBezTo>
                    <a:pt x="2" y="4"/>
                    <a:pt x="1" y="5"/>
                    <a:pt x="1" y="5"/>
                  </a:cubicBezTo>
                  <a:cubicBezTo>
                    <a:pt x="0" y="4"/>
                    <a:pt x="0" y="3"/>
                    <a:pt x="1" y="2"/>
                  </a:cubicBezTo>
                  <a:cubicBezTo>
                    <a:pt x="1" y="1"/>
                    <a:pt x="1" y="0"/>
                    <a:pt x="2" y="0"/>
                  </a:cubicBezTo>
                  <a:cubicBezTo>
                    <a:pt x="2"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84" name="Freeform 941"/>
            <p:cNvSpPr>
              <a:spLocks noChangeAspect="1"/>
            </p:cNvSpPr>
            <p:nvPr/>
          </p:nvSpPr>
          <p:spPr bwMode="auto">
            <a:xfrm>
              <a:off x="2525974" y="2652276"/>
              <a:ext cx="9524" cy="6286"/>
            </a:xfrm>
            <a:custGeom>
              <a:avLst/>
              <a:gdLst>
                <a:gd name="T0" fmla="*/ 2147483647 w 5"/>
                <a:gd name="T1" fmla="*/ 2147483647 h 3"/>
                <a:gd name="T2" fmla="*/ 2147483647 w 5"/>
                <a:gd name="T3" fmla="*/ 2147483647 h 3"/>
                <a:gd name="T4" fmla="*/ 2147483647 w 5"/>
                <a:gd name="T5" fmla="*/ 2147483647 h 3"/>
                <a:gd name="T6" fmla="*/ 2147483647 w 5"/>
                <a:gd name="T7" fmla="*/ 2147483647 h 3"/>
                <a:gd name="T8" fmla="*/ 2147483647 w 5"/>
                <a:gd name="T9" fmla="*/ 2147483647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2" y="3"/>
                  </a:moveTo>
                  <a:cubicBezTo>
                    <a:pt x="2" y="3"/>
                    <a:pt x="0" y="3"/>
                    <a:pt x="1" y="3"/>
                  </a:cubicBezTo>
                  <a:cubicBezTo>
                    <a:pt x="1" y="2"/>
                    <a:pt x="2" y="1"/>
                    <a:pt x="3" y="1"/>
                  </a:cubicBezTo>
                  <a:cubicBezTo>
                    <a:pt x="3" y="1"/>
                    <a:pt x="5" y="0"/>
                    <a:pt x="5" y="1"/>
                  </a:cubicBezTo>
                  <a:cubicBezTo>
                    <a:pt x="5" y="2"/>
                    <a:pt x="3" y="3"/>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85" name="Freeform 942"/>
            <p:cNvSpPr>
              <a:spLocks noChangeAspect="1"/>
            </p:cNvSpPr>
            <p:nvPr/>
          </p:nvSpPr>
          <p:spPr bwMode="auto">
            <a:xfrm>
              <a:off x="2540260" y="2501419"/>
              <a:ext cx="6349" cy="7857"/>
            </a:xfrm>
            <a:custGeom>
              <a:avLst/>
              <a:gdLst>
                <a:gd name="T0" fmla="*/ 2147483647 w 4"/>
                <a:gd name="T1" fmla="*/ 2147483647 h 4"/>
                <a:gd name="T2" fmla="*/ 0 w 4"/>
                <a:gd name="T3" fmla="*/ 2147483647 h 4"/>
                <a:gd name="T4" fmla="*/ 2147483647 w 4"/>
                <a:gd name="T5" fmla="*/ 2147483647 h 4"/>
                <a:gd name="T6" fmla="*/ 2147483647 w 4"/>
                <a:gd name="T7" fmla="*/ 0 h 4"/>
                <a:gd name="T8" fmla="*/ 2147483647 w 4"/>
                <a:gd name="T9" fmla="*/ 2147483647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3"/>
                  </a:moveTo>
                  <a:cubicBezTo>
                    <a:pt x="1" y="3"/>
                    <a:pt x="0" y="4"/>
                    <a:pt x="0" y="3"/>
                  </a:cubicBezTo>
                  <a:cubicBezTo>
                    <a:pt x="0" y="3"/>
                    <a:pt x="1" y="2"/>
                    <a:pt x="1" y="1"/>
                  </a:cubicBezTo>
                  <a:cubicBezTo>
                    <a:pt x="2" y="1"/>
                    <a:pt x="3" y="0"/>
                    <a:pt x="4" y="0"/>
                  </a:cubicBezTo>
                  <a:cubicBezTo>
                    <a:pt x="4" y="1"/>
                    <a:pt x="2" y="2"/>
                    <a:pt x="2"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86" name="Oval 943"/>
            <p:cNvSpPr>
              <a:spLocks noChangeAspect="1" noChangeArrowheads="1"/>
            </p:cNvSpPr>
            <p:nvPr/>
          </p:nvSpPr>
          <p:spPr bwMode="auto">
            <a:xfrm>
              <a:off x="2995832" y="2820417"/>
              <a:ext cx="1587" cy="3143"/>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187" name="Freeform 944"/>
            <p:cNvSpPr>
              <a:spLocks noChangeAspect="1"/>
            </p:cNvSpPr>
            <p:nvPr/>
          </p:nvSpPr>
          <p:spPr bwMode="auto">
            <a:xfrm>
              <a:off x="3049803" y="2726132"/>
              <a:ext cx="4762" cy="4715"/>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2"/>
                  </a:moveTo>
                  <a:cubicBezTo>
                    <a:pt x="1" y="3"/>
                    <a:pt x="0" y="3"/>
                    <a:pt x="0" y="2"/>
                  </a:cubicBezTo>
                  <a:cubicBezTo>
                    <a:pt x="0" y="2"/>
                    <a:pt x="0" y="1"/>
                    <a:pt x="1" y="1"/>
                  </a:cubicBezTo>
                  <a:cubicBezTo>
                    <a:pt x="1" y="1"/>
                    <a:pt x="2" y="0"/>
                    <a:pt x="2" y="1"/>
                  </a:cubicBezTo>
                  <a:cubicBezTo>
                    <a:pt x="3"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88" name="Oval 945"/>
            <p:cNvSpPr>
              <a:spLocks noChangeAspect="1" noChangeArrowheads="1"/>
            </p:cNvSpPr>
            <p:nvPr/>
          </p:nvSpPr>
          <p:spPr bwMode="auto">
            <a:xfrm>
              <a:off x="2776777" y="3279272"/>
              <a:ext cx="3175" cy="4715"/>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189" name="Oval 946"/>
            <p:cNvSpPr>
              <a:spLocks noChangeAspect="1" noChangeArrowheads="1"/>
            </p:cNvSpPr>
            <p:nvPr/>
          </p:nvSpPr>
          <p:spPr bwMode="auto">
            <a:xfrm>
              <a:off x="2551372" y="3518128"/>
              <a:ext cx="1587" cy="6286"/>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190" name="Freeform 947"/>
            <p:cNvSpPr>
              <a:spLocks noChangeAspect="1"/>
            </p:cNvSpPr>
            <p:nvPr/>
          </p:nvSpPr>
          <p:spPr bwMode="auto">
            <a:xfrm>
              <a:off x="2387874" y="3593556"/>
              <a:ext cx="6349" cy="4715"/>
            </a:xfrm>
            <a:custGeom>
              <a:avLst/>
              <a:gdLst>
                <a:gd name="T0" fmla="*/ 2147483647 w 3"/>
                <a:gd name="T1" fmla="*/ 2147483647 h 2"/>
                <a:gd name="T2" fmla="*/ 2147483647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1" y="2"/>
                  </a:cubicBezTo>
                  <a:cubicBezTo>
                    <a:pt x="0" y="1"/>
                    <a:pt x="1" y="1"/>
                    <a:pt x="1" y="0"/>
                  </a:cubicBezTo>
                  <a:cubicBezTo>
                    <a:pt x="1" y="0"/>
                    <a:pt x="2" y="0"/>
                    <a:pt x="3" y="0"/>
                  </a:cubicBezTo>
                  <a:cubicBezTo>
                    <a:pt x="3" y="1"/>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91" name="Freeform 948"/>
            <p:cNvSpPr>
              <a:spLocks noChangeAspect="1"/>
            </p:cNvSpPr>
            <p:nvPr/>
          </p:nvSpPr>
          <p:spPr bwMode="auto">
            <a:xfrm>
              <a:off x="2456131" y="3565270"/>
              <a:ext cx="4762" cy="4715"/>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0" y="2"/>
                    <a:pt x="0" y="1"/>
                  </a:cubicBezTo>
                  <a:cubicBezTo>
                    <a:pt x="0" y="1"/>
                    <a:pt x="1" y="0"/>
                    <a:pt x="1" y="0"/>
                  </a:cubicBezTo>
                  <a:cubicBezTo>
                    <a:pt x="2" y="0"/>
                    <a:pt x="3" y="0"/>
                    <a:pt x="3" y="1"/>
                  </a:cubicBezTo>
                  <a:cubicBezTo>
                    <a:pt x="3" y="2"/>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92" name="Freeform 949"/>
            <p:cNvSpPr>
              <a:spLocks noChangeAspect="1"/>
            </p:cNvSpPr>
            <p:nvPr/>
          </p:nvSpPr>
          <p:spPr bwMode="auto">
            <a:xfrm>
              <a:off x="2289458" y="3734984"/>
              <a:ext cx="3175"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0" y="2"/>
                  </a:cubicBezTo>
                  <a:cubicBezTo>
                    <a:pt x="0" y="1"/>
                    <a:pt x="1" y="1"/>
                    <a:pt x="1" y="0"/>
                  </a:cubicBezTo>
                  <a:cubicBezTo>
                    <a:pt x="2" y="0"/>
                    <a:pt x="2" y="0"/>
                    <a:pt x="3" y="1"/>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93" name="Freeform 950"/>
            <p:cNvSpPr>
              <a:spLocks noChangeAspect="1"/>
            </p:cNvSpPr>
            <p:nvPr/>
          </p:nvSpPr>
          <p:spPr bwMode="auto">
            <a:xfrm>
              <a:off x="2578357" y="3595128"/>
              <a:ext cx="4763" cy="4714"/>
            </a:xfrm>
            <a:custGeom>
              <a:avLst/>
              <a:gdLst>
                <a:gd name="T0" fmla="*/ 2147483647 w 3"/>
                <a:gd name="T1" fmla="*/ 2147483647 h 2"/>
                <a:gd name="T2" fmla="*/ 2147483647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2" y="2"/>
                    <a:pt x="1" y="2"/>
                    <a:pt x="1" y="2"/>
                  </a:cubicBezTo>
                  <a:cubicBezTo>
                    <a:pt x="0" y="2"/>
                    <a:pt x="1" y="1"/>
                    <a:pt x="1" y="1"/>
                  </a:cubicBezTo>
                  <a:cubicBezTo>
                    <a:pt x="1" y="0"/>
                    <a:pt x="2" y="0"/>
                    <a:pt x="2" y="0"/>
                  </a:cubicBezTo>
                  <a:cubicBezTo>
                    <a:pt x="3"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94" name="Freeform 951"/>
            <p:cNvSpPr>
              <a:spLocks noChangeAspect="1"/>
            </p:cNvSpPr>
            <p:nvPr/>
          </p:nvSpPr>
          <p:spPr bwMode="auto">
            <a:xfrm>
              <a:off x="2562483" y="3560556"/>
              <a:ext cx="1588" cy="4714"/>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1" y="3"/>
                  </a:cubicBezTo>
                  <a:cubicBezTo>
                    <a:pt x="1" y="3"/>
                    <a:pt x="0" y="2"/>
                    <a:pt x="0" y="1"/>
                  </a:cubicBezTo>
                  <a:cubicBezTo>
                    <a:pt x="0" y="1"/>
                    <a:pt x="1"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95" name="Freeform 952"/>
            <p:cNvSpPr>
              <a:spLocks noChangeAspect="1"/>
            </p:cNvSpPr>
            <p:nvPr/>
          </p:nvSpPr>
          <p:spPr bwMode="auto">
            <a:xfrm>
              <a:off x="2610104" y="3588842"/>
              <a:ext cx="6349" cy="3143"/>
            </a:xfrm>
            <a:custGeom>
              <a:avLst/>
              <a:gdLst>
                <a:gd name="T0" fmla="*/ 2147483647 w 3"/>
                <a:gd name="T1" fmla="*/ 2147483647 h 2"/>
                <a:gd name="T2" fmla="*/ 2147483647 w 3"/>
                <a:gd name="T3" fmla="*/ 2147483647 h 2"/>
                <a:gd name="T4" fmla="*/ 2147483647 w 3"/>
                <a:gd name="T5" fmla="*/ 2147483647 h 2"/>
                <a:gd name="T6" fmla="*/ 0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1"/>
                    <a:pt x="2" y="1"/>
                  </a:cubicBezTo>
                  <a:cubicBezTo>
                    <a:pt x="2" y="2"/>
                    <a:pt x="2" y="2"/>
                    <a:pt x="1" y="2"/>
                  </a:cubicBezTo>
                  <a:cubicBezTo>
                    <a:pt x="1" y="2"/>
                    <a:pt x="0" y="2"/>
                    <a:pt x="0" y="1"/>
                  </a:cubicBezTo>
                  <a:cubicBezTo>
                    <a:pt x="0" y="0"/>
                    <a:pt x="1"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96" name="Freeform 953"/>
            <p:cNvSpPr>
              <a:spLocks noChangeAspect="1"/>
            </p:cNvSpPr>
            <p:nvPr/>
          </p:nvSpPr>
          <p:spPr bwMode="auto">
            <a:xfrm>
              <a:off x="2597405" y="3588842"/>
              <a:ext cx="3175" cy="1571"/>
            </a:xfrm>
            <a:custGeom>
              <a:avLst/>
              <a:gdLst>
                <a:gd name="T0" fmla="*/ 2147483647 w 2"/>
                <a:gd name="T1" fmla="*/ 0 h 1"/>
                <a:gd name="T2" fmla="*/ 2147483647 w 2"/>
                <a:gd name="T3" fmla="*/ 0 h 1"/>
                <a:gd name="T4" fmla="*/ 2147483647 w 2"/>
                <a:gd name="T5" fmla="*/ 2147483647 h 1"/>
                <a:gd name="T6" fmla="*/ 0 w 2"/>
                <a:gd name="T7" fmla="*/ 2147483647 h 1"/>
                <a:gd name="T8" fmla="*/ 2147483647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1" y="0"/>
                  </a:moveTo>
                  <a:cubicBezTo>
                    <a:pt x="1" y="0"/>
                    <a:pt x="2" y="0"/>
                    <a:pt x="2" y="0"/>
                  </a:cubicBezTo>
                  <a:cubicBezTo>
                    <a:pt x="2" y="1"/>
                    <a:pt x="2" y="1"/>
                    <a:pt x="1" y="1"/>
                  </a:cubicBezTo>
                  <a:cubicBezTo>
                    <a:pt x="1" y="1"/>
                    <a:pt x="0" y="1"/>
                    <a:pt x="0" y="1"/>
                  </a:cubicBezTo>
                  <a:cubicBezTo>
                    <a:pt x="0" y="0"/>
                    <a:pt x="0"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97" name="Oval 954"/>
            <p:cNvSpPr>
              <a:spLocks noChangeAspect="1" noChangeArrowheads="1"/>
            </p:cNvSpPr>
            <p:nvPr/>
          </p:nvSpPr>
          <p:spPr bwMode="auto">
            <a:xfrm>
              <a:off x="2754554" y="3700412"/>
              <a:ext cx="3175" cy="3143"/>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198" name="Freeform 955"/>
            <p:cNvSpPr>
              <a:spLocks noChangeAspect="1"/>
            </p:cNvSpPr>
            <p:nvPr/>
          </p:nvSpPr>
          <p:spPr bwMode="auto">
            <a:xfrm>
              <a:off x="2791063" y="3690984"/>
              <a:ext cx="6349" cy="6286"/>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3"/>
                  </a:moveTo>
                  <a:cubicBezTo>
                    <a:pt x="1" y="3"/>
                    <a:pt x="1" y="3"/>
                    <a:pt x="0" y="3"/>
                  </a:cubicBezTo>
                  <a:cubicBezTo>
                    <a:pt x="0" y="2"/>
                    <a:pt x="0" y="1"/>
                    <a:pt x="1" y="1"/>
                  </a:cubicBezTo>
                  <a:cubicBezTo>
                    <a:pt x="1" y="1"/>
                    <a:pt x="2" y="0"/>
                    <a:pt x="2" y="1"/>
                  </a:cubicBezTo>
                  <a:cubicBezTo>
                    <a:pt x="3" y="2"/>
                    <a:pt x="2" y="2"/>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199" name="Freeform 956"/>
            <p:cNvSpPr>
              <a:spLocks noChangeAspect="1"/>
            </p:cNvSpPr>
            <p:nvPr/>
          </p:nvSpPr>
          <p:spPr bwMode="auto">
            <a:xfrm>
              <a:off x="2821223" y="3722412"/>
              <a:ext cx="4762" cy="3143"/>
            </a:xfrm>
            <a:custGeom>
              <a:avLst/>
              <a:gdLst>
                <a:gd name="T0" fmla="*/ 2147483647 w 2"/>
                <a:gd name="T1" fmla="*/ 2147483647 h 2"/>
                <a:gd name="T2" fmla="*/ 0 w 2"/>
                <a:gd name="T3" fmla="*/ 2147483647 h 2"/>
                <a:gd name="T4" fmla="*/ 2147483647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1"/>
                  </a:moveTo>
                  <a:cubicBezTo>
                    <a:pt x="1" y="2"/>
                    <a:pt x="0" y="1"/>
                    <a:pt x="0" y="1"/>
                  </a:cubicBezTo>
                  <a:cubicBezTo>
                    <a:pt x="0" y="0"/>
                    <a:pt x="0" y="0"/>
                    <a:pt x="1" y="0"/>
                  </a:cubicBezTo>
                  <a:cubicBezTo>
                    <a:pt x="1" y="0"/>
                    <a:pt x="2" y="0"/>
                    <a:pt x="2" y="1"/>
                  </a:cubicBezTo>
                  <a:cubicBezTo>
                    <a:pt x="2" y="1"/>
                    <a:pt x="1"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0" name="Freeform 957"/>
            <p:cNvSpPr>
              <a:spLocks noChangeAspect="1"/>
            </p:cNvSpPr>
            <p:nvPr/>
          </p:nvSpPr>
          <p:spPr bwMode="auto">
            <a:xfrm>
              <a:off x="2821223" y="3705127"/>
              <a:ext cx="4762" cy="3143"/>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2" y="2"/>
                  </a:cubicBezTo>
                  <a:cubicBezTo>
                    <a:pt x="1" y="2"/>
                    <a:pt x="1" y="2"/>
                    <a:pt x="1" y="1"/>
                  </a:cubicBezTo>
                  <a:cubicBezTo>
                    <a:pt x="0"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1" name="Freeform 958"/>
            <p:cNvSpPr>
              <a:spLocks noChangeAspect="1"/>
            </p:cNvSpPr>
            <p:nvPr/>
          </p:nvSpPr>
          <p:spPr bwMode="auto">
            <a:xfrm>
              <a:off x="2757729" y="3868555"/>
              <a:ext cx="4762" cy="3143"/>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2" name="Freeform 959"/>
            <p:cNvSpPr>
              <a:spLocks noChangeAspect="1"/>
            </p:cNvSpPr>
            <p:nvPr/>
          </p:nvSpPr>
          <p:spPr bwMode="auto">
            <a:xfrm>
              <a:off x="2825985" y="3849698"/>
              <a:ext cx="0" cy="6286"/>
            </a:xfrm>
            <a:custGeom>
              <a:avLst/>
              <a:gdLst>
                <a:gd name="T0" fmla="*/ 2147483647 w 1"/>
                <a:gd name="T1" fmla="*/ 2147483647 h 3"/>
                <a:gd name="T2" fmla="*/ 2147483647 w 1"/>
                <a:gd name="T3" fmla="*/ 2147483647 h 3"/>
                <a:gd name="T4" fmla="*/ 0 w 1"/>
                <a:gd name="T5" fmla="*/ 2147483647 h 3"/>
                <a:gd name="T6" fmla="*/ 2147483647 w 1"/>
                <a:gd name="T7" fmla="*/ 0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2"/>
                    <a:pt x="1" y="3"/>
                    <a:pt x="1" y="3"/>
                  </a:cubicBezTo>
                  <a:cubicBezTo>
                    <a:pt x="0" y="3"/>
                    <a:pt x="0" y="2"/>
                    <a:pt x="0" y="1"/>
                  </a:cubicBezTo>
                  <a:cubicBezTo>
                    <a:pt x="0" y="1"/>
                    <a:pt x="0" y="0"/>
                    <a:pt x="1" y="0"/>
                  </a:cubicBezTo>
                  <a:cubicBezTo>
                    <a:pt x="1"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3" name="Freeform 960"/>
            <p:cNvSpPr>
              <a:spLocks noChangeAspect="1"/>
            </p:cNvSpPr>
            <p:nvPr/>
          </p:nvSpPr>
          <p:spPr bwMode="auto">
            <a:xfrm>
              <a:off x="2832334" y="3827698"/>
              <a:ext cx="1588" cy="4714"/>
            </a:xfrm>
            <a:custGeom>
              <a:avLst/>
              <a:gdLst>
                <a:gd name="T0" fmla="*/ 2147483647 w 1"/>
                <a:gd name="T1" fmla="*/ 2147483647 h 3"/>
                <a:gd name="T2" fmla="*/ 0 w 1"/>
                <a:gd name="T3" fmla="*/ 2147483647 h 3"/>
                <a:gd name="T4" fmla="*/ 0 w 1"/>
                <a:gd name="T5" fmla="*/ 2147483647 h 3"/>
                <a:gd name="T6" fmla="*/ 2147483647 w 1"/>
                <a:gd name="T7" fmla="*/ 2147483647 h 3"/>
                <a:gd name="T8" fmla="*/ 2147483647 w 1"/>
                <a:gd name="T9" fmla="*/ 2147483647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2"/>
                  </a:moveTo>
                  <a:cubicBezTo>
                    <a:pt x="1" y="3"/>
                    <a:pt x="1" y="3"/>
                    <a:pt x="0" y="3"/>
                  </a:cubicBezTo>
                  <a:cubicBezTo>
                    <a:pt x="0" y="3"/>
                    <a:pt x="0" y="2"/>
                    <a:pt x="0" y="2"/>
                  </a:cubicBezTo>
                  <a:cubicBezTo>
                    <a:pt x="0" y="1"/>
                    <a:pt x="0" y="0"/>
                    <a:pt x="1" y="1"/>
                  </a:cubicBezTo>
                  <a:cubicBezTo>
                    <a:pt x="1" y="1"/>
                    <a:pt x="1"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4" name="Freeform 961"/>
            <p:cNvSpPr>
              <a:spLocks noChangeAspect="1"/>
            </p:cNvSpPr>
            <p:nvPr/>
          </p:nvSpPr>
          <p:spPr bwMode="auto">
            <a:xfrm>
              <a:off x="2821223" y="3859126"/>
              <a:ext cx="4762"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2"/>
                    <a:pt x="0" y="2"/>
                    <a:pt x="0" y="1"/>
                  </a:cubicBezTo>
                  <a:cubicBezTo>
                    <a:pt x="0" y="1"/>
                    <a:pt x="0" y="0"/>
                    <a:pt x="1" y="0"/>
                  </a:cubicBezTo>
                  <a:cubicBezTo>
                    <a:pt x="2"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5" name="Freeform 962"/>
            <p:cNvSpPr>
              <a:spLocks noChangeAspect="1"/>
            </p:cNvSpPr>
            <p:nvPr/>
          </p:nvSpPr>
          <p:spPr bwMode="auto">
            <a:xfrm>
              <a:off x="2841858" y="3881126"/>
              <a:ext cx="3175" cy="6286"/>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2"/>
                    <a:pt x="1" y="3"/>
                    <a:pt x="0" y="2"/>
                  </a:cubicBezTo>
                  <a:cubicBezTo>
                    <a:pt x="0" y="2"/>
                    <a:pt x="0" y="1"/>
                    <a:pt x="1" y="1"/>
                  </a:cubicBezTo>
                  <a:cubicBezTo>
                    <a:pt x="1" y="1"/>
                    <a:pt x="2" y="0"/>
                    <a:pt x="2" y="1"/>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6" name="Freeform 963"/>
            <p:cNvSpPr>
              <a:spLocks noChangeAspect="1"/>
            </p:cNvSpPr>
            <p:nvPr/>
          </p:nvSpPr>
          <p:spPr bwMode="auto">
            <a:xfrm>
              <a:off x="3073612" y="4173410"/>
              <a:ext cx="4763" cy="6286"/>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1" y="3"/>
                    <a:pt x="1" y="2"/>
                  </a:cubicBezTo>
                  <a:cubicBezTo>
                    <a:pt x="0" y="2"/>
                    <a:pt x="0" y="1"/>
                    <a:pt x="1" y="1"/>
                  </a:cubicBezTo>
                  <a:cubicBezTo>
                    <a:pt x="1" y="0"/>
                    <a:pt x="1" y="0"/>
                    <a:pt x="2" y="0"/>
                  </a:cubicBezTo>
                  <a:cubicBezTo>
                    <a:pt x="3"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7" name="Freeform 964"/>
            <p:cNvSpPr>
              <a:spLocks noChangeAspect="1"/>
            </p:cNvSpPr>
            <p:nvPr/>
          </p:nvSpPr>
          <p:spPr bwMode="auto">
            <a:xfrm>
              <a:off x="2149770" y="4200124"/>
              <a:ext cx="3175" cy="4715"/>
            </a:xfrm>
            <a:custGeom>
              <a:avLst/>
              <a:gdLst>
                <a:gd name="T0" fmla="*/ 2147483647 w 2"/>
                <a:gd name="T1" fmla="*/ 2147483647 h 3"/>
                <a:gd name="T2" fmla="*/ 0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0" y="2"/>
                  </a:cubicBezTo>
                  <a:cubicBezTo>
                    <a:pt x="0" y="2"/>
                    <a:pt x="0" y="1"/>
                    <a:pt x="0" y="1"/>
                  </a:cubicBezTo>
                  <a:cubicBezTo>
                    <a:pt x="0" y="0"/>
                    <a:pt x="1" y="0"/>
                    <a:pt x="1" y="0"/>
                  </a:cubicBezTo>
                  <a:cubicBezTo>
                    <a:pt x="2" y="1"/>
                    <a:pt x="2"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8" name="Freeform 965"/>
            <p:cNvSpPr>
              <a:spLocks noChangeAspect="1"/>
            </p:cNvSpPr>
            <p:nvPr/>
          </p:nvSpPr>
          <p:spPr bwMode="auto">
            <a:xfrm>
              <a:off x="2168818" y="4193838"/>
              <a:ext cx="4763" cy="6286"/>
            </a:xfrm>
            <a:custGeom>
              <a:avLst/>
              <a:gdLst>
                <a:gd name="T0" fmla="*/ 2147483647 w 2"/>
                <a:gd name="T1" fmla="*/ 2147483647 h 3"/>
                <a:gd name="T2" fmla="*/ 2147483647 w 2"/>
                <a:gd name="T3" fmla="*/ 2147483647 h 3"/>
                <a:gd name="T4" fmla="*/ 2147483647 w 2"/>
                <a:gd name="T5" fmla="*/ 2147483647 h 3"/>
                <a:gd name="T6" fmla="*/ 0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2" y="3"/>
                  </a:cubicBezTo>
                  <a:cubicBezTo>
                    <a:pt x="1" y="3"/>
                    <a:pt x="1" y="3"/>
                    <a:pt x="1" y="2"/>
                  </a:cubicBezTo>
                  <a:cubicBezTo>
                    <a:pt x="0" y="2"/>
                    <a:pt x="0" y="1"/>
                    <a:pt x="0" y="1"/>
                  </a:cubicBezTo>
                  <a:cubicBezTo>
                    <a:pt x="1"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09" name="Freeform 966"/>
            <p:cNvSpPr>
              <a:spLocks noChangeAspect="1"/>
            </p:cNvSpPr>
            <p:nvPr/>
          </p:nvSpPr>
          <p:spPr bwMode="auto">
            <a:xfrm>
              <a:off x="2403747" y="4269266"/>
              <a:ext cx="3175" cy="3143"/>
            </a:xfrm>
            <a:custGeom>
              <a:avLst/>
              <a:gdLst>
                <a:gd name="T0" fmla="*/ 2147483647 w 2"/>
                <a:gd name="T1" fmla="*/ 2147483647 h 2"/>
                <a:gd name="T2" fmla="*/ 0 w 2"/>
                <a:gd name="T3" fmla="*/ 2147483647 h 2"/>
                <a:gd name="T4" fmla="*/ 2147483647 w 2"/>
                <a:gd name="T5" fmla="*/ 0 h 2"/>
                <a:gd name="T6" fmla="*/ 2147483647 w 2"/>
                <a:gd name="T7" fmla="*/ 2147483647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0"/>
                    <a:pt x="1" y="0"/>
                  </a:cubicBezTo>
                  <a:cubicBezTo>
                    <a:pt x="1" y="0"/>
                    <a:pt x="2" y="0"/>
                    <a:pt x="2" y="1"/>
                  </a:cubicBezTo>
                  <a:cubicBezTo>
                    <a:pt x="2"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10" name="Freeform 967"/>
            <p:cNvSpPr>
              <a:spLocks noChangeAspect="1"/>
            </p:cNvSpPr>
            <p:nvPr/>
          </p:nvSpPr>
          <p:spPr bwMode="auto">
            <a:xfrm>
              <a:off x="2406922" y="4266124"/>
              <a:ext cx="6349"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0" y="2"/>
                    <a:pt x="0" y="2"/>
                    <a:pt x="0" y="1"/>
                  </a:cubicBezTo>
                  <a:cubicBezTo>
                    <a:pt x="0" y="0"/>
                    <a:pt x="1" y="0"/>
                    <a:pt x="1" y="0"/>
                  </a:cubicBezTo>
                  <a:cubicBezTo>
                    <a:pt x="2" y="0"/>
                    <a:pt x="3" y="0"/>
                    <a:pt x="2" y="1"/>
                  </a:cubicBezTo>
                  <a:cubicBezTo>
                    <a:pt x="2" y="2"/>
                    <a:pt x="1"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11" name="Freeform 968"/>
            <p:cNvSpPr>
              <a:spLocks noChangeAspect="1"/>
            </p:cNvSpPr>
            <p:nvPr/>
          </p:nvSpPr>
          <p:spPr bwMode="auto">
            <a:xfrm>
              <a:off x="2633915" y="5521689"/>
              <a:ext cx="1587" cy="3143"/>
            </a:xfrm>
            <a:custGeom>
              <a:avLst/>
              <a:gdLst>
                <a:gd name="T0" fmla="*/ 2147483647 w 2"/>
                <a:gd name="T1" fmla="*/ 2147483647 h 2"/>
                <a:gd name="T2" fmla="*/ 2147483647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2"/>
                    <a:pt x="1" y="2"/>
                    <a:pt x="1" y="2"/>
                  </a:cubicBezTo>
                  <a:cubicBezTo>
                    <a:pt x="0" y="2"/>
                    <a:pt x="0" y="2"/>
                    <a:pt x="0" y="1"/>
                  </a:cubicBezTo>
                  <a:cubicBezTo>
                    <a:pt x="0" y="1"/>
                    <a:pt x="0" y="0"/>
                    <a:pt x="1" y="0"/>
                  </a:cubicBezTo>
                  <a:cubicBezTo>
                    <a:pt x="2" y="0"/>
                    <a:pt x="2"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12" name="Freeform 969"/>
            <p:cNvSpPr>
              <a:spLocks noChangeAspect="1"/>
            </p:cNvSpPr>
            <p:nvPr/>
          </p:nvSpPr>
          <p:spPr bwMode="auto">
            <a:xfrm>
              <a:off x="2635502" y="5408546"/>
              <a:ext cx="3175" cy="4714"/>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13" name="Freeform 970"/>
            <p:cNvSpPr>
              <a:spLocks noChangeAspect="1"/>
            </p:cNvSpPr>
            <p:nvPr/>
          </p:nvSpPr>
          <p:spPr bwMode="auto">
            <a:xfrm>
              <a:off x="2614866" y="5474546"/>
              <a:ext cx="1587" cy="3143"/>
            </a:xfrm>
            <a:custGeom>
              <a:avLst/>
              <a:gdLst>
                <a:gd name="T0" fmla="*/ 2147483647 w 2"/>
                <a:gd name="T1" fmla="*/ 2147483647 h 2"/>
                <a:gd name="T2" fmla="*/ 0 w 2"/>
                <a:gd name="T3" fmla="*/ 2147483647 h 2"/>
                <a:gd name="T4" fmla="*/ 0 w 2"/>
                <a:gd name="T5" fmla="*/ 2147483647 h 2"/>
                <a:gd name="T6" fmla="*/ 2147483647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2"/>
                  </a:moveTo>
                  <a:cubicBezTo>
                    <a:pt x="1" y="2"/>
                    <a:pt x="0" y="2"/>
                    <a:pt x="0" y="2"/>
                  </a:cubicBezTo>
                  <a:cubicBezTo>
                    <a:pt x="0" y="1"/>
                    <a:pt x="0" y="1"/>
                    <a:pt x="0" y="1"/>
                  </a:cubicBezTo>
                  <a:cubicBezTo>
                    <a:pt x="1" y="0"/>
                    <a:pt x="2" y="0"/>
                    <a:pt x="2" y="0"/>
                  </a:cubicBezTo>
                  <a:cubicBezTo>
                    <a:pt x="2" y="1"/>
                    <a:pt x="2"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14" name="Freeform 971"/>
            <p:cNvSpPr>
              <a:spLocks noChangeAspect="1"/>
            </p:cNvSpPr>
            <p:nvPr/>
          </p:nvSpPr>
          <p:spPr bwMode="auto">
            <a:xfrm>
              <a:off x="2621216" y="5493403"/>
              <a:ext cx="4762"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2"/>
                  </a:moveTo>
                  <a:cubicBezTo>
                    <a:pt x="1" y="2"/>
                    <a:pt x="1" y="2"/>
                    <a:pt x="0" y="1"/>
                  </a:cubicBezTo>
                  <a:cubicBezTo>
                    <a:pt x="0" y="1"/>
                    <a:pt x="1" y="0"/>
                    <a:pt x="1" y="0"/>
                  </a:cubicBezTo>
                  <a:cubicBezTo>
                    <a:pt x="2" y="0"/>
                    <a:pt x="3" y="0"/>
                    <a:pt x="3" y="1"/>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15" name="Freeform 972"/>
            <p:cNvSpPr>
              <a:spLocks noChangeAspect="1"/>
            </p:cNvSpPr>
            <p:nvPr/>
          </p:nvSpPr>
          <p:spPr bwMode="auto">
            <a:xfrm>
              <a:off x="2616453" y="5499689"/>
              <a:ext cx="6349" cy="4714"/>
            </a:xfrm>
            <a:custGeom>
              <a:avLst/>
              <a:gdLst>
                <a:gd name="T0" fmla="*/ 2147483647 w 3"/>
                <a:gd name="T1" fmla="*/ 2147483647 h 2"/>
                <a:gd name="T2" fmla="*/ 0 w 3"/>
                <a:gd name="T3" fmla="*/ 2147483647 h 2"/>
                <a:gd name="T4" fmla="*/ 2147483647 w 3"/>
                <a:gd name="T5" fmla="*/ 2147483647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2"/>
                  </a:cubicBezTo>
                  <a:cubicBezTo>
                    <a:pt x="0" y="1"/>
                    <a:pt x="0" y="1"/>
                    <a:pt x="1" y="1"/>
                  </a:cubicBezTo>
                  <a:cubicBezTo>
                    <a:pt x="1" y="0"/>
                    <a:pt x="2" y="0"/>
                    <a:pt x="2" y="0"/>
                  </a:cubicBezTo>
                  <a:cubicBezTo>
                    <a:pt x="3" y="1"/>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16" name="Freeform 973"/>
            <p:cNvSpPr>
              <a:spLocks noChangeAspect="1"/>
            </p:cNvSpPr>
            <p:nvPr/>
          </p:nvSpPr>
          <p:spPr bwMode="auto">
            <a:xfrm>
              <a:off x="2632327" y="5483975"/>
              <a:ext cx="3175" cy="4714"/>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0"/>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17" name="Oval 974"/>
            <p:cNvSpPr>
              <a:spLocks noChangeAspect="1" noChangeArrowheads="1"/>
            </p:cNvSpPr>
            <p:nvPr/>
          </p:nvSpPr>
          <p:spPr bwMode="auto">
            <a:xfrm>
              <a:off x="2630740" y="5488688"/>
              <a:ext cx="1587" cy="6286"/>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218" name="Freeform 975"/>
            <p:cNvSpPr>
              <a:spLocks noChangeAspect="1"/>
            </p:cNvSpPr>
            <p:nvPr/>
          </p:nvSpPr>
          <p:spPr bwMode="auto">
            <a:xfrm>
              <a:off x="2630740" y="5460403"/>
              <a:ext cx="3175" cy="6286"/>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2" y="3"/>
                    <a:pt x="2" y="3"/>
                  </a:cubicBezTo>
                  <a:cubicBezTo>
                    <a:pt x="1" y="3"/>
                    <a:pt x="1" y="3"/>
                    <a:pt x="0" y="2"/>
                  </a:cubicBezTo>
                  <a:cubicBezTo>
                    <a:pt x="0" y="2"/>
                    <a:pt x="0" y="1"/>
                    <a:pt x="1" y="1"/>
                  </a:cubicBezTo>
                  <a:cubicBezTo>
                    <a:pt x="1"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19" name="Freeform 976"/>
            <p:cNvSpPr>
              <a:spLocks noChangeAspect="1"/>
            </p:cNvSpPr>
            <p:nvPr/>
          </p:nvSpPr>
          <p:spPr bwMode="auto">
            <a:xfrm>
              <a:off x="2627565" y="5509117"/>
              <a:ext cx="4762" cy="4714"/>
            </a:xfrm>
            <a:custGeom>
              <a:avLst/>
              <a:gdLst>
                <a:gd name="T0" fmla="*/ 2147483647 w 2"/>
                <a:gd name="T1" fmla="*/ 0 h 2"/>
                <a:gd name="T2" fmla="*/ 2147483647 w 2"/>
                <a:gd name="T3" fmla="*/ 2147483647 h 2"/>
                <a:gd name="T4" fmla="*/ 2147483647 w 2"/>
                <a:gd name="T5" fmla="*/ 2147483647 h 2"/>
                <a:gd name="T6" fmla="*/ 0 w 2"/>
                <a:gd name="T7" fmla="*/ 0 h 2"/>
                <a:gd name="T8" fmla="*/ 2147483647 w 2"/>
                <a:gd name="T9" fmla="*/ 0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1" y="0"/>
                  </a:moveTo>
                  <a:cubicBezTo>
                    <a:pt x="2" y="0"/>
                    <a:pt x="2" y="1"/>
                    <a:pt x="2" y="1"/>
                  </a:cubicBezTo>
                  <a:cubicBezTo>
                    <a:pt x="2" y="2"/>
                    <a:pt x="1" y="2"/>
                    <a:pt x="1" y="1"/>
                  </a:cubicBezTo>
                  <a:cubicBezTo>
                    <a:pt x="0" y="1"/>
                    <a:pt x="0" y="1"/>
                    <a:pt x="0" y="0"/>
                  </a:cubicBezTo>
                  <a:cubicBezTo>
                    <a:pt x="0" y="0"/>
                    <a:pt x="1"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20" name="Freeform 977"/>
            <p:cNvSpPr>
              <a:spLocks noChangeAspect="1"/>
            </p:cNvSpPr>
            <p:nvPr/>
          </p:nvSpPr>
          <p:spPr bwMode="auto">
            <a:xfrm>
              <a:off x="2625977" y="5504402"/>
              <a:ext cx="6349" cy="3143"/>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2" y="0"/>
                    <a:pt x="3" y="1"/>
                    <a:pt x="2" y="1"/>
                  </a:cubicBezTo>
                  <a:cubicBezTo>
                    <a:pt x="2" y="2"/>
                    <a:pt x="2" y="2"/>
                    <a:pt x="1" y="1"/>
                  </a:cubicBezTo>
                  <a:cubicBezTo>
                    <a:pt x="1" y="1"/>
                    <a:pt x="0" y="1"/>
                    <a:pt x="0" y="0"/>
                  </a:cubicBezTo>
                  <a:cubicBezTo>
                    <a:pt x="0" y="0"/>
                    <a:pt x="1"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21" name="Freeform 978"/>
            <p:cNvSpPr>
              <a:spLocks noChangeAspect="1"/>
            </p:cNvSpPr>
            <p:nvPr/>
          </p:nvSpPr>
          <p:spPr bwMode="auto">
            <a:xfrm>
              <a:off x="2625977" y="5498117"/>
              <a:ext cx="6349" cy="4715"/>
            </a:xfrm>
            <a:custGeom>
              <a:avLst/>
              <a:gdLst>
                <a:gd name="T0" fmla="*/ 2147483647 w 3"/>
                <a:gd name="T1" fmla="*/ 0 h 2"/>
                <a:gd name="T2" fmla="*/ 2147483647 w 3"/>
                <a:gd name="T3" fmla="*/ 2147483647 h 2"/>
                <a:gd name="T4" fmla="*/ 2147483647 w 3"/>
                <a:gd name="T5" fmla="*/ 2147483647 h 2"/>
                <a:gd name="T6" fmla="*/ 0 w 3"/>
                <a:gd name="T7" fmla="*/ 0 h 2"/>
                <a:gd name="T8" fmla="*/ 2147483647 w 3"/>
                <a:gd name="T9" fmla="*/ 0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0"/>
                  </a:moveTo>
                  <a:cubicBezTo>
                    <a:pt x="3" y="0"/>
                    <a:pt x="3" y="1"/>
                    <a:pt x="3" y="1"/>
                  </a:cubicBezTo>
                  <a:cubicBezTo>
                    <a:pt x="3" y="2"/>
                    <a:pt x="2" y="2"/>
                    <a:pt x="2" y="2"/>
                  </a:cubicBezTo>
                  <a:cubicBezTo>
                    <a:pt x="1" y="1"/>
                    <a:pt x="0" y="1"/>
                    <a:pt x="0" y="0"/>
                  </a:cubicBezTo>
                  <a:cubicBezTo>
                    <a:pt x="1" y="0"/>
                    <a:pt x="2"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22" name="Oval 979"/>
            <p:cNvSpPr>
              <a:spLocks noChangeAspect="1" noChangeArrowheads="1"/>
            </p:cNvSpPr>
            <p:nvPr/>
          </p:nvSpPr>
          <p:spPr bwMode="auto">
            <a:xfrm>
              <a:off x="2600580" y="5488688"/>
              <a:ext cx="3175" cy="4715"/>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223" name="Freeform 980"/>
            <p:cNvSpPr>
              <a:spLocks noChangeAspect="1"/>
            </p:cNvSpPr>
            <p:nvPr/>
          </p:nvSpPr>
          <p:spPr bwMode="auto">
            <a:xfrm>
              <a:off x="2600580" y="5449403"/>
              <a:ext cx="6349" cy="6286"/>
            </a:xfrm>
            <a:custGeom>
              <a:avLst/>
              <a:gdLst>
                <a:gd name="T0" fmla="*/ 2147483647 w 3"/>
                <a:gd name="T1" fmla="*/ 2147483647 h 3"/>
                <a:gd name="T2" fmla="*/ 0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1" y="3"/>
                    <a:pt x="1" y="3"/>
                    <a:pt x="0" y="2"/>
                  </a:cubicBezTo>
                  <a:cubicBezTo>
                    <a:pt x="0" y="2"/>
                    <a:pt x="1" y="1"/>
                    <a:pt x="1" y="1"/>
                  </a:cubicBezTo>
                  <a:cubicBezTo>
                    <a:pt x="1" y="1"/>
                    <a:pt x="2" y="0"/>
                    <a:pt x="2" y="1"/>
                  </a:cubicBezTo>
                  <a:cubicBezTo>
                    <a:pt x="3" y="2"/>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24" name="Freeform 981"/>
            <p:cNvSpPr>
              <a:spLocks noChangeAspect="1"/>
            </p:cNvSpPr>
            <p:nvPr/>
          </p:nvSpPr>
          <p:spPr bwMode="auto">
            <a:xfrm>
              <a:off x="2645026" y="5584545"/>
              <a:ext cx="6349" cy="6286"/>
            </a:xfrm>
            <a:custGeom>
              <a:avLst/>
              <a:gdLst>
                <a:gd name="T0" fmla="*/ 2147483647 w 3"/>
                <a:gd name="T1" fmla="*/ 2147483647 h 3"/>
                <a:gd name="T2" fmla="*/ 2147483647 w 3"/>
                <a:gd name="T3" fmla="*/ 2147483647 h 3"/>
                <a:gd name="T4" fmla="*/ 0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3" y="2"/>
                  </a:moveTo>
                  <a:cubicBezTo>
                    <a:pt x="3" y="2"/>
                    <a:pt x="2" y="3"/>
                    <a:pt x="1" y="3"/>
                  </a:cubicBezTo>
                  <a:cubicBezTo>
                    <a:pt x="0" y="3"/>
                    <a:pt x="0" y="2"/>
                    <a:pt x="0" y="2"/>
                  </a:cubicBezTo>
                  <a:cubicBezTo>
                    <a:pt x="0" y="1"/>
                    <a:pt x="0" y="0"/>
                    <a:pt x="1" y="0"/>
                  </a:cubicBezTo>
                  <a:cubicBezTo>
                    <a:pt x="3" y="0"/>
                    <a:pt x="3" y="1"/>
                    <a:pt x="3"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25" name="Freeform 982"/>
            <p:cNvSpPr>
              <a:spLocks noChangeAspect="1"/>
            </p:cNvSpPr>
            <p:nvPr/>
          </p:nvSpPr>
          <p:spPr bwMode="auto">
            <a:xfrm>
              <a:off x="2610104" y="5617545"/>
              <a:ext cx="4763" cy="3143"/>
            </a:xfrm>
            <a:custGeom>
              <a:avLst/>
              <a:gdLst>
                <a:gd name="T0" fmla="*/ 2147483647 w 2"/>
                <a:gd name="T1" fmla="*/ 2147483647 h 2"/>
                <a:gd name="T2" fmla="*/ 2147483647 w 2"/>
                <a:gd name="T3" fmla="*/ 2147483647 h 2"/>
                <a:gd name="T4" fmla="*/ 0 w 2"/>
                <a:gd name="T5" fmla="*/ 2147483647 h 2"/>
                <a:gd name="T6" fmla="*/ 0 w 2"/>
                <a:gd name="T7" fmla="*/ 0 h 2"/>
                <a:gd name="T8" fmla="*/ 2147483647 w 2"/>
                <a:gd name="T9" fmla="*/ 2147483647 h 2"/>
                <a:gd name="T10" fmla="*/ 0 60000 65536"/>
                <a:gd name="T11" fmla="*/ 0 60000 65536"/>
                <a:gd name="T12" fmla="*/ 0 60000 65536"/>
                <a:gd name="T13" fmla="*/ 0 60000 65536"/>
                <a:gd name="T14" fmla="*/ 0 60000 65536"/>
                <a:gd name="T15" fmla="*/ 0 w 2"/>
                <a:gd name="T16" fmla="*/ 0 h 2"/>
                <a:gd name="T17" fmla="*/ 2 w 2"/>
                <a:gd name="T18" fmla="*/ 2 h 2"/>
              </a:gdLst>
              <a:ahLst/>
              <a:cxnLst>
                <a:cxn ang="T10">
                  <a:pos x="T0" y="T1"/>
                </a:cxn>
                <a:cxn ang="T11">
                  <a:pos x="T2" y="T3"/>
                </a:cxn>
                <a:cxn ang="T12">
                  <a:pos x="T4" y="T5"/>
                </a:cxn>
                <a:cxn ang="T13">
                  <a:pos x="T6" y="T7"/>
                </a:cxn>
                <a:cxn ang="T14">
                  <a:pos x="T8" y="T9"/>
                </a:cxn>
              </a:cxnLst>
              <a:rect l="T15" t="T16" r="T17" b="T18"/>
              <a:pathLst>
                <a:path w="2" h="2">
                  <a:moveTo>
                    <a:pt x="2" y="1"/>
                  </a:moveTo>
                  <a:cubicBezTo>
                    <a:pt x="2" y="1"/>
                    <a:pt x="2" y="2"/>
                    <a:pt x="1" y="2"/>
                  </a:cubicBezTo>
                  <a:cubicBezTo>
                    <a:pt x="1" y="2"/>
                    <a:pt x="0" y="2"/>
                    <a:pt x="0" y="2"/>
                  </a:cubicBezTo>
                  <a:cubicBezTo>
                    <a:pt x="0" y="1"/>
                    <a:pt x="0" y="0"/>
                    <a:pt x="0" y="0"/>
                  </a:cubicBezTo>
                  <a:cubicBezTo>
                    <a:pt x="1"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26" name="Freeform 983"/>
            <p:cNvSpPr>
              <a:spLocks noChangeAspect="1"/>
            </p:cNvSpPr>
            <p:nvPr/>
          </p:nvSpPr>
          <p:spPr bwMode="auto">
            <a:xfrm>
              <a:off x="2608517" y="5623830"/>
              <a:ext cx="4762" cy="4715"/>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2"/>
                  </a:moveTo>
                  <a:cubicBezTo>
                    <a:pt x="1" y="2"/>
                    <a:pt x="1" y="3"/>
                    <a:pt x="1" y="3"/>
                  </a:cubicBezTo>
                  <a:cubicBezTo>
                    <a:pt x="0" y="3"/>
                    <a:pt x="0" y="2"/>
                    <a:pt x="0" y="2"/>
                  </a:cubicBezTo>
                  <a:cubicBezTo>
                    <a:pt x="0" y="1"/>
                    <a:pt x="0" y="0"/>
                    <a:pt x="1" y="0"/>
                  </a:cubicBezTo>
                  <a:cubicBezTo>
                    <a:pt x="2" y="1"/>
                    <a:pt x="1"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27" name="Freeform 984"/>
            <p:cNvSpPr>
              <a:spLocks noChangeAspect="1"/>
            </p:cNvSpPr>
            <p:nvPr/>
          </p:nvSpPr>
          <p:spPr bwMode="auto">
            <a:xfrm>
              <a:off x="2614866" y="5614402"/>
              <a:ext cx="1587" cy="4715"/>
            </a:xfrm>
            <a:custGeom>
              <a:avLst/>
              <a:gdLst>
                <a:gd name="T0" fmla="*/ 2147483647 w 2"/>
                <a:gd name="T1" fmla="*/ 2147483647 h 3"/>
                <a:gd name="T2" fmla="*/ 2147483647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3"/>
                    <a:pt x="1" y="3"/>
                    <a:pt x="1" y="3"/>
                  </a:cubicBezTo>
                  <a:cubicBezTo>
                    <a:pt x="0" y="3"/>
                    <a:pt x="0" y="2"/>
                    <a:pt x="0" y="2"/>
                  </a:cubicBezTo>
                  <a:cubicBezTo>
                    <a:pt x="0" y="1"/>
                    <a:pt x="0" y="0"/>
                    <a:pt x="1" y="1"/>
                  </a:cubicBezTo>
                  <a:cubicBezTo>
                    <a:pt x="2"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28" name="Freeform 985"/>
            <p:cNvSpPr>
              <a:spLocks noChangeAspect="1"/>
            </p:cNvSpPr>
            <p:nvPr/>
          </p:nvSpPr>
          <p:spPr bwMode="auto">
            <a:xfrm>
              <a:off x="2616453" y="5608116"/>
              <a:ext cx="3175"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1" y="2"/>
                    <a:pt x="1" y="3"/>
                    <a:pt x="1" y="3"/>
                  </a:cubicBezTo>
                  <a:cubicBezTo>
                    <a:pt x="0" y="3"/>
                    <a:pt x="0" y="2"/>
                    <a:pt x="0" y="2"/>
                  </a:cubicBezTo>
                  <a:cubicBezTo>
                    <a:pt x="0" y="1"/>
                    <a:pt x="0" y="0"/>
                    <a:pt x="1" y="0"/>
                  </a:cubicBezTo>
                  <a:cubicBezTo>
                    <a:pt x="2" y="1"/>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29" name="Freeform 986"/>
            <p:cNvSpPr>
              <a:spLocks noChangeAspect="1"/>
            </p:cNvSpPr>
            <p:nvPr/>
          </p:nvSpPr>
          <p:spPr bwMode="auto">
            <a:xfrm>
              <a:off x="2616453" y="5620688"/>
              <a:ext cx="4763" cy="6286"/>
            </a:xfrm>
            <a:custGeom>
              <a:avLst/>
              <a:gdLst>
                <a:gd name="T0" fmla="*/ 2147483647 w 2"/>
                <a:gd name="T1" fmla="*/ 2147483647 h 3"/>
                <a:gd name="T2" fmla="*/ 2147483647 w 2"/>
                <a:gd name="T3" fmla="*/ 2147483647 h 3"/>
                <a:gd name="T4" fmla="*/ 0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3"/>
                  </a:cubicBezTo>
                  <a:cubicBezTo>
                    <a:pt x="0" y="3"/>
                    <a:pt x="0" y="2"/>
                    <a:pt x="0" y="2"/>
                  </a:cubicBezTo>
                  <a:cubicBezTo>
                    <a:pt x="0" y="1"/>
                    <a:pt x="0" y="0"/>
                    <a:pt x="1"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30" name="Oval 987"/>
            <p:cNvSpPr>
              <a:spLocks noChangeAspect="1" noChangeArrowheads="1"/>
            </p:cNvSpPr>
            <p:nvPr/>
          </p:nvSpPr>
          <p:spPr bwMode="auto">
            <a:xfrm>
              <a:off x="2616453" y="5592402"/>
              <a:ext cx="0" cy="6286"/>
            </a:xfrm>
            <a:prstGeom prst="ellipse">
              <a:avLst/>
            </a:pr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fr-FR" kern="0">
                <a:solidFill>
                  <a:srgbClr val="000000"/>
                </a:solidFill>
                <a:latin typeface="Arial"/>
              </a:endParaRPr>
            </a:p>
          </p:txBody>
        </p:sp>
        <p:sp>
          <p:nvSpPr>
            <p:cNvPr id="2231" name="Freeform 988"/>
            <p:cNvSpPr>
              <a:spLocks noChangeAspect="1"/>
            </p:cNvSpPr>
            <p:nvPr/>
          </p:nvSpPr>
          <p:spPr bwMode="auto">
            <a:xfrm>
              <a:off x="2610104" y="5578260"/>
              <a:ext cx="6349" cy="3143"/>
            </a:xfrm>
            <a:custGeom>
              <a:avLst/>
              <a:gdLst>
                <a:gd name="T0" fmla="*/ 2147483647 w 3"/>
                <a:gd name="T1" fmla="*/ 2147483647 h 2"/>
                <a:gd name="T2" fmla="*/ 0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1"/>
                  </a:moveTo>
                  <a:cubicBezTo>
                    <a:pt x="1" y="2"/>
                    <a:pt x="0" y="2"/>
                    <a:pt x="0" y="1"/>
                  </a:cubicBezTo>
                  <a:cubicBezTo>
                    <a:pt x="0" y="1"/>
                    <a:pt x="1" y="0"/>
                    <a:pt x="1" y="0"/>
                  </a:cubicBezTo>
                  <a:cubicBezTo>
                    <a:pt x="2" y="0"/>
                    <a:pt x="3" y="0"/>
                    <a:pt x="3" y="0"/>
                  </a:cubicBezTo>
                  <a:cubicBezTo>
                    <a:pt x="3" y="1"/>
                    <a:pt x="2"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32" name="Freeform 989"/>
            <p:cNvSpPr>
              <a:spLocks noChangeAspect="1"/>
            </p:cNvSpPr>
            <p:nvPr/>
          </p:nvSpPr>
          <p:spPr bwMode="auto">
            <a:xfrm>
              <a:off x="2622803" y="5556260"/>
              <a:ext cx="3175" cy="6286"/>
            </a:xfrm>
            <a:custGeom>
              <a:avLst/>
              <a:gdLst>
                <a:gd name="T0" fmla="*/ 2147483647 w 2"/>
                <a:gd name="T1" fmla="*/ 2147483647 h 3"/>
                <a:gd name="T2" fmla="*/ 0 w 2"/>
                <a:gd name="T3" fmla="*/ 2147483647 h 3"/>
                <a:gd name="T4" fmla="*/ 0 w 2"/>
                <a:gd name="T5" fmla="*/ 2147483647 h 3"/>
                <a:gd name="T6" fmla="*/ 2147483647 w 2"/>
                <a:gd name="T7" fmla="*/ 2147483647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1" y="3"/>
                  </a:moveTo>
                  <a:cubicBezTo>
                    <a:pt x="1" y="3"/>
                    <a:pt x="1" y="3"/>
                    <a:pt x="0" y="3"/>
                  </a:cubicBezTo>
                  <a:cubicBezTo>
                    <a:pt x="0" y="2"/>
                    <a:pt x="0" y="2"/>
                    <a:pt x="0" y="1"/>
                  </a:cubicBezTo>
                  <a:cubicBezTo>
                    <a:pt x="1" y="1"/>
                    <a:pt x="1" y="0"/>
                    <a:pt x="2" y="1"/>
                  </a:cubicBezTo>
                  <a:cubicBezTo>
                    <a:pt x="2" y="1"/>
                    <a:pt x="2" y="2"/>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33" name="Freeform 990"/>
            <p:cNvSpPr>
              <a:spLocks noChangeAspect="1"/>
            </p:cNvSpPr>
            <p:nvPr/>
          </p:nvSpPr>
          <p:spPr bwMode="auto">
            <a:xfrm>
              <a:off x="2619628" y="5656831"/>
              <a:ext cx="4763" cy="3143"/>
            </a:xfrm>
            <a:custGeom>
              <a:avLst/>
              <a:gdLst>
                <a:gd name="T0" fmla="*/ 2147483647 w 3"/>
                <a:gd name="T1" fmla="*/ 2147483647 h 2"/>
                <a:gd name="T2" fmla="*/ 2147483647 w 3"/>
                <a:gd name="T3" fmla="*/ 2147483647 h 2"/>
                <a:gd name="T4" fmla="*/ 2147483647 w 3"/>
                <a:gd name="T5" fmla="*/ 2147483647 h 2"/>
                <a:gd name="T6" fmla="*/ 0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2" y="1"/>
                  </a:moveTo>
                  <a:cubicBezTo>
                    <a:pt x="2" y="1"/>
                    <a:pt x="3" y="2"/>
                    <a:pt x="2" y="2"/>
                  </a:cubicBezTo>
                  <a:cubicBezTo>
                    <a:pt x="2" y="2"/>
                    <a:pt x="1" y="2"/>
                    <a:pt x="1" y="2"/>
                  </a:cubicBezTo>
                  <a:cubicBezTo>
                    <a:pt x="0" y="1"/>
                    <a:pt x="0" y="1"/>
                    <a:pt x="0" y="0"/>
                  </a:cubicBezTo>
                  <a:cubicBezTo>
                    <a:pt x="1" y="0"/>
                    <a:pt x="2"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34" name="Freeform 991"/>
            <p:cNvSpPr>
              <a:spLocks noChangeAspect="1"/>
            </p:cNvSpPr>
            <p:nvPr/>
          </p:nvSpPr>
          <p:spPr bwMode="auto">
            <a:xfrm>
              <a:off x="2648200" y="5697688"/>
              <a:ext cx="3175" cy="6286"/>
            </a:xfrm>
            <a:custGeom>
              <a:avLst/>
              <a:gdLst>
                <a:gd name="T0" fmla="*/ 2147483647 w 2"/>
                <a:gd name="T1" fmla="*/ 2147483647 h 3"/>
                <a:gd name="T2" fmla="*/ 2147483647 w 2"/>
                <a:gd name="T3" fmla="*/ 2147483647 h 3"/>
                <a:gd name="T4" fmla="*/ 0 w 2"/>
                <a:gd name="T5" fmla="*/ 2147483647 h 3"/>
                <a:gd name="T6" fmla="*/ 0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1"/>
                  </a:moveTo>
                  <a:cubicBezTo>
                    <a:pt x="2" y="2"/>
                    <a:pt x="2" y="2"/>
                    <a:pt x="1" y="3"/>
                  </a:cubicBezTo>
                  <a:cubicBezTo>
                    <a:pt x="1" y="3"/>
                    <a:pt x="0" y="2"/>
                    <a:pt x="0" y="2"/>
                  </a:cubicBezTo>
                  <a:cubicBezTo>
                    <a:pt x="0" y="1"/>
                    <a:pt x="0" y="0"/>
                    <a:pt x="0" y="0"/>
                  </a:cubicBezTo>
                  <a:cubicBezTo>
                    <a:pt x="1" y="0"/>
                    <a:pt x="1" y="1"/>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35" name="Freeform 992"/>
            <p:cNvSpPr>
              <a:spLocks noChangeAspect="1"/>
            </p:cNvSpPr>
            <p:nvPr/>
          </p:nvSpPr>
          <p:spPr bwMode="auto">
            <a:xfrm>
              <a:off x="2632327" y="5667830"/>
              <a:ext cx="3175" cy="6286"/>
            </a:xfrm>
            <a:custGeom>
              <a:avLst/>
              <a:gdLst>
                <a:gd name="T0" fmla="*/ 2147483647 w 2"/>
                <a:gd name="T1" fmla="*/ 2147483647 h 3"/>
                <a:gd name="T2" fmla="*/ 2147483647 w 2"/>
                <a:gd name="T3" fmla="*/ 2147483647 h 3"/>
                <a:gd name="T4" fmla="*/ 2147483647 w 2"/>
                <a:gd name="T5" fmla="*/ 2147483647 h 3"/>
                <a:gd name="T6" fmla="*/ 2147483647 w 2"/>
                <a:gd name="T7" fmla="*/ 0 h 3"/>
                <a:gd name="T8" fmla="*/ 2147483647 w 2"/>
                <a:gd name="T9" fmla="*/ 2147483647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2"/>
                  </a:moveTo>
                  <a:cubicBezTo>
                    <a:pt x="2" y="2"/>
                    <a:pt x="1" y="3"/>
                    <a:pt x="1" y="2"/>
                  </a:cubicBezTo>
                  <a:cubicBezTo>
                    <a:pt x="0" y="2"/>
                    <a:pt x="0" y="2"/>
                    <a:pt x="1" y="1"/>
                  </a:cubicBezTo>
                  <a:cubicBezTo>
                    <a:pt x="1" y="1"/>
                    <a:pt x="1" y="0"/>
                    <a:pt x="2" y="0"/>
                  </a:cubicBezTo>
                  <a:cubicBezTo>
                    <a:pt x="2"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36" name="Freeform 993"/>
            <p:cNvSpPr>
              <a:spLocks noChangeAspect="1"/>
            </p:cNvSpPr>
            <p:nvPr/>
          </p:nvSpPr>
          <p:spPr bwMode="auto">
            <a:xfrm>
              <a:off x="2638676" y="5729116"/>
              <a:ext cx="4763" cy="3143"/>
            </a:xfrm>
            <a:custGeom>
              <a:avLst/>
              <a:gdLst>
                <a:gd name="T0" fmla="*/ 2147483647 w 3"/>
                <a:gd name="T1" fmla="*/ 2147483647 h 2"/>
                <a:gd name="T2" fmla="*/ 0 w 3"/>
                <a:gd name="T3" fmla="*/ 2147483647 h 2"/>
                <a:gd name="T4" fmla="*/ 2147483647 w 3"/>
                <a:gd name="T5" fmla="*/ 0 h 2"/>
                <a:gd name="T6" fmla="*/ 2147483647 w 3"/>
                <a:gd name="T7" fmla="*/ 2147483647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1"/>
                    <a:pt x="0" y="1"/>
                  </a:cubicBezTo>
                  <a:cubicBezTo>
                    <a:pt x="0" y="0"/>
                    <a:pt x="1" y="0"/>
                    <a:pt x="1" y="0"/>
                  </a:cubicBezTo>
                  <a:cubicBezTo>
                    <a:pt x="2" y="0"/>
                    <a:pt x="3" y="0"/>
                    <a:pt x="3" y="1"/>
                  </a:cubicBezTo>
                  <a:cubicBezTo>
                    <a:pt x="3" y="2"/>
                    <a:pt x="2"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37" name="Freeform 994"/>
            <p:cNvSpPr>
              <a:spLocks noChangeAspect="1"/>
            </p:cNvSpPr>
            <p:nvPr/>
          </p:nvSpPr>
          <p:spPr bwMode="auto">
            <a:xfrm>
              <a:off x="2811699" y="5839115"/>
              <a:ext cx="6349" cy="6286"/>
            </a:xfrm>
            <a:custGeom>
              <a:avLst/>
              <a:gdLst>
                <a:gd name="T0" fmla="*/ 2147483647 w 3"/>
                <a:gd name="T1" fmla="*/ 2147483647 h 3"/>
                <a:gd name="T2" fmla="*/ 2147483647 w 3"/>
                <a:gd name="T3" fmla="*/ 2147483647 h 3"/>
                <a:gd name="T4" fmla="*/ 2147483647 w 3"/>
                <a:gd name="T5" fmla="*/ 2147483647 h 3"/>
                <a:gd name="T6" fmla="*/ 2147483647 w 3"/>
                <a:gd name="T7" fmla="*/ 0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2" y="2"/>
                    <a:pt x="1" y="3"/>
                    <a:pt x="1" y="2"/>
                  </a:cubicBezTo>
                  <a:cubicBezTo>
                    <a:pt x="0" y="2"/>
                    <a:pt x="1" y="1"/>
                    <a:pt x="1" y="1"/>
                  </a:cubicBezTo>
                  <a:cubicBezTo>
                    <a:pt x="1" y="1"/>
                    <a:pt x="2" y="0"/>
                    <a:pt x="2" y="0"/>
                  </a:cubicBezTo>
                  <a:cubicBezTo>
                    <a:pt x="3" y="1"/>
                    <a:pt x="2" y="2"/>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38" name="Freeform 995"/>
            <p:cNvSpPr>
              <a:spLocks noChangeAspect="1"/>
            </p:cNvSpPr>
            <p:nvPr/>
          </p:nvSpPr>
          <p:spPr bwMode="auto">
            <a:xfrm>
              <a:off x="2802175" y="5864258"/>
              <a:ext cx="4762" cy="3143"/>
            </a:xfrm>
            <a:custGeom>
              <a:avLst/>
              <a:gdLst>
                <a:gd name="T0" fmla="*/ 2147483647 w 3"/>
                <a:gd name="T1" fmla="*/ 2147483647 h 2"/>
                <a:gd name="T2" fmla="*/ 0 w 3"/>
                <a:gd name="T3" fmla="*/ 2147483647 h 2"/>
                <a:gd name="T4" fmla="*/ 2147483647 w 3"/>
                <a:gd name="T5" fmla="*/ 0 h 2"/>
                <a:gd name="T6" fmla="*/ 2147483647 w 3"/>
                <a:gd name="T7" fmla="*/ 0 h 2"/>
                <a:gd name="T8" fmla="*/ 2147483647 w 3"/>
                <a:gd name="T9" fmla="*/ 2147483647 h 2"/>
                <a:gd name="T10" fmla="*/ 0 60000 65536"/>
                <a:gd name="T11" fmla="*/ 0 60000 65536"/>
                <a:gd name="T12" fmla="*/ 0 60000 65536"/>
                <a:gd name="T13" fmla="*/ 0 60000 65536"/>
                <a:gd name="T14" fmla="*/ 0 60000 65536"/>
                <a:gd name="T15" fmla="*/ 0 w 3"/>
                <a:gd name="T16" fmla="*/ 0 h 2"/>
                <a:gd name="T17" fmla="*/ 3 w 3"/>
                <a:gd name="T18" fmla="*/ 2 h 2"/>
              </a:gdLst>
              <a:ahLst/>
              <a:cxnLst>
                <a:cxn ang="T10">
                  <a:pos x="T0" y="T1"/>
                </a:cxn>
                <a:cxn ang="T11">
                  <a:pos x="T2" y="T3"/>
                </a:cxn>
                <a:cxn ang="T12">
                  <a:pos x="T4" y="T5"/>
                </a:cxn>
                <a:cxn ang="T13">
                  <a:pos x="T6" y="T7"/>
                </a:cxn>
                <a:cxn ang="T14">
                  <a:pos x="T8" y="T9"/>
                </a:cxn>
              </a:cxnLst>
              <a:rect l="T15" t="T16" r="T17" b="T18"/>
              <a:pathLst>
                <a:path w="3" h="2">
                  <a:moveTo>
                    <a:pt x="1" y="2"/>
                  </a:moveTo>
                  <a:cubicBezTo>
                    <a:pt x="1" y="2"/>
                    <a:pt x="0" y="2"/>
                    <a:pt x="0" y="2"/>
                  </a:cubicBezTo>
                  <a:cubicBezTo>
                    <a:pt x="0" y="1"/>
                    <a:pt x="0" y="0"/>
                    <a:pt x="1" y="0"/>
                  </a:cubicBezTo>
                  <a:cubicBezTo>
                    <a:pt x="1" y="0"/>
                    <a:pt x="2" y="0"/>
                    <a:pt x="2" y="0"/>
                  </a:cubicBezTo>
                  <a:cubicBezTo>
                    <a:pt x="3" y="1"/>
                    <a:pt x="2"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39" name="Freeform 996"/>
            <p:cNvSpPr>
              <a:spLocks noChangeAspect="1"/>
            </p:cNvSpPr>
            <p:nvPr/>
          </p:nvSpPr>
          <p:spPr bwMode="auto">
            <a:xfrm>
              <a:off x="2768840" y="5747973"/>
              <a:ext cx="82543" cy="84857"/>
            </a:xfrm>
            <a:custGeom>
              <a:avLst/>
              <a:gdLst>
                <a:gd name="T0" fmla="*/ 24 w 47"/>
                <a:gd name="T1" fmla="*/ 44 h 45"/>
                <a:gd name="T2" fmla="*/ 36 w 47"/>
                <a:gd name="T3" fmla="*/ 45 h 45"/>
                <a:gd name="T4" fmla="*/ 46 w 47"/>
                <a:gd name="T5" fmla="*/ 40 h 45"/>
                <a:gd name="T6" fmla="*/ 46 w 47"/>
                <a:gd name="T7" fmla="*/ 37 h 45"/>
                <a:gd name="T8" fmla="*/ 37 w 47"/>
                <a:gd name="T9" fmla="*/ 36 h 45"/>
                <a:gd name="T10" fmla="*/ 27 w 47"/>
                <a:gd name="T11" fmla="*/ 30 h 45"/>
                <a:gd name="T12" fmla="*/ 14 w 47"/>
                <a:gd name="T13" fmla="*/ 21 h 45"/>
                <a:gd name="T14" fmla="*/ 7 w 47"/>
                <a:gd name="T15" fmla="*/ 14 h 45"/>
                <a:gd name="T16" fmla="*/ 4 w 47"/>
                <a:gd name="T17" fmla="*/ 10 h 45"/>
                <a:gd name="T18" fmla="*/ 6 w 47"/>
                <a:gd name="T19" fmla="*/ 7 h 45"/>
                <a:gd name="T20" fmla="*/ 3 w 47"/>
                <a:gd name="T21" fmla="*/ 1 h 45"/>
                <a:gd name="T22" fmla="*/ 0 w 47"/>
                <a:gd name="T23" fmla="*/ 0 h 45"/>
                <a:gd name="T24" fmla="*/ 6 w 47"/>
                <a:gd name="T25" fmla="*/ 40 h 45"/>
                <a:gd name="T26" fmla="*/ 10 w 47"/>
                <a:gd name="T27" fmla="*/ 40 h 45"/>
                <a:gd name="T28" fmla="*/ 14 w 47"/>
                <a:gd name="T29" fmla="*/ 42 h 45"/>
                <a:gd name="T30" fmla="*/ 20 w 47"/>
                <a:gd name="T31" fmla="*/ 42 h 45"/>
                <a:gd name="T32" fmla="*/ 24 w 47"/>
                <a:gd name="T33" fmla="*/ 44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45"/>
                <a:gd name="T53" fmla="*/ 47 w 47"/>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45">
                  <a:moveTo>
                    <a:pt x="24" y="44"/>
                  </a:moveTo>
                  <a:cubicBezTo>
                    <a:pt x="28" y="44"/>
                    <a:pt x="32" y="45"/>
                    <a:pt x="36" y="45"/>
                  </a:cubicBezTo>
                  <a:cubicBezTo>
                    <a:pt x="40" y="44"/>
                    <a:pt x="43" y="43"/>
                    <a:pt x="46" y="40"/>
                  </a:cubicBezTo>
                  <a:cubicBezTo>
                    <a:pt x="47" y="40"/>
                    <a:pt x="47" y="38"/>
                    <a:pt x="46" y="37"/>
                  </a:cubicBezTo>
                  <a:cubicBezTo>
                    <a:pt x="43" y="36"/>
                    <a:pt x="40" y="37"/>
                    <a:pt x="37" y="36"/>
                  </a:cubicBezTo>
                  <a:cubicBezTo>
                    <a:pt x="33" y="35"/>
                    <a:pt x="30" y="32"/>
                    <a:pt x="27" y="30"/>
                  </a:cubicBezTo>
                  <a:cubicBezTo>
                    <a:pt x="22" y="27"/>
                    <a:pt x="18" y="25"/>
                    <a:pt x="14" y="21"/>
                  </a:cubicBezTo>
                  <a:cubicBezTo>
                    <a:pt x="11" y="19"/>
                    <a:pt x="9" y="16"/>
                    <a:pt x="7" y="14"/>
                  </a:cubicBezTo>
                  <a:cubicBezTo>
                    <a:pt x="6" y="13"/>
                    <a:pt x="4" y="12"/>
                    <a:pt x="4" y="10"/>
                  </a:cubicBezTo>
                  <a:cubicBezTo>
                    <a:pt x="4" y="9"/>
                    <a:pt x="7" y="9"/>
                    <a:pt x="6" y="7"/>
                  </a:cubicBezTo>
                  <a:cubicBezTo>
                    <a:pt x="6" y="5"/>
                    <a:pt x="5" y="3"/>
                    <a:pt x="3" y="1"/>
                  </a:cubicBezTo>
                  <a:cubicBezTo>
                    <a:pt x="2" y="1"/>
                    <a:pt x="1" y="0"/>
                    <a:pt x="0" y="0"/>
                  </a:cubicBezTo>
                  <a:cubicBezTo>
                    <a:pt x="2" y="13"/>
                    <a:pt x="4" y="27"/>
                    <a:pt x="6" y="40"/>
                  </a:cubicBezTo>
                  <a:cubicBezTo>
                    <a:pt x="7" y="40"/>
                    <a:pt x="9" y="40"/>
                    <a:pt x="10" y="40"/>
                  </a:cubicBezTo>
                  <a:cubicBezTo>
                    <a:pt x="12" y="41"/>
                    <a:pt x="13" y="42"/>
                    <a:pt x="14" y="42"/>
                  </a:cubicBezTo>
                  <a:cubicBezTo>
                    <a:pt x="16" y="42"/>
                    <a:pt x="18" y="42"/>
                    <a:pt x="20" y="42"/>
                  </a:cubicBezTo>
                  <a:cubicBezTo>
                    <a:pt x="21" y="43"/>
                    <a:pt x="23" y="43"/>
                    <a:pt x="24" y="4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40" name="Freeform 997"/>
            <p:cNvSpPr>
              <a:spLocks noChangeAspect="1"/>
            </p:cNvSpPr>
            <p:nvPr/>
          </p:nvSpPr>
          <p:spPr bwMode="auto">
            <a:xfrm>
              <a:off x="2792651" y="5828115"/>
              <a:ext cx="19048" cy="12571"/>
            </a:xfrm>
            <a:custGeom>
              <a:avLst/>
              <a:gdLst>
                <a:gd name="T0" fmla="*/ 2147483647 w 11"/>
                <a:gd name="T1" fmla="*/ 2147483647 h 7"/>
                <a:gd name="T2" fmla="*/ 2147483647 w 11"/>
                <a:gd name="T3" fmla="*/ 2147483647 h 7"/>
                <a:gd name="T4" fmla="*/ 2147483647 w 11"/>
                <a:gd name="T5" fmla="*/ 2147483647 h 7"/>
                <a:gd name="T6" fmla="*/ 2147483647 w 11"/>
                <a:gd name="T7" fmla="*/ 2147483647 h 7"/>
                <a:gd name="T8" fmla="*/ 0 w 11"/>
                <a:gd name="T9" fmla="*/ 2147483647 h 7"/>
                <a:gd name="T10" fmla="*/ 0 w 11"/>
                <a:gd name="T11" fmla="*/ 0 h 7"/>
                <a:gd name="T12" fmla="*/ 2147483647 w 11"/>
                <a:gd name="T13" fmla="*/ 0 h 7"/>
                <a:gd name="T14" fmla="*/ 2147483647 w 11"/>
                <a:gd name="T15" fmla="*/ 2147483647 h 7"/>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7"/>
                <a:gd name="T26" fmla="*/ 11 w 11"/>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7">
                  <a:moveTo>
                    <a:pt x="10" y="2"/>
                  </a:moveTo>
                  <a:cubicBezTo>
                    <a:pt x="10" y="3"/>
                    <a:pt x="11" y="6"/>
                    <a:pt x="10" y="7"/>
                  </a:cubicBezTo>
                  <a:cubicBezTo>
                    <a:pt x="9" y="7"/>
                    <a:pt x="7" y="5"/>
                    <a:pt x="6" y="5"/>
                  </a:cubicBezTo>
                  <a:cubicBezTo>
                    <a:pt x="4" y="4"/>
                    <a:pt x="3" y="6"/>
                    <a:pt x="1" y="6"/>
                  </a:cubicBezTo>
                  <a:cubicBezTo>
                    <a:pt x="0" y="5"/>
                    <a:pt x="0" y="4"/>
                    <a:pt x="0" y="3"/>
                  </a:cubicBezTo>
                  <a:cubicBezTo>
                    <a:pt x="0" y="2"/>
                    <a:pt x="0" y="1"/>
                    <a:pt x="0" y="0"/>
                  </a:cubicBezTo>
                  <a:cubicBezTo>
                    <a:pt x="2" y="0"/>
                    <a:pt x="4" y="0"/>
                    <a:pt x="6" y="0"/>
                  </a:cubicBezTo>
                  <a:cubicBezTo>
                    <a:pt x="7" y="1"/>
                    <a:pt x="9" y="1"/>
                    <a:pt x="10"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41" name="Freeform 998"/>
            <p:cNvSpPr>
              <a:spLocks noChangeAspect="1"/>
            </p:cNvSpPr>
            <p:nvPr/>
          </p:nvSpPr>
          <p:spPr bwMode="auto">
            <a:xfrm>
              <a:off x="2686297" y="5711830"/>
              <a:ext cx="69844" cy="77000"/>
            </a:xfrm>
            <a:custGeom>
              <a:avLst/>
              <a:gdLst>
                <a:gd name="T0" fmla="*/ 40 w 40"/>
                <a:gd name="T1" fmla="*/ 12 h 41"/>
                <a:gd name="T2" fmla="*/ 36 w 40"/>
                <a:gd name="T3" fmla="*/ 15 h 41"/>
                <a:gd name="T4" fmla="*/ 25 w 40"/>
                <a:gd name="T5" fmla="*/ 18 h 41"/>
                <a:gd name="T6" fmla="*/ 23 w 40"/>
                <a:gd name="T7" fmla="*/ 27 h 41"/>
                <a:gd name="T8" fmla="*/ 25 w 40"/>
                <a:gd name="T9" fmla="*/ 38 h 41"/>
                <a:gd name="T10" fmla="*/ 19 w 40"/>
                <a:gd name="T11" fmla="*/ 41 h 41"/>
                <a:gd name="T12" fmla="*/ 11 w 40"/>
                <a:gd name="T13" fmla="*/ 34 h 41"/>
                <a:gd name="T14" fmla="*/ 8 w 40"/>
                <a:gd name="T15" fmla="*/ 30 h 41"/>
                <a:gd name="T16" fmla="*/ 11 w 40"/>
                <a:gd name="T17" fmla="*/ 28 h 41"/>
                <a:gd name="T18" fmla="*/ 11 w 40"/>
                <a:gd name="T19" fmla="*/ 32 h 41"/>
                <a:gd name="T20" fmla="*/ 14 w 40"/>
                <a:gd name="T21" fmla="*/ 31 h 41"/>
                <a:gd name="T22" fmla="*/ 17 w 40"/>
                <a:gd name="T23" fmla="*/ 26 h 41"/>
                <a:gd name="T24" fmla="*/ 20 w 40"/>
                <a:gd name="T25" fmla="*/ 20 h 41"/>
                <a:gd name="T26" fmla="*/ 16 w 40"/>
                <a:gd name="T27" fmla="*/ 18 h 41"/>
                <a:gd name="T28" fmla="*/ 15 w 40"/>
                <a:gd name="T29" fmla="*/ 16 h 41"/>
                <a:gd name="T30" fmla="*/ 5 w 40"/>
                <a:gd name="T31" fmla="*/ 16 h 41"/>
                <a:gd name="T32" fmla="*/ 4 w 40"/>
                <a:gd name="T33" fmla="*/ 18 h 41"/>
                <a:gd name="T34" fmla="*/ 1 w 40"/>
                <a:gd name="T35" fmla="*/ 15 h 41"/>
                <a:gd name="T36" fmla="*/ 1 w 40"/>
                <a:gd name="T37" fmla="*/ 13 h 41"/>
                <a:gd name="T38" fmla="*/ 4 w 40"/>
                <a:gd name="T39" fmla="*/ 11 h 41"/>
                <a:gd name="T40" fmla="*/ 3 w 40"/>
                <a:gd name="T41" fmla="*/ 7 h 41"/>
                <a:gd name="T42" fmla="*/ 1 w 40"/>
                <a:gd name="T43" fmla="*/ 4 h 41"/>
                <a:gd name="T44" fmla="*/ 4 w 40"/>
                <a:gd name="T45" fmla="*/ 0 h 41"/>
                <a:gd name="T46" fmla="*/ 9 w 40"/>
                <a:gd name="T47" fmla="*/ 9 h 41"/>
                <a:gd name="T48" fmla="*/ 31 w 40"/>
                <a:gd name="T49" fmla="*/ 9 h 41"/>
                <a:gd name="T50" fmla="*/ 40 w 40"/>
                <a:gd name="T51" fmla="*/ 12 h 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
                <a:gd name="T79" fmla="*/ 0 h 41"/>
                <a:gd name="T80" fmla="*/ 40 w 40"/>
                <a:gd name="T81" fmla="*/ 41 h 4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 h="41">
                  <a:moveTo>
                    <a:pt x="40" y="12"/>
                  </a:moveTo>
                  <a:cubicBezTo>
                    <a:pt x="39" y="13"/>
                    <a:pt x="38" y="15"/>
                    <a:pt x="36" y="15"/>
                  </a:cubicBezTo>
                  <a:cubicBezTo>
                    <a:pt x="33" y="17"/>
                    <a:pt x="28" y="16"/>
                    <a:pt x="25" y="18"/>
                  </a:cubicBezTo>
                  <a:cubicBezTo>
                    <a:pt x="23" y="20"/>
                    <a:pt x="23" y="24"/>
                    <a:pt x="23" y="27"/>
                  </a:cubicBezTo>
                  <a:cubicBezTo>
                    <a:pt x="22" y="31"/>
                    <a:pt x="26" y="35"/>
                    <a:pt x="25" y="38"/>
                  </a:cubicBezTo>
                  <a:cubicBezTo>
                    <a:pt x="24" y="40"/>
                    <a:pt x="21" y="41"/>
                    <a:pt x="19" y="41"/>
                  </a:cubicBezTo>
                  <a:cubicBezTo>
                    <a:pt x="16" y="39"/>
                    <a:pt x="13" y="36"/>
                    <a:pt x="11" y="34"/>
                  </a:cubicBezTo>
                  <a:cubicBezTo>
                    <a:pt x="10" y="33"/>
                    <a:pt x="8" y="32"/>
                    <a:pt x="8" y="30"/>
                  </a:cubicBezTo>
                  <a:cubicBezTo>
                    <a:pt x="8" y="29"/>
                    <a:pt x="10" y="28"/>
                    <a:pt x="11" y="28"/>
                  </a:cubicBezTo>
                  <a:cubicBezTo>
                    <a:pt x="12" y="29"/>
                    <a:pt x="11" y="31"/>
                    <a:pt x="11" y="32"/>
                  </a:cubicBezTo>
                  <a:cubicBezTo>
                    <a:pt x="12" y="33"/>
                    <a:pt x="14" y="32"/>
                    <a:pt x="14" y="31"/>
                  </a:cubicBezTo>
                  <a:cubicBezTo>
                    <a:pt x="16" y="30"/>
                    <a:pt x="17" y="28"/>
                    <a:pt x="17" y="26"/>
                  </a:cubicBezTo>
                  <a:cubicBezTo>
                    <a:pt x="18" y="24"/>
                    <a:pt x="20" y="22"/>
                    <a:pt x="20" y="20"/>
                  </a:cubicBezTo>
                  <a:cubicBezTo>
                    <a:pt x="20" y="19"/>
                    <a:pt x="17" y="19"/>
                    <a:pt x="16" y="18"/>
                  </a:cubicBezTo>
                  <a:cubicBezTo>
                    <a:pt x="15" y="18"/>
                    <a:pt x="15" y="16"/>
                    <a:pt x="15" y="16"/>
                  </a:cubicBezTo>
                  <a:cubicBezTo>
                    <a:pt x="12" y="15"/>
                    <a:pt x="8" y="15"/>
                    <a:pt x="5" y="16"/>
                  </a:cubicBezTo>
                  <a:cubicBezTo>
                    <a:pt x="4" y="16"/>
                    <a:pt x="5" y="18"/>
                    <a:pt x="4" y="18"/>
                  </a:cubicBezTo>
                  <a:cubicBezTo>
                    <a:pt x="3" y="18"/>
                    <a:pt x="2" y="16"/>
                    <a:pt x="1" y="15"/>
                  </a:cubicBezTo>
                  <a:cubicBezTo>
                    <a:pt x="0" y="15"/>
                    <a:pt x="0" y="14"/>
                    <a:pt x="1" y="13"/>
                  </a:cubicBezTo>
                  <a:cubicBezTo>
                    <a:pt x="2" y="12"/>
                    <a:pt x="4" y="13"/>
                    <a:pt x="4" y="11"/>
                  </a:cubicBezTo>
                  <a:cubicBezTo>
                    <a:pt x="5" y="10"/>
                    <a:pt x="3" y="8"/>
                    <a:pt x="3" y="7"/>
                  </a:cubicBezTo>
                  <a:cubicBezTo>
                    <a:pt x="2" y="6"/>
                    <a:pt x="1" y="5"/>
                    <a:pt x="1" y="4"/>
                  </a:cubicBezTo>
                  <a:cubicBezTo>
                    <a:pt x="1" y="3"/>
                    <a:pt x="3" y="2"/>
                    <a:pt x="4" y="0"/>
                  </a:cubicBezTo>
                  <a:cubicBezTo>
                    <a:pt x="5" y="3"/>
                    <a:pt x="6" y="8"/>
                    <a:pt x="9" y="9"/>
                  </a:cubicBezTo>
                  <a:cubicBezTo>
                    <a:pt x="16" y="11"/>
                    <a:pt x="23" y="8"/>
                    <a:pt x="31" y="9"/>
                  </a:cubicBezTo>
                  <a:cubicBezTo>
                    <a:pt x="34" y="9"/>
                    <a:pt x="37" y="11"/>
                    <a:pt x="40" y="1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42" name="Freeform 999"/>
            <p:cNvSpPr>
              <a:spLocks noChangeAspect="1"/>
            </p:cNvSpPr>
            <p:nvPr/>
          </p:nvSpPr>
          <p:spPr bwMode="auto">
            <a:xfrm>
              <a:off x="2749791" y="5828115"/>
              <a:ext cx="50795" cy="31428"/>
            </a:xfrm>
            <a:custGeom>
              <a:avLst/>
              <a:gdLst>
                <a:gd name="T0" fmla="*/ 2147483647 w 28"/>
                <a:gd name="T1" fmla="*/ 2147483647 h 17"/>
                <a:gd name="T2" fmla="*/ 2147483647 w 28"/>
                <a:gd name="T3" fmla="*/ 2147483647 h 17"/>
                <a:gd name="T4" fmla="*/ 2147483647 w 28"/>
                <a:gd name="T5" fmla="*/ 2147483647 h 17"/>
                <a:gd name="T6" fmla="*/ 2147483647 w 28"/>
                <a:gd name="T7" fmla="*/ 2147483647 h 17"/>
                <a:gd name="T8" fmla="*/ 2147483647 w 28"/>
                <a:gd name="T9" fmla="*/ 2147483647 h 17"/>
                <a:gd name="T10" fmla="*/ 2147483647 w 28"/>
                <a:gd name="T11" fmla="*/ 2147483647 h 17"/>
                <a:gd name="T12" fmla="*/ 2147483647 w 28"/>
                <a:gd name="T13" fmla="*/ 2147483647 h 17"/>
                <a:gd name="T14" fmla="*/ 2147483647 w 28"/>
                <a:gd name="T15" fmla="*/ 2147483647 h 17"/>
                <a:gd name="T16" fmla="*/ 2147483647 w 28"/>
                <a:gd name="T17" fmla="*/ 2147483647 h 17"/>
                <a:gd name="T18" fmla="*/ 2147483647 w 28"/>
                <a:gd name="T19" fmla="*/ 2147483647 h 17"/>
                <a:gd name="T20" fmla="*/ 2147483647 w 28"/>
                <a:gd name="T21" fmla="*/ 2147483647 h 17"/>
                <a:gd name="T22" fmla="*/ 2147483647 w 28"/>
                <a:gd name="T23" fmla="*/ 2147483647 h 17"/>
                <a:gd name="T24" fmla="*/ 2147483647 w 28"/>
                <a:gd name="T25" fmla="*/ 2147483647 h 17"/>
                <a:gd name="T26" fmla="*/ 2147483647 w 28"/>
                <a:gd name="T27" fmla="*/ 2147483647 h 17"/>
                <a:gd name="T28" fmla="*/ 2147483647 w 28"/>
                <a:gd name="T29" fmla="*/ 2147483647 h 17"/>
                <a:gd name="T30" fmla="*/ 2147483647 w 28"/>
                <a:gd name="T31" fmla="*/ 2147483647 h 17"/>
                <a:gd name="T32" fmla="*/ 2147483647 w 28"/>
                <a:gd name="T33" fmla="*/ 2147483647 h 17"/>
                <a:gd name="T34" fmla="*/ 2147483647 w 28"/>
                <a:gd name="T35" fmla="*/ 2147483647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17"/>
                <a:gd name="T56" fmla="*/ 28 w 28"/>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17">
                  <a:moveTo>
                    <a:pt x="1" y="6"/>
                  </a:moveTo>
                  <a:cubicBezTo>
                    <a:pt x="4" y="3"/>
                    <a:pt x="9" y="3"/>
                    <a:pt x="13" y="2"/>
                  </a:cubicBezTo>
                  <a:cubicBezTo>
                    <a:pt x="15" y="1"/>
                    <a:pt x="18" y="0"/>
                    <a:pt x="20" y="1"/>
                  </a:cubicBezTo>
                  <a:cubicBezTo>
                    <a:pt x="21" y="1"/>
                    <a:pt x="20" y="3"/>
                    <a:pt x="19" y="4"/>
                  </a:cubicBezTo>
                  <a:cubicBezTo>
                    <a:pt x="17" y="4"/>
                    <a:pt x="12" y="2"/>
                    <a:pt x="14" y="4"/>
                  </a:cubicBezTo>
                  <a:cubicBezTo>
                    <a:pt x="16" y="5"/>
                    <a:pt x="19" y="4"/>
                    <a:pt x="21" y="5"/>
                  </a:cubicBezTo>
                  <a:cubicBezTo>
                    <a:pt x="22" y="6"/>
                    <a:pt x="18" y="6"/>
                    <a:pt x="19" y="7"/>
                  </a:cubicBezTo>
                  <a:cubicBezTo>
                    <a:pt x="20" y="9"/>
                    <a:pt x="23" y="8"/>
                    <a:pt x="25" y="10"/>
                  </a:cubicBezTo>
                  <a:cubicBezTo>
                    <a:pt x="26" y="11"/>
                    <a:pt x="28" y="15"/>
                    <a:pt x="26" y="16"/>
                  </a:cubicBezTo>
                  <a:cubicBezTo>
                    <a:pt x="25" y="17"/>
                    <a:pt x="24" y="13"/>
                    <a:pt x="22" y="12"/>
                  </a:cubicBezTo>
                  <a:cubicBezTo>
                    <a:pt x="21" y="11"/>
                    <a:pt x="18" y="13"/>
                    <a:pt x="17" y="12"/>
                  </a:cubicBezTo>
                  <a:cubicBezTo>
                    <a:pt x="16" y="10"/>
                    <a:pt x="17" y="8"/>
                    <a:pt x="16" y="6"/>
                  </a:cubicBezTo>
                  <a:cubicBezTo>
                    <a:pt x="15" y="5"/>
                    <a:pt x="14" y="7"/>
                    <a:pt x="13" y="7"/>
                  </a:cubicBezTo>
                  <a:cubicBezTo>
                    <a:pt x="12" y="7"/>
                    <a:pt x="9" y="6"/>
                    <a:pt x="9" y="7"/>
                  </a:cubicBezTo>
                  <a:cubicBezTo>
                    <a:pt x="9" y="9"/>
                    <a:pt x="13" y="11"/>
                    <a:pt x="13" y="13"/>
                  </a:cubicBezTo>
                  <a:cubicBezTo>
                    <a:pt x="12" y="14"/>
                    <a:pt x="9" y="14"/>
                    <a:pt x="8" y="13"/>
                  </a:cubicBezTo>
                  <a:cubicBezTo>
                    <a:pt x="7" y="11"/>
                    <a:pt x="8" y="9"/>
                    <a:pt x="6" y="7"/>
                  </a:cubicBezTo>
                  <a:cubicBezTo>
                    <a:pt x="5" y="6"/>
                    <a:pt x="0" y="7"/>
                    <a:pt x="1" y="6"/>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43" name="Freeform 1000"/>
            <p:cNvSpPr>
              <a:spLocks noChangeAspect="1"/>
            </p:cNvSpPr>
            <p:nvPr/>
          </p:nvSpPr>
          <p:spPr bwMode="auto">
            <a:xfrm>
              <a:off x="2668837" y="5771544"/>
              <a:ext cx="34922" cy="28286"/>
            </a:xfrm>
            <a:custGeom>
              <a:avLst/>
              <a:gdLst>
                <a:gd name="T0" fmla="*/ 8 w 20"/>
                <a:gd name="T1" fmla="*/ 0 h 15"/>
                <a:gd name="T2" fmla="*/ 15 w 20"/>
                <a:gd name="T3" fmla="*/ 4 h 15"/>
                <a:gd name="T4" fmla="*/ 19 w 20"/>
                <a:gd name="T5" fmla="*/ 8 h 15"/>
                <a:gd name="T6" fmla="*/ 17 w 20"/>
                <a:gd name="T7" fmla="*/ 13 h 15"/>
                <a:gd name="T8" fmla="*/ 13 w 20"/>
                <a:gd name="T9" fmla="*/ 10 h 15"/>
                <a:gd name="T10" fmla="*/ 12 w 20"/>
                <a:gd name="T11" fmla="*/ 15 h 15"/>
                <a:gd name="T12" fmla="*/ 10 w 20"/>
                <a:gd name="T13" fmla="*/ 11 h 15"/>
                <a:gd name="T14" fmla="*/ 7 w 20"/>
                <a:gd name="T15" fmla="*/ 12 h 15"/>
                <a:gd name="T16" fmla="*/ 6 w 20"/>
                <a:gd name="T17" fmla="*/ 6 h 15"/>
                <a:gd name="T18" fmla="*/ 0 w 20"/>
                <a:gd name="T19" fmla="*/ 1 h 15"/>
                <a:gd name="T20" fmla="*/ 2 w 20"/>
                <a:gd name="T21" fmla="*/ 0 h 15"/>
                <a:gd name="T22" fmla="*/ 7 w 20"/>
                <a:gd name="T23" fmla="*/ 2 h 15"/>
                <a:gd name="T24" fmla="*/ 8 w 20"/>
                <a:gd name="T25" fmla="*/ 0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
                <a:gd name="T40" fmla="*/ 0 h 15"/>
                <a:gd name="T41" fmla="*/ 20 w 20"/>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 h="15">
                  <a:moveTo>
                    <a:pt x="8" y="0"/>
                  </a:moveTo>
                  <a:cubicBezTo>
                    <a:pt x="11" y="1"/>
                    <a:pt x="13" y="2"/>
                    <a:pt x="15" y="4"/>
                  </a:cubicBezTo>
                  <a:cubicBezTo>
                    <a:pt x="17" y="5"/>
                    <a:pt x="19" y="6"/>
                    <a:pt x="19" y="8"/>
                  </a:cubicBezTo>
                  <a:cubicBezTo>
                    <a:pt x="20" y="10"/>
                    <a:pt x="19" y="12"/>
                    <a:pt x="17" y="13"/>
                  </a:cubicBezTo>
                  <a:cubicBezTo>
                    <a:pt x="16" y="13"/>
                    <a:pt x="15" y="10"/>
                    <a:pt x="13" y="10"/>
                  </a:cubicBezTo>
                  <a:cubicBezTo>
                    <a:pt x="12" y="11"/>
                    <a:pt x="13" y="14"/>
                    <a:pt x="12" y="15"/>
                  </a:cubicBezTo>
                  <a:cubicBezTo>
                    <a:pt x="10" y="15"/>
                    <a:pt x="11" y="12"/>
                    <a:pt x="10" y="11"/>
                  </a:cubicBezTo>
                  <a:cubicBezTo>
                    <a:pt x="9" y="11"/>
                    <a:pt x="7" y="13"/>
                    <a:pt x="7" y="12"/>
                  </a:cubicBezTo>
                  <a:cubicBezTo>
                    <a:pt x="5" y="10"/>
                    <a:pt x="7" y="8"/>
                    <a:pt x="6" y="6"/>
                  </a:cubicBezTo>
                  <a:cubicBezTo>
                    <a:pt x="5" y="4"/>
                    <a:pt x="2" y="3"/>
                    <a:pt x="0" y="1"/>
                  </a:cubicBezTo>
                  <a:cubicBezTo>
                    <a:pt x="0" y="1"/>
                    <a:pt x="1" y="0"/>
                    <a:pt x="2" y="0"/>
                  </a:cubicBezTo>
                  <a:cubicBezTo>
                    <a:pt x="4" y="0"/>
                    <a:pt x="5" y="1"/>
                    <a:pt x="7" y="2"/>
                  </a:cubicBezTo>
                  <a:cubicBezTo>
                    <a:pt x="8" y="2"/>
                    <a:pt x="8" y="0"/>
                    <a:pt x="8"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44" name="Freeform 1001"/>
            <p:cNvSpPr>
              <a:spLocks noChangeAspect="1"/>
            </p:cNvSpPr>
            <p:nvPr/>
          </p:nvSpPr>
          <p:spPr bwMode="auto">
            <a:xfrm>
              <a:off x="2730743" y="5773116"/>
              <a:ext cx="14287" cy="29856"/>
            </a:xfrm>
            <a:custGeom>
              <a:avLst/>
              <a:gdLst>
                <a:gd name="T0" fmla="*/ 2147483647 w 7"/>
                <a:gd name="T1" fmla="*/ 2147483647 h 15"/>
                <a:gd name="T2" fmla="*/ 2147483647 w 7"/>
                <a:gd name="T3" fmla="*/ 2147483647 h 15"/>
                <a:gd name="T4" fmla="*/ 2147483647 w 7"/>
                <a:gd name="T5" fmla="*/ 2147483647 h 15"/>
                <a:gd name="T6" fmla="*/ 0 w 7"/>
                <a:gd name="T7" fmla="*/ 2147483647 h 15"/>
                <a:gd name="T8" fmla="*/ 2147483647 w 7"/>
                <a:gd name="T9" fmla="*/ 2147483647 h 15"/>
                <a:gd name="T10" fmla="*/ 2147483647 w 7"/>
                <a:gd name="T11" fmla="*/ 2147483647 h 15"/>
                <a:gd name="T12" fmla="*/ 0 60000 65536"/>
                <a:gd name="T13" fmla="*/ 0 60000 65536"/>
                <a:gd name="T14" fmla="*/ 0 60000 65536"/>
                <a:gd name="T15" fmla="*/ 0 60000 65536"/>
                <a:gd name="T16" fmla="*/ 0 60000 65536"/>
                <a:gd name="T17" fmla="*/ 0 60000 65536"/>
                <a:gd name="T18" fmla="*/ 0 w 7"/>
                <a:gd name="T19" fmla="*/ 0 h 15"/>
                <a:gd name="T20" fmla="*/ 7 w 7"/>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7" h="15">
                  <a:moveTo>
                    <a:pt x="2" y="1"/>
                  </a:moveTo>
                  <a:cubicBezTo>
                    <a:pt x="4" y="4"/>
                    <a:pt x="3" y="8"/>
                    <a:pt x="4" y="11"/>
                  </a:cubicBezTo>
                  <a:cubicBezTo>
                    <a:pt x="4" y="12"/>
                    <a:pt x="7" y="15"/>
                    <a:pt x="5" y="15"/>
                  </a:cubicBezTo>
                  <a:cubicBezTo>
                    <a:pt x="3" y="14"/>
                    <a:pt x="2" y="12"/>
                    <a:pt x="0" y="10"/>
                  </a:cubicBezTo>
                  <a:cubicBezTo>
                    <a:pt x="0" y="9"/>
                    <a:pt x="1" y="8"/>
                    <a:pt x="1" y="7"/>
                  </a:cubicBezTo>
                  <a:cubicBezTo>
                    <a:pt x="1" y="5"/>
                    <a:pt x="0"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45" name="Freeform 1002"/>
            <p:cNvSpPr>
              <a:spLocks noChangeAspect="1"/>
            </p:cNvSpPr>
            <p:nvPr/>
          </p:nvSpPr>
          <p:spPr bwMode="auto">
            <a:xfrm>
              <a:off x="2703759" y="5787258"/>
              <a:ext cx="14286" cy="18857"/>
            </a:xfrm>
            <a:custGeom>
              <a:avLst/>
              <a:gdLst>
                <a:gd name="T0" fmla="*/ 2147483647 w 8"/>
                <a:gd name="T1" fmla="*/ 2147483647 h 9"/>
                <a:gd name="T2" fmla="*/ 2147483647 w 8"/>
                <a:gd name="T3" fmla="*/ 2147483647 h 9"/>
                <a:gd name="T4" fmla="*/ 2147483647 w 8"/>
                <a:gd name="T5" fmla="*/ 2147483647 h 9"/>
                <a:gd name="T6" fmla="*/ 2147483647 w 8"/>
                <a:gd name="T7" fmla="*/ 2147483647 h 9"/>
                <a:gd name="T8" fmla="*/ 2147483647 w 8"/>
                <a:gd name="T9" fmla="*/ 2147483647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1" y="3"/>
                  </a:moveTo>
                  <a:cubicBezTo>
                    <a:pt x="2" y="1"/>
                    <a:pt x="5" y="0"/>
                    <a:pt x="6" y="1"/>
                  </a:cubicBezTo>
                  <a:cubicBezTo>
                    <a:pt x="8" y="3"/>
                    <a:pt x="8" y="6"/>
                    <a:pt x="7" y="8"/>
                  </a:cubicBezTo>
                  <a:cubicBezTo>
                    <a:pt x="6" y="9"/>
                    <a:pt x="3" y="8"/>
                    <a:pt x="2" y="7"/>
                  </a:cubicBezTo>
                  <a:cubicBezTo>
                    <a:pt x="1" y="6"/>
                    <a:pt x="0" y="4"/>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46" name="Freeform 1003"/>
            <p:cNvSpPr>
              <a:spLocks noChangeAspect="1"/>
            </p:cNvSpPr>
            <p:nvPr/>
          </p:nvSpPr>
          <p:spPr bwMode="auto">
            <a:xfrm>
              <a:off x="2719632" y="5791973"/>
              <a:ext cx="11111" cy="14142"/>
            </a:xfrm>
            <a:custGeom>
              <a:avLst/>
              <a:gdLst>
                <a:gd name="T0" fmla="*/ 2 w 7"/>
                <a:gd name="T1" fmla="*/ 1 h 7"/>
                <a:gd name="T2" fmla="*/ 6 w 7"/>
                <a:gd name="T3" fmla="*/ 4 h 7"/>
                <a:gd name="T4" fmla="*/ 6 w 7"/>
                <a:gd name="T5" fmla="*/ 7 h 7"/>
                <a:gd name="T6" fmla="*/ 2 w 7"/>
                <a:gd name="T7" fmla="*/ 4 h 7"/>
                <a:gd name="T8" fmla="*/ 2 w 7"/>
                <a:gd name="T9" fmla="*/ 1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2" y="1"/>
                  </a:moveTo>
                  <a:cubicBezTo>
                    <a:pt x="3" y="0"/>
                    <a:pt x="5" y="2"/>
                    <a:pt x="6" y="4"/>
                  </a:cubicBezTo>
                  <a:cubicBezTo>
                    <a:pt x="6" y="5"/>
                    <a:pt x="7" y="7"/>
                    <a:pt x="6" y="7"/>
                  </a:cubicBezTo>
                  <a:cubicBezTo>
                    <a:pt x="4" y="7"/>
                    <a:pt x="3" y="6"/>
                    <a:pt x="2" y="4"/>
                  </a:cubicBezTo>
                  <a:cubicBezTo>
                    <a:pt x="1" y="3"/>
                    <a:pt x="0"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47" name="Freeform 1004"/>
            <p:cNvSpPr>
              <a:spLocks noChangeAspect="1"/>
            </p:cNvSpPr>
            <p:nvPr/>
          </p:nvSpPr>
          <p:spPr bwMode="auto">
            <a:xfrm>
              <a:off x="2711695" y="5807687"/>
              <a:ext cx="19048" cy="9429"/>
            </a:xfrm>
            <a:custGeom>
              <a:avLst/>
              <a:gdLst>
                <a:gd name="T0" fmla="*/ 2147483647 w 10"/>
                <a:gd name="T1" fmla="*/ 2147483647 h 5"/>
                <a:gd name="T2" fmla="*/ 2147483647 w 10"/>
                <a:gd name="T3" fmla="*/ 2147483647 h 5"/>
                <a:gd name="T4" fmla="*/ 2147483647 w 10"/>
                <a:gd name="T5" fmla="*/ 2147483647 h 5"/>
                <a:gd name="T6" fmla="*/ 2147483647 w 10"/>
                <a:gd name="T7" fmla="*/ 2147483647 h 5"/>
                <a:gd name="T8" fmla="*/ 2147483647 w 10"/>
                <a:gd name="T9" fmla="*/ 2147483647 h 5"/>
                <a:gd name="T10" fmla="*/ 0 60000 65536"/>
                <a:gd name="T11" fmla="*/ 0 60000 65536"/>
                <a:gd name="T12" fmla="*/ 0 60000 65536"/>
                <a:gd name="T13" fmla="*/ 0 60000 65536"/>
                <a:gd name="T14" fmla="*/ 0 60000 65536"/>
                <a:gd name="T15" fmla="*/ 0 w 10"/>
                <a:gd name="T16" fmla="*/ 0 h 5"/>
                <a:gd name="T17" fmla="*/ 10 w 10"/>
                <a:gd name="T18" fmla="*/ 5 h 5"/>
              </a:gdLst>
              <a:ahLst/>
              <a:cxnLst>
                <a:cxn ang="T10">
                  <a:pos x="T0" y="T1"/>
                </a:cxn>
                <a:cxn ang="T11">
                  <a:pos x="T2" y="T3"/>
                </a:cxn>
                <a:cxn ang="T12">
                  <a:pos x="T4" y="T5"/>
                </a:cxn>
                <a:cxn ang="T13">
                  <a:pos x="T6" y="T7"/>
                </a:cxn>
                <a:cxn ang="T14">
                  <a:pos x="T8" y="T9"/>
                </a:cxn>
              </a:cxnLst>
              <a:rect l="T15" t="T16" r="T17" b="T18"/>
              <a:pathLst>
                <a:path w="10" h="5">
                  <a:moveTo>
                    <a:pt x="9" y="2"/>
                  </a:moveTo>
                  <a:cubicBezTo>
                    <a:pt x="9" y="3"/>
                    <a:pt x="10" y="4"/>
                    <a:pt x="9" y="5"/>
                  </a:cubicBezTo>
                  <a:cubicBezTo>
                    <a:pt x="6" y="5"/>
                    <a:pt x="3" y="5"/>
                    <a:pt x="1" y="4"/>
                  </a:cubicBezTo>
                  <a:cubicBezTo>
                    <a:pt x="0" y="4"/>
                    <a:pt x="0" y="1"/>
                    <a:pt x="1" y="1"/>
                  </a:cubicBezTo>
                  <a:cubicBezTo>
                    <a:pt x="3" y="0"/>
                    <a:pt x="6" y="1"/>
                    <a:pt x="9"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48" name="Freeform 1005"/>
            <p:cNvSpPr>
              <a:spLocks noChangeAspect="1"/>
            </p:cNvSpPr>
            <p:nvPr/>
          </p:nvSpPr>
          <p:spPr bwMode="auto">
            <a:xfrm>
              <a:off x="2730743" y="5828115"/>
              <a:ext cx="17461" cy="12571"/>
            </a:xfrm>
            <a:custGeom>
              <a:avLst/>
              <a:gdLst>
                <a:gd name="T0" fmla="*/ 2147483647 w 9"/>
                <a:gd name="T1" fmla="*/ 0 h 7"/>
                <a:gd name="T2" fmla="*/ 2147483647 w 9"/>
                <a:gd name="T3" fmla="*/ 2147483647 h 7"/>
                <a:gd name="T4" fmla="*/ 2147483647 w 9"/>
                <a:gd name="T5" fmla="*/ 2147483647 h 7"/>
                <a:gd name="T6" fmla="*/ 2147483647 w 9"/>
                <a:gd name="T7" fmla="*/ 2147483647 h 7"/>
                <a:gd name="T8" fmla="*/ 2147483647 w 9"/>
                <a:gd name="T9" fmla="*/ 2147483647 h 7"/>
                <a:gd name="T10" fmla="*/ 2147483647 w 9"/>
                <a:gd name="T11" fmla="*/ 0 h 7"/>
                <a:gd name="T12" fmla="*/ 0 60000 65536"/>
                <a:gd name="T13" fmla="*/ 0 60000 65536"/>
                <a:gd name="T14" fmla="*/ 0 60000 65536"/>
                <a:gd name="T15" fmla="*/ 0 60000 65536"/>
                <a:gd name="T16" fmla="*/ 0 60000 65536"/>
                <a:gd name="T17" fmla="*/ 0 60000 65536"/>
                <a:gd name="T18" fmla="*/ 0 w 9"/>
                <a:gd name="T19" fmla="*/ 0 h 7"/>
                <a:gd name="T20" fmla="*/ 9 w 9"/>
                <a:gd name="T21" fmla="*/ 7 h 7"/>
              </a:gdLst>
              <a:ahLst/>
              <a:cxnLst>
                <a:cxn ang="T12">
                  <a:pos x="T0" y="T1"/>
                </a:cxn>
                <a:cxn ang="T13">
                  <a:pos x="T2" y="T3"/>
                </a:cxn>
                <a:cxn ang="T14">
                  <a:pos x="T4" y="T5"/>
                </a:cxn>
                <a:cxn ang="T15">
                  <a:pos x="T6" y="T7"/>
                </a:cxn>
                <a:cxn ang="T16">
                  <a:pos x="T8" y="T9"/>
                </a:cxn>
                <a:cxn ang="T17">
                  <a:pos x="T10" y="T11"/>
                </a:cxn>
              </a:cxnLst>
              <a:rect l="T18" t="T19" r="T20" b="T21"/>
              <a:pathLst>
                <a:path w="9" h="7">
                  <a:moveTo>
                    <a:pt x="5" y="0"/>
                  </a:moveTo>
                  <a:cubicBezTo>
                    <a:pt x="4" y="0"/>
                    <a:pt x="0" y="1"/>
                    <a:pt x="1" y="3"/>
                  </a:cubicBezTo>
                  <a:cubicBezTo>
                    <a:pt x="1" y="5"/>
                    <a:pt x="5" y="6"/>
                    <a:pt x="7" y="7"/>
                  </a:cubicBezTo>
                  <a:cubicBezTo>
                    <a:pt x="9" y="7"/>
                    <a:pt x="6" y="5"/>
                    <a:pt x="6" y="4"/>
                  </a:cubicBezTo>
                  <a:cubicBezTo>
                    <a:pt x="6" y="3"/>
                    <a:pt x="7" y="2"/>
                    <a:pt x="7" y="1"/>
                  </a:cubicBezTo>
                  <a:cubicBezTo>
                    <a:pt x="7" y="0"/>
                    <a:pt x="6" y="0"/>
                    <a:pt x="5"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49" name="Freeform 1006"/>
            <p:cNvSpPr>
              <a:spLocks noChangeAspect="1"/>
            </p:cNvSpPr>
            <p:nvPr/>
          </p:nvSpPr>
          <p:spPr bwMode="auto">
            <a:xfrm>
              <a:off x="2749791" y="5824972"/>
              <a:ext cx="15874" cy="7858"/>
            </a:xfrm>
            <a:custGeom>
              <a:avLst/>
              <a:gdLst>
                <a:gd name="T0" fmla="*/ 1 w 8"/>
                <a:gd name="T1" fmla="*/ 1 h 4"/>
                <a:gd name="T2" fmla="*/ 1 w 8"/>
                <a:gd name="T3" fmla="*/ 4 h 4"/>
                <a:gd name="T4" fmla="*/ 7 w 8"/>
                <a:gd name="T5" fmla="*/ 2 h 4"/>
                <a:gd name="T6" fmla="*/ 6 w 8"/>
                <a:gd name="T7" fmla="*/ 1 h 4"/>
                <a:gd name="T8" fmla="*/ 1 w 8"/>
                <a:gd name="T9" fmla="*/ 1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1" y="1"/>
                  </a:moveTo>
                  <a:cubicBezTo>
                    <a:pt x="0" y="2"/>
                    <a:pt x="0" y="4"/>
                    <a:pt x="1" y="4"/>
                  </a:cubicBezTo>
                  <a:cubicBezTo>
                    <a:pt x="3" y="4"/>
                    <a:pt x="6" y="3"/>
                    <a:pt x="7" y="2"/>
                  </a:cubicBezTo>
                  <a:cubicBezTo>
                    <a:pt x="8" y="2"/>
                    <a:pt x="6" y="1"/>
                    <a:pt x="6" y="1"/>
                  </a:cubicBezTo>
                  <a:cubicBezTo>
                    <a:pt x="4" y="1"/>
                    <a:pt x="2"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50" name="Freeform 1007"/>
            <p:cNvSpPr>
              <a:spLocks noChangeAspect="1"/>
            </p:cNvSpPr>
            <p:nvPr/>
          </p:nvSpPr>
          <p:spPr bwMode="auto">
            <a:xfrm>
              <a:off x="2684710" y="5743258"/>
              <a:ext cx="30159" cy="29857"/>
            </a:xfrm>
            <a:custGeom>
              <a:avLst/>
              <a:gdLst>
                <a:gd name="T0" fmla="*/ 15 w 17"/>
                <a:gd name="T1" fmla="*/ 0 h 16"/>
                <a:gd name="T2" fmla="*/ 16 w 17"/>
                <a:gd name="T3" fmla="*/ 4 h 16"/>
                <a:gd name="T4" fmla="*/ 10 w 17"/>
                <a:gd name="T5" fmla="*/ 9 h 16"/>
                <a:gd name="T6" fmla="*/ 6 w 17"/>
                <a:gd name="T7" fmla="*/ 8 h 16"/>
                <a:gd name="T8" fmla="*/ 6 w 17"/>
                <a:gd name="T9" fmla="*/ 13 h 16"/>
                <a:gd name="T10" fmla="*/ 7 w 17"/>
                <a:gd name="T11" fmla="*/ 15 h 16"/>
                <a:gd name="T12" fmla="*/ 4 w 17"/>
                <a:gd name="T13" fmla="*/ 13 h 16"/>
                <a:gd name="T14" fmla="*/ 1 w 17"/>
                <a:gd name="T15" fmla="*/ 10 h 16"/>
                <a:gd name="T16" fmla="*/ 2 w 17"/>
                <a:gd name="T17" fmla="*/ 4 h 16"/>
                <a:gd name="T18" fmla="*/ 8 w 17"/>
                <a:gd name="T19" fmla="*/ 2 h 16"/>
                <a:gd name="T20" fmla="*/ 13 w 17"/>
                <a:gd name="T21" fmla="*/ 2 h 16"/>
                <a:gd name="T22" fmla="*/ 15 w 17"/>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
                <a:gd name="T37" fmla="*/ 0 h 16"/>
                <a:gd name="T38" fmla="*/ 17 w 17"/>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 h="16">
                  <a:moveTo>
                    <a:pt x="15" y="0"/>
                  </a:moveTo>
                  <a:cubicBezTo>
                    <a:pt x="16" y="1"/>
                    <a:pt x="17" y="3"/>
                    <a:pt x="16" y="4"/>
                  </a:cubicBezTo>
                  <a:cubicBezTo>
                    <a:pt x="15" y="6"/>
                    <a:pt x="12" y="8"/>
                    <a:pt x="10" y="9"/>
                  </a:cubicBezTo>
                  <a:cubicBezTo>
                    <a:pt x="9" y="9"/>
                    <a:pt x="7" y="7"/>
                    <a:pt x="6" y="8"/>
                  </a:cubicBezTo>
                  <a:cubicBezTo>
                    <a:pt x="5" y="9"/>
                    <a:pt x="6" y="11"/>
                    <a:pt x="6" y="13"/>
                  </a:cubicBezTo>
                  <a:cubicBezTo>
                    <a:pt x="6" y="14"/>
                    <a:pt x="8" y="15"/>
                    <a:pt x="7" y="15"/>
                  </a:cubicBezTo>
                  <a:cubicBezTo>
                    <a:pt x="6" y="16"/>
                    <a:pt x="5" y="14"/>
                    <a:pt x="4" y="13"/>
                  </a:cubicBezTo>
                  <a:cubicBezTo>
                    <a:pt x="3" y="13"/>
                    <a:pt x="1" y="12"/>
                    <a:pt x="1" y="10"/>
                  </a:cubicBezTo>
                  <a:cubicBezTo>
                    <a:pt x="0" y="8"/>
                    <a:pt x="0" y="6"/>
                    <a:pt x="2" y="4"/>
                  </a:cubicBezTo>
                  <a:cubicBezTo>
                    <a:pt x="3" y="2"/>
                    <a:pt x="6" y="2"/>
                    <a:pt x="8" y="2"/>
                  </a:cubicBezTo>
                  <a:cubicBezTo>
                    <a:pt x="10" y="1"/>
                    <a:pt x="11" y="2"/>
                    <a:pt x="13" y="2"/>
                  </a:cubicBezTo>
                  <a:cubicBezTo>
                    <a:pt x="14" y="1"/>
                    <a:pt x="14" y="0"/>
                    <a:pt x="15"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51" name="Freeform 1008"/>
            <p:cNvSpPr>
              <a:spLocks noChangeAspect="1"/>
            </p:cNvSpPr>
            <p:nvPr/>
          </p:nvSpPr>
          <p:spPr bwMode="auto">
            <a:xfrm>
              <a:off x="2643439" y="5743258"/>
              <a:ext cx="39683" cy="23572"/>
            </a:xfrm>
            <a:custGeom>
              <a:avLst/>
              <a:gdLst>
                <a:gd name="T0" fmla="*/ 2147483647 w 22"/>
                <a:gd name="T1" fmla="*/ 2147483647 h 12"/>
                <a:gd name="T2" fmla="*/ 2147483647 w 22"/>
                <a:gd name="T3" fmla="*/ 2147483647 h 12"/>
                <a:gd name="T4" fmla="*/ 2147483647 w 22"/>
                <a:gd name="T5" fmla="*/ 2147483647 h 12"/>
                <a:gd name="T6" fmla="*/ 2147483647 w 22"/>
                <a:gd name="T7" fmla="*/ 2147483647 h 12"/>
                <a:gd name="T8" fmla="*/ 2147483647 w 22"/>
                <a:gd name="T9" fmla="*/ 2147483647 h 12"/>
                <a:gd name="T10" fmla="*/ 2147483647 w 22"/>
                <a:gd name="T11" fmla="*/ 2147483647 h 12"/>
                <a:gd name="T12" fmla="*/ 2147483647 w 22"/>
                <a:gd name="T13" fmla="*/ 2147483647 h 12"/>
                <a:gd name="T14" fmla="*/ 2147483647 w 22"/>
                <a:gd name="T15" fmla="*/ 2147483647 h 12"/>
                <a:gd name="T16" fmla="*/ 2147483647 w 22"/>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12"/>
                <a:gd name="T29" fmla="*/ 22 w 2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12">
                  <a:moveTo>
                    <a:pt x="1" y="1"/>
                  </a:moveTo>
                  <a:cubicBezTo>
                    <a:pt x="0" y="3"/>
                    <a:pt x="2" y="4"/>
                    <a:pt x="3" y="5"/>
                  </a:cubicBezTo>
                  <a:cubicBezTo>
                    <a:pt x="4" y="7"/>
                    <a:pt x="7" y="9"/>
                    <a:pt x="9" y="10"/>
                  </a:cubicBezTo>
                  <a:cubicBezTo>
                    <a:pt x="13" y="11"/>
                    <a:pt x="17" y="12"/>
                    <a:pt x="21" y="12"/>
                  </a:cubicBezTo>
                  <a:cubicBezTo>
                    <a:pt x="22" y="12"/>
                    <a:pt x="21" y="10"/>
                    <a:pt x="21" y="10"/>
                  </a:cubicBezTo>
                  <a:cubicBezTo>
                    <a:pt x="18" y="8"/>
                    <a:pt x="16" y="7"/>
                    <a:pt x="13" y="6"/>
                  </a:cubicBezTo>
                  <a:cubicBezTo>
                    <a:pt x="11" y="6"/>
                    <a:pt x="8" y="6"/>
                    <a:pt x="6" y="5"/>
                  </a:cubicBezTo>
                  <a:cubicBezTo>
                    <a:pt x="5" y="4"/>
                    <a:pt x="5" y="3"/>
                    <a:pt x="3" y="2"/>
                  </a:cubicBezTo>
                  <a:cubicBezTo>
                    <a:pt x="3" y="1"/>
                    <a:pt x="1" y="0"/>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52" name="Freeform 1009"/>
            <p:cNvSpPr>
              <a:spLocks noChangeAspect="1"/>
            </p:cNvSpPr>
            <p:nvPr/>
          </p:nvSpPr>
          <p:spPr bwMode="auto">
            <a:xfrm>
              <a:off x="2667249" y="5721258"/>
              <a:ext cx="20636" cy="36143"/>
            </a:xfrm>
            <a:custGeom>
              <a:avLst/>
              <a:gdLst>
                <a:gd name="T0" fmla="*/ 10 w 12"/>
                <a:gd name="T1" fmla="*/ 0 h 19"/>
                <a:gd name="T2" fmla="*/ 12 w 12"/>
                <a:gd name="T3" fmla="*/ 4 h 19"/>
                <a:gd name="T4" fmla="*/ 9 w 12"/>
                <a:gd name="T5" fmla="*/ 9 h 19"/>
                <a:gd name="T6" fmla="*/ 9 w 12"/>
                <a:gd name="T7" fmla="*/ 15 h 19"/>
                <a:gd name="T8" fmla="*/ 9 w 12"/>
                <a:gd name="T9" fmla="*/ 19 h 19"/>
                <a:gd name="T10" fmla="*/ 3 w 12"/>
                <a:gd name="T11" fmla="*/ 15 h 19"/>
                <a:gd name="T12" fmla="*/ 2 w 12"/>
                <a:gd name="T13" fmla="*/ 12 h 19"/>
                <a:gd name="T14" fmla="*/ 1 w 12"/>
                <a:gd name="T15" fmla="*/ 5 h 19"/>
                <a:gd name="T16" fmla="*/ 7 w 12"/>
                <a:gd name="T17" fmla="*/ 4 h 19"/>
                <a:gd name="T18" fmla="*/ 10 w 12"/>
                <a:gd name="T19" fmla="*/ 4 h 19"/>
                <a:gd name="T20" fmla="*/ 10 w 12"/>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9"/>
                <a:gd name="T35" fmla="*/ 12 w 12"/>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9">
                  <a:moveTo>
                    <a:pt x="10" y="0"/>
                  </a:moveTo>
                  <a:cubicBezTo>
                    <a:pt x="11" y="0"/>
                    <a:pt x="12" y="3"/>
                    <a:pt x="12" y="4"/>
                  </a:cubicBezTo>
                  <a:cubicBezTo>
                    <a:pt x="12" y="6"/>
                    <a:pt x="9" y="7"/>
                    <a:pt x="9" y="9"/>
                  </a:cubicBezTo>
                  <a:cubicBezTo>
                    <a:pt x="8" y="11"/>
                    <a:pt x="9" y="13"/>
                    <a:pt x="9" y="15"/>
                  </a:cubicBezTo>
                  <a:cubicBezTo>
                    <a:pt x="9" y="16"/>
                    <a:pt x="10" y="19"/>
                    <a:pt x="9" y="19"/>
                  </a:cubicBezTo>
                  <a:cubicBezTo>
                    <a:pt x="6" y="19"/>
                    <a:pt x="4" y="17"/>
                    <a:pt x="3" y="15"/>
                  </a:cubicBezTo>
                  <a:cubicBezTo>
                    <a:pt x="2" y="15"/>
                    <a:pt x="2" y="13"/>
                    <a:pt x="2" y="12"/>
                  </a:cubicBezTo>
                  <a:cubicBezTo>
                    <a:pt x="2" y="10"/>
                    <a:pt x="0" y="7"/>
                    <a:pt x="1" y="5"/>
                  </a:cubicBezTo>
                  <a:cubicBezTo>
                    <a:pt x="2" y="4"/>
                    <a:pt x="5" y="5"/>
                    <a:pt x="7" y="4"/>
                  </a:cubicBezTo>
                  <a:cubicBezTo>
                    <a:pt x="8" y="4"/>
                    <a:pt x="9" y="5"/>
                    <a:pt x="10" y="4"/>
                  </a:cubicBezTo>
                  <a:cubicBezTo>
                    <a:pt x="11" y="3"/>
                    <a:pt x="9" y="1"/>
                    <a:pt x="10"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53" name="Freeform 1010"/>
            <p:cNvSpPr>
              <a:spLocks noChangeAspect="1"/>
            </p:cNvSpPr>
            <p:nvPr/>
          </p:nvSpPr>
          <p:spPr bwMode="auto">
            <a:xfrm>
              <a:off x="2648200" y="5705544"/>
              <a:ext cx="9524" cy="11000"/>
            </a:xfrm>
            <a:custGeom>
              <a:avLst/>
              <a:gdLst>
                <a:gd name="T0" fmla="*/ 2147483647 w 5"/>
                <a:gd name="T1" fmla="*/ 2147483647 h 6"/>
                <a:gd name="T2" fmla="*/ 2147483647 w 5"/>
                <a:gd name="T3" fmla="*/ 2147483647 h 6"/>
                <a:gd name="T4" fmla="*/ 2147483647 w 5"/>
                <a:gd name="T5" fmla="*/ 2147483647 h 6"/>
                <a:gd name="T6" fmla="*/ 2147483647 w 5"/>
                <a:gd name="T7" fmla="*/ 0 h 6"/>
                <a:gd name="T8" fmla="*/ 2147483647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1" y="2"/>
                  </a:moveTo>
                  <a:cubicBezTo>
                    <a:pt x="1" y="4"/>
                    <a:pt x="3" y="5"/>
                    <a:pt x="5" y="6"/>
                  </a:cubicBezTo>
                  <a:cubicBezTo>
                    <a:pt x="5" y="6"/>
                    <a:pt x="5" y="5"/>
                    <a:pt x="5" y="4"/>
                  </a:cubicBezTo>
                  <a:cubicBezTo>
                    <a:pt x="5" y="3"/>
                    <a:pt x="4" y="1"/>
                    <a:pt x="3" y="0"/>
                  </a:cubicBezTo>
                  <a:cubicBezTo>
                    <a:pt x="2" y="0"/>
                    <a:pt x="0" y="2"/>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54" name="Freeform 1011"/>
            <p:cNvSpPr>
              <a:spLocks noChangeAspect="1"/>
            </p:cNvSpPr>
            <p:nvPr/>
          </p:nvSpPr>
          <p:spPr bwMode="auto">
            <a:xfrm>
              <a:off x="2630740" y="5675688"/>
              <a:ext cx="11111" cy="18857"/>
            </a:xfrm>
            <a:custGeom>
              <a:avLst/>
              <a:gdLst>
                <a:gd name="T0" fmla="*/ 1 w 7"/>
                <a:gd name="T1" fmla="*/ 0 h 9"/>
                <a:gd name="T2" fmla="*/ 6 w 7"/>
                <a:gd name="T3" fmla="*/ 2 h 9"/>
                <a:gd name="T4" fmla="*/ 7 w 7"/>
                <a:gd name="T5" fmla="*/ 8 h 9"/>
                <a:gd name="T6" fmla="*/ 3 w 7"/>
                <a:gd name="T7" fmla="*/ 8 h 9"/>
                <a:gd name="T8" fmla="*/ 1 w 7"/>
                <a:gd name="T9" fmla="*/ 5 h 9"/>
                <a:gd name="T10" fmla="*/ 1 w 7"/>
                <a:gd name="T11" fmla="*/ 0 h 9"/>
                <a:gd name="T12" fmla="*/ 0 60000 65536"/>
                <a:gd name="T13" fmla="*/ 0 60000 65536"/>
                <a:gd name="T14" fmla="*/ 0 60000 65536"/>
                <a:gd name="T15" fmla="*/ 0 60000 65536"/>
                <a:gd name="T16" fmla="*/ 0 60000 65536"/>
                <a:gd name="T17" fmla="*/ 0 60000 65536"/>
                <a:gd name="T18" fmla="*/ 0 w 7"/>
                <a:gd name="T19" fmla="*/ 0 h 9"/>
                <a:gd name="T20" fmla="*/ 7 w 7"/>
                <a:gd name="T21" fmla="*/ 9 h 9"/>
              </a:gdLst>
              <a:ahLst/>
              <a:cxnLst>
                <a:cxn ang="T12">
                  <a:pos x="T0" y="T1"/>
                </a:cxn>
                <a:cxn ang="T13">
                  <a:pos x="T2" y="T3"/>
                </a:cxn>
                <a:cxn ang="T14">
                  <a:pos x="T4" y="T5"/>
                </a:cxn>
                <a:cxn ang="T15">
                  <a:pos x="T6" y="T7"/>
                </a:cxn>
                <a:cxn ang="T16">
                  <a:pos x="T8" y="T9"/>
                </a:cxn>
                <a:cxn ang="T17">
                  <a:pos x="T10" y="T11"/>
                </a:cxn>
              </a:cxnLst>
              <a:rect l="T18" t="T19" r="T20" b="T21"/>
              <a:pathLst>
                <a:path w="7" h="9">
                  <a:moveTo>
                    <a:pt x="1" y="0"/>
                  </a:moveTo>
                  <a:cubicBezTo>
                    <a:pt x="3" y="0"/>
                    <a:pt x="5" y="1"/>
                    <a:pt x="6" y="2"/>
                  </a:cubicBezTo>
                  <a:cubicBezTo>
                    <a:pt x="7" y="4"/>
                    <a:pt x="7" y="6"/>
                    <a:pt x="7" y="8"/>
                  </a:cubicBezTo>
                  <a:cubicBezTo>
                    <a:pt x="6" y="9"/>
                    <a:pt x="4" y="8"/>
                    <a:pt x="3" y="8"/>
                  </a:cubicBezTo>
                  <a:cubicBezTo>
                    <a:pt x="2" y="7"/>
                    <a:pt x="2" y="6"/>
                    <a:pt x="1" y="5"/>
                  </a:cubicBezTo>
                  <a:cubicBezTo>
                    <a:pt x="1" y="3"/>
                    <a:pt x="0" y="1"/>
                    <a:pt x="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55" name="Freeform 1012"/>
            <p:cNvSpPr>
              <a:spLocks noChangeAspect="1"/>
            </p:cNvSpPr>
            <p:nvPr/>
          </p:nvSpPr>
          <p:spPr bwMode="auto">
            <a:xfrm>
              <a:off x="2613279" y="5609688"/>
              <a:ext cx="22223" cy="47143"/>
            </a:xfrm>
            <a:custGeom>
              <a:avLst/>
              <a:gdLst>
                <a:gd name="T0" fmla="*/ 10 w 14"/>
                <a:gd name="T1" fmla="*/ 1 h 25"/>
                <a:gd name="T2" fmla="*/ 14 w 14"/>
                <a:gd name="T3" fmla="*/ 22 h 25"/>
                <a:gd name="T4" fmla="*/ 11 w 14"/>
                <a:gd name="T5" fmla="*/ 25 h 25"/>
                <a:gd name="T6" fmla="*/ 8 w 14"/>
                <a:gd name="T7" fmla="*/ 22 h 25"/>
                <a:gd name="T8" fmla="*/ 9 w 14"/>
                <a:gd name="T9" fmla="*/ 15 h 25"/>
                <a:gd name="T10" fmla="*/ 7 w 14"/>
                <a:gd name="T11" fmla="*/ 15 h 25"/>
                <a:gd name="T12" fmla="*/ 6 w 14"/>
                <a:gd name="T13" fmla="*/ 19 h 25"/>
                <a:gd name="T14" fmla="*/ 6 w 14"/>
                <a:gd name="T15" fmla="*/ 21 h 25"/>
                <a:gd name="T16" fmla="*/ 3 w 14"/>
                <a:gd name="T17" fmla="*/ 16 h 25"/>
                <a:gd name="T18" fmla="*/ 1 w 14"/>
                <a:gd name="T19" fmla="*/ 10 h 25"/>
                <a:gd name="T20" fmla="*/ 5 w 14"/>
                <a:gd name="T21" fmla="*/ 11 h 25"/>
                <a:gd name="T22" fmla="*/ 6 w 14"/>
                <a:gd name="T23" fmla="*/ 13 h 25"/>
                <a:gd name="T24" fmla="*/ 7 w 14"/>
                <a:gd name="T25" fmla="*/ 7 h 25"/>
                <a:gd name="T26" fmla="*/ 6 w 14"/>
                <a:gd name="T27" fmla="*/ 2 h 25"/>
                <a:gd name="T28" fmla="*/ 10 w 14"/>
                <a:gd name="T29" fmla="*/ 1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25"/>
                <a:gd name="T47" fmla="*/ 14 w 14"/>
                <a:gd name="T48" fmla="*/ 25 h 2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25">
                  <a:moveTo>
                    <a:pt x="10" y="1"/>
                  </a:moveTo>
                  <a:cubicBezTo>
                    <a:pt x="12" y="8"/>
                    <a:pt x="13" y="15"/>
                    <a:pt x="14" y="22"/>
                  </a:cubicBezTo>
                  <a:cubicBezTo>
                    <a:pt x="14" y="23"/>
                    <a:pt x="12" y="25"/>
                    <a:pt x="11" y="25"/>
                  </a:cubicBezTo>
                  <a:cubicBezTo>
                    <a:pt x="9" y="25"/>
                    <a:pt x="8" y="23"/>
                    <a:pt x="8" y="22"/>
                  </a:cubicBezTo>
                  <a:cubicBezTo>
                    <a:pt x="8" y="20"/>
                    <a:pt x="10" y="18"/>
                    <a:pt x="9" y="15"/>
                  </a:cubicBezTo>
                  <a:cubicBezTo>
                    <a:pt x="9" y="15"/>
                    <a:pt x="8" y="14"/>
                    <a:pt x="7" y="15"/>
                  </a:cubicBezTo>
                  <a:cubicBezTo>
                    <a:pt x="6" y="16"/>
                    <a:pt x="6" y="17"/>
                    <a:pt x="6" y="19"/>
                  </a:cubicBezTo>
                  <a:cubicBezTo>
                    <a:pt x="6" y="20"/>
                    <a:pt x="7" y="22"/>
                    <a:pt x="6" y="21"/>
                  </a:cubicBezTo>
                  <a:cubicBezTo>
                    <a:pt x="4" y="20"/>
                    <a:pt x="3" y="18"/>
                    <a:pt x="3" y="16"/>
                  </a:cubicBezTo>
                  <a:cubicBezTo>
                    <a:pt x="2" y="15"/>
                    <a:pt x="0" y="12"/>
                    <a:pt x="1" y="10"/>
                  </a:cubicBezTo>
                  <a:cubicBezTo>
                    <a:pt x="1" y="9"/>
                    <a:pt x="4" y="11"/>
                    <a:pt x="5" y="11"/>
                  </a:cubicBezTo>
                  <a:cubicBezTo>
                    <a:pt x="5" y="12"/>
                    <a:pt x="6" y="13"/>
                    <a:pt x="6" y="13"/>
                  </a:cubicBezTo>
                  <a:cubicBezTo>
                    <a:pt x="7" y="11"/>
                    <a:pt x="7" y="9"/>
                    <a:pt x="7" y="7"/>
                  </a:cubicBezTo>
                  <a:cubicBezTo>
                    <a:pt x="7" y="6"/>
                    <a:pt x="5" y="4"/>
                    <a:pt x="6" y="2"/>
                  </a:cubicBezTo>
                  <a:cubicBezTo>
                    <a:pt x="6" y="1"/>
                    <a:pt x="9" y="0"/>
                    <a:pt x="10"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56" name="Freeform 1013"/>
            <p:cNvSpPr>
              <a:spLocks noChangeAspect="1"/>
            </p:cNvSpPr>
            <p:nvPr/>
          </p:nvSpPr>
          <p:spPr bwMode="auto">
            <a:xfrm>
              <a:off x="2606929" y="5589259"/>
              <a:ext cx="9524" cy="25143"/>
            </a:xfrm>
            <a:custGeom>
              <a:avLst/>
              <a:gdLst>
                <a:gd name="T0" fmla="*/ 2147483647 w 5"/>
                <a:gd name="T1" fmla="*/ 2147483647 h 13"/>
                <a:gd name="T2" fmla="*/ 0 w 5"/>
                <a:gd name="T3" fmla="*/ 2147483647 h 13"/>
                <a:gd name="T4" fmla="*/ 2147483647 w 5"/>
                <a:gd name="T5" fmla="*/ 2147483647 h 13"/>
                <a:gd name="T6" fmla="*/ 2147483647 w 5"/>
                <a:gd name="T7" fmla="*/ 2147483647 h 13"/>
                <a:gd name="T8" fmla="*/ 2147483647 w 5"/>
                <a:gd name="T9" fmla="*/ 2147483647 h 13"/>
                <a:gd name="T10" fmla="*/ 2147483647 w 5"/>
                <a:gd name="T11" fmla="*/ 2147483647 h 13"/>
                <a:gd name="T12" fmla="*/ 2147483647 w 5"/>
                <a:gd name="T13" fmla="*/ 2147483647 h 13"/>
                <a:gd name="T14" fmla="*/ 0 60000 65536"/>
                <a:gd name="T15" fmla="*/ 0 60000 65536"/>
                <a:gd name="T16" fmla="*/ 0 60000 65536"/>
                <a:gd name="T17" fmla="*/ 0 60000 65536"/>
                <a:gd name="T18" fmla="*/ 0 60000 65536"/>
                <a:gd name="T19" fmla="*/ 0 60000 65536"/>
                <a:gd name="T20" fmla="*/ 0 60000 65536"/>
                <a:gd name="T21" fmla="*/ 0 w 5"/>
                <a:gd name="T22" fmla="*/ 0 h 13"/>
                <a:gd name="T23" fmla="*/ 5 w 5"/>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3">
                  <a:moveTo>
                    <a:pt x="2" y="1"/>
                  </a:moveTo>
                  <a:cubicBezTo>
                    <a:pt x="2" y="0"/>
                    <a:pt x="0" y="0"/>
                    <a:pt x="0" y="1"/>
                  </a:cubicBezTo>
                  <a:cubicBezTo>
                    <a:pt x="0" y="3"/>
                    <a:pt x="2" y="4"/>
                    <a:pt x="2" y="6"/>
                  </a:cubicBezTo>
                  <a:cubicBezTo>
                    <a:pt x="2" y="8"/>
                    <a:pt x="1" y="10"/>
                    <a:pt x="2" y="12"/>
                  </a:cubicBezTo>
                  <a:cubicBezTo>
                    <a:pt x="2" y="13"/>
                    <a:pt x="3" y="12"/>
                    <a:pt x="4" y="11"/>
                  </a:cubicBezTo>
                  <a:cubicBezTo>
                    <a:pt x="4" y="10"/>
                    <a:pt x="5" y="9"/>
                    <a:pt x="5" y="8"/>
                  </a:cubicBezTo>
                  <a:cubicBezTo>
                    <a:pt x="4" y="5"/>
                    <a:pt x="4" y="3"/>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57" name="Freeform 1014"/>
            <p:cNvSpPr>
              <a:spLocks noChangeAspect="1"/>
            </p:cNvSpPr>
            <p:nvPr/>
          </p:nvSpPr>
          <p:spPr bwMode="auto">
            <a:xfrm>
              <a:off x="2619628" y="5597117"/>
              <a:ext cx="7937" cy="10999"/>
            </a:xfrm>
            <a:custGeom>
              <a:avLst/>
              <a:gdLst>
                <a:gd name="T0" fmla="*/ 0 w 5"/>
                <a:gd name="T1" fmla="*/ 2147483647 h 6"/>
                <a:gd name="T2" fmla="*/ 2147483647 w 5"/>
                <a:gd name="T3" fmla="*/ 2147483647 h 6"/>
                <a:gd name="T4" fmla="*/ 2147483647 w 5"/>
                <a:gd name="T5" fmla="*/ 2147483647 h 6"/>
                <a:gd name="T6" fmla="*/ 2147483647 w 5"/>
                <a:gd name="T7" fmla="*/ 0 h 6"/>
                <a:gd name="T8" fmla="*/ 0 w 5"/>
                <a:gd name="T9" fmla="*/ 2147483647 h 6"/>
                <a:gd name="T10" fmla="*/ 0 60000 65536"/>
                <a:gd name="T11" fmla="*/ 0 60000 65536"/>
                <a:gd name="T12" fmla="*/ 0 60000 65536"/>
                <a:gd name="T13" fmla="*/ 0 60000 65536"/>
                <a:gd name="T14" fmla="*/ 0 60000 65536"/>
                <a:gd name="T15" fmla="*/ 0 w 5"/>
                <a:gd name="T16" fmla="*/ 0 h 6"/>
                <a:gd name="T17" fmla="*/ 5 w 5"/>
                <a:gd name="T18" fmla="*/ 6 h 6"/>
              </a:gdLst>
              <a:ahLst/>
              <a:cxnLst>
                <a:cxn ang="T10">
                  <a:pos x="T0" y="T1"/>
                </a:cxn>
                <a:cxn ang="T11">
                  <a:pos x="T2" y="T3"/>
                </a:cxn>
                <a:cxn ang="T12">
                  <a:pos x="T4" y="T5"/>
                </a:cxn>
                <a:cxn ang="T13">
                  <a:pos x="T6" y="T7"/>
                </a:cxn>
                <a:cxn ang="T14">
                  <a:pos x="T8" y="T9"/>
                </a:cxn>
              </a:cxnLst>
              <a:rect l="T15" t="T16" r="T17" b="T18"/>
              <a:pathLst>
                <a:path w="5" h="6">
                  <a:moveTo>
                    <a:pt x="0" y="3"/>
                  </a:moveTo>
                  <a:cubicBezTo>
                    <a:pt x="1" y="4"/>
                    <a:pt x="3" y="6"/>
                    <a:pt x="4" y="6"/>
                  </a:cubicBezTo>
                  <a:cubicBezTo>
                    <a:pt x="5" y="6"/>
                    <a:pt x="4" y="4"/>
                    <a:pt x="4" y="3"/>
                  </a:cubicBezTo>
                  <a:cubicBezTo>
                    <a:pt x="4" y="2"/>
                    <a:pt x="4" y="0"/>
                    <a:pt x="3" y="0"/>
                  </a:cubicBezTo>
                  <a:cubicBezTo>
                    <a:pt x="2" y="0"/>
                    <a:pt x="0" y="2"/>
                    <a:pt x="0"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58" name="Freeform 1015"/>
            <p:cNvSpPr>
              <a:spLocks noChangeAspect="1"/>
            </p:cNvSpPr>
            <p:nvPr/>
          </p:nvSpPr>
          <p:spPr bwMode="auto">
            <a:xfrm>
              <a:off x="2608517" y="5394403"/>
              <a:ext cx="22223" cy="53428"/>
            </a:xfrm>
            <a:custGeom>
              <a:avLst/>
              <a:gdLst>
                <a:gd name="T0" fmla="*/ 2147483647 w 12"/>
                <a:gd name="T1" fmla="*/ 2147483647 h 28"/>
                <a:gd name="T2" fmla="*/ 2147483647 w 12"/>
                <a:gd name="T3" fmla="*/ 2147483647 h 28"/>
                <a:gd name="T4" fmla="*/ 2147483647 w 12"/>
                <a:gd name="T5" fmla="*/ 2147483647 h 28"/>
                <a:gd name="T6" fmla="*/ 2147483647 w 12"/>
                <a:gd name="T7" fmla="*/ 2147483647 h 28"/>
                <a:gd name="T8" fmla="*/ 2147483647 w 12"/>
                <a:gd name="T9" fmla="*/ 2147483647 h 28"/>
                <a:gd name="T10" fmla="*/ 2147483647 w 12"/>
                <a:gd name="T11" fmla="*/ 2147483647 h 28"/>
                <a:gd name="T12" fmla="*/ 2147483647 w 12"/>
                <a:gd name="T13" fmla="*/ 2147483647 h 28"/>
                <a:gd name="T14" fmla="*/ 2147483647 w 12"/>
                <a:gd name="T15" fmla="*/ 2147483647 h 28"/>
                <a:gd name="T16" fmla="*/ 2147483647 w 12"/>
                <a:gd name="T17" fmla="*/ 2147483647 h 28"/>
                <a:gd name="T18" fmla="*/ 2147483647 w 12"/>
                <a:gd name="T19" fmla="*/ 2147483647 h 28"/>
                <a:gd name="T20" fmla="*/ 2147483647 w 12"/>
                <a:gd name="T21" fmla="*/ 2147483647 h 28"/>
                <a:gd name="T22" fmla="*/ 2147483647 w 12"/>
                <a:gd name="T23" fmla="*/ 2147483647 h 28"/>
                <a:gd name="T24" fmla="*/ 2147483647 w 12"/>
                <a:gd name="T25" fmla="*/ 2147483647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28"/>
                <a:gd name="T41" fmla="*/ 12 w 12"/>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28">
                  <a:moveTo>
                    <a:pt x="5" y="1"/>
                  </a:moveTo>
                  <a:cubicBezTo>
                    <a:pt x="3" y="3"/>
                    <a:pt x="3" y="6"/>
                    <a:pt x="2" y="8"/>
                  </a:cubicBezTo>
                  <a:cubicBezTo>
                    <a:pt x="2" y="11"/>
                    <a:pt x="4" y="14"/>
                    <a:pt x="4" y="18"/>
                  </a:cubicBezTo>
                  <a:cubicBezTo>
                    <a:pt x="4" y="21"/>
                    <a:pt x="0" y="23"/>
                    <a:pt x="1" y="26"/>
                  </a:cubicBezTo>
                  <a:cubicBezTo>
                    <a:pt x="2" y="28"/>
                    <a:pt x="6" y="28"/>
                    <a:pt x="9" y="27"/>
                  </a:cubicBezTo>
                  <a:cubicBezTo>
                    <a:pt x="10" y="26"/>
                    <a:pt x="10" y="23"/>
                    <a:pt x="10" y="21"/>
                  </a:cubicBezTo>
                  <a:cubicBezTo>
                    <a:pt x="11" y="20"/>
                    <a:pt x="9" y="18"/>
                    <a:pt x="9" y="17"/>
                  </a:cubicBezTo>
                  <a:cubicBezTo>
                    <a:pt x="10" y="16"/>
                    <a:pt x="11" y="16"/>
                    <a:pt x="11" y="16"/>
                  </a:cubicBezTo>
                  <a:cubicBezTo>
                    <a:pt x="11" y="14"/>
                    <a:pt x="9" y="14"/>
                    <a:pt x="8" y="12"/>
                  </a:cubicBezTo>
                  <a:cubicBezTo>
                    <a:pt x="8" y="11"/>
                    <a:pt x="9" y="10"/>
                    <a:pt x="10" y="10"/>
                  </a:cubicBezTo>
                  <a:cubicBezTo>
                    <a:pt x="10" y="9"/>
                    <a:pt x="12" y="9"/>
                    <a:pt x="12" y="8"/>
                  </a:cubicBezTo>
                  <a:cubicBezTo>
                    <a:pt x="12" y="6"/>
                    <a:pt x="11" y="4"/>
                    <a:pt x="9" y="2"/>
                  </a:cubicBezTo>
                  <a:cubicBezTo>
                    <a:pt x="8" y="1"/>
                    <a:pt x="6" y="0"/>
                    <a:pt x="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59" name="Freeform 1016"/>
            <p:cNvSpPr>
              <a:spLocks noChangeAspect="1"/>
            </p:cNvSpPr>
            <p:nvPr/>
          </p:nvSpPr>
          <p:spPr bwMode="auto">
            <a:xfrm>
              <a:off x="2640264" y="5477689"/>
              <a:ext cx="12699" cy="17285"/>
            </a:xfrm>
            <a:custGeom>
              <a:avLst/>
              <a:gdLst>
                <a:gd name="T0" fmla="*/ 2147483647 w 7"/>
                <a:gd name="T1" fmla="*/ 2147483647 h 8"/>
                <a:gd name="T2" fmla="*/ 2147483647 w 7"/>
                <a:gd name="T3" fmla="*/ 2147483647 h 8"/>
                <a:gd name="T4" fmla="*/ 2147483647 w 7"/>
                <a:gd name="T5" fmla="*/ 2147483647 h 8"/>
                <a:gd name="T6" fmla="*/ 2147483647 w 7"/>
                <a:gd name="T7" fmla="*/ 0 h 8"/>
                <a:gd name="T8" fmla="*/ 0 w 7"/>
                <a:gd name="T9" fmla="*/ 2147483647 h 8"/>
                <a:gd name="T10" fmla="*/ 2147483647 w 7"/>
                <a:gd name="T11" fmla="*/ 2147483647 h 8"/>
                <a:gd name="T12" fmla="*/ 2147483647 w 7"/>
                <a:gd name="T13" fmla="*/ 2147483647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2" y="7"/>
                  </a:moveTo>
                  <a:cubicBezTo>
                    <a:pt x="4" y="7"/>
                    <a:pt x="5" y="6"/>
                    <a:pt x="5" y="5"/>
                  </a:cubicBezTo>
                  <a:cubicBezTo>
                    <a:pt x="6" y="4"/>
                    <a:pt x="7" y="2"/>
                    <a:pt x="6" y="1"/>
                  </a:cubicBezTo>
                  <a:cubicBezTo>
                    <a:pt x="5" y="0"/>
                    <a:pt x="4" y="0"/>
                    <a:pt x="2" y="0"/>
                  </a:cubicBezTo>
                  <a:cubicBezTo>
                    <a:pt x="1" y="0"/>
                    <a:pt x="0" y="2"/>
                    <a:pt x="0" y="3"/>
                  </a:cubicBezTo>
                  <a:cubicBezTo>
                    <a:pt x="0" y="4"/>
                    <a:pt x="0" y="5"/>
                    <a:pt x="1" y="6"/>
                  </a:cubicBezTo>
                  <a:cubicBezTo>
                    <a:pt x="1" y="7"/>
                    <a:pt x="2" y="8"/>
                    <a:pt x="2" y="7"/>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60" name="Freeform 1017"/>
            <p:cNvSpPr>
              <a:spLocks noChangeAspect="1"/>
            </p:cNvSpPr>
            <p:nvPr/>
          </p:nvSpPr>
          <p:spPr bwMode="auto">
            <a:xfrm>
              <a:off x="2638676" y="5505974"/>
              <a:ext cx="9524" cy="9429"/>
            </a:xfrm>
            <a:custGeom>
              <a:avLst/>
              <a:gdLst>
                <a:gd name="T0" fmla="*/ 0 w 5"/>
                <a:gd name="T1" fmla="*/ 2147483647 h 5"/>
                <a:gd name="T2" fmla="*/ 2147483647 w 5"/>
                <a:gd name="T3" fmla="*/ 2147483647 h 5"/>
                <a:gd name="T4" fmla="*/ 2147483647 w 5"/>
                <a:gd name="T5" fmla="*/ 2147483647 h 5"/>
                <a:gd name="T6" fmla="*/ 2147483647 w 5"/>
                <a:gd name="T7" fmla="*/ 2147483647 h 5"/>
                <a:gd name="T8" fmla="*/ 0 w 5"/>
                <a:gd name="T9" fmla="*/ 2147483647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0" y="1"/>
                  </a:moveTo>
                  <a:cubicBezTo>
                    <a:pt x="0" y="2"/>
                    <a:pt x="0" y="4"/>
                    <a:pt x="1" y="4"/>
                  </a:cubicBezTo>
                  <a:cubicBezTo>
                    <a:pt x="2" y="5"/>
                    <a:pt x="4" y="4"/>
                    <a:pt x="4" y="3"/>
                  </a:cubicBezTo>
                  <a:cubicBezTo>
                    <a:pt x="5" y="2"/>
                    <a:pt x="3" y="1"/>
                    <a:pt x="2" y="1"/>
                  </a:cubicBezTo>
                  <a:cubicBezTo>
                    <a:pt x="2" y="1"/>
                    <a:pt x="0" y="0"/>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61" name="Freeform 1018"/>
            <p:cNvSpPr>
              <a:spLocks noChangeAspect="1"/>
            </p:cNvSpPr>
            <p:nvPr/>
          </p:nvSpPr>
          <p:spPr bwMode="auto">
            <a:xfrm>
              <a:off x="2616453" y="5480832"/>
              <a:ext cx="11112" cy="9429"/>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1" y="1"/>
                  </a:moveTo>
                  <a:cubicBezTo>
                    <a:pt x="2" y="0"/>
                    <a:pt x="5" y="1"/>
                    <a:pt x="5" y="2"/>
                  </a:cubicBezTo>
                  <a:cubicBezTo>
                    <a:pt x="6" y="4"/>
                    <a:pt x="3" y="5"/>
                    <a:pt x="1" y="4"/>
                  </a:cubicBezTo>
                  <a:cubicBezTo>
                    <a:pt x="0" y="4"/>
                    <a:pt x="0"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62" name="Freeform 1019"/>
            <p:cNvSpPr>
              <a:spLocks noChangeAspect="1"/>
            </p:cNvSpPr>
            <p:nvPr/>
          </p:nvSpPr>
          <p:spPr bwMode="auto">
            <a:xfrm>
              <a:off x="2151358" y="4185982"/>
              <a:ext cx="17460" cy="36142"/>
            </a:xfrm>
            <a:custGeom>
              <a:avLst/>
              <a:gdLst>
                <a:gd name="T0" fmla="*/ 0 w 10"/>
                <a:gd name="T1" fmla="*/ 2 h 19"/>
                <a:gd name="T2" fmla="*/ 2 w 10"/>
                <a:gd name="T3" fmla="*/ 0 h 19"/>
                <a:gd name="T4" fmla="*/ 9 w 10"/>
                <a:gd name="T5" fmla="*/ 9 h 19"/>
                <a:gd name="T6" fmla="*/ 10 w 10"/>
                <a:gd name="T7" fmla="*/ 14 h 19"/>
                <a:gd name="T8" fmla="*/ 7 w 10"/>
                <a:gd name="T9" fmla="*/ 18 h 19"/>
                <a:gd name="T10" fmla="*/ 3 w 10"/>
                <a:gd name="T11" fmla="*/ 16 h 19"/>
                <a:gd name="T12" fmla="*/ 2 w 10"/>
                <a:gd name="T13" fmla="*/ 14 h 19"/>
                <a:gd name="T14" fmla="*/ 5 w 10"/>
                <a:gd name="T15" fmla="*/ 11 h 19"/>
                <a:gd name="T16" fmla="*/ 3 w 10"/>
                <a:gd name="T17" fmla="*/ 6 h 19"/>
                <a:gd name="T18" fmla="*/ 0 w 10"/>
                <a:gd name="T19" fmla="*/ 2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
                <a:gd name="T31" fmla="*/ 0 h 19"/>
                <a:gd name="T32" fmla="*/ 10 w 10"/>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 h="19">
                  <a:moveTo>
                    <a:pt x="0" y="2"/>
                  </a:moveTo>
                  <a:cubicBezTo>
                    <a:pt x="0" y="1"/>
                    <a:pt x="1" y="0"/>
                    <a:pt x="2" y="0"/>
                  </a:cubicBezTo>
                  <a:cubicBezTo>
                    <a:pt x="5" y="3"/>
                    <a:pt x="7" y="6"/>
                    <a:pt x="9" y="9"/>
                  </a:cubicBezTo>
                  <a:cubicBezTo>
                    <a:pt x="10" y="11"/>
                    <a:pt x="10" y="12"/>
                    <a:pt x="10" y="14"/>
                  </a:cubicBezTo>
                  <a:cubicBezTo>
                    <a:pt x="10" y="15"/>
                    <a:pt x="9" y="17"/>
                    <a:pt x="7" y="18"/>
                  </a:cubicBezTo>
                  <a:cubicBezTo>
                    <a:pt x="6" y="19"/>
                    <a:pt x="4" y="18"/>
                    <a:pt x="3" y="16"/>
                  </a:cubicBezTo>
                  <a:cubicBezTo>
                    <a:pt x="2" y="16"/>
                    <a:pt x="2" y="15"/>
                    <a:pt x="2" y="14"/>
                  </a:cubicBezTo>
                  <a:cubicBezTo>
                    <a:pt x="3" y="13"/>
                    <a:pt x="5" y="12"/>
                    <a:pt x="5" y="11"/>
                  </a:cubicBezTo>
                  <a:cubicBezTo>
                    <a:pt x="5" y="9"/>
                    <a:pt x="4" y="8"/>
                    <a:pt x="3" y="6"/>
                  </a:cubicBezTo>
                  <a:cubicBezTo>
                    <a:pt x="2" y="5"/>
                    <a:pt x="0" y="4"/>
                    <a:pt x="0"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63" name="Freeform 1020"/>
            <p:cNvSpPr>
              <a:spLocks noChangeAspect="1"/>
            </p:cNvSpPr>
            <p:nvPr/>
          </p:nvSpPr>
          <p:spPr bwMode="auto">
            <a:xfrm>
              <a:off x="3038691" y="4207981"/>
              <a:ext cx="14287" cy="22000"/>
            </a:xfrm>
            <a:custGeom>
              <a:avLst/>
              <a:gdLst>
                <a:gd name="T0" fmla="*/ 0 w 7"/>
                <a:gd name="T1" fmla="*/ 2147483647 h 12"/>
                <a:gd name="T2" fmla="*/ 2147483647 w 7"/>
                <a:gd name="T3" fmla="*/ 2147483647 h 12"/>
                <a:gd name="T4" fmla="*/ 2147483647 w 7"/>
                <a:gd name="T5" fmla="*/ 2147483647 h 12"/>
                <a:gd name="T6" fmla="*/ 2147483647 w 7"/>
                <a:gd name="T7" fmla="*/ 2147483647 h 12"/>
                <a:gd name="T8" fmla="*/ 2147483647 w 7"/>
                <a:gd name="T9" fmla="*/ 2147483647 h 12"/>
                <a:gd name="T10" fmla="*/ 2147483647 w 7"/>
                <a:gd name="T11" fmla="*/ 2147483647 h 12"/>
                <a:gd name="T12" fmla="*/ 0 w 7"/>
                <a:gd name="T13" fmla="*/ 2147483647 h 12"/>
                <a:gd name="T14" fmla="*/ 0 60000 65536"/>
                <a:gd name="T15" fmla="*/ 0 60000 65536"/>
                <a:gd name="T16" fmla="*/ 0 60000 65536"/>
                <a:gd name="T17" fmla="*/ 0 60000 65536"/>
                <a:gd name="T18" fmla="*/ 0 60000 65536"/>
                <a:gd name="T19" fmla="*/ 0 60000 65536"/>
                <a:gd name="T20" fmla="*/ 0 60000 65536"/>
                <a:gd name="T21" fmla="*/ 0 w 7"/>
                <a:gd name="T22" fmla="*/ 0 h 12"/>
                <a:gd name="T23" fmla="*/ 7 w 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2">
                  <a:moveTo>
                    <a:pt x="0" y="12"/>
                  </a:moveTo>
                  <a:cubicBezTo>
                    <a:pt x="0" y="12"/>
                    <a:pt x="1" y="12"/>
                    <a:pt x="1" y="12"/>
                  </a:cubicBezTo>
                  <a:cubicBezTo>
                    <a:pt x="3" y="11"/>
                    <a:pt x="4" y="9"/>
                    <a:pt x="5" y="7"/>
                  </a:cubicBezTo>
                  <a:cubicBezTo>
                    <a:pt x="6" y="5"/>
                    <a:pt x="7" y="3"/>
                    <a:pt x="7" y="1"/>
                  </a:cubicBezTo>
                  <a:cubicBezTo>
                    <a:pt x="7" y="0"/>
                    <a:pt x="5" y="2"/>
                    <a:pt x="4" y="3"/>
                  </a:cubicBezTo>
                  <a:cubicBezTo>
                    <a:pt x="3" y="5"/>
                    <a:pt x="3" y="6"/>
                    <a:pt x="3" y="8"/>
                  </a:cubicBezTo>
                  <a:cubicBezTo>
                    <a:pt x="2" y="9"/>
                    <a:pt x="0" y="10"/>
                    <a:pt x="0" y="1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64" name="Freeform 1021"/>
            <p:cNvSpPr>
              <a:spLocks noChangeAspect="1"/>
            </p:cNvSpPr>
            <p:nvPr/>
          </p:nvSpPr>
          <p:spPr bwMode="auto">
            <a:xfrm>
              <a:off x="3072026" y="4182839"/>
              <a:ext cx="14286" cy="9429"/>
            </a:xfrm>
            <a:custGeom>
              <a:avLst/>
              <a:gdLst>
                <a:gd name="T0" fmla="*/ 2147483647 w 8"/>
                <a:gd name="T1" fmla="*/ 2147483647 h 5"/>
                <a:gd name="T2" fmla="*/ 2147483647 w 8"/>
                <a:gd name="T3" fmla="*/ 2147483647 h 5"/>
                <a:gd name="T4" fmla="*/ 2147483647 w 8"/>
                <a:gd name="T5" fmla="*/ 2147483647 h 5"/>
                <a:gd name="T6" fmla="*/ 2147483647 w 8"/>
                <a:gd name="T7" fmla="*/ 2147483647 h 5"/>
                <a:gd name="T8" fmla="*/ 2147483647 w 8"/>
                <a:gd name="T9" fmla="*/ 2147483647 h 5"/>
                <a:gd name="T10" fmla="*/ 2147483647 w 8"/>
                <a:gd name="T11" fmla="*/ 2147483647 h 5"/>
                <a:gd name="T12" fmla="*/ 0 60000 65536"/>
                <a:gd name="T13" fmla="*/ 0 60000 65536"/>
                <a:gd name="T14" fmla="*/ 0 60000 65536"/>
                <a:gd name="T15" fmla="*/ 0 60000 65536"/>
                <a:gd name="T16" fmla="*/ 0 60000 65536"/>
                <a:gd name="T17" fmla="*/ 0 60000 65536"/>
                <a:gd name="T18" fmla="*/ 0 w 8"/>
                <a:gd name="T19" fmla="*/ 0 h 5"/>
                <a:gd name="T20" fmla="*/ 8 w 8"/>
                <a:gd name="T21" fmla="*/ 5 h 5"/>
              </a:gdLst>
              <a:ahLst/>
              <a:cxnLst>
                <a:cxn ang="T12">
                  <a:pos x="T0" y="T1"/>
                </a:cxn>
                <a:cxn ang="T13">
                  <a:pos x="T2" y="T3"/>
                </a:cxn>
                <a:cxn ang="T14">
                  <a:pos x="T4" y="T5"/>
                </a:cxn>
                <a:cxn ang="T15">
                  <a:pos x="T6" y="T7"/>
                </a:cxn>
                <a:cxn ang="T16">
                  <a:pos x="T8" y="T9"/>
                </a:cxn>
                <a:cxn ang="T17">
                  <a:pos x="T10" y="T11"/>
                </a:cxn>
              </a:cxnLst>
              <a:rect l="T18" t="T19" r="T20" b="T21"/>
              <a:pathLst>
                <a:path w="8" h="5">
                  <a:moveTo>
                    <a:pt x="1" y="1"/>
                  </a:moveTo>
                  <a:cubicBezTo>
                    <a:pt x="0" y="2"/>
                    <a:pt x="0" y="4"/>
                    <a:pt x="1" y="4"/>
                  </a:cubicBezTo>
                  <a:cubicBezTo>
                    <a:pt x="2" y="5"/>
                    <a:pt x="4" y="5"/>
                    <a:pt x="6" y="4"/>
                  </a:cubicBezTo>
                  <a:cubicBezTo>
                    <a:pt x="7" y="4"/>
                    <a:pt x="8" y="2"/>
                    <a:pt x="8" y="1"/>
                  </a:cubicBezTo>
                  <a:cubicBezTo>
                    <a:pt x="7" y="0"/>
                    <a:pt x="6" y="1"/>
                    <a:pt x="5" y="1"/>
                  </a:cubicBezTo>
                  <a:cubicBezTo>
                    <a:pt x="4" y="1"/>
                    <a:pt x="2" y="0"/>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65" name="Freeform 1022"/>
            <p:cNvSpPr>
              <a:spLocks noChangeAspect="1"/>
            </p:cNvSpPr>
            <p:nvPr/>
          </p:nvSpPr>
          <p:spPr bwMode="auto">
            <a:xfrm>
              <a:off x="3064088" y="4184410"/>
              <a:ext cx="7937" cy="9429"/>
            </a:xfrm>
            <a:custGeom>
              <a:avLst/>
              <a:gdLst>
                <a:gd name="T0" fmla="*/ 0 w 4"/>
                <a:gd name="T1" fmla="*/ 2147483647 h 5"/>
                <a:gd name="T2" fmla="*/ 2147483647 w 4"/>
                <a:gd name="T3" fmla="*/ 2147483647 h 5"/>
                <a:gd name="T4" fmla="*/ 2147483647 w 4"/>
                <a:gd name="T5" fmla="*/ 0 h 5"/>
                <a:gd name="T6" fmla="*/ 0 w 4"/>
                <a:gd name="T7" fmla="*/ 2147483647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0" y="2"/>
                  </a:moveTo>
                  <a:cubicBezTo>
                    <a:pt x="0" y="3"/>
                    <a:pt x="1" y="5"/>
                    <a:pt x="2" y="4"/>
                  </a:cubicBezTo>
                  <a:cubicBezTo>
                    <a:pt x="3" y="4"/>
                    <a:pt x="4" y="1"/>
                    <a:pt x="3" y="0"/>
                  </a:cubicBezTo>
                  <a:cubicBezTo>
                    <a:pt x="2" y="0"/>
                    <a:pt x="0" y="1"/>
                    <a:pt x="0"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66" name="Freeform 1023"/>
            <p:cNvSpPr>
              <a:spLocks noChangeAspect="1"/>
            </p:cNvSpPr>
            <p:nvPr/>
          </p:nvSpPr>
          <p:spPr bwMode="auto">
            <a:xfrm>
              <a:off x="2757729" y="3888983"/>
              <a:ext cx="17460" cy="9429"/>
            </a:xfrm>
            <a:custGeom>
              <a:avLst/>
              <a:gdLst>
                <a:gd name="T0" fmla="*/ 2147483647 w 10"/>
                <a:gd name="T1" fmla="*/ 2147483647 h 5"/>
                <a:gd name="T2" fmla="*/ 2147483647 w 10"/>
                <a:gd name="T3" fmla="*/ 2147483647 h 5"/>
                <a:gd name="T4" fmla="*/ 2147483647 w 10"/>
                <a:gd name="T5" fmla="*/ 2147483647 h 5"/>
                <a:gd name="T6" fmla="*/ 2147483647 w 10"/>
                <a:gd name="T7" fmla="*/ 2147483647 h 5"/>
                <a:gd name="T8" fmla="*/ 2147483647 w 10"/>
                <a:gd name="T9" fmla="*/ 2147483647 h 5"/>
                <a:gd name="T10" fmla="*/ 2147483647 w 10"/>
                <a:gd name="T11" fmla="*/ 2147483647 h 5"/>
                <a:gd name="T12" fmla="*/ 0 60000 65536"/>
                <a:gd name="T13" fmla="*/ 0 60000 65536"/>
                <a:gd name="T14" fmla="*/ 0 60000 65536"/>
                <a:gd name="T15" fmla="*/ 0 60000 65536"/>
                <a:gd name="T16" fmla="*/ 0 60000 65536"/>
                <a:gd name="T17" fmla="*/ 0 60000 65536"/>
                <a:gd name="T18" fmla="*/ 0 w 10"/>
                <a:gd name="T19" fmla="*/ 0 h 5"/>
                <a:gd name="T20" fmla="*/ 10 w 10"/>
                <a:gd name="T21" fmla="*/ 5 h 5"/>
              </a:gdLst>
              <a:ahLst/>
              <a:cxnLst>
                <a:cxn ang="T12">
                  <a:pos x="T0" y="T1"/>
                </a:cxn>
                <a:cxn ang="T13">
                  <a:pos x="T2" y="T3"/>
                </a:cxn>
                <a:cxn ang="T14">
                  <a:pos x="T4" y="T5"/>
                </a:cxn>
                <a:cxn ang="T15">
                  <a:pos x="T6" y="T7"/>
                </a:cxn>
                <a:cxn ang="T16">
                  <a:pos x="T8" y="T9"/>
                </a:cxn>
                <a:cxn ang="T17">
                  <a:pos x="T10" y="T11"/>
                </a:cxn>
              </a:cxnLst>
              <a:rect l="T18" t="T19" r="T20" b="T21"/>
              <a:pathLst>
                <a:path w="10" h="5">
                  <a:moveTo>
                    <a:pt x="3" y="1"/>
                  </a:moveTo>
                  <a:cubicBezTo>
                    <a:pt x="2" y="1"/>
                    <a:pt x="0" y="3"/>
                    <a:pt x="1" y="4"/>
                  </a:cubicBezTo>
                  <a:cubicBezTo>
                    <a:pt x="3" y="5"/>
                    <a:pt x="6" y="5"/>
                    <a:pt x="8" y="4"/>
                  </a:cubicBezTo>
                  <a:cubicBezTo>
                    <a:pt x="9" y="4"/>
                    <a:pt x="10" y="2"/>
                    <a:pt x="9" y="1"/>
                  </a:cubicBezTo>
                  <a:cubicBezTo>
                    <a:pt x="8" y="0"/>
                    <a:pt x="7" y="1"/>
                    <a:pt x="5" y="1"/>
                  </a:cubicBezTo>
                  <a:cubicBezTo>
                    <a:pt x="4" y="1"/>
                    <a:pt x="3" y="0"/>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67" name="Freeform 1024"/>
            <p:cNvSpPr>
              <a:spLocks noChangeAspect="1"/>
            </p:cNvSpPr>
            <p:nvPr/>
          </p:nvSpPr>
          <p:spPr bwMode="auto">
            <a:xfrm>
              <a:off x="2816460" y="3898411"/>
              <a:ext cx="19048" cy="20429"/>
            </a:xfrm>
            <a:custGeom>
              <a:avLst/>
              <a:gdLst>
                <a:gd name="T0" fmla="*/ 2147483647 w 11"/>
                <a:gd name="T1" fmla="*/ 2147483647 h 11"/>
                <a:gd name="T2" fmla="*/ 2147483647 w 11"/>
                <a:gd name="T3" fmla="*/ 2147483647 h 11"/>
                <a:gd name="T4" fmla="*/ 2147483647 w 11"/>
                <a:gd name="T5" fmla="*/ 2147483647 h 11"/>
                <a:gd name="T6" fmla="*/ 0 w 11"/>
                <a:gd name="T7" fmla="*/ 2147483647 h 11"/>
                <a:gd name="T8" fmla="*/ 2147483647 w 11"/>
                <a:gd name="T9" fmla="*/ 2147483647 h 11"/>
                <a:gd name="T10" fmla="*/ 2147483647 w 11"/>
                <a:gd name="T11" fmla="*/ 2147483647 h 11"/>
                <a:gd name="T12" fmla="*/ 2147483647 w 11"/>
                <a:gd name="T13" fmla="*/ 2147483647 h 11"/>
                <a:gd name="T14" fmla="*/ 2147483647 w 11"/>
                <a:gd name="T15" fmla="*/ 2147483647 h 11"/>
                <a:gd name="T16" fmla="*/ 2147483647 w 11"/>
                <a:gd name="T17" fmla="*/ 0 h 11"/>
                <a:gd name="T18" fmla="*/ 2147483647 w 11"/>
                <a:gd name="T19" fmla="*/ 2147483647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1"/>
                <a:gd name="T32" fmla="*/ 11 w 11"/>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1">
                  <a:moveTo>
                    <a:pt x="5" y="1"/>
                  </a:moveTo>
                  <a:cubicBezTo>
                    <a:pt x="4" y="1"/>
                    <a:pt x="4" y="3"/>
                    <a:pt x="4" y="4"/>
                  </a:cubicBezTo>
                  <a:cubicBezTo>
                    <a:pt x="5" y="5"/>
                    <a:pt x="6" y="7"/>
                    <a:pt x="5" y="7"/>
                  </a:cubicBezTo>
                  <a:cubicBezTo>
                    <a:pt x="4" y="9"/>
                    <a:pt x="2" y="8"/>
                    <a:pt x="0" y="9"/>
                  </a:cubicBezTo>
                  <a:cubicBezTo>
                    <a:pt x="0" y="9"/>
                    <a:pt x="0" y="10"/>
                    <a:pt x="1" y="10"/>
                  </a:cubicBezTo>
                  <a:cubicBezTo>
                    <a:pt x="3" y="11"/>
                    <a:pt x="6" y="10"/>
                    <a:pt x="9" y="9"/>
                  </a:cubicBezTo>
                  <a:cubicBezTo>
                    <a:pt x="9" y="9"/>
                    <a:pt x="11" y="9"/>
                    <a:pt x="11" y="8"/>
                  </a:cubicBezTo>
                  <a:cubicBezTo>
                    <a:pt x="11" y="6"/>
                    <a:pt x="11" y="4"/>
                    <a:pt x="11" y="2"/>
                  </a:cubicBezTo>
                  <a:cubicBezTo>
                    <a:pt x="11" y="2"/>
                    <a:pt x="11" y="1"/>
                    <a:pt x="11" y="0"/>
                  </a:cubicBezTo>
                  <a:cubicBezTo>
                    <a:pt x="9" y="0"/>
                    <a:pt x="6" y="0"/>
                    <a:pt x="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68" name="Freeform 1025"/>
            <p:cNvSpPr>
              <a:spLocks noChangeAspect="1"/>
            </p:cNvSpPr>
            <p:nvPr/>
          </p:nvSpPr>
          <p:spPr bwMode="auto">
            <a:xfrm>
              <a:off x="2705345" y="3676841"/>
              <a:ext cx="42859" cy="17285"/>
            </a:xfrm>
            <a:custGeom>
              <a:avLst/>
              <a:gdLst>
                <a:gd name="T0" fmla="*/ 1 w 24"/>
                <a:gd name="T1" fmla="*/ 1 h 9"/>
                <a:gd name="T2" fmla="*/ 0 w 24"/>
                <a:gd name="T3" fmla="*/ 4 h 9"/>
                <a:gd name="T4" fmla="*/ 2 w 24"/>
                <a:gd name="T5" fmla="*/ 8 h 9"/>
                <a:gd name="T6" fmla="*/ 10 w 24"/>
                <a:gd name="T7" fmla="*/ 8 h 9"/>
                <a:gd name="T8" fmla="*/ 18 w 24"/>
                <a:gd name="T9" fmla="*/ 8 h 9"/>
                <a:gd name="T10" fmla="*/ 23 w 24"/>
                <a:gd name="T11" fmla="*/ 3 h 9"/>
                <a:gd name="T12" fmla="*/ 16 w 24"/>
                <a:gd name="T13" fmla="*/ 2 h 9"/>
                <a:gd name="T14" fmla="*/ 7 w 24"/>
                <a:gd name="T15" fmla="*/ 1 h 9"/>
                <a:gd name="T16" fmla="*/ 1 w 24"/>
                <a:gd name="T17" fmla="*/ 1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9"/>
                <a:gd name="T29" fmla="*/ 24 w 24"/>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9">
                  <a:moveTo>
                    <a:pt x="1" y="1"/>
                  </a:moveTo>
                  <a:cubicBezTo>
                    <a:pt x="0" y="1"/>
                    <a:pt x="0" y="3"/>
                    <a:pt x="0" y="4"/>
                  </a:cubicBezTo>
                  <a:cubicBezTo>
                    <a:pt x="0" y="6"/>
                    <a:pt x="1" y="8"/>
                    <a:pt x="2" y="8"/>
                  </a:cubicBezTo>
                  <a:cubicBezTo>
                    <a:pt x="5" y="9"/>
                    <a:pt x="7" y="8"/>
                    <a:pt x="10" y="8"/>
                  </a:cubicBezTo>
                  <a:cubicBezTo>
                    <a:pt x="13" y="8"/>
                    <a:pt x="16" y="9"/>
                    <a:pt x="18" y="8"/>
                  </a:cubicBezTo>
                  <a:cubicBezTo>
                    <a:pt x="20" y="7"/>
                    <a:pt x="24" y="5"/>
                    <a:pt x="23" y="3"/>
                  </a:cubicBezTo>
                  <a:cubicBezTo>
                    <a:pt x="22" y="1"/>
                    <a:pt x="18" y="2"/>
                    <a:pt x="16" y="2"/>
                  </a:cubicBezTo>
                  <a:cubicBezTo>
                    <a:pt x="13" y="1"/>
                    <a:pt x="10" y="1"/>
                    <a:pt x="7" y="1"/>
                  </a:cubicBezTo>
                  <a:cubicBezTo>
                    <a:pt x="5" y="0"/>
                    <a:pt x="3"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69" name="Freeform 1026"/>
            <p:cNvSpPr>
              <a:spLocks noChangeAspect="1"/>
            </p:cNvSpPr>
            <p:nvPr/>
          </p:nvSpPr>
          <p:spPr bwMode="auto">
            <a:xfrm>
              <a:off x="2562483" y="3602984"/>
              <a:ext cx="19048" cy="15714"/>
            </a:xfrm>
            <a:custGeom>
              <a:avLst/>
              <a:gdLst>
                <a:gd name="T0" fmla="*/ 2147483647 w 11"/>
                <a:gd name="T1" fmla="*/ 2147483647 h 7"/>
                <a:gd name="T2" fmla="*/ 2147483647 w 11"/>
                <a:gd name="T3" fmla="*/ 0 h 7"/>
                <a:gd name="T4" fmla="*/ 2147483647 w 11"/>
                <a:gd name="T5" fmla="*/ 2147483647 h 7"/>
                <a:gd name="T6" fmla="*/ 2147483647 w 11"/>
                <a:gd name="T7" fmla="*/ 2147483647 h 7"/>
                <a:gd name="T8" fmla="*/ 2147483647 w 11"/>
                <a:gd name="T9" fmla="*/ 2147483647 h 7"/>
                <a:gd name="T10" fmla="*/ 0 w 11"/>
                <a:gd name="T11" fmla="*/ 2147483647 h 7"/>
                <a:gd name="T12" fmla="*/ 2147483647 w 11"/>
                <a:gd name="T13" fmla="*/ 2147483647 h 7"/>
                <a:gd name="T14" fmla="*/ 2147483647 w 11"/>
                <a:gd name="T15" fmla="*/ 2147483647 h 7"/>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7"/>
                <a:gd name="T26" fmla="*/ 11 w 11"/>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7">
                  <a:moveTo>
                    <a:pt x="7" y="3"/>
                  </a:moveTo>
                  <a:cubicBezTo>
                    <a:pt x="8" y="2"/>
                    <a:pt x="9" y="0"/>
                    <a:pt x="10" y="0"/>
                  </a:cubicBezTo>
                  <a:cubicBezTo>
                    <a:pt x="11" y="0"/>
                    <a:pt x="10" y="2"/>
                    <a:pt x="10" y="3"/>
                  </a:cubicBezTo>
                  <a:cubicBezTo>
                    <a:pt x="9" y="4"/>
                    <a:pt x="9" y="6"/>
                    <a:pt x="8" y="6"/>
                  </a:cubicBezTo>
                  <a:cubicBezTo>
                    <a:pt x="6" y="7"/>
                    <a:pt x="4" y="7"/>
                    <a:pt x="2" y="6"/>
                  </a:cubicBezTo>
                  <a:cubicBezTo>
                    <a:pt x="1" y="6"/>
                    <a:pt x="0" y="5"/>
                    <a:pt x="0" y="5"/>
                  </a:cubicBezTo>
                  <a:cubicBezTo>
                    <a:pt x="1" y="3"/>
                    <a:pt x="2" y="2"/>
                    <a:pt x="3" y="2"/>
                  </a:cubicBezTo>
                  <a:cubicBezTo>
                    <a:pt x="5" y="2"/>
                    <a:pt x="6" y="3"/>
                    <a:pt x="7"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70" name="Freeform 1027"/>
            <p:cNvSpPr>
              <a:spLocks noChangeAspect="1"/>
            </p:cNvSpPr>
            <p:nvPr/>
          </p:nvSpPr>
          <p:spPr bwMode="auto">
            <a:xfrm>
              <a:off x="2543435" y="3642270"/>
              <a:ext cx="66669" cy="48714"/>
            </a:xfrm>
            <a:custGeom>
              <a:avLst/>
              <a:gdLst>
                <a:gd name="T0" fmla="*/ 2147483647 w 39"/>
                <a:gd name="T1" fmla="*/ 2147483647 h 26"/>
                <a:gd name="T2" fmla="*/ 2147483647 w 39"/>
                <a:gd name="T3" fmla="*/ 2147483647 h 26"/>
                <a:gd name="T4" fmla="*/ 2147483647 w 39"/>
                <a:gd name="T5" fmla="*/ 2147483647 h 26"/>
                <a:gd name="T6" fmla="*/ 2147483647 w 39"/>
                <a:gd name="T7" fmla="*/ 2147483647 h 26"/>
                <a:gd name="T8" fmla="*/ 2147483647 w 39"/>
                <a:gd name="T9" fmla="*/ 2147483647 h 26"/>
                <a:gd name="T10" fmla="*/ 2147483647 w 39"/>
                <a:gd name="T11" fmla="*/ 2147483647 h 26"/>
                <a:gd name="T12" fmla="*/ 2147483647 w 39"/>
                <a:gd name="T13" fmla="*/ 2147483647 h 26"/>
                <a:gd name="T14" fmla="*/ 2147483647 w 39"/>
                <a:gd name="T15" fmla="*/ 2147483647 h 26"/>
                <a:gd name="T16" fmla="*/ 2147483647 w 39"/>
                <a:gd name="T17" fmla="*/ 2147483647 h 26"/>
                <a:gd name="T18" fmla="*/ 2147483647 w 39"/>
                <a:gd name="T19" fmla="*/ 2147483647 h 26"/>
                <a:gd name="T20" fmla="*/ 2147483647 w 39"/>
                <a:gd name="T21" fmla="*/ 2147483647 h 26"/>
                <a:gd name="T22" fmla="*/ 2147483647 w 39"/>
                <a:gd name="T23" fmla="*/ 2147483647 h 26"/>
                <a:gd name="T24" fmla="*/ 2147483647 w 39"/>
                <a:gd name="T25" fmla="*/ 2147483647 h 26"/>
                <a:gd name="T26" fmla="*/ 2147483647 w 39"/>
                <a:gd name="T27" fmla="*/ 2147483647 h 26"/>
                <a:gd name="T28" fmla="*/ 2147483647 w 39"/>
                <a:gd name="T29" fmla="*/ 2147483647 h 26"/>
                <a:gd name="T30" fmla="*/ 2147483647 w 39"/>
                <a:gd name="T31" fmla="*/ 2147483647 h 26"/>
                <a:gd name="T32" fmla="*/ 2147483647 w 39"/>
                <a:gd name="T33" fmla="*/ 2147483647 h 26"/>
                <a:gd name="T34" fmla="*/ 2147483647 w 39"/>
                <a:gd name="T35" fmla="*/ 2147483647 h 26"/>
                <a:gd name="T36" fmla="*/ 0 w 39"/>
                <a:gd name="T37" fmla="*/ 2147483647 h 26"/>
                <a:gd name="T38" fmla="*/ 2147483647 w 39"/>
                <a:gd name="T39" fmla="*/ 2147483647 h 26"/>
                <a:gd name="T40" fmla="*/ 2147483647 w 39"/>
                <a:gd name="T41" fmla="*/ 2147483647 h 26"/>
                <a:gd name="T42" fmla="*/ 2147483647 w 39"/>
                <a:gd name="T43" fmla="*/ 2147483647 h 26"/>
                <a:gd name="T44" fmla="*/ 2147483647 w 39"/>
                <a:gd name="T45" fmla="*/ 2147483647 h 26"/>
                <a:gd name="T46" fmla="*/ 2147483647 w 39"/>
                <a:gd name="T47" fmla="*/ 2147483647 h 26"/>
                <a:gd name="T48" fmla="*/ 2147483647 w 39"/>
                <a:gd name="T49" fmla="*/ 2147483647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
                <a:gd name="T76" fmla="*/ 0 h 26"/>
                <a:gd name="T77" fmla="*/ 39 w 39"/>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 h="26">
                  <a:moveTo>
                    <a:pt x="37" y="26"/>
                  </a:moveTo>
                  <a:cubicBezTo>
                    <a:pt x="37" y="26"/>
                    <a:pt x="38" y="25"/>
                    <a:pt x="38" y="24"/>
                  </a:cubicBezTo>
                  <a:cubicBezTo>
                    <a:pt x="37" y="22"/>
                    <a:pt x="34" y="21"/>
                    <a:pt x="33" y="19"/>
                  </a:cubicBezTo>
                  <a:cubicBezTo>
                    <a:pt x="33" y="18"/>
                    <a:pt x="36" y="17"/>
                    <a:pt x="37" y="15"/>
                  </a:cubicBezTo>
                  <a:cubicBezTo>
                    <a:pt x="37" y="14"/>
                    <a:pt x="36" y="13"/>
                    <a:pt x="36" y="12"/>
                  </a:cubicBezTo>
                  <a:cubicBezTo>
                    <a:pt x="37" y="11"/>
                    <a:pt x="38" y="11"/>
                    <a:pt x="38" y="9"/>
                  </a:cubicBezTo>
                  <a:cubicBezTo>
                    <a:pt x="39" y="7"/>
                    <a:pt x="38" y="5"/>
                    <a:pt x="37" y="2"/>
                  </a:cubicBezTo>
                  <a:cubicBezTo>
                    <a:pt x="35" y="3"/>
                    <a:pt x="33" y="4"/>
                    <a:pt x="31" y="3"/>
                  </a:cubicBezTo>
                  <a:cubicBezTo>
                    <a:pt x="30" y="3"/>
                    <a:pt x="29" y="1"/>
                    <a:pt x="27" y="1"/>
                  </a:cubicBezTo>
                  <a:cubicBezTo>
                    <a:pt x="24" y="0"/>
                    <a:pt x="21" y="0"/>
                    <a:pt x="18" y="1"/>
                  </a:cubicBezTo>
                  <a:cubicBezTo>
                    <a:pt x="17" y="2"/>
                    <a:pt x="15" y="4"/>
                    <a:pt x="15" y="5"/>
                  </a:cubicBezTo>
                  <a:cubicBezTo>
                    <a:pt x="14" y="6"/>
                    <a:pt x="16" y="7"/>
                    <a:pt x="16" y="7"/>
                  </a:cubicBezTo>
                  <a:cubicBezTo>
                    <a:pt x="18" y="7"/>
                    <a:pt x="20" y="6"/>
                    <a:pt x="22" y="7"/>
                  </a:cubicBezTo>
                  <a:cubicBezTo>
                    <a:pt x="23" y="9"/>
                    <a:pt x="22" y="12"/>
                    <a:pt x="23" y="14"/>
                  </a:cubicBezTo>
                  <a:cubicBezTo>
                    <a:pt x="25" y="16"/>
                    <a:pt x="29" y="16"/>
                    <a:pt x="29" y="19"/>
                  </a:cubicBezTo>
                  <a:cubicBezTo>
                    <a:pt x="29" y="20"/>
                    <a:pt x="25" y="19"/>
                    <a:pt x="24" y="19"/>
                  </a:cubicBezTo>
                  <a:cubicBezTo>
                    <a:pt x="19" y="19"/>
                    <a:pt x="14" y="19"/>
                    <a:pt x="9" y="18"/>
                  </a:cubicBezTo>
                  <a:cubicBezTo>
                    <a:pt x="7" y="18"/>
                    <a:pt x="6" y="16"/>
                    <a:pt x="4" y="17"/>
                  </a:cubicBezTo>
                  <a:cubicBezTo>
                    <a:pt x="2" y="17"/>
                    <a:pt x="0" y="19"/>
                    <a:pt x="0" y="20"/>
                  </a:cubicBezTo>
                  <a:cubicBezTo>
                    <a:pt x="0" y="22"/>
                    <a:pt x="3" y="23"/>
                    <a:pt x="4" y="23"/>
                  </a:cubicBezTo>
                  <a:cubicBezTo>
                    <a:pt x="6" y="24"/>
                    <a:pt x="8" y="25"/>
                    <a:pt x="10" y="25"/>
                  </a:cubicBezTo>
                  <a:cubicBezTo>
                    <a:pt x="13" y="25"/>
                    <a:pt x="16" y="24"/>
                    <a:pt x="19" y="23"/>
                  </a:cubicBezTo>
                  <a:cubicBezTo>
                    <a:pt x="21" y="23"/>
                    <a:pt x="23" y="24"/>
                    <a:pt x="25" y="24"/>
                  </a:cubicBezTo>
                  <a:cubicBezTo>
                    <a:pt x="27" y="24"/>
                    <a:pt x="29" y="22"/>
                    <a:pt x="31" y="23"/>
                  </a:cubicBezTo>
                  <a:cubicBezTo>
                    <a:pt x="33" y="24"/>
                    <a:pt x="34" y="25"/>
                    <a:pt x="37" y="26"/>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71" name="Freeform 1028"/>
            <p:cNvSpPr>
              <a:spLocks noChangeAspect="1"/>
            </p:cNvSpPr>
            <p:nvPr/>
          </p:nvSpPr>
          <p:spPr bwMode="auto">
            <a:xfrm>
              <a:off x="2454543" y="3679984"/>
              <a:ext cx="50795" cy="23571"/>
            </a:xfrm>
            <a:custGeom>
              <a:avLst/>
              <a:gdLst>
                <a:gd name="T0" fmla="*/ 19 w 29"/>
                <a:gd name="T1" fmla="*/ 1 h 12"/>
                <a:gd name="T2" fmla="*/ 28 w 29"/>
                <a:gd name="T3" fmla="*/ 7 h 12"/>
                <a:gd name="T4" fmla="*/ 28 w 29"/>
                <a:gd name="T5" fmla="*/ 10 h 12"/>
                <a:gd name="T6" fmla="*/ 20 w 29"/>
                <a:gd name="T7" fmla="*/ 9 h 12"/>
                <a:gd name="T8" fmla="*/ 16 w 29"/>
                <a:gd name="T9" fmla="*/ 12 h 12"/>
                <a:gd name="T10" fmla="*/ 6 w 29"/>
                <a:gd name="T11" fmla="*/ 7 h 12"/>
                <a:gd name="T12" fmla="*/ 0 w 29"/>
                <a:gd name="T13" fmla="*/ 4 h 12"/>
                <a:gd name="T14" fmla="*/ 4 w 29"/>
                <a:gd name="T15" fmla="*/ 0 h 12"/>
                <a:gd name="T16" fmla="*/ 15 w 29"/>
                <a:gd name="T17" fmla="*/ 1 h 12"/>
                <a:gd name="T18" fmla="*/ 19 w 29"/>
                <a:gd name="T19" fmla="*/ 1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
                <a:gd name="T31" fmla="*/ 0 h 12"/>
                <a:gd name="T32" fmla="*/ 29 w 29"/>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 h="12">
                  <a:moveTo>
                    <a:pt x="19" y="1"/>
                  </a:moveTo>
                  <a:cubicBezTo>
                    <a:pt x="22" y="2"/>
                    <a:pt x="25" y="4"/>
                    <a:pt x="28" y="7"/>
                  </a:cubicBezTo>
                  <a:cubicBezTo>
                    <a:pt x="29" y="7"/>
                    <a:pt x="29" y="10"/>
                    <a:pt x="28" y="10"/>
                  </a:cubicBezTo>
                  <a:cubicBezTo>
                    <a:pt x="25" y="11"/>
                    <a:pt x="22" y="8"/>
                    <a:pt x="20" y="9"/>
                  </a:cubicBezTo>
                  <a:cubicBezTo>
                    <a:pt x="18" y="9"/>
                    <a:pt x="18" y="12"/>
                    <a:pt x="16" y="12"/>
                  </a:cubicBezTo>
                  <a:cubicBezTo>
                    <a:pt x="12" y="11"/>
                    <a:pt x="9" y="8"/>
                    <a:pt x="6" y="7"/>
                  </a:cubicBezTo>
                  <a:cubicBezTo>
                    <a:pt x="4" y="6"/>
                    <a:pt x="1" y="6"/>
                    <a:pt x="0" y="4"/>
                  </a:cubicBezTo>
                  <a:cubicBezTo>
                    <a:pt x="0" y="2"/>
                    <a:pt x="3" y="1"/>
                    <a:pt x="4" y="0"/>
                  </a:cubicBezTo>
                  <a:cubicBezTo>
                    <a:pt x="8" y="0"/>
                    <a:pt x="12" y="1"/>
                    <a:pt x="15" y="1"/>
                  </a:cubicBezTo>
                  <a:cubicBezTo>
                    <a:pt x="17" y="1"/>
                    <a:pt x="18" y="0"/>
                    <a:pt x="19"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72" name="Freeform 1029"/>
            <p:cNvSpPr>
              <a:spLocks noChangeAspect="1"/>
            </p:cNvSpPr>
            <p:nvPr/>
          </p:nvSpPr>
          <p:spPr bwMode="auto">
            <a:xfrm>
              <a:off x="2319618" y="3547985"/>
              <a:ext cx="236516" cy="100571"/>
            </a:xfrm>
            <a:custGeom>
              <a:avLst/>
              <a:gdLst>
                <a:gd name="T0" fmla="*/ 129 w 134"/>
                <a:gd name="T1" fmla="*/ 43 h 52"/>
                <a:gd name="T2" fmla="*/ 133 w 134"/>
                <a:gd name="T3" fmla="*/ 45 h 52"/>
                <a:gd name="T4" fmla="*/ 125 w 134"/>
                <a:gd name="T5" fmla="*/ 48 h 52"/>
                <a:gd name="T6" fmla="*/ 115 w 134"/>
                <a:gd name="T7" fmla="*/ 51 h 52"/>
                <a:gd name="T8" fmla="*/ 100 w 134"/>
                <a:gd name="T9" fmla="*/ 50 h 52"/>
                <a:gd name="T10" fmla="*/ 96 w 134"/>
                <a:gd name="T11" fmla="*/ 52 h 52"/>
                <a:gd name="T12" fmla="*/ 87 w 134"/>
                <a:gd name="T13" fmla="*/ 51 h 52"/>
                <a:gd name="T14" fmla="*/ 88 w 134"/>
                <a:gd name="T15" fmla="*/ 49 h 52"/>
                <a:gd name="T16" fmla="*/ 95 w 134"/>
                <a:gd name="T17" fmla="*/ 43 h 52"/>
                <a:gd name="T18" fmla="*/ 93 w 134"/>
                <a:gd name="T19" fmla="*/ 40 h 52"/>
                <a:gd name="T20" fmla="*/ 84 w 134"/>
                <a:gd name="T21" fmla="*/ 39 h 52"/>
                <a:gd name="T22" fmla="*/ 78 w 134"/>
                <a:gd name="T23" fmla="*/ 34 h 52"/>
                <a:gd name="T24" fmla="*/ 77 w 134"/>
                <a:gd name="T25" fmla="*/ 25 h 52"/>
                <a:gd name="T26" fmla="*/ 69 w 134"/>
                <a:gd name="T27" fmla="*/ 25 h 52"/>
                <a:gd name="T28" fmla="*/ 59 w 134"/>
                <a:gd name="T29" fmla="*/ 22 h 52"/>
                <a:gd name="T30" fmla="*/ 55 w 134"/>
                <a:gd name="T31" fmla="*/ 17 h 52"/>
                <a:gd name="T32" fmla="*/ 48 w 134"/>
                <a:gd name="T33" fmla="*/ 18 h 52"/>
                <a:gd name="T34" fmla="*/ 42 w 134"/>
                <a:gd name="T35" fmla="*/ 16 h 52"/>
                <a:gd name="T36" fmla="*/ 34 w 134"/>
                <a:gd name="T37" fmla="*/ 15 h 52"/>
                <a:gd name="T38" fmla="*/ 36 w 134"/>
                <a:gd name="T39" fmla="*/ 13 h 52"/>
                <a:gd name="T40" fmla="*/ 39 w 134"/>
                <a:gd name="T41" fmla="*/ 11 h 52"/>
                <a:gd name="T42" fmla="*/ 30 w 134"/>
                <a:gd name="T43" fmla="*/ 8 h 52"/>
                <a:gd name="T44" fmla="*/ 20 w 134"/>
                <a:gd name="T45" fmla="*/ 12 h 52"/>
                <a:gd name="T46" fmla="*/ 12 w 134"/>
                <a:gd name="T47" fmla="*/ 17 h 52"/>
                <a:gd name="T48" fmla="*/ 6 w 134"/>
                <a:gd name="T49" fmla="*/ 22 h 52"/>
                <a:gd name="T50" fmla="*/ 0 w 134"/>
                <a:gd name="T51" fmla="*/ 20 h 52"/>
                <a:gd name="T52" fmla="*/ 5 w 134"/>
                <a:gd name="T53" fmla="*/ 17 h 52"/>
                <a:gd name="T54" fmla="*/ 8 w 134"/>
                <a:gd name="T55" fmla="*/ 10 h 52"/>
                <a:gd name="T56" fmla="*/ 20 w 134"/>
                <a:gd name="T57" fmla="*/ 4 h 52"/>
                <a:gd name="T58" fmla="*/ 34 w 134"/>
                <a:gd name="T59" fmla="*/ 0 h 52"/>
                <a:gd name="T60" fmla="*/ 46 w 134"/>
                <a:gd name="T61" fmla="*/ 2 h 52"/>
                <a:gd name="T62" fmla="*/ 54 w 134"/>
                <a:gd name="T63" fmla="*/ 3 h 52"/>
                <a:gd name="T64" fmla="*/ 57 w 134"/>
                <a:gd name="T65" fmla="*/ 5 h 52"/>
                <a:gd name="T66" fmla="*/ 63 w 134"/>
                <a:gd name="T67" fmla="*/ 6 h 52"/>
                <a:gd name="T68" fmla="*/ 68 w 134"/>
                <a:gd name="T69" fmla="*/ 13 h 52"/>
                <a:gd name="T70" fmla="*/ 80 w 134"/>
                <a:gd name="T71" fmla="*/ 14 h 52"/>
                <a:gd name="T72" fmla="*/ 85 w 134"/>
                <a:gd name="T73" fmla="*/ 21 h 52"/>
                <a:gd name="T74" fmla="*/ 87 w 134"/>
                <a:gd name="T75" fmla="*/ 20 h 52"/>
                <a:gd name="T76" fmla="*/ 82 w 134"/>
                <a:gd name="T77" fmla="*/ 14 h 52"/>
                <a:gd name="T78" fmla="*/ 84 w 134"/>
                <a:gd name="T79" fmla="*/ 13 h 52"/>
                <a:gd name="T80" fmla="*/ 91 w 134"/>
                <a:gd name="T81" fmla="*/ 20 h 52"/>
                <a:gd name="T82" fmla="*/ 91 w 134"/>
                <a:gd name="T83" fmla="*/ 23 h 52"/>
                <a:gd name="T84" fmla="*/ 97 w 134"/>
                <a:gd name="T85" fmla="*/ 24 h 52"/>
                <a:gd name="T86" fmla="*/ 106 w 134"/>
                <a:gd name="T87" fmla="*/ 29 h 52"/>
                <a:gd name="T88" fmla="*/ 109 w 134"/>
                <a:gd name="T89" fmla="*/ 33 h 52"/>
                <a:gd name="T90" fmla="*/ 116 w 134"/>
                <a:gd name="T91" fmla="*/ 34 h 52"/>
                <a:gd name="T92" fmla="*/ 112 w 134"/>
                <a:gd name="T93" fmla="*/ 39 h 52"/>
                <a:gd name="T94" fmla="*/ 121 w 134"/>
                <a:gd name="T95" fmla="*/ 38 h 52"/>
                <a:gd name="T96" fmla="*/ 128 w 134"/>
                <a:gd name="T97" fmla="*/ 40 h 52"/>
                <a:gd name="T98" fmla="*/ 129 w 134"/>
                <a:gd name="T99" fmla="*/ 43 h 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4"/>
                <a:gd name="T151" fmla="*/ 0 h 52"/>
                <a:gd name="T152" fmla="*/ 134 w 134"/>
                <a:gd name="T153" fmla="*/ 52 h 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4" h="52">
                  <a:moveTo>
                    <a:pt x="129" y="43"/>
                  </a:moveTo>
                  <a:cubicBezTo>
                    <a:pt x="130" y="44"/>
                    <a:pt x="134" y="44"/>
                    <a:pt x="133" y="45"/>
                  </a:cubicBezTo>
                  <a:cubicBezTo>
                    <a:pt x="131" y="47"/>
                    <a:pt x="127" y="47"/>
                    <a:pt x="125" y="48"/>
                  </a:cubicBezTo>
                  <a:cubicBezTo>
                    <a:pt x="122" y="49"/>
                    <a:pt x="119" y="51"/>
                    <a:pt x="115" y="51"/>
                  </a:cubicBezTo>
                  <a:cubicBezTo>
                    <a:pt x="110" y="51"/>
                    <a:pt x="105" y="50"/>
                    <a:pt x="100" y="50"/>
                  </a:cubicBezTo>
                  <a:cubicBezTo>
                    <a:pt x="99" y="50"/>
                    <a:pt x="97" y="52"/>
                    <a:pt x="96" y="52"/>
                  </a:cubicBezTo>
                  <a:cubicBezTo>
                    <a:pt x="93" y="52"/>
                    <a:pt x="90" y="52"/>
                    <a:pt x="87" y="51"/>
                  </a:cubicBezTo>
                  <a:cubicBezTo>
                    <a:pt x="87" y="51"/>
                    <a:pt x="88" y="50"/>
                    <a:pt x="88" y="49"/>
                  </a:cubicBezTo>
                  <a:cubicBezTo>
                    <a:pt x="90" y="47"/>
                    <a:pt x="94" y="46"/>
                    <a:pt x="95" y="43"/>
                  </a:cubicBezTo>
                  <a:cubicBezTo>
                    <a:pt x="95" y="42"/>
                    <a:pt x="94" y="41"/>
                    <a:pt x="93" y="40"/>
                  </a:cubicBezTo>
                  <a:cubicBezTo>
                    <a:pt x="90" y="39"/>
                    <a:pt x="87" y="40"/>
                    <a:pt x="84" y="39"/>
                  </a:cubicBezTo>
                  <a:cubicBezTo>
                    <a:pt x="82" y="38"/>
                    <a:pt x="79" y="36"/>
                    <a:pt x="78" y="34"/>
                  </a:cubicBezTo>
                  <a:cubicBezTo>
                    <a:pt x="77" y="31"/>
                    <a:pt x="79" y="28"/>
                    <a:pt x="77" y="25"/>
                  </a:cubicBezTo>
                  <a:cubicBezTo>
                    <a:pt x="76" y="23"/>
                    <a:pt x="72" y="25"/>
                    <a:pt x="69" y="25"/>
                  </a:cubicBezTo>
                  <a:cubicBezTo>
                    <a:pt x="66" y="24"/>
                    <a:pt x="62" y="24"/>
                    <a:pt x="59" y="22"/>
                  </a:cubicBezTo>
                  <a:cubicBezTo>
                    <a:pt x="57" y="21"/>
                    <a:pt x="57" y="18"/>
                    <a:pt x="55" y="17"/>
                  </a:cubicBezTo>
                  <a:cubicBezTo>
                    <a:pt x="53" y="17"/>
                    <a:pt x="50" y="18"/>
                    <a:pt x="48" y="18"/>
                  </a:cubicBezTo>
                  <a:cubicBezTo>
                    <a:pt x="46" y="18"/>
                    <a:pt x="44" y="16"/>
                    <a:pt x="42" y="16"/>
                  </a:cubicBezTo>
                  <a:cubicBezTo>
                    <a:pt x="40" y="15"/>
                    <a:pt x="36" y="16"/>
                    <a:pt x="34" y="15"/>
                  </a:cubicBezTo>
                  <a:cubicBezTo>
                    <a:pt x="33" y="15"/>
                    <a:pt x="35" y="14"/>
                    <a:pt x="36" y="13"/>
                  </a:cubicBezTo>
                  <a:cubicBezTo>
                    <a:pt x="37" y="12"/>
                    <a:pt x="40" y="12"/>
                    <a:pt x="39" y="11"/>
                  </a:cubicBezTo>
                  <a:cubicBezTo>
                    <a:pt x="37" y="9"/>
                    <a:pt x="33" y="8"/>
                    <a:pt x="30" y="8"/>
                  </a:cubicBezTo>
                  <a:cubicBezTo>
                    <a:pt x="27" y="9"/>
                    <a:pt x="24" y="11"/>
                    <a:pt x="20" y="12"/>
                  </a:cubicBezTo>
                  <a:cubicBezTo>
                    <a:pt x="17" y="14"/>
                    <a:pt x="14" y="15"/>
                    <a:pt x="12" y="17"/>
                  </a:cubicBezTo>
                  <a:cubicBezTo>
                    <a:pt x="9" y="18"/>
                    <a:pt x="8" y="22"/>
                    <a:pt x="6" y="22"/>
                  </a:cubicBezTo>
                  <a:cubicBezTo>
                    <a:pt x="4" y="23"/>
                    <a:pt x="1" y="22"/>
                    <a:pt x="0" y="20"/>
                  </a:cubicBezTo>
                  <a:cubicBezTo>
                    <a:pt x="0" y="19"/>
                    <a:pt x="4" y="19"/>
                    <a:pt x="5" y="17"/>
                  </a:cubicBezTo>
                  <a:cubicBezTo>
                    <a:pt x="6" y="15"/>
                    <a:pt x="6" y="11"/>
                    <a:pt x="8" y="10"/>
                  </a:cubicBezTo>
                  <a:cubicBezTo>
                    <a:pt x="12" y="7"/>
                    <a:pt x="16" y="6"/>
                    <a:pt x="20" y="4"/>
                  </a:cubicBezTo>
                  <a:cubicBezTo>
                    <a:pt x="24" y="3"/>
                    <a:pt x="29" y="1"/>
                    <a:pt x="34" y="0"/>
                  </a:cubicBezTo>
                  <a:cubicBezTo>
                    <a:pt x="38" y="0"/>
                    <a:pt x="42" y="1"/>
                    <a:pt x="46" y="2"/>
                  </a:cubicBezTo>
                  <a:cubicBezTo>
                    <a:pt x="48" y="2"/>
                    <a:pt x="51" y="2"/>
                    <a:pt x="54" y="3"/>
                  </a:cubicBezTo>
                  <a:cubicBezTo>
                    <a:pt x="55" y="3"/>
                    <a:pt x="56" y="4"/>
                    <a:pt x="57" y="5"/>
                  </a:cubicBezTo>
                  <a:cubicBezTo>
                    <a:pt x="59" y="5"/>
                    <a:pt x="61" y="4"/>
                    <a:pt x="63" y="6"/>
                  </a:cubicBezTo>
                  <a:cubicBezTo>
                    <a:pt x="66" y="7"/>
                    <a:pt x="65" y="12"/>
                    <a:pt x="68" y="13"/>
                  </a:cubicBezTo>
                  <a:cubicBezTo>
                    <a:pt x="72" y="15"/>
                    <a:pt x="76" y="13"/>
                    <a:pt x="80" y="14"/>
                  </a:cubicBezTo>
                  <a:cubicBezTo>
                    <a:pt x="82" y="15"/>
                    <a:pt x="83" y="19"/>
                    <a:pt x="85" y="21"/>
                  </a:cubicBezTo>
                  <a:cubicBezTo>
                    <a:pt x="86" y="21"/>
                    <a:pt x="88" y="20"/>
                    <a:pt x="87" y="20"/>
                  </a:cubicBezTo>
                  <a:cubicBezTo>
                    <a:pt x="86" y="17"/>
                    <a:pt x="83" y="16"/>
                    <a:pt x="82" y="14"/>
                  </a:cubicBezTo>
                  <a:cubicBezTo>
                    <a:pt x="82" y="13"/>
                    <a:pt x="83" y="12"/>
                    <a:pt x="84" y="13"/>
                  </a:cubicBezTo>
                  <a:cubicBezTo>
                    <a:pt x="86" y="15"/>
                    <a:pt x="89" y="17"/>
                    <a:pt x="91" y="20"/>
                  </a:cubicBezTo>
                  <a:cubicBezTo>
                    <a:pt x="92" y="21"/>
                    <a:pt x="90" y="22"/>
                    <a:pt x="91" y="23"/>
                  </a:cubicBezTo>
                  <a:cubicBezTo>
                    <a:pt x="92" y="24"/>
                    <a:pt x="95" y="23"/>
                    <a:pt x="97" y="24"/>
                  </a:cubicBezTo>
                  <a:cubicBezTo>
                    <a:pt x="100" y="25"/>
                    <a:pt x="103" y="27"/>
                    <a:pt x="106" y="29"/>
                  </a:cubicBezTo>
                  <a:cubicBezTo>
                    <a:pt x="107" y="30"/>
                    <a:pt x="108" y="32"/>
                    <a:pt x="109" y="33"/>
                  </a:cubicBezTo>
                  <a:cubicBezTo>
                    <a:pt x="111" y="34"/>
                    <a:pt x="115" y="32"/>
                    <a:pt x="116" y="34"/>
                  </a:cubicBezTo>
                  <a:cubicBezTo>
                    <a:pt x="117" y="36"/>
                    <a:pt x="110" y="38"/>
                    <a:pt x="112" y="39"/>
                  </a:cubicBezTo>
                  <a:cubicBezTo>
                    <a:pt x="115" y="41"/>
                    <a:pt x="118" y="38"/>
                    <a:pt x="121" y="38"/>
                  </a:cubicBezTo>
                  <a:cubicBezTo>
                    <a:pt x="124" y="38"/>
                    <a:pt x="126" y="39"/>
                    <a:pt x="128" y="40"/>
                  </a:cubicBezTo>
                  <a:cubicBezTo>
                    <a:pt x="128" y="41"/>
                    <a:pt x="128" y="43"/>
                    <a:pt x="129" y="4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73" name="Freeform 1030"/>
            <p:cNvSpPr>
              <a:spLocks noChangeAspect="1"/>
            </p:cNvSpPr>
            <p:nvPr/>
          </p:nvSpPr>
          <p:spPr bwMode="auto">
            <a:xfrm>
              <a:off x="2354540" y="3588842"/>
              <a:ext cx="17460" cy="14142"/>
            </a:xfrm>
            <a:custGeom>
              <a:avLst/>
              <a:gdLst>
                <a:gd name="T0" fmla="*/ 2147483647 w 9"/>
                <a:gd name="T1" fmla="*/ 0 h 8"/>
                <a:gd name="T2" fmla="*/ 2147483647 w 9"/>
                <a:gd name="T3" fmla="*/ 2147483647 h 8"/>
                <a:gd name="T4" fmla="*/ 2147483647 w 9"/>
                <a:gd name="T5" fmla="*/ 2147483647 h 8"/>
                <a:gd name="T6" fmla="*/ 2147483647 w 9"/>
                <a:gd name="T7" fmla="*/ 2147483647 h 8"/>
                <a:gd name="T8" fmla="*/ 2147483647 w 9"/>
                <a:gd name="T9" fmla="*/ 2147483647 h 8"/>
                <a:gd name="T10" fmla="*/ 2147483647 w 9"/>
                <a:gd name="T11" fmla="*/ 0 h 8"/>
                <a:gd name="T12" fmla="*/ 0 60000 65536"/>
                <a:gd name="T13" fmla="*/ 0 60000 65536"/>
                <a:gd name="T14" fmla="*/ 0 60000 65536"/>
                <a:gd name="T15" fmla="*/ 0 60000 65536"/>
                <a:gd name="T16" fmla="*/ 0 60000 65536"/>
                <a:gd name="T17" fmla="*/ 0 60000 65536"/>
                <a:gd name="T18" fmla="*/ 0 w 9"/>
                <a:gd name="T19" fmla="*/ 0 h 8"/>
                <a:gd name="T20" fmla="*/ 9 w 9"/>
                <a:gd name="T21" fmla="*/ 8 h 8"/>
              </a:gdLst>
              <a:ahLst/>
              <a:cxnLst>
                <a:cxn ang="T12">
                  <a:pos x="T0" y="T1"/>
                </a:cxn>
                <a:cxn ang="T13">
                  <a:pos x="T2" y="T3"/>
                </a:cxn>
                <a:cxn ang="T14">
                  <a:pos x="T4" y="T5"/>
                </a:cxn>
                <a:cxn ang="T15">
                  <a:pos x="T6" y="T7"/>
                </a:cxn>
                <a:cxn ang="T16">
                  <a:pos x="T8" y="T9"/>
                </a:cxn>
                <a:cxn ang="T17">
                  <a:pos x="T10" y="T11"/>
                </a:cxn>
              </a:cxnLst>
              <a:rect l="T18" t="T19" r="T20" b="T21"/>
              <a:pathLst>
                <a:path w="9" h="8">
                  <a:moveTo>
                    <a:pt x="5" y="0"/>
                  </a:moveTo>
                  <a:cubicBezTo>
                    <a:pt x="6" y="2"/>
                    <a:pt x="9" y="4"/>
                    <a:pt x="8" y="6"/>
                  </a:cubicBezTo>
                  <a:cubicBezTo>
                    <a:pt x="7" y="8"/>
                    <a:pt x="3" y="8"/>
                    <a:pt x="1" y="7"/>
                  </a:cubicBezTo>
                  <a:cubicBezTo>
                    <a:pt x="0" y="7"/>
                    <a:pt x="2" y="5"/>
                    <a:pt x="2" y="4"/>
                  </a:cubicBezTo>
                  <a:cubicBezTo>
                    <a:pt x="2" y="3"/>
                    <a:pt x="1" y="2"/>
                    <a:pt x="1" y="1"/>
                  </a:cubicBezTo>
                  <a:cubicBezTo>
                    <a:pt x="2" y="0"/>
                    <a:pt x="4" y="0"/>
                    <a:pt x="5"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74" name="Freeform 1031"/>
            <p:cNvSpPr>
              <a:spLocks noChangeAspect="1"/>
            </p:cNvSpPr>
            <p:nvPr/>
          </p:nvSpPr>
          <p:spPr bwMode="auto">
            <a:xfrm>
              <a:off x="2467242" y="3496128"/>
              <a:ext cx="14287" cy="22000"/>
            </a:xfrm>
            <a:custGeom>
              <a:avLst/>
              <a:gdLst>
                <a:gd name="T0" fmla="*/ 5 w 7"/>
                <a:gd name="T1" fmla="*/ 1 h 12"/>
                <a:gd name="T2" fmla="*/ 3 w 7"/>
                <a:gd name="T3" fmla="*/ 1 h 12"/>
                <a:gd name="T4" fmla="*/ 0 w 7"/>
                <a:gd name="T5" fmla="*/ 8 h 12"/>
                <a:gd name="T6" fmla="*/ 3 w 7"/>
                <a:gd name="T7" fmla="*/ 11 h 12"/>
                <a:gd name="T8" fmla="*/ 7 w 7"/>
                <a:gd name="T9" fmla="*/ 9 h 12"/>
                <a:gd name="T10" fmla="*/ 5 w 7"/>
                <a:gd name="T11" fmla="*/ 1 h 12"/>
                <a:gd name="T12" fmla="*/ 0 60000 65536"/>
                <a:gd name="T13" fmla="*/ 0 60000 65536"/>
                <a:gd name="T14" fmla="*/ 0 60000 65536"/>
                <a:gd name="T15" fmla="*/ 0 60000 65536"/>
                <a:gd name="T16" fmla="*/ 0 60000 65536"/>
                <a:gd name="T17" fmla="*/ 0 60000 65536"/>
                <a:gd name="T18" fmla="*/ 0 w 7"/>
                <a:gd name="T19" fmla="*/ 0 h 12"/>
                <a:gd name="T20" fmla="*/ 7 w 7"/>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7" h="12">
                  <a:moveTo>
                    <a:pt x="5" y="1"/>
                  </a:moveTo>
                  <a:cubicBezTo>
                    <a:pt x="5" y="0"/>
                    <a:pt x="3" y="0"/>
                    <a:pt x="3" y="1"/>
                  </a:cubicBezTo>
                  <a:cubicBezTo>
                    <a:pt x="1" y="3"/>
                    <a:pt x="0" y="5"/>
                    <a:pt x="0" y="8"/>
                  </a:cubicBezTo>
                  <a:cubicBezTo>
                    <a:pt x="0" y="9"/>
                    <a:pt x="1" y="11"/>
                    <a:pt x="3" y="11"/>
                  </a:cubicBezTo>
                  <a:cubicBezTo>
                    <a:pt x="5" y="12"/>
                    <a:pt x="6" y="10"/>
                    <a:pt x="7" y="9"/>
                  </a:cubicBezTo>
                  <a:cubicBezTo>
                    <a:pt x="7" y="6"/>
                    <a:pt x="7" y="3"/>
                    <a:pt x="5"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75" name="Freeform 1032"/>
            <p:cNvSpPr>
              <a:spLocks noChangeAspect="1"/>
            </p:cNvSpPr>
            <p:nvPr/>
          </p:nvSpPr>
          <p:spPr bwMode="auto">
            <a:xfrm>
              <a:off x="2454543" y="3447414"/>
              <a:ext cx="28572" cy="7857"/>
            </a:xfrm>
            <a:custGeom>
              <a:avLst/>
              <a:gdLst>
                <a:gd name="T0" fmla="*/ 15 w 17"/>
                <a:gd name="T1" fmla="*/ 0 h 4"/>
                <a:gd name="T2" fmla="*/ 16 w 17"/>
                <a:gd name="T3" fmla="*/ 2 h 4"/>
                <a:gd name="T4" fmla="*/ 11 w 17"/>
                <a:gd name="T5" fmla="*/ 2 h 4"/>
                <a:gd name="T6" fmla="*/ 4 w 17"/>
                <a:gd name="T7" fmla="*/ 4 h 4"/>
                <a:gd name="T8" fmla="*/ 1 w 17"/>
                <a:gd name="T9" fmla="*/ 1 h 4"/>
                <a:gd name="T10" fmla="*/ 6 w 17"/>
                <a:gd name="T11" fmla="*/ 1 h 4"/>
                <a:gd name="T12" fmla="*/ 12 w 17"/>
                <a:gd name="T13" fmla="*/ 0 h 4"/>
                <a:gd name="T14" fmla="*/ 15 w 17"/>
                <a:gd name="T15" fmla="*/ 0 h 4"/>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4"/>
                <a:gd name="T26" fmla="*/ 17 w 17"/>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4">
                  <a:moveTo>
                    <a:pt x="15" y="0"/>
                  </a:moveTo>
                  <a:cubicBezTo>
                    <a:pt x="16" y="1"/>
                    <a:pt x="17" y="2"/>
                    <a:pt x="16" y="2"/>
                  </a:cubicBezTo>
                  <a:cubicBezTo>
                    <a:pt x="15" y="3"/>
                    <a:pt x="13" y="2"/>
                    <a:pt x="11" y="2"/>
                  </a:cubicBezTo>
                  <a:cubicBezTo>
                    <a:pt x="9" y="2"/>
                    <a:pt x="7" y="4"/>
                    <a:pt x="4" y="4"/>
                  </a:cubicBezTo>
                  <a:cubicBezTo>
                    <a:pt x="3" y="4"/>
                    <a:pt x="0" y="2"/>
                    <a:pt x="1" y="1"/>
                  </a:cubicBezTo>
                  <a:cubicBezTo>
                    <a:pt x="2" y="0"/>
                    <a:pt x="4" y="1"/>
                    <a:pt x="6" y="1"/>
                  </a:cubicBezTo>
                  <a:cubicBezTo>
                    <a:pt x="8" y="1"/>
                    <a:pt x="10" y="0"/>
                    <a:pt x="12" y="0"/>
                  </a:cubicBezTo>
                  <a:cubicBezTo>
                    <a:pt x="13" y="0"/>
                    <a:pt x="14" y="0"/>
                    <a:pt x="15"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76" name="Freeform 1033"/>
            <p:cNvSpPr>
              <a:spLocks noChangeAspect="1"/>
            </p:cNvSpPr>
            <p:nvPr/>
          </p:nvSpPr>
          <p:spPr bwMode="auto">
            <a:xfrm>
              <a:off x="2486290" y="3441128"/>
              <a:ext cx="14287" cy="37714"/>
            </a:xfrm>
            <a:custGeom>
              <a:avLst/>
              <a:gdLst>
                <a:gd name="T0" fmla="*/ 2147483647 w 7"/>
                <a:gd name="T1" fmla="*/ 2147483647 h 19"/>
                <a:gd name="T2" fmla="*/ 2147483647 w 7"/>
                <a:gd name="T3" fmla="*/ 2147483647 h 19"/>
                <a:gd name="T4" fmla="*/ 2147483647 w 7"/>
                <a:gd name="T5" fmla="*/ 2147483647 h 19"/>
                <a:gd name="T6" fmla="*/ 2147483647 w 7"/>
                <a:gd name="T7" fmla="*/ 2147483647 h 19"/>
                <a:gd name="T8" fmla="*/ 2147483647 w 7"/>
                <a:gd name="T9" fmla="*/ 2147483647 h 19"/>
                <a:gd name="T10" fmla="*/ 2147483647 w 7"/>
                <a:gd name="T11" fmla="*/ 2147483647 h 19"/>
                <a:gd name="T12" fmla="*/ 2147483647 w 7"/>
                <a:gd name="T13" fmla="*/ 2147483647 h 19"/>
                <a:gd name="T14" fmla="*/ 2147483647 w 7"/>
                <a:gd name="T15" fmla="*/ 2147483647 h 19"/>
                <a:gd name="T16" fmla="*/ 2147483647 w 7"/>
                <a:gd name="T17" fmla="*/ 2147483647 h 19"/>
                <a:gd name="T18" fmla="*/ 2147483647 w 7"/>
                <a:gd name="T19" fmla="*/ 2147483647 h 19"/>
                <a:gd name="T20" fmla="*/ 2147483647 w 7"/>
                <a:gd name="T21" fmla="*/ 2147483647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
                <a:gd name="T34" fmla="*/ 0 h 19"/>
                <a:gd name="T35" fmla="*/ 7 w 7"/>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 h="19">
                  <a:moveTo>
                    <a:pt x="1" y="1"/>
                  </a:moveTo>
                  <a:cubicBezTo>
                    <a:pt x="0" y="2"/>
                    <a:pt x="1" y="4"/>
                    <a:pt x="2" y="5"/>
                  </a:cubicBezTo>
                  <a:cubicBezTo>
                    <a:pt x="3" y="6"/>
                    <a:pt x="5" y="5"/>
                    <a:pt x="5" y="6"/>
                  </a:cubicBezTo>
                  <a:cubicBezTo>
                    <a:pt x="6" y="9"/>
                    <a:pt x="4" y="11"/>
                    <a:pt x="3" y="13"/>
                  </a:cubicBezTo>
                  <a:cubicBezTo>
                    <a:pt x="3" y="14"/>
                    <a:pt x="1" y="15"/>
                    <a:pt x="1" y="16"/>
                  </a:cubicBezTo>
                  <a:cubicBezTo>
                    <a:pt x="1" y="17"/>
                    <a:pt x="2" y="19"/>
                    <a:pt x="3" y="18"/>
                  </a:cubicBezTo>
                  <a:cubicBezTo>
                    <a:pt x="4" y="18"/>
                    <a:pt x="4" y="16"/>
                    <a:pt x="4" y="15"/>
                  </a:cubicBezTo>
                  <a:cubicBezTo>
                    <a:pt x="5" y="12"/>
                    <a:pt x="6" y="10"/>
                    <a:pt x="7" y="7"/>
                  </a:cubicBezTo>
                  <a:cubicBezTo>
                    <a:pt x="7" y="6"/>
                    <a:pt x="7" y="6"/>
                    <a:pt x="7" y="5"/>
                  </a:cubicBezTo>
                  <a:cubicBezTo>
                    <a:pt x="6" y="4"/>
                    <a:pt x="5" y="4"/>
                    <a:pt x="4" y="3"/>
                  </a:cubicBezTo>
                  <a:cubicBezTo>
                    <a:pt x="3" y="2"/>
                    <a:pt x="2" y="0"/>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77" name="Freeform 1034"/>
            <p:cNvSpPr>
              <a:spLocks noChangeAspect="1"/>
            </p:cNvSpPr>
            <p:nvPr/>
          </p:nvSpPr>
          <p:spPr bwMode="auto">
            <a:xfrm>
              <a:off x="2502164" y="3488271"/>
              <a:ext cx="14287" cy="22000"/>
            </a:xfrm>
            <a:custGeom>
              <a:avLst/>
              <a:gdLst>
                <a:gd name="T0" fmla="*/ 0 w 7"/>
                <a:gd name="T1" fmla="*/ 2147483647 h 12"/>
                <a:gd name="T2" fmla="*/ 2147483647 w 7"/>
                <a:gd name="T3" fmla="*/ 2147483647 h 12"/>
                <a:gd name="T4" fmla="*/ 2147483647 w 7"/>
                <a:gd name="T5" fmla="*/ 2147483647 h 12"/>
                <a:gd name="T6" fmla="*/ 2147483647 w 7"/>
                <a:gd name="T7" fmla="*/ 2147483647 h 12"/>
                <a:gd name="T8" fmla="*/ 2147483647 w 7"/>
                <a:gd name="T9" fmla="*/ 2147483647 h 12"/>
                <a:gd name="T10" fmla="*/ 2147483647 w 7"/>
                <a:gd name="T11" fmla="*/ 0 h 12"/>
                <a:gd name="T12" fmla="*/ 0 w 7"/>
                <a:gd name="T13" fmla="*/ 2147483647 h 12"/>
                <a:gd name="T14" fmla="*/ 0 60000 65536"/>
                <a:gd name="T15" fmla="*/ 0 60000 65536"/>
                <a:gd name="T16" fmla="*/ 0 60000 65536"/>
                <a:gd name="T17" fmla="*/ 0 60000 65536"/>
                <a:gd name="T18" fmla="*/ 0 60000 65536"/>
                <a:gd name="T19" fmla="*/ 0 60000 65536"/>
                <a:gd name="T20" fmla="*/ 0 60000 65536"/>
                <a:gd name="T21" fmla="*/ 0 w 7"/>
                <a:gd name="T22" fmla="*/ 0 h 12"/>
                <a:gd name="T23" fmla="*/ 7 w 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2">
                  <a:moveTo>
                    <a:pt x="0" y="1"/>
                  </a:moveTo>
                  <a:cubicBezTo>
                    <a:pt x="1" y="3"/>
                    <a:pt x="4" y="3"/>
                    <a:pt x="5" y="5"/>
                  </a:cubicBezTo>
                  <a:cubicBezTo>
                    <a:pt x="6" y="7"/>
                    <a:pt x="5" y="9"/>
                    <a:pt x="6" y="11"/>
                  </a:cubicBezTo>
                  <a:cubicBezTo>
                    <a:pt x="6" y="12"/>
                    <a:pt x="7" y="11"/>
                    <a:pt x="7" y="10"/>
                  </a:cubicBezTo>
                  <a:cubicBezTo>
                    <a:pt x="7" y="8"/>
                    <a:pt x="7" y="6"/>
                    <a:pt x="6" y="4"/>
                  </a:cubicBezTo>
                  <a:cubicBezTo>
                    <a:pt x="6" y="2"/>
                    <a:pt x="4" y="1"/>
                    <a:pt x="3" y="0"/>
                  </a:cubicBezTo>
                  <a:cubicBezTo>
                    <a:pt x="2" y="0"/>
                    <a:pt x="0" y="0"/>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78" name="Freeform 1035"/>
            <p:cNvSpPr>
              <a:spLocks noChangeAspect="1"/>
            </p:cNvSpPr>
            <p:nvPr/>
          </p:nvSpPr>
          <p:spPr bwMode="auto">
            <a:xfrm>
              <a:off x="2543435" y="2914702"/>
              <a:ext cx="11112" cy="9429"/>
            </a:xfrm>
            <a:custGeom>
              <a:avLst/>
              <a:gdLst>
                <a:gd name="T0" fmla="*/ 2147483647 w 7"/>
                <a:gd name="T1" fmla="*/ 2147483647 h 5"/>
                <a:gd name="T2" fmla="*/ 2147483647 w 7"/>
                <a:gd name="T3" fmla="*/ 2147483647 h 5"/>
                <a:gd name="T4" fmla="*/ 2147483647 w 7"/>
                <a:gd name="T5" fmla="*/ 2147483647 h 5"/>
                <a:gd name="T6" fmla="*/ 0 w 7"/>
                <a:gd name="T7" fmla="*/ 2147483647 h 5"/>
                <a:gd name="T8" fmla="*/ 2147483647 w 7"/>
                <a:gd name="T9" fmla="*/ 0 h 5"/>
                <a:gd name="T10" fmla="*/ 2147483647 w 7"/>
                <a:gd name="T11" fmla="*/ 2147483647 h 5"/>
                <a:gd name="T12" fmla="*/ 0 60000 65536"/>
                <a:gd name="T13" fmla="*/ 0 60000 65536"/>
                <a:gd name="T14" fmla="*/ 0 60000 65536"/>
                <a:gd name="T15" fmla="*/ 0 60000 65536"/>
                <a:gd name="T16" fmla="*/ 0 60000 65536"/>
                <a:gd name="T17" fmla="*/ 0 60000 65536"/>
                <a:gd name="T18" fmla="*/ 0 w 7"/>
                <a:gd name="T19" fmla="*/ 0 h 5"/>
                <a:gd name="T20" fmla="*/ 7 w 7"/>
                <a:gd name="T21" fmla="*/ 5 h 5"/>
              </a:gdLst>
              <a:ahLst/>
              <a:cxnLst>
                <a:cxn ang="T12">
                  <a:pos x="T0" y="T1"/>
                </a:cxn>
                <a:cxn ang="T13">
                  <a:pos x="T2" y="T3"/>
                </a:cxn>
                <a:cxn ang="T14">
                  <a:pos x="T4" y="T5"/>
                </a:cxn>
                <a:cxn ang="T15">
                  <a:pos x="T6" y="T7"/>
                </a:cxn>
                <a:cxn ang="T16">
                  <a:pos x="T8" y="T9"/>
                </a:cxn>
                <a:cxn ang="T17">
                  <a:pos x="T10" y="T11"/>
                </a:cxn>
              </a:cxnLst>
              <a:rect l="T18" t="T19" r="T20" b="T21"/>
              <a:pathLst>
                <a:path w="7" h="5">
                  <a:moveTo>
                    <a:pt x="6" y="1"/>
                  </a:moveTo>
                  <a:cubicBezTo>
                    <a:pt x="7" y="1"/>
                    <a:pt x="7" y="3"/>
                    <a:pt x="6" y="3"/>
                  </a:cubicBezTo>
                  <a:cubicBezTo>
                    <a:pt x="5" y="4"/>
                    <a:pt x="4" y="5"/>
                    <a:pt x="3" y="4"/>
                  </a:cubicBezTo>
                  <a:cubicBezTo>
                    <a:pt x="2" y="4"/>
                    <a:pt x="0" y="3"/>
                    <a:pt x="0" y="2"/>
                  </a:cubicBezTo>
                  <a:cubicBezTo>
                    <a:pt x="0" y="1"/>
                    <a:pt x="1" y="0"/>
                    <a:pt x="2" y="0"/>
                  </a:cubicBezTo>
                  <a:cubicBezTo>
                    <a:pt x="3" y="0"/>
                    <a:pt x="5" y="0"/>
                    <a:pt x="6"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79" name="Freeform 1036"/>
            <p:cNvSpPr>
              <a:spLocks noChangeAspect="1"/>
            </p:cNvSpPr>
            <p:nvPr/>
          </p:nvSpPr>
          <p:spPr bwMode="auto">
            <a:xfrm>
              <a:off x="2425970" y="2854988"/>
              <a:ext cx="33335" cy="12571"/>
            </a:xfrm>
            <a:custGeom>
              <a:avLst/>
              <a:gdLst>
                <a:gd name="T0" fmla="*/ 2147483647 w 19"/>
                <a:gd name="T1" fmla="*/ 2147483647 h 6"/>
                <a:gd name="T2" fmla="*/ 2147483647 w 19"/>
                <a:gd name="T3" fmla="*/ 2147483647 h 6"/>
                <a:gd name="T4" fmla="*/ 2147483647 w 19"/>
                <a:gd name="T5" fmla="*/ 2147483647 h 6"/>
                <a:gd name="T6" fmla="*/ 2147483647 w 19"/>
                <a:gd name="T7" fmla="*/ 2147483647 h 6"/>
                <a:gd name="T8" fmla="*/ 0 w 19"/>
                <a:gd name="T9" fmla="*/ 2147483647 h 6"/>
                <a:gd name="T10" fmla="*/ 2147483647 w 19"/>
                <a:gd name="T11" fmla="*/ 2147483647 h 6"/>
                <a:gd name="T12" fmla="*/ 2147483647 w 19"/>
                <a:gd name="T13" fmla="*/ 2147483647 h 6"/>
                <a:gd name="T14" fmla="*/ 2147483647 w 19"/>
                <a:gd name="T15" fmla="*/ 2147483647 h 6"/>
                <a:gd name="T16" fmla="*/ 2147483647 w 19"/>
                <a:gd name="T17" fmla="*/ 2147483647 h 6"/>
                <a:gd name="T18" fmla="*/ 2147483647 w 19"/>
                <a:gd name="T19" fmla="*/ 2147483647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6"/>
                <a:gd name="T32" fmla="*/ 19 w 1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6">
                  <a:moveTo>
                    <a:pt x="19" y="3"/>
                  </a:moveTo>
                  <a:cubicBezTo>
                    <a:pt x="19" y="5"/>
                    <a:pt x="17" y="6"/>
                    <a:pt x="15" y="6"/>
                  </a:cubicBezTo>
                  <a:cubicBezTo>
                    <a:pt x="14" y="6"/>
                    <a:pt x="12" y="5"/>
                    <a:pt x="11" y="5"/>
                  </a:cubicBezTo>
                  <a:cubicBezTo>
                    <a:pt x="8" y="4"/>
                    <a:pt x="6" y="4"/>
                    <a:pt x="4" y="3"/>
                  </a:cubicBezTo>
                  <a:cubicBezTo>
                    <a:pt x="3" y="3"/>
                    <a:pt x="0" y="2"/>
                    <a:pt x="0" y="1"/>
                  </a:cubicBezTo>
                  <a:cubicBezTo>
                    <a:pt x="0" y="0"/>
                    <a:pt x="3" y="1"/>
                    <a:pt x="4" y="1"/>
                  </a:cubicBezTo>
                  <a:cubicBezTo>
                    <a:pt x="5" y="1"/>
                    <a:pt x="6" y="2"/>
                    <a:pt x="7" y="2"/>
                  </a:cubicBezTo>
                  <a:cubicBezTo>
                    <a:pt x="8" y="2"/>
                    <a:pt x="9" y="2"/>
                    <a:pt x="9" y="1"/>
                  </a:cubicBezTo>
                  <a:cubicBezTo>
                    <a:pt x="11" y="1"/>
                    <a:pt x="13" y="1"/>
                    <a:pt x="15" y="2"/>
                  </a:cubicBezTo>
                  <a:cubicBezTo>
                    <a:pt x="16" y="2"/>
                    <a:pt x="19" y="2"/>
                    <a:pt x="19"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80" name="Freeform 1037"/>
            <p:cNvSpPr>
              <a:spLocks noChangeAspect="1"/>
            </p:cNvSpPr>
            <p:nvPr/>
          </p:nvSpPr>
          <p:spPr bwMode="auto">
            <a:xfrm>
              <a:off x="2413271" y="2851845"/>
              <a:ext cx="7937" cy="6286"/>
            </a:xfrm>
            <a:custGeom>
              <a:avLst/>
              <a:gdLst>
                <a:gd name="T0" fmla="*/ 2147483647 w 4"/>
                <a:gd name="T1" fmla="*/ 0 h 3"/>
                <a:gd name="T2" fmla="*/ 0 w 4"/>
                <a:gd name="T3" fmla="*/ 2147483647 h 3"/>
                <a:gd name="T4" fmla="*/ 2147483647 w 4"/>
                <a:gd name="T5" fmla="*/ 2147483647 h 3"/>
                <a:gd name="T6" fmla="*/ 2147483647 w 4"/>
                <a:gd name="T7" fmla="*/ 2147483647 h 3"/>
                <a:gd name="T8" fmla="*/ 2147483647 w 4"/>
                <a:gd name="T9" fmla="*/ 0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2" y="0"/>
                  </a:moveTo>
                  <a:cubicBezTo>
                    <a:pt x="1" y="0"/>
                    <a:pt x="0" y="1"/>
                    <a:pt x="0" y="1"/>
                  </a:cubicBezTo>
                  <a:cubicBezTo>
                    <a:pt x="0" y="3"/>
                    <a:pt x="1" y="3"/>
                    <a:pt x="2" y="3"/>
                  </a:cubicBezTo>
                  <a:cubicBezTo>
                    <a:pt x="3" y="3"/>
                    <a:pt x="4" y="2"/>
                    <a:pt x="4" y="1"/>
                  </a:cubicBezTo>
                  <a:cubicBezTo>
                    <a:pt x="4" y="0"/>
                    <a:pt x="3"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81" name="Freeform 1038"/>
            <p:cNvSpPr>
              <a:spLocks noChangeAspect="1"/>
            </p:cNvSpPr>
            <p:nvPr/>
          </p:nvSpPr>
          <p:spPr bwMode="auto">
            <a:xfrm>
              <a:off x="2310094" y="2782703"/>
              <a:ext cx="14286" cy="11000"/>
            </a:xfrm>
            <a:custGeom>
              <a:avLst/>
              <a:gdLst>
                <a:gd name="T0" fmla="*/ 2147483647 w 8"/>
                <a:gd name="T1" fmla="*/ 2147483647 h 6"/>
                <a:gd name="T2" fmla="*/ 2147483647 w 8"/>
                <a:gd name="T3" fmla="*/ 2147483647 h 6"/>
                <a:gd name="T4" fmla="*/ 2147483647 w 8"/>
                <a:gd name="T5" fmla="*/ 2147483647 h 6"/>
                <a:gd name="T6" fmla="*/ 2147483647 w 8"/>
                <a:gd name="T7" fmla="*/ 2147483647 h 6"/>
                <a:gd name="T8" fmla="*/ 2147483647 w 8"/>
                <a:gd name="T9" fmla="*/ 2147483647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1" y="4"/>
                  </a:moveTo>
                  <a:cubicBezTo>
                    <a:pt x="0" y="5"/>
                    <a:pt x="1" y="6"/>
                    <a:pt x="2" y="6"/>
                  </a:cubicBezTo>
                  <a:cubicBezTo>
                    <a:pt x="4" y="5"/>
                    <a:pt x="6" y="3"/>
                    <a:pt x="8" y="2"/>
                  </a:cubicBezTo>
                  <a:cubicBezTo>
                    <a:pt x="8" y="1"/>
                    <a:pt x="7" y="0"/>
                    <a:pt x="7" y="1"/>
                  </a:cubicBezTo>
                  <a:cubicBezTo>
                    <a:pt x="5" y="1"/>
                    <a:pt x="3" y="3"/>
                    <a:pt x="1"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82" name="Freeform 1039"/>
            <p:cNvSpPr>
              <a:spLocks noChangeAspect="1"/>
            </p:cNvSpPr>
            <p:nvPr/>
          </p:nvSpPr>
          <p:spPr bwMode="auto">
            <a:xfrm>
              <a:off x="2335491" y="2762275"/>
              <a:ext cx="6349" cy="4714"/>
            </a:xfrm>
            <a:custGeom>
              <a:avLst/>
              <a:gdLst>
                <a:gd name="T0" fmla="*/ 2147483647 w 3"/>
                <a:gd name="T1" fmla="*/ 0 h 3"/>
                <a:gd name="T2" fmla="*/ 2147483647 w 3"/>
                <a:gd name="T3" fmla="*/ 2147483647 h 3"/>
                <a:gd name="T4" fmla="*/ 2147483647 w 3"/>
                <a:gd name="T5" fmla="*/ 2147483647 h 3"/>
                <a:gd name="T6" fmla="*/ 2147483647 w 3"/>
                <a:gd name="T7" fmla="*/ 2147483647 h 3"/>
                <a:gd name="T8" fmla="*/ 2147483647 w 3"/>
                <a:gd name="T9" fmla="*/ 0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1" y="0"/>
                  </a:moveTo>
                  <a:cubicBezTo>
                    <a:pt x="1" y="1"/>
                    <a:pt x="0" y="2"/>
                    <a:pt x="1" y="3"/>
                  </a:cubicBezTo>
                  <a:cubicBezTo>
                    <a:pt x="1" y="3"/>
                    <a:pt x="2" y="3"/>
                    <a:pt x="3" y="3"/>
                  </a:cubicBezTo>
                  <a:cubicBezTo>
                    <a:pt x="3" y="2"/>
                    <a:pt x="3" y="2"/>
                    <a:pt x="3" y="1"/>
                  </a:cubicBezTo>
                  <a:cubicBezTo>
                    <a:pt x="3" y="1"/>
                    <a:pt x="2"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83" name="Freeform 1040"/>
            <p:cNvSpPr>
              <a:spLocks noChangeAspect="1"/>
            </p:cNvSpPr>
            <p:nvPr/>
          </p:nvSpPr>
          <p:spPr bwMode="auto">
            <a:xfrm>
              <a:off x="2376763" y="2793703"/>
              <a:ext cx="7936" cy="6286"/>
            </a:xfrm>
            <a:custGeom>
              <a:avLst/>
              <a:gdLst>
                <a:gd name="T0" fmla="*/ 2147483647 w 4"/>
                <a:gd name="T1" fmla="*/ 2147483647 h 3"/>
                <a:gd name="T2" fmla="*/ 2147483647 w 4"/>
                <a:gd name="T3" fmla="*/ 2147483647 h 3"/>
                <a:gd name="T4" fmla="*/ 2147483647 w 4"/>
                <a:gd name="T5" fmla="*/ 2147483647 h 3"/>
                <a:gd name="T6" fmla="*/ 2147483647 w 4"/>
                <a:gd name="T7" fmla="*/ 2147483647 h 3"/>
                <a:gd name="T8" fmla="*/ 2147483647 w 4"/>
                <a:gd name="T9" fmla="*/ 2147483647 h 3"/>
                <a:gd name="T10" fmla="*/ 0 60000 65536"/>
                <a:gd name="T11" fmla="*/ 0 60000 65536"/>
                <a:gd name="T12" fmla="*/ 0 60000 65536"/>
                <a:gd name="T13" fmla="*/ 0 60000 65536"/>
                <a:gd name="T14" fmla="*/ 0 60000 65536"/>
                <a:gd name="T15" fmla="*/ 0 w 4"/>
                <a:gd name="T16" fmla="*/ 0 h 3"/>
                <a:gd name="T17" fmla="*/ 4 w 4"/>
                <a:gd name="T18" fmla="*/ 3 h 3"/>
              </a:gdLst>
              <a:ahLst/>
              <a:cxnLst>
                <a:cxn ang="T10">
                  <a:pos x="T0" y="T1"/>
                </a:cxn>
                <a:cxn ang="T11">
                  <a:pos x="T2" y="T3"/>
                </a:cxn>
                <a:cxn ang="T12">
                  <a:pos x="T4" y="T5"/>
                </a:cxn>
                <a:cxn ang="T13">
                  <a:pos x="T6" y="T7"/>
                </a:cxn>
                <a:cxn ang="T14">
                  <a:pos x="T8" y="T9"/>
                </a:cxn>
              </a:cxnLst>
              <a:rect l="T15" t="T16" r="T17" b="T18"/>
              <a:pathLst>
                <a:path w="4" h="3">
                  <a:moveTo>
                    <a:pt x="1" y="1"/>
                  </a:moveTo>
                  <a:cubicBezTo>
                    <a:pt x="0" y="1"/>
                    <a:pt x="0" y="2"/>
                    <a:pt x="1" y="3"/>
                  </a:cubicBezTo>
                  <a:cubicBezTo>
                    <a:pt x="2" y="3"/>
                    <a:pt x="3" y="3"/>
                    <a:pt x="3" y="2"/>
                  </a:cubicBezTo>
                  <a:cubicBezTo>
                    <a:pt x="4" y="2"/>
                    <a:pt x="4" y="1"/>
                    <a:pt x="4" y="1"/>
                  </a:cubicBezTo>
                  <a:cubicBezTo>
                    <a:pt x="3" y="0"/>
                    <a:pt x="2"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84" name="Freeform 1041"/>
            <p:cNvSpPr>
              <a:spLocks noChangeAspect="1"/>
            </p:cNvSpPr>
            <p:nvPr/>
          </p:nvSpPr>
          <p:spPr bwMode="auto">
            <a:xfrm>
              <a:off x="2887892" y="2820417"/>
              <a:ext cx="38097" cy="50285"/>
            </a:xfrm>
            <a:custGeom>
              <a:avLst/>
              <a:gdLst>
                <a:gd name="T0" fmla="*/ 2147483647 w 22"/>
                <a:gd name="T1" fmla="*/ 0 h 26"/>
                <a:gd name="T2" fmla="*/ 2147483647 w 22"/>
                <a:gd name="T3" fmla="*/ 2147483647 h 26"/>
                <a:gd name="T4" fmla="*/ 2147483647 w 22"/>
                <a:gd name="T5" fmla="*/ 2147483647 h 26"/>
                <a:gd name="T6" fmla="*/ 2147483647 w 22"/>
                <a:gd name="T7" fmla="*/ 2147483647 h 26"/>
                <a:gd name="T8" fmla="*/ 2147483647 w 22"/>
                <a:gd name="T9" fmla="*/ 2147483647 h 26"/>
                <a:gd name="T10" fmla="*/ 2147483647 w 22"/>
                <a:gd name="T11" fmla="*/ 2147483647 h 26"/>
                <a:gd name="T12" fmla="*/ 2147483647 w 22"/>
                <a:gd name="T13" fmla="*/ 2147483647 h 26"/>
                <a:gd name="T14" fmla="*/ 2147483647 w 22"/>
                <a:gd name="T15" fmla="*/ 2147483647 h 26"/>
                <a:gd name="T16" fmla="*/ 2147483647 w 22"/>
                <a:gd name="T17" fmla="*/ 2147483647 h 26"/>
                <a:gd name="T18" fmla="*/ 2147483647 w 22"/>
                <a:gd name="T19" fmla="*/ 2147483647 h 26"/>
                <a:gd name="T20" fmla="*/ 2147483647 w 22"/>
                <a:gd name="T21" fmla="*/ 2147483647 h 26"/>
                <a:gd name="T22" fmla="*/ 2147483647 w 22"/>
                <a:gd name="T23" fmla="*/ 2147483647 h 26"/>
                <a:gd name="T24" fmla="*/ 2147483647 w 22"/>
                <a:gd name="T25" fmla="*/ 2147483647 h 26"/>
                <a:gd name="T26" fmla="*/ 2147483647 w 22"/>
                <a:gd name="T27" fmla="*/ 0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6"/>
                <a:gd name="T44" fmla="*/ 22 w 22"/>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6">
                  <a:moveTo>
                    <a:pt x="11" y="0"/>
                  </a:moveTo>
                  <a:cubicBezTo>
                    <a:pt x="13" y="1"/>
                    <a:pt x="15" y="4"/>
                    <a:pt x="14" y="6"/>
                  </a:cubicBezTo>
                  <a:cubicBezTo>
                    <a:pt x="14" y="10"/>
                    <a:pt x="11" y="12"/>
                    <a:pt x="9" y="15"/>
                  </a:cubicBezTo>
                  <a:cubicBezTo>
                    <a:pt x="8" y="17"/>
                    <a:pt x="6" y="19"/>
                    <a:pt x="6" y="21"/>
                  </a:cubicBezTo>
                  <a:cubicBezTo>
                    <a:pt x="7" y="22"/>
                    <a:pt x="10" y="22"/>
                    <a:pt x="11" y="21"/>
                  </a:cubicBezTo>
                  <a:cubicBezTo>
                    <a:pt x="12" y="20"/>
                    <a:pt x="12" y="16"/>
                    <a:pt x="14" y="14"/>
                  </a:cubicBezTo>
                  <a:cubicBezTo>
                    <a:pt x="15" y="13"/>
                    <a:pt x="19" y="12"/>
                    <a:pt x="20" y="14"/>
                  </a:cubicBezTo>
                  <a:cubicBezTo>
                    <a:pt x="22" y="16"/>
                    <a:pt x="19" y="19"/>
                    <a:pt x="17" y="21"/>
                  </a:cubicBezTo>
                  <a:cubicBezTo>
                    <a:pt x="15" y="23"/>
                    <a:pt x="13" y="25"/>
                    <a:pt x="10" y="26"/>
                  </a:cubicBezTo>
                  <a:cubicBezTo>
                    <a:pt x="8" y="26"/>
                    <a:pt x="6" y="25"/>
                    <a:pt x="4" y="24"/>
                  </a:cubicBezTo>
                  <a:cubicBezTo>
                    <a:pt x="3" y="23"/>
                    <a:pt x="1" y="21"/>
                    <a:pt x="1" y="19"/>
                  </a:cubicBezTo>
                  <a:cubicBezTo>
                    <a:pt x="0" y="17"/>
                    <a:pt x="0" y="14"/>
                    <a:pt x="1" y="12"/>
                  </a:cubicBezTo>
                  <a:cubicBezTo>
                    <a:pt x="3" y="8"/>
                    <a:pt x="5" y="5"/>
                    <a:pt x="8" y="2"/>
                  </a:cubicBezTo>
                  <a:cubicBezTo>
                    <a:pt x="9" y="1"/>
                    <a:pt x="10" y="0"/>
                    <a:pt x="1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85" name="Freeform 1042"/>
            <p:cNvSpPr>
              <a:spLocks noChangeAspect="1"/>
            </p:cNvSpPr>
            <p:nvPr/>
          </p:nvSpPr>
          <p:spPr bwMode="auto">
            <a:xfrm>
              <a:off x="2829159" y="2815703"/>
              <a:ext cx="50795" cy="39285"/>
            </a:xfrm>
            <a:custGeom>
              <a:avLst/>
              <a:gdLst>
                <a:gd name="T0" fmla="*/ 2147483647 w 28"/>
                <a:gd name="T1" fmla="*/ 2147483647 h 20"/>
                <a:gd name="T2" fmla="*/ 2147483647 w 28"/>
                <a:gd name="T3" fmla="*/ 2147483647 h 20"/>
                <a:gd name="T4" fmla="*/ 2147483647 w 28"/>
                <a:gd name="T5" fmla="*/ 2147483647 h 20"/>
                <a:gd name="T6" fmla="*/ 2147483647 w 28"/>
                <a:gd name="T7" fmla="*/ 2147483647 h 20"/>
                <a:gd name="T8" fmla="*/ 2147483647 w 28"/>
                <a:gd name="T9" fmla="*/ 2147483647 h 20"/>
                <a:gd name="T10" fmla="*/ 2147483647 w 28"/>
                <a:gd name="T11" fmla="*/ 2147483647 h 20"/>
                <a:gd name="T12" fmla="*/ 2147483647 w 28"/>
                <a:gd name="T13" fmla="*/ 2147483647 h 20"/>
                <a:gd name="T14" fmla="*/ 2147483647 w 28"/>
                <a:gd name="T15" fmla="*/ 2147483647 h 20"/>
                <a:gd name="T16" fmla="*/ 2147483647 w 28"/>
                <a:gd name="T17" fmla="*/ 2147483647 h 20"/>
                <a:gd name="T18" fmla="*/ 2147483647 w 28"/>
                <a:gd name="T19" fmla="*/ 2147483647 h 20"/>
                <a:gd name="T20" fmla="*/ 2147483647 w 28"/>
                <a:gd name="T21" fmla="*/ 2147483647 h 20"/>
                <a:gd name="T22" fmla="*/ 2147483647 w 28"/>
                <a:gd name="T23" fmla="*/ 2147483647 h 20"/>
                <a:gd name="T24" fmla="*/ 2147483647 w 28"/>
                <a:gd name="T25" fmla="*/ 2147483647 h 20"/>
                <a:gd name="T26" fmla="*/ 2147483647 w 28"/>
                <a:gd name="T27" fmla="*/ 2147483647 h 20"/>
                <a:gd name="T28" fmla="*/ 2147483647 w 28"/>
                <a:gd name="T29" fmla="*/ 2147483647 h 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20"/>
                <a:gd name="T47" fmla="*/ 28 w 28"/>
                <a:gd name="T48" fmla="*/ 20 h 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20">
                  <a:moveTo>
                    <a:pt x="26" y="11"/>
                  </a:moveTo>
                  <a:cubicBezTo>
                    <a:pt x="28" y="13"/>
                    <a:pt x="23" y="13"/>
                    <a:pt x="22" y="14"/>
                  </a:cubicBezTo>
                  <a:cubicBezTo>
                    <a:pt x="21" y="16"/>
                    <a:pt x="23" y="18"/>
                    <a:pt x="22" y="19"/>
                  </a:cubicBezTo>
                  <a:cubicBezTo>
                    <a:pt x="20" y="20"/>
                    <a:pt x="18" y="19"/>
                    <a:pt x="16" y="18"/>
                  </a:cubicBezTo>
                  <a:cubicBezTo>
                    <a:pt x="16" y="17"/>
                    <a:pt x="17" y="15"/>
                    <a:pt x="16" y="14"/>
                  </a:cubicBezTo>
                  <a:cubicBezTo>
                    <a:pt x="14" y="14"/>
                    <a:pt x="13" y="16"/>
                    <a:pt x="11" y="16"/>
                  </a:cubicBezTo>
                  <a:cubicBezTo>
                    <a:pt x="8" y="16"/>
                    <a:pt x="7" y="13"/>
                    <a:pt x="5" y="12"/>
                  </a:cubicBezTo>
                  <a:cubicBezTo>
                    <a:pt x="3" y="11"/>
                    <a:pt x="2" y="11"/>
                    <a:pt x="1" y="10"/>
                  </a:cubicBezTo>
                  <a:cubicBezTo>
                    <a:pt x="0" y="8"/>
                    <a:pt x="1" y="6"/>
                    <a:pt x="1" y="4"/>
                  </a:cubicBezTo>
                  <a:cubicBezTo>
                    <a:pt x="2" y="3"/>
                    <a:pt x="3" y="0"/>
                    <a:pt x="4" y="1"/>
                  </a:cubicBezTo>
                  <a:cubicBezTo>
                    <a:pt x="5" y="2"/>
                    <a:pt x="3" y="5"/>
                    <a:pt x="4" y="7"/>
                  </a:cubicBezTo>
                  <a:cubicBezTo>
                    <a:pt x="4" y="8"/>
                    <a:pt x="5" y="9"/>
                    <a:pt x="7" y="10"/>
                  </a:cubicBezTo>
                  <a:cubicBezTo>
                    <a:pt x="9" y="11"/>
                    <a:pt x="11" y="11"/>
                    <a:pt x="13" y="12"/>
                  </a:cubicBezTo>
                  <a:cubicBezTo>
                    <a:pt x="15" y="12"/>
                    <a:pt x="17" y="11"/>
                    <a:pt x="19" y="11"/>
                  </a:cubicBezTo>
                  <a:cubicBezTo>
                    <a:pt x="22" y="11"/>
                    <a:pt x="25" y="9"/>
                    <a:pt x="26" y="1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86" name="Freeform 1043"/>
            <p:cNvSpPr>
              <a:spLocks noChangeAspect="1"/>
            </p:cNvSpPr>
            <p:nvPr/>
          </p:nvSpPr>
          <p:spPr bwMode="auto">
            <a:xfrm>
              <a:off x="2837097" y="2724561"/>
              <a:ext cx="58732" cy="28286"/>
            </a:xfrm>
            <a:custGeom>
              <a:avLst/>
              <a:gdLst>
                <a:gd name="T0" fmla="*/ 1 w 33"/>
                <a:gd name="T1" fmla="*/ 2 h 15"/>
                <a:gd name="T2" fmla="*/ 2 w 33"/>
                <a:gd name="T3" fmla="*/ 0 h 15"/>
                <a:gd name="T4" fmla="*/ 19 w 33"/>
                <a:gd name="T5" fmla="*/ 3 h 15"/>
                <a:gd name="T6" fmla="*/ 30 w 33"/>
                <a:gd name="T7" fmla="*/ 9 h 15"/>
                <a:gd name="T8" fmla="*/ 32 w 33"/>
                <a:gd name="T9" fmla="*/ 13 h 15"/>
                <a:gd name="T10" fmla="*/ 19 w 33"/>
                <a:gd name="T11" fmla="*/ 12 h 15"/>
                <a:gd name="T12" fmla="*/ 9 w 33"/>
                <a:gd name="T13" fmla="*/ 6 h 15"/>
                <a:gd name="T14" fmla="*/ 1 w 33"/>
                <a:gd name="T15" fmla="*/ 2 h 15"/>
                <a:gd name="T16" fmla="*/ 0 60000 65536"/>
                <a:gd name="T17" fmla="*/ 0 60000 65536"/>
                <a:gd name="T18" fmla="*/ 0 60000 65536"/>
                <a:gd name="T19" fmla="*/ 0 60000 65536"/>
                <a:gd name="T20" fmla="*/ 0 60000 65536"/>
                <a:gd name="T21" fmla="*/ 0 60000 65536"/>
                <a:gd name="T22" fmla="*/ 0 60000 65536"/>
                <a:gd name="T23" fmla="*/ 0 60000 65536"/>
                <a:gd name="T24" fmla="*/ 0 w 33"/>
                <a:gd name="T25" fmla="*/ 0 h 15"/>
                <a:gd name="T26" fmla="*/ 33 w 33"/>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 h="15">
                  <a:moveTo>
                    <a:pt x="1" y="2"/>
                  </a:moveTo>
                  <a:cubicBezTo>
                    <a:pt x="0" y="1"/>
                    <a:pt x="1" y="0"/>
                    <a:pt x="2" y="0"/>
                  </a:cubicBezTo>
                  <a:cubicBezTo>
                    <a:pt x="7" y="0"/>
                    <a:pt x="13" y="2"/>
                    <a:pt x="19" y="3"/>
                  </a:cubicBezTo>
                  <a:cubicBezTo>
                    <a:pt x="23" y="5"/>
                    <a:pt x="27" y="7"/>
                    <a:pt x="30" y="9"/>
                  </a:cubicBezTo>
                  <a:cubicBezTo>
                    <a:pt x="32" y="10"/>
                    <a:pt x="33" y="13"/>
                    <a:pt x="32" y="13"/>
                  </a:cubicBezTo>
                  <a:cubicBezTo>
                    <a:pt x="28" y="15"/>
                    <a:pt x="23" y="13"/>
                    <a:pt x="19" y="12"/>
                  </a:cubicBezTo>
                  <a:cubicBezTo>
                    <a:pt x="16" y="11"/>
                    <a:pt x="13" y="8"/>
                    <a:pt x="9" y="6"/>
                  </a:cubicBezTo>
                  <a:cubicBezTo>
                    <a:pt x="7" y="4"/>
                    <a:pt x="3" y="3"/>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87" name="Freeform 1044"/>
            <p:cNvSpPr>
              <a:spLocks noChangeAspect="1"/>
            </p:cNvSpPr>
            <p:nvPr/>
          </p:nvSpPr>
          <p:spPr bwMode="auto">
            <a:xfrm>
              <a:off x="2881543" y="2793703"/>
              <a:ext cx="9524" cy="17285"/>
            </a:xfrm>
            <a:custGeom>
              <a:avLst/>
              <a:gdLst>
                <a:gd name="T0" fmla="*/ 2147483647 w 6"/>
                <a:gd name="T1" fmla="*/ 2147483647 h 9"/>
                <a:gd name="T2" fmla="*/ 0 w 6"/>
                <a:gd name="T3" fmla="*/ 2147483647 h 9"/>
                <a:gd name="T4" fmla="*/ 2147483647 w 6"/>
                <a:gd name="T5" fmla="*/ 2147483647 h 9"/>
                <a:gd name="T6" fmla="*/ 2147483647 w 6"/>
                <a:gd name="T7" fmla="*/ 2147483647 h 9"/>
                <a:gd name="T8" fmla="*/ 2147483647 w 6"/>
                <a:gd name="T9" fmla="*/ 214748364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5" y="1"/>
                  </a:moveTo>
                  <a:cubicBezTo>
                    <a:pt x="3" y="3"/>
                    <a:pt x="1" y="6"/>
                    <a:pt x="0" y="9"/>
                  </a:cubicBezTo>
                  <a:cubicBezTo>
                    <a:pt x="0" y="9"/>
                    <a:pt x="2" y="9"/>
                    <a:pt x="3" y="8"/>
                  </a:cubicBezTo>
                  <a:cubicBezTo>
                    <a:pt x="4" y="6"/>
                    <a:pt x="5" y="4"/>
                    <a:pt x="6" y="1"/>
                  </a:cubicBezTo>
                  <a:cubicBezTo>
                    <a:pt x="6" y="1"/>
                    <a:pt x="5" y="0"/>
                    <a:pt x="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88" name="Freeform 1045"/>
            <p:cNvSpPr>
              <a:spLocks noChangeAspect="1"/>
            </p:cNvSpPr>
            <p:nvPr/>
          </p:nvSpPr>
          <p:spPr bwMode="auto">
            <a:xfrm>
              <a:off x="2938688" y="2667990"/>
              <a:ext cx="144449" cy="166571"/>
            </a:xfrm>
            <a:custGeom>
              <a:avLst/>
              <a:gdLst>
                <a:gd name="T0" fmla="*/ 53 w 83"/>
                <a:gd name="T1" fmla="*/ 2 h 88"/>
                <a:gd name="T2" fmla="*/ 47 w 83"/>
                <a:gd name="T3" fmla="*/ 6 h 88"/>
                <a:gd name="T4" fmla="*/ 46 w 83"/>
                <a:gd name="T5" fmla="*/ 13 h 88"/>
                <a:gd name="T6" fmla="*/ 37 w 83"/>
                <a:gd name="T7" fmla="*/ 25 h 88"/>
                <a:gd name="T8" fmla="*/ 36 w 83"/>
                <a:gd name="T9" fmla="*/ 32 h 88"/>
                <a:gd name="T10" fmla="*/ 42 w 83"/>
                <a:gd name="T11" fmla="*/ 24 h 88"/>
                <a:gd name="T12" fmla="*/ 47 w 83"/>
                <a:gd name="T13" fmla="*/ 29 h 88"/>
                <a:gd name="T14" fmla="*/ 42 w 83"/>
                <a:gd name="T15" fmla="*/ 33 h 88"/>
                <a:gd name="T16" fmla="*/ 53 w 83"/>
                <a:gd name="T17" fmla="*/ 39 h 88"/>
                <a:gd name="T18" fmla="*/ 58 w 83"/>
                <a:gd name="T19" fmla="*/ 39 h 88"/>
                <a:gd name="T20" fmla="*/ 62 w 83"/>
                <a:gd name="T21" fmla="*/ 38 h 88"/>
                <a:gd name="T22" fmla="*/ 66 w 83"/>
                <a:gd name="T23" fmla="*/ 37 h 88"/>
                <a:gd name="T24" fmla="*/ 72 w 83"/>
                <a:gd name="T25" fmla="*/ 38 h 88"/>
                <a:gd name="T26" fmla="*/ 65 w 83"/>
                <a:gd name="T27" fmla="*/ 47 h 88"/>
                <a:gd name="T28" fmla="*/ 66 w 83"/>
                <a:gd name="T29" fmla="*/ 55 h 88"/>
                <a:gd name="T30" fmla="*/ 74 w 83"/>
                <a:gd name="T31" fmla="*/ 52 h 88"/>
                <a:gd name="T32" fmla="*/ 74 w 83"/>
                <a:gd name="T33" fmla="*/ 56 h 88"/>
                <a:gd name="T34" fmla="*/ 66 w 83"/>
                <a:gd name="T35" fmla="*/ 60 h 88"/>
                <a:gd name="T36" fmla="*/ 68 w 83"/>
                <a:gd name="T37" fmla="*/ 63 h 88"/>
                <a:gd name="T38" fmla="*/ 66 w 83"/>
                <a:gd name="T39" fmla="*/ 68 h 88"/>
                <a:gd name="T40" fmla="*/ 69 w 83"/>
                <a:gd name="T41" fmla="*/ 67 h 88"/>
                <a:gd name="T42" fmla="*/ 76 w 83"/>
                <a:gd name="T43" fmla="*/ 61 h 88"/>
                <a:gd name="T44" fmla="*/ 77 w 83"/>
                <a:gd name="T45" fmla="*/ 64 h 88"/>
                <a:gd name="T46" fmla="*/ 74 w 83"/>
                <a:gd name="T47" fmla="*/ 73 h 88"/>
                <a:gd name="T48" fmla="*/ 80 w 83"/>
                <a:gd name="T49" fmla="*/ 67 h 88"/>
                <a:gd name="T50" fmla="*/ 78 w 83"/>
                <a:gd name="T51" fmla="*/ 76 h 88"/>
                <a:gd name="T52" fmla="*/ 74 w 83"/>
                <a:gd name="T53" fmla="*/ 86 h 88"/>
                <a:gd name="T54" fmla="*/ 67 w 83"/>
                <a:gd name="T55" fmla="*/ 86 h 88"/>
                <a:gd name="T56" fmla="*/ 67 w 83"/>
                <a:gd name="T57" fmla="*/ 79 h 88"/>
                <a:gd name="T58" fmla="*/ 60 w 83"/>
                <a:gd name="T59" fmla="*/ 85 h 88"/>
                <a:gd name="T60" fmla="*/ 64 w 83"/>
                <a:gd name="T61" fmla="*/ 74 h 88"/>
                <a:gd name="T62" fmla="*/ 63 w 83"/>
                <a:gd name="T63" fmla="*/ 66 h 88"/>
                <a:gd name="T64" fmla="*/ 59 w 83"/>
                <a:gd name="T65" fmla="*/ 65 h 88"/>
                <a:gd name="T66" fmla="*/ 57 w 83"/>
                <a:gd name="T67" fmla="*/ 74 h 88"/>
                <a:gd name="T68" fmla="*/ 50 w 83"/>
                <a:gd name="T69" fmla="*/ 76 h 88"/>
                <a:gd name="T70" fmla="*/ 45 w 83"/>
                <a:gd name="T71" fmla="*/ 82 h 88"/>
                <a:gd name="T72" fmla="*/ 38 w 83"/>
                <a:gd name="T73" fmla="*/ 82 h 88"/>
                <a:gd name="T74" fmla="*/ 48 w 83"/>
                <a:gd name="T75" fmla="*/ 74 h 88"/>
                <a:gd name="T76" fmla="*/ 51 w 83"/>
                <a:gd name="T77" fmla="*/ 67 h 88"/>
                <a:gd name="T78" fmla="*/ 44 w 83"/>
                <a:gd name="T79" fmla="*/ 71 h 88"/>
                <a:gd name="T80" fmla="*/ 37 w 83"/>
                <a:gd name="T81" fmla="*/ 66 h 88"/>
                <a:gd name="T82" fmla="*/ 23 w 83"/>
                <a:gd name="T83" fmla="*/ 69 h 88"/>
                <a:gd name="T84" fmla="*/ 11 w 83"/>
                <a:gd name="T85" fmla="*/ 67 h 88"/>
                <a:gd name="T86" fmla="*/ 3 w 83"/>
                <a:gd name="T87" fmla="*/ 69 h 88"/>
                <a:gd name="T88" fmla="*/ 0 w 83"/>
                <a:gd name="T89" fmla="*/ 63 h 88"/>
                <a:gd name="T90" fmla="*/ 9 w 83"/>
                <a:gd name="T91" fmla="*/ 55 h 88"/>
                <a:gd name="T92" fmla="*/ 15 w 83"/>
                <a:gd name="T93" fmla="*/ 51 h 88"/>
                <a:gd name="T94" fmla="*/ 4 w 83"/>
                <a:gd name="T95" fmla="*/ 51 h 88"/>
                <a:gd name="T96" fmla="*/ 11 w 83"/>
                <a:gd name="T97" fmla="*/ 45 h 88"/>
                <a:gd name="T98" fmla="*/ 19 w 83"/>
                <a:gd name="T99" fmla="*/ 44 h 88"/>
                <a:gd name="T100" fmla="*/ 18 w 83"/>
                <a:gd name="T101" fmla="*/ 39 h 88"/>
                <a:gd name="T102" fmla="*/ 18 w 83"/>
                <a:gd name="T103" fmla="*/ 35 h 88"/>
                <a:gd name="T104" fmla="*/ 26 w 83"/>
                <a:gd name="T105" fmla="*/ 26 h 88"/>
                <a:gd name="T106" fmla="*/ 30 w 83"/>
                <a:gd name="T107" fmla="*/ 17 h 88"/>
                <a:gd name="T108" fmla="*/ 36 w 83"/>
                <a:gd name="T109" fmla="*/ 7 h 88"/>
                <a:gd name="T110" fmla="*/ 44 w 83"/>
                <a:gd name="T111" fmla="*/ 1 h 88"/>
                <a:gd name="T112" fmla="*/ 49 w 83"/>
                <a:gd name="T113" fmla="*/ 1 h 88"/>
                <a:gd name="T114" fmla="*/ 53 w 83"/>
                <a:gd name="T115" fmla="*/ 2 h 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3"/>
                <a:gd name="T175" fmla="*/ 0 h 88"/>
                <a:gd name="T176" fmla="*/ 83 w 83"/>
                <a:gd name="T177" fmla="*/ 88 h 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3" h="88">
                  <a:moveTo>
                    <a:pt x="53" y="2"/>
                  </a:moveTo>
                  <a:cubicBezTo>
                    <a:pt x="52" y="4"/>
                    <a:pt x="48" y="4"/>
                    <a:pt x="47" y="6"/>
                  </a:cubicBezTo>
                  <a:cubicBezTo>
                    <a:pt x="46" y="8"/>
                    <a:pt x="48" y="11"/>
                    <a:pt x="46" y="13"/>
                  </a:cubicBezTo>
                  <a:cubicBezTo>
                    <a:pt x="44" y="18"/>
                    <a:pt x="40" y="21"/>
                    <a:pt x="37" y="25"/>
                  </a:cubicBezTo>
                  <a:cubicBezTo>
                    <a:pt x="36" y="27"/>
                    <a:pt x="34" y="32"/>
                    <a:pt x="36" y="32"/>
                  </a:cubicBezTo>
                  <a:cubicBezTo>
                    <a:pt x="39" y="31"/>
                    <a:pt x="39" y="25"/>
                    <a:pt x="42" y="24"/>
                  </a:cubicBezTo>
                  <a:cubicBezTo>
                    <a:pt x="44" y="24"/>
                    <a:pt x="47" y="27"/>
                    <a:pt x="47" y="29"/>
                  </a:cubicBezTo>
                  <a:cubicBezTo>
                    <a:pt x="47" y="31"/>
                    <a:pt x="40" y="31"/>
                    <a:pt x="42" y="33"/>
                  </a:cubicBezTo>
                  <a:cubicBezTo>
                    <a:pt x="44" y="37"/>
                    <a:pt x="49" y="37"/>
                    <a:pt x="53" y="39"/>
                  </a:cubicBezTo>
                  <a:cubicBezTo>
                    <a:pt x="55" y="39"/>
                    <a:pt x="56" y="40"/>
                    <a:pt x="58" y="39"/>
                  </a:cubicBezTo>
                  <a:cubicBezTo>
                    <a:pt x="60" y="35"/>
                    <a:pt x="61" y="39"/>
                    <a:pt x="62" y="38"/>
                  </a:cubicBezTo>
                  <a:cubicBezTo>
                    <a:pt x="63" y="38"/>
                    <a:pt x="64" y="37"/>
                    <a:pt x="66" y="37"/>
                  </a:cubicBezTo>
                  <a:cubicBezTo>
                    <a:pt x="68" y="37"/>
                    <a:pt x="73" y="36"/>
                    <a:pt x="72" y="38"/>
                  </a:cubicBezTo>
                  <a:cubicBezTo>
                    <a:pt x="72" y="42"/>
                    <a:pt x="67" y="43"/>
                    <a:pt x="65" y="47"/>
                  </a:cubicBezTo>
                  <a:cubicBezTo>
                    <a:pt x="64" y="49"/>
                    <a:pt x="63" y="53"/>
                    <a:pt x="66" y="55"/>
                  </a:cubicBezTo>
                  <a:cubicBezTo>
                    <a:pt x="68" y="56"/>
                    <a:pt x="71" y="52"/>
                    <a:pt x="74" y="52"/>
                  </a:cubicBezTo>
                  <a:cubicBezTo>
                    <a:pt x="76" y="52"/>
                    <a:pt x="75" y="55"/>
                    <a:pt x="74" y="56"/>
                  </a:cubicBezTo>
                  <a:cubicBezTo>
                    <a:pt x="72" y="58"/>
                    <a:pt x="68" y="58"/>
                    <a:pt x="66" y="60"/>
                  </a:cubicBezTo>
                  <a:cubicBezTo>
                    <a:pt x="66" y="61"/>
                    <a:pt x="68" y="62"/>
                    <a:pt x="68" y="63"/>
                  </a:cubicBezTo>
                  <a:cubicBezTo>
                    <a:pt x="68" y="65"/>
                    <a:pt x="65" y="67"/>
                    <a:pt x="66" y="68"/>
                  </a:cubicBezTo>
                  <a:cubicBezTo>
                    <a:pt x="66" y="69"/>
                    <a:pt x="68" y="68"/>
                    <a:pt x="69" y="67"/>
                  </a:cubicBezTo>
                  <a:cubicBezTo>
                    <a:pt x="71" y="65"/>
                    <a:pt x="73" y="62"/>
                    <a:pt x="76" y="61"/>
                  </a:cubicBezTo>
                  <a:cubicBezTo>
                    <a:pt x="77" y="61"/>
                    <a:pt x="77" y="63"/>
                    <a:pt x="77" y="64"/>
                  </a:cubicBezTo>
                  <a:cubicBezTo>
                    <a:pt x="76" y="67"/>
                    <a:pt x="71" y="71"/>
                    <a:pt x="74" y="73"/>
                  </a:cubicBezTo>
                  <a:cubicBezTo>
                    <a:pt x="76" y="74"/>
                    <a:pt x="78" y="65"/>
                    <a:pt x="80" y="67"/>
                  </a:cubicBezTo>
                  <a:cubicBezTo>
                    <a:pt x="83" y="69"/>
                    <a:pt x="79" y="73"/>
                    <a:pt x="78" y="76"/>
                  </a:cubicBezTo>
                  <a:cubicBezTo>
                    <a:pt x="77" y="79"/>
                    <a:pt x="77" y="84"/>
                    <a:pt x="74" y="86"/>
                  </a:cubicBezTo>
                  <a:cubicBezTo>
                    <a:pt x="73" y="88"/>
                    <a:pt x="69" y="88"/>
                    <a:pt x="67" y="86"/>
                  </a:cubicBezTo>
                  <a:cubicBezTo>
                    <a:pt x="65" y="84"/>
                    <a:pt x="69" y="79"/>
                    <a:pt x="67" y="79"/>
                  </a:cubicBezTo>
                  <a:cubicBezTo>
                    <a:pt x="64" y="79"/>
                    <a:pt x="62" y="88"/>
                    <a:pt x="60" y="85"/>
                  </a:cubicBezTo>
                  <a:cubicBezTo>
                    <a:pt x="58" y="82"/>
                    <a:pt x="63" y="78"/>
                    <a:pt x="64" y="74"/>
                  </a:cubicBezTo>
                  <a:cubicBezTo>
                    <a:pt x="64" y="71"/>
                    <a:pt x="64" y="68"/>
                    <a:pt x="63" y="66"/>
                  </a:cubicBezTo>
                  <a:cubicBezTo>
                    <a:pt x="62" y="65"/>
                    <a:pt x="60" y="64"/>
                    <a:pt x="59" y="65"/>
                  </a:cubicBezTo>
                  <a:cubicBezTo>
                    <a:pt x="58" y="68"/>
                    <a:pt x="59" y="72"/>
                    <a:pt x="57" y="74"/>
                  </a:cubicBezTo>
                  <a:cubicBezTo>
                    <a:pt x="55" y="76"/>
                    <a:pt x="52" y="75"/>
                    <a:pt x="50" y="76"/>
                  </a:cubicBezTo>
                  <a:cubicBezTo>
                    <a:pt x="48" y="78"/>
                    <a:pt x="47" y="81"/>
                    <a:pt x="45" y="82"/>
                  </a:cubicBezTo>
                  <a:cubicBezTo>
                    <a:pt x="43" y="83"/>
                    <a:pt x="37" y="84"/>
                    <a:pt x="38" y="82"/>
                  </a:cubicBezTo>
                  <a:cubicBezTo>
                    <a:pt x="39" y="78"/>
                    <a:pt x="45" y="78"/>
                    <a:pt x="48" y="74"/>
                  </a:cubicBezTo>
                  <a:cubicBezTo>
                    <a:pt x="50" y="73"/>
                    <a:pt x="53" y="69"/>
                    <a:pt x="51" y="67"/>
                  </a:cubicBezTo>
                  <a:cubicBezTo>
                    <a:pt x="49" y="66"/>
                    <a:pt x="47" y="71"/>
                    <a:pt x="44" y="71"/>
                  </a:cubicBezTo>
                  <a:cubicBezTo>
                    <a:pt x="41" y="71"/>
                    <a:pt x="40" y="66"/>
                    <a:pt x="37" y="66"/>
                  </a:cubicBezTo>
                  <a:cubicBezTo>
                    <a:pt x="32" y="65"/>
                    <a:pt x="28" y="69"/>
                    <a:pt x="23" y="69"/>
                  </a:cubicBezTo>
                  <a:cubicBezTo>
                    <a:pt x="19" y="69"/>
                    <a:pt x="15" y="67"/>
                    <a:pt x="11" y="67"/>
                  </a:cubicBezTo>
                  <a:cubicBezTo>
                    <a:pt x="8" y="67"/>
                    <a:pt x="6" y="70"/>
                    <a:pt x="3" y="69"/>
                  </a:cubicBezTo>
                  <a:cubicBezTo>
                    <a:pt x="1" y="68"/>
                    <a:pt x="0" y="65"/>
                    <a:pt x="0" y="63"/>
                  </a:cubicBezTo>
                  <a:cubicBezTo>
                    <a:pt x="2" y="59"/>
                    <a:pt x="6" y="58"/>
                    <a:pt x="9" y="55"/>
                  </a:cubicBezTo>
                  <a:cubicBezTo>
                    <a:pt x="11" y="54"/>
                    <a:pt x="17" y="53"/>
                    <a:pt x="15" y="51"/>
                  </a:cubicBezTo>
                  <a:cubicBezTo>
                    <a:pt x="12" y="49"/>
                    <a:pt x="6" y="54"/>
                    <a:pt x="4" y="51"/>
                  </a:cubicBezTo>
                  <a:cubicBezTo>
                    <a:pt x="2" y="48"/>
                    <a:pt x="8" y="46"/>
                    <a:pt x="11" y="45"/>
                  </a:cubicBezTo>
                  <a:cubicBezTo>
                    <a:pt x="13" y="44"/>
                    <a:pt x="17" y="46"/>
                    <a:pt x="19" y="44"/>
                  </a:cubicBezTo>
                  <a:cubicBezTo>
                    <a:pt x="21" y="43"/>
                    <a:pt x="19" y="41"/>
                    <a:pt x="18" y="39"/>
                  </a:cubicBezTo>
                  <a:cubicBezTo>
                    <a:pt x="18" y="38"/>
                    <a:pt x="17" y="36"/>
                    <a:pt x="18" y="35"/>
                  </a:cubicBezTo>
                  <a:cubicBezTo>
                    <a:pt x="20" y="32"/>
                    <a:pt x="23" y="30"/>
                    <a:pt x="26" y="26"/>
                  </a:cubicBezTo>
                  <a:cubicBezTo>
                    <a:pt x="28" y="23"/>
                    <a:pt x="29" y="20"/>
                    <a:pt x="30" y="17"/>
                  </a:cubicBezTo>
                  <a:cubicBezTo>
                    <a:pt x="32" y="13"/>
                    <a:pt x="33" y="10"/>
                    <a:pt x="36" y="7"/>
                  </a:cubicBezTo>
                  <a:cubicBezTo>
                    <a:pt x="38" y="4"/>
                    <a:pt x="41" y="3"/>
                    <a:pt x="44" y="1"/>
                  </a:cubicBezTo>
                  <a:cubicBezTo>
                    <a:pt x="46" y="1"/>
                    <a:pt x="47" y="1"/>
                    <a:pt x="49" y="1"/>
                  </a:cubicBezTo>
                  <a:cubicBezTo>
                    <a:pt x="50" y="1"/>
                    <a:pt x="54" y="0"/>
                    <a:pt x="53"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89" name="Freeform 1046"/>
            <p:cNvSpPr>
              <a:spLocks noChangeAspect="1"/>
            </p:cNvSpPr>
            <p:nvPr/>
          </p:nvSpPr>
          <p:spPr bwMode="auto">
            <a:xfrm>
              <a:off x="2606929" y="3007417"/>
              <a:ext cx="44446" cy="18857"/>
            </a:xfrm>
            <a:custGeom>
              <a:avLst/>
              <a:gdLst>
                <a:gd name="T0" fmla="*/ 2147483647 w 25"/>
                <a:gd name="T1" fmla="*/ 2147483647 h 10"/>
                <a:gd name="T2" fmla="*/ 2147483647 w 25"/>
                <a:gd name="T3" fmla="*/ 2147483647 h 10"/>
                <a:gd name="T4" fmla="*/ 2147483647 w 25"/>
                <a:gd name="T5" fmla="*/ 2147483647 h 10"/>
                <a:gd name="T6" fmla="*/ 2147483647 w 25"/>
                <a:gd name="T7" fmla="*/ 2147483647 h 10"/>
                <a:gd name="T8" fmla="*/ 2147483647 w 25"/>
                <a:gd name="T9" fmla="*/ 2147483647 h 10"/>
                <a:gd name="T10" fmla="*/ 2147483647 w 25"/>
                <a:gd name="T11" fmla="*/ 2147483647 h 10"/>
                <a:gd name="T12" fmla="*/ 2147483647 w 25"/>
                <a:gd name="T13" fmla="*/ 2147483647 h 10"/>
                <a:gd name="T14" fmla="*/ 2147483647 w 25"/>
                <a:gd name="T15" fmla="*/ 2147483647 h 10"/>
                <a:gd name="T16" fmla="*/ 2147483647 w 25"/>
                <a:gd name="T17" fmla="*/ 2147483647 h 10"/>
                <a:gd name="T18" fmla="*/ 2147483647 w 25"/>
                <a:gd name="T19" fmla="*/ 2147483647 h 10"/>
                <a:gd name="T20" fmla="*/ 2147483647 w 25"/>
                <a:gd name="T21" fmla="*/ 2147483647 h 10"/>
                <a:gd name="T22" fmla="*/ 2147483647 w 25"/>
                <a:gd name="T23" fmla="*/ 2147483647 h 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0"/>
                <a:gd name="T38" fmla="*/ 25 w 25"/>
                <a:gd name="T39" fmla="*/ 10 h 1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0">
                  <a:moveTo>
                    <a:pt x="1" y="7"/>
                  </a:moveTo>
                  <a:cubicBezTo>
                    <a:pt x="1" y="7"/>
                    <a:pt x="0" y="8"/>
                    <a:pt x="1" y="9"/>
                  </a:cubicBezTo>
                  <a:cubicBezTo>
                    <a:pt x="2" y="10"/>
                    <a:pt x="4" y="10"/>
                    <a:pt x="6" y="9"/>
                  </a:cubicBezTo>
                  <a:cubicBezTo>
                    <a:pt x="10" y="8"/>
                    <a:pt x="14" y="7"/>
                    <a:pt x="18" y="5"/>
                  </a:cubicBezTo>
                  <a:cubicBezTo>
                    <a:pt x="20" y="5"/>
                    <a:pt x="22" y="4"/>
                    <a:pt x="24" y="3"/>
                  </a:cubicBezTo>
                  <a:cubicBezTo>
                    <a:pt x="25" y="3"/>
                    <a:pt x="22" y="3"/>
                    <a:pt x="22" y="3"/>
                  </a:cubicBezTo>
                  <a:cubicBezTo>
                    <a:pt x="20" y="3"/>
                    <a:pt x="18" y="4"/>
                    <a:pt x="17" y="3"/>
                  </a:cubicBezTo>
                  <a:cubicBezTo>
                    <a:pt x="17" y="2"/>
                    <a:pt x="21" y="2"/>
                    <a:pt x="20" y="1"/>
                  </a:cubicBezTo>
                  <a:cubicBezTo>
                    <a:pt x="20" y="0"/>
                    <a:pt x="18" y="1"/>
                    <a:pt x="17" y="1"/>
                  </a:cubicBezTo>
                  <a:cubicBezTo>
                    <a:pt x="14" y="2"/>
                    <a:pt x="12" y="2"/>
                    <a:pt x="9" y="3"/>
                  </a:cubicBezTo>
                  <a:cubicBezTo>
                    <a:pt x="8" y="3"/>
                    <a:pt x="6" y="3"/>
                    <a:pt x="5" y="4"/>
                  </a:cubicBezTo>
                  <a:cubicBezTo>
                    <a:pt x="4" y="5"/>
                    <a:pt x="2" y="5"/>
                    <a:pt x="1" y="7"/>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290" name="Freeform 1047"/>
            <p:cNvSpPr>
              <a:spLocks noChangeAspect="1"/>
            </p:cNvSpPr>
            <p:nvPr/>
          </p:nvSpPr>
          <p:spPr bwMode="auto">
            <a:xfrm>
              <a:off x="2538673" y="2499847"/>
              <a:ext cx="25398" cy="28286"/>
            </a:xfrm>
            <a:custGeom>
              <a:avLst/>
              <a:gdLst>
                <a:gd name="T0" fmla="*/ 9 w 15"/>
                <a:gd name="T1" fmla="*/ 1 h 15"/>
                <a:gd name="T2" fmla="*/ 7 w 15"/>
                <a:gd name="T3" fmla="*/ 6 h 15"/>
                <a:gd name="T4" fmla="*/ 5 w 15"/>
                <a:gd name="T5" fmla="*/ 5 h 15"/>
                <a:gd name="T6" fmla="*/ 1 w 15"/>
                <a:gd name="T7" fmla="*/ 13 h 15"/>
                <a:gd name="T8" fmla="*/ 8 w 15"/>
                <a:gd name="T9" fmla="*/ 12 h 15"/>
                <a:gd name="T10" fmla="*/ 13 w 15"/>
                <a:gd name="T11" fmla="*/ 9 h 15"/>
                <a:gd name="T12" fmla="*/ 15 w 15"/>
                <a:gd name="T13" fmla="*/ 4 h 15"/>
                <a:gd name="T14" fmla="*/ 12 w 15"/>
                <a:gd name="T15" fmla="*/ 0 h 15"/>
                <a:gd name="T16" fmla="*/ 9 w 15"/>
                <a:gd name="T17" fmla="*/ 1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5"/>
                <a:gd name="T29" fmla="*/ 15 w 15"/>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5">
                  <a:moveTo>
                    <a:pt x="9" y="1"/>
                  </a:moveTo>
                  <a:cubicBezTo>
                    <a:pt x="8" y="2"/>
                    <a:pt x="8" y="5"/>
                    <a:pt x="7" y="6"/>
                  </a:cubicBezTo>
                  <a:cubicBezTo>
                    <a:pt x="7" y="6"/>
                    <a:pt x="5" y="4"/>
                    <a:pt x="5" y="5"/>
                  </a:cubicBezTo>
                  <a:cubicBezTo>
                    <a:pt x="3" y="7"/>
                    <a:pt x="0" y="10"/>
                    <a:pt x="1" y="13"/>
                  </a:cubicBezTo>
                  <a:cubicBezTo>
                    <a:pt x="2" y="15"/>
                    <a:pt x="6" y="12"/>
                    <a:pt x="8" y="12"/>
                  </a:cubicBezTo>
                  <a:cubicBezTo>
                    <a:pt x="10" y="11"/>
                    <a:pt x="12" y="10"/>
                    <a:pt x="13" y="9"/>
                  </a:cubicBezTo>
                  <a:cubicBezTo>
                    <a:pt x="14" y="7"/>
                    <a:pt x="15" y="5"/>
                    <a:pt x="15" y="4"/>
                  </a:cubicBezTo>
                  <a:cubicBezTo>
                    <a:pt x="15" y="2"/>
                    <a:pt x="13" y="1"/>
                    <a:pt x="12" y="0"/>
                  </a:cubicBezTo>
                  <a:cubicBezTo>
                    <a:pt x="11" y="0"/>
                    <a:pt x="10" y="0"/>
                    <a:pt x="9"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91" name="Freeform 1048"/>
            <p:cNvSpPr>
              <a:spLocks noChangeAspect="1"/>
            </p:cNvSpPr>
            <p:nvPr/>
          </p:nvSpPr>
          <p:spPr bwMode="auto">
            <a:xfrm>
              <a:off x="2483115" y="2614562"/>
              <a:ext cx="26986" cy="17285"/>
            </a:xfrm>
            <a:custGeom>
              <a:avLst/>
              <a:gdLst>
                <a:gd name="T0" fmla="*/ 13 w 15"/>
                <a:gd name="T1" fmla="*/ 3 h 9"/>
                <a:gd name="T2" fmla="*/ 15 w 15"/>
                <a:gd name="T3" fmla="*/ 8 h 9"/>
                <a:gd name="T4" fmla="*/ 11 w 15"/>
                <a:gd name="T5" fmla="*/ 8 h 9"/>
                <a:gd name="T6" fmla="*/ 6 w 15"/>
                <a:gd name="T7" fmla="*/ 7 h 9"/>
                <a:gd name="T8" fmla="*/ 1 w 15"/>
                <a:gd name="T9" fmla="*/ 5 h 9"/>
                <a:gd name="T10" fmla="*/ 3 w 15"/>
                <a:gd name="T11" fmla="*/ 1 h 9"/>
                <a:gd name="T12" fmla="*/ 10 w 15"/>
                <a:gd name="T13" fmla="*/ 0 h 9"/>
                <a:gd name="T14" fmla="*/ 13 w 15"/>
                <a:gd name="T15" fmla="*/ 3 h 9"/>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9"/>
                <a:gd name="T26" fmla="*/ 15 w 15"/>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9">
                  <a:moveTo>
                    <a:pt x="13" y="3"/>
                  </a:moveTo>
                  <a:cubicBezTo>
                    <a:pt x="14" y="4"/>
                    <a:pt x="15" y="6"/>
                    <a:pt x="15" y="8"/>
                  </a:cubicBezTo>
                  <a:cubicBezTo>
                    <a:pt x="14" y="9"/>
                    <a:pt x="12" y="9"/>
                    <a:pt x="11" y="8"/>
                  </a:cubicBezTo>
                  <a:cubicBezTo>
                    <a:pt x="9" y="8"/>
                    <a:pt x="7" y="7"/>
                    <a:pt x="6" y="7"/>
                  </a:cubicBezTo>
                  <a:cubicBezTo>
                    <a:pt x="4" y="6"/>
                    <a:pt x="2" y="6"/>
                    <a:pt x="1" y="5"/>
                  </a:cubicBezTo>
                  <a:cubicBezTo>
                    <a:pt x="0" y="4"/>
                    <a:pt x="1" y="2"/>
                    <a:pt x="3" y="1"/>
                  </a:cubicBezTo>
                  <a:cubicBezTo>
                    <a:pt x="5" y="0"/>
                    <a:pt x="8" y="0"/>
                    <a:pt x="10" y="0"/>
                  </a:cubicBezTo>
                  <a:cubicBezTo>
                    <a:pt x="12" y="0"/>
                    <a:pt x="13" y="2"/>
                    <a:pt x="13"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92" name="Freeform 1049"/>
            <p:cNvSpPr>
              <a:spLocks noChangeAspect="1"/>
            </p:cNvSpPr>
            <p:nvPr/>
          </p:nvSpPr>
          <p:spPr bwMode="auto">
            <a:xfrm>
              <a:off x="2800587" y="2347420"/>
              <a:ext cx="14287" cy="17285"/>
            </a:xfrm>
            <a:custGeom>
              <a:avLst/>
              <a:gdLst>
                <a:gd name="T0" fmla="*/ 5 w 8"/>
                <a:gd name="T1" fmla="*/ 0 h 9"/>
                <a:gd name="T2" fmla="*/ 7 w 8"/>
                <a:gd name="T3" fmla="*/ 4 h 9"/>
                <a:gd name="T4" fmla="*/ 2 w 8"/>
                <a:gd name="T5" fmla="*/ 9 h 9"/>
                <a:gd name="T6" fmla="*/ 1 w 8"/>
                <a:gd name="T7" fmla="*/ 7 h 9"/>
                <a:gd name="T8" fmla="*/ 5 w 8"/>
                <a:gd name="T9" fmla="*/ 0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5" y="0"/>
                  </a:moveTo>
                  <a:cubicBezTo>
                    <a:pt x="6" y="0"/>
                    <a:pt x="8" y="2"/>
                    <a:pt x="7" y="4"/>
                  </a:cubicBezTo>
                  <a:cubicBezTo>
                    <a:pt x="7" y="6"/>
                    <a:pt x="4" y="8"/>
                    <a:pt x="2" y="9"/>
                  </a:cubicBezTo>
                  <a:cubicBezTo>
                    <a:pt x="1" y="9"/>
                    <a:pt x="0" y="8"/>
                    <a:pt x="1" y="7"/>
                  </a:cubicBezTo>
                  <a:cubicBezTo>
                    <a:pt x="1" y="5"/>
                    <a:pt x="2" y="1"/>
                    <a:pt x="5"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93" name="Freeform 1050"/>
            <p:cNvSpPr>
              <a:spLocks noChangeAspect="1"/>
            </p:cNvSpPr>
            <p:nvPr/>
          </p:nvSpPr>
          <p:spPr bwMode="auto">
            <a:xfrm>
              <a:off x="2870431" y="2309706"/>
              <a:ext cx="11112" cy="17285"/>
            </a:xfrm>
            <a:custGeom>
              <a:avLst/>
              <a:gdLst>
                <a:gd name="T0" fmla="*/ 0 w 6"/>
                <a:gd name="T1" fmla="*/ 2 h 9"/>
                <a:gd name="T2" fmla="*/ 3 w 6"/>
                <a:gd name="T3" fmla="*/ 8 h 9"/>
                <a:gd name="T4" fmla="*/ 6 w 6"/>
                <a:gd name="T5" fmla="*/ 6 h 9"/>
                <a:gd name="T6" fmla="*/ 6 w 6"/>
                <a:gd name="T7" fmla="*/ 3 h 9"/>
                <a:gd name="T8" fmla="*/ 4 w 6"/>
                <a:gd name="T9" fmla="*/ 1 h 9"/>
                <a:gd name="T10" fmla="*/ 1 w 6"/>
                <a:gd name="T11" fmla="*/ 1 h 9"/>
                <a:gd name="T12" fmla="*/ 0 w 6"/>
                <a:gd name="T13" fmla="*/ 2 h 9"/>
                <a:gd name="T14" fmla="*/ 0 60000 65536"/>
                <a:gd name="T15" fmla="*/ 0 60000 65536"/>
                <a:gd name="T16" fmla="*/ 0 60000 65536"/>
                <a:gd name="T17" fmla="*/ 0 60000 65536"/>
                <a:gd name="T18" fmla="*/ 0 60000 65536"/>
                <a:gd name="T19" fmla="*/ 0 60000 65536"/>
                <a:gd name="T20" fmla="*/ 0 60000 65536"/>
                <a:gd name="T21" fmla="*/ 0 w 6"/>
                <a:gd name="T22" fmla="*/ 0 h 9"/>
                <a:gd name="T23" fmla="*/ 6 w 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9">
                  <a:moveTo>
                    <a:pt x="0" y="2"/>
                  </a:moveTo>
                  <a:cubicBezTo>
                    <a:pt x="0" y="4"/>
                    <a:pt x="1" y="7"/>
                    <a:pt x="3" y="8"/>
                  </a:cubicBezTo>
                  <a:cubicBezTo>
                    <a:pt x="4" y="9"/>
                    <a:pt x="5" y="7"/>
                    <a:pt x="6" y="6"/>
                  </a:cubicBezTo>
                  <a:cubicBezTo>
                    <a:pt x="6" y="5"/>
                    <a:pt x="6" y="4"/>
                    <a:pt x="6" y="3"/>
                  </a:cubicBezTo>
                  <a:cubicBezTo>
                    <a:pt x="6" y="2"/>
                    <a:pt x="5" y="1"/>
                    <a:pt x="4" y="1"/>
                  </a:cubicBezTo>
                  <a:cubicBezTo>
                    <a:pt x="3" y="0"/>
                    <a:pt x="2" y="0"/>
                    <a:pt x="1" y="1"/>
                  </a:cubicBezTo>
                  <a:cubicBezTo>
                    <a:pt x="1" y="1"/>
                    <a:pt x="0" y="1"/>
                    <a:pt x="0"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94" name="Freeform 1051"/>
            <p:cNvSpPr>
              <a:spLocks noChangeAspect="1"/>
            </p:cNvSpPr>
            <p:nvPr/>
          </p:nvSpPr>
          <p:spPr bwMode="auto">
            <a:xfrm>
              <a:off x="2638676" y="2240564"/>
              <a:ext cx="14287" cy="10999"/>
            </a:xfrm>
            <a:custGeom>
              <a:avLst/>
              <a:gdLst>
                <a:gd name="T0" fmla="*/ 1 w 8"/>
                <a:gd name="T1" fmla="*/ 0 h 6"/>
                <a:gd name="T2" fmla="*/ 0 w 8"/>
                <a:gd name="T3" fmla="*/ 2 h 6"/>
                <a:gd name="T4" fmla="*/ 6 w 8"/>
                <a:gd name="T5" fmla="*/ 6 h 6"/>
                <a:gd name="T6" fmla="*/ 7 w 8"/>
                <a:gd name="T7" fmla="*/ 1 h 6"/>
                <a:gd name="T8" fmla="*/ 1 w 8"/>
                <a:gd name="T9" fmla="*/ 0 h 6"/>
                <a:gd name="T10" fmla="*/ 0 60000 65536"/>
                <a:gd name="T11" fmla="*/ 0 60000 65536"/>
                <a:gd name="T12" fmla="*/ 0 60000 65536"/>
                <a:gd name="T13" fmla="*/ 0 60000 65536"/>
                <a:gd name="T14" fmla="*/ 0 60000 65536"/>
                <a:gd name="T15" fmla="*/ 0 w 8"/>
                <a:gd name="T16" fmla="*/ 0 h 6"/>
                <a:gd name="T17" fmla="*/ 8 w 8"/>
                <a:gd name="T18" fmla="*/ 6 h 6"/>
              </a:gdLst>
              <a:ahLst/>
              <a:cxnLst>
                <a:cxn ang="T10">
                  <a:pos x="T0" y="T1"/>
                </a:cxn>
                <a:cxn ang="T11">
                  <a:pos x="T2" y="T3"/>
                </a:cxn>
                <a:cxn ang="T12">
                  <a:pos x="T4" y="T5"/>
                </a:cxn>
                <a:cxn ang="T13">
                  <a:pos x="T6" y="T7"/>
                </a:cxn>
                <a:cxn ang="T14">
                  <a:pos x="T8" y="T9"/>
                </a:cxn>
              </a:cxnLst>
              <a:rect l="T15" t="T16" r="T17" b="T18"/>
              <a:pathLst>
                <a:path w="8" h="6">
                  <a:moveTo>
                    <a:pt x="1" y="0"/>
                  </a:moveTo>
                  <a:cubicBezTo>
                    <a:pt x="0" y="0"/>
                    <a:pt x="0" y="1"/>
                    <a:pt x="0" y="2"/>
                  </a:cubicBezTo>
                  <a:cubicBezTo>
                    <a:pt x="2" y="4"/>
                    <a:pt x="3" y="6"/>
                    <a:pt x="6" y="6"/>
                  </a:cubicBezTo>
                  <a:cubicBezTo>
                    <a:pt x="7" y="6"/>
                    <a:pt x="8" y="2"/>
                    <a:pt x="7" y="1"/>
                  </a:cubicBezTo>
                  <a:cubicBezTo>
                    <a:pt x="6" y="0"/>
                    <a:pt x="3" y="0"/>
                    <a:pt x="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95" name="Freeform 1052"/>
            <p:cNvSpPr>
              <a:spLocks noChangeAspect="1"/>
            </p:cNvSpPr>
            <p:nvPr/>
          </p:nvSpPr>
          <p:spPr bwMode="auto">
            <a:xfrm>
              <a:off x="2613279" y="2245277"/>
              <a:ext cx="19048" cy="17286"/>
            </a:xfrm>
            <a:custGeom>
              <a:avLst/>
              <a:gdLst>
                <a:gd name="T0" fmla="*/ 2 w 11"/>
                <a:gd name="T1" fmla="*/ 0 h 9"/>
                <a:gd name="T2" fmla="*/ 0 w 11"/>
                <a:gd name="T3" fmla="*/ 2 h 9"/>
                <a:gd name="T4" fmla="*/ 6 w 11"/>
                <a:gd name="T5" fmla="*/ 9 h 9"/>
                <a:gd name="T6" fmla="*/ 11 w 11"/>
                <a:gd name="T7" fmla="*/ 6 h 9"/>
                <a:gd name="T8" fmla="*/ 10 w 11"/>
                <a:gd name="T9" fmla="*/ 1 h 9"/>
                <a:gd name="T10" fmla="*/ 6 w 11"/>
                <a:gd name="T11" fmla="*/ 0 h 9"/>
                <a:gd name="T12" fmla="*/ 2 w 11"/>
                <a:gd name="T13" fmla="*/ 0 h 9"/>
                <a:gd name="T14" fmla="*/ 0 60000 65536"/>
                <a:gd name="T15" fmla="*/ 0 60000 65536"/>
                <a:gd name="T16" fmla="*/ 0 60000 65536"/>
                <a:gd name="T17" fmla="*/ 0 60000 65536"/>
                <a:gd name="T18" fmla="*/ 0 60000 65536"/>
                <a:gd name="T19" fmla="*/ 0 60000 65536"/>
                <a:gd name="T20" fmla="*/ 0 60000 65536"/>
                <a:gd name="T21" fmla="*/ 0 w 11"/>
                <a:gd name="T22" fmla="*/ 0 h 9"/>
                <a:gd name="T23" fmla="*/ 11 w 11"/>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9">
                  <a:moveTo>
                    <a:pt x="2" y="0"/>
                  </a:moveTo>
                  <a:cubicBezTo>
                    <a:pt x="1" y="1"/>
                    <a:pt x="0" y="1"/>
                    <a:pt x="0" y="2"/>
                  </a:cubicBezTo>
                  <a:cubicBezTo>
                    <a:pt x="2" y="5"/>
                    <a:pt x="3" y="8"/>
                    <a:pt x="6" y="9"/>
                  </a:cubicBezTo>
                  <a:cubicBezTo>
                    <a:pt x="8" y="9"/>
                    <a:pt x="10" y="7"/>
                    <a:pt x="11" y="6"/>
                  </a:cubicBezTo>
                  <a:cubicBezTo>
                    <a:pt x="11" y="5"/>
                    <a:pt x="11" y="3"/>
                    <a:pt x="10" y="1"/>
                  </a:cubicBezTo>
                  <a:cubicBezTo>
                    <a:pt x="10" y="0"/>
                    <a:pt x="8" y="0"/>
                    <a:pt x="6" y="0"/>
                  </a:cubicBezTo>
                  <a:cubicBezTo>
                    <a:pt x="5" y="0"/>
                    <a:pt x="3"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96" name="Freeform 1053"/>
            <p:cNvSpPr>
              <a:spLocks noChangeAspect="1"/>
            </p:cNvSpPr>
            <p:nvPr/>
          </p:nvSpPr>
          <p:spPr bwMode="auto">
            <a:xfrm>
              <a:off x="2568833" y="2282991"/>
              <a:ext cx="20636" cy="34571"/>
            </a:xfrm>
            <a:custGeom>
              <a:avLst/>
              <a:gdLst>
                <a:gd name="T0" fmla="*/ 9 w 12"/>
                <a:gd name="T1" fmla="*/ 1 h 18"/>
                <a:gd name="T2" fmla="*/ 11 w 12"/>
                <a:gd name="T3" fmla="*/ 3 h 18"/>
                <a:gd name="T4" fmla="*/ 11 w 12"/>
                <a:gd name="T5" fmla="*/ 8 h 18"/>
                <a:gd name="T6" fmla="*/ 5 w 12"/>
                <a:gd name="T7" fmla="*/ 17 h 18"/>
                <a:gd name="T8" fmla="*/ 1 w 12"/>
                <a:gd name="T9" fmla="*/ 14 h 18"/>
                <a:gd name="T10" fmla="*/ 1 w 12"/>
                <a:gd name="T11" fmla="*/ 7 h 18"/>
                <a:gd name="T12" fmla="*/ 6 w 12"/>
                <a:gd name="T13" fmla="*/ 1 h 18"/>
                <a:gd name="T14" fmla="*/ 9 w 12"/>
                <a:gd name="T15" fmla="*/ 1 h 18"/>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8"/>
                <a:gd name="T26" fmla="*/ 12 w 12"/>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8">
                  <a:moveTo>
                    <a:pt x="9" y="1"/>
                  </a:moveTo>
                  <a:cubicBezTo>
                    <a:pt x="10" y="1"/>
                    <a:pt x="11" y="2"/>
                    <a:pt x="11" y="3"/>
                  </a:cubicBezTo>
                  <a:cubicBezTo>
                    <a:pt x="12" y="5"/>
                    <a:pt x="12" y="7"/>
                    <a:pt x="11" y="8"/>
                  </a:cubicBezTo>
                  <a:cubicBezTo>
                    <a:pt x="10" y="11"/>
                    <a:pt x="8" y="15"/>
                    <a:pt x="5" y="17"/>
                  </a:cubicBezTo>
                  <a:cubicBezTo>
                    <a:pt x="3" y="18"/>
                    <a:pt x="2" y="15"/>
                    <a:pt x="1" y="14"/>
                  </a:cubicBezTo>
                  <a:cubicBezTo>
                    <a:pt x="0" y="12"/>
                    <a:pt x="0" y="9"/>
                    <a:pt x="1" y="7"/>
                  </a:cubicBezTo>
                  <a:cubicBezTo>
                    <a:pt x="2" y="5"/>
                    <a:pt x="4" y="3"/>
                    <a:pt x="6" y="1"/>
                  </a:cubicBezTo>
                  <a:cubicBezTo>
                    <a:pt x="7" y="1"/>
                    <a:pt x="8" y="0"/>
                    <a:pt x="9"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97" name="Freeform 1054"/>
            <p:cNvSpPr>
              <a:spLocks noChangeAspect="1"/>
            </p:cNvSpPr>
            <p:nvPr/>
          </p:nvSpPr>
          <p:spPr bwMode="auto">
            <a:xfrm>
              <a:off x="2498989" y="2267277"/>
              <a:ext cx="44446" cy="31428"/>
            </a:xfrm>
            <a:custGeom>
              <a:avLst/>
              <a:gdLst>
                <a:gd name="T0" fmla="*/ 22 w 25"/>
                <a:gd name="T1" fmla="*/ 0 h 17"/>
                <a:gd name="T2" fmla="*/ 25 w 25"/>
                <a:gd name="T3" fmla="*/ 1 h 17"/>
                <a:gd name="T4" fmla="*/ 24 w 25"/>
                <a:gd name="T5" fmla="*/ 4 h 17"/>
                <a:gd name="T6" fmla="*/ 16 w 25"/>
                <a:gd name="T7" fmla="*/ 10 h 17"/>
                <a:gd name="T8" fmla="*/ 11 w 25"/>
                <a:gd name="T9" fmla="*/ 16 h 17"/>
                <a:gd name="T10" fmla="*/ 6 w 25"/>
                <a:gd name="T11" fmla="*/ 14 h 17"/>
                <a:gd name="T12" fmla="*/ 2 w 25"/>
                <a:gd name="T13" fmla="*/ 17 h 17"/>
                <a:gd name="T14" fmla="*/ 1 w 25"/>
                <a:gd name="T15" fmla="*/ 15 h 17"/>
                <a:gd name="T16" fmla="*/ 1 w 25"/>
                <a:gd name="T17" fmla="*/ 11 h 17"/>
                <a:gd name="T18" fmla="*/ 8 w 25"/>
                <a:gd name="T19" fmla="*/ 3 h 17"/>
                <a:gd name="T20" fmla="*/ 9 w 25"/>
                <a:gd name="T21" fmla="*/ 0 h 17"/>
                <a:gd name="T22" fmla="*/ 13 w 25"/>
                <a:gd name="T23" fmla="*/ 3 h 17"/>
                <a:gd name="T24" fmla="*/ 17 w 25"/>
                <a:gd name="T25" fmla="*/ 1 h 17"/>
                <a:gd name="T26" fmla="*/ 19 w 25"/>
                <a:gd name="T27" fmla="*/ 1 h 17"/>
                <a:gd name="T28" fmla="*/ 22 w 25"/>
                <a:gd name="T29" fmla="*/ 0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
                <a:gd name="T46" fmla="*/ 0 h 17"/>
                <a:gd name="T47" fmla="*/ 25 w 25"/>
                <a:gd name="T48" fmla="*/ 17 h 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 h="17">
                  <a:moveTo>
                    <a:pt x="22" y="0"/>
                  </a:moveTo>
                  <a:cubicBezTo>
                    <a:pt x="23" y="0"/>
                    <a:pt x="25" y="0"/>
                    <a:pt x="25" y="1"/>
                  </a:cubicBezTo>
                  <a:cubicBezTo>
                    <a:pt x="25" y="2"/>
                    <a:pt x="25" y="4"/>
                    <a:pt x="24" y="4"/>
                  </a:cubicBezTo>
                  <a:cubicBezTo>
                    <a:pt x="22" y="7"/>
                    <a:pt x="19" y="8"/>
                    <a:pt x="16" y="10"/>
                  </a:cubicBezTo>
                  <a:cubicBezTo>
                    <a:pt x="14" y="11"/>
                    <a:pt x="13" y="14"/>
                    <a:pt x="11" y="16"/>
                  </a:cubicBezTo>
                  <a:cubicBezTo>
                    <a:pt x="9" y="16"/>
                    <a:pt x="8" y="14"/>
                    <a:pt x="6" y="14"/>
                  </a:cubicBezTo>
                  <a:cubicBezTo>
                    <a:pt x="4" y="15"/>
                    <a:pt x="4" y="17"/>
                    <a:pt x="2" y="17"/>
                  </a:cubicBezTo>
                  <a:cubicBezTo>
                    <a:pt x="1" y="17"/>
                    <a:pt x="1" y="16"/>
                    <a:pt x="1" y="15"/>
                  </a:cubicBezTo>
                  <a:cubicBezTo>
                    <a:pt x="0" y="14"/>
                    <a:pt x="0" y="12"/>
                    <a:pt x="1" y="11"/>
                  </a:cubicBezTo>
                  <a:cubicBezTo>
                    <a:pt x="2" y="8"/>
                    <a:pt x="6" y="6"/>
                    <a:pt x="8" y="3"/>
                  </a:cubicBezTo>
                  <a:cubicBezTo>
                    <a:pt x="8" y="2"/>
                    <a:pt x="8" y="0"/>
                    <a:pt x="9" y="0"/>
                  </a:cubicBezTo>
                  <a:cubicBezTo>
                    <a:pt x="11" y="0"/>
                    <a:pt x="11" y="3"/>
                    <a:pt x="13" y="3"/>
                  </a:cubicBezTo>
                  <a:cubicBezTo>
                    <a:pt x="14" y="3"/>
                    <a:pt x="16" y="1"/>
                    <a:pt x="17" y="1"/>
                  </a:cubicBezTo>
                  <a:cubicBezTo>
                    <a:pt x="18" y="1"/>
                    <a:pt x="19" y="1"/>
                    <a:pt x="19" y="1"/>
                  </a:cubicBezTo>
                  <a:cubicBezTo>
                    <a:pt x="20" y="1"/>
                    <a:pt x="21" y="0"/>
                    <a:pt x="2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98" name="Freeform 1055"/>
            <p:cNvSpPr>
              <a:spLocks noChangeAspect="1"/>
            </p:cNvSpPr>
            <p:nvPr/>
          </p:nvSpPr>
          <p:spPr bwMode="auto">
            <a:xfrm>
              <a:off x="2441844" y="2149421"/>
              <a:ext cx="141275" cy="113142"/>
            </a:xfrm>
            <a:custGeom>
              <a:avLst/>
              <a:gdLst>
                <a:gd name="T0" fmla="*/ 75 w 81"/>
                <a:gd name="T1" fmla="*/ 38 h 59"/>
                <a:gd name="T2" fmla="*/ 77 w 81"/>
                <a:gd name="T3" fmla="*/ 42 h 59"/>
                <a:gd name="T4" fmla="*/ 75 w 81"/>
                <a:gd name="T5" fmla="*/ 43 h 59"/>
                <a:gd name="T6" fmla="*/ 80 w 81"/>
                <a:gd name="T7" fmla="*/ 44 h 59"/>
                <a:gd name="T8" fmla="*/ 79 w 81"/>
                <a:gd name="T9" fmla="*/ 46 h 59"/>
                <a:gd name="T10" fmla="*/ 71 w 81"/>
                <a:gd name="T11" fmla="*/ 49 h 59"/>
                <a:gd name="T12" fmla="*/ 65 w 81"/>
                <a:gd name="T13" fmla="*/ 48 h 59"/>
                <a:gd name="T14" fmla="*/ 64 w 81"/>
                <a:gd name="T15" fmla="*/ 46 h 59"/>
                <a:gd name="T16" fmla="*/ 61 w 81"/>
                <a:gd name="T17" fmla="*/ 47 h 59"/>
                <a:gd name="T18" fmla="*/ 57 w 81"/>
                <a:gd name="T19" fmla="*/ 45 h 59"/>
                <a:gd name="T20" fmla="*/ 56 w 81"/>
                <a:gd name="T21" fmla="*/ 46 h 59"/>
                <a:gd name="T22" fmla="*/ 53 w 81"/>
                <a:gd name="T23" fmla="*/ 44 h 59"/>
                <a:gd name="T24" fmla="*/ 54 w 81"/>
                <a:gd name="T25" fmla="*/ 42 h 59"/>
                <a:gd name="T26" fmla="*/ 50 w 81"/>
                <a:gd name="T27" fmla="*/ 41 h 59"/>
                <a:gd name="T28" fmla="*/ 48 w 81"/>
                <a:gd name="T29" fmla="*/ 41 h 59"/>
                <a:gd name="T30" fmla="*/ 48 w 81"/>
                <a:gd name="T31" fmla="*/ 37 h 59"/>
                <a:gd name="T32" fmla="*/ 42 w 81"/>
                <a:gd name="T33" fmla="*/ 38 h 59"/>
                <a:gd name="T34" fmla="*/ 40 w 81"/>
                <a:gd name="T35" fmla="*/ 45 h 59"/>
                <a:gd name="T36" fmla="*/ 34 w 81"/>
                <a:gd name="T37" fmla="*/ 48 h 59"/>
                <a:gd name="T38" fmla="*/ 31 w 81"/>
                <a:gd name="T39" fmla="*/ 49 h 59"/>
                <a:gd name="T40" fmla="*/ 28 w 81"/>
                <a:gd name="T41" fmla="*/ 54 h 59"/>
                <a:gd name="T42" fmla="*/ 21 w 81"/>
                <a:gd name="T43" fmla="*/ 58 h 59"/>
                <a:gd name="T44" fmla="*/ 17 w 81"/>
                <a:gd name="T45" fmla="*/ 58 h 59"/>
                <a:gd name="T46" fmla="*/ 17 w 81"/>
                <a:gd name="T47" fmla="*/ 50 h 59"/>
                <a:gd name="T48" fmla="*/ 18 w 81"/>
                <a:gd name="T49" fmla="*/ 46 h 59"/>
                <a:gd name="T50" fmla="*/ 16 w 81"/>
                <a:gd name="T51" fmla="*/ 44 h 59"/>
                <a:gd name="T52" fmla="*/ 14 w 81"/>
                <a:gd name="T53" fmla="*/ 46 h 59"/>
                <a:gd name="T54" fmla="*/ 9 w 81"/>
                <a:gd name="T55" fmla="*/ 46 h 59"/>
                <a:gd name="T56" fmla="*/ 3 w 81"/>
                <a:gd name="T57" fmla="*/ 49 h 59"/>
                <a:gd name="T58" fmla="*/ 0 w 81"/>
                <a:gd name="T59" fmla="*/ 47 h 59"/>
                <a:gd name="T60" fmla="*/ 6 w 81"/>
                <a:gd name="T61" fmla="*/ 40 h 59"/>
                <a:gd name="T62" fmla="*/ 13 w 81"/>
                <a:gd name="T63" fmla="*/ 37 h 59"/>
                <a:gd name="T64" fmla="*/ 14 w 81"/>
                <a:gd name="T65" fmla="*/ 28 h 59"/>
                <a:gd name="T66" fmla="*/ 18 w 81"/>
                <a:gd name="T67" fmla="*/ 19 h 59"/>
                <a:gd name="T68" fmla="*/ 20 w 81"/>
                <a:gd name="T69" fmla="*/ 11 h 59"/>
                <a:gd name="T70" fmla="*/ 24 w 81"/>
                <a:gd name="T71" fmla="*/ 5 h 59"/>
                <a:gd name="T72" fmla="*/ 29 w 81"/>
                <a:gd name="T73" fmla="*/ 1 h 59"/>
                <a:gd name="T74" fmla="*/ 31 w 81"/>
                <a:gd name="T75" fmla="*/ 4 h 59"/>
                <a:gd name="T76" fmla="*/ 33 w 81"/>
                <a:gd name="T77" fmla="*/ 7 h 59"/>
                <a:gd name="T78" fmla="*/ 30 w 81"/>
                <a:gd name="T79" fmla="*/ 9 h 59"/>
                <a:gd name="T80" fmla="*/ 32 w 81"/>
                <a:gd name="T81" fmla="*/ 16 h 59"/>
                <a:gd name="T82" fmla="*/ 34 w 81"/>
                <a:gd name="T83" fmla="*/ 16 h 59"/>
                <a:gd name="T84" fmla="*/ 37 w 81"/>
                <a:gd name="T85" fmla="*/ 10 h 59"/>
                <a:gd name="T86" fmla="*/ 41 w 81"/>
                <a:gd name="T87" fmla="*/ 15 h 59"/>
                <a:gd name="T88" fmla="*/ 42 w 81"/>
                <a:gd name="T89" fmla="*/ 16 h 59"/>
                <a:gd name="T90" fmla="*/ 49 w 81"/>
                <a:gd name="T91" fmla="*/ 18 h 59"/>
                <a:gd name="T92" fmla="*/ 50 w 81"/>
                <a:gd name="T93" fmla="*/ 21 h 59"/>
                <a:gd name="T94" fmla="*/ 64 w 81"/>
                <a:gd name="T95" fmla="*/ 28 h 59"/>
                <a:gd name="T96" fmla="*/ 64 w 81"/>
                <a:gd name="T97" fmla="*/ 33 h 59"/>
                <a:gd name="T98" fmla="*/ 65 w 81"/>
                <a:gd name="T99" fmla="*/ 36 h 59"/>
                <a:gd name="T100" fmla="*/ 61 w 81"/>
                <a:gd name="T101" fmla="*/ 40 h 59"/>
                <a:gd name="T102" fmla="*/ 66 w 81"/>
                <a:gd name="T103" fmla="*/ 40 h 59"/>
                <a:gd name="T104" fmla="*/ 68 w 81"/>
                <a:gd name="T105" fmla="*/ 38 h 59"/>
                <a:gd name="T106" fmla="*/ 73 w 81"/>
                <a:gd name="T107" fmla="*/ 40 h 59"/>
                <a:gd name="T108" fmla="*/ 75 w 81"/>
                <a:gd name="T109" fmla="*/ 38 h 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1"/>
                <a:gd name="T166" fmla="*/ 0 h 59"/>
                <a:gd name="T167" fmla="*/ 81 w 81"/>
                <a:gd name="T168" fmla="*/ 59 h 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1" h="59">
                  <a:moveTo>
                    <a:pt x="75" y="38"/>
                  </a:moveTo>
                  <a:cubicBezTo>
                    <a:pt x="77" y="38"/>
                    <a:pt x="77" y="40"/>
                    <a:pt x="77" y="42"/>
                  </a:cubicBezTo>
                  <a:cubicBezTo>
                    <a:pt x="77" y="43"/>
                    <a:pt x="74" y="43"/>
                    <a:pt x="75" y="43"/>
                  </a:cubicBezTo>
                  <a:cubicBezTo>
                    <a:pt x="76" y="44"/>
                    <a:pt x="79" y="43"/>
                    <a:pt x="80" y="44"/>
                  </a:cubicBezTo>
                  <a:cubicBezTo>
                    <a:pt x="81" y="44"/>
                    <a:pt x="80" y="45"/>
                    <a:pt x="79" y="46"/>
                  </a:cubicBezTo>
                  <a:cubicBezTo>
                    <a:pt x="77" y="47"/>
                    <a:pt x="74" y="49"/>
                    <a:pt x="71" y="49"/>
                  </a:cubicBezTo>
                  <a:cubicBezTo>
                    <a:pt x="69" y="50"/>
                    <a:pt x="67" y="49"/>
                    <a:pt x="65" y="48"/>
                  </a:cubicBezTo>
                  <a:cubicBezTo>
                    <a:pt x="64" y="48"/>
                    <a:pt x="64" y="47"/>
                    <a:pt x="64" y="46"/>
                  </a:cubicBezTo>
                  <a:cubicBezTo>
                    <a:pt x="63" y="46"/>
                    <a:pt x="62" y="47"/>
                    <a:pt x="61" y="47"/>
                  </a:cubicBezTo>
                  <a:cubicBezTo>
                    <a:pt x="60" y="46"/>
                    <a:pt x="59" y="45"/>
                    <a:pt x="57" y="45"/>
                  </a:cubicBezTo>
                  <a:cubicBezTo>
                    <a:pt x="56" y="45"/>
                    <a:pt x="57" y="47"/>
                    <a:pt x="56" y="46"/>
                  </a:cubicBezTo>
                  <a:cubicBezTo>
                    <a:pt x="55" y="46"/>
                    <a:pt x="54" y="45"/>
                    <a:pt x="53" y="44"/>
                  </a:cubicBezTo>
                  <a:cubicBezTo>
                    <a:pt x="53" y="43"/>
                    <a:pt x="55" y="42"/>
                    <a:pt x="54" y="42"/>
                  </a:cubicBezTo>
                  <a:cubicBezTo>
                    <a:pt x="53" y="41"/>
                    <a:pt x="51" y="41"/>
                    <a:pt x="50" y="41"/>
                  </a:cubicBezTo>
                  <a:cubicBezTo>
                    <a:pt x="49" y="41"/>
                    <a:pt x="48" y="42"/>
                    <a:pt x="48" y="41"/>
                  </a:cubicBezTo>
                  <a:cubicBezTo>
                    <a:pt x="48" y="40"/>
                    <a:pt x="50" y="38"/>
                    <a:pt x="48" y="37"/>
                  </a:cubicBezTo>
                  <a:cubicBezTo>
                    <a:pt x="46" y="36"/>
                    <a:pt x="44" y="36"/>
                    <a:pt x="42" y="38"/>
                  </a:cubicBezTo>
                  <a:cubicBezTo>
                    <a:pt x="40" y="40"/>
                    <a:pt x="41" y="43"/>
                    <a:pt x="40" y="45"/>
                  </a:cubicBezTo>
                  <a:cubicBezTo>
                    <a:pt x="38" y="47"/>
                    <a:pt x="36" y="47"/>
                    <a:pt x="34" y="48"/>
                  </a:cubicBezTo>
                  <a:cubicBezTo>
                    <a:pt x="33" y="48"/>
                    <a:pt x="32" y="48"/>
                    <a:pt x="31" y="49"/>
                  </a:cubicBezTo>
                  <a:cubicBezTo>
                    <a:pt x="29" y="50"/>
                    <a:pt x="29" y="53"/>
                    <a:pt x="28" y="54"/>
                  </a:cubicBezTo>
                  <a:cubicBezTo>
                    <a:pt x="26" y="56"/>
                    <a:pt x="23" y="57"/>
                    <a:pt x="21" y="58"/>
                  </a:cubicBezTo>
                  <a:cubicBezTo>
                    <a:pt x="20" y="59"/>
                    <a:pt x="18" y="59"/>
                    <a:pt x="17" y="58"/>
                  </a:cubicBezTo>
                  <a:cubicBezTo>
                    <a:pt x="16" y="55"/>
                    <a:pt x="17" y="53"/>
                    <a:pt x="17" y="50"/>
                  </a:cubicBezTo>
                  <a:cubicBezTo>
                    <a:pt x="17" y="49"/>
                    <a:pt x="18" y="47"/>
                    <a:pt x="18" y="46"/>
                  </a:cubicBezTo>
                  <a:cubicBezTo>
                    <a:pt x="18" y="45"/>
                    <a:pt x="17" y="44"/>
                    <a:pt x="16" y="44"/>
                  </a:cubicBezTo>
                  <a:cubicBezTo>
                    <a:pt x="15" y="44"/>
                    <a:pt x="15" y="46"/>
                    <a:pt x="14" y="46"/>
                  </a:cubicBezTo>
                  <a:cubicBezTo>
                    <a:pt x="12" y="47"/>
                    <a:pt x="11" y="46"/>
                    <a:pt x="9" y="46"/>
                  </a:cubicBezTo>
                  <a:cubicBezTo>
                    <a:pt x="7" y="47"/>
                    <a:pt x="5" y="49"/>
                    <a:pt x="3" y="49"/>
                  </a:cubicBezTo>
                  <a:cubicBezTo>
                    <a:pt x="2" y="49"/>
                    <a:pt x="0" y="48"/>
                    <a:pt x="0" y="47"/>
                  </a:cubicBezTo>
                  <a:cubicBezTo>
                    <a:pt x="1" y="44"/>
                    <a:pt x="3" y="42"/>
                    <a:pt x="6" y="40"/>
                  </a:cubicBezTo>
                  <a:cubicBezTo>
                    <a:pt x="8" y="39"/>
                    <a:pt x="12" y="40"/>
                    <a:pt x="13" y="37"/>
                  </a:cubicBezTo>
                  <a:cubicBezTo>
                    <a:pt x="15" y="35"/>
                    <a:pt x="14" y="31"/>
                    <a:pt x="14" y="28"/>
                  </a:cubicBezTo>
                  <a:cubicBezTo>
                    <a:pt x="15" y="25"/>
                    <a:pt x="17" y="22"/>
                    <a:pt x="18" y="19"/>
                  </a:cubicBezTo>
                  <a:cubicBezTo>
                    <a:pt x="18" y="16"/>
                    <a:pt x="19" y="14"/>
                    <a:pt x="20" y="11"/>
                  </a:cubicBezTo>
                  <a:cubicBezTo>
                    <a:pt x="21" y="9"/>
                    <a:pt x="22" y="7"/>
                    <a:pt x="24" y="5"/>
                  </a:cubicBezTo>
                  <a:cubicBezTo>
                    <a:pt x="25" y="4"/>
                    <a:pt x="26" y="1"/>
                    <a:pt x="29" y="1"/>
                  </a:cubicBezTo>
                  <a:cubicBezTo>
                    <a:pt x="30" y="0"/>
                    <a:pt x="30" y="3"/>
                    <a:pt x="31" y="4"/>
                  </a:cubicBezTo>
                  <a:cubicBezTo>
                    <a:pt x="32" y="5"/>
                    <a:pt x="33" y="6"/>
                    <a:pt x="33" y="7"/>
                  </a:cubicBezTo>
                  <a:cubicBezTo>
                    <a:pt x="32" y="8"/>
                    <a:pt x="30" y="8"/>
                    <a:pt x="30" y="9"/>
                  </a:cubicBezTo>
                  <a:cubicBezTo>
                    <a:pt x="30" y="11"/>
                    <a:pt x="31" y="14"/>
                    <a:pt x="32" y="16"/>
                  </a:cubicBezTo>
                  <a:cubicBezTo>
                    <a:pt x="32" y="16"/>
                    <a:pt x="34" y="17"/>
                    <a:pt x="34" y="16"/>
                  </a:cubicBezTo>
                  <a:cubicBezTo>
                    <a:pt x="35" y="14"/>
                    <a:pt x="35" y="11"/>
                    <a:pt x="37" y="10"/>
                  </a:cubicBezTo>
                  <a:cubicBezTo>
                    <a:pt x="39" y="10"/>
                    <a:pt x="40" y="13"/>
                    <a:pt x="41" y="15"/>
                  </a:cubicBezTo>
                  <a:cubicBezTo>
                    <a:pt x="42" y="15"/>
                    <a:pt x="42" y="16"/>
                    <a:pt x="42" y="16"/>
                  </a:cubicBezTo>
                  <a:cubicBezTo>
                    <a:pt x="44" y="17"/>
                    <a:pt x="47" y="17"/>
                    <a:pt x="49" y="18"/>
                  </a:cubicBezTo>
                  <a:cubicBezTo>
                    <a:pt x="50" y="18"/>
                    <a:pt x="49" y="20"/>
                    <a:pt x="50" y="21"/>
                  </a:cubicBezTo>
                  <a:cubicBezTo>
                    <a:pt x="54" y="24"/>
                    <a:pt x="60" y="24"/>
                    <a:pt x="64" y="28"/>
                  </a:cubicBezTo>
                  <a:cubicBezTo>
                    <a:pt x="65" y="29"/>
                    <a:pt x="63" y="31"/>
                    <a:pt x="64" y="33"/>
                  </a:cubicBezTo>
                  <a:cubicBezTo>
                    <a:pt x="64" y="34"/>
                    <a:pt x="66" y="35"/>
                    <a:pt x="65" y="36"/>
                  </a:cubicBezTo>
                  <a:cubicBezTo>
                    <a:pt x="65" y="38"/>
                    <a:pt x="61" y="38"/>
                    <a:pt x="61" y="40"/>
                  </a:cubicBezTo>
                  <a:cubicBezTo>
                    <a:pt x="61" y="42"/>
                    <a:pt x="64" y="40"/>
                    <a:pt x="66" y="40"/>
                  </a:cubicBezTo>
                  <a:cubicBezTo>
                    <a:pt x="67" y="40"/>
                    <a:pt x="67" y="38"/>
                    <a:pt x="68" y="38"/>
                  </a:cubicBezTo>
                  <a:cubicBezTo>
                    <a:pt x="70" y="38"/>
                    <a:pt x="71" y="40"/>
                    <a:pt x="73" y="40"/>
                  </a:cubicBezTo>
                  <a:cubicBezTo>
                    <a:pt x="74" y="40"/>
                    <a:pt x="74" y="38"/>
                    <a:pt x="75" y="3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299" name="Freeform 1056"/>
            <p:cNvSpPr>
              <a:spLocks noChangeAspect="1"/>
            </p:cNvSpPr>
            <p:nvPr/>
          </p:nvSpPr>
          <p:spPr bwMode="auto">
            <a:xfrm>
              <a:off x="2513276" y="2144706"/>
              <a:ext cx="23810" cy="20429"/>
            </a:xfrm>
            <a:custGeom>
              <a:avLst/>
              <a:gdLst>
                <a:gd name="T0" fmla="*/ 2147483647 w 13"/>
                <a:gd name="T1" fmla="*/ 2147483647 h 11"/>
                <a:gd name="T2" fmla="*/ 2147483647 w 13"/>
                <a:gd name="T3" fmla="*/ 2147483647 h 11"/>
                <a:gd name="T4" fmla="*/ 2147483647 w 13"/>
                <a:gd name="T5" fmla="*/ 2147483647 h 11"/>
                <a:gd name="T6" fmla="*/ 2147483647 w 13"/>
                <a:gd name="T7" fmla="*/ 2147483647 h 11"/>
                <a:gd name="T8" fmla="*/ 2147483647 w 13"/>
                <a:gd name="T9" fmla="*/ 2147483647 h 11"/>
                <a:gd name="T10" fmla="*/ 2147483647 w 13"/>
                <a:gd name="T11" fmla="*/ 2147483647 h 11"/>
                <a:gd name="T12" fmla="*/ 2147483647 w 13"/>
                <a:gd name="T13" fmla="*/ 2147483647 h 11"/>
                <a:gd name="T14" fmla="*/ 2147483647 w 13"/>
                <a:gd name="T15" fmla="*/ 2147483647 h 11"/>
                <a:gd name="T16" fmla="*/ 2147483647 w 13"/>
                <a:gd name="T17" fmla="*/ 2147483647 h 11"/>
                <a:gd name="T18" fmla="*/ 2147483647 w 13"/>
                <a:gd name="T19" fmla="*/ 2147483647 h 11"/>
                <a:gd name="T20" fmla="*/ 2147483647 w 13"/>
                <a:gd name="T21" fmla="*/ 2147483647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
                <a:gd name="T34" fmla="*/ 0 h 11"/>
                <a:gd name="T35" fmla="*/ 13 w 13"/>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 h="11">
                  <a:moveTo>
                    <a:pt x="1" y="1"/>
                  </a:moveTo>
                  <a:cubicBezTo>
                    <a:pt x="0" y="1"/>
                    <a:pt x="0" y="2"/>
                    <a:pt x="1" y="3"/>
                  </a:cubicBezTo>
                  <a:cubicBezTo>
                    <a:pt x="1" y="3"/>
                    <a:pt x="3" y="2"/>
                    <a:pt x="3" y="3"/>
                  </a:cubicBezTo>
                  <a:cubicBezTo>
                    <a:pt x="4" y="4"/>
                    <a:pt x="2" y="6"/>
                    <a:pt x="3" y="7"/>
                  </a:cubicBezTo>
                  <a:cubicBezTo>
                    <a:pt x="4" y="8"/>
                    <a:pt x="5" y="7"/>
                    <a:pt x="6" y="8"/>
                  </a:cubicBezTo>
                  <a:cubicBezTo>
                    <a:pt x="6" y="8"/>
                    <a:pt x="5" y="10"/>
                    <a:pt x="6" y="10"/>
                  </a:cubicBezTo>
                  <a:cubicBezTo>
                    <a:pt x="8" y="10"/>
                    <a:pt x="10" y="11"/>
                    <a:pt x="12" y="9"/>
                  </a:cubicBezTo>
                  <a:cubicBezTo>
                    <a:pt x="13" y="9"/>
                    <a:pt x="11" y="8"/>
                    <a:pt x="10" y="7"/>
                  </a:cubicBezTo>
                  <a:cubicBezTo>
                    <a:pt x="9" y="6"/>
                    <a:pt x="9" y="6"/>
                    <a:pt x="8" y="5"/>
                  </a:cubicBezTo>
                  <a:cubicBezTo>
                    <a:pt x="7" y="4"/>
                    <a:pt x="6" y="2"/>
                    <a:pt x="5" y="1"/>
                  </a:cubicBezTo>
                  <a:cubicBezTo>
                    <a:pt x="4" y="1"/>
                    <a:pt x="2" y="0"/>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00" name="Freeform 1057"/>
            <p:cNvSpPr>
              <a:spLocks noChangeAspect="1"/>
            </p:cNvSpPr>
            <p:nvPr/>
          </p:nvSpPr>
          <p:spPr bwMode="auto">
            <a:xfrm>
              <a:off x="2476766" y="2056707"/>
              <a:ext cx="12699" cy="26715"/>
            </a:xfrm>
            <a:custGeom>
              <a:avLst/>
              <a:gdLst>
                <a:gd name="T0" fmla="*/ 4 w 7"/>
                <a:gd name="T1" fmla="*/ 0 h 14"/>
                <a:gd name="T2" fmla="*/ 6 w 7"/>
                <a:gd name="T3" fmla="*/ 3 h 14"/>
                <a:gd name="T4" fmla="*/ 6 w 7"/>
                <a:gd name="T5" fmla="*/ 11 h 14"/>
                <a:gd name="T6" fmla="*/ 4 w 7"/>
                <a:gd name="T7" fmla="*/ 14 h 14"/>
                <a:gd name="T8" fmla="*/ 2 w 7"/>
                <a:gd name="T9" fmla="*/ 12 h 14"/>
                <a:gd name="T10" fmla="*/ 2 w 7"/>
                <a:gd name="T11" fmla="*/ 8 h 14"/>
                <a:gd name="T12" fmla="*/ 0 w 7"/>
                <a:gd name="T13" fmla="*/ 4 h 14"/>
                <a:gd name="T14" fmla="*/ 2 w 7"/>
                <a:gd name="T15" fmla="*/ 2 h 14"/>
                <a:gd name="T16" fmla="*/ 4 w 7"/>
                <a:gd name="T17" fmla="*/ 0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14"/>
                <a:gd name="T29" fmla="*/ 7 w 7"/>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14">
                  <a:moveTo>
                    <a:pt x="4" y="0"/>
                  </a:moveTo>
                  <a:cubicBezTo>
                    <a:pt x="5" y="0"/>
                    <a:pt x="6" y="2"/>
                    <a:pt x="6" y="3"/>
                  </a:cubicBezTo>
                  <a:cubicBezTo>
                    <a:pt x="7" y="6"/>
                    <a:pt x="7" y="8"/>
                    <a:pt x="6" y="11"/>
                  </a:cubicBezTo>
                  <a:cubicBezTo>
                    <a:pt x="6" y="12"/>
                    <a:pt x="5" y="14"/>
                    <a:pt x="4" y="14"/>
                  </a:cubicBezTo>
                  <a:cubicBezTo>
                    <a:pt x="3" y="14"/>
                    <a:pt x="2" y="13"/>
                    <a:pt x="2" y="12"/>
                  </a:cubicBezTo>
                  <a:cubicBezTo>
                    <a:pt x="1" y="10"/>
                    <a:pt x="2" y="9"/>
                    <a:pt x="2" y="8"/>
                  </a:cubicBezTo>
                  <a:cubicBezTo>
                    <a:pt x="1" y="7"/>
                    <a:pt x="0" y="6"/>
                    <a:pt x="0" y="4"/>
                  </a:cubicBezTo>
                  <a:cubicBezTo>
                    <a:pt x="0" y="3"/>
                    <a:pt x="1" y="3"/>
                    <a:pt x="2" y="2"/>
                  </a:cubicBezTo>
                  <a:cubicBezTo>
                    <a:pt x="3" y="2"/>
                    <a:pt x="3" y="0"/>
                    <a:pt x="4"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01" name="Freeform 1058"/>
            <p:cNvSpPr>
              <a:spLocks noChangeAspect="1"/>
            </p:cNvSpPr>
            <p:nvPr/>
          </p:nvSpPr>
          <p:spPr bwMode="auto">
            <a:xfrm>
              <a:off x="2238662" y="1987564"/>
              <a:ext cx="87305" cy="66000"/>
            </a:xfrm>
            <a:custGeom>
              <a:avLst/>
              <a:gdLst>
                <a:gd name="T0" fmla="*/ 47 w 49"/>
                <a:gd name="T1" fmla="*/ 23 h 35"/>
                <a:gd name="T2" fmla="*/ 48 w 49"/>
                <a:gd name="T3" fmla="*/ 25 h 35"/>
                <a:gd name="T4" fmla="*/ 43 w 49"/>
                <a:gd name="T5" fmla="*/ 28 h 35"/>
                <a:gd name="T6" fmla="*/ 38 w 49"/>
                <a:gd name="T7" fmla="*/ 31 h 35"/>
                <a:gd name="T8" fmla="*/ 34 w 49"/>
                <a:gd name="T9" fmla="*/ 35 h 35"/>
                <a:gd name="T10" fmla="*/ 27 w 49"/>
                <a:gd name="T11" fmla="*/ 33 h 35"/>
                <a:gd name="T12" fmla="*/ 15 w 49"/>
                <a:gd name="T13" fmla="*/ 27 h 35"/>
                <a:gd name="T14" fmla="*/ 13 w 49"/>
                <a:gd name="T15" fmla="*/ 26 h 35"/>
                <a:gd name="T16" fmla="*/ 11 w 49"/>
                <a:gd name="T17" fmla="*/ 26 h 35"/>
                <a:gd name="T18" fmla="*/ 8 w 49"/>
                <a:gd name="T19" fmla="*/ 23 h 35"/>
                <a:gd name="T20" fmla="*/ 6 w 49"/>
                <a:gd name="T21" fmla="*/ 25 h 35"/>
                <a:gd name="T22" fmla="*/ 0 w 49"/>
                <a:gd name="T23" fmla="*/ 22 h 35"/>
                <a:gd name="T24" fmla="*/ 5 w 49"/>
                <a:gd name="T25" fmla="*/ 18 h 35"/>
                <a:gd name="T26" fmla="*/ 8 w 49"/>
                <a:gd name="T27" fmla="*/ 20 h 35"/>
                <a:gd name="T28" fmla="*/ 13 w 49"/>
                <a:gd name="T29" fmla="*/ 18 h 35"/>
                <a:gd name="T30" fmla="*/ 17 w 49"/>
                <a:gd name="T31" fmla="*/ 14 h 35"/>
                <a:gd name="T32" fmla="*/ 18 w 49"/>
                <a:gd name="T33" fmla="*/ 8 h 35"/>
                <a:gd name="T34" fmla="*/ 20 w 49"/>
                <a:gd name="T35" fmla="*/ 12 h 35"/>
                <a:gd name="T36" fmla="*/ 25 w 49"/>
                <a:gd name="T37" fmla="*/ 11 h 35"/>
                <a:gd name="T38" fmla="*/ 21 w 49"/>
                <a:gd name="T39" fmla="*/ 8 h 35"/>
                <a:gd name="T40" fmla="*/ 21 w 49"/>
                <a:gd name="T41" fmla="*/ 4 h 35"/>
                <a:gd name="T42" fmla="*/ 25 w 49"/>
                <a:gd name="T43" fmla="*/ 0 h 35"/>
                <a:gd name="T44" fmla="*/ 30 w 49"/>
                <a:gd name="T45" fmla="*/ 5 h 35"/>
                <a:gd name="T46" fmla="*/ 30 w 49"/>
                <a:gd name="T47" fmla="*/ 8 h 35"/>
                <a:gd name="T48" fmla="*/ 34 w 49"/>
                <a:gd name="T49" fmla="*/ 9 h 35"/>
                <a:gd name="T50" fmla="*/ 39 w 49"/>
                <a:gd name="T51" fmla="*/ 15 h 35"/>
                <a:gd name="T52" fmla="*/ 39 w 49"/>
                <a:gd name="T53" fmla="*/ 20 h 35"/>
                <a:gd name="T54" fmla="*/ 41 w 49"/>
                <a:gd name="T55" fmla="*/ 20 h 35"/>
                <a:gd name="T56" fmla="*/ 41 w 49"/>
                <a:gd name="T57" fmla="*/ 25 h 35"/>
                <a:gd name="T58" fmla="*/ 47 w 49"/>
                <a:gd name="T59" fmla="*/ 23 h 3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9"/>
                <a:gd name="T91" fmla="*/ 0 h 35"/>
                <a:gd name="T92" fmla="*/ 49 w 49"/>
                <a:gd name="T93" fmla="*/ 35 h 3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9" h="35">
                  <a:moveTo>
                    <a:pt x="47" y="23"/>
                  </a:moveTo>
                  <a:cubicBezTo>
                    <a:pt x="47" y="23"/>
                    <a:pt x="49" y="25"/>
                    <a:pt x="48" y="25"/>
                  </a:cubicBezTo>
                  <a:cubicBezTo>
                    <a:pt x="47" y="27"/>
                    <a:pt x="44" y="27"/>
                    <a:pt x="43" y="28"/>
                  </a:cubicBezTo>
                  <a:cubicBezTo>
                    <a:pt x="41" y="29"/>
                    <a:pt x="40" y="30"/>
                    <a:pt x="38" y="31"/>
                  </a:cubicBezTo>
                  <a:cubicBezTo>
                    <a:pt x="37" y="32"/>
                    <a:pt x="36" y="34"/>
                    <a:pt x="34" y="35"/>
                  </a:cubicBezTo>
                  <a:cubicBezTo>
                    <a:pt x="32" y="35"/>
                    <a:pt x="29" y="34"/>
                    <a:pt x="27" y="33"/>
                  </a:cubicBezTo>
                  <a:cubicBezTo>
                    <a:pt x="23" y="32"/>
                    <a:pt x="19" y="29"/>
                    <a:pt x="15" y="27"/>
                  </a:cubicBezTo>
                  <a:cubicBezTo>
                    <a:pt x="14" y="27"/>
                    <a:pt x="14" y="26"/>
                    <a:pt x="13" y="26"/>
                  </a:cubicBezTo>
                  <a:cubicBezTo>
                    <a:pt x="13" y="25"/>
                    <a:pt x="12" y="26"/>
                    <a:pt x="11" y="26"/>
                  </a:cubicBezTo>
                  <a:cubicBezTo>
                    <a:pt x="10" y="25"/>
                    <a:pt x="9" y="23"/>
                    <a:pt x="8" y="23"/>
                  </a:cubicBezTo>
                  <a:cubicBezTo>
                    <a:pt x="7" y="23"/>
                    <a:pt x="7" y="25"/>
                    <a:pt x="6" y="25"/>
                  </a:cubicBezTo>
                  <a:cubicBezTo>
                    <a:pt x="4" y="25"/>
                    <a:pt x="1" y="24"/>
                    <a:pt x="0" y="22"/>
                  </a:cubicBezTo>
                  <a:cubicBezTo>
                    <a:pt x="0" y="20"/>
                    <a:pt x="3" y="18"/>
                    <a:pt x="5" y="18"/>
                  </a:cubicBezTo>
                  <a:cubicBezTo>
                    <a:pt x="6" y="18"/>
                    <a:pt x="7" y="20"/>
                    <a:pt x="8" y="20"/>
                  </a:cubicBezTo>
                  <a:cubicBezTo>
                    <a:pt x="9" y="20"/>
                    <a:pt x="11" y="19"/>
                    <a:pt x="13" y="18"/>
                  </a:cubicBezTo>
                  <a:cubicBezTo>
                    <a:pt x="14" y="17"/>
                    <a:pt x="16" y="16"/>
                    <a:pt x="17" y="14"/>
                  </a:cubicBezTo>
                  <a:cubicBezTo>
                    <a:pt x="18" y="12"/>
                    <a:pt x="16" y="9"/>
                    <a:pt x="18" y="8"/>
                  </a:cubicBezTo>
                  <a:cubicBezTo>
                    <a:pt x="19" y="7"/>
                    <a:pt x="19" y="11"/>
                    <a:pt x="20" y="12"/>
                  </a:cubicBezTo>
                  <a:cubicBezTo>
                    <a:pt x="22" y="12"/>
                    <a:pt x="24" y="13"/>
                    <a:pt x="25" y="11"/>
                  </a:cubicBezTo>
                  <a:cubicBezTo>
                    <a:pt x="25" y="10"/>
                    <a:pt x="22" y="10"/>
                    <a:pt x="21" y="8"/>
                  </a:cubicBezTo>
                  <a:cubicBezTo>
                    <a:pt x="21" y="7"/>
                    <a:pt x="21" y="5"/>
                    <a:pt x="21" y="4"/>
                  </a:cubicBezTo>
                  <a:cubicBezTo>
                    <a:pt x="22" y="2"/>
                    <a:pt x="24" y="0"/>
                    <a:pt x="25" y="0"/>
                  </a:cubicBezTo>
                  <a:cubicBezTo>
                    <a:pt x="28" y="1"/>
                    <a:pt x="29" y="3"/>
                    <a:pt x="30" y="5"/>
                  </a:cubicBezTo>
                  <a:cubicBezTo>
                    <a:pt x="31" y="6"/>
                    <a:pt x="30" y="7"/>
                    <a:pt x="30" y="8"/>
                  </a:cubicBezTo>
                  <a:cubicBezTo>
                    <a:pt x="31" y="9"/>
                    <a:pt x="33" y="8"/>
                    <a:pt x="34" y="9"/>
                  </a:cubicBezTo>
                  <a:cubicBezTo>
                    <a:pt x="36" y="11"/>
                    <a:pt x="38" y="13"/>
                    <a:pt x="39" y="15"/>
                  </a:cubicBezTo>
                  <a:cubicBezTo>
                    <a:pt x="39" y="17"/>
                    <a:pt x="38" y="19"/>
                    <a:pt x="39" y="20"/>
                  </a:cubicBezTo>
                  <a:cubicBezTo>
                    <a:pt x="39" y="21"/>
                    <a:pt x="41" y="19"/>
                    <a:pt x="41" y="20"/>
                  </a:cubicBezTo>
                  <a:cubicBezTo>
                    <a:pt x="42" y="21"/>
                    <a:pt x="40" y="24"/>
                    <a:pt x="41" y="25"/>
                  </a:cubicBezTo>
                  <a:cubicBezTo>
                    <a:pt x="43" y="26"/>
                    <a:pt x="45" y="23"/>
                    <a:pt x="47" y="2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02" name="Freeform 1059"/>
            <p:cNvSpPr>
              <a:spLocks noChangeAspect="1"/>
            </p:cNvSpPr>
            <p:nvPr/>
          </p:nvSpPr>
          <p:spPr bwMode="auto">
            <a:xfrm>
              <a:off x="2314855" y="2000136"/>
              <a:ext cx="12699" cy="15714"/>
            </a:xfrm>
            <a:custGeom>
              <a:avLst/>
              <a:gdLst>
                <a:gd name="T0" fmla="*/ 2147483647 w 7"/>
                <a:gd name="T1" fmla="*/ 2147483647 h 9"/>
                <a:gd name="T2" fmla="*/ 2147483647 w 7"/>
                <a:gd name="T3" fmla="*/ 2147483647 h 9"/>
                <a:gd name="T4" fmla="*/ 2147483647 w 7"/>
                <a:gd name="T5" fmla="*/ 2147483647 h 9"/>
                <a:gd name="T6" fmla="*/ 0 w 7"/>
                <a:gd name="T7" fmla="*/ 2147483647 h 9"/>
                <a:gd name="T8" fmla="*/ 2147483647 w 7"/>
                <a:gd name="T9" fmla="*/ 2147483647 h 9"/>
                <a:gd name="T10" fmla="*/ 2147483647 w 7"/>
                <a:gd name="T11" fmla="*/ 2147483647 h 9"/>
                <a:gd name="T12" fmla="*/ 2147483647 w 7"/>
                <a:gd name="T13" fmla="*/ 2147483647 h 9"/>
                <a:gd name="T14" fmla="*/ 2147483647 w 7"/>
                <a:gd name="T15" fmla="*/ 2147483647 h 9"/>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9"/>
                <a:gd name="T26" fmla="*/ 7 w 7"/>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9">
                  <a:moveTo>
                    <a:pt x="6" y="8"/>
                  </a:moveTo>
                  <a:cubicBezTo>
                    <a:pt x="7" y="7"/>
                    <a:pt x="7" y="5"/>
                    <a:pt x="6" y="4"/>
                  </a:cubicBezTo>
                  <a:cubicBezTo>
                    <a:pt x="6" y="2"/>
                    <a:pt x="5" y="1"/>
                    <a:pt x="4" y="1"/>
                  </a:cubicBezTo>
                  <a:cubicBezTo>
                    <a:pt x="3" y="0"/>
                    <a:pt x="1" y="0"/>
                    <a:pt x="0" y="1"/>
                  </a:cubicBezTo>
                  <a:cubicBezTo>
                    <a:pt x="0" y="1"/>
                    <a:pt x="1" y="2"/>
                    <a:pt x="1" y="2"/>
                  </a:cubicBezTo>
                  <a:cubicBezTo>
                    <a:pt x="2" y="3"/>
                    <a:pt x="3" y="3"/>
                    <a:pt x="4" y="5"/>
                  </a:cubicBezTo>
                  <a:cubicBezTo>
                    <a:pt x="4" y="5"/>
                    <a:pt x="3" y="6"/>
                    <a:pt x="4" y="7"/>
                  </a:cubicBezTo>
                  <a:cubicBezTo>
                    <a:pt x="4" y="8"/>
                    <a:pt x="5" y="9"/>
                    <a:pt x="6" y="8"/>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03" name="Freeform 1060"/>
            <p:cNvSpPr>
              <a:spLocks noChangeAspect="1"/>
            </p:cNvSpPr>
            <p:nvPr/>
          </p:nvSpPr>
          <p:spPr bwMode="auto">
            <a:xfrm>
              <a:off x="2219614" y="2025279"/>
              <a:ext cx="9524" cy="17286"/>
            </a:xfrm>
            <a:custGeom>
              <a:avLst/>
              <a:gdLst>
                <a:gd name="T0" fmla="*/ 2147483647 w 6"/>
                <a:gd name="T1" fmla="*/ 2147483647 h 9"/>
                <a:gd name="T2" fmla="*/ 2147483647 w 6"/>
                <a:gd name="T3" fmla="*/ 2147483647 h 9"/>
                <a:gd name="T4" fmla="*/ 2147483647 w 6"/>
                <a:gd name="T5" fmla="*/ 2147483647 h 9"/>
                <a:gd name="T6" fmla="*/ 2147483647 w 6"/>
                <a:gd name="T7" fmla="*/ 2147483647 h 9"/>
                <a:gd name="T8" fmla="*/ 2147483647 w 6"/>
                <a:gd name="T9" fmla="*/ 214748364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1"/>
                  </a:moveTo>
                  <a:cubicBezTo>
                    <a:pt x="5" y="2"/>
                    <a:pt x="6" y="4"/>
                    <a:pt x="6" y="5"/>
                  </a:cubicBezTo>
                  <a:cubicBezTo>
                    <a:pt x="5" y="7"/>
                    <a:pt x="3" y="9"/>
                    <a:pt x="2" y="8"/>
                  </a:cubicBezTo>
                  <a:cubicBezTo>
                    <a:pt x="0" y="7"/>
                    <a:pt x="1" y="4"/>
                    <a:pt x="2" y="2"/>
                  </a:cubicBezTo>
                  <a:cubicBezTo>
                    <a:pt x="2" y="1"/>
                    <a:pt x="3" y="0"/>
                    <a:pt x="4"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04" name="Freeform 1061"/>
            <p:cNvSpPr>
              <a:spLocks noChangeAspect="1"/>
            </p:cNvSpPr>
            <p:nvPr/>
          </p:nvSpPr>
          <p:spPr bwMode="auto">
            <a:xfrm>
              <a:off x="2184692" y="2037850"/>
              <a:ext cx="12699" cy="11000"/>
            </a:xfrm>
            <a:custGeom>
              <a:avLst/>
              <a:gdLst>
                <a:gd name="T0" fmla="*/ 6 w 7"/>
                <a:gd name="T1" fmla="*/ 1 h 6"/>
                <a:gd name="T2" fmla="*/ 5 w 7"/>
                <a:gd name="T3" fmla="*/ 5 h 6"/>
                <a:gd name="T4" fmla="*/ 0 w 7"/>
                <a:gd name="T5" fmla="*/ 4 h 6"/>
                <a:gd name="T6" fmla="*/ 2 w 7"/>
                <a:gd name="T7" fmla="*/ 2 h 6"/>
                <a:gd name="T8" fmla="*/ 6 w 7"/>
                <a:gd name="T9" fmla="*/ 1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6" y="1"/>
                  </a:moveTo>
                  <a:cubicBezTo>
                    <a:pt x="7" y="2"/>
                    <a:pt x="6" y="4"/>
                    <a:pt x="5" y="5"/>
                  </a:cubicBezTo>
                  <a:cubicBezTo>
                    <a:pt x="4" y="6"/>
                    <a:pt x="2" y="5"/>
                    <a:pt x="0" y="4"/>
                  </a:cubicBezTo>
                  <a:cubicBezTo>
                    <a:pt x="0" y="4"/>
                    <a:pt x="1" y="2"/>
                    <a:pt x="2" y="2"/>
                  </a:cubicBezTo>
                  <a:cubicBezTo>
                    <a:pt x="3" y="1"/>
                    <a:pt x="5" y="0"/>
                    <a:pt x="6"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05" name="Freeform 1062"/>
            <p:cNvSpPr>
              <a:spLocks noChangeAspect="1"/>
            </p:cNvSpPr>
            <p:nvPr/>
          </p:nvSpPr>
          <p:spPr bwMode="auto">
            <a:xfrm>
              <a:off x="2130722" y="2044136"/>
              <a:ext cx="12699" cy="12571"/>
            </a:xfrm>
            <a:custGeom>
              <a:avLst/>
              <a:gdLst>
                <a:gd name="T0" fmla="*/ 1 w 7"/>
                <a:gd name="T1" fmla="*/ 0 h 6"/>
                <a:gd name="T2" fmla="*/ 6 w 7"/>
                <a:gd name="T3" fmla="*/ 2 h 6"/>
                <a:gd name="T4" fmla="*/ 4 w 7"/>
                <a:gd name="T5" fmla="*/ 5 h 6"/>
                <a:gd name="T6" fmla="*/ 0 w 7"/>
                <a:gd name="T7" fmla="*/ 1 h 6"/>
                <a:gd name="T8" fmla="*/ 1 w 7"/>
                <a:gd name="T9" fmla="*/ 0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1" y="0"/>
                  </a:moveTo>
                  <a:cubicBezTo>
                    <a:pt x="3" y="0"/>
                    <a:pt x="5" y="1"/>
                    <a:pt x="6" y="2"/>
                  </a:cubicBezTo>
                  <a:cubicBezTo>
                    <a:pt x="7" y="3"/>
                    <a:pt x="5" y="6"/>
                    <a:pt x="4" y="5"/>
                  </a:cubicBezTo>
                  <a:cubicBezTo>
                    <a:pt x="2" y="5"/>
                    <a:pt x="1" y="3"/>
                    <a:pt x="0" y="1"/>
                  </a:cubicBezTo>
                  <a:cubicBezTo>
                    <a:pt x="0" y="1"/>
                    <a:pt x="1" y="0"/>
                    <a:pt x="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06" name="Freeform 1063"/>
            <p:cNvSpPr>
              <a:spLocks noChangeAspect="1"/>
            </p:cNvSpPr>
            <p:nvPr/>
          </p:nvSpPr>
          <p:spPr bwMode="auto">
            <a:xfrm>
              <a:off x="2305331" y="2001708"/>
              <a:ext cx="9524" cy="9429"/>
            </a:xfrm>
            <a:custGeom>
              <a:avLst/>
              <a:gdLst>
                <a:gd name="T0" fmla="*/ 0 w 5"/>
                <a:gd name="T1" fmla="*/ 2147483647 h 5"/>
                <a:gd name="T2" fmla="*/ 2147483647 w 5"/>
                <a:gd name="T3" fmla="*/ 2147483647 h 5"/>
                <a:gd name="T4" fmla="*/ 2147483647 w 5"/>
                <a:gd name="T5" fmla="*/ 2147483647 h 5"/>
                <a:gd name="T6" fmla="*/ 0 w 5"/>
                <a:gd name="T7" fmla="*/ 2147483647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0" y="1"/>
                  </a:moveTo>
                  <a:cubicBezTo>
                    <a:pt x="1" y="0"/>
                    <a:pt x="4" y="1"/>
                    <a:pt x="4" y="2"/>
                  </a:cubicBezTo>
                  <a:cubicBezTo>
                    <a:pt x="5" y="3"/>
                    <a:pt x="4" y="5"/>
                    <a:pt x="3" y="5"/>
                  </a:cubicBezTo>
                  <a:cubicBezTo>
                    <a:pt x="1" y="4"/>
                    <a:pt x="0" y="2"/>
                    <a:pt x="0"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07" name="Freeform 1064"/>
            <p:cNvSpPr>
              <a:spLocks noChangeAspect="1"/>
            </p:cNvSpPr>
            <p:nvPr/>
          </p:nvSpPr>
          <p:spPr bwMode="auto">
            <a:xfrm>
              <a:off x="1529113" y="2015850"/>
              <a:ext cx="9524" cy="14143"/>
            </a:xfrm>
            <a:custGeom>
              <a:avLst/>
              <a:gdLst>
                <a:gd name="T0" fmla="*/ 2147483647 w 5"/>
                <a:gd name="T1" fmla="*/ 2147483647 h 7"/>
                <a:gd name="T2" fmla="*/ 2147483647 w 5"/>
                <a:gd name="T3" fmla="*/ 2147483647 h 7"/>
                <a:gd name="T4" fmla="*/ 2147483647 w 5"/>
                <a:gd name="T5" fmla="*/ 2147483647 h 7"/>
                <a:gd name="T6" fmla="*/ 2147483647 w 5"/>
                <a:gd name="T7" fmla="*/ 2147483647 h 7"/>
                <a:gd name="T8" fmla="*/ 0 60000 65536"/>
                <a:gd name="T9" fmla="*/ 0 60000 65536"/>
                <a:gd name="T10" fmla="*/ 0 60000 65536"/>
                <a:gd name="T11" fmla="*/ 0 60000 65536"/>
                <a:gd name="T12" fmla="*/ 0 w 5"/>
                <a:gd name="T13" fmla="*/ 0 h 7"/>
                <a:gd name="T14" fmla="*/ 5 w 5"/>
                <a:gd name="T15" fmla="*/ 7 h 7"/>
              </a:gdLst>
              <a:ahLst/>
              <a:cxnLst>
                <a:cxn ang="T8">
                  <a:pos x="T0" y="T1"/>
                </a:cxn>
                <a:cxn ang="T9">
                  <a:pos x="T2" y="T3"/>
                </a:cxn>
                <a:cxn ang="T10">
                  <a:pos x="T4" y="T5"/>
                </a:cxn>
                <a:cxn ang="T11">
                  <a:pos x="T6" y="T7"/>
                </a:cxn>
              </a:cxnLst>
              <a:rect l="T12" t="T13" r="T14" b="T15"/>
              <a:pathLst>
                <a:path w="5" h="7">
                  <a:moveTo>
                    <a:pt x="2" y="1"/>
                  </a:moveTo>
                  <a:cubicBezTo>
                    <a:pt x="4" y="1"/>
                    <a:pt x="5" y="4"/>
                    <a:pt x="4" y="6"/>
                  </a:cubicBezTo>
                  <a:cubicBezTo>
                    <a:pt x="4" y="7"/>
                    <a:pt x="1" y="6"/>
                    <a:pt x="1" y="5"/>
                  </a:cubicBezTo>
                  <a:cubicBezTo>
                    <a:pt x="0" y="3"/>
                    <a:pt x="1" y="0"/>
                    <a:pt x="2"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08" name="Freeform 1065"/>
            <p:cNvSpPr>
              <a:spLocks noChangeAspect="1"/>
            </p:cNvSpPr>
            <p:nvPr/>
          </p:nvSpPr>
          <p:spPr bwMode="auto">
            <a:xfrm>
              <a:off x="1538638" y="2014279"/>
              <a:ext cx="11111" cy="17285"/>
            </a:xfrm>
            <a:custGeom>
              <a:avLst/>
              <a:gdLst>
                <a:gd name="T0" fmla="*/ 2147483647 w 6"/>
                <a:gd name="T1" fmla="*/ 2147483647 h 9"/>
                <a:gd name="T2" fmla="*/ 2147483647 w 6"/>
                <a:gd name="T3" fmla="*/ 2147483647 h 9"/>
                <a:gd name="T4" fmla="*/ 2147483647 w 6"/>
                <a:gd name="T5" fmla="*/ 2147483647 h 9"/>
                <a:gd name="T6" fmla="*/ 2147483647 w 6"/>
                <a:gd name="T7" fmla="*/ 2147483647 h 9"/>
                <a:gd name="T8" fmla="*/ 2147483647 w 6"/>
                <a:gd name="T9" fmla="*/ 214748364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4" y="1"/>
                  </a:moveTo>
                  <a:cubicBezTo>
                    <a:pt x="5" y="2"/>
                    <a:pt x="6" y="5"/>
                    <a:pt x="6" y="7"/>
                  </a:cubicBezTo>
                  <a:cubicBezTo>
                    <a:pt x="5" y="8"/>
                    <a:pt x="2" y="9"/>
                    <a:pt x="1" y="8"/>
                  </a:cubicBezTo>
                  <a:cubicBezTo>
                    <a:pt x="0" y="6"/>
                    <a:pt x="0" y="4"/>
                    <a:pt x="1" y="2"/>
                  </a:cubicBezTo>
                  <a:cubicBezTo>
                    <a:pt x="1" y="1"/>
                    <a:pt x="3" y="0"/>
                    <a:pt x="4"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09" name="Freeform 1066"/>
            <p:cNvSpPr>
              <a:spLocks noChangeAspect="1"/>
            </p:cNvSpPr>
            <p:nvPr/>
          </p:nvSpPr>
          <p:spPr bwMode="auto">
            <a:xfrm>
              <a:off x="1548162" y="2000136"/>
              <a:ext cx="30159" cy="25143"/>
            </a:xfrm>
            <a:custGeom>
              <a:avLst/>
              <a:gdLst>
                <a:gd name="T0" fmla="*/ 12 w 17"/>
                <a:gd name="T1" fmla="*/ 0 h 14"/>
                <a:gd name="T2" fmla="*/ 17 w 17"/>
                <a:gd name="T3" fmla="*/ 4 h 14"/>
                <a:gd name="T4" fmla="*/ 10 w 17"/>
                <a:gd name="T5" fmla="*/ 10 h 14"/>
                <a:gd name="T6" fmla="*/ 4 w 17"/>
                <a:gd name="T7" fmla="*/ 13 h 14"/>
                <a:gd name="T8" fmla="*/ 1 w 17"/>
                <a:gd name="T9" fmla="*/ 9 h 14"/>
                <a:gd name="T10" fmla="*/ 2 w 17"/>
                <a:gd name="T11" fmla="*/ 5 h 14"/>
                <a:gd name="T12" fmla="*/ 9 w 17"/>
                <a:gd name="T13" fmla="*/ 5 h 14"/>
                <a:gd name="T14" fmla="*/ 12 w 17"/>
                <a:gd name="T15" fmla="*/ 0 h 14"/>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14"/>
                <a:gd name="T26" fmla="*/ 17 w 17"/>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14">
                  <a:moveTo>
                    <a:pt x="12" y="0"/>
                  </a:moveTo>
                  <a:cubicBezTo>
                    <a:pt x="14" y="0"/>
                    <a:pt x="17" y="2"/>
                    <a:pt x="17" y="4"/>
                  </a:cubicBezTo>
                  <a:cubicBezTo>
                    <a:pt x="16" y="7"/>
                    <a:pt x="13" y="8"/>
                    <a:pt x="10" y="10"/>
                  </a:cubicBezTo>
                  <a:cubicBezTo>
                    <a:pt x="8" y="11"/>
                    <a:pt x="6" y="14"/>
                    <a:pt x="4" y="13"/>
                  </a:cubicBezTo>
                  <a:cubicBezTo>
                    <a:pt x="2" y="13"/>
                    <a:pt x="1" y="11"/>
                    <a:pt x="1" y="9"/>
                  </a:cubicBezTo>
                  <a:cubicBezTo>
                    <a:pt x="0" y="8"/>
                    <a:pt x="1" y="6"/>
                    <a:pt x="2" y="5"/>
                  </a:cubicBezTo>
                  <a:cubicBezTo>
                    <a:pt x="4" y="4"/>
                    <a:pt x="7" y="6"/>
                    <a:pt x="9" y="5"/>
                  </a:cubicBezTo>
                  <a:cubicBezTo>
                    <a:pt x="10" y="4"/>
                    <a:pt x="10" y="0"/>
                    <a:pt x="1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10" name="Freeform 1067"/>
            <p:cNvSpPr>
              <a:spLocks noChangeAspect="1"/>
            </p:cNvSpPr>
            <p:nvPr/>
          </p:nvSpPr>
          <p:spPr bwMode="auto">
            <a:xfrm>
              <a:off x="2445019" y="1824137"/>
              <a:ext cx="530178" cy="483997"/>
            </a:xfrm>
            <a:custGeom>
              <a:avLst/>
              <a:gdLst>
                <a:gd name="T0" fmla="*/ 220 w 301"/>
                <a:gd name="T1" fmla="*/ 216 h 254"/>
                <a:gd name="T2" fmla="*/ 219 w 301"/>
                <a:gd name="T3" fmla="*/ 232 h 254"/>
                <a:gd name="T4" fmla="*/ 229 w 301"/>
                <a:gd name="T5" fmla="*/ 252 h 254"/>
                <a:gd name="T6" fmla="*/ 189 w 301"/>
                <a:gd name="T7" fmla="*/ 235 h 254"/>
                <a:gd name="T8" fmla="*/ 178 w 301"/>
                <a:gd name="T9" fmla="*/ 221 h 254"/>
                <a:gd name="T10" fmla="*/ 163 w 301"/>
                <a:gd name="T11" fmla="*/ 208 h 254"/>
                <a:gd name="T12" fmla="*/ 150 w 301"/>
                <a:gd name="T13" fmla="*/ 202 h 254"/>
                <a:gd name="T14" fmla="*/ 147 w 301"/>
                <a:gd name="T15" fmla="*/ 198 h 254"/>
                <a:gd name="T16" fmla="*/ 115 w 301"/>
                <a:gd name="T17" fmla="*/ 206 h 254"/>
                <a:gd name="T18" fmla="*/ 117 w 301"/>
                <a:gd name="T19" fmla="*/ 182 h 254"/>
                <a:gd name="T20" fmla="*/ 155 w 301"/>
                <a:gd name="T21" fmla="*/ 179 h 254"/>
                <a:gd name="T22" fmla="*/ 181 w 301"/>
                <a:gd name="T23" fmla="*/ 141 h 254"/>
                <a:gd name="T24" fmla="*/ 165 w 301"/>
                <a:gd name="T25" fmla="*/ 112 h 254"/>
                <a:gd name="T26" fmla="*/ 153 w 301"/>
                <a:gd name="T27" fmla="*/ 108 h 254"/>
                <a:gd name="T28" fmla="*/ 148 w 301"/>
                <a:gd name="T29" fmla="*/ 99 h 254"/>
                <a:gd name="T30" fmla="*/ 131 w 301"/>
                <a:gd name="T31" fmla="*/ 79 h 254"/>
                <a:gd name="T32" fmla="*/ 110 w 301"/>
                <a:gd name="T33" fmla="*/ 77 h 254"/>
                <a:gd name="T34" fmla="*/ 97 w 301"/>
                <a:gd name="T35" fmla="*/ 89 h 254"/>
                <a:gd name="T36" fmla="*/ 79 w 301"/>
                <a:gd name="T37" fmla="*/ 88 h 254"/>
                <a:gd name="T38" fmla="*/ 39 w 301"/>
                <a:gd name="T39" fmla="*/ 84 h 254"/>
                <a:gd name="T40" fmla="*/ 28 w 301"/>
                <a:gd name="T41" fmla="*/ 81 h 254"/>
                <a:gd name="T42" fmla="*/ 16 w 301"/>
                <a:gd name="T43" fmla="*/ 61 h 254"/>
                <a:gd name="T44" fmla="*/ 2 w 301"/>
                <a:gd name="T45" fmla="*/ 52 h 254"/>
                <a:gd name="T46" fmla="*/ 51 w 301"/>
                <a:gd name="T47" fmla="*/ 1 h 254"/>
                <a:gd name="T48" fmla="*/ 45 w 301"/>
                <a:gd name="T49" fmla="*/ 25 h 254"/>
                <a:gd name="T50" fmla="*/ 42 w 301"/>
                <a:gd name="T51" fmla="*/ 59 h 254"/>
                <a:gd name="T52" fmla="*/ 58 w 301"/>
                <a:gd name="T53" fmla="*/ 57 h 254"/>
                <a:gd name="T54" fmla="*/ 66 w 301"/>
                <a:gd name="T55" fmla="*/ 40 h 254"/>
                <a:gd name="T56" fmla="*/ 62 w 301"/>
                <a:gd name="T57" fmla="*/ 21 h 254"/>
                <a:gd name="T58" fmla="*/ 66 w 301"/>
                <a:gd name="T59" fmla="*/ 10 h 254"/>
                <a:gd name="T60" fmla="*/ 109 w 301"/>
                <a:gd name="T61" fmla="*/ 7 h 254"/>
                <a:gd name="T62" fmla="*/ 103 w 301"/>
                <a:gd name="T63" fmla="*/ 40 h 254"/>
                <a:gd name="T64" fmla="*/ 125 w 301"/>
                <a:gd name="T65" fmla="*/ 35 h 254"/>
                <a:gd name="T66" fmla="*/ 129 w 301"/>
                <a:gd name="T67" fmla="*/ 34 h 254"/>
                <a:gd name="T68" fmla="*/ 159 w 301"/>
                <a:gd name="T69" fmla="*/ 29 h 254"/>
                <a:gd name="T70" fmla="*/ 168 w 301"/>
                <a:gd name="T71" fmla="*/ 40 h 254"/>
                <a:gd name="T72" fmla="*/ 176 w 301"/>
                <a:gd name="T73" fmla="*/ 49 h 254"/>
                <a:gd name="T74" fmla="*/ 184 w 301"/>
                <a:gd name="T75" fmla="*/ 62 h 254"/>
                <a:gd name="T76" fmla="*/ 210 w 301"/>
                <a:gd name="T77" fmla="*/ 58 h 254"/>
                <a:gd name="T78" fmla="*/ 204 w 301"/>
                <a:gd name="T79" fmla="*/ 69 h 254"/>
                <a:gd name="T80" fmla="*/ 199 w 301"/>
                <a:gd name="T81" fmla="*/ 80 h 254"/>
                <a:gd name="T82" fmla="*/ 220 w 301"/>
                <a:gd name="T83" fmla="*/ 70 h 254"/>
                <a:gd name="T84" fmla="*/ 222 w 301"/>
                <a:gd name="T85" fmla="*/ 80 h 254"/>
                <a:gd name="T86" fmla="*/ 220 w 301"/>
                <a:gd name="T87" fmla="*/ 91 h 254"/>
                <a:gd name="T88" fmla="*/ 226 w 301"/>
                <a:gd name="T89" fmla="*/ 94 h 254"/>
                <a:gd name="T90" fmla="*/ 233 w 301"/>
                <a:gd name="T91" fmla="*/ 100 h 254"/>
                <a:gd name="T92" fmla="*/ 236 w 301"/>
                <a:gd name="T93" fmla="*/ 111 h 254"/>
                <a:gd name="T94" fmla="*/ 244 w 301"/>
                <a:gd name="T95" fmla="*/ 121 h 254"/>
                <a:gd name="T96" fmla="*/ 253 w 301"/>
                <a:gd name="T97" fmla="*/ 135 h 254"/>
                <a:gd name="T98" fmla="*/ 271 w 301"/>
                <a:gd name="T99" fmla="*/ 140 h 254"/>
                <a:gd name="T100" fmla="*/ 276 w 301"/>
                <a:gd name="T101" fmla="*/ 153 h 254"/>
                <a:gd name="T102" fmla="*/ 297 w 301"/>
                <a:gd name="T103" fmla="*/ 151 h 254"/>
                <a:gd name="T104" fmla="*/ 290 w 301"/>
                <a:gd name="T105" fmla="*/ 167 h 254"/>
                <a:gd name="T106" fmla="*/ 274 w 301"/>
                <a:gd name="T107" fmla="*/ 173 h 254"/>
                <a:gd name="T108" fmla="*/ 257 w 301"/>
                <a:gd name="T109" fmla="*/ 180 h 254"/>
                <a:gd name="T110" fmla="*/ 250 w 301"/>
                <a:gd name="T111" fmla="*/ 165 h 254"/>
                <a:gd name="T112" fmla="*/ 228 w 301"/>
                <a:gd name="T113" fmla="*/ 161 h 254"/>
                <a:gd name="T114" fmla="*/ 231 w 301"/>
                <a:gd name="T115" fmla="*/ 177 h 254"/>
                <a:gd name="T116" fmla="*/ 251 w 301"/>
                <a:gd name="T117" fmla="*/ 202 h 254"/>
                <a:gd name="T118" fmla="*/ 247 w 301"/>
                <a:gd name="T119" fmla="*/ 232 h 2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01"/>
                <a:gd name="T181" fmla="*/ 0 h 254"/>
                <a:gd name="T182" fmla="*/ 301 w 301"/>
                <a:gd name="T183" fmla="*/ 254 h 25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01" h="254">
                  <a:moveTo>
                    <a:pt x="248" y="236"/>
                  </a:moveTo>
                  <a:cubicBezTo>
                    <a:pt x="245" y="237"/>
                    <a:pt x="243" y="234"/>
                    <a:pt x="241" y="233"/>
                  </a:cubicBezTo>
                  <a:cubicBezTo>
                    <a:pt x="239" y="232"/>
                    <a:pt x="238" y="230"/>
                    <a:pt x="236" y="229"/>
                  </a:cubicBezTo>
                  <a:cubicBezTo>
                    <a:pt x="235" y="229"/>
                    <a:pt x="234" y="231"/>
                    <a:pt x="233" y="230"/>
                  </a:cubicBezTo>
                  <a:cubicBezTo>
                    <a:pt x="231" y="230"/>
                    <a:pt x="231" y="227"/>
                    <a:pt x="230" y="227"/>
                  </a:cubicBezTo>
                  <a:cubicBezTo>
                    <a:pt x="228" y="225"/>
                    <a:pt x="225" y="226"/>
                    <a:pt x="224" y="224"/>
                  </a:cubicBezTo>
                  <a:cubicBezTo>
                    <a:pt x="222" y="222"/>
                    <a:pt x="223" y="217"/>
                    <a:pt x="220" y="216"/>
                  </a:cubicBezTo>
                  <a:cubicBezTo>
                    <a:pt x="217" y="215"/>
                    <a:pt x="221" y="222"/>
                    <a:pt x="218" y="222"/>
                  </a:cubicBezTo>
                  <a:cubicBezTo>
                    <a:pt x="215" y="222"/>
                    <a:pt x="215" y="217"/>
                    <a:pt x="213" y="216"/>
                  </a:cubicBezTo>
                  <a:cubicBezTo>
                    <a:pt x="212" y="215"/>
                    <a:pt x="211" y="216"/>
                    <a:pt x="209" y="216"/>
                  </a:cubicBezTo>
                  <a:cubicBezTo>
                    <a:pt x="208" y="216"/>
                    <a:pt x="206" y="214"/>
                    <a:pt x="206" y="216"/>
                  </a:cubicBezTo>
                  <a:cubicBezTo>
                    <a:pt x="207" y="219"/>
                    <a:pt x="210" y="222"/>
                    <a:pt x="213" y="225"/>
                  </a:cubicBezTo>
                  <a:cubicBezTo>
                    <a:pt x="214" y="226"/>
                    <a:pt x="217" y="227"/>
                    <a:pt x="219" y="228"/>
                  </a:cubicBezTo>
                  <a:cubicBezTo>
                    <a:pt x="220" y="229"/>
                    <a:pt x="218" y="231"/>
                    <a:pt x="219" y="232"/>
                  </a:cubicBezTo>
                  <a:cubicBezTo>
                    <a:pt x="221" y="234"/>
                    <a:pt x="225" y="234"/>
                    <a:pt x="227" y="236"/>
                  </a:cubicBezTo>
                  <a:cubicBezTo>
                    <a:pt x="229" y="238"/>
                    <a:pt x="229" y="241"/>
                    <a:pt x="231" y="242"/>
                  </a:cubicBezTo>
                  <a:cubicBezTo>
                    <a:pt x="232" y="243"/>
                    <a:pt x="234" y="242"/>
                    <a:pt x="235" y="243"/>
                  </a:cubicBezTo>
                  <a:cubicBezTo>
                    <a:pt x="236" y="244"/>
                    <a:pt x="237" y="246"/>
                    <a:pt x="236" y="247"/>
                  </a:cubicBezTo>
                  <a:cubicBezTo>
                    <a:pt x="235" y="248"/>
                    <a:pt x="232" y="246"/>
                    <a:pt x="232" y="247"/>
                  </a:cubicBezTo>
                  <a:cubicBezTo>
                    <a:pt x="232" y="249"/>
                    <a:pt x="236" y="251"/>
                    <a:pt x="235" y="252"/>
                  </a:cubicBezTo>
                  <a:cubicBezTo>
                    <a:pt x="234" y="254"/>
                    <a:pt x="231" y="253"/>
                    <a:pt x="229" y="252"/>
                  </a:cubicBezTo>
                  <a:cubicBezTo>
                    <a:pt x="227" y="252"/>
                    <a:pt x="225" y="250"/>
                    <a:pt x="223" y="249"/>
                  </a:cubicBezTo>
                  <a:cubicBezTo>
                    <a:pt x="221" y="248"/>
                    <a:pt x="218" y="246"/>
                    <a:pt x="215" y="245"/>
                  </a:cubicBezTo>
                  <a:cubicBezTo>
                    <a:pt x="213" y="244"/>
                    <a:pt x="210" y="245"/>
                    <a:pt x="207" y="245"/>
                  </a:cubicBezTo>
                  <a:cubicBezTo>
                    <a:pt x="205" y="244"/>
                    <a:pt x="202" y="244"/>
                    <a:pt x="200" y="243"/>
                  </a:cubicBezTo>
                  <a:cubicBezTo>
                    <a:pt x="198" y="242"/>
                    <a:pt x="197" y="239"/>
                    <a:pt x="195" y="237"/>
                  </a:cubicBezTo>
                  <a:cubicBezTo>
                    <a:pt x="194" y="236"/>
                    <a:pt x="194" y="233"/>
                    <a:pt x="193" y="233"/>
                  </a:cubicBezTo>
                  <a:cubicBezTo>
                    <a:pt x="191" y="233"/>
                    <a:pt x="190" y="235"/>
                    <a:pt x="189" y="235"/>
                  </a:cubicBezTo>
                  <a:cubicBezTo>
                    <a:pt x="187" y="235"/>
                    <a:pt x="186" y="234"/>
                    <a:pt x="184" y="233"/>
                  </a:cubicBezTo>
                  <a:cubicBezTo>
                    <a:pt x="183" y="232"/>
                    <a:pt x="181" y="232"/>
                    <a:pt x="180" y="231"/>
                  </a:cubicBezTo>
                  <a:cubicBezTo>
                    <a:pt x="179" y="230"/>
                    <a:pt x="181" y="229"/>
                    <a:pt x="180" y="228"/>
                  </a:cubicBezTo>
                  <a:cubicBezTo>
                    <a:pt x="179" y="228"/>
                    <a:pt x="178" y="229"/>
                    <a:pt x="177" y="229"/>
                  </a:cubicBezTo>
                  <a:cubicBezTo>
                    <a:pt x="175" y="228"/>
                    <a:pt x="174" y="226"/>
                    <a:pt x="173" y="225"/>
                  </a:cubicBezTo>
                  <a:cubicBezTo>
                    <a:pt x="172" y="224"/>
                    <a:pt x="168" y="223"/>
                    <a:pt x="170" y="222"/>
                  </a:cubicBezTo>
                  <a:cubicBezTo>
                    <a:pt x="172" y="220"/>
                    <a:pt x="175" y="222"/>
                    <a:pt x="178" y="221"/>
                  </a:cubicBezTo>
                  <a:cubicBezTo>
                    <a:pt x="179" y="221"/>
                    <a:pt x="179" y="219"/>
                    <a:pt x="178" y="218"/>
                  </a:cubicBezTo>
                  <a:cubicBezTo>
                    <a:pt x="177" y="217"/>
                    <a:pt x="175" y="217"/>
                    <a:pt x="174" y="217"/>
                  </a:cubicBezTo>
                  <a:cubicBezTo>
                    <a:pt x="172" y="216"/>
                    <a:pt x="172" y="214"/>
                    <a:pt x="171" y="214"/>
                  </a:cubicBezTo>
                  <a:cubicBezTo>
                    <a:pt x="170" y="213"/>
                    <a:pt x="170" y="216"/>
                    <a:pt x="169" y="216"/>
                  </a:cubicBezTo>
                  <a:cubicBezTo>
                    <a:pt x="168" y="215"/>
                    <a:pt x="168" y="213"/>
                    <a:pt x="167" y="212"/>
                  </a:cubicBezTo>
                  <a:cubicBezTo>
                    <a:pt x="166" y="211"/>
                    <a:pt x="164" y="213"/>
                    <a:pt x="163" y="212"/>
                  </a:cubicBezTo>
                  <a:cubicBezTo>
                    <a:pt x="162" y="211"/>
                    <a:pt x="163" y="209"/>
                    <a:pt x="163" y="208"/>
                  </a:cubicBezTo>
                  <a:cubicBezTo>
                    <a:pt x="162" y="206"/>
                    <a:pt x="159" y="206"/>
                    <a:pt x="158" y="205"/>
                  </a:cubicBezTo>
                  <a:cubicBezTo>
                    <a:pt x="158" y="203"/>
                    <a:pt x="159" y="200"/>
                    <a:pt x="159" y="198"/>
                  </a:cubicBezTo>
                  <a:cubicBezTo>
                    <a:pt x="159" y="198"/>
                    <a:pt x="157" y="198"/>
                    <a:pt x="157" y="198"/>
                  </a:cubicBezTo>
                  <a:cubicBezTo>
                    <a:pt x="155" y="200"/>
                    <a:pt x="155" y="202"/>
                    <a:pt x="154" y="204"/>
                  </a:cubicBezTo>
                  <a:cubicBezTo>
                    <a:pt x="153" y="205"/>
                    <a:pt x="154" y="203"/>
                    <a:pt x="154" y="202"/>
                  </a:cubicBezTo>
                  <a:cubicBezTo>
                    <a:pt x="154" y="201"/>
                    <a:pt x="156" y="198"/>
                    <a:pt x="155" y="197"/>
                  </a:cubicBezTo>
                  <a:cubicBezTo>
                    <a:pt x="153" y="197"/>
                    <a:pt x="152" y="201"/>
                    <a:pt x="150" y="202"/>
                  </a:cubicBezTo>
                  <a:cubicBezTo>
                    <a:pt x="149" y="202"/>
                    <a:pt x="150" y="200"/>
                    <a:pt x="150" y="199"/>
                  </a:cubicBezTo>
                  <a:cubicBezTo>
                    <a:pt x="150" y="197"/>
                    <a:pt x="151" y="195"/>
                    <a:pt x="150" y="194"/>
                  </a:cubicBezTo>
                  <a:cubicBezTo>
                    <a:pt x="149" y="194"/>
                    <a:pt x="149" y="197"/>
                    <a:pt x="148" y="197"/>
                  </a:cubicBezTo>
                  <a:cubicBezTo>
                    <a:pt x="147" y="196"/>
                    <a:pt x="148" y="194"/>
                    <a:pt x="147" y="193"/>
                  </a:cubicBezTo>
                  <a:cubicBezTo>
                    <a:pt x="145" y="192"/>
                    <a:pt x="144" y="191"/>
                    <a:pt x="142" y="191"/>
                  </a:cubicBezTo>
                  <a:cubicBezTo>
                    <a:pt x="141" y="192"/>
                    <a:pt x="141" y="195"/>
                    <a:pt x="142" y="196"/>
                  </a:cubicBezTo>
                  <a:cubicBezTo>
                    <a:pt x="143" y="197"/>
                    <a:pt x="147" y="196"/>
                    <a:pt x="147" y="198"/>
                  </a:cubicBezTo>
                  <a:cubicBezTo>
                    <a:pt x="147" y="200"/>
                    <a:pt x="145" y="202"/>
                    <a:pt x="143" y="202"/>
                  </a:cubicBezTo>
                  <a:cubicBezTo>
                    <a:pt x="141" y="202"/>
                    <a:pt x="140" y="200"/>
                    <a:pt x="138" y="200"/>
                  </a:cubicBezTo>
                  <a:cubicBezTo>
                    <a:pt x="136" y="199"/>
                    <a:pt x="134" y="197"/>
                    <a:pt x="132" y="198"/>
                  </a:cubicBezTo>
                  <a:cubicBezTo>
                    <a:pt x="131" y="199"/>
                    <a:pt x="133" y="201"/>
                    <a:pt x="132" y="202"/>
                  </a:cubicBezTo>
                  <a:cubicBezTo>
                    <a:pt x="130" y="203"/>
                    <a:pt x="127" y="202"/>
                    <a:pt x="125" y="203"/>
                  </a:cubicBezTo>
                  <a:cubicBezTo>
                    <a:pt x="124" y="203"/>
                    <a:pt x="125" y="205"/>
                    <a:pt x="124" y="206"/>
                  </a:cubicBezTo>
                  <a:cubicBezTo>
                    <a:pt x="122" y="207"/>
                    <a:pt x="118" y="206"/>
                    <a:pt x="115" y="206"/>
                  </a:cubicBezTo>
                  <a:cubicBezTo>
                    <a:pt x="113" y="205"/>
                    <a:pt x="112" y="203"/>
                    <a:pt x="110" y="202"/>
                  </a:cubicBezTo>
                  <a:cubicBezTo>
                    <a:pt x="109" y="202"/>
                    <a:pt x="107" y="203"/>
                    <a:pt x="106" y="202"/>
                  </a:cubicBezTo>
                  <a:cubicBezTo>
                    <a:pt x="105" y="200"/>
                    <a:pt x="104" y="197"/>
                    <a:pt x="104" y="194"/>
                  </a:cubicBezTo>
                  <a:cubicBezTo>
                    <a:pt x="104" y="192"/>
                    <a:pt x="105" y="190"/>
                    <a:pt x="107" y="189"/>
                  </a:cubicBezTo>
                  <a:cubicBezTo>
                    <a:pt x="110" y="187"/>
                    <a:pt x="113" y="189"/>
                    <a:pt x="115" y="188"/>
                  </a:cubicBezTo>
                  <a:cubicBezTo>
                    <a:pt x="116" y="187"/>
                    <a:pt x="115" y="186"/>
                    <a:pt x="116" y="184"/>
                  </a:cubicBezTo>
                  <a:cubicBezTo>
                    <a:pt x="116" y="184"/>
                    <a:pt x="116" y="182"/>
                    <a:pt x="117" y="182"/>
                  </a:cubicBezTo>
                  <a:cubicBezTo>
                    <a:pt x="120" y="182"/>
                    <a:pt x="122" y="182"/>
                    <a:pt x="125" y="182"/>
                  </a:cubicBezTo>
                  <a:cubicBezTo>
                    <a:pt x="127" y="182"/>
                    <a:pt x="128" y="183"/>
                    <a:pt x="129" y="183"/>
                  </a:cubicBezTo>
                  <a:cubicBezTo>
                    <a:pt x="131" y="183"/>
                    <a:pt x="133" y="182"/>
                    <a:pt x="135" y="183"/>
                  </a:cubicBezTo>
                  <a:cubicBezTo>
                    <a:pt x="137" y="183"/>
                    <a:pt x="139" y="184"/>
                    <a:pt x="141" y="184"/>
                  </a:cubicBezTo>
                  <a:cubicBezTo>
                    <a:pt x="142" y="184"/>
                    <a:pt x="144" y="183"/>
                    <a:pt x="145" y="183"/>
                  </a:cubicBezTo>
                  <a:cubicBezTo>
                    <a:pt x="146" y="183"/>
                    <a:pt x="148" y="184"/>
                    <a:pt x="149" y="183"/>
                  </a:cubicBezTo>
                  <a:cubicBezTo>
                    <a:pt x="151" y="182"/>
                    <a:pt x="152" y="180"/>
                    <a:pt x="155" y="179"/>
                  </a:cubicBezTo>
                  <a:cubicBezTo>
                    <a:pt x="156" y="179"/>
                    <a:pt x="159" y="181"/>
                    <a:pt x="160" y="180"/>
                  </a:cubicBezTo>
                  <a:cubicBezTo>
                    <a:pt x="161" y="178"/>
                    <a:pt x="160" y="175"/>
                    <a:pt x="158" y="173"/>
                  </a:cubicBezTo>
                  <a:cubicBezTo>
                    <a:pt x="157" y="172"/>
                    <a:pt x="153" y="171"/>
                    <a:pt x="153" y="169"/>
                  </a:cubicBezTo>
                  <a:cubicBezTo>
                    <a:pt x="153" y="167"/>
                    <a:pt x="156" y="164"/>
                    <a:pt x="158" y="162"/>
                  </a:cubicBezTo>
                  <a:cubicBezTo>
                    <a:pt x="162" y="159"/>
                    <a:pt x="167" y="157"/>
                    <a:pt x="170" y="154"/>
                  </a:cubicBezTo>
                  <a:cubicBezTo>
                    <a:pt x="172" y="152"/>
                    <a:pt x="173" y="149"/>
                    <a:pt x="175" y="147"/>
                  </a:cubicBezTo>
                  <a:cubicBezTo>
                    <a:pt x="176" y="145"/>
                    <a:pt x="181" y="144"/>
                    <a:pt x="181" y="141"/>
                  </a:cubicBezTo>
                  <a:cubicBezTo>
                    <a:pt x="182" y="138"/>
                    <a:pt x="178" y="136"/>
                    <a:pt x="177" y="133"/>
                  </a:cubicBezTo>
                  <a:cubicBezTo>
                    <a:pt x="176" y="131"/>
                    <a:pt x="176" y="129"/>
                    <a:pt x="177" y="127"/>
                  </a:cubicBezTo>
                  <a:cubicBezTo>
                    <a:pt x="177" y="126"/>
                    <a:pt x="178" y="125"/>
                    <a:pt x="178" y="124"/>
                  </a:cubicBezTo>
                  <a:cubicBezTo>
                    <a:pt x="176" y="123"/>
                    <a:pt x="174" y="123"/>
                    <a:pt x="172" y="122"/>
                  </a:cubicBezTo>
                  <a:cubicBezTo>
                    <a:pt x="171" y="122"/>
                    <a:pt x="169" y="121"/>
                    <a:pt x="168" y="120"/>
                  </a:cubicBezTo>
                  <a:cubicBezTo>
                    <a:pt x="167" y="119"/>
                    <a:pt x="168" y="117"/>
                    <a:pt x="168" y="116"/>
                  </a:cubicBezTo>
                  <a:cubicBezTo>
                    <a:pt x="167" y="114"/>
                    <a:pt x="167" y="112"/>
                    <a:pt x="165" y="112"/>
                  </a:cubicBezTo>
                  <a:cubicBezTo>
                    <a:pt x="164" y="112"/>
                    <a:pt x="166" y="115"/>
                    <a:pt x="165" y="117"/>
                  </a:cubicBezTo>
                  <a:cubicBezTo>
                    <a:pt x="164" y="118"/>
                    <a:pt x="162" y="118"/>
                    <a:pt x="161" y="117"/>
                  </a:cubicBezTo>
                  <a:cubicBezTo>
                    <a:pt x="159" y="116"/>
                    <a:pt x="160" y="113"/>
                    <a:pt x="159" y="111"/>
                  </a:cubicBezTo>
                  <a:cubicBezTo>
                    <a:pt x="159" y="111"/>
                    <a:pt x="157" y="112"/>
                    <a:pt x="157" y="112"/>
                  </a:cubicBezTo>
                  <a:cubicBezTo>
                    <a:pt x="156" y="110"/>
                    <a:pt x="156" y="109"/>
                    <a:pt x="157" y="107"/>
                  </a:cubicBezTo>
                  <a:cubicBezTo>
                    <a:pt x="157" y="106"/>
                    <a:pt x="160" y="104"/>
                    <a:pt x="158" y="104"/>
                  </a:cubicBezTo>
                  <a:cubicBezTo>
                    <a:pt x="156" y="105"/>
                    <a:pt x="155" y="107"/>
                    <a:pt x="153" y="108"/>
                  </a:cubicBezTo>
                  <a:cubicBezTo>
                    <a:pt x="153" y="108"/>
                    <a:pt x="152" y="105"/>
                    <a:pt x="152" y="106"/>
                  </a:cubicBezTo>
                  <a:cubicBezTo>
                    <a:pt x="151" y="107"/>
                    <a:pt x="153" y="110"/>
                    <a:pt x="151" y="111"/>
                  </a:cubicBezTo>
                  <a:cubicBezTo>
                    <a:pt x="147" y="114"/>
                    <a:pt x="142" y="116"/>
                    <a:pt x="137" y="116"/>
                  </a:cubicBezTo>
                  <a:cubicBezTo>
                    <a:pt x="135" y="116"/>
                    <a:pt x="136" y="112"/>
                    <a:pt x="137" y="111"/>
                  </a:cubicBezTo>
                  <a:cubicBezTo>
                    <a:pt x="138" y="109"/>
                    <a:pt x="140" y="107"/>
                    <a:pt x="142" y="106"/>
                  </a:cubicBezTo>
                  <a:cubicBezTo>
                    <a:pt x="144" y="104"/>
                    <a:pt x="148" y="105"/>
                    <a:pt x="150" y="103"/>
                  </a:cubicBezTo>
                  <a:cubicBezTo>
                    <a:pt x="152" y="102"/>
                    <a:pt x="149" y="100"/>
                    <a:pt x="148" y="99"/>
                  </a:cubicBezTo>
                  <a:cubicBezTo>
                    <a:pt x="147" y="98"/>
                    <a:pt x="144" y="99"/>
                    <a:pt x="143" y="97"/>
                  </a:cubicBezTo>
                  <a:cubicBezTo>
                    <a:pt x="142" y="96"/>
                    <a:pt x="145" y="92"/>
                    <a:pt x="143" y="92"/>
                  </a:cubicBezTo>
                  <a:cubicBezTo>
                    <a:pt x="141" y="90"/>
                    <a:pt x="137" y="95"/>
                    <a:pt x="135" y="94"/>
                  </a:cubicBezTo>
                  <a:cubicBezTo>
                    <a:pt x="133" y="92"/>
                    <a:pt x="138" y="89"/>
                    <a:pt x="137" y="87"/>
                  </a:cubicBezTo>
                  <a:cubicBezTo>
                    <a:pt x="137" y="85"/>
                    <a:pt x="134" y="88"/>
                    <a:pt x="132" y="89"/>
                  </a:cubicBezTo>
                  <a:cubicBezTo>
                    <a:pt x="131" y="90"/>
                    <a:pt x="130" y="94"/>
                    <a:pt x="130" y="92"/>
                  </a:cubicBezTo>
                  <a:cubicBezTo>
                    <a:pt x="129" y="88"/>
                    <a:pt x="132" y="83"/>
                    <a:pt x="131" y="79"/>
                  </a:cubicBezTo>
                  <a:cubicBezTo>
                    <a:pt x="130" y="77"/>
                    <a:pt x="128" y="82"/>
                    <a:pt x="126" y="82"/>
                  </a:cubicBezTo>
                  <a:cubicBezTo>
                    <a:pt x="124" y="82"/>
                    <a:pt x="124" y="79"/>
                    <a:pt x="122" y="78"/>
                  </a:cubicBezTo>
                  <a:cubicBezTo>
                    <a:pt x="121" y="77"/>
                    <a:pt x="119" y="77"/>
                    <a:pt x="118" y="76"/>
                  </a:cubicBezTo>
                  <a:cubicBezTo>
                    <a:pt x="118" y="74"/>
                    <a:pt x="122" y="69"/>
                    <a:pt x="119" y="70"/>
                  </a:cubicBezTo>
                  <a:cubicBezTo>
                    <a:pt x="117" y="70"/>
                    <a:pt x="117" y="75"/>
                    <a:pt x="115" y="76"/>
                  </a:cubicBezTo>
                  <a:cubicBezTo>
                    <a:pt x="113" y="77"/>
                    <a:pt x="114" y="72"/>
                    <a:pt x="112" y="72"/>
                  </a:cubicBezTo>
                  <a:cubicBezTo>
                    <a:pt x="110" y="72"/>
                    <a:pt x="109" y="76"/>
                    <a:pt x="110" y="77"/>
                  </a:cubicBezTo>
                  <a:cubicBezTo>
                    <a:pt x="112" y="80"/>
                    <a:pt x="117" y="78"/>
                    <a:pt x="119" y="81"/>
                  </a:cubicBezTo>
                  <a:cubicBezTo>
                    <a:pt x="121" y="83"/>
                    <a:pt x="120" y="87"/>
                    <a:pt x="118" y="88"/>
                  </a:cubicBezTo>
                  <a:cubicBezTo>
                    <a:pt x="115" y="90"/>
                    <a:pt x="110" y="90"/>
                    <a:pt x="106" y="89"/>
                  </a:cubicBezTo>
                  <a:cubicBezTo>
                    <a:pt x="105" y="89"/>
                    <a:pt x="105" y="85"/>
                    <a:pt x="103" y="85"/>
                  </a:cubicBezTo>
                  <a:cubicBezTo>
                    <a:pt x="98" y="83"/>
                    <a:pt x="93" y="83"/>
                    <a:pt x="87" y="83"/>
                  </a:cubicBezTo>
                  <a:cubicBezTo>
                    <a:pt x="86" y="83"/>
                    <a:pt x="89" y="85"/>
                    <a:pt x="90" y="85"/>
                  </a:cubicBezTo>
                  <a:cubicBezTo>
                    <a:pt x="92" y="87"/>
                    <a:pt x="95" y="87"/>
                    <a:pt x="97" y="89"/>
                  </a:cubicBezTo>
                  <a:cubicBezTo>
                    <a:pt x="98" y="90"/>
                    <a:pt x="95" y="91"/>
                    <a:pt x="93" y="91"/>
                  </a:cubicBezTo>
                  <a:cubicBezTo>
                    <a:pt x="90" y="90"/>
                    <a:pt x="88" y="87"/>
                    <a:pt x="85" y="86"/>
                  </a:cubicBezTo>
                  <a:cubicBezTo>
                    <a:pt x="83" y="84"/>
                    <a:pt x="81" y="81"/>
                    <a:pt x="79" y="80"/>
                  </a:cubicBezTo>
                  <a:cubicBezTo>
                    <a:pt x="77" y="79"/>
                    <a:pt x="75" y="79"/>
                    <a:pt x="73" y="79"/>
                  </a:cubicBezTo>
                  <a:cubicBezTo>
                    <a:pt x="72" y="79"/>
                    <a:pt x="75" y="80"/>
                    <a:pt x="76" y="81"/>
                  </a:cubicBezTo>
                  <a:cubicBezTo>
                    <a:pt x="78" y="83"/>
                    <a:pt x="82" y="84"/>
                    <a:pt x="83" y="87"/>
                  </a:cubicBezTo>
                  <a:cubicBezTo>
                    <a:pt x="83" y="88"/>
                    <a:pt x="80" y="88"/>
                    <a:pt x="79" y="88"/>
                  </a:cubicBezTo>
                  <a:cubicBezTo>
                    <a:pt x="74" y="88"/>
                    <a:pt x="70" y="86"/>
                    <a:pt x="66" y="86"/>
                  </a:cubicBezTo>
                  <a:cubicBezTo>
                    <a:pt x="62" y="86"/>
                    <a:pt x="58" y="87"/>
                    <a:pt x="55" y="86"/>
                  </a:cubicBezTo>
                  <a:cubicBezTo>
                    <a:pt x="53" y="85"/>
                    <a:pt x="56" y="81"/>
                    <a:pt x="54" y="80"/>
                  </a:cubicBezTo>
                  <a:cubicBezTo>
                    <a:pt x="52" y="80"/>
                    <a:pt x="53" y="84"/>
                    <a:pt x="52" y="85"/>
                  </a:cubicBezTo>
                  <a:cubicBezTo>
                    <a:pt x="49" y="86"/>
                    <a:pt x="46" y="83"/>
                    <a:pt x="43" y="84"/>
                  </a:cubicBezTo>
                  <a:cubicBezTo>
                    <a:pt x="42" y="84"/>
                    <a:pt x="46" y="86"/>
                    <a:pt x="45" y="86"/>
                  </a:cubicBezTo>
                  <a:cubicBezTo>
                    <a:pt x="43" y="87"/>
                    <a:pt x="41" y="85"/>
                    <a:pt x="39" y="84"/>
                  </a:cubicBezTo>
                  <a:cubicBezTo>
                    <a:pt x="38" y="83"/>
                    <a:pt x="36" y="82"/>
                    <a:pt x="35" y="80"/>
                  </a:cubicBezTo>
                  <a:cubicBezTo>
                    <a:pt x="34" y="79"/>
                    <a:pt x="36" y="76"/>
                    <a:pt x="35" y="76"/>
                  </a:cubicBezTo>
                  <a:cubicBezTo>
                    <a:pt x="33" y="76"/>
                    <a:pt x="35" y="79"/>
                    <a:pt x="33" y="80"/>
                  </a:cubicBezTo>
                  <a:cubicBezTo>
                    <a:pt x="33" y="81"/>
                    <a:pt x="31" y="80"/>
                    <a:pt x="31" y="80"/>
                  </a:cubicBezTo>
                  <a:cubicBezTo>
                    <a:pt x="30" y="79"/>
                    <a:pt x="31" y="77"/>
                    <a:pt x="30" y="76"/>
                  </a:cubicBezTo>
                  <a:cubicBezTo>
                    <a:pt x="30" y="76"/>
                    <a:pt x="29" y="76"/>
                    <a:pt x="28" y="76"/>
                  </a:cubicBezTo>
                  <a:cubicBezTo>
                    <a:pt x="28" y="78"/>
                    <a:pt x="30" y="80"/>
                    <a:pt x="28" y="81"/>
                  </a:cubicBezTo>
                  <a:cubicBezTo>
                    <a:pt x="26" y="81"/>
                    <a:pt x="23" y="79"/>
                    <a:pt x="20" y="78"/>
                  </a:cubicBezTo>
                  <a:cubicBezTo>
                    <a:pt x="19" y="78"/>
                    <a:pt x="18" y="80"/>
                    <a:pt x="17" y="80"/>
                  </a:cubicBezTo>
                  <a:cubicBezTo>
                    <a:pt x="16" y="79"/>
                    <a:pt x="17" y="77"/>
                    <a:pt x="16" y="76"/>
                  </a:cubicBezTo>
                  <a:cubicBezTo>
                    <a:pt x="14" y="74"/>
                    <a:pt x="11" y="73"/>
                    <a:pt x="10" y="71"/>
                  </a:cubicBezTo>
                  <a:cubicBezTo>
                    <a:pt x="8" y="69"/>
                    <a:pt x="8" y="66"/>
                    <a:pt x="7" y="63"/>
                  </a:cubicBezTo>
                  <a:cubicBezTo>
                    <a:pt x="7" y="63"/>
                    <a:pt x="6" y="61"/>
                    <a:pt x="7" y="61"/>
                  </a:cubicBezTo>
                  <a:cubicBezTo>
                    <a:pt x="10" y="61"/>
                    <a:pt x="13" y="61"/>
                    <a:pt x="16" y="61"/>
                  </a:cubicBezTo>
                  <a:cubicBezTo>
                    <a:pt x="19" y="62"/>
                    <a:pt x="20" y="64"/>
                    <a:pt x="23" y="65"/>
                  </a:cubicBezTo>
                  <a:cubicBezTo>
                    <a:pt x="25" y="65"/>
                    <a:pt x="30" y="67"/>
                    <a:pt x="31" y="64"/>
                  </a:cubicBezTo>
                  <a:cubicBezTo>
                    <a:pt x="31" y="61"/>
                    <a:pt x="26" y="61"/>
                    <a:pt x="24" y="59"/>
                  </a:cubicBezTo>
                  <a:cubicBezTo>
                    <a:pt x="23" y="59"/>
                    <a:pt x="24" y="57"/>
                    <a:pt x="23" y="57"/>
                  </a:cubicBezTo>
                  <a:cubicBezTo>
                    <a:pt x="21" y="57"/>
                    <a:pt x="18" y="58"/>
                    <a:pt x="16" y="58"/>
                  </a:cubicBezTo>
                  <a:cubicBezTo>
                    <a:pt x="11" y="58"/>
                    <a:pt x="6" y="58"/>
                    <a:pt x="1" y="56"/>
                  </a:cubicBezTo>
                  <a:cubicBezTo>
                    <a:pt x="0" y="56"/>
                    <a:pt x="1" y="54"/>
                    <a:pt x="2" y="52"/>
                  </a:cubicBezTo>
                  <a:cubicBezTo>
                    <a:pt x="3" y="49"/>
                    <a:pt x="4" y="46"/>
                    <a:pt x="5" y="43"/>
                  </a:cubicBezTo>
                  <a:cubicBezTo>
                    <a:pt x="6" y="41"/>
                    <a:pt x="8" y="40"/>
                    <a:pt x="9" y="37"/>
                  </a:cubicBezTo>
                  <a:cubicBezTo>
                    <a:pt x="10" y="35"/>
                    <a:pt x="8" y="32"/>
                    <a:pt x="9" y="30"/>
                  </a:cubicBezTo>
                  <a:cubicBezTo>
                    <a:pt x="10" y="27"/>
                    <a:pt x="14" y="26"/>
                    <a:pt x="16" y="23"/>
                  </a:cubicBezTo>
                  <a:cubicBezTo>
                    <a:pt x="19" y="20"/>
                    <a:pt x="20" y="16"/>
                    <a:pt x="23" y="13"/>
                  </a:cubicBezTo>
                  <a:cubicBezTo>
                    <a:pt x="27" y="9"/>
                    <a:pt x="32" y="6"/>
                    <a:pt x="37" y="4"/>
                  </a:cubicBezTo>
                  <a:cubicBezTo>
                    <a:pt x="41" y="2"/>
                    <a:pt x="46" y="1"/>
                    <a:pt x="51" y="1"/>
                  </a:cubicBezTo>
                  <a:cubicBezTo>
                    <a:pt x="55" y="0"/>
                    <a:pt x="59" y="1"/>
                    <a:pt x="63" y="1"/>
                  </a:cubicBezTo>
                  <a:cubicBezTo>
                    <a:pt x="65" y="1"/>
                    <a:pt x="67" y="0"/>
                    <a:pt x="68" y="1"/>
                  </a:cubicBezTo>
                  <a:cubicBezTo>
                    <a:pt x="69" y="2"/>
                    <a:pt x="68" y="4"/>
                    <a:pt x="67" y="5"/>
                  </a:cubicBezTo>
                  <a:cubicBezTo>
                    <a:pt x="65" y="6"/>
                    <a:pt x="61" y="7"/>
                    <a:pt x="59" y="8"/>
                  </a:cubicBezTo>
                  <a:cubicBezTo>
                    <a:pt x="57" y="9"/>
                    <a:pt x="54" y="10"/>
                    <a:pt x="53" y="12"/>
                  </a:cubicBezTo>
                  <a:cubicBezTo>
                    <a:pt x="51" y="14"/>
                    <a:pt x="52" y="17"/>
                    <a:pt x="51" y="19"/>
                  </a:cubicBezTo>
                  <a:cubicBezTo>
                    <a:pt x="49" y="22"/>
                    <a:pt x="46" y="23"/>
                    <a:pt x="45" y="25"/>
                  </a:cubicBezTo>
                  <a:cubicBezTo>
                    <a:pt x="45" y="28"/>
                    <a:pt x="48" y="30"/>
                    <a:pt x="48" y="32"/>
                  </a:cubicBezTo>
                  <a:cubicBezTo>
                    <a:pt x="48" y="35"/>
                    <a:pt x="45" y="37"/>
                    <a:pt x="45" y="39"/>
                  </a:cubicBezTo>
                  <a:cubicBezTo>
                    <a:pt x="44" y="41"/>
                    <a:pt x="44" y="44"/>
                    <a:pt x="45" y="45"/>
                  </a:cubicBezTo>
                  <a:cubicBezTo>
                    <a:pt x="47" y="48"/>
                    <a:pt x="51" y="50"/>
                    <a:pt x="53" y="52"/>
                  </a:cubicBezTo>
                  <a:cubicBezTo>
                    <a:pt x="54" y="53"/>
                    <a:pt x="57" y="53"/>
                    <a:pt x="56" y="54"/>
                  </a:cubicBezTo>
                  <a:cubicBezTo>
                    <a:pt x="55" y="56"/>
                    <a:pt x="51" y="56"/>
                    <a:pt x="49" y="57"/>
                  </a:cubicBezTo>
                  <a:cubicBezTo>
                    <a:pt x="46" y="58"/>
                    <a:pt x="44" y="58"/>
                    <a:pt x="42" y="59"/>
                  </a:cubicBezTo>
                  <a:cubicBezTo>
                    <a:pt x="40" y="60"/>
                    <a:pt x="38" y="62"/>
                    <a:pt x="38" y="64"/>
                  </a:cubicBezTo>
                  <a:cubicBezTo>
                    <a:pt x="38" y="65"/>
                    <a:pt x="41" y="63"/>
                    <a:pt x="42" y="62"/>
                  </a:cubicBezTo>
                  <a:cubicBezTo>
                    <a:pt x="45" y="62"/>
                    <a:pt x="47" y="60"/>
                    <a:pt x="50" y="59"/>
                  </a:cubicBezTo>
                  <a:cubicBezTo>
                    <a:pt x="51" y="59"/>
                    <a:pt x="53" y="58"/>
                    <a:pt x="54" y="59"/>
                  </a:cubicBezTo>
                  <a:cubicBezTo>
                    <a:pt x="55" y="61"/>
                    <a:pt x="53" y="63"/>
                    <a:pt x="53" y="65"/>
                  </a:cubicBezTo>
                  <a:cubicBezTo>
                    <a:pt x="53" y="66"/>
                    <a:pt x="55" y="67"/>
                    <a:pt x="55" y="66"/>
                  </a:cubicBezTo>
                  <a:cubicBezTo>
                    <a:pt x="57" y="63"/>
                    <a:pt x="57" y="60"/>
                    <a:pt x="58" y="57"/>
                  </a:cubicBezTo>
                  <a:cubicBezTo>
                    <a:pt x="58" y="56"/>
                    <a:pt x="59" y="55"/>
                    <a:pt x="60" y="54"/>
                  </a:cubicBezTo>
                  <a:cubicBezTo>
                    <a:pt x="61" y="52"/>
                    <a:pt x="62" y="50"/>
                    <a:pt x="61" y="49"/>
                  </a:cubicBezTo>
                  <a:cubicBezTo>
                    <a:pt x="59" y="46"/>
                    <a:pt x="56" y="46"/>
                    <a:pt x="53" y="45"/>
                  </a:cubicBezTo>
                  <a:cubicBezTo>
                    <a:pt x="52" y="44"/>
                    <a:pt x="49" y="42"/>
                    <a:pt x="50" y="41"/>
                  </a:cubicBezTo>
                  <a:cubicBezTo>
                    <a:pt x="51" y="38"/>
                    <a:pt x="54" y="35"/>
                    <a:pt x="57" y="34"/>
                  </a:cubicBezTo>
                  <a:cubicBezTo>
                    <a:pt x="58" y="33"/>
                    <a:pt x="60" y="36"/>
                    <a:pt x="61" y="37"/>
                  </a:cubicBezTo>
                  <a:cubicBezTo>
                    <a:pt x="63" y="38"/>
                    <a:pt x="64" y="40"/>
                    <a:pt x="66" y="40"/>
                  </a:cubicBezTo>
                  <a:cubicBezTo>
                    <a:pt x="67" y="41"/>
                    <a:pt x="67" y="38"/>
                    <a:pt x="66" y="38"/>
                  </a:cubicBezTo>
                  <a:cubicBezTo>
                    <a:pt x="65" y="36"/>
                    <a:pt x="62" y="37"/>
                    <a:pt x="61" y="35"/>
                  </a:cubicBezTo>
                  <a:cubicBezTo>
                    <a:pt x="60" y="34"/>
                    <a:pt x="63" y="32"/>
                    <a:pt x="62" y="31"/>
                  </a:cubicBezTo>
                  <a:cubicBezTo>
                    <a:pt x="62" y="30"/>
                    <a:pt x="59" y="32"/>
                    <a:pt x="58" y="31"/>
                  </a:cubicBezTo>
                  <a:cubicBezTo>
                    <a:pt x="57" y="31"/>
                    <a:pt x="57" y="29"/>
                    <a:pt x="57" y="28"/>
                  </a:cubicBezTo>
                  <a:cubicBezTo>
                    <a:pt x="57" y="24"/>
                    <a:pt x="55" y="20"/>
                    <a:pt x="57" y="18"/>
                  </a:cubicBezTo>
                  <a:cubicBezTo>
                    <a:pt x="58" y="16"/>
                    <a:pt x="60" y="20"/>
                    <a:pt x="62" y="21"/>
                  </a:cubicBezTo>
                  <a:cubicBezTo>
                    <a:pt x="65" y="22"/>
                    <a:pt x="68" y="25"/>
                    <a:pt x="71" y="25"/>
                  </a:cubicBezTo>
                  <a:cubicBezTo>
                    <a:pt x="72" y="25"/>
                    <a:pt x="72" y="23"/>
                    <a:pt x="71" y="22"/>
                  </a:cubicBezTo>
                  <a:cubicBezTo>
                    <a:pt x="68" y="20"/>
                    <a:pt x="64" y="20"/>
                    <a:pt x="61" y="17"/>
                  </a:cubicBezTo>
                  <a:cubicBezTo>
                    <a:pt x="60" y="16"/>
                    <a:pt x="64" y="16"/>
                    <a:pt x="65" y="16"/>
                  </a:cubicBezTo>
                  <a:cubicBezTo>
                    <a:pt x="68" y="16"/>
                    <a:pt x="71" y="19"/>
                    <a:pt x="73" y="17"/>
                  </a:cubicBezTo>
                  <a:cubicBezTo>
                    <a:pt x="75" y="15"/>
                    <a:pt x="69" y="16"/>
                    <a:pt x="67" y="14"/>
                  </a:cubicBezTo>
                  <a:cubicBezTo>
                    <a:pt x="66" y="13"/>
                    <a:pt x="65" y="11"/>
                    <a:pt x="66" y="10"/>
                  </a:cubicBezTo>
                  <a:cubicBezTo>
                    <a:pt x="68" y="9"/>
                    <a:pt x="69" y="12"/>
                    <a:pt x="71" y="12"/>
                  </a:cubicBezTo>
                  <a:cubicBezTo>
                    <a:pt x="72" y="11"/>
                    <a:pt x="73" y="8"/>
                    <a:pt x="74" y="8"/>
                  </a:cubicBezTo>
                  <a:cubicBezTo>
                    <a:pt x="76" y="7"/>
                    <a:pt x="78" y="9"/>
                    <a:pt x="80" y="9"/>
                  </a:cubicBezTo>
                  <a:cubicBezTo>
                    <a:pt x="81" y="8"/>
                    <a:pt x="79" y="6"/>
                    <a:pt x="80" y="6"/>
                  </a:cubicBezTo>
                  <a:cubicBezTo>
                    <a:pt x="85" y="4"/>
                    <a:pt x="89" y="2"/>
                    <a:pt x="94" y="2"/>
                  </a:cubicBezTo>
                  <a:cubicBezTo>
                    <a:pt x="99" y="1"/>
                    <a:pt x="104" y="1"/>
                    <a:pt x="108" y="3"/>
                  </a:cubicBezTo>
                  <a:cubicBezTo>
                    <a:pt x="109" y="3"/>
                    <a:pt x="109" y="6"/>
                    <a:pt x="109" y="7"/>
                  </a:cubicBezTo>
                  <a:cubicBezTo>
                    <a:pt x="109" y="9"/>
                    <a:pt x="107" y="11"/>
                    <a:pt x="108" y="13"/>
                  </a:cubicBezTo>
                  <a:cubicBezTo>
                    <a:pt x="109" y="15"/>
                    <a:pt x="112" y="14"/>
                    <a:pt x="113" y="16"/>
                  </a:cubicBezTo>
                  <a:cubicBezTo>
                    <a:pt x="114" y="17"/>
                    <a:pt x="112" y="19"/>
                    <a:pt x="112" y="21"/>
                  </a:cubicBezTo>
                  <a:cubicBezTo>
                    <a:pt x="112" y="23"/>
                    <a:pt x="114" y="24"/>
                    <a:pt x="113" y="25"/>
                  </a:cubicBezTo>
                  <a:cubicBezTo>
                    <a:pt x="110" y="29"/>
                    <a:pt x="104" y="30"/>
                    <a:pt x="101" y="34"/>
                  </a:cubicBezTo>
                  <a:cubicBezTo>
                    <a:pt x="100" y="35"/>
                    <a:pt x="106" y="32"/>
                    <a:pt x="107" y="34"/>
                  </a:cubicBezTo>
                  <a:cubicBezTo>
                    <a:pt x="108" y="36"/>
                    <a:pt x="104" y="38"/>
                    <a:pt x="103" y="40"/>
                  </a:cubicBezTo>
                  <a:cubicBezTo>
                    <a:pt x="103" y="41"/>
                    <a:pt x="103" y="44"/>
                    <a:pt x="105" y="44"/>
                  </a:cubicBezTo>
                  <a:cubicBezTo>
                    <a:pt x="107" y="43"/>
                    <a:pt x="108" y="40"/>
                    <a:pt x="110" y="38"/>
                  </a:cubicBezTo>
                  <a:cubicBezTo>
                    <a:pt x="111" y="37"/>
                    <a:pt x="111" y="36"/>
                    <a:pt x="113" y="35"/>
                  </a:cubicBezTo>
                  <a:cubicBezTo>
                    <a:pt x="114" y="35"/>
                    <a:pt x="115" y="37"/>
                    <a:pt x="116" y="36"/>
                  </a:cubicBezTo>
                  <a:cubicBezTo>
                    <a:pt x="117" y="35"/>
                    <a:pt x="115" y="32"/>
                    <a:pt x="116" y="32"/>
                  </a:cubicBezTo>
                  <a:cubicBezTo>
                    <a:pt x="118" y="32"/>
                    <a:pt x="118" y="35"/>
                    <a:pt x="120" y="36"/>
                  </a:cubicBezTo>
                  <a:cubicBezTo>
                    <a:pt x="122" y="37"/>
                    <a:pt x="125" y="33"/>
                    <a:pt x="125" y="35"/>
                  </a:cubicBezTo>
                  <a:cubicBezTo>
                    <a:pt x="126" y="37"/>
                    <a:pt x="122" y="40"/>
                    <a:pt x="123" y="43"/>
                  </a:cubicBezTo>
                  <a:cubicBezTo>
                    <a:pt x="124" y="45"/>
                    <a:pt x="127" y="44"/>
                    <a:pt x="128" y="43"/>
                  </a:cubicBezTo>
                  <a:cubicBezTo>
                    <a:pt x="129" y="42"/>
                    <a:pt x="125" y="39"/>
                    <a:pt x="127" y="38"/>
                  </a:cubicBezTo>
                  <a:cubicBezTo>
                    <a:pt x="128" y="37"/>
                    <a:pt x="130" y="40"/>
                    <a:pt x="132" y="41"/>
                  </a:cubicBezTo>
                  <a:cubicBezTo>
                    <a:pt x="133" y="42"/>
                    <a:pt x="134" y="45"/>
                    <a:pt x="134" y="44"/>
                  </a:cubicBezTo>
                  <a:cubicBezTo>
                    <a:pt x="134" y="42"/>
                    <a:pt x="133" y="40"/>
                    <a:pt x="132" y="38"/>
                  </a:cubicBezTo>
                  <a:cubicBezTo>
                    <a:pt x="131" y="36"/>
                    <a:pt x="128" y="35"/>
                    <a:pt x="129" y="34"/>
                  </a:cubicBezTo>
                  <a:cubicBezTo>
                    <a:pt x="131" y="33"/>
                    <a:pt x="133" y="36"/>
                    <a:pt x="135" y="36"/>
                  </a:cubicBezTo>
                  <a:cubicBezTo>
                    <a:pt x="137" y="37"/>
                    <a:pt x="140" y="38"/>
                    <a:pt x="143" y="37"/>
                  </a:cubicBezTo>
                  <a:cubicBezTo>
                    <a:pt x="144" y="37"/>
                    <a:pt x="141" y="36"/>
                    <a:pt x="140" y="35"/>
                  </a:cubicBezTo>
                  <a:cubicBezTo>
                    <a:pt x="137" y="34"/>
                    <a:pt x="133" y="35"/>
                    <a:pt x="132" y="32"/>
                  </a:cubicBezTo>
                  <a:cubicBezTo>
                    <a:pt x="132" y="30"/>
                    <a:pt x="136" y="28"/>
                    <a:pt x="138" y="27"/>
                  </a:cubicBezTo>
                  <a:cubicBezTo>
                    <a:pt x="140" y="26"/>
                    <a:pt x="143" y="24"/>
                    <a:pt x="145" y="25"/>
                  </a:cubicBezTo>
                  <a:cubicBezTo>
                    <a:pt x="150" y="25"/>
                    <a:pt x="155" y="27"/>
                    <a:pt x="159" y="29"/>
                  </a:cubicBezTo>
                  <a:cubicBezTo>
                    <a:pt x="160" y="29"/>
                    <a:pt x="161" y="32"/>
                    <a:pt x="162" y="31"/>
                  </a:cubicBezTo>
                  <a:cubicBezTo>
                    <a:pt x="163" y="31"/>
                    <a:pt x="162" y="27"/>
                    <a:pt x="163" y="28"/>
                  </a:cubicBezTo>
                  <a:cubicBezTo>
                    <a:pt x="167" y="29"/>
                    <a:pt x="170" y="31"/>
                    <a:pt x="171" y="35"/>
                  </a:cubicBezTo>
                  <a:cubicBezTo>
                    <a:pt x="172" y="37"/>
                    <a:pt x="168" y="38"/>
                    <a:pt x="166" y="39"/>
                  </a:cubicBezTo>
                  <a:cubicBezTo>
                    <a:pt x="164" y="41"/>
                    <a:pt x="162" y="42"/>
                    <a:pt x="161" y="44"/>
                  </a:cubicBezTo>
                  <a:cubicBezTo>
                    <a:pt x="161" y="45"/>
                    <a:pt x="162" y="46"/>
                    <a:pt x="162" y="46"/>
                  </a:cubicBezTo>
                  <a:cubicBezTo>
                    <a:pt x="164" y="44"/>
                    <a:pt x="165" y="41"/>
                    <a:pt x="168" y="40"/>
                  </a:cubicBezTo>
                  <a:cubicBezTo>
                    <a:pt x="171" y="39"/>
                    <a:pt x="175" y="37"/>
                    <a:pt x="177" y="40"/>
                  </a:cubicBezTo>
                  <a:cubicBezTo>
                    <a:pt x="179" y="42"/>
                    <a:pt x="175" y="44"/>
                    <a:pt x="173" y="46"/>
                  </a:cubicBezTo>
                  <a:cubicBezTo>
                    <a:pt x="171" y="47"/>
                    <a:pt x="168" y="47"/>
                    <a:pt x="168" y="48"/>
                  </a:cubicBezTo>
                  <a:cubicBezTo>
                    <a:pt x="167" y="50"/>
                    <a:pt x="172" y="48"/>
                    <a:pt x="172" y="49"/>
                  </a:cubicBezTo>
                  <a:cubicBezTo>
                    <a:pt x="172" y="51"/>
                    <a:pt x="169" y="53"/>
                    <a:pt x="169" y="55"/>
                  </a:cubicBezTo>
                  <a:cubicBezTo>
                    <a:pt x="169" y="56"/>
                    <a:pt x="171" y="56"/>
                    <a:pt x="172" y="56"/>
                  </a:cubicBezTo>
                  <a:cubicBezTo>
                    <a:pt x="174" y="54"/>
                    <a:pt x="174" y="51"/>
                    <a:pt x="176" y="49"/>
                  </a:cubicBezTo>
                  <a:cubicBezTo>
                    <a:pt x="178" y="47"/>
                    <a:pt x="181" y="43"/>
                    <a:pt x="181" y="45"/>
                  </a:cubicBezTo>
                  <a:cubicBezTo>
                    <a:pt x="182" y="48"/>
                    <a:pt x="178" y="50"/>
                    <a:pt x="177" y="53"/>
                  </a:cubicBezTo>
                  <a:cubicBezTo>
                    <a:pt x="176" y="54"/>
                    <a:pt x="175" y="58"/>
                    <a:pt x="176" y="58"/>
                  </a:cubicBezTo>
                  <a:cubicBezTo>
                    <a:pt x="179" y="56"/>
                    <a:pt x="179" y="48"/>
                    <a:pt x="182" y="50"/>
                  </a:cubicBezTo>
                  <a:cubicBezTo>
                    <a:pt x="185" y="51"/>
                    <a:pt x="179" y="56"/>
                    <a:pt x="180" y="59"/>
                  </a:cubicBezTo>
                  <a:cubicBezTo>
                    <a:pt x="182" y="61"/>
                    <a:pt x="183" y="53"/>
                    <a:pt x="185" y="54"/>
                  </a:cubicBezTo>
                  <a:cubicBezTo>
                    <a:pt x="187" y="56"/>
                    <a:pt x="181" y="63"/>
                    <a:pt x="184" y="62"/>
                  </a:cubicBezTo>
                  <a:cubicBezTo>
                    <a:pt x="188" y="62"/>
                    <a:pt x="189" y="57"/>
                    <a:pt x="190" y="54"/>
                  </a:cubicBezTo>
                  <a:cubicBezTo>
                    <a:pt x="192" y="52"/>
                    <a:pt x="192" y="48"/>
                    <a:pt x="194" y="47"/>
                  </a:cubicBezTo>
                  <a:cubicBezTo>
                    <a:pt x="196" y="46"/>
                    <a:pt x="200" y="47"/>
                    <a:pt x="202" y="49"/>
                  </a:cubicBezTo>
                  <a:cubicBezTo>
                    <a:pt x="203" y="50"/>
                    <a:pt x="199" y="54"/>
                    <a:pt x="201" y="54"/>
                  </a:cubicBezTo>
                  <a:cubicBezTo>
                    <a:pt x="202" y="55"/>
                    <a:pt x="202" y="50"/>
                    <a:pt x="204" y="50"/>
                  </a:cubicBezTo>
                  <a:cubicBezTo>
                    <a:pt x="207" y="50"/>
                    <a:pt x="209" y="53"/>
                    <a:pt x="210" y="55"/>
                  </a:cubicBezTo>
                  <a:cubicBezTo>
                    <a:pt x="211" y="55"/>
                    <a:pt x="211" y="57"/>
                    <a:pt x="210" y="58"/>
                  </a:cubicBezTo>
                  <a:cubicBezTo>
                    <a:pt x="209" y="59"/>
                    <a:pt x="207" y="60"/>
                    <a:pt x="205" y="61"/>
                  </a:cubicBezTo>
                  <a:cubicBezTo>
                    <a:pt x="203" y="62"/>
                    <a:pt x="200" y="60"/>
                    <a:pt x="198" y="61"/>
                  </a:cubicBezTo>
                  <a:cubicBezTo>
                    <a:pt x="196" y="62"/>
                    <a:pt x="196" y="65"/>
                    <a:pt x="195" y="67"/>
                  </a:cubicBezTo>
                  <a:cubicBezTo>
                    <a:pt x="194" y="69"/>
                    <a:pt x="191" y="72"/>
                    <a:pt x="193" y="73"/>
                  </a:cubicBezTo>
                  <a:cubicBezTo>
                    <a:pt x="195" y="74"/>
                    <a:pt x="197" y="70"/>
                    <a:pt x="199" y="69"/>
                  </a:cubicBezTo>
                  <a:cubicBezTo>
                    <a:pt x="201" y="67"/>
                    <a:pt x="204" y="66"/>
                    <a:pt x="206" y="67"/>
                  </a:cubicBezTo>
                  <a:cubicBezTo>
                    <a:pt x="208" y="67"/>
                    <a:pt x="203" y="70"/>
                    <a:pt x="204" y="69"/>
                  </a:cubicBezTo>
                  <a:cubicBezTo>
                    <a:pt x="206" y="68"/>
                    <a:pt x="208" y="67"/>
                    <a:pt x="210" y="65"/>
                  </a:cubicBezTo>
                  <a:cubicBezTo>
                    <a:pt x="211" y="64"/>
                    <a:pt x="212" y="61"/>
                    <a:pt x="213" y="61"/>
                  </a:cubicBezTo>
                  <a:cubicBezTo>
                    <a:pt x="215" y="62"/>
                    <a:pt x="215" y="65"/>
                    <a:pt x="214" y="67"/>
                  </a:cubicBezTo>
                  <a:cubicBezTo>
                    <a:pt x="213" y="69"/>
                    <a:pt x="210" y="71"/>
                    <a:pt x="207" y="72"/>
                  </a:cubicBezTo>
                  <a:cubicBezTo>
                    <a:pt x="205" y="73"/>
                    <a:pt x="202" y="73"/>
                    <a:pt x="200" y="74"/>
                  </a:cubicBezTo>
                  <a:cubicBezTo>
                    <a:pt x="198" y="75"/>
                    <a:pt x="197" y="77"/>
                    <a:pt x="196" y="79"/>
                  </a:cubicBezTo>
                  <a:cubicBezTo>
                    <a:pt x="196" y="80"/>
                    <a:pt x="198" y="80"/>
                    <a:pt x="199" y="80"/>
                  </a:cubicBezTo>
                  <a:cubicBezTo>
                    <a:pt x="200" y="79"/>
                    <a:pt x="200" y="76"/>
                    <a:pt x="202" y="75"/>
                  </a:cubicBezTo>
                  <a:cubicBezTo>
                    <a:pt x="203" y="74"/>
                    <a:pt x="205" y="75"/>
                    <a:pt x="205" y="76"/>
                  </a:cubicBezTo>
                  <a:cubicBezTo>
                    <a:pt x="206" y="78"/>
                    <a:pt x="203" y="80"/>
                    <a:pt x="203" y="82"/>
                  </a:cubicBezTo>
                  <a:cubicBezTo>
                    <a:pt x="203" y="83"/>
                    <a:pt x="205" y="82"/>
                    <a:pt x="206" y="81"/>
                  </a:cubicBezTo>
                  <a:cubicBezTo>
                    <a:pt x="207" y="79"/>
                    <a:pt x="207" y="75"/>
                    <a:pt x="209" y="73"/>
                  </a:cubicBezTo>
                  <a:cubicBezTo>
                    <a:pt x="212" y="70"/>
                    <a:pt x="216" y="68"/>
                    <a:pt x="220" y="67"/>
                  </a:cubicBezTo>
                  <a:cubicBezTo>
                    <a:pt x="221" y="66"/>
                    <a:pt x="221" y="69"/>
                    <a:pt x="220" y="70"/>
                  </a:cubicBezTo>
                  <a:cubicBezTo>
                    <a:pt x="218" y="72"/>
                    <a:pt x="214" y="73"/>
                    <a:pt x="212" y="75"/>
                  </a:cubicBezTo>
                  <a:cubicBezTo>
                    <a:pt x="211" y="76"/>
                    <a:pt x="212" y="78"/>
                    <a:pt x="213" y="77"/>
                  </a:cubicBezTo>
                  <a:cubicBezTo>
                    <a:pt x="218" y="75"/>
                    <a:pt x="222" y="71"/>
                    <a:pt x="227" y="69"/>
                  </a:cubicBezTo>
                  <a:cubicBezTo>
                    <a:pt x="228" y="69"/>
                    <a:pt x="228" y="71"/>
                    <a:pt x="229" y="72"/>
                  </a:cubicBezTo>
                  <a:cubicBezTo>
                    <a:pt x="231" y="73"/>
                    <a:pt x="235" y="73"/>
                    <a:pt x="235" y="75"/>
                  </a:cubicBezTo>
                  <a:cubicBezTo>
                    <a:pt x="236" y="77"/>
                    <a:pt x="232" y="78"/>
                    <a:pt x="230" y="79"/>
                  </a:cubicBezTo>
                  <a:cubicBezTo>
                    <a:pt x="228" y="80"/>
                    <a:pt x="225" y="79"/>
                    <a:pt x="222" y="80"/>
                  </a:cubicBezTo>
                  <a:cubicBezTo>
                    <a:pt x="220" y="81"/>
                    <a:pt x="218" y="83"/>
                    <a:pt x="216" y="85"/>
                  </a:cubicBezTo>
                  <a:cubicBezTo>
                    <a:pt x="215" y="85"/>
                    <a:pt x="215" y="87"/>
                    <a:pt x="216" y="87"/>
                  </a:cubicBezTo>
                  <a:cubicBezTo>
                    <a:pt x="220" y="86"/>
                    <a:pt x="222" y="84"/>
                    <a:pt x="226" y="83"/>
                  </a:cubicBezTo>
                  <a:cubicBezTo>
                    <a:pt x="227" y="82"/>
                    <a:pt x="231" y="80"/>
                    <a:pt x="231" y="81"/>
                  </a:cubicBezTo>
                  <a:cubicBezTo>
                    <a:pt x="230" y="84"/>
                    <a:pt x="227" y="85"/>
                    <a:pt x="224" y="87"/>
                  </a:cubicBezTo>
                  <a:cubicBezTo>
                    <a:pt x="223" y="88"/>
                    <a:pt x="221" y="88"/>
                    <a:pt x="220" y="89"/>
                  </a:cubicBezTo>
                  <a:cubicBezTo>
                    <a:pt x="219" y="89"/>
                    <a:pt x="220" y="91"/>
                    <a:pt x="220" y="91"/>
                  </a:cubicBezTo>
                  <a:cubicBezTo>
                    <a:pt x="224" y="90"/>
                    <a:pt x="227" y="88"/>
                    <a:pt x="230" y="86"/>
                  </a:cubicBezTo>
                  <a:cubicBezTo>
                    <a:pt x="233" y="85"/>
                    <a:pt x="235" y="82"/>
                    <a:pt x="238" y="80"/>
                  </a:cubicBezTo>
                  <a:cubicBezTo>
                    <a:pt x="239" y="80"/>
                    <a:pt x="240" y="81"/>
                    <a:pt x="241" y="81"/>
                  </a:cubicBezTo>
                  <a:cubicBezTo>
                    <a:pt x="243" y="83"/>
                    <a:pt x="246" y="85"/>
                    <a:pt x="248" y="87"/>
                  </a:cubicBezTo>
                  <a:cubicBezTo>
                    <a:pt x="249" y="88"/>
                    <a:pt x="250" y="91"/>
                    <a:pt x="248" y="91"/>
                  </a:cubicBezTo>
                  <a:cubicBezTo>
                    <a:pt x="244" y="92"/>
                    <a:pt x="240" y="90"/>
                    <a:pt x="235" y="91"/>
                  </a:cubicBezTo>
                  <a:cubicBezTo>
                    <a:pt x="232" y="91"/>
                    <a:pt x="229" y="92"/>
                    <a:pt x="226" y="94"/>
                  </a:cubicBezTo>
                  <a:cubicBezTo>
                    <a:pt x="225" y="95"/>
                    <a:pt x="229" y="94"/>
                    <a:pt x="230" y="95"/>
                  </a:cubicBezTo>
                  <a:cubicBezTo>
                    <a:pt x="233" y="95"/>
                    <a:pt x="236" y="97"/>
                    <a:pt x="239" y="97"/>
                  </a:cubicBezTo>
                  <a:cubicBezTo>
                    <a:pt x="243" y="98"/>
                    <a:pt x="247" y="97"/>
                    <a:pt x="250" y="98"/>
                  </a:cubicBezTo>
                  <a:cubicBezTo>
                    <a:pt x="252" y="99"/>
                    <a:pt x="253" y="100"/>
                    <a:pt x="253" y="101"/>
                  </a:cubicBezTo>
                  <a:cubicBezTo>
                    <a:pt x="253" y="102"/>
                    <a:pt x="251" y="103"/>
                    <a:pt x="251" y="103"/>
                  </a:cubicBezTo>
                  <a:cubicBezTo>
                    <a:pt x="248" y="103"/>
                    <a:pt x="245" y="103"/>
                    <a:pt x="243" y="103"/>
                  </a:cubicBezTo>
                  <a:cubicBezTo>
                    <a:pt x="240" y="102"/>
                    <a:pt x="237" y="100"/>
                    <a:pt x="233" y="100"/>
                  </a:cubicBezTo>
                  <a:cubicBezTo>
                    <a:pt x="231" y="100"/>
                    <a:pt x="228" y="101"/>
                    <a:pt x="226" y="102"/>
                  </a:cubicBezTo>
                  <a:cubicBezTo>
                    <a:pt x="225" y="103"/>
                    <a:pt x="224" y="106"/>
                    <a:pt x="226" y="106"/>
                  </a:cubicBezTo>
                  <a:cubicBezTo>
                    <a:pt x="228" y="107"/>
                    <a:pt x="231" y="104"/>
                    <a:pt x="234" y="104"/>
                  </a:cubicBezTo>
                  <a:cubicBezTo>
                    <a:pt x="235" y="104"/>
                    <a:pt x="238" y="104"/>
                    <a:pt x="238" y="105"/>
                  </a:cubicBezTo>
                  <a:cubicBezTo>
                    <a:pt x="239" y="107"/>
                    <a:pt x="236" y="107"/>
                    <a:pt x="235" y="108"/>
                  </a:cubicBezTo>
                  <a:cubicBezTo>
                    <a:pt x="233" y="108"/>
                    <a:pt x="230" y="106"/>
                    <a:pt x="230" y="108"/>
                  </a:cubicBezTo>
                  <a:cubicBezTo>
                    <a:pt x="231" y="110"/>
                    <a:pt x="238" y="110"/>
                    <a:pt x="236" y="111"/>
                  </a:cubicBezTo>
                  <a:cubicBezTo>
                    <a:pt x="233" y="113"/>
                    <a:pt x="228" y="110"/>
                    <a:pt x="224" y="111"/>
                  </a:cubicBezTo>
                  <a:cubicBezTo>
                    <a:pt x="223" y="112"/>
                    <a:pt x="223" y="114"/>
                    <a:pt x="224" y="114"/>
                  </a:cubicBezTo>
                  <a:cubicBezTo>
                    <a:pt x="227" y="115"/>
                    <a:pt x="231" y="112"/>
                    <a:pt x="233" y="114"/>
                  </a:cubicBezTo>
                  <a:cubicBezTo>
                    <a:pt x="235" y="116"/>
                    <a:pt x="224" y="116"/>
                    <a:pt x="226" y="117"/>
                  </a:cubicBezTo>
                  <a:cubicBezTo>
                    <a:pt x="232" y="119"/>
                    <a:pt x="239" y="116"/>
                    <a:pt x="245" y="118"/>
                  </a:cubicBezTo>
                  <a:cubicBezTo>
                    <a:pt x="249" y="119"/>
                    <a:pt x="236" y="117"/>
                    <a:pt x="235" y="120"/>
                  </a:cubicBezTo>
                  <a:cubicBezTo>
                    <a:pt x="234" y="122"/>
                    <a:pt x="242" y="119"/>
                    <a:pt x="244" y="121"/>
                  </a:cubicBezTo>
                  <a:cubicBezTo>
                    <a:pt x="245" y="123"/>
                    <a:pt x="238" y="123"/>
                    <a:pt x="238" y="126"/>
                  </a:cubicBezTo>
                  <a:cubicBezTo>
                    <a:pt x="238" y="128"/>
                    <a:pt x="242" y="123"/>
                    <a:pt x="244" y="123"/>
                  </a:cubicBezTo>
                  <a:cubicBezTo>
                    <a:pt x="245" y="124"/>
                    <a:pt x="242" y="127"/>
                    <a:pt x="244" y="127"/>
                  </a:cubicBezTo>
                  <a:cubicBezTo>
                    <a:pt x="246" y="128"/>
                    <a:pt x="249" y="122"/>
                    <a:pt x="251" y="124"/>
                  </a:cubicBezTo>
                  <a:cubicBezTo>
                    <a:pt x="253" y="126"/>
                    <a:pt x="247" y="129"/>
                    <a:pt x="249" y="132"/>
                  </a:cubicBezTo>
                  <a:cubicBezTo>
                    <a:pt x="250" y="133"/>
                    <a:pt x="252" y="127"/>
                    <a:pt x="253" y="128"/>
                  </a:cubicBezTo>
                  <a:cubicBezTo>
                    <a:pt x="255" y="130"/>
                    <a:pt x="251" y="136"/>
                    <a:pt x="253" y="135"/>
                  </a:cubicBezTo>
                  <a:cubicBezTo>
                    <a:pt x="256" y="135"/>
                    <a:pt x="255" y="127"/>
                    <a:pt x="258" y="128"/>
                  </a:cubicBezTo>
                  <a:cubicBezTo>
                    <a:pt x="261" y="128"/>
                    <a:pt x="256" y="137"/>
                    <a:pt x="258" y="136"/>
                  </a:cubicBezTo>
                  <a:cubicBezTo>
                    <a:pt x="262" y="136"/>
                    <a:pt x="260" y="130"/>
                    <a:pt x="262" y="127"/>
                  </a:cubicBezTo>
                  <a:cubicBezTo>
                    <a:pt x="263" y="126"/>
                    <a:pt x="266" y="127"/>
                    <a:pt x="266" y="128"/>
                  </a:cubicBezTo>
                  <a:cubicBezTo>
                    <a:pt x="267" y="131"/>
                    <a:pt x="262" y="132"/>
                    <a:pt x="263" y="134"/>
                  </a:cubicBezTo>
                  <a:cubicBezTo>
                    <a:pt x="264" y="137"/>
                    <a:pt x="269" y="135"/>
                    <a:pt x="271" y="137"/>
                  </a:cubicBezTo>
                  <a:cubicBezTo>
                    <a:pt x="272" y="137"/>
                    <a:pt x="272" y="139"/>
                    <a:pt x="271" y="140"/>
                  </a:cubicBezTo>
                  <a:cubicBezTo>
                    <a:pt x="270" y="141"/>
                    <a:pt x="266" y="139"/>
                    <a:pt x="265" y="141"/>
                  </a:cubicBezTo>
                  <a:cubicBezTo>
                    <a:pt x="264" y="143"/>
                    <a:pt x="267" y="145"/>
                    <a:pt x="268" y="145"/>
                  </a:cubicBezTo>
                  <a:cubicBezTo>
                    <a:pt x="271" y="146"/>
                    <a:pt x="273" y="142"/>
                    <a:pt x="276" y="142"/>
                  </a:cubicBezTo>
                  <a:cubicBezTo>
                    <a:pt x="277" y="142"/>
                    <a:pt x="278" y="144"/>
                    <a:pt x="279" y="144"/>
                  </a:cubicBezTo>
                  <a:cubicBezTo>
                    <a:pt x="281" y="144"/>
                    <a:pt x="283" y="140"/>
                    <a:pt x="284" y="142"/>
                  </a:cubicBezTo>
                  <a:cubicBezTo>
                    <a:pt x="284" y="144"/>
                    <a:pt x="281" y="146"/>
                    <a:pt x="280" y="148"/>
                  </a:cubicBezTo>
                  <a:cubicBezTo>
                    <a:pt x="279" y="150"/>
                    <a:pt x="276" y="151"/>
                    <a:pt x="276" y="153"/>
                  </a:cubicBezTo>
                  <a:cubicBezTo>
                    <a:pt x="276" y="154"/>
                    <a:pt x="278" y="154"/>
                    <a:pt x="279" y="154"/>
                  </a:cubicBezTo>
                  <a:cubicBezTo>
                    <a:pt x="280" y="153"/>
                    <a:pt x="280" y="149"/>
                    <a:pt x="282" y="150"/>
                  </a:cubicBezTo>
                  <a:cubicBezTo>
                    <a:pt x="284" y="150"/>
                    <a:pt x="282" y="154"/>
                    <a:pt x="283" y="155"/>
                  </a:cubicBezTo>
                  <a:cubicBezTo>
                    <a:pt x="285" y="155"/>
                    <a:pt x="284" y="150"/>
                    <a:pt x="286" y="150"/>
                  </a:cubicBezTo>
                  <a:cubicBezTo>
                    <a:pt x="287" y="150"/>
                    <a:pt x="288" y="154"/>
                    <a:pt x="289" y="153"/>
                  </a:cubicBezTo>
                  <a:cubicBezTo>
                    <a:pt x="291" y="153"/>
                    <a:pt x="289" y="149"/>
                    <a:pt x="290" y="149"/>
                  </a:cubicBezTo>
                  <a:cubicBezTo>
                    <a:pt x="292" y="148"/>
                    <a:pt x="295" y="150"/>
                    <a:pt x="297" y="151"/>
                  </a:cubicBezTo>
                  <a:cubicBezTo>
                    <a:pt x="298" y="152"/>
                    <a:pt x="301" y="154"/>
                    <a:pt x="300" y="156"/>
                  </a:cubicBezTo>
                  <a:cubicBezTo>
                    <a:pt x="298" y="158"/>
                    <a:pt x="292" y="155"/>
                    <a:pt x="292" y="158"/>
                  </a:cubicBezTo>
                  <a:cubicBezTo>
                    <a:pt x="292" y="160"/>
                    <a:pt x="299" y="159"/>
                    <a:pt x="299" y="162"/>
                  </a:cubicBezTo>
                  <a:cubicBezTo>
                    <a:pt x="299" y="164"/>
                    <a:pt x="295" y="163"/>
                    <a:pt x="292" y="163"/>
                  </a:cubicBezTo>
                  <a:cubicBezTo>
                    <a:pt x="290" y="163"/>
                    <a:pt x="288" y="162"/>
                    <a:pt x="286" y="163"/>
                  </a:cubicBezTo>
                  <a:cubicBezTo>
                    <a:pt x="285" y="163"/>
                    <a:pt x="282" y="164"/>
                    <a:pt x="283" y="165"/>
                  </a:cubicBezTo>
                  <a:cubicBezTo>
                    <a:pt x="284" y="167"/>
                    <a:pt x="288" y="166"/>
                    <a:pt x="290" y="167"/>
                  </a:cubicBezTo>
                  <a:cubicBezTo>
                    <a:pt x="291" y="168"/>
                    <a:pt x="288" y="169"/>
                    <a:pt x="287" y="169"/>
                  </a:cubicBezTo>
                  <a:cubicBezTo>
                    <a:pt x="285" y="169"/>
                    <a:pt x="280" y="167"/>
                    <a:pt x="280" y="169"/>
                  </a:cubicBezTo>
                  <a:cubicBezTo>
                    <a:pt x="281" y="172"/>
                    <a:pt x="288" y="172"/>
                    <a:pt x="288" y="176"/>
                  </a:cubicBezTo>
                  <a:cubicBezTo>
                    <a:pt x="288" y="178"/>
                    <a:pt x="283" y="174"/>
                    <a:pt x="281" y="175"/>
                  </a:cubicBezTo>
                  <a:cubicBezTo>
                    <a:pt x="280" y="175"/>
                    <a:pt x="282" y="177"/>
                    <a:pt x="282" y="177"/>
                  </a:cubicBezTo>
                  <a:cubicBezTo>
                    <a:pt x="280" y="178"/>
                    <a:pt x="277" y="178"/>
                    <a:pt x="275" y="177"/>
                  </a:cubicBezTo>
                  <a:cubicBezTo>
                    <a:pt x="274" y="177"/>
                    <a:pt x="275" y="172"/>
                    <a:pt x="274" y="173"/>
                  </a:cubicBezTo>
                  <a:cubicBezTo>
                    <a:pt x="272" y="175"/>
                    <a:pt x="272" y="179"/>
                    <a:pt x="272" y="181"/>
                  </a:cubicBezTo>
                  <a:cubicBezTo>
                    <a:pt x="272" y="184"/>
                    <a:pt x="274" y="189"/>
                    <a:pt x="271" y="191"/>
                  </a:cubicBezTo>
                  <a:cubicBezTo>
                    <a:pt x="270" y="193"/>
                    <a:pt x="268" y="190"/>
                    <a:pt x="266" y="188"/>
                  </a:cubicBezTo>
                  <a:cubicBezTo>
                    <a:pt x="265" y="187"/>
                    <a:pt x="264" y="184"/>
                    <a:pt x="263" y="184"/>
                  </a:cubicBezTo>
                  <a:cubicBezTo>
                    <a:pt x="261" y="183"/>
                    <a:pt x="261" y="187"/>
                    <a:pt x="260" y="187"/>
                  </a:cubicBezTo>
                  <a:cubicBezTo>
                    <a:pt x="258" y="187"/>
                    <a:pt x="258" y="185"/>
                    <a:pt x="257" y="183"/>
                  </a:cubicBezTo>
                  <a:cubicBezTo>
                    <a:pt x="257" y="182"/>
                    <a:pt x="258" y="181"/>
                    <a:pt x="257" y="180"/>
                  </a:cubicBezTo>
                  <a:cubicBezTo>
                    <a:pt x="257" y="179"/>
                    <a:pt x="255" y="179"/>
                    <a:pt x="255" y="177"/>
                  </a:cubicBezTo>
                  <a:cubicBezTo>
                    <a:pt x="254" y="175"/>
                    <a:pt x="254" y="173"/>
                    <a:pt x="255" y="172"/>
                  </a:cubicBezTo>
                  <a:cubicBezTo>
                    <a:pt x="256" y="169"/>
                    <a:pt x="260" y="170"/>
                    <a:pt x="261" y="168"/>
                  </a:cubicBezTo>
                  <a:cubicBezTo>
                    <a:pt x="262" y="167"/>
                    <a:pt x="263" y="163"/>
                    <a:pt x="262" y="163"/>
                  </a:cubicBezTo>
                  <a:cubicBezTo>
                    <a:pt x="258" y="164"/>
                    <a:pt x="256" y="167"/>
                    <a:pt x="253" y="169"/>
                  </a:cubicBezTo>
                  <a:cubicBezTo>
                    <a:pt x="252" y="169"/>
                    <a:pt x="250" y="171"/>
                    <a:pt x="250" y="170"/>
                  </a:cubicBezTo>
                  <a:cubicBezTo>
                    <a:pt x="249" y="168"/>
                    <a:pt x="251" y="166"/>
                    <a:pt x="250" y="165"/>
                  </a:cubicBezTo>
                  <a:cubicBezTo>
                    <a:pt x="249" y="164"/>
                    <a:pt x="246" y="166"/>
                    <a:pt x="244" y="165"/>
                  </a:cubicBezTo>
                  <a:cubicBezTo>
                    <a:pt x="243" y="165"/>
                    <a:pt x="241" y="164"/>
                    <a:pt x="240" y="162"/>
                  </a:cubicBezTo>
                  <a:cubicBezTo>
                    <a:pt x="239" y="161"/>
                    <a:pt x="241" y="158"/>
                    <a:pt x="240" y="157"/>
                  </a:cubicBezTo>
                  <a:cubicBezTo>
                    <a:pt x="237" y="156"/>
                    <a:pt x="233" y="156"/>
                    <a:pt x="231" y="158"/>
                  </a:cubicBezTo>
                  <a:cubicBezTo>
                    <a:pt x="230" y="160"/>
                    <a:pt x="235" y="161"/>
                    <a:pt x="235" y="164"/>
                  </a:cubicBezTo>
                  <a:cubicBezTo>
                    <a:pt x="235" y="165"/>
                    <a:pt x="233" y="165"/>
                    <a:pt x="231" y="164"/>
                  </a:cubicBezTo>
                  <a:cubicBezTo>
                    <a:pt x="230" y="163"/>
                    <a:pt x="229" y="160"/>
                    <a:pt x="228" y="161"/>
                  </a:cubicBezTo>
                  <a:cubicBezTo>
                    <a:pt x="226" y="162"/>
                    <a:pt x="228" y="164"/>
                    <a:pt x="228" y="166"/>
                  </a:cubicBezTo>
                  <a:cubicBezTo>
                    <a:pt x="229" y="168"/>
                    <a:pt x="234" y="169"/>
                    <a:pt x="233" y="171"/>
                  </a:cubicBezTo>
                  <a:cubicBezTo>
                    <a:pt x="232" y="173"/>
                    <a:pt x="227" y="173"/>
                    <a:pt x="225" y="172"/>
                  </a:cubicBezTo>
                  <a:cubicBezTo>
                    <a:pt x="223" y="170"/>
                    <a:pt x="224" y="166"/>
                    <a:pt x="221" y="165"/>
                  </a:cubicBezTo>
                  <a:cubicBezTo>
                    <a:pt x="220" y="165"/>
                    <a:pt x="220" y="168"/>
                    <a:pt x="221" y="170"/>
                  </a:cubicBezTo>
                  <a:cubicBezTo>
                    <a:pt x="221" y="172"/>
                    <a:pt x="222" y="176"/>
                    <a:pt x="224" y="177"/>
                  </a:cubicBezTo>
                  <a:cubicBezTo>
                    <a:pt x="226" y="178"/>
                    <a:pt x="229" y="176"/>
                    <a:pt x="231" y="177"/>
                  </a:cubicBezTo>
                  <a:cubicBezTo>
                    <a:pt x="233" y="180"/>
                    <a:pt x="232" y="184"/>
                    <a:pt x="233" y="187"/>
                  </a:cubicBezTo>
                  <a:cubicBezTo>
                    <a:pt x="233" y="190"/>
                    <a:pt x="231" y="193"/>
                    <a:pt x="233" y="195"/>
                  </a:cubicBezTo>
                  <a:cubicBezTo>
                    <a:pt x="234" y="196"/>
                    <a:pt x="235" y="191"/>
                    <a:pt x="237" y="191"/>
                  </a:cubicBezTo>
                  <a:cubicBezTo>
                    <a:pt x="239" y="191"/>
                    <a:pt x="241" y="193"/>
                    <a:pt x="243" y="194"/>
                  </a:cubicBezTo>
                  <a:cubicBezTo>
                    <a:pt x="244" y="195"/>
                    <a:pt x="247" y="194"/>
                    <a:pt x="248" y="195"/>
                  </a:cubicBezTo>
                  <a:cubicBezTo>
                    <a:pt x="249" y="197"/>
                    <a:pt x="246" y="200"/>
                    <a:pt x="247" y="202"/>
                  </a:cubicBezTo>
                  <a:cubicBezTo>
                    <a:pt x="248" y="203"/>
                    <a:pt x="250" y="201"/>
                    <a:pt x="251" y="202"/>
                  </a:cubicBezTo>
                  <a:cubicBezTo>
                    <a:pt x="252" y="203"/>
                    <a:pt x="251" y="205"/>
                    <a:pt x="251" y="206"/>
                  </a:cubicBezTo>
                  <a:cubicBezTo>
                    <a:pt x="251" y="208"/>
                    <a:pt x="252" y="210"/>
                    <a:pt x="253" y="212"/>
                  </a:cubicBezTo>
                  <a:cubicBezTo>
                    <a:pt x="255" y="216"/>
                    <a:pt x="258" y="218"/>
                    <a:pt x="259" y="222"/>
                  </a:cubicBezTo>
                  <a:cubicBezTo>
                    <a:pt x="259" y="224"/>
                    <a:pt x="256" y="224"/>
                    <a:pt x="254" y="223"/>
                  </a:cubicBezTo>
                  <a:cubicBezTo>
                    <a:pt x="252" y="222"/>
                    <a:pt x="250" y="217"/>
                    <a:pt x="249" y="219"/>
                  </a:cubicBezTo>
                  <a:cubicBezTo>
                    <a:pt x="248" y="224"/>
                    <a:pt x="252" y="228"/>
                    <a:pt x="252" y="233"/>
                  </a:cubicBezTo>
                  <a:cubicBezTo>
                    <a:pt x="251" y="234"/>
                    <a:pt x="248" y="231"/>
                    <a:pt x="247" y="232"/>
                  </a:cubicBezTo>
                  <a:cubicBezTo>
                    <a:pt x="246" y="233"/>
                    <a:pt x="249" y="236"/>
                    <a:pt x="248" y="236"/>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11" name="Freeform 1068"/>
            <p:cNvSpPr>
              <a:spLocks noChangeAspect="1"/>
            </p:cNvSpPr>
            <p:nvPr/>
          </p:nvSpPr>
          <p:spPr bwMode="auto">
            <a:xfrm>
              <a:off x="2667249" y="2053564"/>
              <a:ext cx="44446" cy="48715"/>
            </a:xfrm>
            <a:custGeom>
              <a:avLst/>
              <a:gdLst>
                <a:gd name="T0" fmla="*/ 24 w 26"/>
                <a:gd name="T1" fmla="*/ 2 h 25"/>
                <a:gd name="T2" fmla="*/ 26 w 26"/>
                <a:gd name="T3" fmla="*/ 4 h 25"/>
                <a:gd name="T4" fmla="*/ 24 w 26"/>
                <a:gd name="T5" fmla="*/ 17 h 25"/>
                <a:gd name="T6" fmla="*/ 14 w 26"/>
                <a:gd name="T7" fmla="*/ 24 h 25"/>
                <a:gd name="T8" fmla="*/ 3 w 26"/>
                <a:gd name="T9" fmla="*/ 23 h 25"/>
                <a:gd name="T10" fmla="*/ 0 w 26"/>
                <a:gd name="T11" fmla="*/ 19 h 25"/>
                <a:gd name="T12" fmla="*/ 3 w 26"/>
                <a:gd name="T13" fmla="*/ 9 h 25"/>
                <a:gd name="T14" fmla="*/ 9 w 26"/>
                <a:gd name="T15" fmla="*/ 2 h 25"/>
                <a:gd name="T16" fmla="*/ 17 w 26"/>
                <a:gd name="T17" fmla="*/ 0 h 25"/>
                <a:gd name="T18" fmla="*/ 24 w 26"/>
                <a:gd name="T19" fmla="*/ 2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5"/>
                <a:gd name="T32" fmla="*/ 26 w 26"/>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5">
                  <a:moveTo>
                    <a:pt x="24" y="2"/>
                  </a:moveTo>
                  <a:cubicBezTo>
                    <a:pt x="25" y="2"/>
                    <a:pt x="26" y="3"/>
                    <a:pt x="26" y="4"/>
                  </a:cubicBezTo>
                  <a:cubicBezTo>
                    <a:pt x="25" y="9"/>
                    <a:pt x="26" y="14"/>
                    <a:pt x="24" y="17"/>
                  </a:cubicBezTo>
                  <a:cubicBezTo>
                    <a:pt x="22" y="21"/>
                    <a:pt x="18" y="23"/>
                    <a:pt x="14" y="24"/>
                  </a:cubicBezTo>
                  <a:cubicBezTo>
                    <a:pt x="11" y="25"/>
                    <a:pt x="6" y="24"/>
                    <a:pt x="3" y="23"/>
                  </a:cubicBezTo>
                  <a:cubicBezTo>
                    <a:pt x="1" y="23"/>
                    <a:pt x="0" y="21"/>
                    <a:pt x="0" y="19"/>
                  </a:cubicBezTo>
                  <a:cubicBezTo>
                    <a:pt x="0" y="16"/>
                    <a:pt x="1" y="12"/>
                    <a:pt x="3" y="9"/>
                  </a:cubicBezTo>
                  <a:cubicBezTo>
                    <a:pt x="4" y="7"/>
                    <a:pt x="6" y="4"/>
                    <a:pt x="9" y="2"/>
                  </a:cubicBezTo>
                  <a:cubicBezTo>
                    <a:pt x="11" y="1"/>
                    <a:pt x="14" y="0"/>
                    <a:pt x="17" y="0"/>
                  </a:cubicBezTo>
                  <a:cubicBezTo>
                    <a:pt x="19" y="0"/>
                    <a:pt x="22" y="1"/>
                    <a:pt x="24"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12" name="Freeform 1069"/>
            <p:cNvSpPr>
              <a:spLocks noChangeAspect="1"/>
            </p:cNvSpPr>
            <p:nvPr/>
          </p:nvSpPr>
          <p:spPr bwMode="auto">
            <a:xfrm>
              <a:off x="2714870" y="2059850"/>
              <a:ext cx="30160" cy="22000"/>
            </a:xfrm>
            <a:custGeom>
              <a:avLst/>
              <a:gdLst>
                <a:gd name="T0" fmla="*/ 2 w 16"/>
                <a:gd name="T1" fmla="*/ 2 h 11"/>
                <a:gd name="T2" fmla="*/ 1 w 16"/>
                <a:gd name="T3" fmla="*/ 4 h 11"/>
                <a:gd name="T4" fmla="*/ 2 w 16"/>
                <a:gd name="T5" fmla="*/ 10 h 11"/>
                <a:gd name="T6" fmla="*/ 9 w 16"/>
                <a:gd name="T7" fmla="*/ 9 h 11"/>
                <a:gd name="T8" fmla="*/ 14 w 16"/>
                <a:gd name="T9" fmla="*/ 10 h 11"/>
                <a:gd name="T10" fmla="*/ 15 w 16"/>
                <a:gd name="T11" fmla="*/ 4 h 11"/>
                <a:gd name="T12" fmla="*/ 10 w 16"/>
                <a:gd name="T13" fmla="*/ 2 h 11"/>
                <a:gd name="T14" fmla="*/ 6 w 16"/>
                <a:gd name="T15" fmla="*/ 0 h 11"/>
                <a:gd name="T16" fmla="*/ 2 w 16"/>
                <a:gd name="T17" fmla="*/ 2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1"/>
                <a:gd name="T29" fmla="*/ 16 w 16"/>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1">
                  <a:moveTo>
                    <a:pt x="2" y="2"/>
                  </a:moveTo>
                  <a:cubicBezTo>
                    <a:pt x="1" y="2"/>
                    <a:pt x="1" y="3"/>
                    <a:pt x="1" y="4"/>
                  </a:cubicBezTo>
                  <a:cubicBezTo>
                    <a:pt x="1" y="6"/>
                    <a:pt x="0" y="9"/>
                    <a:pt x="2" y="10"/>
                  </a:cubicBezTo>
                  <a:cubicBezTo>
                    <a:pt x="4" y="11"/>
                    <a:pt x="7" y="9"/>
                    <a:pt x="9" y="9"/>
                  </a:cubicBezTo>
                  <a:cubicBezTo>
                    <a:pt x="11" y="9"/>
                    <a:pt x="13" y="11"/>
                    <a:pt x="14" y="10"/>
                  </a:cubicBezTo>
                  <a:cubicBezTo>
                    <a:pt x="16" y="9"/>
                    <a:pt x="16" y="6"/>
                    <a:pt x="15" y="4"/>
                  </a:cubicBezTo>
                  <a:cubicBezTo>
                    <a:pt x="14" y="2"/>
                    <a:pt x="12" y="3"/>
                    <a:pt x="10" y="2"/>
                  </a:cubicBezTo>
                  <a:cubicBezTo>
                    <a:pt x="9" y="2"/>
                    <a:pt x="8" y="1"/>
                    <a:pt x="6" y="0"/>
                  </a:cubicBezTo>
                  <a:cubicBezTo>
                    <a:pt x="4" y="0"/>
                    <a:pt x="3" y="1"/>
                    <a:pt x="2"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13" name="Freeform 1070"/>
            <p:cNvSpPr>
              <a:spLocks noChangeAspect="1"/>
            </p:cNvSpPr>
            <p:nvPr/>
          </p:nvSpPr>
          <p:spPr bwMode="auto">
            <a:xfrm>
              <a:off x="2711695" y="2039422"/>
              <a:ext cx="9524" cy="17285"/>
            </a:xfrm>
            <a:custGeom>
              <a:avLst/>
              <a:gdLst>
                <a:gd name="T0" fmla="*/ 2147483647 w 5"/>
                <a:gd name="T1" fmla="*/ 2147483647 h 9"/>
                <a:gd name="T2" fmla="*/ 0 w 5"/>
                <a:gd name="T3" fmla="*/ 2147483647 h 9"/>
                <a:gd name="T4" fmla="*/ 2147483647 w 5"/>
                <a:gd name="T5" fmla="*/ 2147483647 h 9"/>
                <a:gd name="T6" fmla="*/ 2147483647 w 5"/>
                <a:gd name="T7" fmla="*/ 2147483647 h 9"/>
                <a:gd name="T8" fmla="*/ 2147483647 w 5"/>
                <a:gd name="T9" fmla="*/ 2147483647 h 9"/>
                <a:gd name="T10" fmla="*/ 2147483647 w 5"/>
                <a:gd name="T11" fmla="*/ 2147483647 h 9"/>
                <a:gd name="T12" fmla="*/ 0 60000 65536"/>
                <a:gd name="T13" fmla="*/ 0 60000 65536"/>
                <a:gd name="T14" fmla="*/ 0 60000 65536"/>
                <a:gd name="T15" fmla="*/ 0 60000 65536"/>
                <a:gd name="T16" fmla="*/ 0 60000 65536"/>
                <a:gd name="T17" fmla="*/ 0 60000 65536"/>
                <a:gd name="T18" fmla="*/ 0 w 5"/>
                <a:gd name="T19" fmla="*/ 0 h 9"/>
                <a:gd name="T20" fmla="*/ 5 w 5"/>
                <a:gd name="T21" fmla="*/ 9 h 9"/>
              </a:gdLst>
              <a:ahLst/>
              <a:cxnLst>
                <a:cxn ang="T12">
                  <a:pos x="T0" y="T1"/>
                </a:cxn>
                <a:cxn ang="T13">
                  <a:pos x="T2" y="T3"/>
                </a:cxn>
                <a:cxn ang="T14">
                  <a:pos x="T4" y="T5"/>
                </a:cxn>
                <a:cxn ang="T15">
                  <a:pos x="T6" y="T7"/>
                </a:cxn>
                <a:cxn ang="T16">
                  <a:pos x="T8" y="T9"/>
                </a:cxn>
                <a:cxn ang="T17">
                  <a:pos x="T10" y="T11"/>
                </a:cxn>
              </a:cxnLst>
              <a:rect l="T18" t="T19" r="T20" b="T21"/>
              <a:pathLst>
                <a:path w="5" h="9">
                  <a:moveTo>
                    <a:pt x="1" y="1"/>
                  </a:moveTo>
                  <a:cubicBezTo>
                    <a:pt x="0" y="1"/>
                    <a:pt x="0" y="3"/>
                    <a:pt x="0" y="4"/>
                  </a:cubicBezTo>
                  <a:cubicBezTo>
                    <a:pt x="0" y="5"/>
                    <a:pt x="1" y="8"/>
                    <a:pt x="2" y="8"/>
                  </a:cubicBezTo>
                  <a:cubicBezTo>
                    <a:pt x="3" y="9"/>
                    <a:pt x="4" y="7"/>
                    <a:pt x="4" y="6"/>
                  </a:cubicBezTo>
                  <a:cubicBezTo>
                    <a:pt x="5" y="4"/>
                    <a:pt x="4" y="3"/>
                    <a:pt x="4" y="2"/>
                  </a:cubicBezTo>
                  <a:cubicBezTo>
                    <a:pt x="3" y="1"/>
                    <a:pt x="2" y="0"/>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14" name="Freeform 1071"/>
            <p:cNvSpPr>
              <a:spLocks noChangeAspect="1"/>
            </p:cNvSpPr>
            <p:nvPr/>
          </p:nvSpPr>
          <p:spPr bwMode="auto">
            <a:xfrm>
              <a:off x="2627565" y="2011136"/>
              <a:ext cx="33334" cy="28286"/>
            </a:xfrm>
            <a:custGeom>
              <a:avLst/>
              <a:gdLst>
                <a:gd name="T0" fmla="*/ 15 w 19"/>
                <a:gd name="T1" fmla="*/ 0 h 15"/>
                <a:gd name="T2" fmla="*/ 19 w 19"/>
                <a:gd name="T3" fmla="*/ 2 h 15"/>
                <a:gd name="T4" fmla="*/ 12 w 19"/>
                <a:gd name="T5" fmla="*/ 7 h 15"/>
                <a:gd name="T6" fmla="*/ 8 w 19"/>
                <a:gd name="T7" fmla="*/ 13 h 15"/>
                <a:gd name="T8" fmla="*/ 2 w 19"/>
                <a:gd name="T9" fmla="*/ 14 h 15"/>
                <a:gd name="T10" fmla="*/ 0 w 19"/>
                <a:gd name="T11" fmla="*/ 11 h 15"/>
                <a:gd name="T12" fmla="*/ 7 w 19"/>
                <a:gd name="T13" fmla="*/ 6 h 15"/>
                <a:gd name="T14" fmla="*/ 12 w 19"/>
                <a:gd name="T15" fmla="*/ 2 h 15"/>
                <a:gd name="T16" fmla="*/ 15 w 19"/>
                <a:gd name="T17" fmla="*/ 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15"/>
                <a:gd name="T29" fmla="*/ 19 w 19"/>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15">
                  <a:moveTo>
                    <a:pt x="15" y="0"/>
                  </a:moveTo>
                  <a:cubicBezTo>
                    <a:pt x="17" y="0"/>
                    <a:pt x="19" y="1"/>
                    <a:pt x="19" y="2"/>
                  </a:cubicBezTo>
                  <a:cubicBezTo>
                    <a:pt x="17" y="5"/>
                    <a:pt x="14" y="5"/>
                    <a:pt x="12" y="7"/>
                  </a:cubicBezTo>
                  <a:cubicBezTo>
                    <a:pt x="11" y="9"/>
                    <a:pt x="10" y="11"/>
                    <a:pt x="8" y="13"/>
                  </a:cubicBezTo>
                  <a:cubicBezTo>
                    <a:pt x="6" y="14"/>
                    <a:pt x="4" y="15"/>
                    <a:pt x="2" y="14"/>
                  </a:cubicBezTo>
                  <a:cubicBezTo>
                    <a:pt x="1" y="14"/>
                    <a:pt x="0" y="12"/>
                    <a:pt x="0" y="11"/>
                  </a:cubicBezTo>
                  <a:cubicBezTo>
                    <a:pt x="2" y="9"/>
                    <a:pt x="5" y="8"/>
                    <a:pt x="7" y="6"/>
                  </a:cubicBezTo>
                  <a:cubicBezTo>
                    <a:pt x="8" y="5"/>
                    <a:pt x="10" y="3"/>
                    <a:pt x="12" y="2"/>
                  </a:cubicBezTo>
                  <a:cubicBezTo>
                    <a:pt x="13" y="1"/>
                    <a:pt x="14" y="0"/>
                    <a:pt x="15"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15" name="Freeform 1072"/>
            <p:cNvSpPr>
              <a:spLocks noChangeAspect="1"/>
            </p:cNvSpPr>
            <p:nvPr/>
          </p:nvSpPr>
          <p:spPr bwMode="auto">
            <a:xfrm>
              <a:off x="2648200" y="1996993"/>
              <a:ext cx="23811" cy="12571"/>
            </a:xfrm>
            <a:custGeom>
              <a:avLst/>
              <a:gdLst>
                <a:gd name="T0" fmla="*/ 2147483647 w 14"/>
                <a:gd name="T1" fmla="*/ 2147483647 h 6"/>
                <a:gd name="T2" fmla="*/ 2147483647 w 14"/>
                <a:gd name="T3" fmla="*/ 2147483647 h 6"/>
                <a:gd name="T4" fmla="*/ 2147483647 w 14"/>
                <a:gd name="T5" fmla="*/ 2147483647 h 6"/>
                <a:gd name="T6" fmla="*/ 2147483647 w 14"/>
                <a:gd name="T7" fmla="*/ 2147483647 h 6"/>
                <a:gd name="T8" fmla="*/ 2147483647 w 14"/>
                <a:gd name="T9" fmla="*/ 2147483647 h 6"/>
                <a:gd name="T10" fmla="*/ 0 60000 65536"/>
                <a:gd name="T11" fmla="*/ 0 60000 65536"/>
                <a:gd name="T12" fmla="*/ 0 60000 65536"/>
                <a:gd name="T13" fmla="*/ 0 60000 65536"/>
                <a:gd name="T14" fmla="*/ 0 60000 65536"/>
                <a:gd name="T15" fmla="*/ 0 w 14"/>
                <a:gd name="T16" fmla="*/ 0 h 6"/>
                <a:gd name="T17" fmla="*/ 14 w 14"/>
                <a:gd name="T18" fmla="*/ 6 h 6"/>
              </a:gdLst>
              <a:ahLst/>
              <a:cxnLst>
                <a:cxn ang="T10">
                  <a:pos x="T0" y="T1"/>
                </a:cxn>
                <a:cxn ang="T11">
                  <a:pos x="T2" y="T3"/>
                </a:cxn>
                <a:cxn ang="T12">
                  <a:pos x="T4" y="T5"/>
                </a:cxn>
                <a:cxn ang="T13">
                  <a:pos x="T6" y="T7"/>
                </a:cxn>
                <a:cxn ang="T14">
                  <a:pos x="T8" y="T9"/>
                </a:cxn>
              </a:cxnLst>
              <a:rect l="T15" t="T16" r="T17" b="T18"/>
              <a:pathLst>
                <a:path w="14" h="6">
                  <a:moveTo>
                    <a:pt x="1" y="4"/>
                  </a:moveTo>
                  <a:cubicBezTo>
                    <a:pt x="3" y="1"/>
                    <a:pt x="7" y="1"/>
                    <a:pt x="10" y="1"/>
                  </a:cubicBezTo>
                  <a:cubicBezTo>
                    <a:pt x="12" y="0"/>
                    <a:pt x="14" y="1"/>
                    <a:pt x="14" y="2"/>
                  </a:cubicBezTo>
                  <a:cubicBezTo>
                    <a:pt x="13" y="4"/>
                    <a:pt x="10" y="4"/>
                    <a:pt x="8" y="4"/>
                  </a:cubicBezTo>
                  <a:cubicBezTo>
                    <a:pt x="6" y="4"/>
                    <a:pt x="0" y="6"/>
                    <a:pt x="1"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16" name="Freeform 1073"/>
            <p:cNvSpPr>
              <a:spLocks noChangeAspect="1"/>
            </p:cNvSpPr>
            <p:nvPr/>
          </p:nvSpPr>
          <p:spPr bwMode="auto">
            <a:xfrm>
              <a:off x="2616453" y="1995422"/>
              <a:ext cx="19048" cy="9429"/>
            </a:xfrm>
            <a:custGeom>
              <a:avLst/>
              <a:gdLst>
                <a:gd name="T0" fmla="*/ 2147483647 w 11"/>
                <a:gd name="T1" fmla="*/ 2147483647 h 5"/>
                <a:gd name="T2" fmla="*/ 2147483647 w 11"/>
                <a:gd name="T3" fmla="*/ 2147483647 h 5"/>
                <a:gd name="T4" fmla="*/ 2147483647 w 11"/>
                <a:gd name="T5" fmla="*/ 2147483647 h 5"/>
                <a:gd name="T6" fmla="*/ 2147483647 w 11"/>
                <a:gd name="T7" fmla="*/ 2147483647 h 5"/>
                <a:gd name="T8" fmla="*/ 2147483647 w 11"/>
                <a:gd name="T9" fmla="*/ 2147483647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 y="2"/>
                  </a:moveTo>
                  <a:cubicBezTo>
                    <a:pt x="0" y="3"/>
                    <a:pt x="2" y="5"/>
                    <a:pt x="4" y="5"/>
                  </a:cubicBezTo>
                  <a:cubicBezTo>
                    <a:pt x="6" y="5"/>
                    <a:pt x="9" y="4"/>
                    <a:pt x="11" y="3"/>
                  </a:cubicBezTo>
                  <a:cubicBezTo>
                    <a:pt x="11" y="2"/>
                    <a:pt x="10" y="1"/>
                    <a:pt x="9" y="1"/>
                  </a:cubicBezTo>
                  <a:cubicBezTo>
                    <a:pt x="6" y="1"/>
                    <a:pt x="3" y="0"/>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17" name="Freeform 1074"/>
            <p:cNvSpPr>
              <a:spLocks noChangeAspect="1"/>
            </p:cNvSpPr>
            <p:nvPr/>
          </p:nvSpPr>
          <p:spPr bwMode="auto">
            <a:xfrm>
              <a:off x="2635502" y="2051993"/>
              <a:ext cx="12699" cy="15714"/>
            </a:xfrm>
            <a:custGeom>
              <a:avLst/>
              <a:gdLst>
                <a:gd name="T0" fmla="*/ 2147483647 w 7"/>
                <a:gd name="T1" fmla="*/ 2147483647 h 7"/>
                <a:gd name="T2" fmla="*/ 2147483647 w 7"/>
                <a:gd name="T3" fmla="*/ 2147483647 h 7"/>
                <a:gd name="T4" fmla="*/ 2147483647 w 7"/>
                <a:gd name="T5" fmla="*/ 2147483647 h 7"/>
                <a:gd name="T6" fmla="*/ 2147483647 w 7"/>
                <a:gd name="T7" fmla="*/ 2147483647 h 7"/>
                <a:gd name="T8" fmla="*/ 2147483647 w 7"/>
                <a:gd name="T9" fmla="*/ 2147483647 h 7"/>
                <a:gd name="T10" fmla="*/ 0 60000 65536"/>
                <a:gd name="T11" fmla="*/ 0 60000 65536"/>
                <a:gd name="T12" fmla="*/ 0 60000 65536"/>
                <a:gd name="T13" fmla="*/ 0 60000 65536"/>
                <a:gd name="T14" fmla="*/ 0 60000 65536"/>
                <a:gd name="T15" fmla="*/ 0 w 7"/>
                <a:gd name="T16" fmla="*/ 0 h 7"/>
                <a:gd name="T17" fmla="*/ 7 w 7"/>
                <a:gd name="T18" fmla="*/ 7 h 7"/>
              </a:gdLst>
              <a:ahLst/>
              <a:cxnLst>
                <a:cxn ang="T10">
                  <a:pos x="T0" y="T1"/>
                </a:cxn>
                <a:cxn ang="T11">
                  <a:pos x="T2" y="T3"/>
                </a:cxn>
                <a:cxn ang="T12">
                  <a:pos x="T4" y="T5"/>
                </a:cxn>
                <a:cxn ang="T13">
                  <a:pos x="T6" y="T7"/>
                </a:cxn>
                <a:cxn ang="T14">
                  <a:pos x="T8" y="T9"/>
                </a:cxn>
              </a:cxnLst>
              <a:rect l="T15" t="T16" r="T17" b="T18"/>
              <a:pathLst>
                <a:path w="7" h="7">
                  <a:moveTo>
                    <a:pt x="1" y="2"/>
                  </a:moveTo>
                  <a:cubicBezTo>
                    <a:pt x="0" y="3"/>
                    <a:pt x="0" y="5"/>
                    <a:pt x="1" y="6"/>
                  </a:cubicBezTo>
                  <a:cubicBezTo>
                    <a:pt x="1" y="7"/>
                    <a:pt x="3" y="6"/>
                    <a:pt x="4" y="5"/>
                  </a:cubicBezTo>
                  <a:cubicBezTo>
                    <a:pt x="5" y="4"/>
                    <a:pt x="7" y="3"/>
                    <a:pt x="6" y="2"/>
                  </a:cubicBezTo>
                  <a:cubicBezTo>
                    <a:pt x="5" y="0"/>
                    <a:pt x="2" y="1"/>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18" name="Freeform 1075"/>
            <p:cNvSpPr>
              <a:spLocks noChangeAspect="1"/>
            </p:cNvSpPr>
            <p:nvPr/>
          </p:nvSpPr>
          <p:spPr bwMode="auto">
            <a:xfrm>
              <a:off x="2483115" y="1981279"/>
              <a:ext cx="22223" cy="11000"/>
            </a:xfrm>
            <a:custGeom>
              <a:avLst/>
              <a:gdLst>
                <a:gd name="T0" fmla="*/ 2 w 12"/>
                <a:gd name="T1" fmla="*/ 1 h 6"/>
                <a:gd name="T2" fmla="*/ 5 w 12"/>
                <a:gd name="T3" fmla="*/ 5 h 6"/>
                <a:gd name="T4" fmla="*/ 11 w 12"/>
                <a:gd name="T5" fmla="*/ 5 h 6"/>
                <a:gd name="T6" fmla="*/ 10 w 12"/>
                <a:gd name="T7" fmla="*/ 1 h 6"/>
                <a:gd name="T8" fmla="*/ 2 w 12"/>
                <a:gd name="T9" fmla="*/ 1 h 6"/>
                <a:gd name="T10" fmla="*/ 0 60000 65536"/>
                <a:gd name="T11" fmla="*/ 0 60000 65536"/>
                <a:gd name="T12" fmla="*/ 0 60000 65536"/>
                <a:gd name="T13" fmla="*/ 0 60000 65536"/>
                <a:gd name="T14" fmla="*/ 0 60000 65536"/>
                <a:gd name="T15" fmla="*/ 0 w 12"/>
                <a:gd name="T16" fmla="*/ 0 h 6"/>
                <a:gd name="T17" fmla="*/ 12 w 12"/>
                <a:gd name="T18" fmla="*/ 6 h 6"/>
              </a:gdLst>
              <a:ahLst/>
              <a:cxnLst>
                <a:cxn ang="T10">
                  <a:pos x="T0" y="T1"/>
                </a:cxn>
                <a:cxn ang="T11">
                  <a:pos x="T2" y="T3"/>
                </a:cxn>
                <a:cxn ang="T12">
                  <a:pos x="T4" y="T5"/>
                </a:cxn>
                <a:cxn ang="T13">
                  <a:pos x="T6" y="T7"/>
                </a:cxn>
                <a:cxn ang="T14">
                  <a:pos x="T8" y="T9"/>
                </a:cxn>
              </a:cxnLst>
              <a:rect l="T15" t="T16" r="T17" b="T18"/>
              <a:pathLst>
                <a:path w="12" h="6">
                  <a:moveTo>
                    <a:pt x="2" y="1"/>
                  </a:moveTo>
                  <a:cubicBezTo>
                    <a:pt x="0" y="2"/>
                    <a:pt x="4" y="5"/>
                    <a:pt x="5" y="5"/>
                  </a:cubicBezTo>
                  <a:cubicBezTo>
                    <a:pt x="7" y="6"/>
                    <a:pt x="9" y="6"/>
                    <a:pt x="11" y="5"/>
                  </a:cubicBezTo>
                  <a:cubicBezTo>
                    <a:pt x="12" y="4"/>
                    <a:pt x="11" y="2"/>
                    <a:pt x="10" y="1"/>
                  </a:cubicBezTo>
                  <a:cubicBezTo>
                    <a:pt x="7" y="0"/>
                    <a:pt x="4" y="1"/>
                    <a:pt x="2"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19" name="Freeform 1076"/>
            <p:cNvSpPr>
              <a:spLocks noChangeAspect="1"/>
            </p:cNvSpPr>
            <p:nvPr/>
          </p:nvSpPr>
          <p:spPr bwMode="auto">
            <a:xfrm>
              <a:off x="2640264" y="1824137"/>
              <a:ext cx="90479" cy="48715"/>
            </a:xfrm>
            <a:custGeom>
              <a:avLst/>
              <a:gdLst>
                <a:gd name="T0" fmla="*/ 21 w 51"/>
                <a:gd name="T1" fmla="*/ 5 h 26"/>
                <a:gd name="T2" fmla="*/ 33 w 51"/>
                <a:gd name="T3" fmla="*/ 4 h 26"/>
                <a:gd name="T4" fmla="*/ 42 w 51"/>
                <a:gd name="T5" fmla="*/ 10 h 26"/>
                <a:gd name="T6" fmla="*/ 47 w 51"/>
                <a:gd name="T7" fmla="*/ 13 h 26"/>
                <a:gd name="T8" fmla="*/ 51 w 51"/>
                <a:gd name="T9" fmla="*/ 20 h 26"/>
                <a:gd name="T10" fmla="*/ 50 w 51"/>
                <a:gd name="T11" fmla="*/ 23 h 26"/>
                <a:gd name="T12" fmla="*/ 41 w 51"/>
                <a:gd name="T13" fmla="*/ 20 h 26"/>
                <a:gd name="T14" fmla="*/ 28 w 51"/>
                <a:gd name="T15" fmla="*/ 21 h 26"/>
                <a:gd name="T16" fmla="*/ 16 w 51"/>
                <a:gd name="T17" fmla="*/ 25 h 26"/>
                <a:gd name="T18" fmla="*/ 10 w 51"/>
                <a:gd name="T19" fmla="*/ 25 h 26"/>
                <a:gd name="T20" fmla="*/ 6 w 51"/>
                <a:gd name="T21" fmla="*/ 20 h 26"/>
                <a:gd name="T22" fmla="*/ 7 w 51"/>
                <a:gd name="T23" fmla="*/ 14 h 26"/>
                <a:gd name="T24" fmla="*/ 6 w 51"/>
                <a:gd name="T25" fmla="*/ 13 h 26"/>
                <a:gd name="T26" fmla="*/ 0 w 51"/>
                <a:gd name="T27" fmla="*/ 12 h 26"/>
                <a:gd name="T28" fmla="*/ 4 w 51"/>
                <a:gd name="T29" fmla="*/ 1 h 26"/>
                <a:gd name="T30" fmla="*/ 8 w 51"/>
                <a:gd name="T31" fmla="*/ 1 h 26"/>
                <a:gd name="T32" fmla="*/ 21 w 51"/>
                <a:gd name="T33" fmla="*/ 5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1"/>
                <a:gd name="T52" fmla="*/ 0 h 26"/>
                <a:gd name="T53" fmla="*/ 51 w 51"/>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1" h="26">
                  <a:moveTo>
                    <a:pt x="21" y="5"/>
                  </a:moveTo>
                  <a:cubicBezTo>
                    <a:pt x="25" y="6"/>
                    <a:pt x="29" y="3"/>
                    <a:pt x="33" y="4"/>
                  </a:cubicBezTo>
                  <a:cubicBezTo>
                    <a:pt x="37" y="4"/>
                    <a:pt x="39" y="8"/>
                    <a:pt x="42" y="10"/>
                  </a:cubicBezTo>
                  <a:cubicBezTo>
                    <a:pt x="43" y="11"/>
                    <a:pt x="46" y="12"/>
                    <a:pt x="47" y="13"/>
                  </a:cubicBezTo>
                  <a:cubicBezTo>
                    <a:pt x="49" y="15"/>
                    <a:pt x="50" y="18"/>
                    <a:pt x="51" y="20"/>
                  </a:cubicBezTo>
                  <a:cubicBezTo>
                    <a:pt x="51" y="21"/>
                    <a:pt x="51" y="23"/>
                    <a:pt x="50" y="23"/>
                  </a:cubicBezTo>
                  <a:cubicBezTo>
                    <a:pt x="47" y="23"/>
                    <a:pt x="44" y="21"/>
                    <a:pt x="41" y="20"/>
                  </a:cubicBezTo>
                  <a:cubicBezTo>
                    <a:pt x="36" y="20"/>
                    <a:pt x="32" y="20"/>
                    <a:pt x="28" y="21"/>
                  </a:cubicBezTo>
                  <a:cubicBezTo>
                    <a:pt x="24" y="21"/>
                    <a:pt x="20" y="24"/>
                    <a:pt x="16" y="25"/>
                  </a:cubicBezTo>
                  <a:cubicBezTo>
                    <a:pt x="14" y="25"/>
                    <a:pt x="12" y="26"/>
                    <a:pt x="10" y="25"/>
                  </a:cubicBezTo>
                  <a:cubicBezTo>
                    <a:pt x="8" y="24"/>
                    <a:pt x="7" y="22"/>
                    <a:pt x="6" y="20"/>
                  </a:cubicBezTo>
                  <a:cubicBezTo>
                    <a:pt x="6" y="18"/>
                    <a:pt x="7" y="16"/>
                    <a:pt x="7" y="14"/>
                  </a:cubicBezTo>
                  <a:cubicBezTo>
                    <a:pt x="7" y="14"/>
                    <a:pt x="6" y="13"/>
                    <a:pt x="6" y="13"/>
                  </a:cubicBezTo>
                  <a:cubicBezTo>
                    <a:pt x="4" y="12"/>
                    <a:pt x="1" y="14"/>
                    <a:pt x="0" y="12"/>
                  </a:cubicBezTo>
                  <a:cubicBezTo>
                    <a:pt x="0" y="8"/>
                    <a:pt x="2" y="5"/>
                    <a:pt x="4" y="1"/>
                  </a:cubicBezTo>
                  <a:cubicBezTo>
                    <a:pt x="5" y="0"/>
                    <a:pt x="7" y="1"/>
                    <a:pt x="8" y="1"/>
                  </a:cubicBezTo>
                  <a:cubicBezTo>
                    <a:pt x="13" y="2"/>
                    <a:pt x="17" y="5"/>
                    <a:pt x="21" y="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20" name="Freeform 1077"/>
            <p:cNvSpPr>
              <a:spLocks noChangeAspect="1"/>
            </p:cNvSpPr>
            <p:nvPr/>
          </p:nvSpPr>
          <p:spPr bwMode="auto">
            <a:xfrm>
              <a:off x="2352952" y="1808423"/>
              <a:ext cx="114290" cy="95857"/>
            </a:xfrm>
            <a:custGeom>
              <a:avLst/>
              <a:gdLst>
                <a:gd name="T0" fmla="*/ 62 w 65"/>
                <a:gd name="T1" fmla="*/ 5 h 50"/>
                <a:gd name="T2" fmla="*/ 65 w 65"/>
                <a:gd name="T3" fmla="*/ 6 h 50"/>
                <a:gd name="T4" fmla="*/ 57 w 65"/>
                <a:gd name="T5" fmla="*/ 13 h 50"/>
                <a:gd name="T6" fmla="*/ 48 w 65"/>
                <a:gd name="T7" fmla="*/ 22 h 50"/>
                <a:gd name="T8" fmla="*/ 38 w 65"/>
                <a:gd name="T9" fmla="*/ 32 h 50"/>
                <a:gd name="T10" fmla="*/ 23 w 65"/>
                <a:gd name="T11" fmla="*/ 29 h 50"/>
                <a:gd name="T12" fmla="*/ 17 w 65"/>
                <a:gd name="T13" fmla="*/ 30 h 50"/>
                <a:gd name="T14" fmla="*/ 17 w 65"/>
                <a:gd name="T15" fmla="*/ 32 h 50"/>
                <a:gd name="T16" fmla="*/ 22 w 65"/>
                <a:gd name="T17" fmla="*/ 34 h 50"/>
                <a:gd name="T18" fmla="*/ 23 w 65"/>
                <a:gd name="T19" fmla="*/ 38 h 50"/>
                <a:gd name="T20" fmla="*/ 12 w 65"/>
                <a:gd name="T21" fmla="*/ 49 h 50"/>
                <a:gd name="T22" fmla="*/ 9 w 65"/>
                <a:gd name="T23" fmla="*/ 48 h 50"/>
                <a:gd name="T24" fmla="*/ 1 w 65"/>
                <a:gd name="T25" fmla="*/ 48 h 50"/>
                <a:gd name="T26" fmla="*/ 3 w 65"/>
                <a:gd name="T27" fmla="*/ 44 h 50"/>
                <a:gd name="T28" fmla="*/ 3 w 65"/>
                <a:gd name="T29" fmla="*/ 36 h 50"/>
                <a:gd name="T30" fmla="*/ 0 w 65"/>
                <a:gd name="T31" fmla="*/ 32 h 50"/>
                <a:gd name="T32" fmla="*/ 3 w 65"/>
                <a:gd name="T33" fmla="*/ 19 h 50"/>
                <a:gd name="T34" fmla="*/ 3 w 65"/>
                <a:gd name="T35" fmla="*/ 16 h 50"/>
                <a:gd name="T36" fmla="*/ 5 w 65"/>
                <a:gd name="T37" fmla="*/ 10 h 50"/>
                <a:gd name="T38" fmla="*/ 13 w 65"/>
                <a:gd name="T39" fmla="*/ 12 h 50"/>
                <a:gd name="T40" fmla="*/ 15 w 65"/>
                <a:gd name="T41" fmla="*/ 11 h 50"/>
                <a:gd name="T42" fmla="*/ 9 w 65"/>
                <a:gd name="T43" fmla="*/ 5 h 50"/>
                <a:gd name="T44" fmla="*/ 14 w 65"/>
                <a:gd name="T45" fmla="*/ 3 h 50"/>
                <a:gd name="T46" fmla="*/ 26 w 65"/>
                <a:gd name="T47" fmla="*/ 1 h 50"/>
                <a:gd name="T48" fmla="*/ 28 w 65"/>
                <a:gd name="T49" fmla="*/ 3 h 50"/>
                <a:gd name="T50" fmla="*/ 32 w 65"/>
                <a:gd name="T51" fmla="*/ 1 h 50"/>
                <a:gd name="T52" fmla="*/ 43 w 65"/>
                <a:gd name="T53" fmla="*/ 2 h 50"/>
                <a:gd name="T54" fmla="*/ 44 w 65"/>
                <a:gd name="T55" fmla="*/ 5 h 50"/>
                <a:gd name="T56" fmla="*/ 49 w 65"/>
                <a:gd name="T57" fmla="*/ 2 h 50"/>
                <a:gd name="T58" fmla="*/ 62 w 65"/>
                <a:gd name="T59" fmla="*/ 5 h 5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5"/>
                <a:gd name="T91" fmla="*/ 0 h 50"/>
                <a:gd name="T92" fmla="*/ 65 w 65"/>
                <a:gd name="T93" fmla="*/ 50 h 5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5" h="50">
                  <a:moveTo>
                    <a:pt x="62" y="5"/>
                  </a:moveTo>
                  <a:cubicBezTo>
                    <a:pt x="63" y="5"/>
                    <a:pt x="65" y="5"/>
                    <a:pt x="65" y="6"/>
                  </a:cubicBezTo>
                  <a:cubicBezTo>
                    <a:pt x="63" y="9"/>
                    <a:pt x="60" y="11"/>
                    <a:pt x="57" y="13"/>
                  </a:cubicBezTo>
                  <a:cubicBezTo>
                    <a:pt x="54" y="16"/>
                    <a:pt x="51" y="19"/>
                    <a:pt x="48" y="22"/>
                  </a:cubicBezTo>
                  <a:cubicBezTo>
                    <a:pt x="45" y="26"/>
                    <a:pt x="42" y="31"/>
                    <a:pt x="38" y="32"/>
                  </a:cubicBezTo>
                  <a:cubicBezTo>
                    <a:pt x="33" y="33"/>
                    <a:pt x="28" y="30"/>
                    <a:pt x="23" y="29"/>
                  </a:cubicBezTo>
                  <a:cubicBezTo>
                    <a:pt x="21" y="29"/>
                    <a:pt x="19" y="29"/>
                    <a:pt x="17" y="30"/>
                  </a:cubicBezTo>
                  <a:cubicBezTo>
                    <a:pt x="16" y="30"/>
                    <a:pt x="17" y="31"/>
                    <a:pt x="17" y="32"/>
                  </a:cubicBezTo>
                  <a:cubicBezTo>
                    <a:pt x="18" y="33"/>
                    <a:pt x="21" y="33"/>
                    <a:pt x="22" y="34"/>
                  </a:cubicBezTo>
                  <a:cubicBezTo>
                    <a:pt x="23" y="35"/>
                    <a:pt x="24" y="36"/>
                    <a:pt x="23" y="38"/>
                  </a:cubicBezTo>
                  <a:cubicBezTo>
                    <a:pt x="21" y="42"/>
                    <a:pt x="16" y="46"/>
                    <a:pt x="12" y="49"/>
                  </a:cubicBezTo>
                  <a:cubicBezTo>
                    <a:pt x="11" y="50"/>
                    <a:pt x="10" y="49"/>
                    <a:pt x="9" y="48"/>
                  </a:cubicBezTo>
                  <a:cubicBezTo>
                    <a:pt x="7" y="48"/>
                    <a:pt x="4" y="49"/>
                    <a:pt x="1" y="48"/>
                  </a:cubicBezTo>
                  <a:cubicBezTo>
                    <a:pt x="0" y="47"/>
                    <a:pt x="2" y="46"/>
                    <a:pt x="3" y="44"/>
                  </a:cubicBezTo>
                  <a:cubicBezTo>
                    <a:pt x="3" y="42"/>
                    <a:pt x="4" y="39"/>
                    <a:pt x="3" y="36"/>
                  </a:cubicBezTo>
                  <a:cubicBezTo>
                    <a:pt x="3" y="34"/>
                    <a:pt x="0" y="34"/>
                    <a:pt x="0" y="32"/>
                  </a:cubicBezTo>
                  <a:cubicBezTo>
                    <a:pt x="0" y="28"/>
                    <a:pt x="2" y="23"/>
                    <a:pt x="3" y="19"/>
                  </a:cubicBezTo>
                  <a:cubicBezTo>
                    <a:pt x="3" y="18"/>
                    <a:pt x="3" y="17"/>
                    <a:pt x="3" y="16"/>
                  </a:cubicBezTo>
                  <a:cubicBezTo>
                    <a:pt x="4" y="14"/>
                    <a:pt x="3" y="11"/>
                    <a:pt x="5" y="10"/>
                  </a:cubicBezTo>
                  <a:cubicBezTo>
                    <a:pt x="8" y="9"/>
                    <a:pt x="10" y="12"/>
                    <a:pt x="13" y="12"/>
                  </a:cubicBezTo>
                  <a:cubicBezTo>
                    <a:pt x="14" y="12"/>
                    <a:pt x="15" y="11"/>
                    <a:pt x="15" y="11"/>
                  </a:cubicBezTo>
                  <a:cubicBezTo>
                    <a:pt x="13" y="8"/>
                    <a:pt x="9" y="8"/>
                    <a:pt x="9" y="5"/>
                  </a:cubicBezTo>
                  <a:cubicBezTo>
                    <a:pt x="9" y="3"/>
                    <a:pt x="12" y="4"/>
                    <a:pt x="14" y="3"/>
                  </a:cubicBezTo>
                  <a:cubicBezTo>
                    <a:pt x="18" y="2"/>
                    <a:pt x="22" y="1"/>
                    <a:pt x="26" y="1"/>
                  </a:cubicBezTo>
                  <a:cubicBezTo>
                    <a:pt x="27" y="1"/>
                    <a:pt x="27" y="3"/>
                    <a:pt x="28" y="3"/>
                  </a:cubicBezTo>
                  <a:cubicBezTo>
                    <a:pt x="29" y="3"/>
                    <a:pt x="30" y="1"/>
                    <a:pt x="32" y="1"/>
                  </a:cubicBezTo>
                  <a:cubicBezTo>
                    <a:pt x="35" y="0"/>
                    <a:pt x="39" y="0"/>
                    <a:pt x="43" y="2"/>
                  </a:cubicBezTo>
                  <a:cubicBezTo>
                    <a:pt x="44" y="2"/>
                    <a:pt x="43" y="5"/>
                    <a:pt x="44" y="5"/>
                  </a:cubicBezTo>
                  <a:cubicBezTo>
                    <a:pt x="46" y="5"/>
                    <a:pt x="47" y="2"/>
                    <a:pt x="49" y="2"/>
                  </a:cubicBezTo>
                  <a:cubicBezTo>
                    <a:pt x="54" y="1"/>
                    <a:pt x="58" y="3"/>
                    <a:pt x="62" y="5"/>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21" name="Freeform 1078"/>
            <p:cNvSpPr>
              <a:spLocks noChangeAspect="1"/>
            </p:cNvSpPr>
            <p:nvPr/>
          </p:nvSpPr>
          <p:spPr bwMode="auto">
            <a:xfrm>
              <a:off x="2225963" y="1820994"/>
              <a:ext cx="111115" cy="109999"/>
            </a:xfrm>
            <a:custGeom>
              <a:avLst/>
              <a:gdLst>
                <a:gd name="T0" fmla="*/ 44 w 64"/>
                <a:gd name="T1" fmla="*/ 22 h 58"/>
                <a:gd name="T2" fmla="*/ 47 w 64"/>
                <a:gd name="T3" fmla="*/ 17 h 58"/>
                <a:gd name="T4" fmla="*/ 58 w 64"/>
                <a:gd name="T5" fmla="*/ 12 h 58"/>
                <a:gd name="T6" fmla="*/ 56 w 64"/>
                <a:gd name="T7" fmla="*/ 8 h 58"/>
                <a:gd name="T8" fmla="*/ 62 w 64"/>
                <a:gd name="T9" fmla="*/ 3 h 58"/>
                <a:gd name="T10" fmla="*/ 59 w 64"/>
                <a:gd name="T11" fmla="*/ 0 h 58"/>
                <a:gd name="T12" fmla="*/ 47 w 64"/>
                <a:gd name="T13" fmla="*/ 3 h 58"/>
                <a:gd name="T14" fmla="*/ 39 w 64"/>
                <a:gd name="T15" fmla="*/ 5 h 58"/>
                <a:gd name="T16" fmla="*/ 33 w 64"/>
                <a:gd name="T17" fmla="*/ 3 h 58"/>
                <a:gd name="T18" fmla="*/ 29 w 64"/>
                <a:gd name="T19" fmla="*/ 4 h 58"/>
                <a:gd name="T20" fmla="*/ 26 w 64"/>
                <a:gd name="T21" fmla="*/ 2 h 58"/>
                <a:gd name="T22" fmla="*/ 20 w 64"/>
                <a:gd name="T23" fmla="*/ 5 h 58"/>
                <a:gd name="T24" fmla="*/ 25 w 64"/>
                <a:gd name="T25" fmla="*/ 8 h 58"/>
                <a:gd name="T26" fmla="*/ 24 w 64"/>
                <a:gd name="T27" fmla="*/ 10 h 58"/>
                <a:gd name="T28" fmla="*/ 16 w 64"/>
                <a:gd name="T29" fmla="*/ 7 h 58"/>
                <a:gd name="T30" fmla="*/ 15 w 64"/>
                <a:gd name="T31" fmla="*/ 10 h 58"/>
                <a:gd name="T32" fmla="*/ 22 w 64"/>
                <a:gd name="T33" fmla="*/ 14 h 58"/>
                <a:gd name="T34" fmla="*/ 28 w 64"/>
                <a:gd name="T35" fmla="*/ 14 h 58"/>
                <a:gd name="T36" fmla="*/ 24 w 64"/>
                <a:gd name="T37" fmla="*/ 19 h 58"/>
                <a:gd name="T38" fmla="*/ 27 w 64"/>
                <a:gd name="T39" fmla="*/ 23 h 58"/>
                <a:gd name="T40" fmla="*/ 20 w 64"/>
                <a:gd name="T41" fmla="*/ 29 h 58"/>
                <a:gd name="T42" fmla="*/ 13 w 64"/>
                <a:gd name="T43" fmla="*/ 28 h 58"/>
                <a:gd name="T44" fmla="*/ 8 w 64"/>
                <a:gd name="T45" fmla="*/ 22 h 58"/>
                <a:gd name="T46" fmla="*/ 4 w 64"/>
                <a:gd name="T47" fmla="*/ 22 h 58"/>
                <a:gd name="T48" fmla="*/ 0 w 64"/>
                <a:gd name="T49" fmla="*/ 28 h 58"/>
                <a:gd name="T50" fmla="*/ 2 w 64"/>
                <a:gd name="T51" fmla="*/ 35 h 58"/>
                <a:gd name="T52" fmla="*/ 8 w 64"/>
                <a:gd name="T53" fmla="*/ 38 h 58"/>
                <a:gd name="T54" fmla="*/ 13 w 64"/>
                <a:gd name="T55" fmla="*/ 39 h 58"/>
                <a:gd name="T56" fmla="*/ 20 w 64"/>
                <a:gd name="T57" fmla="*/ 44 h 58"/>
                <a:gd name="T58" fmla="*/ 22 w 64"/>
                <a:gd name="T59" fmla="*/ 49 h 58"/>
                <a:gd name="T60" fmla="*/ 27 w 64"/>
                <a:gd name="T61" fmla="*/ 51 h 58"/>
                <a:gd name="T62" fmla="*/ 28 w 64"/>
                <a:gd name="T63" fmla="*/ 57 h 58"/>
                <a:gd name="T64" fmla="*/ 33 w 64"/>
                <a:gd name="T65" fmla="*/ 57 h 58"/>
                <a:gd name="T66" fmla="*/ 36 w 64"/>
                <a:gd name="T67" fmla="*/ 58 h 58"/>
                <a:gd name="T68" fmla="*/ 41 w 64"/>
                <a:gd name="T69" fmla="*/ 54 h 58"/>
                <a:gd name="T70" fmla="*/ 40 w 64"/>
                <a:gd name="T71" fmla="*/ 49 h 58"/>
                <a:gd name="T72" fmla="*/ 44 w 64"/>
                <a:gd name="T73" fmla="*/ 51 h 58"/>
                <a:gd name="T74" fmla="*/ 52 w 64"/>
                <a:gd name="T75" fmla="*/ 51 h 58"/>
                <a:gd name="T76" fmla="*/ 58 w 64"/>
                <a:gd name="T77" fmla="*/ 47 h 58"/>
                <a:gd name="T78" fmla="*/ 57 w 64"/>
                <a:gd name="T79" fmla="*/ 39 h 58"/>
                <a:gd name="T80" fmla="*/ 63 w 64"/>
                <a:gd name="T81" fmla="*/ 34 h 58"/>
                <a:gd name="T82" fmla="*/ 62 w 64"/>
                <a:gd name="T83" fmla="*/ 30 h 58"/>
                <a:gd name="T84" fmla="*/ 55 w 64"/>
                <a:gd name="T85" fmla="*/ 30 h 58"/>
                <a:gd name="T86" fmla="*/ 57 w 64"/>
                <a:gd name="T87" fmla="*/ 26 h 58"/>
                <a:gd name="T88" fmla="*/ 55 w 64"/>
                <a:gd name="T89" fmla="*/ 21 h 58"/>
                <a:gd name="T90" fmla="*/ 50 w 64"/>
                <a:gd name="T91" fmla="*/ 19 h 58"/>
                <a:gd name="T92" fmla="*/ 44 w 64"/>
                <a:gd name="T93" fmla="*/ 22 h 5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4"/>
                <a:gd name="T142" fmla="*/ 0 h 58"/>
                <a:gd name="T143" fmla="*/ 64 w 64"/>
                <a:gd name="T144" fmla="*/ 58 h 5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4" h="58">
                  <a:moveTo>
                    <a:pt x="44" y="22"/>
                  </a:moveTo>
                  <a:cubicBezTo>
                    <a:pt x="42" y="21"/>
                    <a:pt x="45" y="18"/>
                    <a:pt x="47" y="17"/>
                  </a:cubicBezTo>
                  <a:cubicBezTo>
                    <a:pt x="50" y="14"/>
                    <a:pt x="55" y="15"/>
                    <a:pt x="58" y="12"/>
                  </a:cubicBezTo>
                  <a:cubicBezTo>
                    <a:pt x="59" y="11"/>
                    <a:pt x="56" y="9"/>
                    <a:pt x="56" y="8"/>
                  </a:cubicBezTo>
                  <a:cubicBezTo>
                    <a:pt x="58" y="6"/>
                    <a:pt x="62" y="5"/>
                    <a:pt x="62" y="3"/>
                  </a:cubicBezTo>
                  <a:cubicBezTo>
                    <a:pt x="63" y="1"/>
                    <a:pt x="60" y="0"/>
                    <a:pt x="59" y="0"/>
                  </a:cubicBezTo>
                  <a:cubicBezTo>
                    <a:pt x="55" y="1"/>
                    <a:pt x="51" y="3"/>
                    <a:pt x="47" y="3"/>
                  </a:cubicBezTo>
                  <a:cubicBezTo>
                    <a:pt x="44" y="4"/>
                    <a:pt x="42" y="6"/>
                    <a:pt x="39" y="5"/>
                  </a:cubicBezTo>
                  <a:cubicBezTo>
                    <a:pt x="37" y="5"/>
                    <a:pt x="35" y="3"/>
                    <a:pt x="33" y="3"/>
                  </a:cubicBezTo>
                  <a:cubicBezTo>
                    <a:pt x="32" y="2"/>
                    <a:pt x="31" y="4"/>
                    <a:pt x="29" y="4"/>
                  </a:cubicBezTo>
                  <a:cubicBezTo>
                    <a:pt x="28" y="4"/>
                    <a:pt x="27" y="2"/>
                    <a:pt x="26" y="2"/>
                  </a:cubicBezTo>
                  <a:cubicBezTo>
                    <a:pt x="24" y="3"/>
                    <a:pt x="20" y="3"/>
                    <a:pt x="20" y="5"/>
                  </a:cubicBezTo>
                  <a:cubicBezTo>
                    <a:pt x="20" y="7"/>
                    <a:pt x="24" y="6"/>
                    <a:pt x="25" y="8"/>
                  </a:cubicBezTo>
                  <a:cubicBezTo>
                    <a:pt x="26" y="8"/>
                    <a:pt x="25" y="10"/>
                    <a:pt x="24" y="10"/>
                  </a:cubicBezTo>
                  <a:cubicBezTo>
                    <a:pt x="21" y="10"/>
                    <a:pt x="20" y="7"/>
                    <a:pt x="16" y="7"/>
                  </a:cubicBezTo>
                  <a:cubicBezTo>
                    <a:pt x="15" y="7"/>
                    <a:pt x="14" y="9"/>
                    <a:pt x="15" y="10"/>
                  </a:cubicBezTo>
                  <a:cubicBezTo>
                    <a:pt x="17" y="12"/>
                    <a:pt x="19" y="13"/>
                    <a:pt x="22" y="14"/>
                  </a:cubicBezTo>
                  <a:cubicBezTo>
                    <a:pt x="24" y="15"/>
                    <a:pt x="27" y="12"/>
                    <a:pt x="28" y="14"/>
                  </a:cubicBezTo>
                  <a:cubicBezTo>
                    <a:pt x="28" y="16"/>
                    <a:pt x="24" y="17"/>
                    <a:pt x="24" y="19"/>
                  </a:cubicBezTo>
                  <a:cubicBezTo>
                    <a:pt x="23" y="21"/>
                    <a:pt x="28" y="22"/>
                    <a:pt x="27" y="23"/>
                  </a:cubicBezTo>
                  <a:cubicBezTo>
                    <a:pt x="26" y="26"/>
                    <a:pt x="23" y="28"/>
                    <a:pt x="20" y="29"/>
                  </a:cubicBezTo>
                  <a:cubicBezTo>
                    <a:pt x="18" y="30"/>
                    <a:pt x="15" y="30"/>
                    <a:pt x="13" y="28"/>
                  </a:cubicBezTo>
                  <a:cubicBezTo>
                    <a:pt x="11" y="27"/>
                    <a:pt x="10" y="23"/>
                    <a:pt x="8" y="22"/>
                  </a:cubicBezTo>
                  <a:cubicBezTo>
                    <a:pt x="7" y="21"/>
                    <a:pt x="5" y="21"/>
                    <a:pt x="4" y="22"/>
                  </a:cubicBezTo>
                  <a:cubicBezTo>
                    <a:pt x="2" y="23"/>
                    <a:pt x="0" y="26"/>
                    <a:pt x="0" y="28"/>
                  </a:cubicBezTo>
                  <a:cubicBezTo>
                    <a:pt x="0" y="31"/>
                    <a:pt x="1" y="33"/>
                    <a:pt x="2" y="35"/>
                  </a:cubicBezTo>
                  <a:cubicBezTo>
                    <a:pt x="4" y="36"/>
                    <a:pt x="6" y="38"/>
                    <a:pt x="8" y="38"/>
                  </a:cubicBezTo>
                  <a:cubicBezTo>
                    <a:pt x="9" y="39"/>
                    <a:pt x="12" y="38"/>
                    <a:pt x="13" y="39"/>
                  </a:cubicBezTo>
                  <a:cubicBezTo>
                    <a:pt x="16" y="40"/>
                    <a:pt x="18" y="42"/>
                    <a:pt x="20" y="44"/>
                  </a:cubicBezTo>
                  <a:cubicBezTo>
                    <a:pt x="21" y="45"/>
                    <a:pt x="21" y="48"/>
                    <a:pt x="22" y="49"/>
                  </a:cubicBezTo>
                  <a:cubicBezTo>
                    <a:pt x="24" y="51"/>
                    <a:pt x="26" y="50"/>
                    <a:pt x="27" y="51"/>
                  </a:cubicBezTo>
                  <a:cubicBezTo>
                    <a:pt x="28" y="53"/>
                    <a:pt x="27" y="56"/>
                    <a:pt x="28" y="57"/>
                  </a:cubicBezTo>
                  <a:cubicBezTo>
                    <a:pt x="29" y="58"/>
                    <a:pt x="31" y="57"/>
                    <a:pt x="33" y="57"/>
                  </a:cubicBezTo>
                  <a:cubicBezTo>
                    <a:pt x="34" y="57"/>
                    <a:pt x="35" y="58"/>
                    <a:pt x="36" y="58"/>
                  </a:cubicBezTo>
                  <a:cubicBezTo>
                    <a:pt x="38" y="57"/>
                    <a:pt x="40" y="56"/>
                    <a:pt x="41" y="54"/>
                  </a:cubicBezTo>
                  <a:cubicBezTo>
                    <a:pt x="42" y="52"/>
                    <a:pt x="39" y="50"/>
                    <a:pt x="40" y="49"/>
                  </a:cubicBezTo>
                  <a:cubicBezTo>
                    <a:pt x="41" y="47"/>
                    <a:pt x="42" y="51"/>
                    <a:pt x="44" y="51"/>
                  </a:cubicBezTo>
                  <a:cubicBezTo>
                    <a:pt x="46" y="52"/>
                    <a:pt x="49" y="52"/>
                    <a:pt x="52" y="51"/>
                  </a:cubicBezTo>
                  <a:cubicBezTo>
                    <a:pt x="54" y="51"/>
                    <a:pt x="57" y="50"/>
                    <a:pt x="58" y="47"/>
                  </a:cubicBezTo>
                  <a:cubicBezTo>
                    <a:pt x="59" y="45"/>
                    <a:pt x="56" y="42"/>
                    <a:pt x="57" y="39"/>
                  </a:cubicBezTo>
                  <a:cubicBezTo>
                    <a:pt x="58" y="37"/>
                    <a:pt x="62" y="36"/>
                    <a:pt x="63" y="34"/>
                  </a:cubicBezTo>
                  <a:cubicBezTo>
                    <a:pt x="64" y="33"/>
                    <a:pt x="64" y="30"/>
                    <a:pt x="62" y="30"/>
                  </a:cubicBezTo>
                  <a:cubicBezTo>
                    <a:pt x="60" y="28"/>
                    <a:pt x="57" y="31"/>
                    <a:pt x="55" y="30"/>
                  </a:cubicBezTo>
                  <a:cubicBezTo>
                    <a:pt x="54" y="29"/>
                    <a:pt x="57" y="27"/>
                    <a:pt x="57" y="26"/>
                  </a:cubicBezTo>
                  <a:cubicBezTo>
                    <a:pt x="57" y="24"/>
                    <a:pt x="56" y="22"/>
                    <a:pt x="55" y="21"/>
                  </a:cubicBezTo>
                  <a:cubicBezTo>
                    <a:pt x="54" y="20"/>
                    <a:pt x="51" y="19"/>
                    <a:pt x="50" y="19"/>
                  </a:cubicBezTo>
                  <a:cubicBezTo>
                    <a:pt x="47" y="19"/>
                    <a:pt x="46" y="24"/>
                    <a:pt x="44" y="2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22" name="Freeform 1079"/>
            <p:cNvSpPr>
              <a:spLocks noChangeAspect="1"/>
            </p:cNvSpPr>
            <p:nvPr/>
          </p:nvSpPr>
          <p:spPr bwMode="auto">
            <a:xfrm>
              <a:off x="2291045" y="1808423"/>
              <a:ext cx="36509" cy="17286"/>
            </a:xfrm>
            <a:custGeom>
              <a:avLst/>
              <a:gdLst>
                <a:gd name="T0" fmla="*/ 3 w 21"/>
                <a:gd name="T1" fmla="*/ 7 h 9"/>
                <a:gd name="T2" fmla="*/ 1 w 21"/>
                <a:gd name="T3" fmla="*/ 8 h 9"/>
                <a:gd name="T4" fmla="*/ 6 w 21"/>
                <a:gd name="T5" fmla="*/ 9 h 9"/>
                <a:gd name="T6" fmla="*/ 13 w 21"/>
                <a:gd name="T7" fmla="*/ 7 h 9"/>
                <a:gd name="T8" fmla="*/ 18 w 21"/>
                <a:gd name="T9" fmla="*/ 5 h 9"/>
                <a:gd name="T10" fmla="*/ 19 w 21"/>
                <a:gd name="T11" fmla="*/ 2 h 9"/>
                <a:gd name="T12" fmla="*/ 14 w 21"/>
                <a:gd name="T13" fmla="*/ 3 h 9"/>
                <a:gd name="T14" fmla="*/ 7 w 21"/>
                <a:gd name="T15" fmla="*/ 5 h 9"/>
                <a:gd name="T16" fmla="*/ 3 w 21"/>
                <a:gd name="T17" fmla="*/ 7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9"/>
                <a:gd name="T29" fmla="*/ 21 w 2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9">
                  <a:moveTo>
                    <a:pt x="3" y="7"/>
                  </a:moveTo>
                  <a:cubicBezTo>
                    <a:pt x="2" y="7"/>
                    <a:pt x="0" y="8"/>
                    <a:pt x="1" y="8"/>
                  </a:cubicBezTo>
                  <a:cubicBezTo>
                    <a:pt x="3" y="9"/>
                    <a:pt x="4" y="9"/>
                    <a:pt x="6" y="9"/>
                  </a:cubicBezTo>
                  <a:cubicBezTo>
                    <a:pt x="8" y="8"/>
                    <a:pt x="11" y="8"/>
                    <a:pt x="13" y="7"/>
                  </a:cubicBezTo>
                  <a:cubicBezTo>
                    <a:pt x="15" y="7"/>
                    <a:pt x="16" y="6"/>
                    <a:pt x="18" y="5"/>
                  </a:cubicBezTo>
                  <a:cubicBezTo>
                    <a:pt x="19" y="4"/>
                    <a:pt x="21" y="2"/>
                    <a:pt x="19" y="2"/>
                  </a:cubicBezTo>
                  <a:cubicBezTo>
                    <a:pt x="18" y="0"/>
                    <a:pt x="16" y="2"/>
                    <a:pt x="14" y="3"/>
                  </a:cubicBezTo>
                  <a:cubicBezTo>
                    <a:pt x="11" y="4"/>
                    <a:pt x="9" y="4"/>
                    <a:pt x="7" y="5"/>
                  </a:cubicBezTo>
                  <a:cubicBezTo>
                    <a:pt x="6" y="6"/>
                    <a:pt x="4" y="6"/>
                    <a:pt x="3" y="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23" name="Freeform 1080"/>
            <p:cNvSpPr>
              <a:spLocks noChangeAspect="1"/>
            </p:cNvSpPr>
            <p:nvPr/>
          </p:nvSpPr>
          <p:spPr bwMode="auto">
            <a:xfrm>
              <a:off x="2327554" y="1847709"/>
              <a:ext cx="12699" cy="15714"/>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2147483647 w 7"/>
                <a:gd name="T11" fmla="*/ 2147483647 h 9"/>
                <a:gd name="T12" fmla="*/ 0 60000 65536"/>
                <a:gd name="T13" fmla="*/ 0 60000 65536"/>
                <a:gd name="T14" fmla="*/ 0 60000 65536"/>
                <a:gd name="T15" fmla="*/ 0 60000 65536"/>
                <a:gd name="T16" fmla="*/ 0 60000 65536"/>
                <a:gd name="T17" fmla="*/ 0 60000 65536"/>
                <a:gd name="T18" fmla="*/ 0 w 7"/>
                <a:gd name="T19" fmla="*/ 0 h 9"/>
                <a:gd name="T20" fmla="*/ 7 w 7"/>
                <a:gd name="T21" fmla="*/ 9 h 9"/>
              </a:gdLst>
              <a:ahLst/>
              <a:cxnLst>
                <a:cxn ang="T12">
                  <a:pos x="T0" y="T1"/>
                </a:cxn>
                <a:cxn ang="T13">
                  <a:pos x="T2" y="T3"/>
                </a:cxn>
                <a:cxn ang="T14">
                  <a:pos x="T4" y="T5"/>
                </a:cxn>
                <a:cxn ang="T15">
                  <a:pos x="T6" y="T7"/>
                </a:cxn>
                <a:cxn ang="T16">
                  <a:pos x="T8" y="T9"/>
                </a:cxn>
                <a:cxn ang="T17">
                  <a:pos x="T10" y="T11"/>
                </a:cxn>
              </a:cxnLst>
              <a:rect l="T18" t="T19" r="T20" b="T21"/>
              <a:pathLst>
                <a:path w="7" h="9">
                  <a:moveTo>
                    <a:pt x="5" y="1"/>
                  </a:moveTo>
                  <a:cubicBezTo>
                    <a:pt x="6" y="1"/>
                    <a:pt x="7" y="3"/>
                    <a:pt x="7" y="4"/>
                  </a:cubicBezTo>
                  <a:cubicBezTo>
                    <a:pt x="7" y="6"/>
                    <a:pt x="6" y="7"/>
                    <a:pt x="5" y="8"/>
                  </a:cubicBezTo>
                  <a:cubicBezTo>
                    <a:pt x="4" y="8"/>
                    <a:pt x="2" y="9"/>
                    <a:pt x="1" y="8"/>
                  </a:cubicBezTo>
                  <a:cubicBezTo>
                    <a:pt x="0" y="6"/>
                    <a:pt x="0" y="4"/>
                    <a:pt x="1" y="3"/>
                  </a:cubicBezTo>
                  <a:cubicBezTo>
                    <a:pt x="2" y="1"/>
                    <a:pt x="3" y="0"/>
                    <a:pt x="5"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24" name="Freeform 1081"/>
            <p:cNvSpPr>
              <a:spLocks noChangeAspect="1"/>
            </p:cNvSpPr>
            <p:nvPr/>
          </p:nvSpPr>
          <p:spPr bwMode="auto">
            <a:xfrm>
              <a:off x="2354540" y="1745566"/>
              <a:ext cx="66669" cy="48715"/>
            </a:xfrm>
            <a:custGeom>
              <a:avLst/>
              <a:gdLst>
                <a:gd name="T0" fmla="*/ 36 w 37"/>
                <a:gd name="T1" fmla="*/ 13 h 25"/>
                <a:gd name="T2" fmla="*/ 34 w 37"/>
                <a:gd name="T3" fmla="*/ 23 h 25"/>
                <a:gd name="T4" fmla="*/ 31 w 37"/>
                <a:gd name="T5" fmla="*/ 25 h 25"/>
                <a:gd name="T6" fmla="*/ 21 w 37"/>
                <a:gd name="T7" fmla="*/ 24 h 25"/>
                <a:gd name="T8" fmla="*/ 16 w 37"/>
                <a:gd name="T9" fmla="*/ 24 h 25"/>
                <a:gd name="T10" fmla="*/ 14 w 37"/>
                <a:gd name="T11" fmla="*/ 21 h 25"/>
                <a:gd name="T12" fmla="*/ 11 w 37"/>
                <a:gd name="T13" fmla="*/ 22 h 25"/>
                <a:gd name="T14" fmla="*/ 7 w 37"/>
                <a:gd name="T15" fmla="*/ 20 h 25"/>
                <a:gd name="T16" fmla="*/ 7 w 37"/>
                <a:gd name="T17" fmla="*/ 17 h 25"/>
                <a:gd name="T18" fmla="*/ 4 w 37"/>
                <a:gd name="T19" fmla="*/ 17 h 25"/>
                <a:gd name="T20" fmla="*/ 3 w 37"/>
                <a:gd name="T21" fmla="*/ 15 h 25"/>
                <a:gd name="T22" fmla="*/ 0 w 37"/>
                <a:gd name="T23" fmla="*/ 15 h 25"/>
                <a:gd name="T24" fmla="*/ 3 w 37"/>
                <a:gd name="T25" fmla="*/ 11 h 25"/>
                <a:gd name="T26" fmla="*/ 10 w 37"/>
                <a:gd name="T27" fmla="*/ 7 h 25"/>
                <a:gd name="T28" fmla="*/ 18 w 37"/>
                <a:gd name="T29" fmla="*/ 1 h 25"/>
                <a:gd name="T30" fmla="*/ 24 w 37"/>
                <a:gd name="T31" fmla="*/ 0 h 25"/>
                <a:gd name="T32" fmla="*/ 32 w 37"/>
                <a:gd name="T33" fmla="*/ 3 h 25"/>
                <a:gd name="T34" fmla="*/ 37 w 37"/>
                <a:gd name="T35" fmla="*/ 8 h 25"/>
                <a:gd name="T36" fmla="*/ 36 w 37"/>
                <a:gd name="T37" fmla="*/ 13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
                <a:gd name="T58" fmla="*/ 0 h 25"/>
                <a:gd name="T59" fmla="*/ 37 w 37"/>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 h="25">
                  <a:moveTo>
                    <a:pt x="36" y="13"/>
                  </a:moveTo>
                  <a:cubicBezTo>
                    <a:pt x="35" y="16"/>
                    <a:pt x="35" y="20"/>
                    <a:pt x="34" y="23"/>
                  </a:cubicBezTo>
                  <a:cubicBezTo>
                    <a:pt x="34" y="24"/>
                    <a:pt x="32" y="24"/>
                    <a:pt x="31" y="25"/>
                  </a:cubicBezTo>
                  <a:cubicBezTo>
                    <a:pt x="28" y="25"/>
                    <a:pt x="25" y="25"/>
                    <a:pt x="21" y="24"/>
                  </a:cubicBezTo>
                  <a:cubicBezTo>
                    <a:pt x="20" y="24"/>
                    <a:pt x="18" y="24"/>
                    <a:pt x="16" y="24"/>
                  </a:cubicBezTo>
                  <a:cubicBezTo>
                    <a:pt x="15" y="23"/>
                    <a:pt x="15" y="21"/>
                    <a:pt x="14" y="21"/>
                  </a:cubicBezTo>
                  <a:cubicBezTo>
                    <a:pt x="13" y="21"/>
                    <a:pt x="12" y="22"/>
                    <a:pt x="11" y="22"/>
                  </a:cubicBezTo>
                  <a:cubicBezTo>
                    <a:pt x="9" y="22"/>
                    <a:pt x="8" y="21"/>
                    <a:pt x="7" y="20"/>
                  </a:cubicBezTo>
                  <a:cubicBezTo>
                    <a:pt x="6" y="19"/>
                    <a:pt x="8" y="17"/>
                    <a:pt x="7" y="17"/>
                  </a:cubicBezTo>
                  <a:cubicBezTo>
                    <a:pt x="6" y="16"/>
                    <a:pt x="5" y="17"/>
                    <a:pt x="4" y="17"/>
                  </a:cubicBezTo>
                  <a:cubicBezTo>
                    <a:pt x="3" y="17"/>
                    <a:pt x="3" y="15"/>
                    <a:pt x="3" y="15"/>
                  </a:cubicBezTo>
                  <a:cubicBezTo>
                    <a:pt x="2" y="15"/>
                    <a:pt x="0" y="16"/>
                    <a:pt x="0" y="15"/>
                  </a:cubicBezTo>
                  <a:cubicBezTo>
                    <a:pt x="0" y="13"/>
                    <a:pt x="1" y="12"/>
                    <a:pt x="3" y="11"/>
                  </a:cubicBezTo>
                  <a:cubicBezTo>
                    <a:pt x="5" y="9"/>
                    <a:pt x="8" y="8"/>
                    <a:pt x="10" y="7"/>
                  </a:cubicBezTo>
                  <a:cubicBezTo>
                    <a:pt x="13" y="5"/>
                    <a:pt x="15" y="2"/>
                    <a:pt x="18" y="1"/>
                  </a:cubicBezTo>
                  <a:cubicBezTo>
                    <a:pt x="20" y="0"/>
                    <a:pt x="22" y="0"/>
                    <a:pt x="24" y="0"/>
                  </a:cubicBezTo>
                  <a:cubicBezTo>
                    <a:pt x="27" y="0"/>
                    <a:pt x="30" y="1"/>
                    <a:pt x="32" y="3"/>
                  </a:cubicBezTo>
                  <a:cubicBezTo>
                    <a:pt x="34" y="4"/>
                    <a:pt x="36" y="6"/>
                    <a:pt x="37" y="8"/>
                  </a:cubicBezTo>
                  <a:cubicBezTo>
                    <a:pt x="37" y="10"/>
                    <a:pt x="36" y="11"/>
                    <a:pt x="36" y="1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25" name="Freeform 1082"/>
            <p:cNvSpPr>
              <a:spLocks noChangeAspect="1"/>
            </p:cNvSpPr>
            <p:nvPr/>
          </p:nvSpPr>
          <p:spPr bwMode="auto">
            <a:xfrm>
              <a:off x="2397398" y="1729852"/>
              <a:ext cx="9524" cy="14143"/>
            </a:xfrm>
            <a:custGeom>
              <a:avLst/>
              <a:gdLst>
                <a:gd name="T0" fmla="*/ 1 w 6"/>
                <a:gd name="T1" fmla="*/ 1 h 7"/>
                <a:gd name="T2" fmla="*/ 1 w 6"/>
                <a:gd name="T3" fmla="*/ 5 h 7"/>
                <a:gd name="T4" fmla="*/ 5 w 6"/>
                <a:gd name="T5" fmla="*/ 6 h 7"/>
                <a:gd name="T6" fmla="*/ 5 w 6"/>
                <a:gd name="T7" fmla="*/ 1 h 7"/>
                <a:gd name="T8" fmla="*/ 1 w 6"/>
                <a:gd name="T9" fmla="*/ 1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1" y="1"/>
                  </a:moveTo>
                  <a:cubicBezTo>
                    <a:pt x="0" y="2"/>
                    <a:pt x="0" y="4"/>
                    <a:pt x="1" y="5"/>
                  </a:cubicBezTo>
                  <a:cubicBezTo>
                    <a:pt x="2" y="6"/>
                    <a:pt x="4" y="7"/>
                    <a:pt x="5" y="6"/>
                  </a:cubicBezTo>
                  <a:cubicBezTo>
                    <a:pt x="6" y="5"/>
                    <a:pt x="6" y="2"/>
                    <a:pt x="5" y="1"/>
                  </a:cubicBezTo>
                  <a:cubicBezTo>
                    <a:pt x="4" y="0"/>
                    <a:pt x="2"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26" name="Freeform 1083"/>
            <p:cNvSpPr>
              <a:spLocks noChangeAspect="1"/>
            </p:cNvSpPr>
            <p:nvPr/>
          </p:nvSpPr>
          <p:spPr bwMode="auto">
            <a:xfrm>
              <a:off x="2349777" y="1743995"/>
              <a:ext cx="22223" cy="17285"/>
            </a:xfrm>
            <a:custGeom>
              <a:avLst/>
              <a:gdLst>
                <a:gd name="T0" fmla="*/ 13 w 13"/>
                <a:gd name="T1" fmla="*/ 2 h 9"/>
                <a:gd name="T2" fmla="*/ 11 w 13"/>
                <a:gd name="T3" fmla="*/ 4 h 9"/>
                <a:gd name="T4" fmla="*/ 8 w 13"/>
                <a:gd name="T5" fmla="*/ 2 h 9"/>
                <a:gd name="T6" fmla="*/ 5 w 13"/>
                <a:gd name="T7" fmla="*/ 7 h 9"/>
                <a:gd name="T8" fmla="*/ 1 w 13"/>
                <a:gd name="T9" fmla="*/ 8 h 9"/>
                <a:gd name="T10" fmla="*/ 2 w 13"/>
                <a:gd name="T11" fmla="*/ 3 h 9"/>
                <a:gd name="T12" fmla="*/ 6 w 13"/>
                <a:gd name="T13" fmla="*/ 2 h 9"/>
                <a:gd name="T14" fmla="*/ 10 w 13"/>
                <a:gd name="T15" fmla="*/ 0 h 9"/>
                <a:gd name="T16" fmla="*/ 13 w 13"/>
                <a:gd name="T17" fmla="*/ 2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9"/>
                <a:gd name="T29" fmla="*/ 13 w 13"/>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9">
                  <a:moveTo>
                    <a:pt x="13" y="2"/>
                  </a:moveTo>
                  <a:cubicBezTo>
                    <a:pt x="13" y="3"/>
                    <a:pt x="12" y="4"/>
                    <a:pt x="11" y="4"/>
                  </a:cubicBezTo>
                  <a:cubicBezTo>
                    <a:pt x="10" y="4"/>
                    <a:pt x="9" y="2"/>
                    <a:pt x="8" y="2"/>
                  </a:cubicBezTo>
                  <a:cubicBezTo>
                    <a:pt x="6" y="3"/>
                    <a:pt x="7" y="6"/>
                    <a:pt x="5" y="7"/>
                  </a:cubicBezTo>
                  <a:cubicBezTo>
                    <a:pt x="4" y="8"/>
                    <a:pt x="2" y="9"/>
                    <a:pt x="1" y="8"/>
                  </a:cubicBezTo>
                  <a:cubicBezTo>
                    <a:pt x="0" y="7"/>
                    <a:pt x="1" y="5"/>
                    <a:pt x="2" y="3"/>
                  </a:cubicBezTo>
                  <a:cubicBezTo>
                    <a:pt x="3" y="2"/>
                    <a:pt x="5" y="3"/>
                    <a:pt x="6" y="2"/>
                  </a:cubicBezTo>
                  <a:cubicBezTo>
                    <a:pt x="7" y="2"/>
                    <a:pt x="8" y="0"/>
                    <a:pt x="10" y="0"/>
                  </a:cubicBezTo>
                  <a:cubicBezTo>
                    <a:pt x="11" y="0"/>
                    <a:pt x="12" y="1"/>
                    <a:pt x="13"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27" name="Freeform 1084"/>
            <p:cNvSpPr>
              <a:spLocks noChangeAspect="1"/>
            </p:cNvSpPr>
            <p:nvPr/>
          </p:nvSpPr>
          <p:spPr bwMode="auto">
            <a:xfrm>
              <a:off x="2140246" y="1824137"/>
              <a:ext cx="53970" cy="42429"/>
            </a:xfrm>
            <a:custGeom>
              <a:avLst/>
              <a:gdLst>
                <a:gd name="T0" fmla="*/ 29 w 31"/>
                <a:gd name="T1" fmla="*/ 4 h 22"/>
                <a:gd name="T2" fmla="*/ 31 w 31"/>
                <a:gd name="T3" fmla="*/ 7 h 22"/>
                <a:gd name="T4" fmla="*/ 20 w 31"/>
                <a:gd name="T5" fmla="*/ 17 h 22"/>
                <a:gd name="T6" fmla="*/ 19 w 31"/>
                <a:gd name="T7" fmla="*/ 21 h 22"/>
                <a:gd name="T8" fmla="*/ 15 w 31"/>
                <a:gd name="T9" fmla="*/ 16 h 22"/>
                <a:gd name="T10" fmla="*/ 8 w 31"/>
                <a:gd name="T11" fmla="*/ 10 h 22"/>
                <a:gd name="T12" fmla="*/ 1 w 31"/>
                <a:gd name="T13" fmla="*/ 7 h 22"/>
                <a:gd name="T14" fmla="*/ 4 w 31"/>
                <a:gd name="T15" fmla="*/ 4 h 22"/>
                <a:gd name="T16" fmla="*/ 11 w 31"/>
                <a:gd name="T17" fmla="*/ 3 h 22"/>
                <a:gd name="T18" fmla="*/ 17 w 31"/>
                <a:gd name="T19" fmla="*/ 3 h 22"/>
                <a:gd name="T20" fmla="*/ 22 w 31"/>
                <a:gd name="T21" fmla="*/ 0 h 22"/>
                <a:gd name="T22" fmla="*/ 29 w 31"/>
                <a:gd name="T23" fmla="*/ 4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
                <a:gd name="T37" fmla="*/ 0 h 22"/>
                <a:gd name="T38" fmla="*/ 31 w 31"/>
                <a:gd name="T39" fmla="*/ 22 h 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 h="22">
                  <a:moveTo>
                    <a:pt x="29" y="4"/>
                  </a:moveTo>
                  <a:cubicBezTo>
                    <a:pt x="30" y="4"/>
                    <a:pt x="31" y="6"/>
                    <a:pt x="31" y="7"/>
                  </a:cubicBezTo>
                  <a:cubicBezTo>
                    <a:pt x="28" y="11"/>
                    <a:pt x="23" y="14"/>
                    <a:pt x="20" y="17"/>
                  </a:cubicBezTo>
                  <a:cubicBezTo>
                    <a:pt x="20" y="18"/>
                    <a:pt x="21" y="22"/>
                    <a:pt x="19" y="21"/>
                  </a:cubicBezTo>
                  <a:cubicBezTo>
                    <a:pt x="17" y="21"/>
                    <a:pt x="16" y="18"/>
                    <a:pt x="15" y="16"/>
                  </a:cubicBezTo>
                  <a:cubicBezTo>
                    <a:pt x="13" y="14"/>
                    <a:pt x="11" y="11"/>
                    <a:pt x="8" y="10"/>
                  </a:cubicBezTo>
                  <a:cubicBezTo>
                    <a:pt x="6" y="8"/>
                    <a:pt x="3" y="9"/>
                    <a:pt x="1" y="7"/>
                  </a:cubicBezTo>
                  <a:cubicBezTo>
                    <a:pt x="0" y="6"/>
                    <a:pt x="3" y="5"/>
                    <a:pt x="4" y="4"/>
                  </a:cubicBezTo>
                  <a:cubicBezTo>
                    <a:pt x="6" y="3"/>
                    <a:pt x="9" y="3"/>
                    <a:pt x="11" y="3"/>
                  </a:cubicBezTo>
                  <a:cubicBezTo>
                    <a:pt x="13" y="2"/>
                    <a:pt x="15" y="3"/>
                    <a:pt x="17" y="3"/>
                  </a:cubicBezTo>
                  <a:cubicBezTo>
                    <a:pt x="19" y="3"/>
                    <a:pt x="20" y="0"/>
                    <a:pt x="22" y="0"/>
                  </a:cubicBezTo>
                  <a:cubicBezTo>
                    <a:pt x="25" y="1"/>
                    <a:pt x="27" y="2"/>
                    <a:pt x="29" y="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28" name="Freeform 1085"/>
            <p:cNvSpPr>
              <a:spLocks noChangeAspect="1"/>
            </p:cNvSpPr>
            <p:nvPr/>
          </p:nvSpPr>
          <p:spPr bwMode="auto">
            <a:xfrm>
              <a:off x="1889443" y="1841423"/>
              <a:ext cx="341283" cy="207427"/>
            </a:xfrm>
            <a:custGeom>
              <a:avLst/>
              <a:gdLst>
                <a:gd name="T0" fmla="*/ 157 w 194"/>
                <a:gd name="T1" fmla="*/ 31 h 109"/>
                <a:gd name="T2" fmla="*/ 158 w 194"/>
                <a:gd name="T3" fmla="*/ 50 h 109"/>
                <a:gd name="T4" fmla="*/ 176 w 194"/>
                <a:gd name="T5" fmla="*/ 63 h 109"/>
                <a:gd name="T6" fmla="*/ 192 w 194"/>
                <a:gd name="T7" fmla="*/ 72 h 109"/>
                <a:gd name="T8" fmla="*/ 184 w 194"/>
                <a:gd name="T9" fmla="*/ 80 h 109"/>
                <a:gd name="T10" fmla="*/ 169 w 194"/>
                <a:gd name="T11" fmla="*/ 81 h 109"/>
                <a:gd name="T12" fmla="*/ 161 w 194"/>
                <a:gd name="T13" fmla="*/ 83 h 109"/>
                <a:gd name="T14" fmla="*/ 165 w 194"/>
                <a:gd name="T15" fmla="*/ 92 h 109"/>
                <a:gd name="T16" fmla="*/ 176 w 194"/>
                <a:gd name="T17" fmla="*/ 91 h 109"/>
                <a:gd name="T18" fmla="*/ 156 w 194"/>
                <a:gd name="T19" fmla="*/ 102 h 109"/>
                <a:gd name="T20" fmla="*/ 141 w 194"/>
                <a:gd name="T21" fmla="*/ 100 h 109"/>
                <a:gd name="T22" fmla="*/ 130 w 194"/>
                <a:gd name="T23" fmla="*/ 94 h 109"/>
                <a:gd name="T24" fmla="*/ 127 w 194"/>
                <a:gd name="T25" fmla="*/ 88 h 109"/>
                <a:gd name="T26" fmla="*/ 105 w 194"/>
                <a:gd name="T27" fmla="*/ 99 h 109"/>
                <a:gd name="T28" fmla="*/ 89 w 194"/>
                <a:gd name="T29" fmla="*/ 105 h 109"/>
                <a:gd name="T30" fmla="*/ 66 w 194"/>
                <a:gd name="T31" fmla="*/ 108 h 109"/>
                <a:gd name="T32" fmla="*/ 43 w 194"/>
                <a:gd name="T33" fmla="*/ 99 h 109"/>
                <a:gd name="T34" fmla="*/ 28 w 194"/>
                <a:gd name="T35" fmla="*/ 92 h 109"/>
                <a:gd name="T36" fmla="*/ 14 w 194"/>
                <a:gd name="T37" fmla="*/ 86 h 109"/>
                <a:gd name="T38" fmla="*/ 17 w 194"/>
                <a:gd name="T39" fmla="*/ 73 h 109"/>
                <a:gd name="T40" fmla="*/ 42 w 194"/>
                <a:gd name="T41" fmla="*/ 69 h 109"/>
                <a:gd name="T42" fmla="*/ 66 w 194"/>
                <a:gd name="T43" fmla="*/ 71 h 109"/>
                <a:gd name="T44" fmla="*/ 76 w 194"/>
                <a:gd name="T45" fmla="*/ 67 h 109"/>
                <a:gd name="T46" fmla="*/ 47 w 194"/>
                <a:gd name="T47" fmla="*/ 59 h 109"/>
                <a:gd name="T48" fmla="*/ 19 w 194"/>
                <a:gd name="T49" fmla="*/ 61 h 109"/>
                <a:gd name="T50" fmla="*/ 7 w 194"/>
                <a:gd name="T51" fmla="*/ 54 h 109"/>
                <a:gd name="T52" fmla="*/ 29 w 194"/>
                <a:gd name="T53" fmla="*/ 47 h 109"/>
                <a:gd name="T54" fmla="*/ 42 w 194"/>
                <a:gd name="T55" fmla="*/ 43 h 109"/>
                <a:gd name="T56" fmla="*/ 17 w 194"/>
                <a:gd name="T57" fmla="*/ 47 h 109"/>
                <a:gd name="T58" fmla="*/ 9 w 194"/>
                <a:gd name="T59" fmla="*/ 47 h 109"/>
                <a:gd name="T60" fmla="*/ 4 w 194"/>
                <a:gd name="T61" fmla="*/ 41 h 109"/>
                <a:gd name="T62" fmla="*/ 11 w 194"/>
                <a:gd name="T63" fmla="*/ 31 h 109"/>
                <a:gd name="T64" fmla="*/ 13 w 194"/>
                <a:gd name="T65" fmla="*/ 21 h 109"/>
                <a:gd name="T66" fmla="*/ 39 w 194"/>
                <a:gd name="T67" fmla="*/ 7 h 109"/>
                <a:gd name="T68" fmla="*/ 62 w 194"/>
                <a:gd name="T69" fmla="*/ 1 h 109"/>
                <a:gd name="T70" fmla="*/ 65 w 194"/>
                <a:gd name="T71" fmla="*/ 12 h 109"/>
                <a:gd name="T72" fmla="*/ 58 w 194"/>
                <a:gd name="T73" fmla="*/ 19 h 109"/>
                <a:gd name="T74" fmla="*/ 70 w 194"/>
                <a:gd name="T75" fmla="*/ 16 h 109"/>
                <a:gd name="T76" fmla="*/ 93 w 194"/>
                <a:gd name="T77" fmla="*/ 14 h 109"/>
                <a:gd name="T78" fmla="*/ 84 w 194"/>
                <a:gd name="T79" fmla="*/ 26 h 109"/>
                <a:gd name="T80" fmla="*/ 94 w 194"/>
                <a:gd name="T81" fmla="*/ 26 h 109"/>
                <a:gd name="T82" fmla="*/ 106 w 194"/>
                <a:gd name="T83" fmla="*/ 20 h 109"/>
                <a:gd name="T84" fmla="*/ 109 w 194"/>
                <a:gd name="T85" fmla="*/ 9 h 109"/>
                <a:gd name="T86" fmla="*/ 118 w 194"/>
                <a:gd name="T87" fmla="*/ 30 h 109"/>
                <a:gd name="T88" fmla="*/ 133 w 194"/>
                <a:gd name="T89" fmla="*/ 36 h 109"/>
                <a:gd name="T90" fmla="*/ 130 w 194"/>
                <a:gd name="T91" fmla="*/ 12 h 109"/>
                <a:gd name="T92" fmla="*/ 142 w 194"/>
                <a:gd name="T93" fmla="*/ 5 h 109"/>
                <a:gd name="T94" fmla="*/ 159 w 194"/>
                <a:gd name="T95" fmla="*/ 12 h 1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4"/>
                <a:gd name="T145" fmla="*/ 0 h 109"/>
                <a:gd name="T146" fmla="*/ 194 w 194"/>
                <a:gd name="T147" fmla="*/ 109 h 10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4" h="109">
                  <a:moveTo>
                    <a:pt x="159" y="12"/>
                  </a:moveTo>
                  <a:cubicBezTo>
                    <a:pt x="160" y="14"/>
                    <a:pt x="159" y="17"/>
                    <a:pt x="159" y="20"/>
                  </a:cubicBezTo>
                  <a:cubicBezTo>
                    <a:pt x="159" y="24"/>
                    <a:pt x="157" y="27"/>
                    <a:pt x="157" y="31"/>
                  </a:cubicBezTo>
                  <a:cubicBezTo>
                    <a:pt x="158" y="34"/>
                    <a:pt x="160" y="36"/>
                    <a:pt x="162" y="38"/>
                  </a:cubicBezTo>
                  <a:cubicBezTo>
                    <a:pt x="162" y="40"/>
                    <a:pt x="163" y="41"/>
                    <a:pt x="162" y="42"/>
                  </a:cubicBezTo>
                  <a:cubicBezTo>
                    <a:pt x="162" y="45"/>
                    <a:pt x="158" y="47"/>
                    <a:pt x="158" y="50"/>
                  </a:cubicBezTo>
                  <a:cubicBezTo>
                    <a:pt x="158" y="54"/>
                    <a:pt x="161" y="56"/>
                    <a:pt x="164" y="59"/>
                  </a:cubicBezTo>
                  <a:cubicBezTo>
                    <a:pt x="166" y="61"/>
                    <a:pt x="169" y="62"/>
                    <a:pt x="172" y="63"/>
                  </a:cubicBezTo>
                  <a:cubicBezTo>
                    <a:pt x="173" y="64"/>
                    <a:pt x="175" y="62"/>
                    <a:pt x="176" y="63"/>
                  </a:cubicBezTo>
                  <a:cubicBezTo>
                    <a:pt x="179" y="64"/>
                    <a:pt x="181" y="67"/>
                    <a:pt x="184" y="69"/>
                  </a:cubicBezTo>
                  <a:cubicBezTo>
                    <a:pt x="185" y="70"/>
                    <a:pt x="185" y="72"/>
                    <a:pt x="186" y="72"/>
                  </a:cubicBezTo>
                  <a:cubicBezTo>
                    <a:pt x="188" y="73"/>
                    <a:pt x="191" y="71"/>
                    <a:pt x="192" y="72"/>
                  </a:cubicBezTo>
                  <a:cubicBezTo>
                    <a:pt x="194" y="73"/>
                    <a:pt x="193" y="76"/>
                    <a:pt x="192" y="78"/>
                  </a:cubicBezTo>
                  <a:cubicBezTo>
                    <a:pt x="191" y="80"/>
                    <a:pt x="190" y="83"/>
                    <a:pt x="188" y="83"/>
                  </a:cubicBezTo>
                  <a:cubicBezTo>
                    <a:pt x="186" y="84"/>
                    <a:pt x="185" y="81"/>
                    <a:pt x="184" y="80"/>
                  </a:cubicBezTo>
                  <a:cubicBezTo>
                    <a:pt x="182" y="80"/>
                    <a:pt x="182" y="83"/>
                    <a:pt x="181" y="83"/>
                  </a:cubicBezTo>
                  <a:cubicBezTo>
                    <a:pt x="179" y="82"/>
                    <a:pt x="178" y="80"/>
                    <a:pt x="176" y="80"/>
                  </a:cubicBezTo>
                  <a:cubicBezTo>
                    <a:pt x="174" y="79"/>
                    <a:pt x="171" y="79"/>
                    <a:pt x="169" y="81"/>
                  </a:cubicBezTo>
                  <a:cubicBezTo>
                    <a:pt x="168" y="82"/>
                    <a:pt x="171" y="84"/>
                    <a:pt x="169" y="85"/>
                  </a:cubicBezTo>
                  <a:cubicBezTo>
                    <a:pt x="167" y="86"/>
                    <a:pt x="165" y="84"/>
                    <a:pt x="164" y="83"/>
                  </a:cubicBezTo>
                  <a:cubicBezTo>
                    <a:pt x="163" y="83"/>
                    <a:pt x="161" y="82"/>
                    <a:pt x="161" y="83"/>
                  </a:cubicBezTo>
                  <a:cubicBezTo>
                    <a:pt x="161" y="84"/>
                    <a:pt x="162" y="85"/>
                    <a:pt x="162" y="87"/>
                  </a:cubicBezTo>
                  <a:cubicBezTo>
                    <a:pt x="163" y="89"/>
                    <a:pt x="161" y="92"/>
                    <a:pt x="162" y="94"/>
                  </a:cubicBezTo>
                  <a:cubicBezTo>
                    <a:pt x="162" y="95"/>
                    <a:pt x="164" y="93"/>
                    <a:pt x="165" y="92"/>
                  </a:cubicBezTo>
                  <a:cubicBezTo>
                    <a:pt x="167" y="91"/>
                    <a:pt x="167" y="90"/>
                    <a:pt x="169" y="89"/>
                  </a:cubicBezTo>
                  <a:cubicBezTo>
                    <a:pt x="170" y="88"/>
                    <a:pt x="172" y="88"/>
                    <a:pt x="174" y="88"/>
                  </a:cubicBezTo>
                  <a:cubicBezTo>
                    <a:pt x="175" y="89"/>
                    <a:pt x="176" y="90"/>
                    <a:pt x="176" y="91"/>
                  </a:cubicBezTo>
                  <a:cubicBezTo>
                    <a:pt x="176" y="93"/>
                    <a:pt x="176" y="96"/>
                    <a:pt x="175" y="98"/>
                  </a:cubicBezTo>
                  <a:cubicBezTo>
                    <a:pt x="173" y="100"/>
                    <a:pt x="169" y="101"/>
                    <a:pt x="167" y="101"/>
                  </a:cubicBezTo>
                  <a:cubicBezTo>
                    <a:pt x="163" y="102"/>
                    <a:pt x="160" y="103"/>
                    <a:pt x="156" y="102"/>
                  </a:cubicBezTo>
                  <a:cubicBezTo>
                    <a:pt x="153" y="102"/>
                    <a:pt x="150" y="101"/>
                    <a:pt x="147" y="100"/>
                  </a:cubicBezTo>
                  <a:cubicBezTo>
                    <a:pt x="146" y="100"/>
                    <a:pt x="145" y="100"/>
                    <a:pt x="144" y="100"/>
                  </a:cubicBezTo>
                  <a:cubicBezTo>
                    <a:pt x="143" y="100"/>
                    <a:pt x="141" y="101"/>
                    <a:pt x="141" y="100"/>
                  </a:cubicBezTo>
                  <a:cubicBezTo>
                    <a:pt x="140" y="99"/>
                    <a:pt x="142" y="96"/>
                    <a:pt x="141" y="95"/>
                  </a:cubicBezTo>
                  <a:cubicBezTo>
                    <a:pt x="140" y="94"/>
                    <a:pt x="138" y="95"/>
                    <a:pt x="136" y="94"/>
                  </a:cubicBezTo>
                  <a:cubicBezTo>
                    <a:pt x="134" y="94"/>
                    <a:pt x="132" y="95"/>
                    <a:pt x="130" y="94"/>
                  </a:cubicBezTo>
                  <a:cubicBezTo>
                    <a:pt x="129" y="94"/>
                    <a:pt x="129" y="93"/>
                    <a:pt x="128" y="92"/>
                  </a:cubicBezTo>
                  <a:cubicBezTo>
                    <a:pt x="128" y="91"/>
                    <a:pt x="129" y="90"/>
                    <a:pt x="128" y="89"/>
                  </a:cubicBezTo>
                  <a:cubicBezTo>
                    <a:pt x="128" y="89"/>
                    <a:pt x="127" y="88"/>
                    <a:pt x="127" y="88"/>
                  </a:cubicBezTo>
                  <a:cubicBezTo>
                    <a:pt x="124" y="89"/>
                    <a:pt x="122" y="91"/>
                    <a:pt x="120" y="92"/>
                  </a:cubicBezTo>
                  <a:cubicBezTo>
                    <a:pt x="117" y="94"/>
                    <a:pt x="116" y="96"/>
                    <a:pt x="113" y="98"/>
                  </a:cubicBezTo>
                  <a:cubicBezTo>
                    <a:pt x="111" y="99"/>
                    <a:pt x="108" y="99"/>
                    <a:pt x="105" y="99"/>
                  </a:cubicBezTo>
                  <a:cubicBezTo>
                    <a:pt x="104" y="100"/>
                    <a:pt x="102" y="99"/>
                    <a:pt x="100" y="99"/>
                  </a:cubicBezTo>
                  <a:cubicBezTo>
                    <a:pt x="97" y="100"/>
                    <a:pt x="96" y="102"/>
                    <a:pt x="94" y="103"/>
                  </a:cubicBezTo>
                  <a:cubicBezTo>
                    <a:pt x="92" y="104"/>
                    <a:pt x="90" y="105"/>
                    <a:pt x="89" y="105"/>
                  </a:cubicBezTo>
                  <a:cubicBezTo>
                    <a:pt x="87" y="106"/>
                    <a:pt x="85" y="107"/>
                    <a:pt x="82" y="107"/>
                  </a:cubicBezTo>
                  <a:cubicBezTo>
                    <a:pt x="79" y="107"/>
                    <a:pt x="76" y="106"/>
                    <a:pt x="73" y="107"/>
                  </a:cubicBezTo>
                  <a:cubicBezTo>
                    <a:pt x="71" y="107"/>
                    <a:pt x="68" y="108"/>
                    <a:pt x="66" y="108"/>
                  </a:cubicBezTo>
                  <a:cubicBezTo>
                    <a:pt x="61" y="108"/>
                    <a:pt x="56" y="109"/>
                    <a:pt x="51" y="108"/>
                  </a:cubicBezTo>
                  <a:cubicBezTo>
                    <a:pt x="49" y="108"/>
                    <a:pt x="47" y="106"/>
                    <a:pt x="45" y="105"/>
                  </a:cubicBezTo>
                  <a:cubicBezTo>
                    <a:pt x="44" y="103"/>
                    <a:pt x="43" y="101"/>
                    <a:pt x="43" y="99"/>
                  </a:cubicBezTo>
                  <a:cubicBezTo>
                    <a:pt x="43" y="98"/>
                    <a:pt x="45" y="96"/>
                    <a:pt x="45" y="94"/>
                  </a:cubicBezTo>
                  <a:cubicBezTo>
                    <a:pt x="44" y="93"/>
                    <a:pt x="41" y="93"/>
                    <a:pt x="40" y="92"/>
                  </a:cubicBezTo>
                  <a:cubicBezTo>
                    <a:pt x="36" y="92"/>
                    <a:pt x="32" y="93"/>
                    <a:pt x="28" y="92"/>
                  </a:cubicBezTo>
                  <a:cubicBezTo>
                    <a:pt x="25" y="92"/>
                    <a:pt x="23" y="91"/>
                    <a:pt x="20" y="90"/>
                  </a:cubicBezTo>
                  <a:cubicBezTo>
                    <a:pt x="18" y="89"/>
                    <a:pt x="16" y="90"/>
                    <a:pt x="15" y="89"/>
                  </a:cubicBezTo>
                  <a:cubicBezTo>
                    <a:pt x="14" y="88"/>
                    <a:pt x="15" y="87"/>
                    <a:pt x="14" y="86"/>
                  </a:cubicBezTo>
                  <a:cubicBezTo>
                    <a:pt x="13" y="83"/>
                    <a:pt x="10" y="82"/>
                    <a:pt x="9" y="80"/>
                  </a:cubicBezTo>
                  <a:cubicBezTo>
                    <a:pt x="9" y="78"/>
                    <a:pt x="8" y="77"/>
                    <a:pt x="9" y="76"/>
                  </a:cubicBezTo>
                  <a:cubicBezTo>
                    <a:pt x="11" y="74"/>
                    <a:pt x="14" y="74"/>
                    <a:pt x="17" y="73"/>
                  </a:cubicBezTo>
                  <a:cubicBezTo>
                    <a:pt x="20" y="72"/>
                    <a:pt x="23" y="72"/>
                    <a:pt x="26" y="71"/>
                  </a:cubicBezTo>
                  <a:cubicBezTo>
                    <a:pt x="30" y="71"/>
                    <a:pt x="33" y="71"/>
                    <a:pt x="36" y="71"/>
                  </a:cubicBezTo>
                  <a:cubicBezTo>
                    <a:pt x="38" y="70"/>
                    <a:pt x="40" y="69"/>
                    <a:pt x="42" y="69"/>
                  </a:cubicBezTo>
                  <a:cubicBezTo>
                    <a:pt x="46" y="68"/>
                    <a:pt x="49" y="69"/>
                    <a:pt x="52" y="69"/>
                  </a:cubicBezTo>
                  <a:cubicBezTo>
                    <a:pt x="54" y="69"/>
                    <a:pt x="56" y="69"/>
                    <a:pt x="57" y="69"/>
                  </a:cubicBezTo>
                  <a:cubicBezTo>
                    <a:pt x="60" y="70"/>
                    <a:pt x="63" y="71"/>
                    <a:pt x="66" y="71"/>
                  </a:cubicBezTo>
                  <a:cubicBezTo>
                    <a:pt x="67" y="71"/>
                    <a:pt x="68" y="70"/>
                    <a:pt x="69" y="70"/>
                  </a:cubicBezTo>
                  <a:cubicBezTo>
                    <a:pt x="71" y="69"/>
                    <a:pt x="74" y="70"/>
                    <a:pt x="76" y="70"/>
                  </a:cubicBezTo>
                  <a:cubicBezTo>
                    <a:pt x="77" y="70"/>
                    <a:pt x="77" y="68"/>
                    <a:pt x="76" y="67"/>
                  </a:cubicBezTo>
                  <a:cubicBezTo>
                    <a:pt x="73" y="66"/>
                    <a:pt x="69" y="65"/>
                    <a:pt x="65" y="64"/>
                  </a:cubicBezTo>
                  <a:cubicBezTo>
                    <a:pt x="61" y="63"/>
                    <a:pt x="57" y="62"/>
                    <a:pt x="53" y="61"/>
                  </a:cubicBezTo>
                  <a:cubicBezTo>
                    <a:pt x="51" y="60"/>
                    <a:pt x="49" y="59"/>
                    <a:pt x="47" y="59"/>
                  </a:cubicBezTo>
                  <a:cubicBezTo>
                    <a:pt x="44" y="60"/>
                    <a:pt x="43" y="62"/>
                    <a:pt x="40" y="63"/>
                  </a:cubicBezTo>
                  <a:cubicBezTo>
                    <a:pt x="36" y="64"/>
                    <a:pt x="33" y="63"/>
                    <a:pt x="29" y="63"/>
                  </a:cubicBezTo>
                  <a:cubicBezTo>
                    <a:pt x="25" y="62"/>
                    <a:pt x="22" y="61"/>
                    <a:pt x="19" y="61"/>
                  </a:cubicBezTo>
                  <a:cubicBezTo>
                    <a:pt x="16" y="60"/>
                    <a:pt x="14" y="61"/>
                    <a:pt x="12" y="61"/>
                  </a:cubicBezTo>
                  <a:cubicBezTo>
                    <a:pt x="10" y="60"/>
                    <a:pt x="8" y="59"/>
                    <a:pt x="7" y="57"/>
                  </a:cubicBezTo>
                  <a:cubicBezTo>
                    <a:pt x="6" y="56"/>
                    <a:pt x="6" y="55"/>
                    <a:pt x="7" y="54"/>
                  </a:cubicBezTo>
                  <a:cubicBezTo>
                    <a:pt x="9" y="52"/>
                    <a:pt x="12" y="51"/>
                    <a:pt x="15" y="50"/>
                  </a:cubicBezTo>
                  <a:cubicBezTo>
                    <a:pt x="17" y="49"/>
                    <a:pt x="20" y="48"/>
                    <a:pt x="23" y="48"/>
                  </a:cubicBezTo>
                  <a:cubicBezTo>
                    <a:pt x="25" y="47"/>
                    <a:pt x="27" y="48"/>
                    <a:pt x="29" y="47"/>
                  </a:cubicBezTo>
                  <a:cubicBezTo>
                    <a:pt x="31" y="47"/>
                    <a:pt x="32" y="46"/>
                    <a:pt x="34" y="46"/>
                  </a:cubicBezTo>
                  <a:cubicBezTo>
                    <a:pt x="36" y="45"/>
                    <a:pt x="38" y="46"/>
                    <a:pt x="40" y="45"/>
                  </a:cubicBezTo>
                  <a:cubicBezTo>
                    <a:pt x="41" y="45"/>
                    <a:pt x="43" y="44"/>
                    <a:pt x="42" y="43"/>
                  </a:cubicBezTo>
                  <a:cubicBezTo>
                    <a:pt x="40" y="42"/>
                    <a:pt x="38" y="43"/>
                    <a:pt x="35" y="43"/>
                  </a:cubicBezTo>
                  <a:cubicBezTo>
                    <a:pt x="33" y="43"/>
                    <a:pt x="30" y="44"/>
                    <a:pt x="28" y="44"/>
                  </a:cubicBezTo>
                  <a:cubicBezTo>
                    <a:pt x="24" y="45"/>
                    <a:pt x="21" y="47"/>
                    <a:pt x="17" y="47"/>
                  </a:cubicBezTo>
                  <a:cubicBezTo>
                    <a:pt x="17" y="47"/>
                    <a:pt x="17" y="45"/>
                    <a:pt x="16" y="45"/>
                  </a:cubicBezTo>
                  <a:cubicBezTo>
                    <a:pt x="14" y="45"/>
                    <a:pt x="14" y="47"/>
                    <a:pt x="13" y="47"/>
                  </a:cubicBezTo>
                  <a:cubicBezTo>
                    <a:pt x="11" y="48"/>
                    <a:pt x="9" y="48"/>
                    <a:pt x="9" y="47"/>
                  </a:cubicBezTo>
                  <a:cubicBezTo>
                    <a:pt x="9" y="45"/>
                    <a:pt x="13" y="45"/>
                    <a:pt x="13" y="42"/>
                  </a:cubicBezTo>
                  <a:cubicBezTo>
                    <a:pt x="14" y="42"/>
                    <a:pt x="12" y="41"/>
                    <a:pt x="11" y="41"/>
                  </a:cubicBezTo>
                  <a:cubicBezTo>
                    <a:pt x="9" y="40"/>
                    <a:pt x="6" y="41"/>
                    <a:pt x="4" y="41"/>
                  </a:cubicBezTo>
                  <a:cubicBezTo>
                    <a:pt x="3" y="41"/>
                    <a:pt x="1" y="42"/>
                    <a:pt x="1" y="41"/>
                  </a:cubicBezTo>
                  <a:cubicBezTo>
                    <a:pt x="0" y="39"/>
                    <a:pt x="0" y="37"/>
                    <a:pt x="1" y="36"/>
                  </a:cubicBezTo>
                  <a:cubicBezTo>
                    <a:pt x="4" y="33"/>
                    <a:pt x="8" y="33"/>
                    <a:pt x="11" y="31"/>
                  </a:cubicBezTo>
                  <a:cubicBezTo>
                    <a:pt x="12" y="30"/>
                    <a:pt x="15" y="28"/>
                    <a:pt x="16" y="26"/>
                  </a:cubicBezTo>
                  <a:cubicBezTo>
                    <a:pt x="16" y="25"/>
                    <a:pt x="15" y="24"/>
                    <a:pt x="14" y="24"/>
                  </a:cubicBezTo>
                  <a:cubicBezTo>
                    <a:pt x="14" y="23"/>
                    <a:pt x="12" y="22"/>
                    <a:pt x="13" y="21"/>
                  </a:cubicBezTo>
                  <a:cubicBezTo>
                    <a:pt x="14" y="18"/>
                    <a:pt x="17" y="17"/>
                    <a:pt x="19" y="15"/>
                  </a:cubicBezTo>
                  <a:cubicBezTo>
                    <a:pt x="21" y="14"/>
                    <a:pt x="23" y="14"/>
                    <a:pt x="25" y="13"/>
                  </a:cubicBezTo>
                  <a:cubicBezTo>
                    <a:pt x="29" y="11"/>
                    <a:pt x="34" y="9"/>
                    <a:pt x="39" y="7"/>
                  </a:cubicBezTo>
                  <a:cubicBezTo>
                    <a:pt x="41" y="6"/>
                    <a:pt x="43" y="6"/>
                    <a:pt x="46" y="5"/>
                  </a:cubicBezTo>
                  <a:cubicBezTo>
                    <a:pt x="49" y="4"/>
                    <a:pt x="52" y="2"/>
                    <a:pt x="55" y="1"/>
                  </a:cubicBezTo>
                  <a:cubicBezTo>
                    <a:pt x="57" y="0"/>
                    <a:pt x="60" y="0"/>
                    <a:pt x="62" y="1"/>
                  </a:cubicBezTo>
                  <a:cubicBezTo>
                    <a:pt x="64" y="1"/>
                    <a:pt x="66" y="1"/>
                    <a:pt x="67" y="3"/>
                  </a:cubicBezTo>
                  <a:cubicBezTo>
                    <a:pt x="67" y="5"/>
                    <a:pt x="65" y="7"/>
                    <a:pt x="65" y="10"/>
                  </a:cubicBezTo>
                  <a:cubicBezTo>
                    <a:pt x="64" y="10"/>
                    <a:pt x="66" y="12"/>
                    <a:pt x="65" y="12"/>
                  </a:cubicBezTo>
                  <a:cubicBezTo>
                    <a:pt x="64" y="13"/>
                    <a:pt x="62" y="13"/>
                    <a:pt x="61" y="14"/>
                  </a:cubicBezTo>
                  <a:cubicBezTo>
                    <a:pt x="59" y="15"/>
                    <a:pt x="56" y="16"/>
                    <a:pt x="55" y="19"/>
                  </a:cubicBezTo>
                  <a:cubicBezTo>
                    <a:pt x="55" y="20"/>
                    <a:pt x="57" y="19"/>
                    <a:pt x="58" y="19"/>
                  </a:cubicBezTo>
                  <a:cubicBezTo>
                    <a:pt x="60" y="19"/>
                    <a:pt x="62" y="17"/>
                    <a:pt x="64" y="17"/>
                  </a:cubicBezTo>
                  <a:cubicBezTo>
                    <a:pt x="66" y="17"/>
                    <a:pt x="69" y="19"/>
                    <a:pt x="71" y="19"/>
                  </a:cubicBezTo>
                  <a:cubicBezTo>
                    <a:pt x="72" y="18"/>
                    <a:pt x="70" y="17"/>
                    <a:pt x="70" y="16"/>
                  </a:cubicBezTo>
                  <a:cubicBezTo>
                    <a:pt x="72" y="13"/>
                    <a:pt x="73" y="9"/>
                    <a:pt x="76" y="8"/>
                  </a:cubicBezTo>
                  <a:cubicBezTo>
                    <a:pt x="79" y="7"/>
                    <a:pt x="82" y="10"/>
                    <a:pt x="85" y="11"/>
                  </a:cubicBezTo>
                  <a:cubicBezTo>
                    <a:pt x="88" y="12"/>
                    <a:pt x="91" y="12"/>
                    <a:pt x="93" y="14"/>
                  </a:cubicBezTo>
                  <a:cubicBezTo>
                    <a:pt x="94" y="15"/>
                    <a:pt x="94" y="17"/>
                    <a:pt x="93" y="18"/>
                  </a:cubicBezTo>
                  <a:cubicBezTo>
                    <a:pt x="90" y="21"/>
                    <a:pt x="85" y="23"/>
                    <a:pt x="82" y="26"/>
                  </a:cubicBezTo>
                  <a:cubicBezTo>
                    <a:pt x="81" y="26"/>
                    <a:pt x="84" y="26"/>
                    <a:pt x="84" y="26"/>
                  </a:cubicBezTo>
                  <a:cubicBezTo>
                    <a:pt x="86" y="26"/>
                    <a:pt x="87" y="27"/>
                    <a:pt x="89" y="27"/>
                  </a:cubicBezTo>
                  <a:cubicBezTo>
                    <a:pt x="90" y="26"/>
                    <a:pt x="89" y="24"/>
                    <a:pt x="90" y="24"/>
                  </a:cubicBezTo>
                  <a:cubicBezTo>
                    <a:pt x="91" y="24"/>
                    <a:pt x="92" y="26"/>
                    <a:pt x="94" y="26"/>
                  </a:cubicBezTo>
                  <a:cubicBezTo>
                    <a:pt x="95" y="25"/>
                    <a:pt x="95" y="22"/>
                    <a:pt x="96" y="21"/>
                  </a:cubicBezTo>
                  <a:cubicBezTo>
                    <a:pt x="98" y="19"/>
                    <a:pt x="99" y="18"/>
                    <a:pt x="101" y="18"/>
                  </a:cubicBezTo>
                  <a:cubicBezTo>
                    <a:pt x="103" y="18"/>
                    <a:pt x="104" y="21"/>
                    <a:pt x="106" y="20"/>
                  </a:cubicBezTo>
                  <a:cubicBezTo>
                    <a:pt x="108" y="19"/>
                    <a:pt x="108" y="17"/>
                    <a:pt x="108" y="15"/>
                  </a:cubicBezTo>
                  <a:cubicBezTo>
                    <a:pt x="108" y="13"/>
                    <a:pt x="104" y="12"/>
                    <a:pt x="105" y="10"/>
                  </a:cubicBezTo>
                  <a:cubicBezTo>
                    <a:pt x="105" y="9"/>
                    <a:pt x="107" y="9"/>
                    <a:pt x="109" y="9"/>
                  </a:cubicBezTo>
                  <a:cubicBezTo>
                    <a:pt x="112" y="10"/>
                    <a:pt x="115" y="11"/>
                    <a:pt x="117" y="13"/>
                  </a:cubicBezTo>
                  <a:cubicBezTo>
                    <a:pt x="119" y="16"/>
                    <a:pt x="122" y="19"/>
                    <a:pt x="122" y="22"/>
                  </a:cubicBezTo>
                  <a:cubicBezTo>
                    <a:pt x="122" y="25"/>
                    <a:pt x="118" y="27"/>
                    <a:pt x="118" y="30"/>
                  </a:cubicBezTo>
                  <a:cubicBezTo>
                    <a:pt x="118" y="33"/>
                    <a:pt x="121" y="36"/>
                    <a:pt x="123" y="38"/>
                  </a:cubicBezTo>
                  <a:cubicBezTo>
                    <a:pt x="124" y="39"/>
                    <a:pt x="125" y="40"/>
                    <a:pt x="127" y="40"/>
                  </a:cubicBezTo>
                  <a:cubicBezTo>
                    <a:pt x="129" y="40"/>
                    <a:pt x="132" y="38"/>
                    <a:pt x="133" y="36"/>
                  </a:cubicBezTo>
                  <a:cubicBezTo>
                    <a:pt x="134" y="35"/>
                    <a:pt x="133" y="33"/>
                    <a:pt x="132" y="31"/>
                  </a:cubicBezTo>
                  <a:cubicBezTo>
                    <a:pt x="131" y="30"/>
                    <a:pt x="129" y="30"/>
                    <a:pt x="128" y="28"/>
                  </a:cubicBezTo>
                  <a:cubicBezTo>
                    <a:pt x="128" y="23"/>
                    <a:pt x="130" y="17"/>
                    <a:pt x="130" y="12"/>
                  </a:cubicBezTo>
                  <a:cubicBezTo>
                    <a:pt x="131" y="9"/>
                    <a:pt x="131" y="5"/>
                    <a:pt x="132" y="2"/>
                  </a:cubicBezTo>
                  <a:cubicBezTo>
                    <a:pt x="133" y="1"/>
                    <a:pt x="135" y="1"/>
                    <a:pt x="136" y="2"/>
                  </a:cubicBezTo>
                  <a:cubicBezTo>
                    <a:pt x="138" y="2"/>
                    <a:pt x="140" y="5"/>
                    <a:pt x="142" y="5"/>
                  </a:cubicBezTo>
                  <a:cubicBezTo>
                    <a:pt x="144" y="5"/>
                    <a:pt x="143" y="2"/>
                    <a:pt x="144" y="2"/>
                  </a:cubicBezTo>
                  <a:cubicBezTo>
                    <a:pt x="147" y="3"/>
                    <a:pt x="150" y="6"/>
                    <a:pt x="153" y="8"/>
                  </a:cubicBezTo>
                  <a:cubicBezTo>
                    <a:pt x="155" y="9"/>
                    <a:pt x="158" y="10"/>
                    <a:pt x="159" y="1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29" name="Freeform 1086"/>
            <p:cNvSpPr>
              <a:spLocks noChangeAspect="1"/>
            </p:cNvSpPr>
            <p:nvPr/>
          </p:nvSpPr>
          <p:spPr bwMode="auto">
            <a:xfrm>
              <a:off x="1762455" y="1792708"/>
              <a:ext cx="223818" cy="150856"/>
            </a:xfrm>
            <a:custGeom>
              <a:avLst/>
              <a:gdLst>
                <a:gd name="T0" fmla="*/ 128 w 128"/>
                <a:gd name="T1" fmla="*/ 23 h 79"/>
                <a:gd name="T2" fmla="*/ 126 w 128"/>
                <a:gd name="T3" fmla="*/ 19 h 79"/>
                <a:gd name="T4" fmla="*/ 118 w 128"/>
                <a:gd name="T5" fmla="*/ 16 h 79"/>
                <a:gd name="T6" fmla="*/ 111 w 128"/>
                <a:gd name="T7" fmla="*/ 9 h 79"/>
                <a:gd name="T8" fmla="*/ 103 w 128"/>
                <a:gd name="T9" fmla="*/ 7 h 79"/>
                <a:gd name="T10" fmla="*/ 97 w 128"/>
                <a:gd name="T11" fmla="*/ 9 h 79"/>
                <a:gd name="T12" fmla="*/ 92 w 128"/>
                <a:gd name="T13" fmla="*/ 13 h 79"/>
                <a:gd name="T14" fmla="*/ 89 w 128"/>
                <a:gd name="T15" fmla="*/ 12 h 79"/>
                <a:gd name="T16" fmla="*/ 89 w 128"/>
                <a:gd name="T17" fmla="*/ 9 h 79"/>
                <a:gd name="T18" fmla="*/ 86 w 128"/>
                <a:gd name="T19" fmla="*/ 8 h 79"/>
                <a:gd name="T20" fmla="*/ 84 w 128"/>
                <a:gd name="T21" fmla="*/ 11 h 79"/>
                <a:gd name="T22" fmla="*/ 82 w 128"/>
                <a:gd name="T23" fmla="*/ 8 h 79"/>
                <a:gd name="T24" fmla="*/ 73 w 128"/>
                <a:gd name="T25" fmla="*/ 5 h 79"/>
                <a:gd name="T26" fmla="*/ 67 w 128"/>
                <a:gd name="T27" fmla="*/ 1 h 79"/>
                <a:gd name="T28" fmla="*/ 58 w 128"/>
                <a:gd name="T29" fmla="*/ 4 h 79"/>
                <a:gd name="T30" fmla="*/ 44 w 128"/>
                <a:gd name="T31" fmla="*/ 4 h 79"/>
                <a:gd name="T32" fmla="*/ 31 w 128"/>
                <a:gd name="T33" fmla="*/ 4 h 79"/>
                <a:gd name="T34" fmla="*/ 29 w 128"/>
                <a:gd name="T35" fmla="*/ 5 h 79"/>
                <a:gd name="T36" fmla="*/ 32 w 128"/>
                <a:gd name="T37" fmla="*/ 13 h 79"/>
                <a:gd name="T38" fmla="*/ 33 w 128"/>
                <a:gd name="T39" fmla="*/ 18 h 79"/>
                <a:gd name="T40" fmla="*/ 32 w 128"/>
                <a:gd name="T41" fmla="*/ 21 h 79"/>
                <a:gd name="T42" fmla="*/ 29 w 128"/>
                <a:gd name="T43" fmla="*/ 25 h 79"/>
                <a:gd name="T44" fmla="*/ 21 w 128"/>
                <a:gd name="T45" fmla="*/ 31 h 79"/>
                <a:gd name="T46" fmla="*/ 19 w 128"/>
                <a:gd name="T47" fmla="*/ 32 h 79"/>
                <a:gd name="T48" fmla="*/ 22 w 128"/>
                <a:gd name="T49" fmla="*/ 35 h 79"/>
                <a:gd name="T50" fmla="*/ 19 w 128"/>
                <a:gd name="T51" fmla="*/ 38 h 79"/>
                <a:gd name="T52" fmla="*/ 16 w 128"/>
                <a:gd name="T53" fmla="*/ 38 h 79"/>
                <a:gd name="T54" fmla="*/ 14 w 128"/>
                <a:gd name="T55" fmla="*/ 45 h 79"/>
                <a:gd name="T56" fmla="*/ 11 w 128"/>
                <a:gd name="T57" fmla="*/ 45 h 79"/>
                <a:gd name="T58" fmla="*/ 5 w 128"/>
                <a:gd name="T59" fmla="*/ 54 h 79"/>
                <a:gd name="T60" fmla="*/ 3 w 128"/>
                <a:gd name="T61" fmla="*/ 57 h 79"/>
                <a:gd name="T62" fmla="*/ 0 w 128"/>
                <a:gd name="T63" fmla="*/ 59 h 79"/>
                <a:gd name="T64" fmla="*/ 3 w 128"/>
                <a:gd name="T65" fmla="*/ 60 h 79"/>
                <a:gd name="T66" fmla="*/ 10 w 128"/>
                <a:gd name="T67" fmla="*/ 59 h 79"/>
                <a:gd name="T68" fmla="*/ 15 w 128"/>
                <a:gd name="T69" fmla="*/ 61 h 79"/>
                <a:gd name="T70" fmla="*/ 19 w 128"/>
                <a:gd name="T71" fmla="*/ 64 h 79"/>
                <a:gd name="T72" fmla="*/ 21 w 128"/>
                <a:gd name="T73" fmla="*/ 69 h 79"/>
                <a:gd name="T74" fmla="*/ 23 w 128"/>
                <a:gd name="T75" fmla="*/ 76 h 79"/>
                <a:gd name="T76" fmla="*/ 29 w 128"/>
                <a:gd name="T77" fmla="*/ 79 h 79"/>
                <a:gd name="T78" fmla="*/ 32 w 128"/>
                <a:gd name="T79" fmla="*/ 76 h 79"/>
                <a:gd name="T80" fmla="*/ 41 w 128"/>
                <a:gd name="T81" fmla="*/ 72 h 79"/>
                <a:gd name="T82" fmla="*/ 42 w 128"/>
                <a:gd name="T83" fmla="*/ 69 h 79"/>
                <a:gd name="T84" fmla="*/ 44 w 128"/>
                <a:gd name="T85" fmla="*/ 72 h 79"/>
                <a:gd name="T86" fmla="*/ 50 w 128"/>
                <a:gd name="T87" fmla="*/ 71 h 79"/>
                <a:gd name="T88" fmla="*/ 55 w 128"/>
                <a:gd name="T89" fmla="*/ 69 h 79"/>
                <a:gd name="T90" fmla="*/ 59 w 128"/>
                <a:gd name="T91" fmla="*/ 61 h 79"/>
                <a:gd name="T92" fmla="*/ 59 w 128"/>
                <a:gd name="T93" fmla="*/ 56 h 79"/>
                <a:gd name="T94" fmla="*/ 65 w 128"/>
                <a:gd name="T95" fmla="*/ 53 h 79"/>
                <a:gd name="T96" fmla="*/ 73 w 128"/>
                <a:gd name="T97" fmla="*/ 51 h 79"/>
                <a:gd name="T98" fmla="*/ 79 w 128"/>
                <a:gd name="T99" fmla="*/ 47 h 79"/>
                <a:gd name="T100" fmla="*/ 80 w 128"/>
                <a:gd name="T101" fmla="*/ 42 h 79"/>
                <a:gd name="T102" fmla="*/ 92 w 128"/>
                <a:gd name="T103" fmla="*/ 37 h 79"/>
                <a:gd name="T104" fmla="*/ 102 w 128"/>
                <a:gd name="T105" fmla="*/ 33 h 79"/>
                <a:gd name="T106" fmla="*/ 110 w 128"/>
                <a:gd name="T107" fmla="*/ 29 h 79"/>
                <a:gd name="T108" fmla="*/ 116 w 128"/>
                <a:gd name="T109" fmla="*/ 27 h 79"/>
                <a:gd name="T110" fmla="*/ 124 w 128"/>
                <a:gd name="T111" fmla="*/ 26 h 79"/>
                <a:gd name="T112" fmla="*/ 128 w 128"/>
                <a:gd name="T113" fmla="*/ 23 h 7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8"/>
                <a:gd name="T172" fmla="*/ 0 h 79"/>
                <a:gd name="T173" fmla="*/ 128 w 128"/>
                <a:gd name="T174" fmla="*/ 79 h 7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8" h="79">
                  <a:moveTo>
                    <a:pt x="128" y="23"/>
                  </a:moveTo>
                  <a:cubicBezTo>
                    <a:pt x="128" y="21"/>
                    <a:pt x="127" y="20"/>
                    <a:pt x="126" y="19"/>
                  </a:cubicBezTo>
                  <a:cubicBezTo>
                    <a:pt x="124" y="18"/>
                    <a:pt x="121" y="18"/>
                    <a:pt x="118" y="16"/>
                  </a:cubicBezTo>
                  <a:cubicBezTo>
                    <a:pt x="116" y="14"/>
                    <a:pt x="114" y="10"/>
                    <a:pt x="111" y="9"/>
                  </a:cubicBezTo>
                  <a:cubicBezTo>
                    <a:pt x="109" y="7"/>
                    <a:pt x="106" y="7"/>
                    <a:pt x="103" y="7"/>
                  </a:cubicBezTo>
                  <a:cubicBezTo>
                    <a:pt x="101" y="7"/>
                    <a:pt x="99" y="8"/>
                    <a:pt x="97" y="9"/>
                  </a:cubicBezTo>
                  <a:cubicBezTo>
                    <a:pt x="95" y="10"/>
                    <a:pt x="94" y="12"/>
                    <a:pt x="92" y="13"/>
                  </a:cubicBezTo>
                  <a:cubicBezTo>
                    <a:pt x="91" y="13"/>
                    <a:pt x="89" y="13"/>
                    <a:pt x="89" y="12"/>
                  </a:cubicBezTo>
                  <a:cubicBezTo>
                    <a:pt x="88" y="11"/>
                    <a:pt x="90" y="10"/>
                    <a:pt x="89" y="9"/>
                  </a:cubicBezTo>
                  <a:cubicBezTo>
                    <a:pt x="89" y="8"/>
                    <a:pt x="87" y="8"/>
                    <a:pt x="86" y="8"/>
                  </a:cubicBezTo>
                  <a:cubicBezTo>
                    <a:pt x="85" y="8"/>
                    <a:pt x="85" y="11"/>
                    <a:pt x="84" y="11"/>
                  </a:cubicBezTo>
                  <a:cubicBezTo>
                    <a:pt x="83" y="11"/>
                    <a:pt x="83" y="9"/>
                    <a:pt x="82" y="8"/>
                  </a:cubicBezTo>
                  <a:cubicBezTo>
                    <a:pt x="79" y="7"/>
                    <a:pt x="76" y="7"/>
                    <a:pt x="73" y="5"/>
                  </a:cubicBezTo>
                  <a:cubicBezTo>
                    <a:pt x="71" y="4"/>
                    <a:pt x="70" y="1"/>
                    <a:pt x="67" y="1"/>
                  </a:cubicBezTo>
                  <a:cubicBezTo>
                    <a:pt x="64" y="0"/>
                    <a:pt x="61" y="3"/>
                    <a:pt x="58" y="4"/>
                  </a:cubicBezTo>
                  <a:cubicBezTo>
                    <a:pt x="54" y="4"/>
                    <a:pt x="49" y="4"/>
                    <a:pt x="44" y="4"/>
                  </a:cubicBezTo>
                  <a:cubicBezTo>
                    <a:pt x="40" y="4"/>
                    <a:pt x="35" y="4"/>
                    <a:pt x="31" y="4"/>
                  </a:cubicBezTo>
                  <a:cubicBezTo>
                    <a:pt x="30" y="4"/>
                    <a:pt x="29" y="4"/>
                    <a:pt x="29" y="5"/>
                  </a:cubicBezTo>
                  <a:cubicBezTo>
                    <a:pt x="29" y="8"/>
                    <a:pt x="31" y="10"/>
                    <a:pt x="32" y="13"/>
                  </a:cubicBezTo>
                  <a:cubicBezTo>
                    <a:pt x="32" y="15"/>
                    <a:pt x="33" y="16"/>
                    <a:pt x="33" y="18"/>
                  </a:cubicBezTo>
                  <a:cubicBezTo>
                    <a:pt x="33" y="19"/>
                    <a:pt x="33" y="20"/>
                    <a:pt x="32" y="21"/>
                  </a:cubicBezTo>
                  <a:cubicBezTo>
                    <a:pt x="31" y="22"/>
                    <a:pt x="30" y="23"/>
                    <a:pt x="29" y="25"/>
                  </a:cubicBezTo>
                  <a:cubicBezTo>
                    <a:pt x="27" y="27"/>
                    <a:pt x="24" y="29"/>
                    <a:pt x="21" y="31"/>
                  </a:cubicBezTo>
                  <a:cubicBezTo>
                    <a:pt x="21" y="31"/>
                    <a:pt x="19" y="31"/>
                    <a:pt x="19" y="32"/>
                  </a:cubicBezTo>
                  <a:cubicBezTo>
                    <a:pt x="19" y="33"/>
                    <a:pt x="22" y="33"/>
                    <a:pt x="22" y="35"/>
                  </a:cubicBezTo>
                  <a:cubicBezTo>
                    <a:pt x="22" y="36"/>
                    <a:pt x="20" y="37"/>
                    <a:pt x="19" y="38"/>
                  </a:cubicBezTo>
                  <a:cubicBezTo>
                    <a:pt x="18" y="39"/>
                    <a:pt x="17" y="37"/>
                    <a:pt x="16" y="38"/>
                  </a:cubicBezTo>
                  <a:cubicBezTo>
                    <a:pt x="15" y="40"/>
                    <a:pt x="16" y="43"/>
                    <a:pt x="14" y="45"/>
                  </a:cubicBezTo>
                  <a:cubicBezTo>
                    <a:pt x="13" y="46"/>
                    <a:pt x="12" y="45"/>
                    <a:pt x="11" y="45"/>
                  </a:cubicBezTo>
                  <a:cubicBezTo>
                    <a:pt x="8" y="48"/>
                    <a:pt x="7" y="51"/>
                    <a:pt x="5" y="54"/>
                  </a:cubicBezTo>
                  <a:cubicBezTo>
                    <a:pt x="4" y="56"/>
                    <a:pt x="4" y="57"/>
                    <a:pt x="3" y="57"/>
                  </a:cubicBezTo>
                  <a:cubicBezTo>
                    <a:pt x="2" y="58"/>
                    <a:pt x="0" y="58"/>
                    <a:pt x="0" y="59"/>
                  </a:cubicBezTo>
                  <a:cubicBezTo>
                    <a:pt x="0" y="60"/>
                    <a:pt x="2" y="60"/>
                    <a:pt x="3" y="60"/>
                  </a:cubicBezTo>
                  <a:cubicBezTo>
                    <a:pt x="5" y="60"/>
                    <a:pt x="7" y="58"/>
                    <a:pt x="10" y="59"/>
                  </a:cubicBezTo>
                  <a:cubicBezTo>
                    <a:pt x="12" y="59"/>
                    <a:pt x="13" y="60"/>
                    <a:pt x="15" y="61"/>
                  </a:cubicBezTo>
                  <a:cubicBezTo>
                    <a:pt x="16" y="62"/>
                    <a:pt x="18" y="63"/>
                    <a:pt x="19" y="64"/>
                  </a:cubicBezTo>
                  <a:cubicBezTo>
                    <a:pt x="20" y="66"/>
                    <a:pt x="21" y="67"/>
                    <a:pt x="21" y="69"/>
                  </a:cubicBezTo>
                  <a:cubicBezTo>
                    <a:pt x="22" y="71"/>
                    <a:pt x="21" y="74"/>
                    <a:pt x="23" y="76"/>
                  </a:cubicBezTo>
                  <a:cubicBezTo>
                    <a:pt x="24" y="78"/>
                    <a:pt x="27" y="79"/>
                    <a:pt x="29" y="79"/>
                  </a:cubicBezTo>
                  <a:cubicBezTo>
                    <a:pt x="30" y="79"/>
                    <a:pt x="30" y="77"/>
                    <a:pt x="32" y="76"/>
                  </a:cubicBezTo>
                  <a:cubicBezTo>
                    <a:pt x="34" y="74"/>
                    <a:pt x="38" y="74"/>
                    <a:pt x="41" y="72"/>
                  </a:cubicBezTo>
                  <a:cubicBezTo>
                    <a:pt x="41" y="71"/>
                    <a:pt x="41" y="69"/>
                    <a:pt x="42" y="69"/>
                  </a:cubicBezTo>
                  <a:cubicBezTo>
                    <a:pt x="43" y="69"/>
                    <a:pt x="43" y="72"/>
                    <a:pt x="44" y="72"/>
                  </a:cubicBezTo>
                  <a:cubicBezTo>
                    <a:pt x="46" y="72"/>
                    <a:pt x="48" y="72"/>
                    <a:pt x="50" y="71"/>
                  </a:cubicBezTo>
                  <a:cubicBezTo>
                    <a:pt x="52" y="71"/>
                    <a:pt x="54" y="71"/>
                    <a:pt x="55" y="69"/>
                  </a:cubicBezTo>
                  <a:cubicBezTo>
                    <a:pt x="57" y="67"/>
                    <a:pt x="59" y="64"/>
                    <a:pt x="59" y="61"/>
                  </a:cubicBezTo>
                  <a:cubicBezTo>
                    <a:pt x="60" y="59"/>
                    <a:pt x="59" y="58"/>
                    <a:pt x="59" y="56"/>
                  </a:cubicBezTo>
                  <a:cubicBezTo>
                    <a:pt x="61" y="55"/>
                    <a:pt x="63" y="54"/>
                    <a:pt x="65" y="53"/>
                  </a:cubicBezTo>
                  <a:cubicBezTo>
                    <a:pt x="67" y="52"/>
                    <a:pt x="71" y="53"/>
                    <a:pt x="73" y="51"/>
                  </a:cubicBezTo>
                  <a:cubicBezTo>
                    <a:pt x="75" y="50"/>
                    <a:pt x="77" y="48"/>
                    <a:pt x="79" y="47"/>
                  </a:cubicBezTo>
                  <a:cubicBezTo>
                    <a:pt x="80" y="45"/>
                    <a:pt x="79" y="43"/>
                    <a:pt x="80" y="42"/>
                  </a:cubicBezTo>
                  <a:cubicBezTo>
                    <a:pt x="84" y="40"/>
                    <a:pt x="88" y="39"/>
                    <a:pt x="92" y="37"/>
                  </a:cubicBezTo>
                  <a:cubicBezTo>
                    <a:pt x="95" y="36"/>
                    <a:pt x="98" y="35"/>
                    <a:pt x="102" y="33"/>
                  </a:cubicBezTo>
                  <a:cubicBezTo>
                    <a:pt x="105" y="32"/>
                    <a:pt x="107" y="30"/>
                    <a:pt x="110" y="29"/>
                  </a:cubicBezTo>
                  <a:cubicBezTo>
                    <a:pt x="112" y="28"/>
                    <a:pt x="114" y="27"/>
                    <a:pt x="116" y="27"/>
                  </a:cubicBezTo>
                  <a:cubicBezTo>
                    <a:pt x="119" y="26"/>
                    <a:pt x="122" y="27"/>
                    <a:pt x="124" y="26"/>
                  </a:cubicBezTo>
                  <a:cubicBezTo>
                    <a:pt x="126" y="25"/>
                    <a:pt x="127" y="24"/>
                    <a:pt x="128" y="2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0" name="Freeform 1087"/>
            <p:cNvSpPr>
              <a:spLocks noChangeAspect="1"/>
            </p:cNvSpPr>
            <p:nvPr/>
          </p:nvSpPr>
          <p:spPr bwMode="auto">
            <a:xfrm>
              <a:off x="1962462" y="1690567"/>
              <a:ext cx="239692" cy="114713"/>
            </a:xfrm>
            <a:custGeom>
              <a:avLst/>
              <a:gdLst>
                <a:gd name="T0" fmla="*/ 117 w 137"/>
                <a:gd name="T1" fmla="*/ 24 h 60"/>
                <a:gd name="T2" fmla="*/ 107 w 137"/>
                <a:gd name="T3" fmla="*/ 26 h 60"/>
                <a:gd name="T4" fmla="*/ 107 w 137"/>
                <a:gd name="T5" fmla="*/ 17 h 60"/>
                <a:gd name="T6" fmla="*/ 106 w 137"/>
                <a:gd name="T7" fmla="*/ 10 h 60"/>
                <a:gd name="T8" fmla="*/ 105 w 137"/>
                <a:gd name="T9" fmla="*/ 0 h 60"/>
                <a:gd name="T10" fmla="*/ 90 w 137"/>
                <a:gd name="T11" fmla="*/ 9 h 60"/>
                <a:gd name="T12" fmla="*/ 90 w 137"/>
                <a:gd name="T13" fmla="*/ 16 h 60"/>
                <a:gd name="T14" fmla="*/ 87 w 137"/>
                <a:gd name="T15" fmla="*/ 23 h 60"/>
                <a:gd name="T16" fmla="*/ 96 w 137"/>
                <a:gd name="T17" fmla="*/ 27 h 60"/>
                <a:gd name="T18" fmla="*/ 89 w 137"/>
                <a:gd name="T19" fmla="*/ 31 h 60"/>
                <a:gd name="T20" fmla="*/ 77 w 137"/>
                <a:gd name="T21" fmla="*/ 29 h 60"/>
                <a:gd name="T22" fmla="*/ 73 w 137"/>
                <a:gd name="T23" fmla="*/ 26 h 60"/>
                <a:gd name="T24" fmla="*/ 63 w 137"/>
                <a:gd name="T25" fmla="*/ 26 h 60"/>
                <a:gd name="T26" fmla="*/ 60 w 137"/>
                <a:gd name="T27" fmla="*/ 17 h 60"/>
                <a:gd name="T28" fmla="*/ 52 w 137"/>
                <a:gd name="T29" fmla="*/ 14 h 60"/>
                <a:gd name="T30" fmla="*/ 47 w 137"/>
                <a:gd name="T31" fmla="*/ 11 h 60"/>
                <a:gd name="T32" fmla="*/ 39 w 137"/>
                <a:gd name="T33" fmla="*/ 9 h 60"/>
                <a:gd name="T34" fmla="*/ 27 w 137"/>
                <a:gd name="T35" fmla="*/ 14 h 60"/>
                <a:gd name="T36" fmla="*/ 35 w 137"/>
                <a:gd name="T37" fmla="*/ 16 h 60"/>
                <a:gd name="T38" fmla="*/ 24 w 137"/>
                <a:gd name="T39" fmla="*/ 16 h 60"/>
                <a:gd name="T40" fmla="*/ 14 w 137"/>
                <a:gd name="T41" fmla="*/ 24 h 60"/>
                <a:gd name="T42" fmla="*/ 31 w 137"/>
                <a:gd name="T43" fmla="*/ 23 h 60"/>
                <a:gd name="T44" fmla="*/ 24 w 137"/>
                <a:gd name="T45" fmla="*/ 25 h 60"/>
                <a:gd name="T46" fmla="*/ 12 w 137"/>
                <a:gd name="T47" fmla="*/ 26 h 60"/>
                <a:gd name="T48" fmla="*/ 7 w 137"/>
                <a:gd name="T49" fmla="*/ 32 h 60"/>
                <a:gd name="T50" fmla="*/ 25 w 137"/>
                <a:gd name="T51" fmla="*/ 29 h 60"/>
                <a:gd name="T52" fmla="*/ 24 w 137"/>
                <a:gd name="T53" fmla="*/ 32 h 60"/>
                <a:gd name="T54" fmla="*/ 6 w 137"/>
                <a:gd name="T55" fmla="*/ 35 h 60"/>
                <a:gd name="T56" fmla="*/ 1 w 137"/>
                <a:gd name="T57" fmla="*/ 39 h 60"/>
                <a:gd name="T58" fmla="*/ 15 w 137"/>
                <a:gd name="T59" fmla="*/ 39 h 60"/>
                <a:gd name="T60" fmla="*/ 23 w 137"/>
                <a:gd name="T61" fmla="*/ 44 h 60"/>
                <a:gd name="T62" fmla="*/ 28 w 137"/>
                <a:gd name="T63" fmla="*/ 40 h 60"/>
                <a:gd name="T64" fmla="*/ 36 w 137"/>
                <a:gd name="T65" fmla="*/ 42 h 60"/>
                <a:gd name="T66" fmla="*/ 39 w 137"/>
                <a:gd name="T67" fmla="*/ 37 h 60"/>
                <a:gd name="T68" fmla="*/ 42 w 137"/>
                <a:gd name="T69" fmla="*/ 39 h 60"/>
                <a:gd name="T70" fmla="*/ 52 w 137"/>
                <a:gd name="T71" fmla="*/ 41 h 60"/>
                <a:gd name="T72" fmla="*/ 58 w 137"/>
                <a:gd name="T73" fmla="*/ 41 h 60"/>
                <a:gd name="T74" fmla="*/ 68 w 137"/>
                <a:gd name="T75" fmla="*/ 39 h 60"/>
                <a:gd name="T76" fmla="*/ 64 w 137"/>
                <a:gd name="T77" fmla="*/ 45 h 60"/>
                <a:gd name="T78" fmla="*/ 50 w 137"/>
                <a:gd name="T79" fmla="*/ 46 h 60"/>
                <a:gd name="T80" fmla="*/ 43 w 137"/>
                <a:gd name="T81" fmla="*/ 48 h 60"/>
                <a:gd name="T82" fmla="*/ 33 w 137"/>
                <a:gd name="T83" fmla="*/ 54 h 60"/>
                <a:gd name="T84" fmla="*/ 52 w 137"/>
                <a:gd name="T85" fmla="*/ 59 h 60"/>
                <a:gd name="T86" fmla="*/ 69 w 137"/>
                <a:gd name="T87" fmla="*/ 54 h 60"/>
                <a:gd name="T88" fmla="*/ 86 w 137"/>
                <a:gd name="T89" fmla="*/ 47 h 60"/>
                <a:gd name="T90" fmla="*/ 100 w 137"/>
                <a:gd name="T91" fmla="*/ 47 h 60"/>
                <a:gd name="T92" fmla="*/ 109 w 137"/>
                <a:gd name="T93" fmla="*/ 48 h 60"/>
                <a:gd name="T94" fmla="*/ 124 w 137"/>
                <a:gd name="T95" fmla="*/ 42 h 60"/>
                <a:gd name="T96" fmla="*/ 132 w 137"/>
                <a:gd name="T97" fmla="*/ 35 h 60"/>
                <a:gd name="T98" fmla="*/ 132 w 137"/>
                <a:gd name="T99" fmla="*/ 22 h 60"/>
                <a:gd name="T100" fmla="*/ 121 w 137"/>
                <a:gd name="T101" fmla="*/ 22 h 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7"/>
                <a:gd name="T154" fmla="*/ 0 h 60"/>
                <a:gd name="T155" fmla="*/ 137 w 137"/>
                <a:gd name="T156" fmla="*/ 60 h 6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7" h="60">
                  <a:moveTo>
                    <a:pt x="119" y="29"/>
                  </a:moveTo>
                  <a:cubicBezTo>
                    <a:pt x="117" y="30"/>
                    <a:pt x="118" y="25"/>
                    <a:pt x="117" y="24"/>
                  </a:cubicBezTo>
                  <a:cubicBezTo>
                    <a:pt x="116" y="23"/>
                    <a:pt x="114" y="22"/>
                    <a:pt x="113" y="23"/>
                  </a:cubicBezTo>
                  <a:cubicBezTo>
                    <a:pt x="111" y="23"/>
                    <a:pt x="109" y="27"/>
                    <a:pt x="107" y="26"/>
                  </a:cubicBezTo>
                  <a:cubicBezTo>
                    <a:pt x="106" y="24"/>
                    <a:pt x="110" y="22"/>
                    <a:pt x="110" y="20"/>
                  </a:cubicBezTo>
                  <a:cubicBezTo>
                    <a:pt x="110" y="18"/>
                    <a:pt x="107" y="19"/>
                    <a:pt x="107" y="17"/>
                  </a:cubicBezTo>
                  <a:cubicBezTo>
                    <a:pt x="106" y="16"/>
                    <a:pt x="108" y="15"/>
                    <a:pt x="108" y="14"/>
                  </a:cubicBezTo>
                  <a:cubicBezTo>
                    <a:pt x="108" y="13"/>
                    <a:pt x="106" y="12"/>
                    <a:pt x="106" y="10"/>
                  </a:cubicBezTo>
                  <a:cubicBezTo>
                    <a:pt x="106" y="8"/>
                    <a:pt x="108" y="6"/>
                    <a:pt x="108" y="3"/>
                  </a:cubicBezTo>
                  <a:cubicBezTo>
                    <a:pt x="108" y="2"/>
                    <a:pt x="107" y="0"/>
                    <a:pt x="105" y="0"/>
                  </a:cubicBezTo>
                  <a:cubicBezTo>
                    <a:pt x="103" y="0"/>
                    <a:pt x="101" y="3"/>
                    <a:pt x="98" y="4"/>
                  </a:cubicBezTo>
                  <a:cubicBezTo>
                    <a:pt x="96" y="6"/>
                    <a:pt x="93" y="7"/>
                    <a:pt x="90" y="9"/>
                  </a:cubicBezTo>
                  <a:cubicBezTo>
                    <a:pt x="88" y="10"/>
                    <a:pt x="86" y="12"/>
                    <a:pt x="86" y="14"/>
                  </a:cubicBezTo>
                  <a:cubicBezTo>
                    <a:pt x="86" y="16"/>
                    <a:pt x="89" y="15"/>
                    <a:pt x="90" y="16"/>
                  </a:cubicBezTo>
                  <a:cubicBezTo>
                    <a:pt x="92" y="17"/>
                    <a:pt x="95" y="18"/>
                    <a:pt x="94" y="20"/>
                  </a:cubicBezTo>
                  <a:cubicBezTo>
                    <a:pt x="93" y="22"/>
                    <a:pt x="88" y="20"/>
                    <a:pt x="87" y="23"/>
                  </a:cubicBezTo>
                  <a:cubicBezTo>
                    <a:pt x="86" y="24"/>
                    <a:pt x="90" y="24"/>
                    <a:pt x="91" y="24"/>
                  </a:cubicBezTo>
                  <a:cubicBezTo>
                    <a:pt x="93" y="25"/>
                    <a:pt x="95" y="25"/>
                    <a:pt x="96" y="27"/>
                  </a:cubicBezTo>
                  <a:cubicBezTo>
                    <a:pt x="97" y="28"/>
                    <a:pt x="96" y="30"/>
                    <a:pt x="95" y="31"/>
                  </a:cubicBezTo>
                  <a:cubicBezTo>
                    <a:pt x="93" y="32"/>
                    <a:pt x="91" y="31"/>
                    <a:pt x="89" y="31"/>
                  </a:cubicBezTo>
                  <a:cubicBezTo>
                    <a:pt x="87" y="31"/>
                    <a:pt x="85" y="31"/>
                    <a:pt x="83" y="31"/>
                  </a:cubicBezTo>
                  <a:cubicBezTo>
                    <a:pt x="81" y="30"/>
                    <a:pt x="79" y="29"/>
                    <a:pt x="77" y="29"/>
                  </a:cubicBezTo>
                  <a:cubicBezTo>
                    <a:pt x="75" y="29"/>
                    <a:pt x="74" y="32"/>
                    <a:pt x="72" y="31"/>
                  </a:cubicBezTo>
                  <a:cubicBezTo>
                    <a:pt x="71" y="30"/>
                    <a:pt x="75" y="28"/>
                    <a:pt x="73" y="26"/>
                  </a:cubicBezTo>
                  <a:cubicBezTo>
                    <a:pt x="72" y="25"/>
                    <a:pt x="70" y="26"/>
                    <a:pt x="68" y="26"/>
                  </a:cubicBezTo>
                  <a:cubicBezTo>
                    <a:pt x="66" y="26"/>
                    <a:pt x="63" y="28"/>
                    <a:pt x="63" y="26"/>
                  </a:cubicBezTo>
                  <a:cubicBezTo>
                    <a:pt x="63" y="25"/>
                    <a:pt x="68" y="25"/>
                    <a:pt x="67" y="23"/>
                  </a:cubicBezTo>
                  <a:cubicBezTo>
                    <a:pt x="67" y="20"/>
                    <a:pt x="63" y="19"/>
                    <a:pt x="60" y="17"/>
                  </a:cubicBezTo>
                  <a:cubicBezTo>
                    <a:pt x="59" y="16"/>
                    <a:pt x="59" y="14"/>
                    <a:pt x="57" y="14"/>
                  </a:cubicBezTo>
                  <a:cubicBezTo>
                    <a:pt x="56" y="13"/>
                    <a:pt x="54" y="14"/>
                    <a:pt x="52" y="14"/>
                  </a:cubicBezTo>
                  <a:cubicBezTo>
                    <a:pt x="50" y="15"/>
                    <a:pt x="47" y="17"/>
                    <a:pt x="46" y="15"/>
                  </a:cubicBezTo>
                  <a:cubicBezTo>
                    <a:pt x="44" y="15"/>
                    <a:pt x="47" y="13"/>
                    <a:pt x="47" y="11"/>
                  </a:cubicBezTo>
                  <a:cubicBezTo>
                    <a:pt x="47" y="11"/>
                    <a:pt x="48" y="9"/>
                    <a:pt x="47" y="9"/>
                  </a:cubicBezTo>
                  <a:cubicBezTo>
                    <a:pt x="44" y="9"/>
                    <a:pt x="42" y="9"/>
                    <a:pt x="39" y="9"/>
                  </a:cubicBezTo>
                  <a:cubicBezTo>
                    <a:pt x="37" y="10"/>
                    <a:pt x="34" y="10"/>
                    <a:pt x="32" y="11"/>
                  </a:cubicBezTo>
                  <a:cubicBezTo>
                    <a:pt x="30" y="12"/>
                    <a:pt x="27" y="12"/>
                    <a:pt x="27" y="14"/>
                  </a:cubicBezTo>
                  <a:cubicBezTo>
                    <a:pt x="27" y="16"/>
                    <a:pt x="30" y="15"/>
                    <a:pt x="32" y="16"/>
                  </a:cubicBezTo>
                  <a:cubicBezTo>
                    <a:pt x="33" y="16"/>
                    <a:pt x="36" y="15"/>
                    <a:pt x="35" y="16"/>
                  </a:cubicBezTo>
                  <a:cubicBezTo>
                    <a:pt x="35" y="17"/>
                    <a:pt x="33" y="18"/>
                    <a:pt x="32" y="18"/>
                  </a:cubicBezTo>
                  <a:cubicBezTo>
                    <a:pt x="29" y="18"/>
                    <a:pt x="27" y="15"/>
                    <a:pt x="24" y="16"/>
                  </a:cubicBezTo>
                  <a:cubicBezTo>
                    <a:pt x="21" y="16"/>
                    <a:pt x="18" y="18"/>
                    <a:pt x="16" y="20"/>
                  </a:cubicBezTo>
                  <a:cubicBezTo>
                    <a:pt x="15" y="21"/>
                    <a:pt x="12" y="24"/>
                    <a:pt x="14" y="24"/>
                  </a:cubicBezTo>
                  <a:cubicBezTo>
                    <a:pt x="17" y="26"/>
                    <a:pt x="20" y="23"/>
                    <a:pt x="23" y="23"/>
                  </a:cubicBezTo>
                  <a:cubicBezTo>
                    <a:pt x="26" y="23"/>
                    <a:pt x="29" y="22"/>
                    <a:pt x="31" y="23"/>
                  </a:cubicBezTo>
                  <a:cubicBezTo>
                    <a:pt x="32" y="23"/>
                    <a:pt x="33" y="25"/>
                    <a:pt x="32" y="25"/>
                  </a:cubicBezTo>
                  <a:cubicBezTo>
                    <a:pt x="30" y="26"/>
                    <a:pt x="27" y="25"/>
                    <a:pt x="24" y="25"/>
                  </a:cubicBezTo>
                  <a:cubicBezTo>
                    <a:pt x="22" y="25"/>
                    <a:pt x="20" y="26"/>
                    <a:pt x="18" y="26"/>
                  </a:cubicBezTo>
                  <a:cubicBezTo>
                    <a:pt x="16" y="27"/>
                    <a:pt x="13" y="26"/>
                    <a:pt x="12" y="26"/>
                  </a:cubicBezTo>
                  <a:cubicBezTo>
                    <a:pt x="10" y="27"/>
                    <a:pt x="8" y="28"/>
                    <a:pt x="7" y="30"/>
                  </a:cubicBezTo>
                  <a:cubicBezTo>
                    <a:pt x="7" y="30"/>
                    <a:pt x="7" y="32"/>
                    <a:pt x="7" y="32"/>
                  </a:cubicBezTo>
                  <a:cubicBezTo>
                    <a:pt x="10" y="32"/>
                    <a:pt x="13" y="32"/>
                    <a:pt x="16" y="32"/>
                  </a:cubicBezTo>
                  <a:cubicBezTo>
                    <a:pt x="19" y="31"/>
                    <a:pt x="22" y="29"/>
                    <a:pt x="25" y="29"/>
                  </a:cubicBezTo>
                  <a:cubicBezTo>
                    <a:pt x="26" y="29"/>
                    <a:pt x="29" y="29"/>
                    <a:pt x="29" y="30"/>
                  </a:cubicBezTo>
                  <a:cubicBezTo>
                    <a:pt x="28" y="32"/>
                    <a:pt x="25" y="31"/>
                    <a:pt x="24" y="32"/>
                  </a:cubicBezTo>
                  <a:cubicBezTo>
                    <a:pt x="21" y="33"/>
                    <a:pt x="17" y="35"/>
                    <a:pt x="14" y="35"/>
                  </a:cubicBezTo>
                  <a:cubicBezTo>
                    <a:pt x="11" y="36"/>
                    <a:pt x="9" y="35"/>
                    <a:pt x="6" y="35"/>
                  </a:cubicBezTo>
                  <a:cubicBezTo>
                    <a:pt x="4" y="35"/>
                    <a:pt x="3" y="35"/>
                    <a:pt x="1" y="36"/>
                  </a:cubicBezTo>
                  <a:cubicBezTo>
                    <a:pt x="0" y="37"/>
                    <a:pt x="0" y="39"/>
                    <a:pt x="1" y="39"/>
                  </a:cubicBezTo>
                  <a:cubicBezTo>
                    <a:pt x="3" y="41"/>
                    <a:pt x="6" y="42"/>
                    <a:pt x="9" y="42"/>
                  </a:cubicBezTo>
                  <a:cubicBezTo>
                    <a:pt x="11" y="42"/>
                    <a:pt x="13" y="39"/>
                    <a:pt x="15" y="39"/>
                  </a:cubicBezTo>
                  <a:cubicBezTo>
                    <a:pt x="16" y="40"/>
                    <a:pt x="16" y="43"/>
                    <a:pt x="18" y="44"/>
                  </a:cubicBezTo>
                  <a:cubicBezTo>
                    <a:pt x="19" y="45"/>
                    <a:pt x="21" y="45"/>
                    <a:pt x="23" y="44"/>
                  </a:cubicBezTo>
                  <a:cubicBezTo>
                    <a:pt x="24" y="43"/>
                    <a:pt x="22" y="41"/>
                    <a:pt x="23" y="40"/>
                  </a:cubicBezTo>
                  <a:cubicBezTo>
                    <a:pt x="24" y="39"/>
                    <a:pt x="27" y="39"/>
                    <a:pt x="28" y="40"/>
                  </a:cubicBezTo>
                  <a:cubicBezTo>
                    <a:pt x="29" y="42"/>
                    <a:pt x="25" y="45"/>
                    <a:pt x="27" y="45"/>
                  </a:cubicBezTo>
                  <a:cubicBezTo>
                    <a:pt x="30" y="46"/>
                    <a:pt x="34" y="44"/>
                    <a:pt x="36" y="42"/>
                  </a:cubicBezTo>
                  <a:cubicBezTo>
                    <a:pt x="37" y="41"/>
                    <a:pt x="36" y="39"/>
                    <a:pt x="37" y="37"/>
                  </a:cubicBezTo>
                  <a:cubicBezTo>
                    <a:pt x="37" y="36"/>
                    <a:pt x="38" y="37"/>
                    <a:pt x="39" y="37"/>
                  </a:cubicBezTo>
                  <a:cubicBezTo>
                    <a:pt x="41" y="37"/>
                    <a:pt x="42" y="35"/>
                    <a:pt x="44" y="36"/>
                  </a:cubicBezTo>
                  <a:cubicBezTo>
                    <a:pt x="45" y="36"/>
                    <a:pt x="42" y="38"/>
                    <a:pt x="42" y="39"/>
                  </a:cubicBezTo>
                  <a:cubicBezTo>
                    <a:pt x="41" y="39"/>
                    <a:pt x="39" y="41"/>
                    <a:pt x="40" y="42"/>
                  </a:cubicBezTo>
                  <a:cubicBezTo>
                    <a:pt x="44" y="43"/>
                    <a:pt x="48" y="42"/>
                    <a:pt x="52" y="41"/>
                  </a:cubicBezTo>
                  <a:cubicBezTo>
                    <a:pt x="54" y="41"/>
                    <a:pt x="54" y="39"/>
                    <a:pt x="56" y="39"/>
                  </a:cubicBezTo>
                  <a:cubicBezTo>
                    <a:pt x="57" y="39"/>
                    <a:pt x="57" y="41"/>
                    <a:pt x="58" y="41"/>
                  </a:cubicBezTo>
                  <a:cubicBezTo>
                    <a:pt x="59" y="41"/>
                    <a:pt x="60" y="41"/>
                    <a:pt x="61" y="41"/>
                  </a:cubicBezTo>
                  <a:cubicBezTo>
                    <a:pt x="64" y="40"/>
                    <a:pt x="66" y="39"/>
                    <a:pt x="68" y="39"/>
                  </a:cubicBezTo>
                  <a:cubicBezTo>
                    <a:pt x="69" y="39"/>
                    <a:pt x="72" y="39"/>
                    <a:pt x="71" y="40"/>
                  </a:cubicBezTo>
                  <a:cubicBezTo>
                    <a:pt x="70" y="42"/>
                    <a:pt x="67" y="44"/>
                    <a:pt x="64" y="45"/>
                  </a:cubicBezTo>
                  <a:cubicBezTo>
                    <a:pt x="62" y="46"/>
                    <a:pt x="60" y="44"/>
                    <a:pt x="57" y="45"/>
                  </a:cubicBezTo>
                  <a:cubicBezTo>
                    <a:pt x="55" y="45"/>
                    <a:pt x="52" y="45"/>
                    <a:pt x="50" y="46"/>
                  </a:cubicBezTo>
                  <a:cubicBezTo>
                    <a:pt x="48" y="47"/>
                    <a:pt x="47" y="48"/>
                    <a:pt x="45" y="48"/>
                  </a:cubicBezTo>
                  <a:cubicBezTo>
                    <a:pt x="44" y="48"/>
                    <a:pt x="43" y="48"/>
                    <a:pt x="43" y="48"/>
                  </a:cubicBezTo>
                  <a:cubicBezTo>
                    <a:pt x="39" y="49"/>
                    <a:pt x="36" y="50"/>
                    <a:pt x="33" y="52"/>
                  </a:cubicBezTo>
                  <a:cubicBezTo>
                    <a:pt x="33" y="52"/>
                    <a:pt x="33" y="54"/>
                    <a:pt x="33" y="54"/>
                  </a:cubicBezTo>
                  <a:cubicBezTo>
                    <a:pt x="35" y="57"/>
                    <a:pt x="38" y="59"/>
                    <a:pt x="40" y="59"/>
                  </a:cubicBezTo>
                  <a:cubicBezTo>
                    <a:pt x="44" y="60"/>
                    <a:pt x="48" y="60"/>
                    <a:pt x="52" y="59"/>
                  </a:cubicBezTo>
                  <a:cubicBezTo>
                    <a:pt x="55" y="59"/>
                    <a:pt x="57" y="56"/>
                    <a:pt x="61" y="55"/>
                  </a:cubicBezTo>
                  <a:cubicBezTo>
                    <a:pt x="63" y="54"/>
                    <a:pt x="66" y="55"/>
                    <a:pt x="69" y="54"/>
                  </a:cubicBezTo>
                  <a:cubicBezTo>
                    <a:pt x="71" y="53"/>
                    <a:pt x="71" y="49"/>
                    <a:pt x="73" y="48"/>
                  </a:cubicBezTo>
                  <a:cubicBezTo>
                    <a:pt x="78" y="47"/>
                    <a:pt x="82" y="48"/>
                    <a:pt x="86" y="47"/>
                  </a:cubicBezTo>
                  <a:cubicBezTo>
                    <a:pt x="90" y="46"/>
                    <a:pt x="92" y="42"/>
                    <a:pt x="95" y="42"/>
                  </a:cubicBezTo>
                  <a:cubicBezTo>
                    <a:pt x="97" y="42"/>
                    <a:pt x="98" y="47"/>
                    <a:pt x="100" y="47"/>
                  </a:cubicBezTo>
                  <a:cubicBezTo>
                    <a:pt x="102" y="47"/>
                    <a:pt x="103" y="43"/>
                    <a:pt x="106" y="43"/>
                  </a:cubicBezTo>
                  <a:cubicBezTo>
                    <a:pt x="108" y="43"/>
                    <a:pt x="107" y="48"/>
                    <a:pt x="109" y="48"/>
                  </a:cubicBezTo>
                  <a:cubicBezTo>
                    <a:pt x="112" y="48"/>
                    <a:pt x="114" y="44"/>
                    <a:pt x="116" y="43"/>
                  </a:cubicBezTo>
                  <a:cubicBezTo>
                    <a:pt x="119" y="42"/>
                    <a:pt x="122" y="43"/>
                    <a:pt x="124" y="42"/>
                  </a:cubicBezTo>
                  <a:cubicBezTo>
                    <a:pt x="126" y="41"/>
                    <a:pt x="125" y="38"/>
                    <a:pt x="126" y="37"/>
                  </a:cubicBezTo>
                  <a:cubicBezTo>
                    <a:pt x="127" y="35"/>
                    <a:pt x="131" y="37"/>
                    <a:pt x="132" y="35"/>
                  </a:cubicBezTo>
                  <a:cubicBezTo>
                    <a:pt x="133" y="32"/>
                    <a:pt x="135" y="29"/>
                    <a:pt x="136" y="25"/>
                  </a:cubicBezTo>
                  <a:cubicBezTo>
                    <a:pt x="137" y="24"/>
                    <a:pt x="133" y="23"/>
                    <a:pt x="132" y="22"/>
                  </a:cubicBezTo>
                  <a:cubicBezTo>
                    <a:pt x="129" y="21"/>
                    <a:pt x="127" y="18"/>
                    <a:pt x="125" y="18"/>
                  </a:cubicBezTo>
                  <a:cubicBezTo>
                    <a:pt x="123" y="18"/>
                    <a:pt x="122" y="20"/>
                    <a:pt x="121" y="22"/>
                  </a:cubicBezTo>
                  <a:cubicBezTo>
                    <a:pt x="120" y="24"/>
                    <a:pt x="122" y="28"/>
                    <a:pt x="119" y="29"/>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1" name="Freeform 1088"/>
            <p:cNvSpPr>
              <a:spLocks noChangeAspect="1"/>
            </p:cNvSpPr>
            <p:nvPr/>
          </p:nvSpPr>
          <p:spPr bwMode="auto">
            <a:xfrm>
              <a:off x="1876744" y="1662281"/>
              <a:ext cx="152386" cy="78571"/>
            </a:xfrm>
            <a:custGeom>
              <a:avLst/>
              <a:gdLst>
                <a:gd name="T0" fmla="*/ 77 w 88"/>
                <a:gd name="T1" fmla="*/ 0 h 42"/>
                <a:gd name="T2" fmla="*/ 87 w 88"/>
                <a:gd name="T3" fmla="*/ 6 h 42"/>
                <a:gd name="T4" fmla="*/ 86 w 88"/>
                <a:gd name="T5" fmla="*/ 8 h 42"/>
                <a:gd name="T6" fmla="*/ 80 w 88"/>
                <a:gd name="T7" fmla="*/ 10 h 42"/>
                <a:gd name="T8" fmla="*/ 77 w 88"/>
                <a:gd name="T9" fmla="*/ 10 h 42"/>
                <a:gd name="T10" fmla="*/ 79 w 88"/>
                <a:gd name="T11" fmla="*/ 17 h 42"/>
                <a:gd name="T12" fmla="*/ 74 w 88"/>
                <a:gd name="T13" fmla="*/ 17 h 42"/>
                <a:gd name="T14" fmla="*/ 76 w 88"/>
                <a:gd name="T15" fmla="*/ 21 h 42"/>
                <a:gd name="T16" fmla="*/ 66 w 88"/>
                <a:gd name="T17" fmla="*/ 22 h 42"/>
                <a:gd name="T18" fmla="*/ 62 w 88"/>
                <a:gd name="T19" fmla="*/ 29 h 42"/>
                <a:gd name="T20" fmla="*/ 56 w 88"/>
                <a:gd name="T21" fmla="*/ 31 h 42"/>
                <a:gd name="T22" fmla="*/ 52 w 88"/>
                <a:gd name="T23" fmla="*/ 26 h 42"/>
                <a:gd name="T24" fmla="*/ 55 w 88"/>
                <a:gd name="T25" fmla="*/ 21 h 42"/>
                <a:gd name="T26" fmla="*/ 57 w 88"/>
                <a:gd name="T27" fmla="*/ 18 h 42"/>
                <a:gd name="T28" fmla="*/ 52 w 88"/>
                <a:gd name="T29" fmla="*/ 19 h 42"/>
                <a:gd name="T30" fmla="*/ 47 w 88"/>
                <a:gd name="T31" fmla="*/ 24 h 42"/>
                <a:gd name="T32" fmla="*/ 43 w 88"/>
                <a:gd name="T33" fmla="*/ 25 h 42"/>
                <a:gd name="T34" fmla="*/ 47 w 88"/>
                <a:gd name="T35" fmla="*/ 30 h 42"/>
                <a:gd name="T36" fmla="*/ 40 w 88"/>
                <a:gd name="T37" fmla="*/ 33 h 42"/>
                <a:gd name="T38" fmla="*/ 38 w 88"/>
                <a:gd name="T39" fmla="*/ 32 h 42"/>
                <a:gd name="T40" fmla="*/ 37 w 88"/>
                <a:gd name="T41" fmla="*/ 30 h 42"/>
                <a:gd name="T42" fmla="*/ 36 w 88"/>
                <a:gd name="T43" fmla="*/ 32 h 42"/>
                <a:gd name="T44" fmla="*/ 31 w 88"/>
                <a:gd name="T45" fmla="*/ 40 h 42"/>
                <a:gd name="T46" fmla="*/ 24 w 88"/>
                <a:gd name="T47" fmla="*/ 40 h 42"/>
                <a:gd name="T48" fmla="*/ 24 w 88"/>
                <a:gd name="T49" fmla="*/ 32 h 42"/>
                <a:gd name="T50" fmla="*/ 22 w 88"/>
                <a:gd name="T51" fmla="*/ 31 h 42"/>
                <a:gd name="T52" fmla="*/ 19 w 88"/>
                <a:gd name="T53" fmla="*/ 38 h 42"/>
                <a:gd name="T54" fmla="*/ 16 w 88"/>
                <a:gd name="T55" fmla="*/ 38 h 42"/>
                <a:gd name="T56" fmla="*/ 10 w 88"/>
                <a:gd name="T57" fmla="*/ 35 h 42"/>
                <a:gd name="T58" fmla="*/ 4 w 88"/>
                <a:gd name="T59" fmla="*/ 39 h 42"/>
                <a:gd name="T60" fmla="*/ 0 w 88"/>
                <a:gd name="T61" fmla="*/ 36 h 42"/>
                <a:gd name="T62" fmla="*/ 4 w 88"/>
                <a:gd name="T63" fmla="*/ 30 h 42"/>
                <a:gd name="T64" fmla="*/ 12 w 88"/>
                <a:gd name="T65" fmla="*/ 27 h 42"/>
                <a:gd name="T66" fmla="*/ 16 w 88"/>
                <a:gd name="T67" fmla="*/ 28 h 42"/>
                <a:gd name="T68" fmla="*/ 22 w 88"/>
                <a:gd name="T69" fmla="*/ 21 h 42"/>
                <a:gd name="T70" fmla="*/ 31 w 88"/>
                <a:gd name="T71" fmla="*/ 17 h 42"/>
                <a:gd name="T72" fmla="*/ 43 w 88"/>
                <a:gd name="T73" fmla="*/ 9 h 42"/>
                <a:gd name="T74" fmla="*/ 47 w 88"/>
                <a:gd name="T75" fmla="*/ 5 h 42"/>
                <a:gd name="T76" fmla="*/ 56 w 88"/>
                <a:gd name="T77" fmla="*/ 4 h 42"/>
                <a:gd name="T78" fmla="*/ 62 w 88"/>
                <a:gd name="T79" fmla="*/ 4 h 42"/>
                <a:gd name="T80" fmla="*/ 68 w 88"/>
                <a:gd name="T81" fmla="*/ 7 h 42"/>
                <a:gd name="T82" fmla="*/ 72 w 88"/>
                <a:gd name="T83" fmla="*/ 6 h 42"/>
                <a:gd name="T84" fmla="*/ 72 w 88"/>
                <a:gd name="T85" fmla="*/ 2 h 42"/>
                <a:gd name="T86" fmla="*/ 77 w 88"/>
                <a:gd name="T87" fmla="*/ 0 h 4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8"/>
                <a:gd name="T133" fmla="*/ 0 h 42"/>
                <a:gd name="T134" fmla="*/ 88 w 88"/>
                <a:gd name="T135" fmla="*/ 42 h 4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8" h="42">
                  <a:moveTo>
                    <a:pt x="77" y="0"/>
                  </a:moveTo>
                  <a:cubicBezTo>
                    <a:pt x="81" y="1"/>
                    <a:pt x="85" y="3"/>
                    <a:pt x="87" y="6"/>
                  </a:cubicBezTo>
                  <a:cubicBezTo>
                    <a:pt x="88" y="6"/>
                    <a:pt x="87" y="8"/>
                    <a:pt x="86" y="8"/>
                  </a:cubicBezTo>
                  <a:cubicBezTo>
                    <a:pt x="84" y="9"/>
                    <a:pt x="82" y="10"/>
                    <a:pt x="80" y="10"/>
                  </a:cubicBezTo>
                  <a:cubicBezTo>
                    <a:pt x="79" y="11"/>
                    <a:pt x="77" y="9"/>
                    <a:pt x="77" y="10"/>
                  </a:cubicBezTo>
                  <a:cubicBezTo>
                    <a:pt x="77" y="13"/>
                    <a:pt x="80" y="15"/>
                    <a:pt x="79" y="17"/>
                  </a:cubicBezTo>
                  <a:cubicBezTo>
                    <a:pt x="79" y="19"/>
                    <a:pt x="75" y="16"/>
                    <a:pt x="74" y="17"/>
                  </a:cubicBezTo>
                  <a:cubicBezTo>
                    <a:pt x="73" y="18"/>
                    <a:pt x="77" y="20"/>
                    <a:pt x="76" y="21"/>
                  </a:cubicBezTo>
                  <a:cubicBezTo>
                    <a:pt x="74" y="23"/>
                    <a:pt x="69" y="21"/>
                    <a:pt x="66" y="22"/>
                  </a:cubicBezTo>
                  <a:cubicBezTo>
                    <a:pt x="64" y="24"/>
                    <a:pt x="64" y="27"/>
                    <a:pt x="62" y="29"/>
                  </a:cubicBezTo>
                  <a:cubicBezTo>
                    <a:pt x="60" y="30"/>
                    <a:pt x="58" y="31"/>
                    <a:pt x="56" y="31"/>
                  </a:cubicBezTo>
                  <a:cubicBezTo>
                    <a:pt x="54" y="30"/>
                    <a:pt x="53" y="28"/>
                    <a:pt x="52" y="26"/>
                  </a:cubicBezTo>
                  <a:cubicBezTo>
                    <a:pt x="52" y="24"/>
                    <a:pt x="54" y="23"/>
                    <a:pt x="55" y="21"/>
                  </a:cubicBezTo>
                  <a:cubicBezTo>
                    <a:pt x="56" y="20"/>
                    <a:pt x="58" y="18"/>
                    <a:pt x="57" y="18"/>
                  </a:cubicBezTo>
                  <a:cubicBezTo>
                    <a:pt x="56" y="17"/>
                    <a:pt x="54" y="18"/>
                    <a:pt x="52" y="19"/>
                  </a:cubicBezTo>
                  <a:cubicBezTo>
                    <a:pt x="50" y="21"/>
                    <a:pt x="49" y="23"/>
                    <a:pt x="47" y="24"/>
                  </a:cubicBezTo>
                  <a:cubicBezTo>
                    <a:pt x="46" y="25"/>
                    <a:pt x="43" y="24"/>
                    <a:pt x="43" y="25"/>
                  </a:cubicBezTo>
                  <a:cubicBezTo>
                    <a:pt x="43" y="27"/>
                    <a:pt x="47" y="28"/>
                    <a:pt x="47" y="30"/>
                  </a:cubicBezTo>
                  <a:cubicBezTo>
                    <a:pt x="46" y="32"/>
                    <a:pt x="42" y="33"/>
                    <a:pt x="40" y="33"/>
                  </a:cubicBezTo>
                  <a:cubicBezTo>
                    <a:pt x="39" y="34"/>
                    <a:pt x="39" y="32"/>
                    <a:pt x="38" y="32"/>
                  </a:cubicBezTo>
                  <a:cubicBezTo>
                    <a:pt x="38" y="31"/>
                    <a:pt x="38" y="29"/>
                    <a:pt x="37" y="30"/>
                  </a:cubicBezTo>
                  <a:cubicBezTo>
                    <a:pt x="36" y="30"/>
                    <a:pt x="36" y="32"/>
                    <a:pt x="36" y="32"/>
                  </a:cubicBezTo>
                  <a:cubicBezTo>
                    <a:pt x="34" y="35"/>
                    <a:pt x="34" y="38"/>
                    <a:pt x="31" y="40"/>
                  </a:cubicBezTo>
                  <a:cubicBezTo>
                    <a:pt x="29" y="41"/>
                    <a:pt x="25" y="42"/>
                    <a:pt x="24" y="40"/>
                  </a:cubicBezTo>
                  <a:cubicBezTo>
                    <a:pt x="22" y="38"/>
                    <a:pt x="25" y="35"/>
                    <a:pt x="24" y="32"/>
                  </a:cubicBezTo>
                  <a:cubicBezTo>
                    <a:pt x="24" y="31"/>
                    <a:pt x="22" y="31"/>
                    <a:pt x="22" y="31"/>
                  </a:cubicBezTo>
                  <a:cubicBezTo>
                    <a:pt x="20" y="33"/>
                    <a:pt x="21" y="36"/>
                    <a:pt x="19" y="38"/>
                  </a:cubicBezTo>
                  <a:cubicBezTo>
                    <a:pt x="18" y="39"/>
                    <a:pt x="17" y="39"/>
                    <a:pt x="16" y="38"/>
                  </a:cubicBezTo>
                  <a:cubicBezTo>
                    <a:pt x="13" y="38"/>
                    <a:pt x="12" y="35"/>
                    <a:pt x="10" y="35"/>
                  </a:cubicBezTo>
                  <a:cubicBezTo>
                    <a:pt x="7" y="35"/>
                    <a:pt x="6" y="39"/>
                    <a:pt x="4" y="39"/>
                  </a:cubicBezTo>
                  <a:cubicBezTo>
                    <a:pt x="2" y="40"/>
                    <a:pt x="0" y="38"/>
                    <a:pt x="0" y="36"/>
                  </a:cubicBezTo>
                  <a:cubicBezTo>
                    <a:pt x="0" y="34"/>
                    <a:pt x="2" y="31"/>
                    <a:pt x="4" y="30"/>
                  </a:cubicBezTo>
                  <a:cubicBezTo>
                    <a:pt x="7" y="28"/>
                    <a:pt x="9" y="27"/>
                    <a:pt x="12" y="27"/>
                  </a:cubicBezTo>
                  <a:cubicBezTo>
                    <a:pt x="13" y="27"/>
                    <a:pt x="15" y="29"/>
                    <a:pt x="16" y="28"/>
                  </a:cubicBezTo>
                  <a:cubicBezTo>
                    <a:pt x="19" y="27"/>
                    <a:pt x="20" y="23"/>
                    <a:pt x="22" y="21"/>
                  </a:cubicBezTo>
                  <a:cubicBezTo>
                    <a:pt x="25" y="19"/>
                    <a:pt x="28" y="19"/>
                    <a:pt x="31" y="17"/>
                  </a:cubicBezTo>
                  <a:cubicBezTo>
                    <a:pt x="35" y="15"/>
                    <a:pt x="39" y="12"/>
                    <a:pt x="43" y="9"/>
                  </a:cubicBezTo>
                  <a:cubicBezTo>
                    <a:pt x="44" y="8"/>
                    <a:pt x="45" y="6"/>
                    <a:pt x="47" y="5"/>
                  </a:cubicBezTo>
                  <a:cubicBezTo>
                    <a:pt x="50" y="4"/>
                    <a:pt x="53" y="4"/>
                    <a:pt x="56" y="4"/>
                  </a:cubicBezTo>
                  <a:cubicBezTo>
                    <a:pt x="58" y="3"/>
                    <a:pt x="60" y="3"/>
                    <a:pt x="62" y="4"/>
                  </a:cubicBezTo>
                  <a:cubicBezTo>
                    <a:pt x="64" y="4"/>
                    <a:pt x="66" y="7"/>
                    <a:pt x="68" y="7"/>
                  </a:cubicBezTo>
                  <a:cubicBezTo>
                    <a:pt x="70" y="8"/>
                    <a:pt x="71" y="7"/>
                    <a:pt x="72" y="6"/>
                  </a:cubicBezTo>
                  <a:cubicBezTo>
                    <a:pt x="73" y="5"/>
                    <a:pt x="71" y="3"/>
                    <a:pt x="72" y="2"/>
                  </a:cubicBezTo>
                  <a:cubicBezTo>
                    <a:pt x="73" y="0"/>
                    <a:pt x="75" y="0"/>
                    <a:pt x="77" y="0"/>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2" name="Freeform 1089"/>
            <p:cNvSpPr>
              <a:spLocks noChangeAspect="1"/>
            </p:cNvSpPr>
            <p:nvPr/>
          </p:nvSpPr>
          <p:spPr bwMode="auto">
            <a:xfrm>
              <a:off x="1935477" y="1726709"/>
              <a:ext cx="36509" cy="28286"/>
            </a:xfrm>
            <a:custGeom>
              <a:avLst/>
              <a:gdLst>
                <a:gd name="T0" fmla="*/ 1 w 21"/>
                <a:gd name="T1" fmla="*/ 9 h 15"/>
                <a:gd name="T2" fmla="*/ 1 w 21"/>
                <a:gd name="T3" fmla="*/ 11 h 15"/>
                <a:gd name="T4" fmla="*/ 8 w 21"/>
                <a:gd name="T5" fmla="*/ 15 h 15"/>
                <a:gd name="T6" fmla="*/ 12 w 21"/>
                <a:gd name="T7" fmla="*/ 10 h 15"/>
                <a:gd name="T8" fmla="*/ 21 w 21"/>
                <a:gd name="T9" fmla="*/ 3 h 15"/>
                <a:gd name="T10" fmla="*/ 20 w 21"/>
                <a:gd name="T11" fmla="*/ 1 h 15"/>
                <a:gd name="T12" fmla="*/ 15 w 21"/>
                <a:gd name="T13" fmla="*/ 3 h 15"/>
                <a:gd name="T14" fmla="*/ 8 w 21"/>
                <a:gd name="T15" fmla="*/ 5 h 15"/>
                <a:gd name="T16" fmla="*/ 1 w 21"/>
                <a:gd name="T17" fmla="*/ 9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15"/>
                <a:gd name="T29" fmla="*/ 21 w 21"/>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15">
                  <a:moveTo>
                    <a:pt x="1" y="9"/>
                  </a:moveTo>
                  <a:cubicBezTo>
                    <a:pt x="0" y="9"/>
                    <a:pt x="0" y="11"/>
                    <a:pt x="1" y="11"/>
                  </a:cubicBezTo>
                  <a:cubicBezTo>
                    <a:pt x="3" y="13"/>
                    <a:pt x="5" y="15"/>
                    <a:pt x="8" y="15"/>
                  </a:cubicBezTo>
                  <a:cubicBezTo>
                    <a:pt x="10" y="15"/>
                    <a:pt x="11" y="12"/>
                    <a:pt x="12" y="10"/>
                  </a:cubicBezTo>
                  <a:cubicBezTo>
                    <a:pt x="15" y="8"/>
                    <a:pt x="19" y="6"/>
                    <a:pt x="21" y="3"/>
                  </a:cubicBezTo>
                  <a:cubicBezTo>
                    <a:pt x="21" y="2"/>
                    <a:pt x="21" y="1"/>
                    <a:pt x="20" y="1"/>
                  </a:cubicBezTo>
                  <a:cubicBezTo>
                    <a:pt x="18" y="0"/>
                    <a:pt x="17" y="2"/>
                    <a:pt x="15" y="3"/>
                  </a:cubicBezTo>
                  <a:cubicBezTo>
                    <a:pt x="13" y="4"/>
                    <a:pt x="10" y="4"/>
                    <a:pt x="8" y="5"/>
                  </a:cubicBezTo>
                  <a:cubicBezTo>
                    <a:pt x="5" y="6"/>
                    <a:pt x="3" y="7"/>
                    <a:pt x="1" y="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3" name="Freeform 1090"/>
            <p:cNvSpPr>
              <a:spLocks noChangeAspect="1"/>
            </p:cNvSpPr>
            <p:nvPr/>
          </p:nvSpPr>
          <p:spPr bwMode="auto">
            <a:xfrm>
              <a:off x="2032305" y="1690567"/>
              <a:ext cx="28572" cy="9429"/>
            </a:xfrm>
            <a:custGeom>
              <a:avLst/>
              <a:gdLst>
                <a:gd name="T0" fmla="*/ 2 w 16"/>
                <a:gd name="T1" fmla="*/ 0 h 5"/>
                <a:gd name="T2" fmla="*/ 1 w 16"/>
                <a:gd name="T3" fmla="*/ 3 h 5"/>
                <a:gd name="T4" fmla="*/ 13 w 16"/>
                <a:gd name="T5" fmla="*/ 5 h 5"/>
                <a:gd name="T6" fmla="*/ 16 w 16"/>
                <a:gd name="T7" fmla="*/ 2 h 5"/>
                <a:gd name="T8" fmla="*/ 11 w 16"/>
                <a:gd name="T9" fmla="*/ 1 h 5"/>
                <a:gd name="T10" fmla="*/ 6 w 16"/>
                <a:gd name="T11" fmla="*/ 1 h 5"/>
                <a:gd name="T12" fmla="*/ 2 w 16"/>
                <a:gd name="T13" fmla="*/ 0 h 5"/>
                <a:gd name="T14" fmla="*/ 0 60000 65536"/>
                <a:gd name="T15" fmla="*/ 0 60000 65536"/>
                <a:gd name="T16" fmla="*/ 0 60000 65536"/>
                <a:gd name="T17" fmla="*/ 0 60000 65536"/>
                <a:gd name="T18" fmla="*/ 0 60000 65536"/>
                <a:gd name="T19" fmla="*/ 0 60000 65536"/>
                <a:gd name="T20" fmla="*/ 0 60000 65536"/>
                <a:gd name="T21" fmla="*/ 0 w 16"/>
                <a:gd name="T22" fmla="*/ 0 h 5"/>
                <a:gd name="T23" fmla="*/ 16 w 1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5">
                  <a:moveTo>
                    <a:pt x="2" y="0"/>
                  </a:moveTo>
                  <a:cubicBezTo>
                    <a:pt x="1" y="1"/>
                    <a:pt x="0" y="3"/>
                    <a:pt x="1" y="3"/>
                  </a:cubicBezTo>
                  <a:cubicBezTo>
                    <a:pt x="4" y="5"/>
                    <a:pt x="9" y="5"/>
                    <a:pt x="13" y="5"/>
                  </a:cubicBezTo>
                  <a:cubicBezTo>
                    <a:pt x="14" y="5"/>
                    <a:pt x="16" y="3"/>
                    <a:pt x="16" y="2"/>
                  </a:cubicBezTo>
                  <a:cubicBezTo>
                    <a:pt x="15" y="1"/>
                    <a:pt x="13" y="1"/>
                    <a:pt x="11" y="1"/>
                  </a:cubicBezTo>
                  <a:cubicBezTo>
                    <a:pt x="9" y="0"/>
                    <a:pt x="7" y="1"/>
                    <a:pt x="6" y="1"/>
                  </a:cubicBezTo>
                  <a:cubicBezTo>
                    <a:pt x="4" y="1"/>
                    <a:pt x="3" y="0"/>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4" name="Freeform 1091"/>
            <p:cNvSpPr>
              <a:spLocks noChangeAspect="1"/>
            </p:cNvSpPr>
            <p:nvPr/>
          </p:nvSpPr>
          <p:spPr bwMode="auto">
            <a:xfrm>
              <a:off x="2045004" y="1640281"/>
              <a:ext cx="23811" cy="18857"/>
            </a:xfrm>
            <a:custGeom>
              <a:avLst/>
              <a:gdLst>
                <a:gd name="T0" fmla="*/ 0 w 14"/>
                <a:gd name="T1" fmla="*/ 2 h 10"/>
                <a:gd name="T2" fmla="*/ 0 w 14"/>
                <a:gd name="T3" fmla="*/ 4 h 10"/>
                <a:gd name="T4" fmla="*/ 6 w 14"/>
                <a:gd name="T5" fmla="*/ 7 h 10"/>
                <a:gd name="T6" fmla="*/ 8 w 14"/>
                <a:gd name="T7" fmla="*/ 10 h 10"/>
                <a:gd name="T8" fmla="*/ 13 w 14"/>
                <a:gd name="T9" fmla="*/ 7 h 10"/>
                <a:gd name="T10" fmla="*/ 11 w 14"/>
                <a:gd name="T11" fmla="*/ 3 h 10"/>
                <a:gd name="T12" fmla="*/ 9 w 14"/>
                <a:gd name="T13" fmla="*/ 1 h 10"/>
                <a:gd name="T14" fmla="*/ 3 w 14"/>
                <a:gd name="T15" fmla="*/ 1 h 10"/>
                <a:gd name="T16" fmla="*/ 0 w 14"/>
                <a:gd name="T17" fmla="*/ 2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0"/>
                <a:gd name="T29" fmla="*/ 14 w 14"/>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0">
                  <a:moveTo>
                    <a:pt x="0" y="2"/>
                  </a:moveTo>
                  <a:cubicBezTo>
                    <a:pt x="0" y="3"/>
                    <a:pt x="0" y="4"/>
                    <a:pt x="0" y="4"/>
                  </a:cubicBezTo>
                  <a:cubicBezTo>
                    <a:pt x="2" y="6"/>
                    <a:pt x="4" y="6"/>
                    <a:pt x="6" y="7"/>
                  </a:cubicBezTo>
                  <a:cubicBezTo>
                    <a:pt x="7" y="8"/>
                    <a:pt x="7" y="10"/>
                    <a:pt x="8" y="10"/>
                  </a:cubicBezTo>
                  <a:cubicBezTo>
                    <a:pt x="10" y="9"/>
                    <a:pt x="13" y="9"/>
                    <a:pt x="13" y="7"/>
                  </a:cubicBezTo>
                  <a:cubicBezTo>
                    <a:pt x="14" y="6"/>
                    <a:pt x="12" y="4"/>
                    <a:pt x="11" y="3"/>
                  </a:cubicBezTo>
                  <a:cubicBezTo>
                    <a:pt x="10" y="2"/>
                    <a:pt x="10" y="1"/>
                    <a:pt x="9" y="1"/>
                  </a:cubicBezTo>
                  <a:cubicBezTo>
                    <a:pt x="7" y="0"/>
                    <a:pt x="5" y="1"/>
                    <a:pt x="3" y="1"/>
                  </a:cubicBezTo>
                  <a:cubicBezTo>
                    <a:pt x="2" y="1"/>
                    <a:pt x="1" y="1"/>
                    <a:pt x="0"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5" name="Freeform 1092"/>
            <p:cNvSpPr>
              <a:spLocks noChangeAspect="1"/>
            </p:cNvSpPr>
            <p:nvPr/>
          </p:nvSpPr>
          <p:spPr bwMode="auto">
            <a:xfrm>
              <a:off x="2071990" y="1635566"/>
              <a:ext cx="74605" cy="39286"/>
            </a:xfrm>
            <a:custGeom>
              <a:avLst/>
              <a:gdLst>
                <a:gd name="T0" fmla="*/ 2 w 42"/>
                <a:gd name="T1" fmla="*/ 6 h 21"/>
                <a:gd name="T2" fmla="*/ 0 w 42"/>
                <a:gd name="T3" fmla="*/ 14 h 21"/>
                <a:gd name="T4" fmla="*/ 5 w 42"/>
                <a:gd name="T5" fmla="*/ 19 h 21"/>
                <a:gd name="T6" fmla="*/ 10 w 42"/>
                <a:gd name="T7" fmla="*/ 21 h 21"/>
                <a:gd name="T8" fmla="*/ 19 w 42"/>
                <a:gd name="T9" fmla="*/ 17 h 21"/>
                <a:gd name="T10" fmla="*/ 24 w 42"/>
                <a:gd name="T11" fmla="*/ 18 h 21"/>
                <a:gd name="T12" fmla="*/ 28 w 42"/>
                <a:gd name="T13" fmla="*/ 17 h 21"/>
                <a:gd name="T14" fmla="*/ 34 w 42"/>
                <a:gd name="T15" fmla="*/ 14 h 21"/>
                <a:gd name="T16" fmla="*/ 34 w 42"/>
                <a:gd name="T17" fmla="*/ 11 h 21"/>
                <a:gd name="T18" fmla="*/ 28 w 42"/>
                <a:gd name="T19" fmla="*/ 10 h 21"/>
                <a:gd name="T20" fmla="*/ 24 w 42"/>
                <a:gd name="T21" fmla="*/ 9 h 21"/>
                <a:gd name="T22" fmla="*/ 30 w 42"/>
                <a:gd name="T23" fmla="*/ 6 h 21"/>
                <a:gd name="T24" fmla="*/ 38 w 42"/>
                <a:gd name="T25" fmla="*/ 6 h 21"/>
                <a:gd name="T26" fmla="*/ 41 w 42"/>
                <a:gd name="T27" fmla="*/ 2 h 21"/>
                <a:gd name="T28" fmla="*/ 37 w 42"/>
                <a:gd name="T29" fmla="*/ 0 h 21"/>
                <a:gd name="T30" fmla="*/ 26 w 42"/>
                <a:gd name="T31" fmla="*/ 1 h 21"/>
                <a:gd name="T32" fmla="*/ 16 w 42"/>
                <a:gd name="T33" fmla="*/ 3 h 21"/>
                <a:gd name="T34" fmla="*/ 9 w 42"/>
                <a:gd name="T35" fmla="*/ 5 h 21"/>
                <a:gd name="T36" fmla="*/ 2 w 42"/>
                <a:gd name="T37" fmla="*/ 6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21"/>
                <a:gd name="T59" fmla="*/ 42 w 42"/>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21">
                  <a:moveTo>
                    <a:pt x="2" y="6"/>
                  </a:moveTo>
                  <a:cubicBezTo>
                    <a:pt x="0" y="8"/>
                    <a:pt x="0" y="11"/>
                    <a:pt x="0" y="14"/>
                  </a:cubicBezTo>
                  <a:cubicBezTo>
                    <a:pt x="1" y="16"/>
                    <a:pt x="3" y="18"/>
                    <a:pt x="5" y="19"/>
                  </a:cubicBezTo>
                  <a:cubicBezTo>
                    <a:pt x="7" y="20"/>
                    <a:pt x="9" y="21"/>
                    <a:pt x="10" y="21"/>
                  </a:cubicBezTo>
                  <a:cubicBezTo>
                    <a:pt x="13" y="20"/>
                    <a:pt x="16" y="17"/>
                    <a:pt x="19" y="17"/>
                  </a:cubicBezTo>
                  <a:cubicBezTo>
                    <a:pt x="21" y="17"/>
                    <a:pt x="22" y="18"/>
                    <a:pt x="24" y="18"/>
                  </a:cubicBezTo>
                  <a:cubicBezTo>
                    <a:pt x="26" y="19"/>
                    <a:pt x="27" y="18"/>
                    <a:pt x="28" y="17"/>
                  </a:cubicBezTo>
                  <a:cubicBezTo>
                    <a:pt x="30" y="17"/>
                    <a:pt x="32" y="16"/>
                    <a:pt x="34" y="14"/>
                  </a:cubicBezTo>
                  <a:cubicBezTo>
                    <a:pt x="34" y="13"/>
                    <a:pt x="35" y="12"/>
                    <a:pt x="34" y="11"/>
                  </a:cubicBezTo>
                  <a:cubicBezTo>
                    <a:pt x="32" y="10"/>
                    <a:pt x="30" y="11"/>
                    <a:pt x="28" y="10"/>
                  </a:cubicBezTo>
                  <a:cubicBezTo>
                    <a:pt x="27" y="10"/>
                    <a:pt x="23" y="10"/>
                    <a:pt x="24" y="9"/>
                  </a:cubicBezTo>
                  <a:cubicBezTo>
                    <a:pt x="25" y="7"/>
                    <a:pt x="28" y="7"/>
                    <a:pt x="30" y="6"/>
                  </a:cubicBezTo>
                  <a:cubicBezTo>
                    <a:pt x="33" y="6"/>
                    <a:pt x="35" y="6"/>
                    <a:pt x="38" y="6"/>
                  </a:cubicBezTo>
                  <a:cubicBezTo>
                    <a:pt x="39" y="5"/>
                    <a:pt x="42" y="4"/>
                    <a:pt x="41" y="2"/>
                  </a:cubicBezTo>
                  <a:cubicBezTo>
                    <a:pt x="41" y="1"/>
                    <a:pt x="39" y="1"/>
                    <a:pt x="37" y="0"/>
                  </a:cubicBezTo>
                  <a:cubicBezTo>
                    <a:pt x="33" y="0"/>
                    <a:pt x="30" y="1"/>
                    <a:pt x="26" y="1"/>
                  </a:cubicBezTo>
                  <a:cubicBezTo>
                    <a:pt x="23" y="2"/>
                    <a:pt x="20" y="2"/>
                    <a:pt x="16" y="3"/>
                  </a:cubicBezTo>
                  <a:cubicBezTo>
                    <a:pt x="14" y="4"/>
                    <a:pt x="11" y="4"/>
                    <a:pt x="9" y="5"/>
                  </a:cubicBezTo>
                  <a:cubicBezTo>
                    <a:pt x="6" y="6"/>
                    <a:pt x="4" y="5"/>
                    <a:pt x="2" y="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6" name="Freeform 1093"/>
            <p:cNvSpPr>
              <a:spLocks noChangeAspect="1"/>
            </p:cNvSpPr>
            <p:nvPr/>
          </p:nvSpPr>
          <p:spPr bwMode="auto">
            <a:xfrm>
              <a:off x="2081514" y="1605710"/>
              <a:ext cx="69844" cy="25143"/>
            </a:xfrm>
            <a:custGeom>
              <a:avLst/>
              <a:gdLst>
                <a:gd name="T0" fmla="*/ 35 w 40"/>
                <a:gd name="T1" fmla="*/ 1 h 13"/>
                <a:gd name="T2" fmla="*/ 39 w 40"/>
                <a:gd name="T3" fmla="*/ 6 h 13"/>
                <a:gd name="T4" fmla="*/ 39 w 40"/>
                <a:gd name="T5" fmla="*/ 12 h 13"/>
                <a:gd name="T6" fmla="*/ 35 w 40"/>
                <a:gd name="T7" fmla="*/ 12 h 13"/>
                <a:gd name="T8" fmla="*/ 30 w 40"/>
                <a:gd name="T9" fmla="*/ 12 h 13"/>
                <a:gd name="T10" fmla="*/ 24 w 40"/>
                <a:gd name="T11" fmla="*/ 10 h 13"/>
                <a:gd name="T12" fmla="*/ 21 w 40"/>
                <a:gd name="T13" fmla="*/ 13 h 13"/>
                <a:gd name="T14" fmla="*/ 17 w 40"/>
                <a:gd name="T15" fmla="*/ 12 h 13"/>
                <a:gd name="T16" fmla="*/ 13 w 40"/>
                <a:gd name="T17" fmla="*/ 9 h 13"/>
                <a:gd name="T18" fmla="*/ 6 w 40"/>
                <a:gd name="T19" fmla="*/ 12 h 13"/>
                <a:gd name="T20" fmla="*/ 1 w 40"/>
                <a:gd name="T21" fmla="*/ 12 h 13"/>
                <a:gd name="T22" fmla="*/ 2 w 40"/>
                <a:gd name="T23" fmla="*/ 8 h 13"/>
                <a:gd name="T24" fmla="*/ 15 w 40"/>
                <a:gd name="T25" fmla="*/ 5 h 13"/>
                <a:gd name="T26" fmla="*/ 21 w 40"/>
                <a:gd name="T27" fmla="*/ 5 h 13"/>
                <a:gd name="T28" fmla="*/ 28 w 40"/>
                <a:gd name="T29" fmla="*/ 1 h 13"/>
                <a:gd name="T30" fmla="*/ 35 w 40"/>
                <a:gd name="T31" fmla="*/ 1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
                <a:gd name="T49" fmla="*/ 0 h 13"/>
                <a:gd name="T50" fmla="*/ 40 w 40"/>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 h="13">
                  <a:moveTo>
                    <a:pt x="35" y="1"/>
                  </a:moveTo>
                  <a:cubicBezTo>
                    <a:pt x="37" y="2"/>
                    <a:pt x="39" y="4"/>
                    <a:pt x="39" y="6"/>
                  </a:cubicBezTo>
                  <a:cubicBezTo>
                    <a:pt x="40" y="8"/>
                    <a:pt x="40" y="11"/>
                    <a:pt x="39" y="12"/>
                  </a:cubicBezTo>
                  <a:cubicBezTo>
                    <a:pt x="38" y="13"/>
                    <a:pt x="36" y="12"/>
                    <a:pt x="35" y="12"/>
                  </a:cubicBezTo>
                  <a:cubicBezTo>
                    <a:pt x="33" y="12"/>
                    <a:pt x="31" y="13"/>
                    <a:pt x="30" y="12"/>
                  </a:cubicBezTo>
                  <a:cubicBezTo>
                    <a:pt x="28" y="12"/>
                    <a:pt x="26" y="9"/>
                    <a:pt x="24" y="10"/>
                  </a:cubicBezTo>
                  <a:cubicBezTo>
                    <a:pt x="23" y="10"/>
                    <a:pt x="22" y="12"/>
                    <a:pt x="21" y="13"/>
                  </a:cubicBezTo>
                  <a:cubicBezTo>
                    <a:pt x="19" y="13"/>
                    <a:pt x="18" y="12"/>
                    <a:pt x="17" y="12"/>
                  </a:cubicBezTo>
                  <a:cubicBezTo>
                    <a:pt x="15" y="11"/>
                    <a:pt x="15" y="9"/>
                    <a:pt x="13" y="9"/>
                  </a:cubicBezTo>
                  <a:cubicBezTo>
                    <a:pt x="10" y="9"/>
                    <a:pt x="9" y="11"/>
                    <a:pt x="6" y="12"/>
                  </a:cubicBezTo>
                  <a:cubicBezTo>
                    <a:pt x="5" y="13"/>
                    <a:pt x="2" y="13"/>
                    <a:pt x="1" y="12"/>
                  </a:cubicBezTo>
                  <a:cubicBezTo>
                    <a:pt x="0" y="11"/>
                    <a:pt x="1" y="9"/>
                    <a:pt x="2" y="8"/>
                  </a:cubicBezTo>
                  <a:cubicBezTo>
                    <a:pt x="6" y="6"/>
                    <a:pt x="11" y="6"/>
                    <a:pt x="15" y="5"/>
                  </a:cubicBezTo>
                  <a:cubicBezTo>
                    <a:pt x="17" y="5"/>
                    <a:pt x="19" y="5"/>
                    <a:pt x="21" y="5"/>
                  </a:cubicBezTo>
                  <a:cubicBezTo>
                    <a:pt x="24" y="4"/>
                    <a:pt x="26" y="2"/>
                    <a:pt x="28" y="1"/>
                  </a:cubicBezTo>
                  <a:cubicBezTo>
                    <a:pt x="30" y="0"/>
                    <a:pt x="33" y="0"/>
                    <a:pt x="35"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7" name="Freeform 1094"/>
            <p:cNvSpPr>
              <a:spLocks noChangeAspect="1"/>
            </p:cNvSpPr>
            <p:nvPr/>
          </p:nvSpPr>
          <p:spPr bwMode="auto">
            <a:xfrm>
              <a:off x="2200565" y="1753423"/>
              <a:ext cx="25398" cy="23571"/>
            </a:xfrm>
            <a:custGeom>
              <a:avLst/>
              <a:gdLst>
                <a:gd name="T0" fmla="*/ 7 w 15"/>
                <a:gd name="T1" fmla="*/ 1 h 12"/>
                <a:gd name="T2" fmla="*/ 12 w 15"/>
                <a:gd name="T3" fmla="*/ 1 h 12"/>
                <a:gd name="T4" fmla="*/ 14 w 15"/>
                <a:gd name="T5" fmla="*/ 8 h 12"/>
                <a:gd name="T6" fmla="*/ 9 w 15"/>
                <a:gd name="T7" fmla="*/ 12 h 12"/>
                <a:gd name="T8" fmla="*/ 4 w 15"/>
                <a:gd name="T9" fmla="*/ 10 h 12"/>
                <a:gd name="T10" fmla="*/ 0 w 15"/>
                <a:gd name="T11" fmla="*/ 8 h 12"/>
                <a:gd name="T12" fmla="*/ 4 w 15"/>
                <a:gd name="T13" fmla="*/ 2 h 12"/>
                <a:gd name="T14" fmla="*/ 7 w 15"/>
                <a:gd name="T15" fmla="*/ 1 h 12"/>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2"/>
                <a:gd name="T26" fmla="*/ 15 w 15"/>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2">
                  <a:moveTo>
                    <a:pt x="7" y="1"/>
                  </a:moveTo>
                  <a:cubicBezTo>
                    <a:pt x="9" y="1"/>
                    <a:pt x="11" y="0"/>
                    <a:pt x="12" y="1"/>
                  </a:cubicBezTo>
                  <a:cubicBezTo>
                    <a:pt x="14" y="3"/>
                    <a:pt x="15" y="6"/>
                    <a:pt x="14" y="8"/>
                  </a:cubicBezTo>
                  <a:cubicBezTo>
                    <a:pt x="14" y="10"/>
                    <a:pt x="11" y="11"/>
                    <a:pt x="9" y="12"/>
                  </a:cubicBezTo>
                  <a:cubicBezTo>
                    <a:pt x="7" y="12"/>
                    <a:pt x="5" y="11"/>
                    <a:pt x="4" y="10"/>
                  </a:cubicBezTo>
                  <a:cubicBezTo>
                    <a:pt x="2" y="9"/>
                    <a:pt x="0" y="9"/>
                    <a:pt x="0" y="8"/>
                  </a:cubicBezTo>
                  <a:cubicBezTo>
                    <a:pt x="1" y="5"/>
                    <a:pt x="3" y="3"/>
                    <a:pt x="4" y="2"/>
                  </a:cubicBezTo>
                  <a:cubicBezTo>
                    <a:pt x="5" y="1"/>
                    <a:pt x="6" y="1"/>
                    <a:pt x="7"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8" name="Freeform 1095"/>
            <p:cNvSpPr>
              <a:spLocks noChangeAspect="1"/>
            </p:cNvSpPr>
            <p:nvPr/>
          </p:nvSpPr>
          <p:spPr bwMode="auto">
            <a:xfrm>
              <a:off x="2210090" y="1651281"/>
              <a:ext cx="25398" cy="31428"/>
            </a:xfrm>
            <a:custGeom>
              <a:avLst/>
              <a:gdLst>
                <a:gd name="T0" fmla="*/ 3 w 15"/>
                <a:gd name="T1" fmla="*/ 1 h 17"/>
                <a:gd name="T2" fmla="*/ 10 w 15"/>
                <a:gd name="T3" fmla="*/ 6 h 17"/>
                <a:gd name="T4" fmla="*/ 15 w 15"/>
                <a:gd name="T5" fmla="*/ 13 h 17"/>
                <a:gd name="T6" fmla="*/ 10 w 15"/>
                <a:gd name="T7" fmla="*/ 16 h 17"/>
                <a:gd name="T8" fmla="*/ 5 w 15"/>
                <a:gd name="T9" fmla="*/ 11 h 17"/>
                <a:gd name="T10" fmla="*/ 0 w 15"/>
                <a:gd name="T11" fmla="*/ 3 h 17"/>
                <a:gd name="T12" fmla="*/ 0 w 15"/>
                <a:gd name="T13" fmla="*/ 1 h 17"/>
                <a:gd name="T14" fmla="*/ 3 w 15"/>
                <a:gd name="T15" fmla="*/ 1 h 17"/>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7"/>
                <a:gd name="T26" fmla="*/ 15 w 15"/>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7">
                  <a:moveTo>
                    <a:pt x="3" y="1"/>
                  </a:moveTo>
                  <a:cubicBezTo>
                    <a:pt x="6" y="2"/>
                    <a:pt x="8" y="4"/>
                    <a:pt x="10" y="6"/>
                  </a:cubicBezTo>
                  <a:cubicBezTo>
                    <a:pt x="12" y="8"/>
                    <a:pt x="15" y="10"/>
                    <a:pt x="15" y="13"/>
                  </a:cubicBezTo>
                  <a:cubicBezTo>
                    <a:pt x="15" y="15"/>
                    <a:pt x="11" y="17"/>
                    <a:pt x="10" y="16"/>
                  </a:cubicBezTo>
                  <a:cubicBezTo>
                    <a:pt x="7" y="16"/>
                    <a:pt x="6" y="13"/>
                    <a:pt x="5" y="11"/>
                  </a:cubicBezTo>
                  <a:cubicBezTo>
                    <a:pt x="3" y="8"/>
                    <a:pt x="1" y="6"/>
                    <a:pt x="0" y="3"/>
                  </a:cubicBezTo>
                  <a:cubicBezTo>
                    <a:pt x="0" y="2"/>
                    <a:pt x="0" y="1"/>
                    <a:pt x="0" y="1"/>
                  </a:cubicBezTo>
                  <a:cubicBezTo>
                    <a:pt x="1" y="0"/>
                    <a:pt x="3" y="0"/>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39" name="Freeform 1096"/>
            <p:cNvSpPr>
              <a:spLocks noChangeAspect="1"/>
            </p:cNvSpPr>
            <p:nvPr/>
          </p:nvSpPr>
          <p:spPr bwMode="auto">
            <a:xfrm>
              <a:off x="2219614" y="1696852"/>
              <a:ext cx="34922" cy="18857"/>
            </a:xfrm>
            <a:custGeom>
              <a:avLst/>
              <a:gdLst>
                <a:gd name="T0" fmla="*/ 11 w 19"/>
                <a:gd name="T1" fmla="*/ 2 h 10"/>
                <a:gd name="T2" fmla="*/ 18 w 19"/>
                <a:gd name="T3" fmla="*/ 8 h 10"/>
                <a:gd name="T4" fmla="*/ 13 w 19"/>
                <a:gd name="T5" fmla="*/ 10 h 10"/>
                <a:gd name="T6" fmla="*/ 6 w 19"/>
                <a:gd name="T7" fmla="*/ 8 h 10"/>
                <a:gd name="T8" fmla="*/ 1 w 19"/>
                <a:gd name="T9" fmla="*/ 2 h 10"/>
                <a:gd name="T10" fmla="*/ 11 w 19"/>
                <a:gd name="T11" fmla="*/ 2 h 10"/>
                <a:gd name="T12" fmla="*/ 0 60000 65536"/>
                <a:gd name="T13" fmla="*/ 0 60000 65536"/>
                <a:gd name="T14" fmla="*/ 0 60000 65536"/>
                <a:gd name="T15" fmla="*/ 0 60000 65536"/>
                <a:gd name="T16" fmla="*/ 0 60000 65536"/>
                <a:gd name="T17" fmla="*/ 0 60000 65536"/>
                <a:gd name="T18" fmla="*/ 0 w 19"/>
                <a:gd name="T19" fmla="*/ 0 h 10"/>
                <a:gd name="T20" fmla="*/ 19 w 19"/>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9" h="10">
                  <a:moveTo>
                    <a:pt x="11" y="2"/>
                  </a:moveTo>
                  <a:cubicBezTo>
                    <a:pt x="14" y="3"/>
                    <a:pt x="18" y="5"/>
                    <a:pt x="18" y="8"/>
                  </a:cubicBezTo>
                  <a:cubicBezTo>
                    <a:pt x="19" y="10"/>
                    <a:pt x="15" y="10"/>
                    <a:pt x="13" y="10"/>
                  </a:cubicBezTo>
                  <a:cubicBezTo>
                    <a:pt x="11" y="10"/>
                    <a:pt x="8" y="10"/>
                    <a:pt x="6" y="8"/>
                  </a:cubicBezTo>
                  <a:cubicBezTo>
                    <a:pt x="4" y="7"/>
                    <a:pt x="0" y="4"/>
                    <a:pt x="1" y="2"/>
                  </a:cubicBezTo>
                  <a:cubicBezTo>
                    <a:pt x="4" y="0"/>
                    <a:pt x="8" y="1"/>
                    <a:pt x="1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40" name="Freeform 1097"/>
            <p:cNvSpPr>
              <a:spLocks noChangeAspect="1"/>
            </p:cNvSpPr>
            <p:nvPr/>
          </p:nvSpPr>
          <p:spPr bwMode="auto">
            <a:xfrm>
              <a:off x="2222788" y="1715709"/>
              <a:ext cx="38097" cy="10999"/>
            </a:xfrm>
            <a:custGeom>
              <a:avLst/>
              <a:gdLst>
                <a:gd name="T0" fmla="*/ 19 w 21"/>
                <a:gd name="T1" fmla="*/ 0 h 6"/>
                <a:gd name="T2" fmla="*/ 21 w 21"/>
                <a:gd name="T3" fmla="*/ 1 h 6"/>
                <a:gd name="T4" fmla="*/ 16 w 21"/>
                <a:gd name="T5" fmla="*/ 5 h 6"/>
                <a:gd name="T6" fmla="*/ 6 w 21"/>
                <a:gd name="T7" fmla="*/ 6 h 6"/>
                <a:gd name="T8" fmla="*/ 1 w 21"/>
                <a:gd name="T9" fmla="*/ 5 h 6"/>
                <a:gd name="T10" fmla="*/ 1 w 21"/>
                <a:gd name="T11" fmla="*/ 2 h 6"/>
                <a:gd name="T12" fmla="*/ 12 w 21"/>
                <a:gd name="T13" fmla="*/ 1 h 6"/>
                <a:gd name="T14" fmla="*/ 19 w 21"/>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6"/>
                <a:gd name="T26" fmla="*/ 21 w 21"/>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6">
                  <a:moveTo>
                    <a:pt x="19" y="0"/>
                  </a:moveTo>
                  <a:cubicBezTo>
                    <a:pt x="20" y="0"/>
                    <a:pt x="21" y="1"/>
                    <a:pt x="21" y="1"/>
                  </a:cubicBezTo>
                  <a:cubicBezTo>
                    <a:pt x="20" y="3"/>
                    <a:pt x="18" y="4"/>
                    <a:pt x="16" y="5"/>
                  </a:cubicBezTo>
                  <a:cubicBezTo>
                    <a:pt x="13" y="6"/>
                    <a:pt x="9" y="6"/>
                    <a:pt x="6" y="6"/>
                  </a:cubicBezTo>
                  <a:cubicBezTo>
                    <a:pt x="4" y="6"/>
                    <a:pt x="2" y="6"/>
                    <a:pt x="1" y="5"/>
                  </a:cubicBezTo>
                  <a:cubicBezTo>
                    <a:pt x="0" y="4"/>
                    <a:pt x="0" y="2"/>
                    <a:pt x="1" y="2"/>
                  </a:cubicBezTo>
                  <a:cubicBezTo>
                    <a:pt x="4" y="0"/>
                    <a:pt x="8" y="2"/>
                    <a:pt x="12" y="1"/>
                  </a:cubicBezTo>
                  <a:cubicBezTo>
                    <a:pt x="14" y="1"/>
                    <a:pt x="17" y="0"/>
                    <a:pt x="19"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41" name="Freeform 1098"/>
            <p:cNvSpPr>
              <a:spLocks noChangeAspect="1"/>
            </p:cNvSpPr>
            <p:nvPr/>
          </p:nvSpPr>
          <p:spPr bwMode="auto">
            <a:xfrm>
              <a:off x="2229138" y="1726709"/>
              <a:ext cx="33335" cy="11000"/>
            </a:xfrm>
            <a:custGeom>
              <a:avLst/>
              <a:gdLst>
                <a:gd name="T0" fmla="*/ 8 w 19"/>
                <a:gd name="T1" fmla="*/ 2 h 6"/>
                <a:gd name="T2" fmla="*/ 15 w 19"/>
                <a:gd name="T3" fmla="*/ 0 h 6"/>
                <a:gd name="T4" fmla="*/ 18 w 19"/>
                <a:gd name="T5" fmla="*/ 1 h 6"/>
                <a:gd name="T6" fmla="*/ 10 w 19"/>
                <a:gd name="T7" fmla="*/ 3 h 6"/>
                <a:gd name="T8" fmla="*/ 4 w 19"/>
                <a:gd name="T9" fmla="*/ 6 h 6"/>
                <a:gd name="T10" fmla="*/ 1 w 19"/>
                <a:gd name="T11" fmla="*/ 4 h 6"/>
                <a:gd name="T12" fmla="*/ 8 w 19"/>
                <a:gd name="T13" fmla="*/ 2 h 6"/>
                <a:gd name="T14" fmla="*/ 0 60000 65536"/>
                <a:gd name="T15" fmla="*/ 0 60000 65536"/>
                <a:gd name="T16" fmla="*/ 0 60000 65536"/>
                <a:gd name="T17" fmla="*/ 0 60000 65536"/>
                <a:gd name="T18" fmla="*/ 0 60000 65536"/>
                <a:gd name="T19" fmla="*/ 0 60000 65536"/>
                <a:gd name="T20" fmla="*/ 0 60000 65536"/>
                <a:gd name="T21" fmla="*/ 0 w 19"/>
                <a:gd name="T22" fmla="*/ 0 h 6"/>
                <a:gd name="T23" fmla="*/ 19 w 19"/>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6">
                  <a:moveTo>
                    <a:pt x="8" y="2"/>
                  </a:moveTo>
                  <a:cubicBezTo>
                    <a:pt x="10" y="2"/>
                    <a:pt x="13" y="0"/>
                    <a:pt x="15" y="0"/>
                  </a:cubicBezTo>
                  <a:cubicBezTo>
                    <a:pt x="16" y="0"/>
                    <a:pt x="19" y="0"/>
                    <a:pt x="18" y="1"/>
                  </a:cubicBezTo>
                  <a:cubicBezTo>
                    <a:pt x="16" y="2"/>
                    <a:pt x="13" y="2"/>
                    <a:pt x="10" y="3"/>
                  </a:cubicBezTo>
                  <a:cubicBezTo>
                    <a:pt x="8" y="4"/>
                    <a:pt x="6" y="6"/>
                    <a:pt x="4" y="6"/>
                  </a:cubicBezTo>
                  <a:cubicBezTo>
                    <a:pt x="3" y="6"/>
                    <a:pt x="0" y="4"/>
                    <a:pt x="1" y="4"/>
                  </a:cubicBezTo>
                  <a:cubicBezTo>
                    <a:pt x="3" y="2"/>
                    <a:pt x="6" y="3"/>
                    <a:pt x="8"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42" name="Freeform 1099"/>
            <p:cNvSpPr>
              <a:spLocks noChangeAspect="1"/>
            </p:cNvSpPr>
            <p:nvPr/>
          </p:nvSpPr>
          <p:spPr bwMode="auto">
            <a:xfrm>
              <a:off x="2240250" y="1731424"/>
              <a:ext cx="25398" cy="14142"/>
            </a:xfrm>
            <a:custGeom>
              <a:avLst/>
              <a:gdLst>
                <a:gd name="T0" fmla="*/ 0 w 14"/>
                <a:gd name="T1" fmla="*/ 2147483647 h 7"/>
                <a:gd name="T2" fmla="*/ 2147483647 w 14"/>
                <a:gd name="T3" fmla="*/ 2147483647 h 7"/>
                <a:gd name="T4" fmla="*/ 2147483647 w 14"/>
                <a:gd name="T5" fmla="*/ 2147483647 h 7"/>
                <a:gd name="T6" fmla="*/ 2147483647 w 14"/>
                <a:gd name="T7" fmla="*/ 2147483647 h 7"/>
                <a:gd name="T8" fmla="*/ 2147483647 w 14"/>
                <a:gd name="T9" fmla="*/ 0 h 7"/>
                <a:gd name="T10" fmla="*/ 2147483647 w 14"/>
                <a:gd name="T11" fmla="*/ 2147483647 h 7"/>
                <a:gd name="T12" fmla="*/ 0 w 14"/>
                <a:gd name="T13" fmla="*/ 2147483647 h 7"/>
                <a:gd name="T14" fmla="*/ 0 60000 65536"/>
                <a:gd name="T15" fmla="*/ 0 60000 65536"/>
                <a:gd name="T16" fmla="*/ 0 60000 65536"/>
                <a:gd name="T17" fmla="*/ 0 60000 65536"/>
                <a:gd name="T18" fmla="*/ 0 60000 65536"/>
                <a:gd name="T19" fmla="*/ 0 60000 65536"/>
                <a:gd name="T20" fmla="*/ 0 60000 65536"/>
                <a:gd name="T21" fmla="*/ 0 w 14"/>
                <a:gd name="T22" fmla="*/ 0 h 7"/>
                <a:gd name="T23" fmla="*/ 14 w 14"/>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7">
                  <a:moveTo>
                    <a:pt x="0" y="5"/>
                  </a:moveTo>
                  <a:cubicBezTo>
                    <a:pt x="0" y="7"/>
                    <a:pt x="3" y="6"/>
                    <a:pt x="4" y="6"/>
                  </a:cubicBezTo>
                  <a:cubicBezTo>
                    <a:pt x="6" y="5"/>
                    <a:pt x="7" y="4"/>
                    <a:pt x="9" y="3"/>
                  </a:cubicBezTo>
                  <a:cubicBezTo>
                    <a:pt x="11" y="2"/>
                    <a:pt x="13" y="2"/>
                    <a:pt x="14" y="1"/>
                  </a:cubicBezTo>
                  <a:cubicBezTo>
                    <a:pt x="14" y="0"/>
                    <a:pt x="13" y="0"/>
                    <a:pt x="12" y="0"/>
                  </a:cubicBezTo>
                  <a:cubicBezTo>
                    <a:pt x="9" y="0"/>
                    <a:pt x="6" y="1"/>
                    <a:pt x="4" y="2"/>
                  </a:cubicBezTo>
                  <a:cubicBezTo>
                    <a:pt x="2" y="3"/>
                    <a:pt x="0" y="4"/>
                    <a:pt x="0" y="5"/>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43" name="Freeform 1100"/>
            <p:cNvSpPr>
              <a:spLocks noChangeAspect="1"/>
            </p:cNvSpPr>
            <p:nvPr/>
          </p:nvSpPr>
          <p:spPr bwMode="auto">
            <a:xfrm>
              <a:off x="2248186" y="1699995"/>
              <a:ext cx="104766" cy="76999"/>
            </a:xfrm>
            <a:custGeom>
              <a:avLst/>
              <a:gdLst>
                <a:gd name="T0" fmla="*/ 22 w 59"/>
                <a:gd name="T1" fmla="*/ 28 h 40"/>
                <a:gd name="T2" fmla="*/ 20 w 59"/>
                <a:gd name="T3" fmla="*/ 31 h 40"/>
                <a:gd name="T4" fmla="*/ 23 w 59"/>
                <a:gd name="T5" fmla="*/ 33 h 40"/>
                <a:gd name="T6" fmla="*/ 20 w 59"/>
                <a:gd name="T7" fmla="*/ 34 h 40"/>
                <a:gd name="T8" fmla="*/ 21 w 59"/>
                <a:gd name="T9" fmla="*/ 39 h 40"/>
                <a:gd name="T10" fmla="*/ 26 w 59"/>
                <a:gd name="T11" fmla="*/ 39 h 40"/>
                <a:gd name="T12" fmla="*/ 30 w 59"/>
                <a:gd name="T13" fmla="*/ 37 h 40"/>
                <a:gd name="T14" fmla="*/ 33 w 59"/>
                <a:gd name="T15" fmla="*/ 39 h 40"/>
                <a:gd name="T16" fmla="*/ 38 w 59"/>
                <a:gd name="T17" fmla="*/ 39 h 40"/>
                <a:gd name="T18" fmla="*/ 46 w 59"/>
                <a:gd name="T19" fmla="*/ 38 h 40"/>
                <a:gd name="T20" fmla="*/ 46 w 59"/>
                <a:gd name="T21" fmla="*/ 35 h 40"/>
                <a:gd name="T22" fmla="*/ 50 w 59"/>
                <a:gd name="T23" fmla="*/ 36 h 40"/>
                <a:gd name="T24" fmla="*/ 48 w 59"/>
                <a:gd name="T25" fmla="*/ 32 h 40"/>
                <a:gd name="T26" fmla="*/ 48 w 59"/>
                <a:gd name="T27" fmla="*/ 28 h 40"/>
                <a:gd name="T28" fmla="*/ 51 w 59"/>
                <a:gd name="T29" fmla="*/ 26 h 40"/>
                <a:gd name="T30" fmla="*/ 55 w 59"/>
                <a:gd name="T31" fmla="*/ 29 h 40"/>
                <a:gd name="T32" fmla="*/ 57 w 59"/>
                <a:gd name="T33" fmla="*/ 24 h 40"/>
                <a:gd name="T34" fmla="*/ 54 w 59"/>
                <a:gd name="T35" fmla="*/ 21 h 40"/>
                <a:gd name="T36" fmla="*/ 57 w 59"/>
                <a:gd name="T37" fmla="*/ 14 h 40"/>
                <a:gd name="T38" fmla="*/ 58 w 59"/>
                <a:gd name="T39" fmla="*/ 9 h 40"/>
                <a:gd name="T40" fmla="*/ 59 w 59"/>
                <a:gd name="T41" fmla="*/ 4 h 40"/>
                <a:gd name="T42" fmla="*/ 54 w 59"/>
                <a:gd name="T43" fmla="*/ 0 h 40"/>
                <a:gd name="T44" fmla="*/ 50 w 59"/>
                <a:gd name="T45" fmla="*/ 1 h 40"/>
                <a:gd name="T46" fmla="*/ 47 w 59"/>
                <a:gd name="T47" fmla="*/ 5 h 40"/>
                <a:gd name="T48" fmla="*/ 39 w 59"/>
                <a:gd name="T49" fmla="*/ 1 h 40"/>
                <a:gd name="T50" fmla="*/ 28 w 59"/>
                <a:gd name="T51" fmla="*/ 2 h 40"/>
                <a:gd name="T52" fmla="*/ 26 w 59"/>
                <a:gd name="T53" fmla="*/ 6 h 40"/>
                <a:gd name="T54" fmla="*/ 30 w 59"/>
                <a:gd name="T55" fmla="*/ 7 h 40"/>
                <a:gd name="T56" fmla="*/ 29 w 59"/>
                <a:gd name="T57" fmla="*/ 10 h 40"/>
                <a:gd name="T58" fmla="*/ 34 w 59"/>
                <a:gd name="T59" fmla="*/ 10 h 40"/>
                <a:gd name="T60" fmla="*/ 32 w 59"/>
                <a:gd name="T61" fmla="*/ 14 h 40"/>
                <a:gd name="T62" fmla="*/ 35 w 59"/>
                <a:gd name="T63" fmla="*/ 18 h 40"/>
                <a:gd name="T64" fmla="*/ 27 w 59"/>
                <a:gd name="T65" fmla="*/ 15 h 40"/>
                <a:gd name="T66" fmla="*/ 22 w 59"/>
                <a:gd name="T67" fmla="*/ 7 h 40"/>
                <a:gd name="T68" fmla="*/ 15 w 59"/>
                <a:gd name="T69" fmla="*/ 5 h 40"/>
                <a:gd name="T70" fmla="*/ 11 w 59"/>
                <a:gd name="T71" fmla="*/ 10 h 40"/>
                <a:gd name="T72" fmla="*/ 16 w 59"/>
                <a:gd name="T73" fmla="*/ 12 h 40"/>
                <a:gd name="T74" fmla="*/ 13 w 59"/>
                <a:gd name="T75" fmla="*/ 15 h 40"/>
                <a:gd name="T76" fmla="*/ 17 w 59"/>
                <a:gd name="T77" fmla="*/ 15 h 40"/>
                <a:gd name="T78" fmla="*/ 18 w 59"/>
                <a:gd name="T79" fmla="*/ 20 h 40"/>
                <a:gd name="T80" fmla="*/ 12 w 59"/>
                <a:gd name="T81" fmla="*/ 19 h 40"/>
                <a:gd name="T82" fmla="*/ 6 w 59"/>
                <a:gd name="T83" fmla="*/ 23 h 40"/>
                <a:gd name="T84" fmla="*/ 1 w 59"/>
                <a:gd name="T85" fmla="*/ 24 h 40"/>
                <a:gd name="T86" fmla="*/ 1 w 59"/>
                <a:gd name="T87" fmla="*/ 28 h 40"/>
                <a:gd name="T88" fmla="*/ 11 w 59"/>
                <a:gd name="T89" fmla="*/ 26 h 40"/>
                <a:gd name="T90" fmla="*/ 15 w 59"/>
                <a:gd name="T91" fmla="*/ 24 h 40"/>
                <a:gd name="T92" fmla="*/ 22 w 59"/>
                <a:gd name="T93" fmla="*/ 24 h 40"/>
                <a:gd name="T94" fmla="*/ 28 w 59"/>
                <a:gd name="T95" fmla="*/ 22 h 40"/>
                <a:gd name="T96" fmla="*/ 36 w 59"/>
                <a:gd name="T97" fmla="*/ 22 h 40"/>
                <a:gd name="T98" fmla="*/ 32 w 59"/>
                <a:gd name="T99" fmla="*/ 24 h 40"/>
                <a:gd name="T100" fmla="*/ 28 w 59"/>
                <a:gd name="T101" fmla="*/ 27 h 40"/>
                <a:gd name="T102" fmla="*/ 22 w 59"/>
                <a:gd name="T103" fmla="*/ 28 h 4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9"/>
                <a:gd name="T157" fmla="*/ 0 h 40"/>
                <a:gd name="T158" fmla="*/ 59 w 59"/>
                <a:gd name="T159" fmla="*/ 40 h 4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9" h="40">
                  <a:moveTo>
                    <a:pt x="22" y="28"/>
                  </a:moveTo>
                  <a:cubicBezTo>
                    <a:pt x="21" y="28"/>
                    <a:pt x="19" y="31"/>
                    <a:pt x="20" y="31"/>
                  </a:cubicBezTo>
                  <a:cubicBezTo>
                    <a:pt x="20" y="33"/>
                    <a:pt x="23" y="32"/>
                    <a:pt x="23" y="33"/>
                  </a:cubicBezTo>
                  <a:cubicBezTo>
                    <a:pt x="23" y="34"/>
                    <a:pt x="21" y="33"/>
                    <a:pt x="20" y="34"/>
                  </a:cubicBezTo>
                  <a:cubicBezTo>
                    <a:pt x="20" y="35"/>
                    <a:pt x="19" y="38"/>
                    <a:pt x="21" y="39"/>
                  </a:cubicBezTo>
                  <a:cubicBezTo>
                    <a:pt x="22" y="40"/>
                    <a:pt x="25" y="40"/>
                    <a:pt x="26" y="39"/>
                  </a:cubicBezTo>
                  <a:cubicBezTo>
                    <a:pt x="28" y="39"/>
                    <a:pt x="28" y="37"/>
                    <a:pt x="30" y="37"/>
                  </a:cubicBezTo>
                  <a:cubicBezTo>
                    <a:pt x="31" y="37"/>
                    <a:pt x="32" y="39"/>
                    <a:pt x="33" y="39"/>
                  </a:cubicBezTo>
                  <a:cubicBezTo>
                    <a:pt x="34" y="39"/>
                    <a:pt x="36" y="39"/>
                    <a:pt x="38" y="39"/>
                  </a:cubicBezTo>
                  <a:cubicBezTo>
                    <a:pt x="40" y="39"/>
                    <a:pt x="43" y="39"/>
                    <a:pt x="46" y="38"/>
                  </a:cubicBezTo>
                  <a:cubicBezTo>
                    <a:pt x="47" y="38"/>
                    <a:pt x="45" y="36"/>
                    <a:pt x="46" y="35"/>
                  </a:cubicBezTo>
                  <a:cubicBezTo>
                    <a:pt x="47" y="35"/>
                    <a:pt x="49" y="37"/>
                    <a:pt x="50" y="36"/>
                  </a:cubicBezTo>
                  <a:cubicBezTo>
                    <a:pt x="51" y="35"/>
                    <a:pt x="48" y="34"/>
                    <a:pt x="48" y="32"/>
                  </a:cubicBezTo>
                  <a:cubicBezTo>
                    <a:pt x="48" y="31"/>
                    <a:pt x="48" y="29"/>
                    <a:pt x="48" y="28"/>
                  </a:cubicBezTo>
                  <a:cubicBezTo>
                    <a:pt x="49" y="27"/>
                    <a:pt x="50" y="25"/>
                    <a:pt x="51" y="26"/>
                  </a:cubicBezTo>
                  <a:cubicBezTo>
                    <a:pt x="53" y="26"/>
                    <a:pt x="54" y="30"/>
                    <a:pt x="55" y="29"/>
                  </a:cubicBezTo>
                  <a:cubicBezTo>
                    <a:pt x="57" y="29"/>
                    <a:pt x="57" y="26"/>
                    <a:pt x="57" y="24"/>
                  </a:cubicBezTo>
                  <a:cubicBezTo>
                    <a:pt x="57" y="22"/>
                    <a:pt x="54" y="22"/>
                    <a:pt x="54" y="21"/>
                  </a:cubicBezTo>
                  <a:cubicBezTo>
                    <a:pt x="54" y="18"/>
                    <a:pt x="56" y="17"/>
                    <a:pt x="57" y="14"/>
                  </a:cubicBezTo>
                  <a:cubicBezTo>
                    <a:pt x="57" y="13"/>
                    <a:pt x="58" y="11"/>
                    <a:pt x="58" y="9"/>
                  </a:cubicBezTo>
                  <a:cubicBezTo>
                    <a:pt x="58" y="7"/>
                    <a:pt x="59" y="5"/>
                    <a:pt x="59" y="4"/>
                  </a:cubicBezTo>
                  <a:cubicBezTo>
                    <a:pt x="58" y="2"/>
                    <a:pt x="56" y="1"/>
                    <a:pt x="54" y="0"/>
                  </a:cubicBezTo>
                  <a:cubicBezTo>
                    <a:pt x="53" y="0"/>
                    <a:pt x="51" y="1"/>
                    <a:pt x="50" y="1"/>
                  </a:cubicBezTo>
                  <a:cubicBezTo>
                    <a:pt x="49" y="2"/>
                    <a:pt x="48" y="5"/>
                    <a:pt x="47" y="5"/>
                  </a:cubicBezTo>
                  <a:cubicBezTo>
                    <a:pt x="44" y="5"/>
                    <a:pt x="42" y="1"/>
                    <a:pt x="39" y="1"/>
                  </a:cubicBezTo>
                  <a:cubicBezTo>
                    <a:pt x="36" y="0"/>
                    <a:pt x="32" y="1"/>
                    <a:pt x="28" y="2"/>
                  </a:cubicBezTo>
                  <a:cubicBezTo>
                    <a:pt x="27" y="3"/>
                    <a:pt x="25" y="4"/>
                    <a:pt x="26" y="6"/>
                  </a:cubicBezTo>
                  <a:cubicBezTo>
                    <a:pt x="26" y="7"/>
                    <a:pt x="29" y="6"/>
                    <a:pt x="30" y="7"/>
                  </a:cubicBezTo>
                  <a:cubicBezTo>
                    <a:pt x="31" y="8"/>
                    <a:pt x="28" y="9"/>
                    <a:pt x="29" y="10"/>
                  </a:cubicBezTo>
                  <a:cubicBezTo>
                    <a:pt x="30" y="11"/>
                    <a:pt x="33" y="9"/>
                    <a:pt x="34" y="10"/>
                  </a:cubicBezTo>
                  <a:cubicBezTo>
                    <a:pt x="35" y="11"/>
                    <a:pt x="32" y="12"/>
                    <a:pt x="32" y="14"/>
                  </a:cubicBezTo>
                  <a:cubicBezTo>
                    <a:pt x="32" y="15"/>
                    <a:pt x="36" y="17"/>
                    <a:pt x="35" y="18"/>
                  </a:cubicBezTo>
                  <a:cubicBezTo>
                    <a:pt x="32" y="18"/>
                    <a:pt x="29" y="17"/>
                    <a:pt x="27" y="15"/>
                  </a:cubicBezTo>
                  <a:cubicBezTo>
                    <a:pt x="25" y="13"/>
                    <a:pt x="25" y="9"/>
                    <a:pt x="22" y="7"/>
                  </a:cubicBezTo>
                  <a:cubicBezTo>
                    <a:pt x="20" y="6"/>
                    <a:pt x="18" y="5"/>
                    <a:pt x="15" y="5"/>
                  </a:cubicBezTo>
                  <a:cubicBezTo>
                    <a:pt x="13" y="6"/>
                    <a:pt x="10" y="8"/>
                    <a:pt x="11" y="10"/>
                  </a:cubicBezTo>
                  <a:cubicBezTo>
                    <a:pt x="11" y="12"/>
                    <a:pt x="15" y="10"/>
                    <a:pt x="16" y="12"/>
                  </a:cubicBezTo>
                  <a:cubicBezTo>
                    <a:pt x="16" y="13"/>
                    <a:pt x="12" y="14"/>
                    <a:pt x="13" y="15"/>
                  </a:cubicBezTo>
                  <a:cubicBezTo>
                    <a:pt x="14" y="17"/>
                    <a:pt x="16" y="14"/>
                    <a:pt x="17" y="15"/>
                  </a:cubicBezTo>
                  <a:cubicBezTo>
                    <a:pt x="19" y="16"/>
                    <a:pt x="19" y="19"/>
                    <a:pt x="18" y="20"/>
                  </a:cubicBezTo>
                  <a:cubicBezTo>
                    <a:pt x="16" y="21"/>
                    <a:pt x="14" y="18"/>
                    <a:pt x="12" y="19"/>
                  </a:cubicBezTo>
                  <a:cubicBezTo>
                    <a:pt x="10" y="19"/>
                    <a:pt x="8" y="22"/>
                    <a:pt x="6" y="23"/>
                  </a:cubicBezTo>
                  <a:cubicBezTo>
                    <a:pt x="5" y="24"/>
                    <a:pt x="2" y="23"/>
                    <a:pt x="1" y="24"/>
                  </a:cubicBezTo>
                  <a:cubicBezTo>
                    <a:pt x="0" y="25"/>
                    <a:pt x="0" y="28"/>
                    <a:pt x="1" y="28"/>
                  </a:cubicBezTo>
                  <a:cubicBezTo>
                    <a:pt x="5" y="29"/>
                    <a:pt x="8" y="27"/>
                    <a:pt x="11" y="26"/>
                  </a:cubicBezTo>
                  <a:cubicBezTo>
                    <a:pt x="13" y="25"/>
                    <a:pt x="14" y="24"/>
                    <a:pt x="15" y="24"/>
                  </a:cubicBezTo>
                  <a:cubicBezTo>
                    <a:pt x="17" y="24"/>
                    <a:pt x="20" y="24"/>
                    <a:pt x="22" y="24"/>
                  </a:cubicBezTo>
                  <a:cubicBezTo>
                    <a:pt x="24" y="24"/>
                    <a:pt x="26" y="23"/>
                    <a:pt x="28" y="22"/>
                  </a:cubicBezTo>
                  <a:cubicBezTo>
                    <a:pt x="31" y="22"/>
                    <a:pt x="33" y="21"/>
                    <a:pt x="36" y="22"/>
                  </a:cubicBezTo>
                  <a:cubicBezTo>
                    <a:pt x="37" y="23"/>
                    <a:pt x="33" y="23"/>
                    <a:pt x="32" y="24"/>
                  </a:cubicBezTo>
                  <a:cubicBezTo>
                    <a:pt x="30" y="25"/>
                    <a:pt x="30" y="27"/>
                    <a:pt x="28" y="27"/>
                  </a:cubicBezTo>
                  <a:cubicBezTo>
                    <a:pt x="26" y="28"/>
                    <a:pt x="24" y="28"/>
                    <a:pt x="22" y="28"/>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44" name="Freeform 1101"/>
            <p:cNvSpPr>
              <a:spLocks noChangeAspect="1"/>
            </p:cNvSpPr>
            <p:nvPr/>
          </p:nvSpPr>
          <p:spPr bwMode="auto">
            <a:xfrm>
              <a:off x="2281521" y="1696852"/>
              <a:ext cx="23810" cy="9429"/>
            </a:xfrm>
            <a:custGeom>
              <a:avLst/>
              <a:gdLst>
                <a:gd name="T0" fmla="*/ 0 w 13"/>
                <a:gd name="T1" fmla="*/ 2147483647 h 5"/>
                <a:gd name="T2" fmla="*/ 0 w 13"/>
                <a:gd name="T3" fmla="*/ 2147483647 h 5"/>
                <a:gd name="T4" fmla="*/ 2147483647 w 13"/>
                <a:gd name="T5" fmla="*/ 2147483647 h 5"/>
                <a:gd name="T6" fmla="*/ 2147483647 w 13"/>
                <a:gd name="T7" fmla="*/ 2147483647 h 5"/>
                <a:gd name="T8" fmla="*/ 2147483647 w 13"/>
                <a:gd name="T9" fmla="*/ 2147483647 h 5"/>
                <a:gd name="T10" fmla="*/ 2147483647 w 13"/>
                <a:gd name="T11" fmla="*/ 2147483647 h 5"/>
                <a:gd name="T12" fmla="*/ 2147483647 w 13"/>
                <a:gd name="T13" fmla="*/ 2147483647 h 5"/>
                <a:gd name="T14" fmla="*/ 0 w 13"/>
                <a:gd name="T15" fmla="*/ 2147483647 h 5"/>
                <a:gd name="T16" fmla="*/ 0 60000 65536"/>
                <a:gd name="T17" fmla="*/ 0 60000 65536"/>
                <a:gd name="T18" fmla="*/ 0 60000 65536"/>
                <a:gd name="T19" fmla="*/ 0 60000 65536"/>
                <a:gd name="T20" fmla="*/ 0 60000 65536"/>
                <a:gd name="T21" fmla="*/ 0 60000 65536"/>
                <a:gd name="T22" fmla="*/ 0 60000 65536"/>
                <a:gd name="T23" fmla="*/ 0 60000 65536"/>
                <a:gd name="T24" fmla="*/ 0 w 13"/>
                <a:gd name="T25" fmla="*/ 0 h 5"/>
                <a:gd name="T26" fmla="*/ 13 w 13"/>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 h="5">
                  <a:moveTo>
                    <a:pt x="0" y="4"/>
                  </a:moveTo>
                  <a:cubicBezTo>
                    <a:pt x="0" y="4"/>
                    <a:pt x="0" y="5"/>
                    <a:pt x="0" y="5"/>
                  </a:cubicBezTo>
                  <a:cubicBezTo>
                    <a:pt x="2" y="5"/>
                    <a:pt x="3" y="5"/>
                    <a:pt x="5" y="5"/>
                  </a:cubicBezTo>
                  <a:cubicBezTo>
                    <a:pt x="7" y="4"/>
                    <a:pt x="10" y="3"/>
                    <a:pt x="12" y="1"/>
                  </a:cubicBezTo>
                  <a:cubicBezTo>
                    <a:pt x="13" y="1"/>
                    <a:pt x="11" y="1"/>
                    <a:pt x="10" y="1"/>
                  </a:cubicBezTo>
                  <a:cubicBezTo>
                    <a:pt x="9" y="1"/>
                    <a:pt x="7" y="0"/>
                    <a:pt x="5" y="1"/>
                  </a:cubicBezTo>
                  <a:cubicBezTo>
                    <a:pt x="4" y="1"/>
                    <a:pt x="4" y="3"/>
                    <a:pt x="3" y="3"/>
                  </a:cubicBezTo>
                  <a:cubicBezTo>
                    <a:pt x="2" y="4"/>
                    <a:pt x="1" y="3"/>
                    <a:pt x="0" y="4"/>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45" name="Freeform 1102"/>
            <p:cNvSpPr>
              <a:spLocks noChangeAspect="1"/>
            </p:cNvSpPr>
            <p:nvPr/>
          </p:nvSpPr>
          <p:spPr bwMode="auto">
            <a:xfrm>
              <a:off x="2278347" y="1643424"/>
              <a:ext cx="28572" cy="10999"/>
            </a:xfrm>
            <a:custGeom>
              <a:avLst/>
              <a:gdLst>
                <a:gd name="T0" fmla="*/ 0 w 16"/>
                <a:gd name="T1" fmla="*/ 3 h 6"/>
                <a:gd name="T2" fmla="*/ 5 w 16"/>
                <a:gd name="T3" fmla="*/ 6 h 6"/>
                <a:gd name="T4" fmla="*/ 11 w 16"/>
                <a:gd name="T5" fmla="*/ 3 h 6"/>
                <a:gd name="T6" fmla="*/ 15 w 16"/>
                <a:gd name="T7" fmla="*/ 4 h 6"/>
                <a:gd name="T8" fmla="*/ 10 w 16"/>
                <a:gd name="T9" fmla="*/ 1 h 6"/>
                <a:gd name="T10" fmla="*/ 5 w 16"/>
                <a:gd name="T11" fmla="*/ 1 h 6"/>
                <a:gd name="T12" fmla="*/ 0 w 16"/>
                <a:gd name="T13" fmla="*/ 3 h 6"/>
                <a:gd name="T14" fmla="*/ 0 60000 65536"/>
                <a:gd name="T15" fmla="*/ 0 60000 65536"/>
                <a:gd name="T16" fmla="*/ 0 60000 65536"/>
                <a:gd name="T17" fmla="*/ 0 60000 65536"/>
                <a:gd name="T18" fmla="*/ 0 60000 65536"/>
                <a:gd name="T19" fmla="*/ 0 60000 65536"/>
                <a:gd name="T20" fmla="*/ 0 60000 65536"/>
                <a:gd name="T21" fmla="*/ 0 w 16"/>
                <a:gd name="T22" fmla="*/ 0 h 6"/>
                <a:gd name="T23" fmla="*/ 16 w 16"/>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
                  <a:moveTo>
                    <a:pt x="0" y="3"/>
                  </a:moveTo>
                  <a:cubicBezTo>
                    <a:pt x="0" y="5"/>
                    <a:pt x="3" y="6"/>
                    <a:pt x="5" y="6"/>
                  </a:cubicBezTo>
                  <a:cubicBezTo>
                    <a:pt x="7" y="6"/>
                    <a:pt x="9" y="4"/>
                    <a:pt x="11" y="3"/>
                  </a:cubicBezTo>
                  <a:cubicBezTo>
                    <a:pt x="13" y="3"/>
                    <a:pt x="16" y="5"/>
                    <a:pt x="15" y="4"/>
                  </a:cubicBezTo>
                  <a:cubicBezTo>
                    <a:pt x="14" y="2"/>
                    <a:pt x="12" y="1"/>
                    <a:pt x="10" y="1"/>
                  </a:cubicBezTo>
                  <a:cubicBezTo>
                    <a:pt x="9" y="0"/>
                    <a:pt x="7" y="0"/>
                    <a:pt x="5" y="1"/>
                  </a:cubicBezTo>
                  <a:cubicBezTo>
                    <a:pt x="3" y="1"/>
                    <a:pt x="0" y="1"/>
                    <a:pt x="0"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46" name="Freeform 1103"/>
            <p:cNvSpPr>
              <a:spLocks noChangeAspect="1"/>
            </p:cNvSpPr>
            <p:nvPr/>
          </p:nvSpPr>
          <p:spPr bwMode="auto">
            <a:xfrm>
              <a:off x="2229138" y="1574282"/>
              <a:ext cx="114290" cy="80142"/>
            </a:xfrm>
            <a:custGeom>
              <a:avLst/>
              <a:gdLst>
                <a:gd name="T0" fmla="*/ 57 w 65"/>
                <a:gd name="T1" fmla="*/ 28 h 42"/>
                <a:gd name="T2" fmla="*/ 64 w 65"/>
                <a:gd name="T3" fmla="*/ 33 h 42"/>
                <a:gd name="T4" fmla="*/ 61 w 65"/>
                <a:gd name="T5" fmla="*/ 38 h 42"/>
                <a:gd name="T6" fmla="*/ 52 w 65"/>
                <a:gd name="T7" fmla="*/ 41 h 42"/>
                <a:gd name="T8" fmla="*/ 47 w 65"/>
                <a:gd name="T9" fmla="*/ 37 h 42"/>
                <a:gd name="T10" fmla="*/ 43 w 65"/>
                <a:gd name="T11" fmla="*/ 30 h 42"/>
                <a:gd name="T12" fmla="*/ 37 w 65"/>
                <a:gd name="T13" fmla="*/ 29 h 42"/>
                <a:gd name="T14" fmla="*/ 28 w 65"/>
                <a:gd name="T15" fmla="*/ 29 h 42"/>
                <a:gd name="T16" fmla="*/ 24 w 65"/>
                <a:gd name="T17" fmla="*/ 26 h 42"/>
                <a:gd name="T18" fmla="*/ 13 w 65"/>
                <a:gd name="T19" fmla="*/ 30 h 42"/>
                <a:gd name="T20" fmla="*/ 5 w 65"/>
                <a:gd name="T21" fmla="*/ 25 h 42"/>
                <a:gd name="T22" fmla="*/ 7 w 65"/>
                <a:gd name="T23" fmla="*/ 21 h 42"/>
                <a:gd name="T24" fmla="*/ 16 w 65"/>
                <a:gd name="T25" fmla="*/ 23 h 42"/>
                <a:gd name="T26" fmla="*/ 22 w 65"/>
                <a:gd name="T27" fmla="*/ 23 h 42"/>
                <a:gd name="T28" fmla="*/ 21 w 65"/>
                <a:gd name="T29" fmla="*/ 19 h 42"/>
                <a:gd name="T30" fmla="*/ 23 w 65"/>
                <a:gd name="T31" fmla="*/ 17 h 42"/>
                <a:gd name="T32" fmla="*/ 15 w 65"/>
                <a:gd name="T33" fmla="*/ 16 h 42"/>
                <a:gd name="T34" fmla="*/ 17 w 65"/>
                <a:gd name="T35" fmla="*/ 13 h 42"/>
                <a:gd name="T36" fmla="*/ 13 w 65"/>
                <a:gd name="T37" fmla="*/ 13 h 42"/>
                <a:gd name="T38" fmla="*/ 8 w 65"/>
                <a:gd name="T39" fmla="*/ 16 h 42"/>
                <a:gd name="T40" fmla="*/ 9 w 65"/>
                <a:gd name="T41" fmla="*/ 11 h 42"/>
                <a:gd name="T42" fmla="*/ 8 w 65"/>
                <a:gd name="T43" fmla="*/ 10 h 42"/>
                <a:gd name="T44" fmla="*/ 4 w 65"/>
                <a:gd name="T45" fmla="*/ 13 h 42"/>
                <a:gd name="T46" fmla="*/ 0 w 65"/>
                <a:gd name="T47" fmla="*/ 7 h 42"/>
                <a:gd name="T48" fmla="*/ 5 w 65"/>
                <a:gd name="T49" fmla="*/ 4 h 42"/>
                <a:gd name="T50" fmla="*/ 5 w 65"/>
                <a:gd name="T51" fmla="*/ 1 h 42"/>
                <a:gd name="T52" fmla="*/ 11 w 65"/>
                <a:gd name="T53" fmla="*/ 4 h 42"/>
                <a:gd name="T54" fmla="*/ 20 w 65"/>
                <a:gd name="T55" fmla="*/ 0 h 42"/>
                <a:gd name="T56" fmla="*/ 29 w 65"/>
                <a:gd name="T57" fmla="*/ 2 h 42"/>
                <a:gd name="T58" fmla="*/ 32 w 65"/>
                <a:gd name="T59" fmla="*/ 9 h 42"/>
                <a:gd name="T60" fmla="*/ 33 w 65"/>
                <a:gd name="T61" fmla="*/ 12 h 42"/>
                <a:gd name="T62" fmla="*/ 40 w 65"/>
                <a:gd name="T63" fmla="*/ 9 h 42"/>
                <a:gd name="T64" fmla="*/ 47 w 65"/>
                <a:gd name="T65" fmla="*/ 14 h 42"/>
                <a:gd name="T66" fmla="*/ 47 w 65"/>
                <a:gd name="T67" fmla="*/ 17 h 42"/>
                <a:gd name="T68" fmla="*/ 55 w 65"/>
                <a:gd name="T69" fmla="*/ 16 h 42"/>
                <a:gd name="T70" fmla="*/ 59 w 65"/>
                <a:gd name="T71" fmla="*/ 22 h 42"/>
                <a:gd name="T72" fmla="*/ 57 w 65"/>
                <a:gd name="T73" fmla="*/ 28 h 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5"/>
                <a:gd name="T112" fmla="*/ 0 h 42"/>
                <a:gd name="T113" fmla="*/ 65 w 65"/>
                <a:gd name="T114" fmla="*/ 42 h 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5" h="42">
                  <a:moveTo>
                    <a:pt x="57" y="28"/>
                  </a:moveTo>
                  <a:cubicBezTo>
                    <a:pt x="59" y="30"/>
                    <a:pt x="63" y="30"/>
                    <a:pt x="64" y="33"/>
                  </a:cubicBezTo>
                  <a:cubicBezTo>
                    <a:pt x="65" y="35"/>
                    <a:pt x="63" y="38"/>
                    <a:pt x="61" y="38"/>
                  </a:cubicBezTo>
                  <a:cubicBezTo>
                    <a:pt x="58" y="38"/>
                    <a:pt x="54" y="39"/>
                    <a:pt x="52" y="41"/>
                  </a:cubicBezTo>
                  <a:cubicBezTo>
                    <a:pt x="50" y="42"/>
                    <a:pt x="48" y="38"/>
                    <a:pt x="47" y="37"/>
                  </a:cubicBezTo>
                  <a:cubicBezTo>
                    <a:pt x="45" y="35"/>
                    <a:pt x="45" y="31"/>
                    <a:pt x="43" y="30"/>
                  </a:cubicBezTo>
                  <a:cubicBezTo>
                    <a:pt x="42" y="28"/>
                    <a:pt x="39" y="29"/>
                    <a:pt x="37" y="29"/>
                  </a:cubicBezTo>
                  <a:cubicBezTo>
                    <a:pt x="34" y="29"/>
                    <a:pt x="31" y="29"/>
                    <a:pt x="28" y="29"/>
                  </a:cubicBezTo>
                  <a:cubicBezTo>
                    <a:pt x="26" y="28"/>
                    <a:pt x="26" y="26"/>
                    <a:pt x="24" y="26"/>
                  </a:cubicBezTo>
                  <a:cubicBezTo>
                    <a:pt x="20" y="27"/>
                    <a:pt x="17" y="30"/>
                    <a:pt x="13" y="30"/>
                  </a:cubicBezTo>
                  <a:cubicBezTo>
                    <a:pt x="10" y="30"/>
                    <a:pt x="7" y="27"/>
                    <a:pt x="5" y="25"/>
                  </a:cubicBezTo>
                  <a:cubicBezTo>
                    <a:pt x="4" y="24"/>
                    <a:pt x="5" y="21"/>
                    <a:pt x="7" y="21"/>
                  </a:cubicBezTo>
                  <a:cubicBezTo>
                    <a:pt x="10" y="21"/>
                    <a:pt x="13" y="23"/>
                    <a:pt x="16" y="23"/>
                  </a:cubicBezTo>
                  <a:cubicBezTo>
                    <a:pt x="18" y="24"/>
                    <a:pt x="20" y="24"/>
                    <a:pt x="22" y="23"/>
                  </a:cubicBezTo>
                  <a:cubicBezTo>
                    <a:pt x="23" y="22"/>
                    <a:pt x="21" y="20"/>
                    <a:pt x="21" y="19"/>
                  </a:cubicBezTo>
                  <a:cubicBezTo>
                    <a:pt x="21" y="18"/>
                    <a:pt x="24" y="17"/>
                    <a:pt x="23" y="17"/>
                  </a:cubicBezTo>
                  <a:cubicBezTo>
                    <a:pt x="20" y="16"/>
                    <a:pt x="17" y="18"/>
                    <a:pt x="15" y="16"/>
                  </a:cubicBezTo>
                  <a:cubicBezTo>
                    <a:pt x="14" y="15"/>
                    <a:pt x="17" y="14"/>
                    <a:pt x="17" y="13"/>
                  </a:cubicBezTo>
                  <a:cubicBezTo>
                    <a:pt x="17" y="12"/>
                    <a:pt x="15" y="12"/>
                    <a:pt x="13" y="13"/>
                  </a:cubicBezTo>
                  <a:cubicBezTo>
                    <a:pt x="11" y="14"/>
                    <a:pt x="10" y="17"/>
                    <a:pt x="8" y="16"/>
                  </a:cubicBezTo>
                  <a:cubicBezTo>
                    <a:pt x="6" y="16"/>
                    <a:pt x="9" y="13"/>
                    <a:pt x="9" y="11"/>
                  </a:cubicBezTo>
                  <a:cubicBezTo>
                    <a:pt x="9" y="10"/>
                    <a:pt x="9" y="9"/>
                    <a:pt x="8" y="10"/>
                  </a:cubicBezTo>
                  <a:cubicBezTo>
                    <a:pt x="6" y="10"/>
                    <a:pt x="5" y="13"/>
                    <a:pt x="4" y="13"/>
                  </a:cubicBezTo>
                  <a:cubicBezTo>
                    <a:pt x="2" y="12"/>
                    <a:pt x="0" y="9"/>
                    <a:pt x="0" y="7"/>
                  </a:cubicBezTo>
                  <a:cubicBezTo>
                    <a:pt x="1" y="5"/>
                    <a:pt x="4" y="6"/>
                    <a:pt x="5" y="4"/>
                  </a:cubicBezTo>
                  <a:cubicBezTo>
                    <a:pt x="6" y="3"/>
                    <a:pt x="4" y="1"/>
                    <a:pt x="5" y="1"/>
                  </a:cubicBezTo>
                  <a:cubicBezTo>
                    <a:pt x="7" y="1"/>
                    <a:pt x="8" y="4"/>
                    <a:pt x="11" y="4"/>
                  </a:cubicBezTo>
                  <a:cubicBezTo>
                    <a:pt x="14" y="4"/>
                    <a:pt x="17" y="0"/>
                    <a:pt x="20" y="0"/>
                  </a:cubicBezTo>
                  <a:cubicBezTo>
                    <a:pt x="23" y="0"/>
                    <a:pt x="26" y="0"/>
                    <a:pt x="29" y="2"/>
                  </a:cubicBezTo>
                  <a:cubicBezTo>
                    <a:pt x="31" y="4"/>
                    <a:pt x="31" y="6"/>
                    <a:pt x="32" y="9"/>
                  </a:cubicBezTo>
                  <a:cubicBezTo>
                    <a:pt x="33" y="10"/>
                    <a:pt x="32" y="12"/>
                    <a:pt x="33" y="12"/>
                  </a:cubicBezTo>
                  <a:cubicBezTo>
                    <a:pt x="35" y="12"/>
                    <a:pt x="38" y="9"/>
                    <a:pt x="40" y="9"/>
                  </a:cubicBezTo>
                  <a:cubicBezTo>
                    <a:pt x="43" y="9"/>
                    <a:pt x="45" y="12"/>
                    <a:pt x="47" y="14"/>
                  </a:cubicBezTo>
                  <a:cubicBezTo>
                    <a:pt x="48" y="15"/>
                    <a:pt x="47" y="16"/>
                    <a:pt x="47" y="17"/>
                  </a:cubicBezTo>
                  <a:cubicBezTo>
                    <a:pt x="50" y="17"/>
                    <a:pt x="53" y="15"/>
                    <a:pt x="55" y="16"/>
                  </a:cubicBezTo>
                  <a:cubicBezTo>
                    <a:pt x="57" y="17"/>
                    <a:pt x="58" y="20"/>
                    <a:pt x="59" y="22"/>
                  </a:cubicBezTo>
                  <a:cubicBezTo>
                    <a:pt x="59" y="24"/>
                    <a:pt x="56" y="26"/>
                    <a:pt x="57" y="28"/>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47" name="Freeform 1104"/>
            <p:cNvSpPr>
              <a:spLocks noChangeAspect="1"/>
            </p:cNvSpPr>
            <p:nvPr/>
          </p:nvSpPr>
          <p:spPr bwMode="auto">
            <a:xfrm>
              <a:off x="2354540" y="1539710"/>
              <a:ext cx="26985" cy="25143"/>
            </a:xfrm>
            <a:custGeom>
              <a:avLst/>
              <a:gdLst>
                <a:gd name="T0" fmla="*/ 5 w 15"/>
                <a:gd name="T1" fmla="*/ 1 h 13"/>
                <a:gd name="T2" fmla="*/ 1 w 15"/>
                <a:gd name="T3" fmla="*/ 8 h 13"/>
                <a:gd name="T4" fmla="*/ 7 w 15"/>
                <a:gd name="T5" fmla="*/ 10 h 13"/>
                <a:gd name="T6" fmla="*/ 10 w 15"/>
                <a:gd name="T7" fmla="*/ 13 h 13"/>
                <a:gd name="T8" fmla="*/ 13 w 15"/>
                <a:gd name="T9" fmla="*/ 10 h 13"/>
                <a:gd name="T10" fmla="*/ 13 w 15"/>
                <a:gd name="T11" fmla="*/ 3 h 13"/>
                <a:gd name="T12" fmla="*/ 8 w 15"/>
                <a:gd name="T13" fmla="*/ 3 h 13"/>
                <a:gd name="T14" fmla="*/ 5 w 15"/>
                <a:gd name="T15" fmla="*/ 1 h 13"/>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3"/>
                <a:gd name="T26" fmla="*/ 15 w 15"/>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3">
                  <a:moveTo>
                    <a:pt x="5" y="1"/>
                  </a:moveTo>
                  <a:cubicBezTo>
                    <a:pt x="2" y="2"/>
                    <a:pt x="0" y="5"/>
                    <a:pt x="1" y="8"/>
                  </a:cubicBezTo>
                  <a:cubicBezTo>
                    <a:pt x="1" y="10"/>
                    <a:pt x="5" y="9"/>
                    <a:pt x="7" y="10"/>
                  </a:cubicBezTo>
                  <a:cubicBezTo>
                    <a:pt x="8" y="11"/>
                    <a:pt x="9" y="13"/>
                    <a:pt x="10" y="13"/>
                  </a:cubicBezTo>
                  <a:cubicBezTo>
                    <a:pt x="12" y="13"/>
                    <a:pt x="13" y="11"/>
                    <a:pt x="13" y="10"/>
                  </a:cubicBezTo>
                  <a:cubicBezTo>
                    <a:pt x="14" y="8"/>
                    <a:pt x="15" y="5"/>
                    <a:pt x="13" y="3"/>
                  </a:cubicBezTo>
                  <a:cubicBezTo>
                    <a:pt x="12" y="2"/>
                    <a:pt x="10" y="4"/>
                    <a:pt x="8" y="3"/>
                  </a:cubicBezTo>
                  <a:cubicBezTo>
                    <a:pt x="7" y="3"/>
                    <a:pt x="6" y="0"/>
                    <a:pt x="5"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48" name="Freeform 1105"/>
            <p:cNvSpPr>
              <a:spLocks noChangeAspect="1"/>
            </p:cNvSpPr>
            <p:nvPr/>
          </p:nvSpPr>
          <p:spPr bwMode="auto">
            <a:xfrm>
              <a:off x="2362476" y="1597852"/>
              <a:ext cx="61907" cy="56571"/>
            </a:xfrm>
            <a:custGeom>
              <a:avLst/>
              <a:gdLst>
                <a:gd name="T0" fmla="*/ 5 w 35"/>
                <a:gd name="T1" fmla="*/ 0 h 29"/>
                <a:gd name="T2" fmla="*/ 18 w 35"/>
                <a:gd name="T3" fmla="*/ 4 h 29"/>
                <a:gd name="T4" fmla="*/ 23 w 35"/>
                <a:gd name="T5" fmla="*/ 7 h 29"/>
                <a:gd name="T6" fmla="*/ 28 w 35"/>
                <a:gd name="T7" fmla="*/ 9 h 29"/>
                <a:gd name="T8" fmla="*/ 34 w 35"/>
                <a:gd name="T9" fmla="*/ 13 h 29"/>
                <a:gd name="T10" fmla="*/ 30 w 35"/>
                <a:gd name="T11" fmla="*/ 17 h 29"/>
                <a:gd name="T12" fmla="*/ 31 w 35"/>
                <a:gd name="T13" fmla="*/ 23 h 29"/>
                <a:gd name="T14" fmla="*/ 20 w 35"/>
                <a:gd name="T15" fmla="*/ 27 h 29"/>
                <a:gd name="T16" fmla="*/ 15 w 35"/>
                <a:gd name="T17" fmla="*/ 25 h 29"/>
                <a:gd name="T18" fmla="*/ 8 w 35"/>
                <a:gd name="T19" fmla="*/ 29 h 29"/>
                <a:gd name="T20" fmla="*/ 7 w 35"/>
                <a:gd name="T21" fmla="*/ 24 h 29"/>
                <a:gd name="T22" fmla="*/ 3 w 35"/>
                <a:gd name="T23" fmla="*/ 20 h 29"/>
                <a:gd name="T24" fmla="*/ 0 w 35"/>
                <a:gd name="T25" fmla="*/ 10 h 29"/>
                <a:gd name="T26" fmla="*/ 2 w 35"/>
                <a:gd name="T27" fmla="*/ 2 h 29"/>
                <a:gd name="T28" fmla="*/ 5 w 35"/>
                <a:gd name="T29" fmla="*/ 0 h 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
                <a:gd name="T46" fmla="*/ 0 h 29"/>
                <a:gd name="T47" fmla="*/ 35 w 35"/>
                <a:gd name="T48" fmla="*/ 29 h 2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 h="29">
                  <a:moveTo>
                    <a:pt x="5" y="0"/>
                  </a:moveTo>
                  <a:cubicBezTo>
                    <a:pt x="10" y="0"/>
                    <a:pt x="14" y="2"/>
                    <a:pt x="18" y="4"/>
                  </a:cubicBezTo>
                  <a:cubicBezTo>
                    <a:pt x="20" y="5"/>
                    <a:pt x="21" y="6"/>
                    <a:pt x="23" y="7"/>
                  </a:cubicBezTo>
                  <a:cubicBezTo>
                    <a:pt x="25" y="8"/>
                    <a:pt x="26" y="9"/>
                    <a:pt x="28" y="9"/>
                  </a:cubicBezTo>
                  <a:cubicBezTo>
                    <a:pt x="30" y="10"/>
                    <a:pt x="33" y="10"/>
                    <a:pt x="34" y="13"/>
                  </a:cubicBezTo>
                  <a:cubicBezTo>
                    <a:pt x="35" y="14"/>
                    <a:pt x="31" y="15"/>
                    <a:pt x="30" y="17"/>
                  </a:cubicBezTo>
                  <a:cubicBezTo>
                    <a:pt x="30" y="19"/>
                    <a:pt x="32" y="22"/>
                    <a:pt x="31" y="23"/>
                  </a:cubicBezTo>
                  <a:cubicBezTo>
                    <a:pt x="28" y="26"/>
                    <a:pt x="24" y="26"/>
                    <a:pt x="20" y="27"/>
                  </a:cubicBezTo>
                  <a:cubicBezTo>
                    <a:pt x="18" y="27"/>
                    <a:pt x="16" y="25"/>
                    <a:pt x="15" y="25"/>
                  </a:cubicBezTo>
                  <a:cubicBezTo>
                    <a:pt x="12" y="26"/>
                    <a:pt x="11" y="29"/>
                    <a:pt x="8" y="29"/>
                  </a:cubicBezTo>
                  <a:cubicBezTo>
                    <a:pt x="7" y="29"/>
                    <a:pt x="8" y="26"/>
                    <a:pt x="7" y="24"/>
                  </a:cubicBezTo>
                  <a:cubicBezTo>
                    <a:pt x="6" y="23"/>
                    <a:pt x="4" y="22"/>
                    <a:pt x="3" y="20"/>
                  </a:cubicBezTo>
                  <a:cubicBezTo>
                    <a:pt x="1" y="17"/>
                    <a:pt x="0" y="14"/>
                    <a:pt x="0" y="10"/>
                  </a:cubicBezTo>
                  <a:cubicBezTo>
                    <a:pt x="0" y="8"/>
                    <a:pt x="1" y="5"/>
                    <a:pt x="2" y="2"/>
                  </a:cubicBezTo>
                  <a:cubicBezTo>
                    <a:pt x="2" y="1"/>
                    <a:pt x="4" y="0"/>
                    <a:pt x="5"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49" name="Freeform 1106"/>
            <p:cNvSpPr>
              <a:spLocks noChangeAspect="1"/>
            </p:cNvSpPr>
            <p:nvPr/>
          </p:nvSpPr>
          <p:spPr bwMode="auto">
            <a:xfrm>
              <a:off x="2387874" y="1655995"/>
              <a:ext cx="61907" cy="17285"/>
            </a:xfrm>
            <a:custGeom>
              <a:avLst/>
              <a:gdLst>
                <a:gd name="T0" fmla="*/ 9 w 35"/>
                <a:gd name="T1" fmla="*/ 0 h 9"/>
                <a:gd name="T2" fmla="*/ 1 w 35"/>
                <a:gd name="T3" fmla="*/ 2 h 9"/>
                <a:gd name="T4" fmla="*/ 2 w 35"/>
                <a:gd name="T5" fmla="*/ 7 h 9"/>
                <a:gd name="T6" fmla="*/ 18 w 35"/>
                <a:gd name="T7" fmla="*/ 7 h 9"/>
                <a:gd name="T8" fmla="*/ 29 w 35"/>
                <a:gd name="T9" fmla="*/ 8 h 9"/>
                <a:gd name="T10" fmla="*/ 32 w 35"/>
                <a:gd name="T11" fmla="*/ 4 h 9"/>
                <a:gd name="T12" fmla="*/ 34 w 35"/>
                <a:gd name="T13" fmla="*/ 2 h 9"/>
                <a:gd name="T14" fmla="*/ 30 w 35"/>
                <a:gd name="T15" fmla="*/ 0 h 9"/>
                <a:gd name="T16" fmla="*/ 25 w 35"/>
                <a:gd name="T17" fmla="*/ 1 h 9"/>
                <a:gd name="T18" fmla="*/ 13 w 35"/>
                <a:gd name="T19" fmla="*/ 0 h 9"/>
                <a:gd name="T20" fmla="*/ 9 w 35"/>
                <a:gd name="T21" fmla="*/ 0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9"/>
                <a:gd name="T35" fmla="*/ 35 w 35"/>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9">
                  <a:moveTo>
                    <a:pt x="9" y="0"/>
                  </a:moveTo>
                  <a:cubicBezTo>
                    <a:pt x="6" y="0"/>
                    <a:pt x="3" y="0"/>
                    <a:pt x="1" y="2"/>
                  </a:cubicBezTo>
                  <a:cubicBezTo>
                    <a:pt x="0" y="3"/>
                    <a:pt x="0" y="6"/>
                    <a:pt x="2" y="7"/>
                  </a:cubicBezTo>
                  <a:cubicBezTo>
                    <a:pt x="7" y="8"/>
                    <a:pt x="13" y="7"/>
                    <a:pt x="18" y="7"/>
                  </a:cubicBezTo>
                  <a:cubicBezTo>
                    <a:pt x="22" y="7"/>
                    <a:pt x="25" y="9"/>
                    <a:pt x="29" y="8"/>
                  </a:cubicBezTo>
                  <a:cubicBezTo>
                    <a:pt x="30" y="7"/>
                    <a:pt x="31" y="5"/>
                    <a:pt x="32" y="4"/>
                  </a:cubicBezTo>
                  <a:cubicBezTo>
                    <a:pt x="33" y="3"/>
                    <a:pt x="35" y="3"/>
                    <a:pt x="34" y="2"/>
                  </a:cubicBezTo>
                  <a:cubicBezTo>
                    <a:pt x="34" y="0"/>
                    <a:pt x="32" y="0"/>
                    <a:pt x="30" y="0"/>
                  </a:cubicBezTo>
                  <a:cubicBezTo>
                    <a:pt x="28" y="0"/>
                    <a:pt x="27" y="1"/>
                    <a:pt x="25" y="1"/>
                  </a:cubicBezTo>
                  <a:cubicBezTo>
                    <a:pt x="21" y="1"/>
                    <a:pt x="17" y="0"/>
                    <a:pt x="13" y="0"/>
                  </a:cubicBezTo>
                  <a:cubicBezTo>
                    <a:pt x="11" y="0"/>
                    <a:pt x="10" y="0"/>
                    <a:pt x="9"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50" name="Freeform 1107"/>
            <p:cNvSpPr>
              <a:spLocks noChangeAspect="1"/>
            </p:cNvSpPr>
            <p:nvPr/>
          </p:nvSpPr>
          <p:spPr bwMode="auto">
            <a:xfrm>
              <a:off x="2486290" y="1660709"/>
              <a:ext cx="20636" cy="17286"/>
            </a:xfrm>
            <a:custGeom>
              <a:avLst/>
              <a:gdLst>
                <a:gd name="T0" fmla="*/ 3 w 12"/>
                <a:gd name="T1" fmla="*/ 1 h 9"/>
                <a:gd name="T2" fmla="*/ 0 w 12"/>
                <a:gd name="T3" fmla="*/ 4 h 9"/>
                <a:gd name="T4" fmla="*/ 4 w 12"/>
                <a:gd name="T5" fmla="*/ 8 h 9"/>
                <a:gd name="T6" fmla="*/ 9 w 12"/>
                <a:gd name="T7" fmla="*/ 8 h 9"/>
                <a:gd name="T8" fmla="*/ 11 w 12"/>
                <a:gd name="T9" fmla="*/ 3 h 9"/>
                <a:gd name="T10" fmla="*/ 6 w 12"/>
                <a:gd name="T11" fmla="*/ 2 h 9"/>
                <a:gd name="T12" fmla="*/ 3 w 12"/>
                <a:gd name="T13" fmla="*/ 1 h 9"/>
                <a:gd name="T14" fmla="*/ 0 60000 65536"/>
                <a:gd name="T15" fmla="*/ 0 60000 65536"/>
                <a:gd name="T16" fmla="*/ 0 60000 65536"/>
                <a:gd name="T17" fmla="*/ 0 60000 65536"/>
                <a:gd name="T18" fmla="*/ 0 60000 65536"/>
                <a:gd name="T19" fmla="*/ 0 60000 65536"/>
                <a:gd name="T20" fmla="*/ 0 60000 65536"/>
                <a:gd name="T21" fmla="*/ 0 w 12"/>
                <a:gd name="T22" fmla="*/ 0 h 9"/>
                <a:gd name="T23" fmla="*/ 12 w 12"/>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9">
                  <a:moveTo>
                    <a:pt x="3" y="1"/>
                  </a:moveTo>
                  <a:cubicBezTo>
                    <a:pt x="2" y="1"/>
                    <a:pt x="0" y="3"/>
                    <a:pt x="0" y="4"/>
                  </a:cubicBezTo>
                  <a:cubicBezTo>
                    <a:pt x="0" y="6"/>
                    <a:pt x="2" y="8"/>
                    <a:pt x="4" y="8"/>
                  </a:cubicBezTo>
                  <a:cubicBezTo>
                    <a:pt x="5" y="9"/>
                    <a:pt x="8" y="9"/>
                    <a:pt x="9" y="8"/>
                  </a:cubicBezTo>
                  <a:cubicBezTo>
                    <a:pt x="11" y="7"/>
                    <a:pt x="12" y="5"/>
                    <a:pt x="11" y="3"/>
                  </a:cubicBezTo>
                  <a:cubicBezTo>
                    <a:pt x="10" y="2"/>
                    <a:pt x="8" y="2"/>
                    <a:pt x="6" y="2"/>
                  </a:cubicBezTo>
                  <a:cubicBezTo>
                    <a:pt x="5" y="1"/>
                    <a:pt x="4" y="0"/>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51" name="Freeform 1108"/>
            <p:cNvSpPr>
              <a:spLocks noChangeAspect="1"/>
            </p:cNvSpPr>
            <p:nvPr/>
          </p:nvSpPr>
          <p:spPr bwMode="auto">
            <a:xfrm>
              <a:off x="2367239" y="1684281"/>
              <a:ext cx="309534" cy="120999"/>
            </a:xfrm>
            <a:custGeom>
              <a:avLst/>
              <a:gdLst>
                <a:gd name="T0" fmla="*/ 171 w 177"/>
                <a:gd name="T1" fmla="*/ 35 h 63"/>
                <a:gd name="T2" fmla="*/ 175 w 177"/>
                <a:gd name="T3" fmla="*/ 42 h 63"/>
                <a:gd name="T4" fmla="*/ 169 w 177"/>
                <a:gd name="T5" fmla="*/ 49 h 63"/>
                <a:gd name="T6" fmla="*/ 175 w 177"/>
                <a:gd name="T7" fmla="*/ 51 h 63"/>
                <a:gd name="T8" fmla="*/ 167 w 177"/>
                <a:gd name="T9" fmla="*/ 51 h 63"/>
                <a:gd name="T10" fmla="*/ 168 w 177"/>
                <a:gd name="T11" fmla="*/ 58 h 63"/>
                <a:gd name="T12" fmla="*/ 156 w 177"/>
                <a:gd name="T13" fmla="*/ 57 h 63"/>
                <a:gd name="T14" fmla="*/ 140 w 177"/>
                <a:gd name="T15" fmla="*/ 60 h 63"/>
                <a:gd name="T16" fmla="*/ 132 w 177"/>
                <a:gd name="T17" fmla="*/ 59 h 63"/>
                <a:gd name="T18" fmla="*/ 117 w 177"/>
                <a:gd name="T19" fmla="*/ 59 h 63"/>
                <a:gd name="T20" fmla="*/ 113 w 177"/>
                <a:gd name="T21" fmla="*/ 59 h 63"/>
                <a:gd name="T22" fmla="*/ 107 w 177"/>
                <a:gd name="T23" fmla="*/ 61 h 63"/>
                <a:gd name="T24" fmla="*/ 101 w 177"/>
                <a:gd name="T25" fmla="*/ 60 h 63"/>
                <a:gd name="T26" fmla="*/ 96 w 177"/>
                <a:gd name="T27" fmla="*/ 61 h 63"/>
                <a:gd name="T28" fmla="*/ 78 w 177"/>
                <a:gd name="T29" fmla="*/ 52 h 63"/>
                <a:gd name="T30" fmla="*/ 72 w 177"/>
                <a:gd name="T31" fmla="*/ 54 h 63"/>
                <a:gd name="T32" fmla="*/ 60 w 177"/>
                <a:gd name="T33" fmla="*/ 58 h 63"/>
                <a:gd name="T34" fmla="*/ 50 w 177"/>
                <a:gd name="T35" fmla="*/ 57 h 63"/>
                <a:gd name="T36" fmla="*/ 42 w 177"/>
                <a:gd name="T37" fmla="*/ 46 h 63"/>
                <a:gd name="T38" fmla="*/ 42 w 177"/>
                <a:gd name="T39" fmla="*/ 43 h 63"/>
                <a:gd name="T40" fmla="*/ 47 w 177"/>
                <a:gd name="T41" fmla="*/ 34 h 63"/>
                <a:gd name="T42" fmla="*/ 42 w 177"/>
                <a:gd name="T43" fmla="*/ 24 h 63"/>
                <a:gd name="T44" fmla="*/ 35 w 177"/>
                <a:gd name="T45" fmla="*/ 20 h 63"/>
                <a:gd name="T46" fmla="*/ 17 w 177"/>
                <a:gd name="T47" fmla="*/ 20 h 63"/>
                <a:gd name="T48" fmla="*/ 18 w 177"/>
                <a:gd name="T49" fmla="*/ 16 h 63"/>
                <a:gd name="T50" fmla="*/ 7 w 177"/>
                <a:gd name="T51" fmla="*/ 13 h 63"/>
                <a:gd name="T52" fmla="*/ 3 w 177"/>
                <a:gd name="T53" fmla="*/ 11 h 63"/>
                <a:gd name="T54" fmla="*/ 5 w 177"/>
                <a:gd name="T55" fmla="*/ 7 h 63"/>
                <a:gd name="T56" fmla="*/ 8 w 177"/>
                <a:gd name="T57" fmla="*/ 1 h 63"/>
                <a:gd name="T58" fmla="*/ 24 w 177"/>
                <a:gd name="T59" fmla="*/ 1 h 63"/>
                <a:gd name="T60" fmla="*/ 36 w 177"/>
                <a:gd name="T61" fmla="*/ 3 h 63"/>
                <a:gd name="T62" fmla="*/ 40 w 177"/>
                <a:gd name="T63" fmla="*/ 9 h 63"/>
                <a:gd name="T64" fmla="*/ 43 w 177"/>
                <a:gd name="T65" fmla="*/ 10 h 63"/>
                <a:gd name="T66" fmla="*/ 60 w 177"/>
                <a:gd name="T67" fmla="*/ 8 h 63"/>
                <a:gd name="T68" fmla="*/ 67 w 177"/>
                <a:gd name="T69" fmla="*/ 15 h 63"/>
                <a:gd name="T70" fmla="*/ 59 w 177"/>
                <a:gd name="T71" fmla="*/ 15 h 63"/>
                <a:gd name="T72" fmla="*/ 76 w 177"/>
                <a:gd name="T73" fmla="*/ 17 h 63"/>
                <a:gd name="T74" fmla="*/ 78 w 177"/>
                <a:gd name="T75" fmla="*/ 22 h 63"/>
                <a:gd name="T76" fmla="*/ 55 w 177"/>
                <a:gd name="T77" fmla="*/ 17 h 63"/>
                <a:gd name="T78" fmla="*/ 64 w 177"/>
                <a:gd name="T79" fmla="*/ 24 h 63"/>
                <a:gd name="T80" fmla="*/ 59 w 177"/>
                <a:gd name="T81" fmla="*/ 29 h 63"/>
                <a:gd name="T82" fmla="*/ 71 w 177"/>
                <a:gd name="T83" fmla="*/ 29 h 63"/>
                <a:gd name="T84" fmla="*/ 73 w 177"/>
                <a:gd name="T85" fmla="*/ 34 h 63"/>
                <a:gd name="T86" fmla="*/ 70 w 177"/>
                <a:gd name="T87" fmla="*/ 37 h 63"/>
                <a:gd name="T88" fmla="*/ 76 w 177"/>
                <a:gd name="T89" fmla="*/ 40 h 63"/>
                <a:gd name="T90" fmla="*/ 79 w 177"/>
                <a:gd name="T91" fmla="*/ 36 h 63"/>
                <a:gd name="T92" fmla="*/ 87 w 177"/>
                <a:gd name="T93" fmla="*/ 38 h 63"/>
                <a:gd name="T94" fmla="*/ 93 w 177"/>
                <a:gd name="T95" fmla="*/ 38 h 63"/>
                <a:gd name="T96" fmla="*/ 104 w 177"/>
                <a:gd name="T97" fmla="*/ 39 h 63"/>
                <a:gd name="T98" fmla="*/ 113 w 177"/>
                <a:gd name="T99" fmla="*/ 41 h 63"/>
                <a:gd name="T100" fmla="*/ 120 w 177"/>
                <a:gd name="T101" fmla="*/ 34 h 63"/>
                <a:gd name="T102" fmla="*/ 135 w 177"/>
                <a:gd name="T103" fmla="*/ 29 h 63"/>
                <a:gd name="T104" fmla="*/ 151 w 177"/>
                <a:gd name="T105" fmla="*/ 28 h 63"/>
                <a:gd name="T106" fmla="*/ 164 w 177"/>
                <a:gd name="T107" fmla="*/ 31 h 6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7"/>
                <a:gd name="T163" fmla="*/ 0 h 63"/>
                <a:gd name="T164" fmla="*/ 177 w 177"/>
                <a:gd name="T165" fmla="*/ 63 h 6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7" h="63">
                  <a:moveTo>
                    <a:pt x="173" y="33"/>
                  </a:moveTo>
                  <a:cubicBezTo>
                    <a:pt x="174" y="33"/>
                    <a:pt x="170" y="35"/>
                    <a:pt x="171" y="35"/>
                  </a:cubicBezTo>
                  <a:cubicBezTo>
                    <a:pt x="173" y="36"/>
                    <a:pt x="176" y="34"/>
                    <a:pt x="176" y="35"/>
                  </a:cubicBezTo>
                  <a:cubicBezTo>
                    <a:pt x="177" y="37"/>
                    <a:pt x="176" y="40"/>
                    <a:pt x="175" y="42"/>
                  </a:cubicBezTo>
                  <a:cubicBezTo>
                    <a:pt x="173" y="44"/>
                    <a:pt x="169" y="44"/>
                    <a:pt x="168" y="46"/>
                  </a:cubicBezTo>
                  <a:cubicBezTo>
                    <a:pt x="167" y="47"/>
                    <a:pt x="168" y="49"/>
                    <a:pt x="169" y="49"/>
                  </a:cubicBezTo>
                  <a:cubicBezTo>
                    <a:pt x="171" y="49"/>
                    <a:pt x="173" y="45"/>
                    <a:pt x="174" y="46"/>
                  </a:cubicBezTo>
                  <a:cubicBezTo>
                    <a:pt x="176" y="46"/>
                    <a:pt x="176" y="49"/>
                    <a:pt x="175" y="51"/>
                  </a:cubicBezTo>
                  <a:cubicBezTo>
                    <a:pt x="174" y="52"/>
                    <a:pt x="172" y="54"/>
                    <a:pt x="171" y="54"/>
                  </a:cubicBezTo>
                  <a:cubicBezTo>
                    <a:pt x="169" y="54"/>
                    <a:pt x="169" y="50"/>
                    <a:pt x="167" y="51"/>
                  </a:cubicBezTo>
                  <a:cubicBezTo>
                    <a:pt x="166" y="51"/>
                    <a:pt x="167" y="53"/>
                    <a:pt x="167" y="54"/>
                  </a:cubicBezTo>
                  <a:cubicBezTo>
                    <a:pt x="168" y="55"/>
                    <a:pt x="169" y="57"/>
                    <a:pt x="168" y="58"/>
                  </a:cubicBezTo>
                  <a:cubicBezTo>
                    <a:pt x="167" y="59"/>
                    <a:pt x="164" y="58"/>
                    <a:pt x="162" y="58"/>
                  </a:cubicBezTo>
                  <a:cubicBezTo>
                    <a:pt x="160" y="58"/>
                    <a:pt x="158" y="57"/>
                    <a:pt x="156" y="57"/>
                  </a:cubicBezTo>
                  <a:cubicBezTo>
                    <a:pt x="154" y="57"/>
                    <a:pt x="152" y="59"/>
                    <a:pt x="150" y="60"/>
                  </a:cubicBezTo>
                  <a:cubicBezTo>
                    <a:pt x="147" y="60"/>
                    <a:pt x="143" y="61"/>
                    <a:pt x="140" y="60"/>
                  </a:cubicBezTo>
                  <a:cubicBezTo>
                    <a:pt x="137" y="58"/>
                    <a:pt x="138" y="52"/>
                    <a:pt x="135" y="52"/>
                  </a:cubicBezTo>
                  <a:cubicBezTo>
                    <a:pt x="133" y="52"/>
                    <a:pt x="135" y="58"/>
                    <a:pt x="132" y="59"/>
                  </a:cubicBezTo>
                  <a:cubicBezTo>
                    <a:pt x="130" y="61"/>
                    <a:pt x="126" y="59"/>
                    <a:pt x="123" y="59"/>
                  </a:cubicBezTo>
                  <a:cubicBezTo>
                    <a:pt x="121" y="59"/>
                    <a:pt x="119" y="60"/>
                    <a:pt x="117" y="59"/>
                  </a:cubicBezTo>
                  <a:cubicBezTo>
                    <a:pt x="116" y="59"/>
                    <a:pt x="116" y="56"/>
                    <a:pt x="115" y="56"/>
                  </a:cubicBezTo>
                  <a:cubicBezTo>
                    <a:pt x="114" y="56"/>
                    <a:pt x="114" y="59"/>
                    <a:pt x="113" y="59"/>
                  </a:cubicBezTo>
                  <a:cubicBezTo>
                    <a:pt x="111" y="59"/>
                    <a:pt x="111" y="55"/>
                    <a:pt x="110" y="56"/>
                  </a:cubicBezTo>
                  <a:cubicBezTo>
                    <a:pt x="108" y="57"/>
                    <a:pt x="109" y="61"/>
                    <a:pt x="107" y="61"/>
                  </a:cubicBezTo>
                  <a:cubicBezTo>
                    <a:pt x="105" y="61"/>
                    <a:pt x="105" y="58"/>
                    <a:pt x="103" y="58"/>
                  </a:cubicBezTo>
                  <a:cubicBezTo>
                    <a:pt x="102" y="57"/>
                    <a:pt x="102" y="60"/>
                    <a:pt x="101" y="60"/>
                  </a:cubicBezTo>
                  <a:cubicBezTo>
                    <a:pt x="99" y="60"/>
                    <a:pt x="98" y="57"/>
                    <a:pt x="96" y="58"/>
                  </a:cubicBezTo>
                  <a:cubicBezTo>
                    <a:pt x="95" y="58"/>
                    <a:pt x="97" y="61"/>
                    <a:pt x="96" y="61"/>
                  </a:cubicBezTo>
                  <a:cubicBezTo>
                    <a:pt x="90" y="62"/>
                    <a:pt x="83" y="63"/>
                    <a:pt x="78" y="61"/>
                  </a:cubicBezTo>
                  <a:cubicBezTo>
                    <a:pt x="76" y="60"/>
                    <a:pt x="80" y="54"/>
                    <a:pt x="78" y="52"/>
                  </a:cubicBezTo>
                  <a:cubicBezTo>
                    <a:pt x="76" y="51"/>
                    <a:pt x="76" y="56"/>
                    <a:pt x="74" y="56"/>
                  </a:cubicBezTo>
                  <a:cubicBezTo>
                    <a:pt x="73" y="57"/>
                    <a:pt x="73" y="53"/>
                    <a:pt x="72" y="54"/>
                  </a:cubicBezTo>
                  <a:cubicBezTo>
                    <a:pt x="70" y="54"/>
                    <a:pt x="72" y="58"/>
                    <a:pt x="70" y="58"/>
                  </a:cubicBezTo>
                  <a:cubicBezTo>
                    <a:pt x="67" y="59"/>
                    <a:pt x="63" y="59"/>
                    <a:pt x="60" y="58"/>
                  </a:cubicBezTo>
                  <a:cubicBezTo>
                    <a:pt x="57" y="57"/>
                    <a:pt x="56" y="52"/>
                    <a:pt x="53" y="52"/>
                  </a:cubicBezTo>
                  <a:cubicBezTo>
                    <a:pt x="52" y="52"/>
                    <a:pt x="52" y="57"/>
                    <a:pt x="50" y="57"/>
                  </a:cubicBezTo>
                  <a:cubicBezTo>
                    <a:pt x="48" y="57"/>
                    <a:pt x="45" y="55"/>
                    <a:pt x="43" y="53"/>
                  </a:cubicBezTo>
                  <a:cubicBezTo>
                    <a:pt x="42" y="51"/>
                    <a:pt x="42" y="48"/>
                    <a:pt x="42" y="46"/>
                  </a:cubicBezTo>
                  <a:cubicBezTo>
                    <a:pt x="43" y="45"/>
                    <a:pt x="45" y="45"/>
                    <a:pt x="45" y="44"/>
                  </a:cubicBezTo>
                  <a:cubicBezTo>
                    <a:pt x="45" y="43"/>
                    <a:pt x="42" y="44"/>
                    <a:pt x="42" y="43"/>
                  </a:cubicBezTo>
                  <a:cubicBezTo>
                    <a:pt x="41" y="41"/>
                    <a:pt x="42" y="38"/>
                    <a:pt x="43" y="36"/>
                  </a:cubicBezTo>
                  <a:cubicBezTo>
                    <a:pt x="44" y="35"/>
                    <a:pt x="46" y="35"/>
                    <a:pt x="47" y="34"/>
                  </a:cubicBezTo>
                  <a:cubicBezTo>
                    <a:pt x="47" y="32"/>
                    <a:pt x="47" y="30"/>
                    <a:pt x="47" y="29"/>
                  </a:cubicBezTo>
                  <a:cubicBezTo>
                    <a:pt x="46" y="27"/>
                    <a:pt x="44" y="26"/>
                    <a:pt x="42" y="24"/>
                  </a:cubicBezTo>
                  <a:cubicBezTo>
                    <a:pt x="41" y="23"/>
                    <a:pt x="42" y="20"/>
                    <a:pt x="41" y="19"/>
                  </a:cubicBezTo>
                  <a:cubicBezTo>
                    <a:pt x="39" y="18"/>
                    <a:pt x="37" y="20"/>
                    <a:pt x="35" y="20"/>
                  </a:cubicBezTo>
                  <a:cubicBezTo>
                    <a:pt x="30" y="19"/>
                    <a:pt x="25" y="18"/>
                    <a:pt x="20" y="18"/>
                  </a:cubicBezTo>
                  <a:cubicBezTo>
                    <a:pt x="19" y="18"/>
                    <a:pt x="18" y="20"/>
                    <a:pt x="17" y="20"/>
                  </a:cubicBezTo>
                  <a:cubicBezTo>
                    <a:pt x="16" y="20"/>
                    <a:pt x="14" y="19"/>
                    <a:pt x="14" y="18"/>
                  </a:cubicBezTo>
                  <a:cubicBezTo>
                    <a:pt x="15" y="17"/>
                    <a:pt x="19" y="17"/>
                    <a:pt x="18" y="16"/>
                  </a:cubicBezTo>
                  <a:cubicBezTo>
                    <a:pt x="16" y="14"/>
                    <a:pt x="13" y="16"/>
                    <a:pt x="10" y="15"/>
                  </a:cubicBezTo>
                  <a:cubicBezTo>
                    <a:pt x="9" y="15"/>
                    <a:pt x="7" y="15"/>
                    <a:pt x="7" y="13"/>
                  </a:cubicBezTo>
                  <a:cubicBezTo>
                    <a:pt x="6" y="12"/>
                    <a:pt x="10" y="12"/>
                    <a:pt x="9" y="12"/>
                  </a:cubicBezTo>
                  <a:cubicBezTo>
                    <a:pt x="8" y="10"/>
                    <a:pt x="5" y="12"/>
                    <a:pt x="3" y="11"/>
                  </a:cubicBezTo>
                  <a:cubicBezTo>
                    <a:pt x="2" y="10"/>
                    <a:pt x="0" y="9"/>
                    <a:pt x="0" y="8"/>
                  </a:cubicBezTo>
                  <a:cubicBezTo>
                    <a:pt x="1" y="6"/>
                    <a:pt x="5" y="9"/>
                    <a:pt x="5" y="7"/>
                  </a:cubicBezTo>
                  <a:cubicBezTo>
                    <a:pt x="6" y="6"/>
                    <a:pt x="1" y="5"/>
                    <a:pt x="2" y="4"/>
                  </a:cubicBezTo>
                  <a:cubicBezTo>
                    <a:pt x="3" y="2"/>
                    <a:pt x="6" y="2"/>
                    <a:pt x="8" y="1"/>
                  </a:cubicBezTo>
                  <a:cubicBezTo>
                    <a:pt x="10" y="1"/>
                    <a:pt x="13" y="0"/>
                    <a:pt x="15" y="0"/>
                  </a:cubicBezTo>
                  <a:cubicBezTo>
                    <a:pt x="18" y="0"/>
                    <a:pt x="21" y="0"/>
                    <a:pt x="24" y="1"/>
                  </a:cubicBezTo>
                  <a:cubicBezTo>
                    <a:pt x="27" y="2"/>
                    <a:pt x="29" y="4"/>
                    <a:pt x="32" y="4"/>
                  </a:cubicBezTo>
                  <a:cubicBezTo>
                    <a:pt x="33" y="4"/>
                    <a:pt x="34" y="3"/>
                    <a:pt x="36" y="3"/>
                  </a:cubicBezTo>
                  <a:cubicBezTo>
                    <a:pt x="37" y="4"/>
                    <a:pt x="39" y="5"/>
                    <a:pt x="40" y="6"/>
                  </a:cubicBezTo>
                  <a:cubicBezTo>
                    <a:pt x="41" y="7"/>
                    <a:pt x="40" y="8"/>
                    <a:pt x="40" y="9"/>
                  </a:cubicBezTo>
                  <a:cubicBezTo>
                    <a:pt x="39" y="11"/>
                    <a:pt x="35" y="14"/>
                    <a:pt x="37" y="15"/>
                  </a:cubicBezTo>
                  <a:cubicBezTo>
                    <a:pt x="40" y="15"/>
                    <a:pt x="41" y="11"/>
                    <a:pt x="43" y="10"/>
                  </a:cubicBezTo>
                  <a:cubicBezTo>
                    <a:pt x="45" y="9"/>
                    <a:pt x="48" y="11"/>
                    <a:pt x="50" y="11"/>
                  </a:cubicBezTo>
                  <a:cubicBezTo>
                    <a:pt x="53" y="11"/>
                    <a:pt x="56" y="8"/>
                    <a:pt x="60" y="8"/>
                  </a:cubicBezTo>
                  <a:cubicBezTo>
                    <a:pt x="63" y="8"/>
                    <a:pt x="66" y="11"/>
                    <a:pt x="68" y="13"/>
                  </a:cubicBezTo>
                  <a:cubicBezTo>
                    <a:pt x="69" y="14"/>
                    <a:pt x="67" y="15"/>
                    <a:pt x="67" y="15"/>
                  </a:cubicBezTo>
                  <a:cubicBezTo>
                    <a:pt x="64" y="15"/>
                    <a:pt x="62" y="13"/>
                    <a:pt x="59" y="13"/>
                  </a:cubicBezTo>
                  <a:cubicBezTo>
                    <a:pt x="59" y="13"/>
                    <a:pt x="59" y="15"/>
                    <a:pt x="59" y="15"/>
                  </a:cubicBezTo>
                  <a:cubicBezTo>
                    <a:pt x="64" y="17"/>
                    <a:pt x="68" y="17"/>
                    <a:pt x="72" y="17"/>
                  </a:cubicBezTo>
                  <a:cubicBezTo>
                    <a:pt x="74" y="17"/>
                    <a:pt x="75" y="17"/>
                    <a:pt x="76" y="17"/>
                  </a:cubicBezTo>
                  <a:cubicBezTo>
                    <a:pt x="77" y="17"/>
                    <a:pt x="79" y="17"/>
                    <a:pt x="79" y="17"/>
                  </a:cubicBezTo>
                  <a:cubicBezTo>
                    <a:pt x="80" y="19"/>
                    <a:pt x="80" y="21"/>
                    <a:pt x="78" y="22"/>
                  </a:cubicBezTo>
                  <a:cubicBezTo>
                    <a:pt x="75" y="23"/>
                    <a:pt x="71" y="22"/>
                    <a:pt x="67" y="21"/>
                  </a:cubicBezTo>
                  <a:cubicBezTo>
                    <a:pt x="63" y="21"/>
                    <a:pt x="59" y="18"/>
                    <a:pt x="55" y="17"/>
                  </a:cubicBezTo>
                  <a:cubicBezTo>
                    <a:pt x="55" y="17"/>
                    <a:pt x="55" y="19"/>
                    <a:pt x="55" y="20"/>
                  </a:cubicBezTo>
                  <a:cubicBezTo>
                    <a:pt x="58" y="22"/>
                    <a:pt x="63" y="21"/>
                    <a:pt x="64" y="24"/>
                  </a:cubicBezTo>
                  <a:cubicBezTo>
                    <a:pt x="65" y="26"/>
                    <a:pt x="59" y="25"/>
                    <a:pt x="57" y="27"/>
                  </a:cubicBezTo>
                  <a:cubicBezTo>
                    <a:pt x="56" y="27"/>
                    <a:pt x="58" y="29"/>
                    <a:pt x="59" y="29"/>
                  </a:cubicBezTo>
                  <a:cubicBezTo>
                    <a:pt x="62" y="29"/>
                    <a:pt x="65" y="26"/>
                    <a:pt x="68" y="26"/>
                  </a:cubicBezTo>
                  <a:cubicBezTo>
                    <a:pt x="70" y="26"/>
                    <a:pt x="70" y="28"/>
                    <a:pt x="71" y="29"/>
                  </a:cubicBezTo>
                  <a:cubicBezTo>
                    <a:pt x="73" y="30"/>
                    <a:pt x="76" y="29"/>
                    <a:pt x="77" y="31"/>
                  </a:cubicBezTo>
                  <a:cubicBezTo>
                    <a:pt x="77" y="32"/>
                    <a:pt x="75" y="34"/>
                    <a:pt x="73" y="34"/>
                  </a:cubicBezTo>
                  <a:cubicBezTo>
                    <a:pt x="72" y="35"/>
                    <a:pt x="71" y="34"/>
                    <a:pt x="70" y="35"/>
                  </a:cubicBezTo>
                  <a:cubicBezTo>
                    <a:pt x="70" y="35"/>
                    <a:pt x="70" y="37"/>
                    <a:pt x="70" y="37"/>
                  </a:cubicBezTo>
                  <a:cubicBezTo>
                    <a:pt x="72" y="37"/>
                    <a:pt x="74" y="35"/>
                    <a:pt x="75" y="36"/>
                  </a:cubicBezTo>
                  <a:cubicBezTo>
                    <a:pt x="77" y="37"/>
                    <a:pt x="75" y="39"/>
                    <a:pt x="76" y="40"/>
                  </a:cubicBezTo>
                  <a:cubicBezTo>
                    <a:pt x="77" y="40"/>
                    <a:pt x="79" y="41"/>
                    <a:pt x="79" y="40"/>
                  </a:cubicBezTo>
                  <a:cubicBezTo>
                    <a:pt x="80" y="39"/>
                    <a:pt x="79" y="37"/>
                    <a:pt x="79" y="36"/>
                  </a:cubicBezTo>
                  <a:cubicBezTo>
                    <a:pt x="80" y="35"/>
                    <a:pt x="81" y="34"/>
                    <a:pt x="82" y="34"/>
                  </a:cubicBezTo>
                  <a:cubicBezTo>
                    <a:pt x="84" y="35"/>
                    <a:pt x="85" y="38"/>
                    <a:pt x="87" y="38"/>
                  </a:cubicBezTo>
                  <a:cubicBezTo>
                    <a:pt x="89" y="39"/>
                    <a:pt x="89" y="36"/>
                    <a:pt x="90" y="36"/>
                  </a:cubicBezTo>
                  <a:cubicBezTo>
                    <a:pt x="91" y="36"/>
                    <a:pt x="92" y="38"/>
                    <a:pt x="93" y="38"/>
                  </a:cubicBezTo>
                  <a:cubicBezTo>
                    <a:pt x="94" y="37"/>
                    <a:pt x="94" y="34"/>
                    <a:pt x="95" y="34"/>
                  </a:cubicBezTo>
                  <a:cubicBezTo>
                    <a:pt x="98" y="35"/>
                    <a:pt x="101" y="37"/>
                    <a:pt x="104" y="39"/>
                  </a:cubicBezTo>
                  <a:cubicBezTo>
                    <a:pt x="104" y="39"/>
                    <a:pt x="103" y="41"/>
                    <a:pt x="104" y="41"/>
                  </a:cubicBezTo>
                  <a:cubicBezTo>
                    <a:pt x="107" y="42"/>
                    <a:pt x="111" y="43"/>
                    <a:pt x="113" y="41"/>
                  </a:cubicBezTo>
                  <a:cubicBezTo>
                    <a:pt x="114" y="40"/>
                    <a:pt x="107" y="38"/>
                    <a:pt x="108" y="37"/>
                  </a:cubicBezTo>
                  <a:cubicBezTo>
                    <a:pt x="111" y="34"/>
                    <a:pt x="116" y="35"/>
                    <a:pt x="120" y="34"/>
                  </a:cubicBezTo>
                  <a:cubicBezTo>
                    <a:pt x="124" y="33"/>
                    <a:pt x="129" y="31"/>
                    <a:pt x="133" y="30"/>
                  </a:cubicBezTo>
                  <a:cubicBezTo>
                    <a:pt x="134" y="29"/>
                    <a:pt x="135" y="29"/>
                    <a:pt x="135" y="29"/>
                  </a:cubicBezTo>
                  <a:cubicBezTo>
                    <a:pt x="137" y="29"/>
                    <a:pt x="139" y="30"/>
                    <a:pt x="141" y="30"/>
                  </a:cubicBezTo>
                  <a:cubicBezTo>
                    <a:pt x="144" y="30"/>
                    <a:pt x="148" y="28"/>
                    <a:pt x="151" y="28"/>
                  </a:cubicBezTo>
                  <a:cubicBezTo>
                    <a:pt x="155" y="28"/>
                    <a:pt x="160" y="28"/>
                    <a:pt x="164" y="29"/>
                  </a:cubicBezTo>
                  <a:cubicBezTo>
                    <a:pt x="165" y="29"/>
                    <a:pt x="164" y="31"/>
                    <a:pt x="164" y="31"/>
                  </a:cubicBezTo>
                  <a:cubicBezTo>
                    <a:pt x="167" y="32"/>
                    <a:pt x="171" y="31"/>
                    <a:pt x="173" y="3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52" name="Freeform 1109"/>
            <p:cNvSpPr>
              <a:spLocks noChangeAspect="1"/>
            </p:cNvSpPr>
            <p:nvPr/>
          </p:nvSpPr>
          <p:spPr bwMode="auto">
            <a:xfrm>
              <a:off x="2486290" y="1688995"/>
              <a:ext cx="14287" cy="23572"/>
            </a:xfrm>
            <a:custGeom>
              <a:avLst/>
              <a:gdLst>
                <a:gd name="T0" fmla="*/ 0 w 7"/>
                <a:gd name="T1" fmla="*/ 2 h 13"/>
                <a:gd name="T2" fmla="*/ 6 w 7"/>
                <a:gd name="T3" fmla="*/ 1 h 13"/>
                <a:gd name="T4" fmla="*/ 5 w 7"/>
                <a:gd name="T5" fmla="*/ 12 h 13"/>
                <a:gd name="T6" fmla="*/ 3 w 7"/>
                <a:gd name="T7" fmla="*/ 11 h 13"/>
                <a:gd name="T8" fmla="*/ 0 w 7"/>
                <a:gd name="T9" fmla="*/ 2 h 13"/>
                <a:gd name="T10" fmla="*/ 0 60000 65536"/>
                <a:gd name="T11" fmla="*/ 0 60000 65536"/>
                <a:gd name="T12" fmla="*/ 0 60000 65536"/>
                <a:gd name="T13" fmla="*/ 0 60000 65536"/>
                <a:gd name="T14" fmla="*/ 0 60000 65536"/>
                <a:gd name="T15" fmla="*/ 0 w 7"/>
                <a:gd name="T16" fmla="*/ 0 h 13"/>
                <a:gd name="T17" fmla="*/ 7 w 7"/>
                <a:gd name="T18" fmla="*/ 13 h 13"/>
              </a:gdLst>
              <a:ahLst/>
              <a:cxnLst>
                <a:cxn ang="T10">
                  <a:pos x="T0" y="T1"/>
                </a:cxn>
                <a:cxn ang="T11">
                  <a:pos x="T2" y="T3"/>
                </a:cxn>
                <a:cxn ang="T12">
                  <a:pos x="T4" y="T5"/>
                </a:cxn>
                <a:cxn ang="T13">
                  <a:pos x="T6" y="T7"/>
                </a:cxn>
                <a:cxn ang="T14">
                  <a:pos x="T8" y="T9"/>
                </a:cxn>
              </a:cxnLst>
              <a:rect l="T15" t="T16" r="T17" b="T18"/>
              <a:pathLst>
                <a:path w="7" h="13">
                  <a:moveTo>
                    <a:pt x="0" y="2"/>
                  </a:moveTo>
                  <a:cubicBezTo>
                    <a:pt x="1" y="2"/>
                    <a:pt x="5" y="0"/>
                    <a:pt x="6" y="1"/>
                  </a:cubicBezTo>
                  <a:cubicBezTo>
                    <a:pt x="6" y="4"/>
                    <a:pt x="7" y="8"/>
                    <a:pt x="5" y="12"/>
                  </a:cubicBezTo>
                  <a:cubicBezTo>
                    <a:pt x="5" y="13"/>
                    <a:pt x="3" y="12"/>
                    <a:pt x="3" y="11"/>
                  </a:cubicBezTo>
                  <a:cubicBezTo>
                    <a:pt x="1" y="8"/>
                    <a:pt x="0" y="5"/>
                    <a:pt x="0"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53" name="Freeform 1110"/>
            <p:cNvSpPr>
              <a:spLocks noChangeAspect="1"/>
            </p:cNvSpPr>
            <p:nvPr/>
          </p:nvSpPr>
          <p:spPr bwMode="auto">
            <a:xfrm>
              <a:off x="2419621" y="1473711"/>
              <a:ext cx="196832" cy="166571"/>
            </a:xfrm>
            <a:custGeom>
              <a:avLst/>
              <a:gdLst>
                <a:gd name="T0" fmla="*/ 53 w 113"/>
                <a:gd name="T1" fmla="*/ 4 h 87"/>
                <a:gd name="T2" fmla="*/ 68 w 113"/>
                <a:gd name="T3" fmla="*/ 26 h 87"/>
                <a:gd name="T4" fmla="*/ 84 w 113"/>
                <a:gd name="T5" fmla="*/ 36 h 87"/>
                <a:gd name="T6" fmla="*/ 93 w 113"/>
                <a:gd name="T7" fmla="*/ 31 h 87"/>
                <a:gd name="T8" fmla="*/ 93 w 113"/>
                <a:gd name="T9" fmla="*/ 41 h 87"/>
                <a:gd name="T10" fmla="*/ 99 w 113"/>
                <a:gd name="T11" fmla="*/ 45 h 87"/>
                <a:gd name="T12" fmla="*/ 106 w 113"/>
                <a:gd name="T13" fmla="*/ 48 h 87"/>
                <a:gd name="T14" fmla="*/ 94 w 113"/>
                <a:gd name="T15" fmla="*/ 61 h 87"/>
                <a:gd name="T16" fmla="*/ 87 w 113"/>
                <a:gd name="T17" fmla="*/ 63 h 87"/>
                <a:gd name="T18" fmla="*/ 77 w 113"/>
                <a:gd name="T19" fmla="*/ 63 h 87"/>
                <a:gd name="T20" fmla="*/ 75 w 113"/>
                <a:gd name="T21" fmla="*/ 76 h 87"/>
                <a:gd name="T22" fmla="*/ 66 w 113"/>
                <a:gd name="T23" fmla="*/ 82 h 87"/>
                <a:gd name="T24" fmla="*/ 53 w 113"/>
                <a:gd name="T25" fmla="*/ 76 h 87"/>
                <a:gd name="T26" fmla="*/ 49 w 113"/>
                <a:gd name="T27" fmla="*/ 80 h 87"/>
                <a:gd name="T28" fmla="*/ 35 w 113"/>
                <a:gd name="T29" fmla="*/ 84 h 87"/>
                <a:gd name="T30" fmla="*/ 34 w 113"/>
                <a:gd name="T31" fmla="*/ 76 h 87"/>
                <a:gd name="T32" fmla="*/ 24 w 113"/>
                <a:gd name="T33" fmla="*/ 70 h 87"/>
                <a:gd name="T34" fmla="*/ 20 w 113"/>
                <a:gd name="T35" fmla="*/ 65 h 87"/>
                <a:gd name="T36" fmla="*/ 45 w 113"/>
                <a:gd name="T37" fmla="*/ 58 h 87"/>
                <a:gd name="T38" fmla="*/ 39 w 113"/>
                <a:gd name="T39" fmla="*/ 56 h 87"/>
                <a:gd name="T40" fmla="*/ 34 w 113"/>
                <a:gd name="T41" fmla="*/ 51 h 87"/>
                <a:gd name="T42" fmla="*/ 21 w 113"/>
                <a:gd name="T43" fmla="*/ 53 h 87"/>
                <a:gd name="T44" fmla="*/ 7 w 113"/>
                <a:gd name="T45" fmla="*/ 49 h 87"/>
                <a:gd name="T46" fmla="*/ 17 w 113"/>
                <a:gd name="T47" fmla="*/ 45 h 87"/>
                <a:gd name="T48" fmla="*/ 1 w 113"/>
                <a:gd name="T49" fmla="*/ 39 h 87"/>
                <a:gd name="T50" fmla="*/ 20 w 113"/>
                <a:gd name="T51" fmla="*/ 39 h 87"/>
                <a:gd name="T52" fmla="*/ 14 w 113"/>
                <a:gd name="T53" fmla="*/ 35 h 87"/>
                <a:gd name="T54" fmla="*/ 9 w 113"/>
                <a:gd name="T55" fmla="*/ 27 h 87"/>
                <a:gd name="T56" fmla="*/ 29 w 113"/>
                <a:gd name="T57" fmla="*/ 25 h 87"/>
                <a:gd name="T58" fmla="*/ 18 w 113"/>
                <a:gd name="T59" fmla="*/ 18 h 87"/>
                <a:gd name="T60" fmla="*/ 32 w 113"/>
                <a:gd name="T61" fmla="*/ 14 h 87"/>
                <a:gd name="T62" fmla="*/ 41 w 113"/>
                <a:gd name="T63" fmla="*/ 8 h 87"/>
                <a:gd name="T64" fmla="*/ 28 w 113"/>
                <a:gd name="T65" fmla="*/ 4 h 8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3"/>
                <a:gd name="T100" fmla="*/ 0 h 87"/>
                <a:gd name="T101" fmla="*/ 113 w 113"/>
                <a:gd name="T102" fmla="*/ 87 h 8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3" h="87">
                  <a:moveTo>
                    <a:pt x="31" y="2"/>
                  </a:moveTo>
                  <a:cubicBezTo>
                    <a:pt x="39" y="2"/>
                    <a:pt x="47" y="0"/>
                    <a:pt x="53" y="4"/>
                  </a:cubicBezTo>
                  <a:cubicBezTo>
                    <a:pt x="59" y="7"/>
                    <a:pt x="59" y="16"/>
                    <a:pt x="62" y="21"/>
                  </a:cubicBezTo>
                  <a:cubicBezTo>
                    <a:pt x="64" y="23"/>
                    <a:pt x="66" y="25"/>
                    <a:pt x="68" y="26"/>
                  </a:cubicBezTo>
                  <a:cubicBezTo>
                    <a:pt x="71" y="27"/>
                    <a:pt x="74" y="25"/>
                    <a:pt x="76" y="26"/>
                  </a:cubicBezTo>
                  <a:cubicBezTo>
                    <a:pt x="80" y="28"/>
                    <a:pt x="80" y="35"/>
                    <a:pt x="84" y="36"/>
                  </a:cubicBezTo>
                  <a:cubicBezTo>
                    <a:pt x="86" y="37"/>
                    <a:pt x="83" y="30"/>
                    <a:pt x="85" y="29"/>
                  </a:cubicBezTo>
                  <a:cubicBezTo>
                    <a:pt x="88" y="28"/>
                    <a:pt x="92" y="28"/>
                    <a:pt x="93" y="31"/>
                  </a:cubicBezTo>
                  <a:cubicBezTo>
                    <a:pt x="94" y="33"/>
                    <a:pt x="89" y="34"/>
                    <a:pt x="89" y="36"/>
                  </a:cubicBezTo>
                  <a:cubicBezTo>
                    <a:pt x="89" y="38"/>
                    <a:pt x="94" y="39"/>
                    <a:pt x="93" y="41"/>
                  </a:cubicBezTo>
                  <a:cubicBezTo>
                    <a:pt x="93" y="44"/>
                    <a:pt x="84" y="47"/>
                    <a:pt x="87" y="49"/>
                  </a:cubicBezTo>
                  <a:cubicBezTo>
                    <a:pt x="90" y="51"/>
                    <a:pt x="94" y="45"/>
                    <a:pt x="99" y="45"/>
                  </a:cubicBezTo>
                  <a:cubicBezTo>
                    <a:pt x="100" y="45"/>
                    <a:pt x="101" y="48"/>
                    <a:pt x="103" y="48"/>
                  </a:cubicBezTo>
                  <a:cubicBezTo>
                    <a:pt x="104" y="49"/>
                    <a:pt x="105" y="47"/>
                    <a:pt x="106" y="48"/>
                  </a:cubicBezTo>
                  <a:cubicBezTo>
                    <a:pt x="108" y="50"/>
                    <a:pt x="113" y="54"/>
                    <a:pt x="111" y="56"/>
                  </a:cubicBezTo>
                  <a:cubicBezTo>
                    <a:pt x="107" y="60"/>
                    <a:pt x="100" y="59"/>
                    <a:pt x="94" y="61"/>
                  </a:cubicBezTo>
                  <a:cubicBezTo>
                    <a:pt x="92" y="62"/>
                    <a:pt x="91" y="64"/>
                    <a:pt x="90" y="65"/>
                  </a:cubicBezTo>
                  <a:cubicBezTo>
                    <a:pt x="89" y="65"/>
                    <a:pt x="88" y="62"/>
                    <a:pt x="87" y="63"/>
                  </a:cubicBezTo>
                  <a:cubicBezTo>
                    <a:pt x="84" y="66"/>
                    <a:pt x="84" y="73"/>
                    <a:pt x="80" y="73"/>
                  </a:cubicBezTo>
                  <a:cubicBezTo>
                    <a:pt x="76" y="73"/>
                    <a:pt x="79" y="66"/>
                    <a:pt x="77" y="63"/>
                  </a:cubicBezTo>
                  <a:cubicBezTo>
                    <a:pt x="76" y="62"/>
                    <a:pt x="75" y="65"/>
                    <a:pt x="75" y="66"/>
                  </a:cubicBezTo>
                  <a:cubicBezTo>
                    <a:pt x="74" y="70"/>
                    <a:pt x="77" y="74"/>
                    <a:pt x="75" y="76"/>
                  </a:cubicBezTo>
                  <a:cubicBezTo>
                    <a:pt x="74" y="78"/>
                    <a:pt x="71" y="73"/>
                    <a:pt x="69" y="74"/>
                  </a:cubicBezTo>
                  <a:cubicBezTo>
                    <a:pt x="66" y="76"/>
                    <a:pt x="69" y="82"/>
                    <a:pt x="66" y="82"/>
                  </a:cubicBezTo>
                  <a:cubicBezTo>
                    <a:pt x="62" y="83"/>
                    <a:pt x="60" y="78"/>
                    <a:pt x="57" y="76"/>
                  </a:cubicBezTo>
                  <a:cubicBezTo>
                    <a:pt x="55" y="75"/>
                    <a:pt x="52" y="74"/>
                    <a:pt x="53" y="76"/>
                  </a:cubicBezTo>
                  <a:cubicBezTo>
                    <a:pt x="54" y="79"/>
                    <a:pt x="62" y="80"/>
                    <a:pt x="60" y="83"/>
                  </a:cubicBezTo>
                  <a:cubicBezTo>
                    <a:pt x="58" y="86"/>
                    <a:pt x="53" y="79"/>
                    <a:pt x="49" y="80"/>
                  </a:cubicBezTo>
                  <a:cubicBezTo>
                    <a:pt x="47" y="80"/>
                    <a:pt x="51" y="85"/>
                    <a:pt x="49" y="86"/>
                  </a:cubicBezTo>
                  <a:cubicBezTo>
                    <a:pt x="45" y="87"/>
                    <a:pt x="40" y="85"/>
                    <a:pt x="35" y="84"/>
                  </a:cubicBezTo>
                  <a:cubicBezTo>
                    <a:pt x="32" y="83"/>
                    <a:pt x="26" y="83"/>
                    <a:pt x="26" y="79"/>
                  </a:cubicBezTo>
                  <a:cubicBezTo>
                    <a:pt x="25" y="76"/>
                    <a:pt x="35" y="79"/>
                    <a:pt x="34" y="76"/>
                  </a:cubicBezTo>
                  <a:cubicBezTo>
                    <a:pt x="34" y="73"/>
                    <a:pt x="28" y="76"/>
                    <a:pt x="25" y="74"/>
                  </a:cubicBezTo>
                  <a:cubicBezTo>
                    <a:pt x="24" y="73"/>
                    <a:pt x="24" y="72"/>
                    <a:pt x="24" y="70"/>
                  </a:cubicBezTo>
                  <a:cubicBezTo>
                    <a:pt x="24" y="69"/>
                    <a:pt x="27" y="69"/>
                    <a:pt x="26" y="68"/>
                  </a:cubicBezTo>
                  <a:cubicBezTo>
                    <a:pt x="25" y="66"/>
                    <a:pt x="19" y="67"/>
                    <a:pt x="20" y="65"/>
                  </a:cubicBezTo>
                  <a:cubicBezTo>
                    <a:pt x="22" y="61"/>
                    <a:pt x="27" y="59"/>
                    <a:pt x="31" y="58"/>
                  </a:cubicBezTo>
                  <a:cubicBezTo>
                    <a:pt x="35" y="57"/>
                    <a:pt x="40" y="58"/>
                    <a:pt x="45" y="58"/>
                  </a:cubicBezTo>
                  <a:cubicBezTo>
                    <a:pt x="46" y="58"/>
                    <a:pt x="50" y="57"/>
                    <a:pt x="49" y="56"/>
                  </a:cubicBezTo>
                  <a:cubicBezTo>
                    <a:pt x="46" y="55"/>
                    <a:pt x="42" y="57"/>
                    <a:pt x="39" y="56"/>
                  </a:cubicBezTo>
                  <a:cubicBezTo>
                    <a:pt x="38" y="55"/>
                    <a:pt x="42" y="54"/>
                    <a:pt x="41" y="52"/>
                  </a:cubicBezTo>
                  <a:cubicBezTo>
                    <a:pt x="40" y="51"/>
                    <a:pt x="37" y="50"/>
                    <a:pt x="34" y="51"/>
                  </a:cubicBezTo>
                  <a:cubicBezTo>
                    <a:pt x="31" y="51"/>
                    <a:pt x="29" y="54"/>
                    <a:pt x="26" y="55"/>
                  </a:cubicBezTo>
                  <a:cubicBezTo>
                    <a:pt x="24" y="55"/>
                    <a:pt x="23" y="53"/>
                    <a:pt x="21" y="53"/>
                  </a:cubicBezTo>
                  <a:cubicBezTo>
                    <a:pt x="18" y="53"/>
                    <a:pt x="15" y="57"/>
                    <a:pt x="12" y="56"/>
                  </a:cubicBezTo>
                  <a:cubicBezTo>
                    <a:pt x="9" y="55"/>
                    <a:pt x="5" y="51"/>
                    <a:pt x="7" y="49"/>
                  </a:cubicBezTo>
                  <a:cubicBezTo>
                    <a:pt x="10" y="46"/>
                    <a:pt x="16" y="49"/>
                    <a:pt x="20" y="48"/>
                  </a:cubicBezTo>
                  <a:cubicBezTo>
                    <a:pt x="22" y="47"/>
                    <a:pt x="19" y="45"/>
                    <a:pt x="17" y="45"/>
                  </a:cubicBezTo>
                  <a:cubicBezTo>
                    <a:pt x="14" y="45"/>
                    <a:pt x="10" y="48"/>
                    <a:pt x="6" y="47"/>
                  </a:cubicBezTo>
                  <a:cubicBezTo>
                    <a:pt x="3" y="46"/>
                    <a:pt x="2" y="42"/>
                    <a:pt x="1" y="39"/>
                  </a:cubicBezTo>
                  <a:cubicBezTo>
                    <a:pt x="0" y="38"/>
                    <a:pt x="0" y="35"/>
                    <a:pt x="2" y="35"/>
                  </a:cubicBezTo>
                  <a:cubicBezTo>
                    <a:pt x="8" y="35"/>
                    <a:pt x="14" y="40"/>
                    <a:pt x="20" y="39"/>
                  </a:cubicBezTo>
                  <a:cubicBezTo>
                    <a:pt x="22" y="39"/>
                    <a:pt x="25" y="35"/>
                    <a:pt x="23" y="34"/>
                  </a:cubicBezTo>
                  <a:cubicBezTo>
                    <a:pt x="20" y="32"/>
                    <a:pt x="17" y="35"/>
                    <a:pt x="14" y="35"/>
                  </a:cubicBezTo>
                  <a:cubicBezTo>
                    <a:pt x="11" y="34"/>
                    <a:pt x="9" y="33"/>
                    <a:pt x="8" y="31"/>
                  </a:cubicBezTo>
                  <a:cubicBezTo>
                    <a:pt x="7" y="30"/>
                    <a:pt x="8" y="28"/>
                    <a:pt x="9" y="27"/>
                  </a:cubicBezTo>
                  <a:cubicBezTo>
                    <a:pt x="12" y="25"/>
                    <a:pt x="16" y="25"/>
                    <a:pt x="20" y="25"/>
                  </a:cubicBezTo>
                  <a:cubicBezTo>
                    <a:pt x="23" y="25"/>
                    <a:pt x="27" y="27"/>
                    <a:pt x="29" y="25"/>
                  </a:cubicBezTo>
                  <a:cubicBezTo>
                    <a:pt x="30" y="23"/>
                    <a:pt x="26" y="22"/>
                    <a:pt x="24" y="21"/>
                  </a:cubicBezTo>
                  <a:cubicBezTo>
                    <a:pt x="22" y="20"/>
                    <a:pt x="18" y="20"/>
                    <a:pt x="18" y="18"/>
                  </a:cubicBezTo>
                  <a:cubicBezTo>
                    <a:pt x="19" y="15"/>
                    <a:pt x="22" y="13"/>
                    <a:pt x="25" y="13"/>
                  </a:cubicBezTo>
                  <a:cubicBezTo>
                    <a:pt x="28" y="12"/>
                    <a:pt x="30" y="15"/>
                    <a:pt x="32" y="14"/>
                  </a:cubicBezTo>
                  <a:cubicBezTo>
                    <a:pt x="36" y="14"/>
                    <a:pt x="40" y="12"/>
                    <a:pt x="43" y="10"/>
                  </a:cubicBezTo>
                  <a:cubicBezTo>
                    <a:pt x="44" y="9"/>
                    <a:pt x="42" y="8"/>
                    <a:pt x="41" y="8"/>
                  </a:cubicBezTo>
                  <a:cubicBezTo>
                    <a:pt x="37" y="7"/>
                    <a:pt x="33" y="9"/>
                    <a:pt x="29" y="8"/>
                  </a:cubicBezTo>
                  <a:cubicBezTo>
                    <a:pt x="28" y="8"/>
                    <a:pt x="28" y="5"/>
                    <a:pt x="28" y="4"/>
                  </a:cubicBezTo>
                  <a:cubicBezTo>
                    <a:pt x="28" y="3"/>
                    <a:pt x="30" y="2"/>
                    <a:pt x="3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54" name="Freeform 1111"/>
            <p:cNvSpPr>
              <a:spLocks noChangeAspect="1"/>
            </p:cNvSpPr>
            <p:nvPr/>
          </p:nvSpPr>
          <p:spPr bwMode="auto">
            <a:xfrm>
              <a:off x="2502164" y="1388854"/>
              <a:ext cx="576212" cy="339427"/>
            </a:xfrm>
            <a:custGeom>
              <a:avLst/>
              <a:gdLst>
                <a:gd name="T0" fmla="*/ 57 w 328"/>
                <a:gd name="T1" fmla="*/ 82 h 178"/>
                <a:gd name="T2" fmla="*/ 73 w 328"/>
                <a:gd name="T3" fmla="*/ 100 h 178"/>
                <a:gd name="T4" fmla="*/ 64 w 328"/>
                <a:gd name="T5" fmla="*/ 108 h 178"/>
                <a:gd name="T6" fmla="*/ 83 w 328"/>
                <a:gd name="T7" fmla="*/ 114 h 178"/>
                <a:gd name="T8" fmla="*/ 58 w 328"/>
                <a:gd name="T9" fmla="*/ 111 h 178"/>
                <a:gd name="T10" fmla="*/ 33 w 328"/>
                <a:gd name="T11" fmla="*/ 129 h 178"/>
                <a:gd name="T12" fmla="*/ 59 w 328"/>
                <a:gd name="T13" fmla="*/ 121 h 178"/>
                <a:gd name="T14" fmla="*/ 50 w 328"/>
                <a:gd name="T15" fmla="*/ 136 h 178"/>
                <a:gd name="T16" fmla="*/ 57 w 328"/>
                <a:gd name="T17" fmla="*/ 145 h 178"/>
                <a:gd name="T18" fmla="*/ 80 w 328"/>
                <a:gd name="T19" fmla="*/ 139 h 178"/>
                <a:gd name="T20" fmla="*/ 45 w 328"/>
                <a:gd name="T21" fmla="*/ 147 h 178"/>
                <a:gd name="T22" fmla="*/ 25 w 328"/>
                <a:gd name="T23" fmla="*/ 146 h 178"/>
                <a:gd name="T24" fmla="*/ 18 w 328"/>
                <a:gd name="T25" fmla="*/ 154 h 178"/>
                <a:gd name="T26" fmla="*/ 9 w 328"/>
                <a:gd name="T27" fmla="*/ 167 h 178"/>
                <a:gd name="T28" fmla="*/ 17 w 328"/>
                <a:gd name="T29" fmla="*/ 173 h 178"/>
                <a:gd name="T30" fmla="*/ 40 w 328"/>
                <a:gd name="T31" fmla="*/ 173 h 178"/>
                <a:gd name="T32" fmla="*/ 50 w 328"/>
                <a:gd name="T33" fmla="*/ 171 h 178"/>
                <a:gd name="T34" fmla="*/ 71 w 328"/>
                <a:gd name="T35" fmla="*/ 165 h 178"/>
                <a:gd name="T36" fmla="*/ 78 w 328"/>
                <a:gd name="T37" fmla="*/ 163 h 178"/>
                <a:gd name="T38" fmla="*/ 90 w 328"/>
                <a:gd name="T39" fmla="*/ 177 h 178"/>
                <a:gd name="T40" fmla="*/ 126 w 328"/>
                <a:gd name="T41" fmla="*/ 165 h 178"/>
                <a:gd name="T42" fmla="*/ 109 w 328"/>
                <a:gd name="T43" fmla="*/ 151 h 178"/>
                <a:gd name="T44" fmla="*/ 86 w 328"/>
                <a:gd name="T45" fmla="*/ 150 h 178"/>
                <a:gd name="T46" fmla="*/ 105 w 328"/>
                <a:gd name="T47" fmla="*/ 149 h 178"/>
                <a:gd name="T48" fmla="*/ 143 w 328"/>
                <a:gd name="T49" fmla="*/ 134 h 178"/>
                <a:gd name="T50" fmla="*/ 166 w 328"/>
                <a:gd name="T51" fmla="*/ 118 h 178"/>
                <a:gd name="T52" fmla="*/ 142 w 328"/>
                <a:gd name="T53" fmla="*/ 106 h 178"/>
                <a:gd name="T54" fmla="*/ 174 w 328"/>
                <a:gd name="T55" fmla="*/ 107 h 178"/>
                <a:gd name="T56" fmla="*/ 174 w 328"/>
                <a:gd name="T57" fmla="*/ 96 h 178"/>
                <a:gd name="T58" fmla="*/ 187 w 328"/>
                <a:gd name="T59" fmla="*/ 88 h 178"/>
                <a:gd name="T60" fmla="*/ 204 w 328"/>
                <a:gd name="T61" fmla="*/ 80 h 178"/>
                <a:gd name="T62" fmla="*/ 256 w 328"/>
                <a:gd name="T63" fmla="*/ 60 h 178"/>
                <a:gd name="T64" fmla="*/ 276 w 328"/>
                <a:gd name="T65" fmla="*/ 45 h 178"/>
                <a:gd name="T66" fmla="*/ 285 w 328"/>
                <a:gd name="T67" fmla="*/ 39 h 178"/>
                <a:gd name="T68" fmla="*/ 320 w 328"/>
                <a:gd name="T69" fmla="*/ 18 h 178"/>
                <a:gd name="T70" fmla="*/ 285 w 328"/>
                <a:gd name="T71" fmla="*/ 9 h 178"/>
                <a:gd name="T72" fmla="*/ 270 w 328"/>
                <a:gd name="T73" fmla="*/ 5 h 178"/>
                <a:gd name="T74" fmla="*/ 223 w 328"/>
                <a:gd name="T75" fmla="*/ 6 h 178"/>
                <a:gd name="T76" fmla="*/ 200 w 328"/>
                <a:gd name="T77" fmla="*/ 12 h 178"/>
                <a:gd name="T78" fmla="*/ 160 w 328"/>
                <a:gd name="T79" fmla="*/ 2 h 178"/>
                <a:gd name="T80" fmla="*/ 145 w 328"/>
                <a:gd name="T81" fmla="*/ 10 h 178"/>
                <a:gd name="T82" fmla="*/ 129 w 328"/>
                <a:gd name="T83" fmla="*/ 15 h 178"/>
                <a:gd name="T84" fmla="*/ 111 w 328"/>
                <a:gd name="T85" fmla="*/ 15 h 178"/>
                <a:gd name="T86" fmla="*/ 125 w 328"/>
                <a:gd name="T87" fmla="*/ 29 h 178"/>
                <a:gd name="T88" fmla="*/ 101 w 328"/>
                <a:gd name="T89" fmla="*/ 29 h 178"/>
                <a:gd name="T90" fmla="*/ 65 w 328"/>
                <a:gd name="T91" fmla="*/ 19 h 178"/>
                <a:gd name="T92" fmla="*/ 58 w 328"/>
                <a:gd name="T93" fmla="*/ 32 h 178"/>
                <a:gd name="T94" fmla="*/ 70 w 328"/>
                <a:gd name="T95" fmla="*/ 50 h 178"/>
                <a:gd name="T96" fmla="*/ 35 w 328"/>
                <a:gd name="T97" fmla="*/ 58 h 178"/>
                <a:gd name="T98" fmla="*/ 76 w 328"/>
                <a:gd name="T99" fmla="*/ 55 h 178"/>
                <a:gd name="T100" fmla="*/ 63 w 328"/>
                <a:gd name="T101" fmla="*/ 66 h 178"/>
                <a:gd name="T102" fmla="*/ 90 w 328"/>
                <a:gd name="T103" fmla="*/ 67 h 178"/>
                <a:gd name="T104" fmla="*/ 106 w 328"/>
                <a:gd name="T105" fmla="*/ 71 h 178"/>
                <a:gd name="T106" fmla="*/ 152 w 328"/>
                <a:gd name="T107" fmla="*/ 45 h 178"/>
                <a:gd name="T108" fmla="*/ 164 w 328"/>
                <a:gd name="T109" fmla="*/ 59 h 178"/>
                <a:gd name="T110" fmla="*/ 121 w 328"/>
                <a:gd name="T111" fmla="*/ 68 h 178"/>
                <a:gd name="T112" fmla="*/ 117 w 328"/>
                <a:gd name="T113" fmla="*/ 73 h 178"/>
                <a:gd name="T114" fmla="*/ 102 w 328"/>
                <a:gd name="T115" fmla="*/ 89 h 178"/>
                <a:gd name="T116" fmla="*/ 98 w 328"/>
                <a:gd name="T117" fmla="*/ 92 h 17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28"/>
                <a:gd name="T178" fmla="*/ 0 h 178"/>
                <a:gd name="T179" fmla="*/ 328 w 328"/>
                <a:gd name="T180" fmla="*/ 178 h 17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28" h="178">
                  <a:moveTo>
                    <a:pt x="82" y="78"/>
                  </a:moveTo>
                  <a:cubicBezTo>
                    <a:pt x="78" y="76"/>
                    <a:pt x="75" y="76"/>
                    <a:pt x="71" y="76"/>
                  </a:cubicBezTo>
                  <a:cubicBezTo>
                    <a:pt x="67" y="76"/>
                    <a:pt x="63" y="74"/>
                    <a:pt x="58" y="75"/>
                  </a:cubicBezTo>
                  <a:cubicBezTo>
                    <a:pt x="57" y="75"/>
                    <a:pt x="56" y="77"/>
                    <a:pt x="55" y="78"/>
                  </a:cubicBezTo>
                  <a:cubicBezTo>
                    <a:pt x="55" y="79"/>
                    <a:pt x="57" y="81"/>
                    <a:pt x="57" y="82"/>
                  </a:cubicBezTo>
                  <a:cubicBezTo>
                    <a:pt x="57" y="83"/>
                    <a:pt x="55" y="83"/>
                    <a:pt x="54" y="84"/>
                  </a:cubicBezTo>
                  <a:cubicBezTo>
                    <a:pt x="54" y="85"/>
                    <a:pt x="53" y="87"/>
                    <a:pt x="54" y="88"/>
                  </a:cubicBezTo>
                  <a:cubicBezTo>
                    <a:pt x="57" y="90"/>
                    <a:pt x="60" y="90"/>
                    <a:pt x="63" y="91"/>
                  </a:cubicBezTo>
                  <a:cubicBezTo>
                    <a:pt x="65" y="92"/>
                    <a:pt x="67" y="93"/>
                    <a:pt x="69" y="95"/>
                  </a:cubicBezTo>
                  <a:cubicBezTo>
                    <a:pt x="70" y="96"/>
                    <a:pt x="71" y="98"/>
                    <a:pt x="73" y="100"/>
                  </a:cubicBezTo>
                  <a:cubicBezTo>
                    <a:pt x="74" y="101"/>
                    <a:pt x="76" y="102"/>
                    <a:pt x="78" y="104"/>
                  </a:cubicBezTo>
                  <a:cubicBezTo>
                    <a:pt x="79" y="105"/>
                    <a:pt x="82" y="107"/>
                    <a:pt x="80" y="107"/>
                  </a:cubicBezTo>
                  <a:cubicBezTo>
                    <a:pt x="78" y="108"/>
                    <a:pt x="75" y="106"/>
                    <a:pt x="72" y="105"/>
                  </a:cubicBezTo>
                  <a:cubicBezTo>
                    <a:pt x="70" y="105"/>
                    <a:pt x="67" y="104"/>
                    <a:pt x="65" y="104"/>
                  </a:cubicBezTo>
                  <a:cubicBezTo>
                    <a:pt x="64" y="105"/>
                    <a:pt x="63" y="107"/>
                    <a:pt x="64" y="108"/>
                  </a:cubicBezTo>
                  <a:cubicBezTo>
                    <a:pt x="66" y="110"/>
                    <a:pt x="69" y="111"/>
                    <a:pt x="71" y="111"/>
                  </a:cubicBezTo>
                  <a:cubicBezTo>
                    <a:pt x="76" y="111"/>
                    <a:pt x="81" y="110"/>
                    <a:pt x="86" y="110"/>
                  </a:cubicBezTo>
                  <a:cubicBezTo>
                    <a:pt x="89" y="110"/>
                    <a:pt x="92" y="109"/>
                    <a:pt x="95" y="110"/>
                  </a:cubicBezTo>
                  <a:cubicBezTo>
                    <a:pt x="96" y="110"/>
                    <a:pt x="96" y="113"/>
                    <a:pt x="95" y="113"/>
                  </a:cubicBezTo>
                  <a:cubicBezTo>
                    <a:pt x="91" y="115"/>
                    <a:pt x="87" y="113"/>
                    <a:pt x="83" y="114"/>
                  </a:cubicBezTo>
                  <a:cubicBezTo>
                    <a:pt x="82" y="115"/>
                    <a:pt x="87" y="115"/>
                    <a:pt x="88" y="117"/>
                  </a:cubicBezTo>
                  <a:cubicBezTo>
                    <a:pt x="88" y="117"/>
                    <a:pt x="88" y="119"/>
                    <a:pt x="87" y="119"/>
                  </a:cubicBezTo>
                  <a:cubicBezTo>
                    <a:pt x="84" y="119"/>
                    <a:pt x="81" y="116"/>
                    <a:pt x="77" y="115"/>
                  </a:cubicBezTo>
                  <a:cubicBezTo>
                    <a:pt x="73" y="114"/>
                    <a:pt x="69" y="115"/>
                    <a:pt x="66" y="114"/>
                  </a:cubicBezTo>
                  <a:cubicBezTo>
                    <a:pt x="63" y="113"/>
                    <a:pt x="61" y="111"/>
                    <a:pt x="58" y="111"/>
                  </a:cubicBezTo>
                  <a:cubicBezTo>
                    <a:pt x="57" y="111"/>
                    <a:pt x="55" y="112"/>
                    <a:pt x="53" y="113"/>
                  </a:cubicBezTo>
                  <a:cubicBezTo>
                    <a:pt x="49" y="114"/>
                    <a:pt x="44" y="113"/>
                    <a:pt x="40" y="114"/>
                  </a:cubicBezTo>
                  <a:cubicBezTo>
                    <a:pt x="39" y="115"/>
                    <a:pt x="40" y="118"/>
                    <a:pt x="40" y="119"/>
                  </a:cubicBezTo>
                  <a:cubicBezTo>
                    <a:pt x="38" y="121"/>
                    <a:pt x="35" y="121"/>
                    <a:pt x="33" y="123"/>
                  </a:cubicBezTo>
                  <a:cubicBezTo>
                    <a:pt x="32" y="125"/>
                    <a:pt x="32" y="127"/>
                    <a:pt x="33" y="129"/>
                  </a:cubicBezTo>
                  <a:cubicBezTo>
                    <a:pt x="35" y="130"/>
                    <a:pt x="37" y="130"/>
                    <a:pt x="39" y="130"/>
                  </a:cubicBezTo>
                  <a:cubicBezTo>
                    <a:pt x="41" y="130"/>
                    <a:pt x="42" y="128"/>
                    <a:pt x="44" y="128"/>
                  </a:cubicBezTo>
                  <a:cubicBezTo>
                    <a:pt x="45" y="128"/>
                    <a:pt x="44" y="130"/>
                    <a:pt x="45" y="130"/>
                  </a:cubicBezTo>
                  <a:cubicBezTo>
                    <a:pt x="47" y="130"/>
                    <a:pt x="49" y="129"/>
                    <a:pt x="51" y="128"/>
                  </a:cubicBezTo>
                  <a:cubicBezTo>
                    <a:pt x="54" y="126"/>
                    <a:pt x="56" y="123"/>
                    <a:pt x="59" y="121"/>
                  </a:cubicBezTo>
                  <a:cubicBezTo>
                    <a:pt x="60" y="120"/>
                    <a:pt x="61" y="120"/>
                    <a:pt x="61" y="121"/>
                  </a:cubicBezTo>
                  <a:cubicBezTo>
                    <a:pt x="61" y="123"/>
                    <a:pt x="58" y="125"/>
                    <a:pt x="58" y="126"/>
                  </a:cubicBezTo>
                  <a:cubicBezTo>
                    <a:pt x="59" y="128"/>
                    <a:pt x="65" y="126"/>
                    <a:pt x="64" y="128"/>
                  </a:cubicBezTo>
                  <a:cubicBezTo>
                    <a:pt x="62" y="129"/>
                    <a:pt x="58" y="127"/>
                    <a:pt x="56" y="129"/>
                  </a:cubicBezTo>
                  <a:cubicBezTo>
                    <a:pt x="53" y="130"/>
                    <a:pt x="51" y="133"/>
                    <a:pt x="50" y="136"/>
                  </a:cubicBezTo>
                  <a:cubicBezTo>
                    <a:pt x="50" y="137"/>
                    <a:pt x="53" y="135"/>
                    <a:pt x="53" y="136"/>
                  </a:cubicBezTo>
                  <a:cubicBezTo>
                    <a:pt x="54" y="137"/>
                    <a:pt x="53" y="138"/>
                    <a:pt x="53" y="139"/>
                  </a:cubicBezTo>
                  <a:cubicBezTo>
                    <a:pt x="53" y="140"/>
                    <a:pt x="52" y="141"/>
                    <a:pt x="53" y="142"/>
                  </a:cubicBezTo>
                  <a:cubicBezTo>
                    <a:pt x="53" y="143"/>
                    <a:pt x="55" y="141"/>
                    <a:pt x="55" y="142"/>
                  </a:cubicBezTo>
                  <a:cubicBezTo>
                    <a:pt x="56" y="143"/>
                    <a:pt x="56" y="145"/>
                    <a:pt x="57" y="145"/>
                  </a:cubicBezTo>
                  <a:cubicBezTo>
                    <a:pt x="59" y="146"/>
                    <a:pt x="62" y="146"/>
                    <a:pt x="64" y="146"/>
                  </a:cubicBezTo>
                  <a:cubicBezTo>
                    <a:pt x="68" y="145"/>
                    <a:pt x="71" y="143"/>
                    <a:pt x="74" y="142"/>
                  </a:cubicBezTo>
                  <a:cubicBezTo>
                    <a:pt x="77" y="139"/>
                    <a:pt x="80" y="135"/>
                    <a:pt x="84" y="132"/>
                  </a:cubicBezTo>
                  <a:cubicBezTo>
                    <a:pt x="84" y="132"/>
                    <a:pt x="86" y="131"/>
                    <a:pt x="86" y="132"/>
                  </a:cubicBezTo>
                  <a:cubicBezTo>
                    <a:pt x="85" y="135"/>
                    <a:pt x="82" y="137"/>
                    <a:pt x="80" y="139"/>
                  </a:cubicBezTo>
                  <a:cubicBezTo>
                    <a:pt x="78" y="141"/>
                    <a:pt x="76" y="143"/>
                    <a:pt x="74" y="145"/>
                  </a:cubicBezTo>
                  <a:cubicBezTo>
                    <a:pt x="73" y="146"/>
                    <a:pt x="71" y="147"/>
                    <a:pt x="69" y="148"/>
                  </a:cubicBezTo>
                  <a:cubicBezTo>
                    <a:pt x="66" y="148"/>
                    <a:pt x="62" y="147"/>
                    <a:pt x="59" y="148"/>
                  </a:cubicBezTo>
                  <a:cubicBezTo>
                    <a:pt x="58" y="149"/>
                    <a:pt x="60" y="152"/>
                    <a:pt x="59" y="151"/>
                  </a:cubicBezTo>
                  <a:cubicBezTo>
                    <a:pt x="54" y="151"/>
                    <a:pt x="49" y="150"/>
                    <a:pt x="45" y="147"/>
                  </a:cubicBezTo>
                  <a:cubicBezTo>
                    <a:pt x="42" y="145"/>
                    <a:pt x="42" y="139"/>
                    <a:pt x="39" y="136"/>
                  </a:cubicBezTo>
                  <a:cubicBezTo>
                    <a:pt x="37" y="134"/>
                    <a:pt x="34" y="135"/>
                    <a:pt x="32" y="135"/>
                  </a:cubicBezTo>
                  <a:cubicBezTo>
                    <a:pt x="28" y="136"/>
                    <a:pt x="25" y="136"/>
                    <a:pt x="22" y="138"/>
                  </a:cubicBezTo>
                  <a:cubicBezTo>
                    <a:pt x="20" y="139"/>
                    <a:pt x="21" y="142"/>
                    <a:pt x="22" y="143"/>
                  </a:cubicBezTo>
                  <a:cubicBezTo>
                    <a:pt x="22" y="145"/>
                    <a:pt x="24" y="145"/>
                    <a:pt x="25" y="146"/>
                  </a:cubicBezTo>
                  <a:cubicBezTo>
                    <a:pt x="25" y="147"/>
                    <a:pt x="25" y="149"/>
                    <a:pt x="26" y="149"/>
                  </a:cubicBezTo>
                  <a:cubicBezTo>
                    <a:pt x="28" y="150"/>
                    <a:pt x="30" y="148"/>
                    <a:pt x="31" y="149"/>
                  </a:cubicBezTo>
                  <a:cubicBezTo>
                    <a:pt x="32" y="150"/>
                    <a:pt x="34" y="151"/>
                    <a:pt x="33" y="153"/>
                  </a:cubicBezTo>
                  <a:cubicBezTo>
                    <a:pt x="32" y="154"/>
                    <a:pt x="30" y="153"/>
                    <a:pt x="29" y="153"/>
                  </a:cubicBezTo>
                  <a:cubicBezTo>
                    <a:pt x="25" y="154"/>
                    <a:pt x="21" y="153"/>
                    <a:pt x="18" y="154"/>
                  </a:cubicBezTo>
                  <a:cubicBezTo>
                    <a:pt x="16" y="154"/>
                    <a:pt x="14" y="155"/>
                    <a:pt x="13" y="155"/>
                  </a:cubicBezTo>
                  <a:cubicBezTo>
                    <a:pt x="9" y="157"/>
                    <a:pt x="4" y="158"/>
                    <a:pt x="1" y="161"/>
                  </a:cubicBezTo>
                  <a:cubicBezTo>
                    <a:pt x="0" y="163"/>
                    <a:pt x="0" y="165"/>
                    <a:pt x="1" y="167"/>
                  </a:cubicBezTo>
                  <a:cubicBezTo>
                    <a:pt x="2" y="169"/>
                    <a:pt x="5" y="172"/>
                    <a:pt x="8" y="172"/>
                  </a:cubicBezTo>
                  <a:cubicBezTo>
                    <a:pt x="9" y="172"/>
                    <a:pt x="8" y="167"/>
                    <a:pt x="9" y="167"/>
                  </a:cubicBezTo>
                  <a:cubicBezTo>
                    <a:pt x="11" y="168"/>
                    <a:pt x="9" y="174"/>
                    <a:pt x="10" y="172"/>
                  </a:cubicBezTo>
                  <a:cubicBezTo>
                    <a:pt x="12" y="170"/>
                    <a:pt x="10" y="167"/>
                    <a:pt x="12" y="164"/>
                  </a:cubicBezTo>
                  <a:cubicBezTo>
                    <a:pt x="12" y="164"/>
                    <a:pt x="13" y="165"/>
                    <a:pt x="13" y="166"/>
                  </a:cubicBezTo>
                  <a:cubicBezTo>
                    <a:pt x="14" y="168"/>
                    <a:pt x="12" y="171"/>
                    <a:pt x="13" y="173"/>
                  </a:cubicBezTo>
                  <a:cubicBezTo>
                    <a:pt x="13" y="174"/>
                    <a:pt x="16" y="174"/>
                    <a:pt x="17" y="173"/>
                  </a:cubicBezTo>
                  <a:cubicBezTo>
                    <a:pt x="19" y="172"/>
                    <a:pt x="21" y="169"/>
                    <a:pt x="23" y="169"/>
                  </a:cubicBezTo>
                  <a:cubicBezTo>
                    <a:pt x="25" y="169"/>
                    <a:pt x="26" y="173"/>
                    <a:pt x="27" y="173"/>
                  </a:cubicBezTo>
                  <a:cubicBezTo>
                    <a:pt x="30" y="173"/>
                    <a:pt x="31" y="169"/>
                    <a:pt x="33" y="169"/>
                  </a:cubicBezTo>
                  <a:cubicBezTo>
                    <a:pt x="34" y="169"/>
                    <a:pt x="32" y="172"/>
                    <a:pt x="33" y="173"/>
                  </a:cubicBezTo>
                  <a:cubicBezTo>
                    <a:pt x="35" y="174"/>
                    <a:pt x="38" y="173"/>
                    <a:pt x="40" y="173"/>
                  </a:cubicBezTo>
                  <a:cubicBezTo>
                    <a:pt x="41" y="174"/>
                    <a:pt x="41" y="176"/>
                    <a:pt x="42" y="176"/>
                  </a:cubicBezTo>
                  <a:cubicBezTo>
                    <a:pt x="45" y="176"/>
                    <a:pt x="48" y="176"/>
                    <a:pt x="51" y="175"/>
                  </a:cubicBezTo>
                  <a:cubicBezTo>
                    <a:pt x="52" y="174"/>
                    <a:pt x="48" y="174"/>
                    <a:pt x="48" y="173"/>
                  </a:cubicBezTo>
                  <a:cubicBezTo>
                    <a:pt x="47" y="172"/>
                    <a:pt x="47" y="170"/>
                    <a:pt x="48" y="169"/>
                  </a:cubicBezTo>
                  <a:cubicBezTo>
                    <a:pt x="49" y="169"/>
                    <a:pt x="49" y="171"/>
                    <a:pt x="50" y="171"/>
                  </a:cubicBezTo>
                  <a:cubicBezTo>
                    <a:pt x="53" y="171"/>
                    <a:pt x="55" y="169"/>
                    <a:pt x="58" y="169"/>
                  </a:cubicBezTo>
                  <a:cubicBezTo>
                    <a:pt x="59" y="169"/>
                    <a:pt x="59" y="171"/>
                    <a:pt x="60" y="171"/>
                  </a:cubicBezTo>
                  <a:cubicBezTo>
                    <a:pt x="63" y="172"/>
                    <a:pt x="66" y="173"/>
                    <a:pt x="69" y="171"/>
                  </a:cubicBezTo>
                  <a:cubicBezTo>
                    <a:pt x="70" y="170"/>
                    <a:pt x="68" y="166"/>
                    <a:pt x="69" y="164"/>
                  </a:cubicBezTo>
                  <a:cubicBezTo>
                    <a:pt x="70" y="164"/>
                    <a:pt x="71" y="164"/>
                    <a:pt x="71" y="165"/>
                  </a:cubicBezTo>
                  <a:cubicBezTo>
                    <a:pt x="72" y="167"/>
                    <a:pt x="71" y="171"/>
                    <a:pt x="72" y="173"/>
                  </a:cubicBezTo>
                  <a:cubicBezTo>
                    <a:pt x="73" y="174"/>
                    <a:pt x="76" y="173"/>
                    <a:pt x="77" y="173"/>
                  </a:cubicBezTo>
                  <a:cubicBezTo>
                    <a:pt x="79" y="172"/>
                    <a:pt x="81" y="170"/>
                    <a:pt x="81" y="168"/>
                  </a:cubicBezTo>
                  <a:cubicBezTo>
                    <a:pt x="81" y="167"/>
                    <a:pt x="79" y="167"/>
                    <a:pt x="78" y="166"/>
                  </a:cubicBezTo>
                  <a:cubicBezTo>
                    <a:pt x="78" y="165"/>
                    <a:pt x="77" y="163"/>
                    <a:pt x="78" y="163"/>
                  </a:cubicBezTo>
                  <a:cubicBezTo>
                    <a:pt x="80" y="163"/>
                    <a:pt x="83" y="164"/>
                    <a:pt x="84" y="166"/>
                  </a:cubicBezTo>
                  <a:cubicBezTo>
                    <a:pt x="85" y="167"/>
                    <a:pt x="82" y="170"/>
                    <a:pt x="83" y="171"/>
                  </a:cubicBezTo>
                  <a:cubicBezTo>
                    <a:pt x="85" y="173"/>
                    <a:pt x="88" y="171"/>
                    <a:pt x="90" y="171"/>
                  </a:cubicBezTo>
                  <a:cubicBezTo>
                    <a:pt x="91" y="171"/>
                    <a:pt x="93" y="171"/>
                    <a:pt x="93" y="172"/>
                  </a:cubicBezTo>
                  <a:cubicBezTo>
                    <a:pt x="93" y="173"/>
                    <a:pt x="88" y="176"/>
                    <a:pt x="90" y="177"/>
                  </a:cubicBezTo>
                  <a:cubicBezTo>
                    <a:pt x="93" y="178"/>
                    <a:pt x="95" y="175"/>
                    <a:pt x="98" y="175"/>
                  </a:cubicBezTo>
                  <a:cubicBezTo>
                    <a:pt x="101" y="174"/>
                    <a:pt x="105" y="174"/>
                    <a:pt x="108" y="173"/>
                  </a:cubicBezTo>
                  <a:cubicBezTo>
                    <a:pt x="110" y="173"/>
                    <a:pt x="112" y="169"/>
                    <a:pt x="114" y="169"/>
                  </a:cubicBezTo>
                  <a:cubicBezTo>
                    <a:pt x="116" y="169"/>
                    <a:pt x="116" y="174"/>
                    <a:pt x="117" y="173"/>
                  </a:cubicBezTo>
                  <a:cubicBezTo>
                    <a:pt x="121" y="172"/>
                    <a:pt x="124" y="168"/>
                    <a:pt x="126" y="165"/>
                  </a:cubicBezTo>
                  <a:cubicBezTo>
                    <a:pt x="127" y="162"/>
                    <a:pt x="128" y="157"/>
                    <a:pt x="126" y="157"/>
                  </a:cubicBezTo>
                  <a:cubicBezTo>
                    <a:pt x="122" y="156"/>
                    <a:pt x="120" y="162"/>
                    <a:pt x="116" y="163"/>
                  </a:cubicBezTo>
                  <a:cubicBezTo>
                    <a:pt x="114" y="163"/>
                    <a:pt x="113" y="160"/>
                    <a:pt x="113" y="159"/>
                  </a:cubicBezTo>
                  <a:cubicBezTo>
                    <a:pt x="113" y="157"/>
                    <a:pt x="116" y="155"/>
                    <a:pt x="115" y="154"/>
                  </a:cubicBezTo>
                  <a:cubicBezTo>
                    <a:pt x="114" y="152"/>
                    <a:pt x="111" y="151"/>
                    <a:pt x="109" y="151"/>
                  </a:cubicBezTo>
                  <a:cubicBezTo>
                    <a:pt x="107" y="151"/>
                    <a:pt x="106" y="153"/>
                    <a:pt x="104" y="153"/>
                  </a:cubicBezTo>
                  <a:cubicBezTo>
                    <a:pt x="104" y="153"/>
                    <a:pt x="105" y="151"/>
                    <a:pt x="104" y="151"/>
                  </a:cubicBezTo>
                  <a:cubicBezTo>
                    <a:pt x="101" y="150"/>
                    <a:pt x="98" y="149"/>
                    <a:pt x="95" y="150"/>
                  </a:cubicBezTo>
                  <a:cubicBezTo>
                    <a:pt x="92" y="150"/>
                    <a:pt x="90" y="154"/>
                    <a:pt x="87" y="154"/>
                  </a:cubicBezTo>
                  <a:cubicBezTo>
                    <a:pt x="85" y="154"/>
                    <a:pt x="85" y="151"/>
                    <a:pt x="86" y="150"/>
                  </a:cubicBezTo>
                  <a:cubicBezTo>
                    <a:pt x="87" y="148"/>
                    <a:pt x="90" y="150"/>
                    <a:pt x="92" y="148"/>
                  </a:cubicBezTo>
                  <a:cubicBezTo>
                    <a:pt x="92" y="148"/>
                    <a:pt x="89" y="148"/>
                    <a:pt x="89" y="147"/>
                  </a:cubicBezTo>
                  <a:cubicBezTo>
                    <a:pt x="88" y="146"/>
                    <a:pt x="88" y="142"/>
                    <a:pt x="90" y="142"/>
                  </a:cubicBezTo>
                  <a:cubicBezTo>
                    <a:pt x="92" y="142"/>
                    <a:pt x="93" y="146"/>
                    <a:pt x="95" y="147"/>
                  </a:cubicBezTo>
                  <a:cubicBezTo>
                    <a:pt x="98" y="148"/>
                    <a:pt x="102" y="149"/>
                    <a:pt x="105" y="149"/>
                  </a:cubicBezTo>
                  <a:cubicBezTo>
                    <a:pt x="109" y="150"/>
                    <a:pt x="113" y="150"/>
                    <a:pt x="117" y="150"/>
                  </a:cubicBezTo>
                  <a:cubicBezTo>
                    <a:pt x="121" y="149"/>
                    <a:pt x="126" y="148"/>
                    <a:pt x="129" y="145"/>
                  </a:cubicBezTo>
                  <a:cubicBezTo>
                    <a:pt x="130" y="144"/>
                    <a:pt x="127" y="142"/>
                    <a:pt x="127" y="140"/>
                  </a:cubicBezTo>
                  <a:cubicBezTo>
                    <a:pt x="128" y="138"/>
                    <a:pt x="130" y="134"/>
                    <a:pt x="132" y="133"/>
                  </a:cubicBezTo>
                  <a:cubicBezTo>
                    <a:pt x="136" y="132"/>
                    <a:pt x="140" y="134"/>
                    <a:pt x="143" y="134"/>
                  </a:cubicBezTo>
                  <a:cubicBezTo>
                    <a:pt x="145" y="134"/>
                    <a:pt x="147" y="132"/>
                    <a:pt x="149" y="132"/>
                  </a:cubicBezTo>
                  <a:cubicBezTo>
                    <a:pt x="151" y="132"/>
                    <a:pt x="152" y="134"/>
                    <a:pt x="153" y="134"/>
                  </a:cubicBezTo>
                  <a:cubicBezTo>
                    <a:pt x="157" y="131"/>
                    <a:pt x="163" y="128"/>
                    <a:pt x="163" y="123"/>
                  </a:cubicBezTo>
                  <a:cubicBezTo>
                    <a:pt x="162" y="119"/>
                    <a:pt x="148" y="122"/>
                    <a:pt x="151" y="118"/>
                  </a:cubicBezTo>
                  <a:cubicBezTo>
                    <a:pt x="154" y="114"/>
                    <a:pt x="162" y="121"/>
                    <a:pt x="166" y="118"/>
                  </a:cubicBezTo>
                  <a:cubicBezTo>
                    <a:pt x="169" y="117"/>
                    <a:pt x="171" y="113"/>
                    <a:pt x="169" y="111"/>
                  </a:cubicBezTo>
                  <a:cubicBezTo>
                    <a:pt x="167" y="108"/>
                    <a:pt x="162" y="111"/>
                    <a:pt x="158" y="110"/>
                  </a:cubicBezTo>
                  <a:cubicBezTo>
                    <a:pt x="158" y="109"/>
                    <a:pt x="159" y="107"/>
                    <a:pt x="158" y="107"/>
                  </a:cubicBezTo>
                  <a:cubicBezTo>
                    <a:pt x="154" y="106"/>
                    <a:pt x="149" y="108"/>
                    <a:pt x="145" y="107"/>
                  </a:cubicBezTo>
                  <a:cubicBezTo>
                    <a:pt x="143" y="107"/>
                    <a:pt x="141" y="106"/>
                    <a:pt x="142" y="106"/>
                  </a:cubicBezTo>
                  <a:cubicBezTo>
                    <a:pt x="146" y="105"/>
                    <a:pt x="154" y="108"/>
                    <a:pt x="154" y="104"/>
                  </a:cubicBezTo>
                  <a:cubicBezTo>
                    <a:pt x="155" y="100"/>
                    <a:pt x="146" y="104"/>
                    <a:pt x="142" y="102"/>
                  </a:cubicBezTo>
                  <a:cubicBezTo>
                    <a:pt x="140" y="101"/>
                    <a:pt x="148" y="102"/>
                    <a:pt x="151" y="102"/>
                  </a:cubicBezTo>
                  <a:cubicBezTo>
                    <a:pt x="154" y="102"/>
                    <a:pt x="158" y="103"/>
                    <a:pt x="161" y="104"/>
                  </a:cubicBezTo>
                  <a:cubicBezTo>
                    <a:pt x="166" y="105"/>
                    <a:pt x="170" y="108"/>
                    <a:pt x="174" y="107"/>
                  </a:cubicBezTo>
                  <a:cubicBezTo>
                    <a:pt x="176" y="106"/>
                    <a:pt x="174" y="101"/>
                    <a:pt x="172" y="101"/>
                  </a:cubicBezTo>
                  <a:cubicBezTo>
                    <a:pt x="167" y="99"/>
                    <a:pt x="160" y="102"/>
                    <a:pt x="154" y="100"/>
                  </a:cubicBezTo>
                  <a:cubicBezTo>
                    <a:pt x="152" y="100"/>
                    <a:pt x="153" y="96"/>
                    <a:pt x="154" y="96"/>
                  </a:cubicBezTo>
                  <a:cubicBezTo>
                    <a:pt x="156" y="95"/>
                    <a:pt x="159" y="96"/>
                    <a:pt x="162" y="96"/>
                  </a:cubicBezTo>
                  <a:cubicBezTo>
                    <a:pt x="166" y="96"/>
                    <a:pt x="170" y="96"/>
                    <a:pt x="174" y="96"/>
                  </a:cubicBezTo>
                  <a:cubicBezTo>
                    <a:pt x="177" y="96"/>
                    <a:pt x="181" y="96"/>
                    <a:pt x="184" y="95"/>
                  </a:cubicBezTo>
                  <a:cubicBezTo>
                    <a:pt x="186" y="94"/>
                    <a:pt x="185" y="90"/>
                    <a:pt x="184" y="90"/>
                  </a:cubicBezTo>
                  <a:cubicBezTo>
                    <a:pt x="180" y="88"/>
                    <a:pt x="175" y="91"/>
                    <a:pt x="171" y="89"/>
                  </a:cubicBezTo>
                  <a:cubicBezTo>
                    <a:pt x="169" y="88"/>
                    <a:pt x="173" y="85"/>
                    <a:pt x="175" y="85"/>
                  </a:cubicBezTo>
                  <a:cubicBezTo>
                    <a:pt x="179" y="84"/>
                    <a:pt x="183" y="86"/>
                    <a:pt x="187" y="88"/>
                  </a:cubicBezTo>
                  <a:cubicBezTo>
                    <a:pt x="190" y="89"/>
                    <a:pt x="192" y="93"/>
                    <a:pt x="195" y="93"/>
                  </a:cubicBezTo>
                  <a:cubicBezTo>
                    <a:pt x="201" y="93"/>
                    <a:pt x="206" y="91"/>
                    <a:pt x="210" y="89"/>
                  </a:cubicBezTo>
                  <a:cubicBezTo>
                    <a:pt x="212" y="88"/>
                    <a:pt x="216" y="85"/>
                    <a:pt x="214" y="83"/>
                  </a:cubicBezTo>
                  <a:cubicBezTo>
                    <a:pt x="212" y="81"/>
                    <a:pt x="207" y="83"/>
                    <a:pt x="204" y="82"/>
                  </a:cubicBezTo>
                  <a:cubicBezTo>
                    <a:pt x="204" y="82"/>
                    <a:pt x="204" y="80"/>
                    <a:pt x="204" y="80"/>
                  </a:cubicBezTo>
                  <a:cubicBezTo>
                    <a:pt x="210" y="79"/>
                    <a:pt x="217" y="82"/>
                    <a:pt x="222" y="79"/>
                  </a:cubicBezTo>
                  <a:cubicBezTo>
                    <a:pt x="225" y="77"/>
                    <a:pt x="214" y="75"/>
                    <a:pt x="217" y="73"/>
                  </a:cubicBezTo>
                  <a:cubicBezTo>
                    <a:pt x="220" y="72"/>
                    <a:pt x="223" y="76"/>
                    <a:pt x="227" y="76"/>
                  </a:cubicBezTo>
                  <a:cubicBezTo>
                    <a:pt x="230" y="76"/>
                    <a:pt x="232" y="73"/>
                    <a:pt x="235" y="71"/>
                  </a:cubicBezTo>
                  <a:cubicBezTo>
                    <a:pt x="242" y="68"/>
                    <a:pt x="249" y="64"/>
                    <a:pt x="256" y="60"/>
                  </a:cubicBezTo>
                  <a:cubicBezTo>
                    <a:pt x="261" y="57"/>
                    <a:pt x="266" y="54"/>
                    <a:pt x="271" y="52"/>
                  </a:cubicBezTo>
                  <a:cubicBezTo>
                    <a:pt x="274" y="51"/>
                    <a:pt x="277" y="51"/>
                    <a:pt x="280" y="50"/>
                  </a:cubicBezTo>
                  <a:cubicBezTo>
                    <a:pt x="283" y="49"/>
                    <a:pt x="286" y="47"/>
                    <a:pt x="287" y="45"/>
                  </a:cubicBezTo>
                  <a:cubicBezTo>
                    <a:pt x="288" y="43"/>
                    <a:pt x="284" y="45"/>
                    <a:pt x="283" y="45"/>
                  </a:cubicBezTo>
                  <a:cubicBezTo>
                    <a:pt x="280" y="45"/>
                    <a:pt x="278" y="45"/>
                    <a:pt x="276" y="45"/>
                  </a:cubicBezTo>
                  <a:cubicBezTo>
                    <a:pt x="270" y="46"/>
                    <a:pt x="264" y="48"/>
                    <a:pt x="258" y="49"/>
                  </a:cubicBezTo>
                  <a:cubicBezTo>
                    <a:pt x="250" y="51"/>
                    <a:pt x="242" y="52"/>
                    <a:pt x="233" y="53"/>
                  </a:cubicBezTo>
                  <a:cubicBezTo>
                    <a:pt x="232" y="53"/>
                    <a:pt x="234" y="51"/>
                    <a:pt x="236" y="50"/>
                  </a:cubicBezTo>
                  <a:cubicBezTo>
                    <a:pt x="246" y="47"/>
                    <a:pt x="257" y="45"/>
                    <a:pt x="268" y="43"/>
                  </a:cubicBezTo>
                  <a:cubicBezTo>
                    <a:pt x="274" y="41"/>
                    <a:pt x="280" y="40"/>
                    <a:pt x="285" y="39"/>
                  </a:cubicBezTo>
                  <a:cubicBezTo>
                    <a:pt x="289" y="38"/>
                    <a:pt x="294" y="38"/>
                    <a:pt x="297" y="37"/>
                  </a:cubicBezTo>
                  <a:cubicBezTo>
                    <a:pt x="302" y="35"/>
                    <a:pt x="306" y="33"/>
                    <a:pt x="310" y="31"/>
                  </a:cubicBezTo>
                  <a:cubicBezTo>
                    <a:pt x="314" y="29"/>
                    <a:pt x="319" y="27"/>
                    <a:pt x="322" y="25"/>
                  </a:cubicBezTo>
                  <a:cubicBezTo>
                    <a:pt x="325" y="23"/>
                    <a:pt x="328" y="20"/>
                    <a:pt x="327" y="18"/>
                  </a:cubicBezTo>
                  <a:cubicBezTo>
                    <a:pt x="327" y="16"/>
                    <a:pt x="323" y="18"/>
                    <a:pt x="320" y="18"/>
                  </a:cubicBezTo>
                  <a:cubicBezTo>
                    <a:pt x="317" y="17"/>
                    <a:pt x="313" y="14"/>
                    <a:pt x="310" y="13"/>
                  </a:cubicBezTo>
                  <a:cubicBezTo>
                    <a:pt x="305" y="12"/>
                    <a:pt x="301" y="13"/>
                    <a:pt x="296" y="12"/>
                  </a:cubicBezTo>
                  <a:cubicBezTo>
                    <a:pt x="295" y="12"/>
                    <a:pt x="293" y="10"/>
                    <a:pt x="292" y="9"/>
                  </a:cubicBezTo>
                  <a:cubicBezTo>
                    <a:pt x="291" y="8"/>
                    <a:pt x="292" y="5"/>
                    <a:pt x="291" y="5"/>
                  </a:cubicBezTo>
                  <a:cubicBezTo>
                    <a:pt x="288" y="5"/>
                    <a:pt x="287" y="8"/>
                    <a:pt x="285" y="9"/>
                  </a:cubicBezTo>
                  <a:cubicBezTo>
                    <a:pt x="282" y="10"/>
                    <a:pt x="279" y="10"/>
                    <a:pt x="276" y="11"/>
                  </a:cubicBezTo>
                  <a:cubicBezTo>
                    <a:pt x="267" y="12"/>
                    <a:pt x="257" y="14"/>
                    <a:pt x="248" y="14"/>
                  </a:cubicBezTo>
                  <a:cubicBezTo>
                    <a:pt x="246" y="14"/>
                    <a:pt x="250" y="11"/>
                    <a:pt x="252" y="11"/>
                  </a:cubicBezTo>
                  <a:cubicBezTo>
                    <a:pt x="258" y="9"/>
                    <a:pt x="265" y="9"/>
                    <a:pt x="272" y="7"/>
                  </a:cubicBezTo>
                  <a:cubicBezTo>
                    <a:pt x="273" y="7"/>
                    <a:pt x="271" y="5"/>
                    <a:pt x="270" y="5"/>
                  </a:cubicBezTo>
                  <a:cubicBezTo>
                    <a:pt x="264" y="4"/>
                    <a:pt x="258" y="4"/>
                    <a:pt x="253" y="4"/>
                  </a:cubicBezTo>
                  <a:cubicBezTo>
                    <a:pt x="248" y="4"/>
                    <a:pt x="244" y="3"/>
                    <a:pt x="240" y="3"/>
                  </a:cubicBezTo>
                  <a:cubicBezTo>
                    <a:pt x="238" y="2"/>
                    <a:pt x="236" y="0"/>
                    <a:pt x="234" y="0"/>
                  </a:cubicBezTo>
                  <a:cubicBezTo>
                    <a:pt x="230" y="0"/>
                    <a:pt x="225" y="0"/>
                    <a:pt x="222" y="1"/>
                  </a:cubicBezTo>
                  <a:cubicBezTo>
                    <a:pt x="220" y="2"/>
                    <a:pt x="225" y="5"/>
                    <a:pt x="223" y="6"/>
                  </a:cubicBezTo>
                  <a:cubicBezTo>
                    <a:pt x="221" y="7"/>
                    <a:pt x="218" y="6"/>
                    <a:pt x="216" y="5"/>
                  </a:cubicBezTo>
                  <a:cubicBezTo>
                    <a:pt x="214" y="5"/>
                    <a:pt x="213" y="2"/>
                    <a:pt x="211" y="2"/>
                  </a:cubicBezTo>
                  <a:cubicBezTo>
                    <a:pt x="208" y="1"/>
                    <a:pt x="204" y="3"/>
                    <a:pt x="200" y="4"/>
                  </a:cubicBezTo>
                  <a:cubicBezTo>
                    <a:pt x="199" y="4"/>
                    <a:pt x="197" y="5"/>
                    <a:pt x="197" y="7"/>
                  </a:cubicBezTo>
                  <a:cubicBezTo>
                    <a:pt x="197" y="9"/>
                    <a:pt x="201" y="10"/>
                    <a:pt x="200" y="12"/>
                  </a:cubicBezTo>
                  <a:cubicBezTo>
                    <a:pt x="200" y="14"/>
                    <a:pt x="197" y="14"/>
                    <a:pt x="196" y="13"/>
                  </a:cubicBezTo>
                  <a:cubicBezTo>
                    <a:pt x="193" y="11"/>
                    <a:pt x="191" y="8"/>
                    <a:pt x="188" y="6"/>
                  </a:cubicBezTo>
                  <a:cubicBezTo>
                    <a:pt x="187" y="4"/>
                    <a:pt x="185" y="3"/>
                    <a:pt x="183" y="2"/>
                  </a:cubicBezTo>
                  <a:cubicBezTo>
                    <a:pt x="179" y="1"/>
                    <a:pt x="176" y="2"/>
                    <a:pt x="172" y="2"/>
                  </a:cubicBezTo>
                  <a:cubicBezTo>
                    <a:pt x="168" y="2"/>
                    <a:pt x="164" y="1"/>
                    <a:pt x="160" y="2"/>
                  </a:cubicBezTo>
                  <a:cubicBezTo>
                    <a:pt x="159" y="3"/>
                    <a:pt x="157" y="5"/>
                    <a:pt x="158" y="6"/>
                  </a:cubicBezTo>
                  <a:cubicBezTo>
                    <a:pt x="163" y="10"/>
                    <a:pt x="171" y="11"/>
                    <a:pt x="176" y="16"/>
                  </a:cubicBezTo>
                  <a:cubicBezTo>
                    <a:pt x="178" y="18"/>
                    <a:pt x="172" y="18"/>
                    <a:pt x="170" y="17"/>
                  </a:cubicBezTo>
                  <a:cubicBezTo>
                    <a:pt x="164" y="15"/>
                    <a:pt x="158" y="9"/>
                    <a:pt x="152" y="7"/>
                  </a:cubicBezTo>
                  <a:cubicBezTo>
                    <a:pt x="149" y="6"/>
                    <a:pt x="147" y="10"/>
                    <a:pt x="145" y="10"/>
                  </a:cubicBezTo>
                  <a:cubicBezTo>
                    <a:pt x="142" y="10"/>
                    <a:pt x="140" y="8"/>
                    <a:pt x="137" y="7"/>
                  </a:cubicBezTo>
                  <a:cubicBezTo>
                    <a:pt x="136" y="6"/>
                    <a:pt x="134" y="4"/>
                    <a:pt x="132" y="4"/>
                  </a:cubicBezTo>
                  <a:cubicBezTo>
                    <a:pt x="130" y="5"/>
                    <a:pt x="128" y="7"/>
                    <a:pt x="129" y="8"/>
                  </a:cubicBezTo>
                  <a:cubicBezTo>
                    <a:pt x="129" y="11"/>
                    <a:pt x="134" y="12"/>
                    <a:pt x="134" y="15"/>
                  </a:cubicBezTo>
                  <a:cubicBezTo>
                    <a:pt x="134" y="17"/>
                    <a:pt x="130" y="16"/>
                    <a:pt x="129" y="15"/>
                  </a:cubicBezTo>
                  <a:cubicBezTo>
                    <a:pt x="127" y="14"/>
                    <a:pt x="127" y="10"/>
                    <a:pt x="124" y="9"/>
                  </a:cubicBezTo>
                  <a:cubicBezTo>
                    <a:pt x="122" y="8"/>
                    <a:pt x="116" y="6"/>
                    <a:pt x="115" y="9"/>
                  </a:cubicBezTo>
                  <a:cubicBezTo>
                    <a:pt x="114" y="12"/>
                    <a:pt x="120" y="14"/>
                    <a:pt x="122" y="17"/>
                  </a:cubicBezTo>
                  <a:cubicBezTo>
                    <a:pt x="123" y="17"/>
                    <a:pt x="122" y="19"/>
                    <a:pt x="121" y="19"/>
                  </a:cubicBezTo>
                  <a:cubicBezTo>
                    <a:pt x="117" y="18"/>
                    <a:pt x="114" y="15"/>
                    <a:pt x="111" y="15"/>
                  </a:cubicBezTo>
                  <a:cubicBezTo>
                    <a:pt x="109" y="15"/>
                    <a:pt x="107" y="16"/>
                    <a:pt x="106" y="18"/>
                  </a:cubicBezTo>
                  <a:cubicBezTo>
                    <a:pt x="106" y="18"/>
                    <a:pt x="108" y="19"/>
                    <a:pt x="107" y="20"/>
                  </a:cubicBezTo>
                  <a:cubicBezTo>
                    <a:pt x="106" y="21"/>
                    <a:pt x="104" y="19"/>
                    <a:pt x="103" y="20"/>
                  </a:cubicBezTo>
                  <a:cubicBezTo>
                    <a:pt x="103" y="22"/>
                    <a:pt x="105" y="23"/>
                    <a:pt x="106" y="23"/>
                  </a:cubicBezTo>
                  <a:cubicBezTo>
                    <a:pt x="112" y="26"/>
                    <a:pt x="119" y="27"/>
                    <a:pt x="125" y="29"/>
                  </a:cubicBezTo>
                  <a:cubicBezTo>
                    <a:pt x="126" y="30"/>
                    <a:pt x="126" y="32"/>
                    <a:pt x="125" y="32"/>
                  </a:cubicBezTo>
                  <a:cubicBezTo>
                    <a:pt x="119" y="32"/>
                    <a:pt x="114" y="31"/>
                    <a:pt x="108" y="30"/>
                  </a:cubicBezTo>
                  <a:cubicBezTo>
                    <a:pt x="106" y="29"/>
                    <a:pt x="104" y="26"/>
                    <a:pt x="102" y="25"/>
                  </a:cubicBezTo>
                  <a:cubicBezTo>
                    <a:pt x="101" y="25"/>
                    <a:pt x="99" y="24"/>
                    <a:pt x="99" y="25"/>
                  </a:cubicBezTo>
                  <a:cubicBezTo>
                    <a:pt x="99" y="27"/>
                    <a:pt x="103" y="28"/>
                    <a:pt x="101" y="29"/>
                  </a:cubicBezTo>
                  <a:cubicBezTo>
                    <a:pt x="99" y="31"/>
                    <a:pt x="96" y="31"/>
                    <a:pt x="94" y="29"/>
                  </a:cubicBezTo>
                  <a:cubicBezTo>
                    <a:pt x="92" y="29"/>
                    <a:pt x="94" y="26"/>
                    <a:pt x="94" y="25"/>
                  </a:cubicBezTo>
                  <a:cubicBezTo>
                    <a:pt x="92" y="24"/>
                    <a:pt x="90" y="23"/>
                    <a:pt x="88" y="22"/>
                  </a:cubicBezTo>
                  <a:cubicBezTo>
                    <a:pt x="84" y="21"/>
                    <a:pt x="79" y="20"/>
                    <a:pt x="75" y="19"/>
                  </a:cubicBezTo>
                  <a:cubicBezTo>
                    <a:pt x="71" y="19"/>
                    <a:pt x="68" y="18"/>
                    <a:pt x="65" y="19"/>
                  </a:cubicBezTo>
                  <a:cubicBezTo>
                    <a:pt x="62" y="19"/>
                    <a:pt x="60" y="19"/>
                    <a:pt x="58" y="21"/>
                  </a:cubicBezTo>
                  <a:cubicBezTo>
                    <a:pt x="57" y="22"/>
                    <a:pt x="58" y="25"/>
                    <a:pt x="59" y="26"/>
                  </a:cubicBezTo>
                  <a:cubicBezTo>
                    <a:pt x="61" y="27"/>
                    <a:pt x="65" y="27"/>
                    <a:pt x="67" y="28"/>
                  </a:cubicBezTo>
                  <a:cubicBezTo>
                    <a:pt x="70" y="29"/>
                    <a:pt x="78" y="30"/>
                    <a:pt x="75" y="31"/>
                  </a:cubicBezTo>
                  <a:cubicBezTo>
                    <a:pt x="70" y="33"/>
                    <a:pt x="64" y="32"/>
                    <a:pt x="58" y="32"/>
                  </a:cubicBezTo>
                  <a:cubicBezTo>
                    <a:pt x="54" y="32"/>
                    <a:pt x="51" y="32"/>
                    <a:pt x="48" y="33"/>
                  </a:cubicBezTo>
                  <a:cubicBezTo>
                    <a:pt x="45" y="35"/>
                    <a:pt x="44" y="37"/>
                    <a:pt x="43" y="40"/>
                  </a:cubicBezTo>
                  <a:cubicBezTo>
                    <a:pt x="41" y="42"/>
                    <a:pt x="39" y="46"/>
                    <a:pt x="41" y="48"/>
                  </a:cubicBezTo>
                  <a:cubicBezTo>
                    <a:pt x="44" y="52"/>
                    <a:pt x="50" y="54"/>
                    <a:pt x="56" y="54"/>
                  </a:cubicBezTo>
                  <a:cubicBezTo>
                    <a:pt x="61" y="55"/>
                    <a:pt x="65" y="51"/>
                    <a:pt x="70" y="50"/>
                  </a:cubicBezTo>
                  <a:cubicBezTo>
                    <a:pt x="72" y="50"/>
                    <a:pt x="78" y="49"/>
                    <a:pt x="77" y="50"/>
                  </a:cubicBezTo>
                  <a:cubicBezTo>
                    <a:pt x="73" y="53"/>
                    <a:pt x="68" y="53"/>
                    <a:pt x="64" y="55"/>
                  </a:cubicBezTo>
                  <a:cubicBezTo>
                    <a:pt x="61" y="56"/>
                    <a:pt x="58" y="58"/>
                    <a:pt x="55" y="59"/>
                  </a:cubicBezTo>
                  <a:cubicBezTo>
                    <a:pt x="51" y="59"/>
                    <a:pt x="47" y="58"/>
                    <a:pt x="43" y="58"/>
                  </a:cubicBezTo>
                  <a:cubicBezTo>
                    <a:pt x="40" y="58"/>
                    <a:pt x="37" y="57"/>
                    <a:pt x="35" y="58"/>
                  </a:cubicBezTo>
                  <a:cubicBezTo>
                    <a:pt x="34" y="58"/>
                    <a:pt x="33" y="61"/>
                    <a:pt x="34" y="61"/>
                  </a:cubicBezTo>
                  <a:cubicBezTo>
                    <a:pt x="38" y="64"/>
                    <a:pt x="44" y="66"/>
                    <a:pt x="49" y="68"/>
                  </a:cubicBezTo>
                  <a:cubicBezTo>
                    <a:pt x="51" y="69"/>
                    <a:pt x="53" y="69"/>
                    <a:pt x="55" y="68"/>
                  </a:cubicBezTo>
                  <a:cubicBezTo>
                    <a:pt x="60" y="65"/>
                    <a:pt x="63" y="60"/>
                    <a:pt x="68" y="57"/>
                  </a:cubicBezTo>
                  <a:cubicBezTo>
                    <a:pt x="70" y="55"/>
                    <a:pt x="73" y="55"/>
                    <a:pt x="76" y="55"/>
                  </a:cubicBezTo>
                  <a:cubicBezTo>
                    <a:pt x="82" y="55"/>
                    <a:pt x="88" y="54"/>
                    <a:pt x="94" y="54"/>
                  </a:cubicBezTo>
                  <a:cubicBezTo>
                    <a:pt x="96" y="54"/>
                    <a:pt x="100" y="54"/>
                    <a:pt x="99" y="55"/>
                  </a:cubicBezTo>
                  <a:cubicBezTo>
                    <a:pt x="96" y="57"/>
                    <a:pt x="92" y="56"/>
                    <a:pt x="89" y="56"/>
                  </a:cubicBezTo>
                  <a:cubicBezTo>
                    <a:pt x="84" y="57"/>
                    <a:pt x="79" y="56"/>
                    <a:pt x="75" y="58"/>
                  </a:cubicBezTo>
                  <a:cubicBezTo>
                    <a:pt x="70" y="59"/>
                    <a:pt x="66" y="62"/>
                    <a:pt x="63" y="66"/>
                  </a:cubicBezTo>
                  <a:cubicBezTo>
                    <a:pt x="62" y="67"/>
                    <a:pt x="62" y="70"/>
                    <a:pt x="63" y="70"/>
                  </a:cubicBezTo>
                  <a:cubicBezTo>
                    <a:pt x="66" y="72"/>
                    <a:pt x="70" y="70"/>
                    <a:pt x="74" y="71"/>
                  </a:cubicBezTo>
                  <a:cubicBezTo>
                    <a:pt x="76" y="71"/>
                    <a:pt x="78" y="74"/>
                    <a:pt x="81" y="73"/>
                  </a:cubicBezTo>
                  <a:cubicBezTo>
                    <a:pt x="83" y="71"/>
                    <a:pt x="82" y="67"/>
                    <a:pt x="85" y="65"/>
                  </a:cubicBezTo>
                  <a:cubicBezTo>
                    <a:pt x="86" y="65"/>
                    <a:pt x="88" y="67"/>
                    <a:pt x="90" y="67"/>
                  </a:cubicBezTo>
                  <a:cubicBezTo>
                    <a:pt x="93" y="67"/>
                    <a:pt x="96" y="65"/>
                    <a:pt x="100" y="66"/>
                  </a:cubicBezTo>
                  <a:cubicBezTo>
                    <a:pt x="101" y="66"/>
                    <a:pt x="98" y="68"/>
                    <a:pt x="97" y="68"/>
                  </a:cubicBezTo>
                  <a:cubicBezTo>
                    <a:pt x="95" y="69"/>
                    <a:pt x="91" y="68"/>
                    <a:pt x="89" y="70"/>
                  </a:cubicBezTo>
                  <a:cubicBezTo>
                    <a:pt x="88" y="70"/>
                    <a:pt x="89" y="72"/>
                    <a:pt x="90" y="72"/>
                  </a:cubicBezTo>
                  <a:cubicBezTo>
                    <a:pt x="95" y="72"/>
                    <a:pt x="101" y="72"/>
                    <a:pt x="106" y="71"/>
                  </a:cubicBezTo>
                  <a:cubicBezTo>
                    <a:pt x="113" y="68"/>
                    <a:pt x="121" y="66"/>
                    <a:pt x="127" y="60"/>
                  </a:cubicBezTo>
                  <a:cubicBezTo>
                    <a:pt x="129" y="59"/>
                    <a:pt x="126" y="54"/>
                    <a:pt x="127" y="52"/>
                  </a:cubicBezTo>
                  <a:cubicBezTo>
                    <a:pt x="128" y="50"/>
                    <a:pt x="131" y="52"/>
                    <a:pt x="132" y="52"/>
                  </a:cubicBezTo>
                  <a:cubicBezTo>
                    <a:pt x="137" y="50"/>
                    <a:pt x="141" y="47"/>
                    <a:pt x="146" y="45"/>
                  </a:cubicBezTo>
                  <a:cubicBezTo>
                    <a:pt x="148" y="45"/>
                    <a:pt x="150" y="44"/>
                    <a:pt x="152" y="45"/>
                  </a:cubicBezTo>
                  <a:cubicBezTo>
                    <a:pt x="153" y="47"/>
                    <a:pt x="149" y="46"/>
                    <a:pt x="147" y="47"/>
                  </a:cubicBezTo>
                  <a:cubicBezTo>
                    <a:pt x="143" y="49"/>
                    <a:pt x="139" y="52"/>
                    <a:pt x="136" y="54"/>
                  </a:cubicBezTo>
                  <a:cubicBezTo>
                    <a:pt x="134" y="56"/>
                    <a:pt x="128" y="60"/>
                    <a:pt x="131" y="62"/>
                  </a:cubicBezTo>
                  <a:cubicBezTo>
                    <a:pt x="135" y="64"/>
                    <a:pt x="140" y="60"/>
                    <a:pt x="145" y="60"/>
                  </a:cubicBezTo>
                  <a:cubicBezTo>
                    <a:pt x="151" y="59"/>
                    <a:pt x="158" y="59"/>
                    <a:pt x="164" y="59"/>
                  </a:cubicBezTo>
                  <a:cubicBezTo>
                    <a:pt x="166" y="59"/>
                    <a:pt x="172" y="57"/>
                    <a:pt x="171" y="59"/>
                  </a:cubicBezTo>
                  <a:cubicBezTo>
                    <a:pt x="168" y="62"/>
                    <a:pt x="164" y="62"/>
                    <a:pt x="161" y="63"/>
                  </a:cubicBezTo>
                  <a:cubicBezTo>
                    <a:pt x="156" y="64"/>
                    <a:pt x="150" y="62"/>
                    <a:pt x="145" y="63"/>
                  </a:cubicBezTo>
                  <a:cubicBezTo>
                    <a:pt x="140" y="63"/>
                    <a:pt x="136" y="64"/>
                    <a:pt x="131" y="65"/>
                  </a:cubicBezTo>
                  <a:cubicBezTo>
                    <a:pt x="128" y="66"/>
                    <a:pt x="124" y="66"/>
                    <a:pt x="121" y="68"/>
                  </a:cubicBezTo>
                  <a:cubicBezTo>
                    <a:pt x="120" y="68"/>
                    <a:pt x="122" y="70"/>
                    <a:pt x="123" y="70"/>
                  </a:cubicBezTo>
                  <a:cubicBezTo>
                    <a:pt x="127" y="70"/>
                    <a:pt x="131" y="68"/>
                    <a:pt x="135" y="68"/>
                  </a:cubicBezTo>
                  <a:cubicBezTo>
                    <a:pt x="136" y="68"/>
                    <a:pt x="139" y="69"/>
                    <a:pt x="138" y="70"/>
                  </a:cubicBezTo>
                  <a:cubicBezTo>
                    <a:pt x="135" y="71"/>
                    <a:pt x="131" y="71"/>
                    <a:pt x="128" y="72"/>
                  </a:cubicBezTo>
                  <a:cubicBezTo>
                    <a:pt x="125" y="73"/>
                    <a:pt x="121" y="73"/>
                    <a:pt x="117" y="73"/>
                  </a:cubicBezTo>
                  <a:cubicBezTo>
                    <a:pt x="113" y="74"/>
                    <a:pt x="110" y="74"/>
                    <a:pt x="106" y="75"/>
                  </a:cubicBezTo>
                  <a:cubicBezTo>
                    <a:pt x="101" y="75"/>
                    <a:pt x="95" y="74"/>
                    <a:pt x="90" y="76"/>
                  </a:cubicBezTo>
                  <a:cubicBezTo>
                    <a:pt x="89" y="76"/>
                    <a:pt x="92" y="77"/>
                    <a:pt x="94" y="78"/>
                  </a:cubicBezTo>
                  <a:cubicBezTo>
                    <a:pt x="96" y="80"/>
                    <a:pt x="99" y="82"/>
                    <a:pt x="101" y="84"/>
                  </a:cubicBezTo>
                  <a:cubicBezTo>
                    <a:pt x="102" y="85"/>
                    <a:pt x="101" y="88"/>
                    <a:pt x="102" y="89"/>
                  </a:cubicBezTo>
                  <a:cubicBezTo>
                    <a:pt x="108" y="91"/>
                    <a:pt x="115" y="90"/>
                    <a:pt x="121" y="91"/>
                  </a:cubicBezTo>
                  <a:cubicBezTo>
                    <a:pt x="123" y="91"/>
                    <a:pt x="127" y="91"/>
                    <a:pt x="126" y="92"/>
                  </a:cubicBezTo>
                  <a:cubicBezTo>
                    <a:pt x="121" y="93"/>
                    <a:pt x="117" y="92"/>
                    <a:pt x="112" y="93"/>
                  </a:cubicBezTo>
                  <a:cubicBezTo>
                    <a:pt x="109" y="93"/>
                    <a:pt x="106" y="94"/>
                    <a:pt x="102" y="94"/>
                  </a:cubicBezTo>
                  <a:cubicBezTo>
                    <a:pt x="101" y="94"/>
                    <a:pt x="99" y="93"/>
                    <a:pt x="98" y="92"/>
                  </a:cubicBezTo>
                  <a:cubicBezTo>
                    <a:pt x="95" y="89"/>
                    <a:pt x="93" y="86"/>
                    <a:pt x="90" y="83"/>
                  </a:cubicBezTo>
                  <a:cubicBezTo>
                    <a:pt x="87" y="81"/>
                    <a:pt x="85" y="79"/>
                    <a:pt x="82" y="78"/>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55" name="Freeform 1112"/>
            <p:cNvSpPr>
              <a:spLocks noChangeAspect="1"/>
            </p:cNvSpPr>
            <p:nvPr/>
          </p:nvSpPr>
          <p:spPr bwMode="auto">
            <a:xfrm>
              <a:off x="2676773" y="1720423"/>
              <a:ext cx="19048" cy="23572"/>
            </a:xfrm>
            <a:custGeom>
              <a:avLst/>
              <a:gdLst>
                <a:gd name="T0" fmla="*/ 9 w 11"/>
                <a:gd name="T1" fmla="*/ 1 h 12"/>
                <a:gd name="T2" fmla="*/ 1 w 11"/>
                <a:gd name="T3" fmla="*/ 9 h 12"/>
                <a:gd name="T4" fmla="*/ 3 w 11"/>
                <a:gd name="T5" fmla="*/ 12 h 12"/>
                <a:gd name="T6" fmla="*/ 6 w 11"/>
                <a:gd name="T7" fmla="*/ 8 h 12"/>
                <a:gd name="T8" fmla="*/ 10 w 11"/>
                <a:gd name="T9" fmla="*/ 10 h 12"/>
                <a:gd name="T10" fmla="*/ 8 w 11"/>
                <a:gd name="T11" fmla="*/ 6 h 12"/>
                <a:gd name="T12" fmla="*/ 11 w 11"/>
                <a:gd name="T13" fmla="*/ 2 h 12"/>
                <a:gd name="T14" fmla="*/ 9 w 11"/>
                <a:gd name="T15" fmla="*/ 1 h 12"/>
                <a:gd name="T16" fmla="*/ 0 60000 65536"/>
                <a:gd name="T17" fmla="*/ 0 60000 65536"/>
                <a:gd name="T18" fmla="*/ 0 60000 65536"/>
                <a:gd name="T19" fmla="*/ 0 60000 65536"/>
                <a:gd name="T20" fmla="*/ 0 60000 65536"/>
                <a:gd name="T21" fmla="*/ 0 60000 65536"/>
                <a:gd name="T22" fmla="*/ 0 60000 65536"/>
                <a:gd name="T23" fmla="*/ 0 60000 65536"/>
                <a:gd name="T24" fmla="*/ 0 w 11"/>
                <a:gd name="T25" fmla="*/ 0 h 12"/>
                <a:gd name="T26" fmla="*/ 11 w 11"/>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 h="12">
                  <a:moveTo>
                    <a:pt x="9" y="1"/>
                  </a:moveTo>
                  <a:cubicBezTo>
                    <a:pt x="6" y="3"/>
                    <a:pt x="3" y="6"/>
                    <a:pt x="1" y="9"/>
                  </a:cubicBezTo>
                  <a:cubicBezTo>
                    <a:pt x="0" y="10"/>
                    <a:pt x="2" y="12"/>
                    <a:pt x="3" y="12"/>
                  </a:cubicBezTo>
                  <a:cubicBezTo>
                    <a:pt x="4" y="11"/>
                    <a:pt x="5" y="9"/>
                    <a:pt x="6" y="8"/>
                  </a:cubicBezTo>
                  <a:cubicBezTo>
                    <a:pt x="7" y="8"/>
                    <a:pt x="9" y="11"/>
                    <a:pt x="10" y="10"/>
                  </a:cubicBezTo>
                  <a:cubicBezTo>
                    <a:pt x="11" y="9"/>
                    <a:pt x="8" y="8"/>
                    <a:pt x="8" y="6"/>
                  </a:cubicBezTo>
                  <a:cubicBezTo>
                    <a:pt x="9" y="5"/>
                    <a:pt x="11" y="4"/>
                    <a:pt x="11" y="2"/>
                  </a:cubicBezTo>
                  <a:cubicBezTo>
                    <a:pt x="11" y="1"/>
                    <a:pt x="10" y="0"/>
                    <a:pt x="9"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56" name="Freeform 1113"/>
            <p:cNvSpPr>
              <a:spLocks noChangeAspect="1"/>
            </p:cNvSpPr>
            <p:nvPr/>
          </p:nvSpPr>
          <p:spPr bwMode="auto">
            <a:xfrm>
              <a:off x="2583119" y="1588424"/>
              <a:ext cx="23810" cy="15714"/>
            </a:xfrm>
            <a:custGeom>
              <a:avLst/>
              <a:gdLst>
                <a:gd name="T0" fmla="*/ 2147483647 w 13"/>
                <a:gd name="T1" fmla="*/ 0 h 7"/>
                <a:gd name="T2" fmla="*/ 2147483647 w 13"/>
                <a:gd name="T3" fmla="*/ 2147483647 h 7"/>
                <a:gd name="T4" fmla="*/ 2147483647 w 13"/>
                <a:gd name="T5" fmla="*/ 2147483647 h 7"/>
                <a:gd name="T6" fmla="*/ 2147483647 w 13"/>
                <a:gd name="T7" fmla="*/ 2147483647 h 7"/>
                <a:gd name="T8" fmla="*/ 2147483647 w 13"/>
                <a:gd name="T9" fmla="*/ 2147483647 h 7"/>
                <a:gd name="T10" fmla="*/ 2147483647 w 13"/>
                <a:gd name="T11" fmla="*/ 0 h 7"/>
                <a:gd name="T12" fmla="*/ 0 60000 65536"/>
                <a:gd name="T13" fmla="*/ 0 60000 65536"/>
                <a:gd name="T14" fmla="*/ 0 60000 65536"/>
                <a:gd name="T15" fmla="*/ 0 60000 65536"/>
                <a:gd name="T16" fmla="*/ 0 60000 65536"/>
                <a:gd name="T17" fmla="*/ 0 60000 65536"/>
                <a:gd name="T18" fmla="*/ 0 w 13"/>
                <a:gd name="T19" fmla="*/ 0 h 7"/>
                <a:gd name="T20" fmla="*/ 13 w 13"/>
                <a:gd name="T21" fmla="*/ 7 h 7"/>
              </a:gdLst>
              <a:ahLst/>
              <a:cxnLst>
                <a:cxn ang="T12">
                  <a:pos x="T0" y="T1"/>
                </a:cxn>
                <a:cxn ang="T13">
                  <a:pos x="T2" y="T3"/>
                </a:cxn>
                <a:cxn ang="T14">
                  <a:pos x="T4" y="T5"/>
                </a:cxn>
                <a:cxn ang="T15">
                  <a:pos x="T6" y="T7"/>
                </a:cxn>
                <a:cxn ang="T16">
                  <a:pos x="T8" y="T9"/>
                </a:cxn>
                <a:cxn ang="T17">
                  <a:pos x="T10" y="T11"/>
                </a:cxn>
              </a:cxnLst>
              <a:rect l="T18" t="T19" r="T20" b="T21"/>
              <a:pathLst>
                <a:path w="13" h="7">
                  <a:moveTo>
                    <a:pt x="8" y="0"/>
                  </a:moveTo>
                  <a:cubicBezTo>
                    <a:pt x="10" y="0"/>
                    <a:pt x="13" y="1"/>
                    <a:pt x="12" y="2"/>
                  </a:cubicBezTo>
                  <a:cubicBezTo>
                    <a:pt x="10" y="4"/>
                    <a:pt x="7" y="4"/>
                    <a:pt x="4" y="5"/>
                  </a:cubicBezTo>
                  <a:cubicBezTo>
                    <a:pt x="3" y="5"/>
                    <a:pt x="1" y="7"/>
                    <a:pt x="1" y="6"/>
                  </a:cubicBezTo>
                  <a:cubicBezTo>
                    <a:pt x="0" y="4"/>
                    <a:pt x="2" y="3"/>
                    <a:pt x="3" y="2"/>
                  </a:cubicBezTo>
                  <a:cubicBezTo>
                    <a:pt x="5" y="1"/>
                    <a:pt x="6" y="0"/>
                    <a:pt x="8"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57" name="Freeform 1114"/>
            <p:cNvSpPr>
              <a:spLocks noChangeAspect="1"/>
            </p:cNvSpPr>
            <p:nvPr/>
          </p:nvSpPr>
          <p:spPr bwMode="auto">
            <a:xfrm>
              <a:off x="2430733" y="1512996"/>
              <a:ext cx="23810" cy="6286"/>
            </a:xfrm>
            <a:custGeom>
              <a:avLst/>
              <a:gdLst>
                <a:gd name="T0" fmla="*/ 2147483647 w 13"/>
                <a:gd name="T1" fmla="*/ 0 h 3"/>
                <a:gd name="T2" fmla="*/ 2147483647 w 13"/>
                <a:gd name="T3" fmla="*/ 2147483647 h 3"/>
                <a:gd name="T4" fmla="*/ 2147483647 w 13"/>
                <a:gd name="T5" fmla="*/ 2147483647 h 3"/>
                <a:gd name="T6" fmla="*/ 2147483647 w 13"/>
                <a:gd name="T7" fmla="*/ 2147483647 h 3"/>
                <a:gd name="T8" fmla="*/ 2147483647 w 13"/>
                <a:gd name="T9" fmla="*/ 0 h 3"/>
                <a:gd name="T10" fmla="*/ 2147483647 w 13"/>
                <a:gd name="T11" fmla="*/ 0 h 3"/>
                <a:gd name="T12" fmla="*/ 0 60000 65536"/>
                <a:gd name="T13" fmla="*/ 0 60000 65536"/>
                <a:gd name="T14" fmla="*/ 0 60000 65536"/>
                <a:gd name="T15" fmla="*/ 0 60000 65536"/>
                <a:gd name="T16" fmla="*/ 0 60000 65536"/>
                <a:gd name="T17" fmla="*/ 0 60000 65536"/>
                <a:gd name="T18" fmla="*/ 0 w 13"/>
                <a:gd name="T19" fmla="*/ 0 h 3"/>
                <a:gd name="T20" fmla="*/ 13 w 13"/>
                <a:gd name="T21" fmla="*/ 3 h 3"/>
              </a:gdLst>
              <a:ahLst/>
              <a:cxnLst>
                <a:cxn ang="T12">
                  <a:pos x="T0" y="T1"/>
                </a:cxn>
                <a:cxn ang="T13">
                  <a:pos x="T2" y="T3"/>
                </a:cxn>
                <a:cxn ang="T14">
                  <a:pos x="T4" y="T5"/>
                </a:cxn>
                <a:cxn ang="T15">
                  <a:pos x="T6" y="T7"/>
                </a:cxn>
                <a:cxn ang="T16">
                  <a:pos x="T8" y="T9"/>
                </a:cxn>
                <a:cxn ang="T17">
                  <a:pos x="T10" y="T11"/>
                </a:cxn>
              </a:cxnLst>
              <a:rect l="T18" t="T19" r="T20" b="T21"/>
              <a:pathLst>
                <a:path w="13" h="3">
                  <a:moveTo>
                    <a:pt x="10" y="0"/>
                  </a:moveTo>
                  <a:cubicBezTo>
                    <a:pt x="11" y="0"/>
                    <a:pt x="13" y="2"/>
                    <a:pt x="12" y="2"/>
                  </a:cubicBezTo>
                  <a:cubicBezTo>
                    <a:pt x="11" y="3"/>
                    <a:pt x="8" y="2"/>
                    <a:pt x="6" y="2"/>
                  </a:cubicBezTo>
                  <a:cubicBezTo>
                    <a:pt x="5" y="2"/>
                    <a:pt x="2" y="3"/>
                    <a:pt x="1" y="2"/>
                  </a:cubicBezTo>
                  <a:cubicBezTo>
                    <a:pt x="0" y="1"/>
                    <a:pt x="3" y="0"/>
                    <a:pt x="4" y="0"/>
                  </a:cubicBezTo>
                  <a:cubicBezTo>
                    <a:pt x="6" y="0"/>
                    <a:pt x="8" y="0"/>
                    <a:pt x="10"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58" name="Freeform 1115"/>
            <p:cNvSpPr>
              <a:spLocks noChangeAspect="1"/>
            </p:cNvSpPr>
            <p:nvPr/>
          </p:nvSpPr>
          <p:spPr bwMode="auto">
            <a:xfrm>
              <a:off x="2832334" y="1368425"/>
              <a:ext cx="1134962" cy="1013566"/>
            </a:xfrm>
            <a:custGeom>
              <a:avLst/>
              <a:gdLst>
                <a:gd name="T0" fmla="*/ 585 w 645"/>
                <a:gd name="T1" fmla="*/ 73 h 532"/>
                <a:gd name="T2" fmla="*/ 605 w 645"/>
                <a:gd name="T3" fmla="*/ 82 h 532"/>
                <a:gd name="T4" fmla="*/ 571 w 645"/>
                <a:gd name="T5" fmla="*/ 93 h 532"/>
                <a:gd name="T6" fmla="*/ 569 w 645"/>
                <a:gd name="T7" fmla="*/ 113 h 532"/>
                <a:gd name="T8" fmla="*/ 551 w 645"/>
                <a:gd name="T9" fmla="*/ 145 h 532"/>
                <a:gd name="T10" fmla="*/ 570 w 645"/>
                <a:gd name="T11" fmla="*/ 161 h 532"/>
                <a:gd name="T12" fmla="*/ 554 w 645"/>
                <a:gd name="T13" fmla="*/ 172 h 532"/>
                <a:gd name="T14" fmla="*/ 559 w 645"/>
                <a:gd name="T15" fmla="*/ 186 h 532"/>
                <a:gd name="T16" fmla="*/ 562 w 645"/>
                <a:gd name="T17" fmla="*/ 209 h 532"/>
                <a:gd name="T18" fmla="*/ 538 w 645"/>
                <a:gd name="T19" fmla="*/ 213 h 532"/>
                <a:gd name="T20" fmla="*/ 565 w 645"/>
                <a:gd name="T21" fmla="*/ 228 h 532"/>
                <a:gd name="T22" fmla="*/ 534 w 645"/>
                <a:gd name="T23" fmla="*/ 242 h 532"/>
                <a:gd name="T24" fmla="*/ 531 w 645"/>
                <a:gd name="T25" fmla="*/ 252 h 532"/>
                <a:gd name="T26" fmla="*/ 498 w 645"/>
                <a:gd name="T27" fmla="*/ 247 h 532"/>
                <a:gd name="T28" fmla="*/ 495 w 645"/>
                <a:gd name="T29" fmla="*/ 258 h 532"/>
                <a:gd name="T30" fmla="*/ 499 w 645"/>
                <a:gd name="T31" fmla="*/ 270 h 532"/>
                <a:gd name="T32" fmla="*/ 524 w 645"/>
                <a:gd name="T33" fmla="*/ 283 h 532"/>
                <a:gd name="T34" fmla="*/ 533 w 645"/>
                <a:gd name="T35" fmla="*/ 301 h 532"/>
                <a:gd name="T36" fmla="*/ 518 w 645"/>
                <a:gd name="T37" fmla="*/ 313 h 532"/>
                <a:gd name="T38" fmla="*/ 462 w 645"/>
                <a:gd name="T39" fmla="*/ 280 h 532"/>
                <a:gd name="T40" fmla="*/ 487 w 645"/>
                <a:gd name="T41" fmla="*/ 299 h 532"/>
                <a:gd name="T42" fmla="*/ 450 w 645"/>
                <a:gd name="T43" fmla="*/ 316 h 532"/>
                <a:gd name="T44" fmla="*/ 483 w 645"/>
                <a:gd name="T45" fmla="*/ 319 h 532"/>
                <a:gd name="T46" fmla="*/ 498 w 645"/>
                <a:gd name="T47" fmla="*/ 337 h 532"/>
                <a:gd name="T48" fmla="*/ 406 w 645"/>
                <a:gd name="T49" fmla="*/ 357 h 532"/>
                <a:gd name="T50" fmla="*/ 362 w 645"/>
                <a:gd name="T51" fmla="*/ 410 h 532"/>
                <a:gd name="T52" fmla="*/ 338 w 645"/>
                <a:gd name="T53" fmla="*/ 416 h 532"/>
                <a:gd name="T54" fmla="*/ 314 w 645"/>
                <a:gd name="T55" fmla="*/ 442 h 532"/>
                <a:gd name="T56" fmla="*/ 287 w 645"/>
                <a:gd name="T57" fmla="*/ 491 h 532"/>
                <a:gd name="T58" fmla="*/ 249 w 645"/>
                <a:gd name="T59" fmla="*/ 511 h 532"/>
                <a:gd name="T60" fmla="*/ 198 w 645"/>
                <a:gd name="T61" fmla="*/ 470 h 532"/>
                <a:gd name="T62" fmla="*/ 175 w 645"/>
                <a:gd name="T63" fmla="*/ 411 h 532"/>
                <a:gd name="T64" fmla="*/ 173 w 645"/>
                <a:gd name="T65" fmla="*/ 364 h 532"/>
                <a:gd name="T66" fmla="*/ 211 w 645"/>
                <a:gd name="T67" fmla="*/ 326 h 532"/>
                <a:gd name="T68" fmla="*/ 185 w 645"/>
                <a:gd name="T69" fmla="*/ 308 h 532"/>
                <a:gd name="T70" fmla="*/ 181 w 645"/>
                <a:gd name="T71" fmla="*/ 293 h 532"/>
                <a:gd name="T72" fmla="*/ 161 w 645"/>
                <a:gd name="T73" fmla="*/ 225 h 532"/>
                <a:gd name="T74" fmla="*/ 71 w 645"/>
                <a:gd name="T75" fmla="*/ 184 h 532"/>
                <a:gd name="T76" fmla="*/ 42 w 645"/>
                <a:gd name="T77" fmla="*/ 176 h 532"/>
                <a:gd name="T78" fmla="*/ 28 w 645"/>
                <a:gd name="T79" fmla="*/ 162 h 532"/>
                <a:gd name="T80" fmla="*/ 54 w 645"/>
                <a:gd name="T81" fmla="*/ 151 h 532"/>
                <a:gd name="T82" fmla="*/ 31 w 645"/>
                <a:gd name="T83" fmla="*/ 123 h 532"/>
                <a:gd name="T84" fmla="*/ 102 w 645"/>
                <a:gd name="T85" fmla="*/ 88 h 532"/>
                <a:gd name="T86" fmla="*/ 110 w 645"/>
                <a:gd name="T87" fmla="*/ 66 h 532"/>
                <a:gd name="T88" fmla="*/ 212 w 645"/>
                <a:gd name="T89" fmla="*/ 36 h 532"/>
                <a:gd name="T90" fmla="*/ 250 w 645"/>
                <a:gd name="T91" fmla="*/ 46 h 532"/>
                <a:gd name="T92" fmla="*/ 302 w 645"/>
                <a:gd name="T93" fmla="*/ 51 h 532"/>
                <a:gd name="T94" fmla="*/ 323 w 645"/>
                <a:gd name="T95" fmla="*/ 27 h 532"/>
                <a:gd name="T96" fmla="*/ 339 w 645"/>
                <a:gd name="T97" fmla="*/ 17 h 532"/>
                <a:gd name="T98" fmla="*/ 382 w 645"/>
                <a:gd name="T99" fmla="*/ 9 h 532"/>
                <a:gd name="T100" fmla="*/ 493 w 645"/>
                <a:gd name="T101" fmla="*/ 6 h 532"/>
                <a:gd name="T102" fmla="*/ 435 w 645"/>
                <a:gd name="T103" fmla="*/ 21 h 532"/>
                <a:gd name="T104" fmla="*/ 546 w 645"/>
                <a:gd name="T105" fmla="*/ 25 h 532"/>
                <a:gd name="T106" fmla="*/ 423 w 645"/>
                <a:gd name="T107" fmla="*/ 46 h 532"/>
                <a:gd name="T108" fmla="*/ 518 w 645"/>
                <a:gd name="T109" fmla="*/ 43 h 532"/>
                <a:gd name="T110" fmla="*/ 528 w 645"/>
                <a:gd name="T111" fmla="*/ 71 h 532"/>
                <a:gd name="T112" fmla="*/ 584 w 645"/>
                <a:gd name="T113" fmla="*/ 55 h 5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45"/>
                <a:gd name="T172" fmla="*/ 0 h 532"/>
                <a:gd name="T173" fmla="*/ 645 w 645"/>
                <a:gd name="T174" fmla="*/ 532 h 5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45" h="532">
                  <a:moveTo>
                    <a:pt x="645" y="54"/>
                  </a:moveTo>
                  <a:cubicBezTo>
                    <a:pt x="638" y="61"/>
                    <a:pt x="627" y="60"/>
                    <a:pt x="618" y="65"/>
                  </a:cubicBezTo>
                  <a:cubicBezTo>
                    <a:pt x="616" y="66"/>
                    <a:pt x="619" y="70"/>
                    <a:pt x="616" y="70"/>
                  </a:cubicBezTo>
                  <a:cubicBezTo>
                    <a:pt x="610" y="72"/>
                    <a:pt x="605" y="74"/>
                    <a:pt x="601" y="75"/>
                  </a:cubicBezTo>
                  <a:cubicBezTo>
                    <a:pt x="596" y="76"/>
                    <a:pt x="590" y="73"/>
                    <a:pt x="585" y="73"/>
                  </a:cubicBezTo>
                  <a:cubicBezTo>
                    <a:pt x="579" y="80"/>
                    <a:pt x="567" y="73"/>
                    <a:pt x="558" y="76"/>
                  </a:cubicBezTo>
                  <a:cubicBezTo>
                    <a:pt x="556" y="76"/>
                    <a:pt x="556" y="80"/>
                    <a:pt x="558" y="80"/>
                  </a:cubicBezTo>
                  <a:cubicBezTo>
                    <a:pt x="563" y="78"/>
                    <a:pt x="569" y="81"/>
                    <a:pt x="574" y="80"/>
                  </a:cubicBezTo>
                  <a:cubicBezTo>
                    <a:pt x="579" y="80"/>
                    <a:pt x="583" y="78"/>
                    <a:pt x="588" y="78"/>
                  </a:cubicBezTo>
                  <a:cubicBezTo>
                    <a:pt x="594" y="78"/>
                    <a:pt x="601" y="79"/>
                    <a:pt x="605" y="82"/>
                  </a:cubicBezTo>
                  <a:cubicBezTo>
                    <a:pt x="601" y="86"/>
                    <a:pt x="594" y="87"/>
                    <a:pt x="589" y="88"/>
                  </a:cubicBezTo>
                  <a:cubicBezTo>
                    <a:pt x="584" y="89"/>
                    <a:pt x="579" y="88"/>
                    <a:pt x="574" y="88"/>
                  </a:cubicBezTo>
                  <a:cubicBezTo>
                    <a:pt x="571" y="88"/>
                    <a:pt x="566" y="86"/>
                    <a:pt x="563" y="88"/>
                  </a:cubicBezTo>
                  <a:cubicBezTo>
                    <a:pt x="560" y="90"/>
                    <a:pt x="555" y="95"/>
                    <a:pt x="558" y="97"/>
                  </a:cubicBezTo>
                  <a:cubicBezTo>
                    <a:pt x="562" y="99"/>
                    <a:pt x="566" y="93"/>
                    <a:pt x="571" y="93"/>
                  </a:cubicBezTo>
                  <a:cubicBezTo>
                    <a:pt x="576" y="92"/>
                    <a:pt x="583" y="89"/>
                    <a:pt x="586" y="92"/>
                  </a:cubicBezTo>
                  <a:cubicBezTo>
                    <a:pt x="589" y="94"/>
                    <a:pt x="583" y="99"/>
                    <a:pt x="580" y="100"/>
                  </a:cubicBezTo>
                  <a:cubicBezTo>
                    <a:pt x="578" y="101"/>
                    <a:pt x="574" y="98"/>
                    <a:pt x="571" y="99"/>
                  </a:cubicBezTo>
                  <a:cubicBezTo>
                    <a:pt x="568" y="101"/>
                    <a:pt x="566" y="105"/>
                    <a:pt x="565" y="109"/>
                  </a:cubicBezTo>
                  <a:cubicBezTo>
                    <a:pt x="565" y="111"/>
                    <a:pt x="570" y="111"/>
                    <a:pt x="569" y="113"/>
                  </a:cubicBezTo>
                  <a:cubicBezTo>
                    <a:pt x="567" y="117"/>
                    <a:pt x="564" y="120"/>
                    <a:pt x="560" y="122"/>
                  </a:cubicBezTo>
                  <a:cubicBezTo>
                    <a:pt x="558" y="123"/>
                    <a:pt x="554" y="119"/>
                    <a:pt x="553" y="121"/>
                  </a:cubicBezTo>
                  <a:cubicBezTo>
                    <a:pt x="550" y="126"/>
                    <a:pt x="549" y="132"/>
                    <a:pt x="547" y="137"/>
                  </a:cubicBezTo>
                  <a:cubicBezTo>
                    <a:pt x="546" y="141"/>
                    <a:pt x="542" y="144"/>
                    <a:pt x="542" y="148"/>
                  </a:cubicBezTo>
                  <a:cubicBezTo>
                    <a:pt x="542" y="151"/>
                    <a:pt x="548" y="145"/>
                    <a:pt x="551" y="145"/>
                  </a:cubicBezTo>
                  <a:cubicBezTo>
                    <a:pt x="557" y="145"/>
                    <a:pt x="562" y="147"/>
                    <a:pt x="568" y="150"/>
                  </a:cubicBezTo>
                  <a:cubicBezTo>
                    <a:pt x="569" y="151"/>
                    <a:pt x="570" y="154"/>
                    <a:pt x="568" y="154"/>
                  </a:cubicBezTo>
                  <a:cubicBezTo>
                    <a:pt x="563" y="154"/>
                    <a:pt x="558" y="149"/>
                    <a:pt x="553" y="150"/>
                  </a:cubicBezTo>
                  <a:cubicBezTo>
                    <a:pt x="551" y="150"/>
                    <a:pt x="552" y="155"/>
                    <a:pt x="554" y="156"/>
                  </a:cubicBezTo>
                  <a:cubicBezTo>
                    <a:pt x="559" y="159"/>
                    <a:pt x="564" y="160"/>
                    <a:pt x="570" y="161"/>
                  </a:cubicBezTo>
                  <a:cubicBezTo>
                    <a:pt x="572" y="162"/>
                    <a:pt x="574" y="158"/>
                    <a:pt x="576" y="160"/>
                  </a:cubicBezTo>
                  <a:cubicBezTo>
                    <a:pt x="578" y="163"/>
                    <a:pt x="580" y="170"/>
                    <a:pt x="577" y="171"/>
                  </a:cubicBezTo>
                  <a:cubicBezTo>
                    <a:pt x="570" y="172"/>
                    <a:pt x="564" y="170"/>
                    <a:pt x="557" y="169"/>
                  </a:cubicBezTo>
                  <a:cubicBezTo>
                    <a:pt x="553" y="169"/>
                    <a:pt x="542" y="167"/>
                    <a:pt x="539" y="168"/>
                  </a:cubicBezTo>
                  <a:cubicBezTo>
                    <a:pt x="537" y="169"/>
                    <a:pt x="551" y="170"/>
                    <a:pt x="554" y="172"/>
                  </a:cubicBezTo>
                  <a:cubicBezTo>
                    <a:pt x="555" y="173"/>
                    <a:pt x="545" y="174"/>
                    <a:pt x="542" y="175"/>
                  </a:cubicBezTo>
                  <a:cubicBezTo>
                    <a:pt x="539" y="175"/>
                    <a:pt x="540" y="172"/>
                    <a:pt x="537" y="172"/>
                  </a:cubicBezTo>
                  <a:cubicBezTo>
                    <a:pt x="534" y="172"/>
                    <a:pt x="530" y="173"/>
                    <a:pt x="531" y="175"/>
                  </a:cubicBezTo>
                  <a:cubicBezTo>
                    <a:pt x="532" y="179"/>
                    <a:pt x="541" y="180"/>
                    <a:pt x="541" y="184"/>
                  </a:cubicBezTo>
                  <a:cubicBezTo>
                    <a:pt x="547" y="186"/>
                    <a:pt x="554" y="184"/>
                    <a:pt x="559" y="186"/>
                  </a:cubicBezTo>
                  <a:cubicBezTo>
                    <a:pt x="561" y="187"/>
                    <a:pt x="559" y="190"/>
                    <a:pt x="557" y="191"/>
                  </a:cubicBezTo>
                  <a:cubicBezTo>
                    <a:pt x="551" y="191"/>
                    <a:pt x="546" y="189"/>
                    <a:pt x="540" y="190"/>
                  </a:cubicBezTo>
                  <a:cubicBezTo>
                    <a:pt x="539" y="191"/>
                    <a:pt x="539" y="193"/>
                    <a:pt x="540" y="194"/>
                  </a:cubicBezTo>
                  <a:cubicBezTo>
                    <a:pt x="546" y="196"/>
                    <a:pt x="556" y="192"/>
                    <a:pt x="561" y="196"/>
                  </a:cubicBezTo>
                  <a:cubicBezTo>
                    <a:pt x="564" y="198"/>
                    <a:pt x="564" y="206"/>
                    <a:pt x="562" y="209"/>
                  </a:cubicBezTo>
                  <a:cubicBezTo>
                    <a:pt x="559" y="212"/>
                    <a:pt x="555" y="207"/>
                    <a:pt x="551" y="205"/>
                  </a:cubicBezTo>
                  <a:cubicBezTo>
                    <a:pt x="546" y="203"/>
                    <a:pt x="542" y="199"/>
                    <a:pt x="536" y="198"/>
                  </a:cubicBezTo>
                  <a:cubicBezTo>
                    <a:pt x="534" y="198"/>
                    <a:pt x="531" y="201"/>
                    <a:pt x="532" y="202"/>
                  </a:cubicBezTo>
                  <a:cubicBezTo>
                    <a:pt x="537" y="206"/>
                    <a:pt x="547" y="204"/>
                    <a:pt x="550" y="210"/>
                  </a:cubicBezTo>
                  <a:cubicBezTo>
                    <a:pt x="552" y="214"/>
                    <a:pt x="539" y="209"/>
                    <a:pt x="538" y="213"/>
                  </a:cubicBezTo>
                  <a:cubicBezTo>
                    <a:pt x="537" y="217"/>
                    <a:pt x="546" y="211"/>
                    <a:pt x="549" y="213"/>
                  </a:cubicBezTo>
                  <a:cubicBezTo>
                    <a:pt x="551" y="214"/>
                    <a:pt x="549" y="217"/>
                    <a:pt x="549" y="219"/>
                  </a:cubicBezTo>
                  <a:cubicBezTo>
                    <a:pt x="548" y="220"/>
                    <a:pt x="545" y="222"/>
                    <a:pt x="546" y="222"/>
                  </a:cubicBezTo>
                  <a:cubicBezTo>
                    <a:pt x="551" y="224"/>
                    <a:pt x="557" y="222"/>
                    <a:pt x="562" y="224"/>
                  </a:cubicBezTo>
                  <a:cubicBezTo>
                    <a:pt x="563" y="224"/>
                    <a:pt x="565" y="227"/>
                    <a:pt x="565" y="228"/>
                  </a:cubicBezTo>
                  <a:cubicBezTo>
                    <a:pt x="564" y="230"/>
                    <a:pt x="561" y="231"/>
                    <a:pt x="559" y="231"/>
                  </a:cubicBezTo>
                  <a:cubicBezTo>
                    <a:pt x="554" y="230"/>
                    <a:pt x="550" y="227"/>
                    <a:pt x="546" y="226"/>
                  </a:cubicBezTo>
                  <a:cubicBezTo>
                    <a:pt x="543" y="225"/>
                    <a:pt x="539" y="226"/>
                    <a:pt x="536" y="225"/>
                  </a:cubicBezTo>
                  <a:cubicBezTo>
                    <a:pt x="534" y="225"/>
                    <a:pt x="533" y="228"/>
                    <a:pt x="533" y="230"/>
                  </a:cubicBezTo>
                  <a:cubicBezTo>
                    <a:pt x="532" y="234"/>
                    <a:pt x="531" y="239"/>
                    <a:pt x="534" y="242"/>
                  </a:cubicBezTo>
                  <a:cubicBezTo>
                    <a:pt x="536" y="244"/>
                    <a:pt x="534" y="235"/>
                    <a:pt x="537" y="235"/>
                  </a:cubicBezTo>
                  <a:cubicBezTo>
                    <a:pt x="542" y="235"/>
                    <a:pt x="544" y="239"/>
                    <a:pt x="551" y="240"/>
                  </a:cubicBezTo>
                  <a:cubicBezTo>
                    <a:pt x="552" y="242"/>
                    <a:pt x="549" y="246"/>
                    <a:pt x="549" y="248"/>
                  </a:cubicBezTo>
                  <a:cubicBezTo>
                    <a:pt x="545" y="250"/>
                    <a:pt x="541" y="248"/>
                    <a:pt x="537" y="249"/>
                  </a:cubicBezTo>
                  <a:cubicBezTo>
                    <a:pt x="535" y="250"/>
                    <a:pt x="533" y="253"/>
                    <a:pt x="531" y="252"/>
                  </a:cubicBezTo>
                  <a:cubicBezTo>
                    <a:pt x="524" y="252"/>
                    <a:pt x="516" y="249"/>
                    <a:pt x="510" y="246"/>
                  </a:cubicBezTo>
                  <a:cubicBezTo>
                    <a:pt x="508" y="245"/>
                    <a:pt x="510" y="241"/>
                    <a:pt x="507" y="241"/>
                  </a:cubicBezTo>
                  <a:cubicBezTo>
                    <a:pt x="505" y="241"/>
                    <a:pt x="505" y="247"/>
                    <a:pt x="503" y="246"/>
                  </a:cubicBezTo>
                  <a:cubicBezTo>
                    <a:pt x="499" y="246"/>
                    <a:pt x="498" y="238"/>
                    <a:pt x="494" y="238"/>
                  </a:cubicBezTo>
                  <a:cubicBezTo>
                    <a:pt x="492" y="241"/>
                    <a:pt x="497" y="244"/>
                    <a:pt x="498" y="247"/>
                  </a:cubicBezTo>
                  <a:cubicBezTo>
                    <a:pt x="498" y="248"/>
                    <a:pt x="493" y="250"/>
                    <a:pt x="490" y="253"/>
                  </a:cubicBezTo>
                  <a:cubicBezTo>
                    <a:pt x="485" y="256"/>
                    <a:pt x="478" y="246"/>
                    <a:pt x="473" y="249"/>
                  </a:cubicBezTo>
                  <a:cubicBezTo>
                    <a:pt x="470" y="251"/>
                    <a:pt x="478" y="252"/>
                    <a:pt x="484" y="254"/>
                  </a:cubicBezTo>
                  <a:cubicBezTo>
                    <a:pt x="480" y="255"/>
                    <a:pt x="474" y="253"/>
                    <a:pt x="472" y="256"/>
                  </a:cubicBezTo>
                  <a:cubicBezTo>
                    <a:pt x="478" y="257"/>
                    <a:pt x="490" y="256"/>
                    <a:pt x="495" y="258"/>
                  </a:cubicBezTo>
                  <a:cubicBezTo>
                    <a:pt x="497" y="258"/>
                    <a:pt x="495" y="260"/>
                    <a:pt x="494" y="261"/>
                  </a:cubicBezTo>
                  <a:cubicBezTo>
                    <a:pt x="488" y="262"/>
                    <a:pt x="478" y="259"/>
                    <a:pt x="472" y="261"/>
                  </a:cubicBezTo>
                  <a:cubicBezTo>
                    <a:pt x="474" y="264"/>
                    <a:pt x="478" y="263"/>
                    <a:pt x="480" y="264"/>
                  </a:cubicBezTo>
                  <a:cubicBezTo>
                    <a:pt x="483" y="264"/>
                    <a:pt x="480" y="268"/>
                    <a:pt x="491" y="264"/>
                  </a:cubicBezTo>
                  <a:cubicBezTo>
                    <a:pt x="495" y="265"/>
                    <a:pt x="501" y="266"/>
                    <a:pt x="499" y="270"/>
                  </a:cubicBezTo>
                  <a:cubicBezTo>
                    <a:pt x="496" y="274"/>
                    <a:pt x="489" y="270"/>
                    <a:pt x="484" y="271"/>
                  </a:cubicBezTo>
                  <a:cubicBezTo>
                    <a:pt x="483" y="274"/>
                    <a:pt x="490" y="272"/>
                    <a:pt x="491" y="274"/>
                  </a:cubicBezTo>
                  <a:cubicBezTo>
                    <a:pt x="492" y="275"/>
                    <a:pt x="488" y="278"/>
                    <a:pt x="490" y="278"/>
                  </a:cubicBezTo>
                  <a:cubicBezTo>
                    <a:pt x="493" y="279"/>
                    <a:pt x="496" y="273"/>
                    <a:pt x="498" y="273"/>
                  </a:cubicBezTo>
                  <a:cubicBezTo>
                    <a:pt x="508" y="275"/>
                    <a:pt x="516" y="278"/>
                    <a:pt x="524" y="283"/>
                  </a:cubicBezTo>
                  <a:cubicBezTo>
                    <a:pt x="526" y="284"/>
                    <a:pt x="519" y="286"/>
                    <a:pt x="518" y="289"/>
                  </a:cubicBezTo>
                  <a:cubicBezTo>
                    <a:pt x="519" y="292"/>
                    <a:pt x="529" y="286"/>
                    <a:pt x="530" y="288"/>
                  </a:cubicBezTo>
                  <a:cubicBezTo>
                    <a:pt x="532" y="291"/>
                    <a:pt x="523" y="296"/>
                    <a:pt x="525" y="299"/>
                  </a:cubicBezTo>
                  <a:cubicBezTo>
                    <a:pt x="527" y="301"/>
                    <a:pt x="530" y="294"/>
                    <a:pt x="533" y="295"/>
                  </a:cubicBezTo>
                  <a:cubicBezTo>
                    <a:pt x="535" y="295"/>
                    <a:pt x="534" y="299"/>
                    <a:pt x="533" y="301"/>
                  </a:cubicBezTo>
                  <a:cubicBezTo>
                    <a:pt x="532" y="302"/>
                    <a:pt x="527" y="299"/>
                    <a:pt x="528" y="301"/>
                  </a:cubicBezTo>
                  <a:cubicBezTo>
                    <a:pt x="528" y="305"/>
                    <a:pt x="535" y="307"/>
                    <a:pt x="534" y="311"/>
                  </a:cubicBezTo>
                  <a:cubicBezTo>
                    <a:pt x="534" y="313"/>
                    <a:pt x="529" y="314"/>
                    <a:pt x="526" y="313"/>
                  </a:cubicBezTo>
                  <a:cubicBezTo>
                    <a:pt x="523" y="312"/>
                    <a:pt x="525" y="305"/>
                    <a:pt x="522" y="305"/>
                  </a:cubicBezTo>
                  <a:cubicBezTo>
                    <a:pt x="519" y="305"/>
                    <a:pt x="521" y="312"/>
                    <a:pt x="518" y="313"/>
                  </a:cubicBezTo>
                  <a:cubicBezTo>
                    <a:pt x="514" y="314"/>
                    <a:pt x="509" y="312"/>
                    <a:pt x="506" y="309"/>
                  </a:cubicBezTo>
                  <a:cubicBezTo>
                    <a:pt x="502" y="305"/>
                    <a:pt x="503" y="298"/>
                    <a:pt x="499" y="294"/>
                  </a:cubicBezTo>
                  <a:cubicBezTo>
                    <a:pt x="497" y="292"/>
                    <a:pt x="494" y="294"/>
                    <a:pt x="491" y="293"/>
                  </a:cubicBezTo>
                  <a:cubicBezTo>
                    <a:pt x="486" y="292"/>
                    <a:pt x="479" y="289"/>
                    <a:pt x="474" y="287"/>
                  </a:cubicBezTo>
                  <a:cubicBezTo>
                    <a:pt x="470" y="285"/>
                    <a:pt x="467" y="280"/>
                    <a:pt x="462" y="280"/>
                  </a:cubicBezTo>
                  <a:cubicBezTo>
                    <a:pt x="460" y="280"/>
                    <a:pt x="466" y="285"/>
                    <a:pt x="465" y="286"/>
                  </a:cubicBezTo>
                  <a:cubicBezTo>
                    <a:pt x="464" y="288"/>
                    <a:pt x="460" y="288"/>
                    <a:pt x="461" y="289"/>
                  </a:cubicBezTo>
                  <a:cubicBezTo>
                    <a:pt x="464" y="291"/>
                    <a:pt x="468" y="292"/>
                    <a:pt x="472" y="293"/>
                  </a:cubicBezTo>
                  <a:cubicBezTo>
                    <a:pt x="477" y="294"/>
                    <a:pt x="481" y="293"/>
                    <a:pt x="485" y="294"/>
                  </a:cubicBezTo>
                  <a:cubicBezTo>
                    <a:pt x="487" y="295"/>
                    <a:pt x="488" y="298"/>
                    <a:pt x="487" y="299"/>
                  </a:cubicBezTo>
                  <a:cubicBezTo>
                    <a:pt x="482" y="301"/>
                    <a:pt x="474" y="303"/>
                    <a:pt x="469" y="303"/>
                  </a:cubicBezTo>
                  <a:cubicBezTo>
                    <a:pt x="467" y="303"/>
                    <a:pt x="468" y="299"/>
                    <a:pt x="466" y="299"/>
                  </a:cubicBezTo>
                  <a:cubicBezTo>
                    <a:pt x="463" y="300"/>
                    <a:pt x="459" y="302"/>
                    <a:pt x="458" y="305"/>
                  </a:cubicBezTo>
                  <a:cubicBezTo>
                    <a:pt x="464" y="306"/>
                    <a:pt x="461" y="309"/>
                    <a:pt x="460" y="311"/>
                  </a:cubicBezTo>
                  <a:cubicBezTo>
                    <a:pt x="458" y="314"/>
                    <a:pt x="447" y="314"/>
                    <a:pt x="450" y="316"/>
                  </a:cubicBezTo>
                  <a:cubicBezTo>
                    <a:pt x="455" y="316"/>
                    <a:pt x="462" y="316"/>
                    <a:pt x="468" y="316"/>
                  </a:cubicBezTo>
                  <a:cubicBezTo>
                    <a:pt x="469" y="316"/>
                    <a:pt x="479" y="316"/>
                    <a:pt x="478" y="317"/>
                  </a:cubicBezTo>
                  <a:cubicBezTo>
                    <a:pt x="474" y="319"/>
                    <a:pt x="458" y="318"/>
                    <a:pt x="456" y="323"/>
                  </a:cubicBezTo>
                  <a:cubicBezTo>
                    <a:pt x="460" y="324"/>
                    <a:pt x="466" y="324"/>
                    <a:pt x="468" y="325"/>
                  </a:cubicBezTo>
                  <a:cubicBezTo>
                    <a:pt x="471" y="321"/>
                    <a:pt x="478" y="320"/>
                    <a:pt x="483" y="319"/>
                  </a:cubicBezTo>
                  <a:cubicBezTo>
                    <a:pt x="488" y="318"/>
                    <a:pt x="493" y="318"/>
                    <a:pt x="497" y="318"/>
                  </a:cubicBezTo>
                  <a:cubicBezTo>
                    <a:pt x="505" y="319"/>
                    <a:pt x="513" y="321"/>
                    <a:pt x="521" y="322"/>
                  </a:cubicBezTo>
                  <a:cubicBezTo>
                    <a:pt x="523" y="323"/>
                    <a:pt x="529" y="320"/>
                    <a:pt x="527" y="323"/>
                  </a:cubicBezTo>
                  <a:cubicBezTo>
                    <a:pt x="521" y="328"/>
                    <a:pt x="515" y="327"/>
                    <a:pt x="508" y="330"/>
                  </a:cubicBezTo>
                  <a:cubicBezTo>
                    <a:pt x="508" y="335"/>
                    <a:pt x="501" y="334"/>
                    <a:pt x="498" y="337"/>
                  </a:cubicBezTo>
                  <a:cubicBezTo>
                    <a:pt x="493" y="342"/>
                    <a:pt x="488" y="348"/>
                    <a:pt x="481" y="351"/>
                  </a:cubicBezTo>
                  <a:cubicBezTo>
                    <a:pt x="472" y="355"/>
                    <a:pt x="461" y="355"/>
                    <a:pt x="451" y="357"/>
                  </a:cubicBezTo>
                  <a:cubicBezTo>
                    <a:pt x="444" y="359"/>
                    <a:pt x="437" y="362"/>
                    <a:pt x="430" y="363"/>
                  </a:cubicBezTo>
                  <a:cubicBezTo>
                    <a:pt x="426" y="364"/>
                    <a:pt x="422" y="364"/>
                    <a:pt x="418" y="363"/>
                  </a:cubicBezTo>
                  <a:cubicBezTo>
                    <a:pt x="414" y="362"/>
                    <a:pt x="410" y="356"/>
                    <a:pt x="406" y="357"/>
                  </a:cubicBezTo>
                  <a:cubicBezTo>
                    <a:pt x="403" y="358"/>
                    <a:pt x="413" y="363"/>
                    <a:pt x="411" y="366"/>
                  </a:cubicBezTo>
                  <a:cubicBezTo>
                    <a:pt x="409" y="370"/>
                    <a:pt x="400" y="369"/>
                    <a:pt x="397" y="373"/>
                  </a:cubicBezTo>
                  <a:cubicBezTo>
                    <a:pt x="391" y="379"/>
                    <a:pt x="391" y="389"/>
                    <a:pt x="386" y="395"/>
                  </a:cubicBezTo>
                  <a:cubicBezTo>
                    <a:pt x="382" y="400"/>
                    <a:pt x="375" y="400"/>
                    <a:pt x="370" y="403"/>
                  </a:cubicBezTo>
                  <a:cubicBezTo>
                    <a:pt x="367" y="405"/>
                    <a:pt x="366" y="411"/>
                    <a:pt x="362" y="410"/>
                  </a:cubicBezTo>
                  <a:cubicBezTo>
                    <a:pt x="358" y="409"/>
                    <a:pt x="348" y="413"/>
                    <a:pt x="344" y="410"/>
                  </a:cubicBezTo>
                  <a:cubicBezTo>
                    <a:pt x="342" y="408"/>
                    <a:pt x="354" y="404"/>
                    <a:pt x="352" y="402"/>
                  </a:cubicBezTo>
                  <a:cubicBezTo>
                    <a:pt x="349" y="399"/>
                    <a:pt x="344" y="400"/>
                    <a:pt x="341" y="402"/>
                  </a:cubicBezTo>
                  <a:cubicBezTo>
                    <a:pt x="338" y="404"/>
                    <a:pt x="339" y="408"/>
                    <a:pt x="338" y="411"/>
                  </a:cubicBezTo>
                  <a:cubicBezTo>
                    <a:pt x="338" y="413"/>
                    <a:pt x="339" y="415"/>
                    <a:pt x="338" y="416"/>
                  </a:cubicBezTo>
                  <a:cubicBezTo>
                    <a:pt x="335" y="417"/>
                    <a:pt x="330" y="415"/>
                    <a:pt x="327" y="416"/>
                  </a:cubicBezTo>
                  <a:cubicBezTo>
                    <a:pt x="323" y="416"/>
                    <a:pt x="318" y="416"/>
                    <a:pt x="316" y="419"/>
                  </a:cubicBezTo>
                  <a:cubicBezTo>
                    <a:pt x="315" y="421"/>
                    <a:pt x="321" y="424"/>
                    <a:pt x="319" y="425"/>
                  </a:cubicBezTo>
                  <a:cubicBezTo>
                    <a:pt x="316" y="428"/>
                    <a:pt x="308" y="423"/>
                    <a:pt x="307" y="427"/>
                  </a:cubicBezTo>
                  <a:cubicBezTo>
                    <a:pt x="305" y="432"/>
                    <a:pt x="316" y="437"/>
                    <a:pt x="314" y="442"/>
                  </a:cubicBezTo>
                  <a:cubicBezTo>
                    <a:pt x="313" y="446"/>
                    <a:pt x="303" y="438"/>
                    <a:pt x="302" y="442"/>
                  </a:cubicBezTo>
                  <a:cubicBezTo>
                    <a:pt x="300" y="447"/>
                    <a:pt x="310" y="450"/>
                    <a:pt x="309" y="456"/>
                  </a:cubicBezTo>
                  <a:cubicBezTo>
                    <a:pt x="309" y="460"/>
                    <a:pt x="302" y="459"/>
                    <a:pt x="299" y="462"/>
                  </a:cubicBezTo>
                  <a:cubicBezTo>
                    <a:pt x="295" y="466"/>
                    <a:pt x="292" y="470"/>
                    <a:pt x="290" y="474"/>
                  </a:cubicBezTo>
                  <a:cubicBezTo>
                    <a:pt x="288" y="480"/>
                    <a:pt x="289" y="486"/>
                    <a:pt x="287" y="491"/>
                  </a:cubicBezTo>
                  <a:cubicBezTo>
                    <a:pt x="285" y="496"/>
                    <a:pt x="280" y="499"/>
                    <a:pt x="278" y="503"/>
                  </a:cubicBezTo>
                  <a:cubicBezTo>
                    <a:pt x="276" y="507"/>
                    <a:pt x="275" y="512"/>
                    <a:pt x="274" y="517"/>
                  </a:cubicBezTo>
                  <a:cubicBezTo>
                    <a:pt x="273" y="521"/>
                    <a:pt x="275" y="527"/>
                    <a:pt x="271" y="530"/>
                  </a:cubicBezTo>
                  <a:cubicBezTo>
                    <a:pt x="266" y="532"/>
                    <a:pt x="259" y="531"/>
                    <a:pt x="254" y="527"/>
                  </a:cubicBezTo>
                  <a:cubicBezTo>
                    <a:pt x="250" y="524"/>
                    <a:pt x="252" y="516"/>
                    <a:pt x="249" y="511"/>
                  </a:cubicBezTo>
                  <a:cubicBezTo>
                    <a:pt x="247" y="509"/>
                    <a:pt x="244" y="511"/>
                    <a:pt x="241" y="511"/>
                  </a:cubicBezTo>
                  <a:cubicBezTo>
                    <a:pt x="235" y="511"/>
                    <a:pt x="227" y="515"/>
                    <a:pt x="221" y="512"/>
                  </a:cubicBezTo>
                  <a:cubicBezTo>
                    <a:pt x="216" y="510"/>
                    <a:pt x="214" y="504"/>
                    <a:pt x="211" y="499"/>
                  </a:cubicBezTo>
                  <a:cubicBezTo>
                    <a:pt x="206" y="493"/>
                    <a:pt x="200" y="488"/>
                    <a:pt x="197" y="481"/>
                  </a:cubicBezTo>
                  <a:cubicBezTo>
                    <a:pt x="195" y="478"/>
                    <a:pt x="199" y="474"/>
                    <a:pt x="198" y="470"/>
                  </a:cubicBezTo>
                  <a:cubicBezTo>
                    <a:pt x="197" y="467"/>
                    <a:pt x="193" y="466"/>
                    <a:pt x="192" y="463"/>
                  </a:cubicBezTo>
                  <a:cubicBezTo>
                    <a:pt x="189" y="460"/>
                    <a:pt x="189" y="456"/>
                    <a:pt x="187" y="452"/>
                  </a:cubicBezTo>
                  <a:cubicBezTo>
                    <a:pt x="185" y="447"/>
                    <a:pt x="182" y="442"/>
                    <a:pt x="181" y="437"/>
                  </a:cubicBezTo>
                  <a:cubicBezTo>
                    <a:pt x="180" y="431"/>
                    <a:pt x="184" y="426"/>
                    <a:pt x="182" y="421"/>
                  </a:cubicBezTo>
                  <a:cubicBezTo>
                    <a:pt x="182" y="417"/>
                    <a:pt x="177" y="415"/>
                    <a:pt x="175" y="411"/>
                  </a:cubicBezTo>
                  <a:cubicBezTo>
                    <a:pt x="173" y="408"/>
                    <a:pt x="171" y="404"/>
                    <a:pt x="172" y="400"/>
                  </a:cubicBezTo>
                  <a:cubicBezTo>
                    <a:pt x="173" y="396"/>
                    <a:pt x="180" y="394"/>
                    <a:pt x="179" y="390"/>
                  </a:cubicBezTo>
                  <a:cubicBezTo>
                    <a:pt x="179" y="386"/>
                    <a:pt x="172" y="388"/>
                    <a:pt x="170" y="385"/>
                  </a:cubicBezTo>
                  <a:cubicBezTo>
                    <a:pt x="169" y="382"/>
                    <a:pt x="170" y="379"/>
                    <a:pt x="170" y="376"/>
                  </a:cubicBezTo>
                  <a:cubicBezTo>
                    <a:pt x="171" y="372"/>
                    <a:pt x="170" y="367"/>
                    <a:pt x="173" y="364"/>
                  </a:cubicBezTo>
                  <a:cubicBezTo>
                    <a:pt x="175" y="362"/>
                    <a:pt x="181" y="365"/>
                    <a:pt x="184" y="363"/>
                  </a:cubicBezTo>
                  <a:cubicBezTo>
                    <a:pt x="186" y="361"/>
                    <a:pt x="184" y="356"/>
                    <a:pt x="187" y="354"/>
                  </a:cubicBezTo>
                  <a:cubicBezTo>
                    <a:pt x="192" y="352"/>
                    <a:pt x="198" y="357"/>
                    <a:pt x="202" y="354"/>
                  </a:cubicBezTo>
                  <a:cubicBezTo>
                    <a:pt x="206" y="351"/>
                    <a:pt x="206" y="344"/>
                    <a:pt x="207" y="339"/>
                  </a:cubicBezTo>
                  <a:cubicBezTo>
                    <a:pt x="209" y="335"/>
                    <a:pt x="212" y="330"/>
                    <a:pt x="211" y="326"/>
                  </a:cubicBezTo>
                  <a:cubicBezTo>
                    <a:pt x="211" y="324"/>
                    <a:pt x="208" y="323"/>
                    <a:pt x="206" y="323"/>
                  </a:cubicBezTo>
                  <a:cubicBezTo>
                    <a:pt x="202" y="322"/>
                    <a:pt x="198" y="323"/>
                    <a:pt x="195" y="322"/>
                  </a:cubicBezTo>
                  <a:cubicBezTo>
                    <a:pt x="188" y="321"/>
                    <a:pt x="182" y="319"/>
                    <a:pt x="176" y="317"/>
                  </a:cubicBezTo>
                  <a:cubicBezTo>
                    <a:pt x="174" y="315"/>
                    <a:pt x="168" y="312"/>
                    <a:pt x="170" y="310"/>
                  </a:cubicBezTo>
                  <a:cubicBezTo>
                    <a:pt x="174" y="306"/>
                    <a:pt x="180" y="308"/>
                    <a:pt x="185" y="308"/>
                  </a:cubicBezTo>
                  <a:cubicBezTo>
                    <a:pt x="195" y="310"/>
                    <a:pt x="204" y="320"/>
                    <a:pt x="213" y="317"/>
                  </a:cubicBezTo>
                  <a:cubicBezTo>
                    <a:pt x="219" y="315"/>
                    <a:pt x="208" y="306"/>
                    <a:pt x="204" y="302"/>
                  </a:cubicBezTo>
                  <a:cubicBezTo>
                    <a:pt x="201" y="298"/>
                    <a:pt x="196" y="296"/>
                    <a:pt x="193" y="293"/>
                  </a:cubicBezTo>
                  <a:cubicBezTo>
                    <a:pt x="190" y="291"/>
                    <a:pt x="190" y="285"/>
                    <a:pt x="186" y="285"/>
                  </a:cubicBezTo>
                  <a:cubicBezTo>
                    <a:pt x="183" y="285"/>
                    <a:pt x="184" y="292"/>
                    <a:pt x="181" y="293"/>
                  </a:cubicBezTo>
                  <a:cubicBezTo>
                    <a:pt x="174" y="293"/>
                    <a:pt x="166" y="292"/>
                    <a:pt x="161" y="287"/>
                  </a:cubicBezTo>
                  <a:cubicBezTo>
                    <a:pt x="158" y="284"/>
                    <a:pt x="162" y="279"/>
                    <a:pt x="164" y="275"/>
                  </a:cubicBezTo>
                  <a:cubicBezTo>
                    <a:pt x="165" y="271"/>
                    <a:pt x="171" y="268"/>
                    <a:pt x="171" y="264"/>
                  </a:cubicBezTo>
                  <a:cubicBezTo>
                    <a:pt x="172" y="258"/>
                    <a:pt x="169" y="253"/>
                    <a:pt x="167" y="247"/>
                  </a:cubicBezTo>
                  <a:cubicBezTo>
                    <a:pt x="165" y="240"/>
                    <a:pt x="164" y="232"/>
                    <a:pt x="161" y="225"/>
                  </a:cubicBezTo>
                  <a:cubicBezTo>
                    <a:pt x="156" y="217"/>
                    <a:pt x="148" y="212"/>
                    <a:pt x="142" y="204"/>
                  </a:cubicBezTo>
                  <a:cubicBezTo>
                    <a:pt x="141" y="202"/>
                    <a:pt x="142" y="198"/>
                    <a:pt x="139" y="197"/>
                  </a:cubicBezTo>
                  <a:cubicBezTo>
                    <a:pt x="133" y="193"/>
                    <a:pt x="125" y="191"/>
                    <a:pt x="118" y="189"/>
                  </a:cubicBezTo>
                  <a:cubicBezTo>
                    <a:pt x="110" y="187"/>
                    <a:pt x="102" y="184"/>
                    <a:pt x="93" y="183"/>
                  </a:cubicBezTo>
                  <a:cubicBezTo>
                    <a:pt x="86" y="182"/>
                    <a:pt x="79" y="183"/>
                    <a:pt x="71" y="184"/>
                  </a:cubicBezTo>
                  <a:cubicBezTo>
                    <a:pt x="67" y="184"/>
                    <a:pt x="61" y="183"/>
                    <a:pt x="57" y="185"/>
                  </a:cubicBezTo>
                  <a:cubicBezTo>
                    <a:pt x="55" y="186"/>
                    <a:pt x="58" y="191"/>
                    <a:pt x="56" y="191"/>
                  </a:cubicBezTo>
                  <a:cubicBezTo>
                    <a:pt x="49" y="193"/>
                    <a:pt x="41" y="192"/>
                    <a:pt x="34" y="189"/>
                  </a:cubicBezTo>
                  <a:cubicBezTo>
                    <a:pt x="31" y="188"/>
                    <a:pt x="28" y="184"/>
                    <a:pt x="29" y="182"/>
                  </a:cubicBezTo>
                  <a:cubicBezTo>
                    <a:pt x="32" y="178"/>
                    <a:pt x="43" y="181"/>
                    <a:pt x="42" y="176"/>
                  </a:cubicBezTo>
                  <a:cubicBezTo>
                    <a:pt x="41" y="171"/>
                    <a:pt x="32" y="175"/>
                    <a:pt x="28" y="173"/>
                  </a:cubicBezTo>
                  <a:cubicBezTo>
                    <a:pt x="26" y="172"/>
                    <a:pt x="27" y="168"/>
                    <a:pt x="25" y="168"/>
                  </a:cubicBezTo>
                  <a:cubicBezTo>
                    <a:pt x="22" y="168"/>
                    <a:pt x="20" y="175"/>
                    <a:pt x="17" y="174"/>
                  </a:cubicBezTo>
                  <a:cubicBezTo>
                    <a:pt x="14" y="173"/>
                    <a:pt x="11" y="168"/>
                    <a:pt x="13" y="166"/>
                  </a:cubicBezTo>
                  <a:cubicBezTo>
                    <a:pt x="17" y="162"/>
                    <a:pt x="23" y="162"/>
                    <a:pt x="28" y="162"/>
                  </a:cubicBezTo>
                  <a:cubicBezTo>
                    <a:pt x="34" y="161"/>
                    <a:pt x="40" y="163"/>
                    <a:pt x="47" y="163"/>
                  </a:cubicBezTo>
                  <a:cubicBezTo>
                    <a:pt x="54" y="164"/>
                    <a:pt x="62" y="167"/>
                    <a:pt x="68" y="163"/>
                  </a:cubicBezTo>
                  <a:cubicBezTo>
                    <a:pt x="71" y="162"/>
                    <a:pt x="63" y="158"/>
                    <a:pt x="64" y="155"/>
                  </a:cubicBezTo>
                  <a:cubicBezTo>
                    <a:pt x="65" y="151"/>
                    <a:pt x="77" y="149"/>
                    <a:pt x="74" y="148"/>
                  </a:cubicBezTo>
                  <a:cubicBezTo>
                    <a:pt x="68" y="145"/>
                    <a:pt x="61" y="150"/>
                    <a:pt x="54" y="151"/>
                  </a:cubicBezTo>
                  <a:cubicBezTo>
                    <a:pt x="49" y="151"/>
                    <a:pt x="43" y="152"/>
                    <a:pt x="37" y="151"/>
                  </a:cubicBezTo>
                  <a:cubicBezTo>
                    <a:pt x="31" y="151"/>
                    <a:pt x="24" y="150"/>
                    <a:pt x="18" y="148"/>
                  </a:cubicBezTo>
                  <a:cubicBezTo>
                    <a:pt x="12" y="147"/>
                    <a:pt x="6" y="145"/>
                    <a:pt x="2" y="140"/>
                  </a:cubicBezTo>
                  <a:cubicBezTo>
                    <a:pt x="0" y="138"/>
                    <a:pt x="0" y="132"/>
                    <a:pt x="3" y="131"/>
                  </a:cubicBezTo>
                  <a:cubicBezTo>
                    <a:pt x="11" y="126"/>
                    <a:pt x="22" y="125"/>
                    <a:pt x="31" y="123"/>
                  </a:cubicBezTo>
                  <a:cubicBezTo>
                    <a:pt x="36" y="121"/>
                    <a:pt x="41" y="119"/>
                    <a:pt x="47" y="118"/>
                  </a:cubicBezTo>
                  <a:cubicBezTo>
                    <a:pt x="56" y="117"/>
                    <a:pt x="66" y="119"/>
                    <a:pt x="75" y="116"/>
                  </a:cubicBezTo>
                  <a:cubicBezTo>
                    <a:pt x="81" y="114"/>
                    <a:pt x="86" y="110"/>
                    <a:pt x="90" y="105"/>
                  </a:cubicBezTo>
                  <a:cubicBezTo>
                    <a:pt x="92" y="103"/>
                    <a:pt x="89" y="100"/>
                    <a:pt x="90" y="98"/>
                  </a:cubicBezTo>
                  <a:cubicBezTo>
                    <a:pt x="93" y="94"/>
                    <a:pt x="104" y="92"/>
                    <a:pt x="102" y="88"/>
                  </a:cubicBezTo>
                  <a:cubicBezTo>
                    <a:pt x="99" y="83"/>
                    <a:pt x="92" y="90"/>
                    <a:pt x="87" y="91"/>
                  </a:cubicBezTo>
                  <a:cubicBezTo>
                    <a:pt x="83" y="91"/>
                    <a:pt x="80" y="91"/>
                    <a:pt x="77" y="91"/>
                  </a:cubicBezTo>
                  <a:cubicBezTo>
                    <a:pt x="74" y="91"/>
                    <a:pt x="66" y="91"/>
                    <a:pt x="68" y="89"/>
                  </a:cubicBezTo>
                  <a:cubicBezTo>
                    <a:pt x="73" y="82"/>
                    <a:pt x="82" y="80"/>
                    <a:pt x="89" y="77"/>
                  </a:cubicBezTo>
                  <a:cubicBezTo>
                    <a:pt x="96" y="73"/>
                    <a:pt x="102" y="68"/>
                    <a:pt x="110" y="66"/>
                  </a:cubicBezTo>
                  <a:cubicBezTo>
                    <a:pt x="115" y="64"/>
                    <a:pt x="122" y="68"/>
                    <a:pt x="127" y="65"/>
                  </a:cubicBezTo>
                  <a:cubicBezTo>
                    <a:pt x="134" y="62"/>
                    <a:pt x="138" y="54"/>
                    <a:pt x="145" y="50"/>
                  </a:cubicBezTo>
                  <a:cubicBezTo>
                    <a:pt x="153" y="46"/>
                    <a:pt x="163" y="44"/>
                    <a:pt x="172" y="41"/>
                  </a:cubicBezTo>
                  <a:cubicBezTo>
                    <a:pt x="181" y="39"/>
                    <a:pt x="189" y="36"/>
                    <a:pt x="198" y="35"/>
                  </a:cubicBezTo>
                  <a:cubicBezTo>
                    <a:pt x="203" y="34"/>
                    <a:pt x="209" y="32"/>
                    <a:pt x="212" y="36"/>
                  </a:cubicBezTo>
                  <a:cubicBezTo>
                    <a:pt x="215" y="40"/>
                    <a:pt x="208" y="48"/>
                    <a:pt x="213" y="51"/>
                  </a:cubicBezTo>
                  <a:cubicBezTo>
                    <a:pt x="216" y="53"/>
                    <a:pt x="217" y="42"/>
                    <a:pt x="221" y="42"/>
                  </a:cubicBezTo>
                  <a:cubicBezTo>
                    <a:pt x="229" y="42"/>
                    <a:pt x="234" y="50"/>
                    <a:pt x="241" y="52"/>
                  </a:cubicBezTo>
                  <a:cubicBezTo>
                    <a:pt x="243" y="52"/>
                    <a:pt x="238" y="47"/>
                    <a:pt x="240" y="46"/>
                  </a:cubicBezTo>
                  <a:cubicBezTo>
                    <a:pt x="243" y="44"/>
                    <a:pt x="250" y="50"/>
                    <a:pt x="250" y="46"/>
                  </a:cubicBezTo>
                  <a:cubicBezTo>
                    <a:pt x="250" y="40"/>
                    <a:pt x="238" y="38"/>
                    <a:pt x="240" y="32"/>
                  </a:cubicBezTo>
                  <a:cubicBezTo>
                    <a:pt x="241" y="27"/>
                    <a:pt x="250" y="32"/>
                    <a:pt x="255" y="33"/>
                  </a:cubicBezTo>
                  <a:cubicBezTo>
                    <a:pt x="264" y="35"/>
                    <a:pt x="274" y="36"/>
                    <a:pt x="282" y="40"/>
                  </a:cubicBezTo>
                  <a:cubicBezTo>
                    <a:pt x="286" y="42"/>
                    <a:pt x="287" y="48"/>
                    <a:pt x="291" y="49"/>
                  </a:cubicBezTo>
                  <a:cubicBezTo>
                    <a:pt x="294" y="51"/>
                    <a:pt x="299" y="53"/>
                    <a:pt x="302" y="51"/>
                  </a:cubicBezTo>
                  <a:cubicBezTo>
                    <a:pt x="304" y="50"/>
                    <a:pt x="300" y="45"/>
                    <a:pt x="300" y="43"/>
                  </a:cubicBezTo>
                  <a:cubicBezTo>
                    <a:pt x="301" y="40"/>
                    <a:pt x="301" y="37"/>
                    <a:pt x="303" y="37"/>
                  </a:cubicBezTo>
                  <a:cubicBezTo>
                    <a:pt x="306" y="35"/>
                    <a:pt x="319" y="40"/>
                    <a:pt x="317" y="37"/>
                  </a:cubicBezTo>
                  <a:cubicBezTo>
                    <a:pt x="312" y="32"/>
                    <a:pt x="292" y="32"/>
                    <a:pt x="296" y="27"/>
                  </a:cubicBezTo>
                  <a:cubicBezTo>
                    <a:pt x="303" y="26"/>
                    <a:pt x="314" y="27"/>
                    <a:pt x="323" y="27"/>
                  </a:cubicBezTo>
                  <a:cubicBezTo>
                    <a:pt x="328" y="26"/>
                    <a:pt x="344" y="26"/>
                    <a:pt x="339" y="25"/>
                  </a:cubicBezTo>
                  <a:cubicBezTo>
                    <a:pt x="330" y="23"/>
                    <a:pt x="320" y="26"/>
                    <a:pt x="312" y="24"/>
                  </a:cubicBezTo>
                  <a:cubicBezTo>
                    <a:pt x="306" y="22"/>
                    <a:pt x="291" y="20"/>
                    <a:pt x="293" y="14"/>
                  </a:cubicBezTo>
                  <a:cubicBezTo>
                    <a:pt x="301" y="12"/>
                    <a:pt x="313" y="17"/>
                    <a:pt x="319" y="11"/>
                  </a:cubicBezTo>
                  <a:cubicBezTo>
                    <a:pt x="327" y="11"/>
                    <a:pt x="331" y="16"/>
                    <a:pt x="339" y="17"/>
                  </a:cubicBezTo>
                  <a:cubicBezTo>
                    <a:pt x="345" y="18"/>
                    <a:pt x="351" y="18"/>
                    <a:pt x="358" y="18"/>
                  </a:cubicBezTo>
                  <a:cubicBezTo>
                    <a:pt x="362" y="17"/>
                    <a:pt x="369" y="18"/>
                    <a:pt x="370" y="14"/>
                  </a:cubicBezTo>
                  <a:cubicBezTo>
                    <a:pt x="372" y="11"/>
                    <a:pt x="359" y="15"/>
                    <a:pt x="361" y="12"/>
                  </a:cubicBezTo>
                  <a:cubicBezTo>
                    <a:pt x="364" y="7"/>
                    <a:pt x="368" y="6"/>
                    <a:pt x="373" y="6"/>
                  </a:cubicBezTo>
                  <a:cubicBezTo>
                    <a:pt x="376" y="5"/>
                    <a:pt x="380" y="9"/>
                    <a:pt x="382" y="9"/>
                  </a:cubicBezTo>
                  <a:cubicBezTo>
                    <a:pt x="385" y="8"/>
                    <a:pt x="378" y="4"/>
                    <a:pt x="381" y="3"/>
                  </a:cubicBezTo>
                  <a:cubicBezTo>
                    <a:pt x="388" y="1"/>
                    <a:pt x="403" y="2"/>
                    <a:pt x="410" y="2"/>
                  </a:cubicBezTo>
                  <a:cubicBezTo>
                    <a:pt x="416" y="2"/>
                    <a:pt x="422" y="2"/>
                    <a:pt x="429" y="2"/>
                  </a:cubicBezTo>
                  <a:cubicBezTo>
                    <a:pt x="440" y="2"/>
                    <a:pt x="451" y="0"/>
                    <a:pt x="463" y="1"/>
                  </a:cubicBezTo>
                  <a:cubicBezTo>
                    <a:pt x="473" y="2"/>
                    <a:pt x="483" y="3"/>
                    <a:pt x="493" y="6"/>
                  </a:cubicBezTo>
                  <a:cubicBezTo>
                    <a:pt x="497" y="7"/>
                    <a:pt x="507" y="11"/>
                    <a:pt x="507" y="15"/>
                  </a:cubicBezTo>
                  <a:cubicBezTo>
                    <a:pt x="503" y="19"/>
                    <a:pt x="496" y="18"/>
                    <a:pt x="492" y="19"/>
                  </a:cubicBezTo>
                  <a:cubicBezTo>
                    <a:pt x="485" y="21"/>
                    <a:pt x="477" y="19"/>
                    <a:pt x="470" y="19"/>
                  </a:cubicBezTo>
                  <a:cubicBezTo>
                    <a:pt x="461" y="19"/>
                    <a:pt x="453" y="19"/>
                    <a:pt x="444" y="19"/>
                  </a:cubicBezTo>
                  <a:cubicBezTo>
                    <a:pt x="441" y="19"/>
                    <a:pt x="432" y="20"/>
                    <a:pt x="435" y="21"/>
                  </a:cubicBezTo>
                  <a:cubicBezTo>
                    <a:pt x="444" y="22"/>
                    <a:pt x="453" y="22"/>
                    <a:pt x="462" y="22"/>
                  </a:cubicBezTo>
                  <a:cubicBezTo>
                    <a:pt x="475" y="23"/>
                    <a:pt x="488" y="24"/>
                    <a:pt x="500" y="24"/>
                  </a:cubicBezTo>
                  <a:cubicBezTo>
                    <a:pt x="506" y="24"/>
                    <a:pt x="511" y="20"/>
                    <a:pt x="517" y="20"/>
                  </a:cubicBezTo>
                  <a:cubicBezTo>
                    <a:pt x="523" y="20"/>
                    <a:pt x="529" y="20"/>
                    <a:pt x="534" y="20"/>
                  </a:cubicBezTo>
                  <a:cubicBezTo>
                    <a:pt x="538" y="21"/>
                    <a:pt x="544" y="21"/>
                    <a:pt x="546" y="25"/>
                  </a:cubicBezTo>
                  <a:cubicBezTo>
                    <a:pt x="545" y="31"/>
                    <a:pt x="537" y="32"/>
                    <a:pt x="531" y="34"/>
                  </a:cubicBezTo>
                  <a:cubicBezTo>
                    <a:pt x="524" y="36"/>
                    <a:pt x="517" y="35"/>
                    <a:pt x="509" y="36"/>
                  </a:cubicBezTo>
                  <a:cubicBezTo>
                    <a:pt x="502" y="37"/>
                    <a:pt x="495" y="39"/>
                    <a:pt x="488" y="40"/>
                  </a:cubicBezTo>
                  <a:cubicBezTo>
                    <a:pt x="475" y="40"/>
                    <a:pt x="463" y="38"/>
                    <a:pt x="450" y="40"/>
                  </a:cubicBezTo>
                  <a:cubicBezTo>
                    <a:pt x="441" y="40"/>
                    <a:pt x="431" y="43"/>
                    <a:pt x="423" y="46"/>
                  </a:cubicBezTo>
                  <a:cubicBezTo>
                    <a:pt x="420" y="46"/>
                    <a:pt x="416" y="50"/>
                    <a:pt x="418" y="51"/>
                  </a:cubicBezTo>
                  <a:cubicBezTo>
                    <a:pt x="431" y="54"/>
                    <a:pt x="444" y="53"/>
                    <a:pt x="457" y="53"/>
                  </a:cubicBezTo>
                  <a:cubicBezTo>
                    <a:pt x="469" y="54"/>
                    <a:pt x="482" y="55"/>
                    <a:pt x="494" y="55"/>
                  </a:cubicBezTo>
                  <a:cubicBezTo>
                    <a:pt x="501" y="54"/>
                    <a:pt x="507" y="53"/>
                    <a:pt x="513" y="50"/>
                  </a:cubicBezTo>
                  <a:cubicBezTo>
                    <a:pt x="516" y="49"/>
                    <a:pt x="516" y="45"/>
                    <a:pt x="518" y="43"/>
                  </a:cubicBezTo>
                  <a:cubicBezTo>
                    <a:pt x="523" y="41"/>
                    <a:pt x="529" y="39"/>
                    <a:pt x="534" y="41"/>
                  </a:cubicBezTo>
                  <a:cubicBezTo>
                    <a:pt x="537" y="43"/>
                    <a:pt x="540" y="48"/>
                    <a:pt x="539" y="52"/>
                  </a:cubicBezTo>
                  <a:cubicBezTo>
                    <a:pt x="537" y="57"/>
                    <a:pt x="530" y="60"/>
                    <a:pt x="525" y="64"/>
                  </a:cubicBezTo>
                  <a:cubicBezTo>
                    <a:pt x="519" y="79"/>
                    <a:pt x="507" y="80"/>
                    <a:pt x="500" y="89"/>
                  </a:cubicBezTo>
                  <a:cubicBezTo>
                    <a:pt x="507" y="90"/>
                    <a:pt x="519" y="77"/>
                    <a:pt x="528" y="71"/>
                  </a:cubicBezTo>
                  <a:cubicBezTo>
                    <a:pt x="537" y="66"/>
                    <a:pt x="544" y="62"/>
                    <a:pt x="552" y="56"/>
                  </a:cubicBezTo>
                  <a:cubicBezTo>
                    <a:pt x="555" y="54"/>
                    <a:pt x="556" y="49"/>
                    <a:pt x="559" y="50"/>
                  </a:cubicBezTo>
                  <a:cubicBezTo>
                    <a:pt x="563" y="50"/>
                    <a:pt x="557" y="57"/>
                    <a:pt x="560" y="58"/>
                  </a:cubicBezTo>
                  <a:cubicBezTo>
                    <a:pt x="564" y="60"/>
                    <a:pt x="567" y="54"/>
                    <a:pt x="571" y="54"/>
                  </a:cubicBezTo>
                  <a:cubicBezTo>
                    <a:pt x="574" y="54"/>
                    <a:pt x="581" y="57"/>
                    <a:pt x="584" y="55"/>
                  </a:cubicBezTo>
                  <a:cubicBezTo>
                    <a:pt x="591" y="54"/>
                    <a:pt x="595" y="47"/>
                    <a:pt x="602" y="46"/>
                  </a:cubicBezTo>
                  <a:cubicBezTo>
                    <a:pt x="609" y="44"/>
                    <a:pt x="617" y="46"/>
                    <a:pt x="624" y="47"/>
                  </a:cubicBezTo>
                  <a:cubicBezTo>
                    <a:pt x="631" y="48"/>
                    <a:pt x="635" y="50"/>
                    <a:pt x="645" y="54"/>
                  </a:cubicBezTo>
                  <a:close/>
                </a:path>
              </a:pathLst>
            </a:custGeom>
            <a:solidFill>
              <a:srgbClr val="FDD1A7"/>
            </a:solidFill>
            <a:ln w="3175" cap="rnd">
              <a:solidFill>
                <a:sysClr val="window" lastClr="FFFFFF"/>
              </a:solidFill>
              <a:round/>
              <a:headEnd/>
              <a:tailEnd/>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59" name="Freeform 1116"/>
            <p:cNvSpPr>
              <a:spLocks noChangeAspect="1"/>
            </p:cNvSpPr>
            <p:nvPr/>
          </p:nvSpPr>
          <p:spPr bwMode="auto">
            <a:xfrm>
              <a:off x="3116472" y="1973422"/>
              <a:ext cx="61906" cy="47143"/>
            </a:xfrm>
            <a:custGeom>
              <a:avLst/>
              <a:gdLst>
                <a:gd name="T0" fmla="*/ 6 w 35"/>
                <a:gd name="T1" fmla="*/ 0 h 25"/>
                <a:gd name="T2" fmla="*/ 19 w 35"/>
                <a:gd name="T3" fmla="*/ 3 h 25"/>
                <a:gd name="T4" fmla="*/ 28 w 35"/>
                <a:gd name="T5" fmla="*/ 9 h 25"/>
                <a:gd name="T6" fmla="*/ 34 w 35"/>
                <a:gd name="T7" fmla="*/ 12 h 25"/>
                <a:gd name="T8" fmla="*/ 30 w 35"/>
                <a:gd name="T9" fmla="*/ 21 h 25"/>
                <a:gd name="T10" fmla="*/ 15 w 35"/>
                <a:gd name="T11" fmla="*/ 24 h 25"/>
                <a:gd name="T12" fmla="*/ 8 w 35"/>
                <a:gd name="T13" fmla="*/ 22 h 25"/>
                <a:gd name="T14" fmla="*/ 15 w 35"/>
                <a:gd name="T15" fmla="*/ 18 h 25"/>
                <a:gd name="T16" fmla="*/ 2 w 35"/>
                <a:gd name="T17" fmla="*/ 16 h 25"/>
                <a:gd name="T18" fmla="*/ 3 w 35"/>
                <a:gd name="T19" fmla="*/ 12 h 25"/>
                <a:gd name="T20" fmla="*/ 3 w 35"/>
                <a:gd name="T21" fmla="*/ 8 h 25"/>
                <a:gd name="T22" fmla="*/ 7 w 35"/>
                <a:gd name="T23" fmla="*/ 8 h 25"/>
                <a:gd name="T24" fmla="*/ 3 w 35"/>
                <a:gd name="T25" fmla="*/ 4 h 25"/>
                <a:gd name="T26" fmla="*/ 6 w 35"/>
                <a:gd name="T27" fmla="*/ 0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5"/>
                <a:gd name="T43" fmla="*/ 0 h 25"/>
                <a:gd name="T44" fmla="*/ 35 w 35"/>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5" h="25">
                  <a:moveTo>
                    <a:pt x="6" y="0"/>
                  </a:moveTo>
                  <a:cubicBezTo>
                    <a:pt x="11" y="0"/>
                    <a:pt x="15" y="1"/>
                    <a:pt x="19" y="3"/>
                  </a:cubicBezTo>
                  <a:cubicBezTo>
                    <a:pt x="22" y="4"/>
                    <a:pt x="24" y="7"/>
                    <a:pt x="28" y="9"/>
                  </a:cubicBezTo>
                  <a:cubicBezTo>
                    <a:pt x="30" y="11"/>
                    <a:pt x="34" y="10"/>
                    <a:pt x="34" y="12"/>
                  </a:cubicBezTo>
                  <a:cubicBezTo>
                    <a:pt x="35" y="15"/>
                    <a:pt x="33" y="19"/>
                    <a:pt x="30" y="21"/>
                  </a:cubicBezTo>
                  <a:cubicBezTo>
                    <a:pt x="26" y="24"/>
                    <a:pt x="20" y="24"/>
                    <a:pt x="15" y="24"/>
                  </a:cubicBezTo>
                  <a:cubicBezTo>
                    <a:pt x="13" y="25"/>
                    <a:pt x="8" y="25"/>
                    <a:pt x="8" y="22"/>
                  </a:cubicBezTo>
                  <a:cubicBezTo>
                    <a:pt x="8" y="20"/>
                    <a:pt x="17" y="20"/>
                    <a:pt x="15" y="18"/>
                  </a:cubicBezTo>
                  <a:cubicBezTo>
                    <a:pt x="12" y="15"/>
                    <a:pt x="6" y="18"/>
                    <a:pt x="2" y="16"/>
                  </a:cubicBezTo>
                  <a:cubicBezTo>
                    <a:pt x="0" y="15"/>
                    <a:pt x="3" y="13"/>
                    <a:pt x="3" y="12"/>
                  </a:cubicBezTo>
                  <a:cubicBezTo>
                    <a:pt x="3" y="10"/>
                    <a:pt x="3" y="9"/>
                    <a:pt x="3" y="8"/>
                  </a:cubicBezTo>
                  <a:cubicBezTo>
                    <a:pt x="4" y="7"/>
                    <a:pt x="7" y="9"/>
                    <a:pt x="7" y="8"/>
                  </a:cubicBezTo>
                  <a:cubicBezTo>
                    <a:pt x="7" y="6"/>
                    <a:pt x="3" y="6"/>
                    <a:pt x="3" y="4"/>
                  </a:cubicBezTo>
                  <a:cubicBezTo>
                    <a:pt x="3" y="2"/>
                    <a:pt x="5" y="0"/>
                    <a:pt x="6"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60" name="Freeform 1117"/>
            <p:cNvSpPr>
              <a:spLocks noChangeAspect="1"/>
            </p:cNvSpPr>
            <p:nvPr/>
          </p:nvSpPr>
          <p:spPr bwMode="auto">
            <a:xfrm>
              <a:off x="2895828" y="1665424"/>
              <a:ext cx="50795" cy="14142"/>
            </a:xfrm>
            <a:custGeom>
              <a:avLst/>
              <a:gdLst>
                <a:gd name="T0" fmla="*/ 5 w 29"/>
                <a:gd name="T1" fmla="*/ 1 h 7"/>
                <a:gd name="T2" fmla="*/ 1 w 29"/>
                <a:gd name="T3" fmla="*/ 3 h 7"/>
                <a:gd name="T4" fmla="*/ 10 w 29"/>
                <a:gd name="T5" fmla="*/ 5 h 7"/>
                <a:gd name="T6" fmla="*/ 21 w 29"/>
                <a:gd name="T7" fmla="*/ 6 h 7"/>
                <a:gd name="T8" fmla="*/ 29 w 29"/>
                <a:gd name="T9" fmla="*/ 7 h 7"/>
                <a:gd name="T10" fmla="*/ 29 w 29"/>
                <a:gd name="T11" fmla="*/ 5 h 7"/>
                <a:gd name="T12" fmla="*/ 20 w 29"/>
                <a:gd name="T13" fmla="*/ 1 h 7"/>
                <a:gd name="T14" fmla="*/ 11 w 29"/>
                <a:gd name="T15" fmla="*/ 2 h 7"/>
                <a:gd name="T16" fmla="*/ 5 w 29"/>
                <a:gd name="T17" fmla="*/ 1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7"/>
                <a:gd name="T29" fmla="*/ 29 w 29"/>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7">
                  <a:moveTo>
                    <a:pt x="5" y="1"/>
                  </a:moveTo>
                  <a:cubicBezTo>
                    <a:pt x="4" y="2"/>
                    <a:pt x="0" y="2"/>
                    <a:pt x="1" y="3"/>
                  </a:cubicBezTo>
                  <a:cubicBezTo>
                    <a:pt x="4" y="5"/>
                    <a:pt x="7" y="4"/>
                    <a:pt x="10" y="5"/>
                  </a:cubicBezTo>
                  <a:cubicBezTo>
                    <a:pt x="14" y="5"/>
                    <a:pt x="17" y="6"/>
                    <a:pt x="21" y="6"/>
                  </a:cubicBezTo>
                  <a:cubicBezTo>
                    <a:pt x="24" y="6"/>
                    <a:pt x="26" y="7"/>
                    <a:pt x="29" y="7"/>
                  </a:cubicBezTo>
                  <a:cubicBezTo>
                    <a:pt x="29" y="6"/>
                    <a:pt x="29" y="5"/>
                    <a:pt x="29" y="5"/>
                  </a:cubicBezTo>
                  <a:cubicBezTo>
                    <a:pt x="26" y="3"/>
                    <a:pt x="23" y="1"/>
                    <a:pt x="20" y="1"/>
                  </a:cubicBezTo>
                  <a:cubicBezTo>
                    <a:pt x="17" y="0"/>
                    <a:pt x="14" y="2"/>
                    <a:pt x="11" y="2"/>
                  </a:cubicBezTo>
                  <a:cubicBezTo>
                    <a:pt x="9" y="2"/>
                    <a:pt x="7" y="1"/>
                    <a:pt x="5"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61" name="Freeform 1118"/>
            <p:cNvSpPr>
              <a:spLocks noChangeAspect="1"/>
            </p:cNvSpPr>
            <p:nvPr/>
          </p:nvSpPr>
          <p:spPr bwMode="auto">
            <a:xfrm>
              <a:off x="2851382" y="1663852"/>
              <a:ext cx="25398" cy="7858"/>
            </a:xfrm>
            <a:custGeom>
              <a:avLst/>
              <a:gdLst>
                <a:gd name="T0" fmla="*/ 7 w 14"/>
                <a:gd name="T1" fmla="*/ 1 h 4"/>
                <a:gd name="T2" fmla="*/ 13 w 14"/>
                <a:gd name="T3" fmla="*/ 2 h 4"/>
                <a:gd name="T4" fmla="*/ 13 w 14"/>
                <a:gd name="T5" fmla="*/ 4 h 4"/>
                <a:gd name="T6" fmla="*/ 4 w 14"/>
                <a:gd name="T7" fmla="*/ 4 h 4"/>
                <a:gd name="T8" fmla="*/ 1 w 14"/>
                <a:gd name="T9" fmla="*/ 2 h 4"/>
                <a:gd name="T10" fmla="*/ 7 w 14"/>
                <a:gd name="T11" fmla="*/ 1 h 4"/>
                <a:gd name="T12" fmla="*/ 0 60000 65536"/>
                <a:gd name="T13" fmla="*/ 0 60000 65536"/>
                <a:gd name="T14" fmla="*/ 0 60000 65536"/>
                <a:gd name="T15" fmla="*/ 0 60000 65536"/>
                <a:gd name="T16" fmla="*/ 0 60000 65536"/>
                <a:gd name="T17" fmla="*/ 0 60000 65536"/>
                <a:gd name="T18" fmla="*/ 0 w 14"/>
                <a:gd name="T19" fmla="*/ 0 h 4"/>
                <a:gd name="T20" fmla="*/ 14 w 14"/>
                <a:gd name="T21" fmla="*/ 4 h 4"/>
              </a:gdLst>
              <a:ahLst/>
              <a:cxnLst>
                <a:cxn ang="T12">
                  <a:pos x="T0" y="T1"/>
                </a:cxn>
                <a:cxn ang="T13">
                  <a:pos x="T2" y="T3"/>
                </a:cxn>
                <a:cxn ang="T14">
                  <a:pos x="T4" y="T5"/>
                </a:cxn>
                <a:cxn ang="T15">
                  <a:pos x="T6" y="T7"/>
                </a:cxn>
                <a:cxn ang="T16">
                  <a:pos x="T8" y="T9"/>
                </a:cxn>
                <a:cxn ang="T17">
                  <a:pos x="T10" y="T11"/>
                </a:cxn>
              </a:cxnLst>
              <a:rect l="T18" t="T19" r="T20" b="T21"/>
              <a:pathLst>
                <a:path w="14" h="4">
                  <a:moveTo>
                    <a:pt x="7" y="1"/>
                  </a:moveTo>
                  <a:cubicBezTo>
                    <a:pt x="9" y="1"/>
                    <a:pt x="11" y="1"/>
                    <a:pt x="13" y="2"/>
                  </a:cubicBezTo>
                  <a:cubicBezTo>
                    <a:pt x="14" y="2"/>
                    <a:pt x="14" y="4"/>
                    <a:pt x="13" y="4"/>
                  </a:cubicBezTo>
                  <a:cubicBezTo>
                    <a:pt x="10" y="4"/>
                    <a:pt x="7" y="4"/>
                    <a:pt x="4" y="4"/>
                  </a:cubicBezTo>
                  <a:cubicBezTo>
                    <a:pt x="3" y="4"/>
                    <a:pt x="0" y="2"/>
                    <a:pt x="1" y="2"/>
                  </a:cubicBezTo>
                  <a:cubicBezTo>
                    <a:pt x="2" y="0"/>
                    <a:pt x="5" y="1"/>
                    <a:pt x="7"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62" name="Freeform 1119"/>
            <p:cNvSpPr>
              <a:spLocks noChangeAspect="1"/>
            </p:cNvSpPr>
            <p:nvPr/>
          </p:nvSpPr>
          <p:spPr bwMode="auto">
            <a:xfrm>
              <a:off x="2825985" y="1670138"/>
              <a:ext cx="23811" cy="7858"/>
            </a:xfrm>
            <a:custGeom>
              <a:avLst/>
              <a:gdLst>
                <a:gd name="T0" fmla="*/ 3 w 13"/>
                <a:gd name="T1" fmla="*/ 0 h 4"/>
                <a:gd name="T2" fmla="*/ 10 w 13"/>
                <a:gd name="T3" fmla="*/ 1 h 4"/>
                <a:gd name="T4" fmla="*/ 13 w 13"/>
                <a:gd name="T5" fmla="*/ 2 h 4"/>
                <a:gd name="T6" fmla="*/ 10 w 13"/>
                <a:gd name="T7" fmla="*/ 4 h 4"/>
                <a:gd name="T8" fmla="*/ 4 w 13"/>
                <a:gd name="T9" fmla="*/ 2 h 4"/>
                <a:gd name="T10" fmla="*/ 0 w 13"/>
                <a:gd name="T11" fmla="*/ 1 h 4"/>
                <a:gd name="T12" fmla="*/ 3 w 13"/>
                <a:gd name="T13" fmla="*/ 0 h 4"/>
                <a:gd name="T14" fmla="*/ 0 60000 65536"/>
                <a:gd name="T15" fmla="*/ 0 60000 65536"/>
                <a:gd name="T16" fmla="*/ 0 60000 65536"/>
                <a:gd name="T17" fmla="*/ 0 60000 65536"/>
                <a:gd name="T18" fmla="*/ 0 60000 65536"/>
                <a:gd name="T19" fmla="*/ 0 60000 65536"/>
                <a:gd name="T20" fmla="*/ 0 60000 65536"/>
                <a:gd name="T21" fmla="*/ 0 w 13"/>
                <a:gd name="T22" fmla="*/ 0 h 4"/>
                <a:gd name="T23" fmla="*/ 13 w 13"/>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4">
                  <a:moveTo>
                    <a:pt x="3" y="0"/>
                  </a:moveTo>
                  <a:cubicBezTo>
                    <a:pt x="5" y="0"/>
                    <a:pt x="8" y="0"/>
                    <a:pt x="10" y="1"/>
                  </a:cubicBezTo>
                  <a:cubicBezTo>
                    <a:pt x="11" y="1"/>
                    <a:pt x="13" y="1"/>
                    <a:pt x="13" y="2"/>
                  </a:cubicBezTo>
                  <a:cubicBezTo>
                    <a:pt x="13" y="3"/>
                    <a:pt x="11" y="4"/>
                    <a:pt x="10" y="4"/>
                  </a:cubicBezTo>
                  <a:cubicBezTo>
                    <a:pt x="8" y="4"/>
                    <a:pt x="6" y="3"/>
                    <a:pt x="4" y="2"/>
                  </a:cubicBezTo>
                  <a:cubicBezTo>
                    <a:pt x="3" y="2"/>
                    <a:pt x="1" y="2"/>
                    <a:pt x="0" y="1"/>
                  </a:cubicBezTo>
                  <a:cubicBezTo>
                    <a:pt x="0" y="0"/>
                    <a:pt x="2" y="0"/>
                    <a:pt x="3"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63" name="Freeform 1120"/>
            <p:cNvSpPr>
              <a:spLocks noChangeAspect="1"/>
            </p:cNvSpPr>
            <p:nvPr/>
          </p:nvSpPr>
          <p:spPr bwMode="auto">
            <a:xfrm>
              <a:off x="3211713" y="1429711"/>
              <a:ext cx="33334" cy="23571"/>
            </a:xfrm>
            <a:custGeom>
              <a:avLst/>
              <a:gdLst>
                <a:gd name="T0" fmla="*/ 1 w 18"/>
                <a:gd name="T1" fmla="*/ 0 h 12"/>
                <a:gd name="T2" fmla="*/ 1 w 18"/>
                <a:gd name="T3" fmla="*/ 5 h 12"/>
                <a:gd name="T4" fmla="*/ 13 w 18"/>
                <a:gd name="T5" fmla="*/ 10 h 12"/>
                <a:gd name="T6" fmla="*/ 18 w 18"/>
                <a:gd name="T7" fmla="*/ 10 h 12"/>
                <a:gd name="T8" fmla="*/ 14 w 18"/>
                <a:gd name="T9" fmla="*/ 7 h 12"/>
                <a:gd name="T10" fmla="*/ 7 w 18"/>
                <a:gd name="T11" fmla="*/ 4 h 12"/>
                <a:gd name="T12" fmla="*/ 1 w 18"/>
                <a:gd name="T13" fmla="*/ 0 h 12"/>
                <a:gd name="T14" fmla="*/ 0 60000 65536"/>
                <a:gd name="T15" fmla="*/ 0 60000 65536"/>
                <a:gd name="T16" fmla="*/ 0 60000 65536"/>
                <a:gd name="T17" fmla="*/ 0 60000 65536"/>
                <a:gd name="T18" fmla="*/ 0 60000 65536"/>
                <a:gd name="T19" fmla="*/ 0 60000 65536"/>
                <a:gd name="T20" fmla="*/ 0 60000 65536"/>
                <a:gd name="T21" fmla="*/ 0 w 18"/>
                <a:gd name="T22" fmla="*/ 0 h 12"/>
                <a:gd name="T23" fmla="*/ 18 w 18"/>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2">
                  <a:moveTo>
                    <a:pt x="1" y="0"/>
                  </a:moveTo>
                  <a:cubicBezTo>
                    <a:pt x="0" y="1"/>
                    <a:pt x="0" y="4"/>
                    <a:pt x="1" y="5"/>
                  </a:cubicBezTo>
                  <a:cubicBezTo>
                    <a:pt x="5" y="8"/>
                    <a:pt x="9" y="9"/>
                    <a:pt x="13" y="10"/>
                  </a:cubicBezTo>
                  <a:cubicBezTo>
                    <a:pt x="14" y="11"/>
                    <a:pt x="17" y="12"/>
                    <a:pt x="18" y="10"/>
                  </a:cubicBezTo>
                  <a:cubicBezTo>
                    <a:pt x="18" y="9"/>
                    <a:pt x="16" y="8"/>
                    <a:pt x="14" y="7"/>
                  </a:cubicBezTo>
                  <a:cubicBezTo>
                    <a:pt x="12" y="6"/>
                    <a:pt x="10" y="5"/>
                    <a:pt x="7" y="4"/>
                  </a:cubicBezTo>
                  <a:cubicBezTo>
                    <a:pt x="5" y="3"/>
                    <a:pt x="4" y="0"/>
                    <a:pt x="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64" name="Freeform 1121"/>
            <p:cNvSpPr>
              <a:spLocks noChangeAspect="1"/>
            </p:cNvSpPr>
            <p:nvPr/>
          </p:nvSpPr>
          <p:spPr bwMode="auto">
            <a:xfrm>
              <a:off x="3310129" y="1423425"/>
              <a:ext cx="52382" cy="28286"/>
            </a:xfrm>
            <a:custGeom>
              <a:avLst/>
              <a:gdLst>
                <a:gd name="T0" fmla="*/ 2 w 29"/>
                <a:gd name="T1" fmla="*/ 0 h 14"/>
                <a:gd name="T2" fmla="*/ 8 w 29"/>
                <a:gd name="T3" fmla="*/ 0 h 14"/>
                <a:gd name="T4" fmla="*/ 17 w 29"/>
                <a:gd name="T5" fmla="*/ 1 h 14"/>
                <a:gd name="T6" fmla="*/ 28 w 29"/>
                <a:gd name="T7" fmla="*/ 4 h 14"/>
                <a:gd name="T8" fmla="*/ 29 w 29"/>
                <a:gd name="T9" fmla="*/ 6 h 14"/>
                <a:gd name="T10" fmla="*/ 24 w 29"/>
                <a:gd name="T11" fmla="*/ 8 h 14"/>
                <a:gd name="T12" fmla="*/ 26 w 29"/>
                <a:gd name="T13" fmla="*/ 11 h 14"/>
                <a:gd name="T14" fmla="*/ 23 w 29"/>
                <a:gd name="T15" fmla="*/ 14 h 14"/>
                <a:gd name="T16" fmla="*/ 7 w 29"/>
                <a:gd name="T17" fmla="*/ 5 h 14"/>
                <a:gd name="T18" fmla="*/ 1 w 29"/>
                <a:gd name="T19" fmla="*/ 1 h 14"/>
                <a:gd name="T20" fmla="*/ 2 w 29"/>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
                <a:gd name="T34" fmla="*/ 0 h 14"/>
                <a:gd name="T35" fmla="*/ 29 w 29"/>
                <a:gd name="T36" fmla="*/ 14 h 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 h="14">
                  <a:moveTo>
                    <a:pt x="2" y="0"/>
                  </a:moveTo>
                  <a:cubicBezTo>
                    <a:pt x="4" y="0"/>
                    <a:pt x="6" y="0"/>
                    <a:pt x="8" y="0"/>
                  </a:cubicBezTo>
                  <a:cubicBezTo>
                    <a:pt x="11" y="0"/>
                    <a:pt x="14" y="0"/>
                    <a:pt x="17" y="1"/>
                  </a:cubicBezTo>
                  <a:cubicBezTo>
                    <a:pt x="21" y="2"/>
                    <a:pt x="24" y="3"/>
                    <a:pt x="28" y="4"/>
                  </a:cubicBezTo>
                  <a:cubicBezTo>
                    <a:pt x="28" y="4"/>
                    <a:pt x="29" y="5"/>
                    <a:pt x="29" y="6"/>
                  </a:cubicBezTo>
                  <a:cubicBezTo>
                    <a:pt x="28" y="7"/>
                    <a:pt x="25" y="6"/>
                    <a:pt x="24" y="8"/>
                  </a:cubicBezTo>
                  <a:cubicBezTo>
                    <a:pt x="23" y="9"/>
                    <a:pt x="26" y="10"/>
                    <a:pt x="26" y="11"/>
                  </a:cubicBezTo>
                  <a:cubicBezTo>
                    <a:pt x="25" y="12"/>
                    <a:pt x="24" y="14"/>
                    <a:pt x="23" y="14"/>
                  </a:cubicBezTo>
                  <a:cubicBezTo>
                    <a:pt x="17" y="12"/>
                    <a:pt x="12" y="8"/>
                    <a:pt x="7" y="5"/>
                  </a:cubicBezTo>
                  <a:cubicBezTo>
                    <a:pt x="5" y="4"/>
                    <a:pt x="2" y="3"/>
                    <a:pt x="1" y="1"/>
                  </a:cubicBezTo>
                  <a:cubicBezTo>
                    <a:pt x="0" y="1"/>
                    <a:pt x="1" y="1"/>
                    <a:pt x="2"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65" name="Freeform 1122"/>
            <p:cNvSpPr>
              <a:spLocks noChangeAspect="1"/>
            </p:cNvSpPr>
            <p:nvPr/>
          </p:nvSpPr>
          <p:spPr bwMode="auto">
            <a:xfrm>
              <a:off x="3299017" y="1407711"/>
              <a:ext cx="11112" cy="12571"/>
            </a:xfrm>
            <a:custGeom>
              <a:avLst/>
              <a:gdLst>
                <a:gd name="T0" fmla="*/ 2147483647 w 7"/>
                <a:gd name="T1" fmla="*/ 0 h 6"/>
                <a:gd name="T2" fmla="*/ 2147483647 w 7"/>
                <a:gd name="T3" fmla="*/ 2147483647 h 6"/>
                <a:gd name="T4" fmla="*/ 2147483647 w 7"/>
                <a:gd name="T5" fmla="*/ 2147483647 h 6"/>
                <a:gd name="T6" fmla="*/ 2147483647 w 7"/>
                <a:gd name="T7" fmla="*/ 0 h 6"/>
                <a:gd name="T8" fmla="*/ 0 60000 65536"/>
                <a:gd name="T9" fmla="*/ 0 60000 65536"/>
                <a:gd name="T10" fmla="*/ 0 60000 65536"/>
                <a:gd name="T11" fmla="*/ 0 60000 65536"/>
                <a:gd name="T12" fmla="*/ 0 w 7"/>
                <a:gd name="T13" fmla="*/ 0 h 6"/>
                <a:gd name="T14" fmla="*/ 7 w 7"/>
                <a:gd name="T15" fmla="*/ 6 h 6"/>
              </a:gdLst>
              <a:ahLst/>
              <a:cxnLst>
                <a:cxn ang="T8">
                  <a:pos x="T0" y="T1"/>
                </a:cxn>
                <a:cxn ang="T9">
                  <a:pos x="T2" y="T3"/>
                </a:cxn>
                <a:cxn ang="T10">
                  <a:pos x="T4" y="T5"/>
                </a:cxn>
                <a:cxn ang="T11">
                  <a:pos x="T6" y="T7"/>
                </a:cxn>
              </a:cxnLst>
              <a:rect l="T12" t="T13" r="T14" b="T15"/>
              <a:pathLst>
                <a:path w="7" h="6">
                  <a:moveTo>
                    <a:pt x="1" y="0"/>
                  </a:moveTo>
                  <a:cubicBezTo>
                    <a:pt x="0" y="1"/>
                    <a:pt x="0" y="3"/>
                    <a:pt x="1" y="4"/>
                  </a:cubicBezTo>
                  <a:cubicBezTo>
                    <a:pt x="3" y="5"/>
                    <a:pt x="7" y="6"/>
                    <a:pt x="7" y="4"/>
                  </a:cubicBezTo>
                  <a:cubicBezTo>
                    <a:pt x="7" y="1"/>
                    <a:pt x="4" y="0"/>
                    <a:pt x="1"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66" name="Freeform 1123"/>
            <p:cNvSpPr>
              <a:spLocks noChangeAspect="1"/>
            </p:cNvSpPr>
            <p:nvPr/>
          </p:nvSpPr>
          <p:spPr bwMode="auto">
            <a:xfrm>
              <a:off x="3324415" y="1393568"/>
              <a:ext cx="34922" cy="26715"/>
            </a:xfrm>
            <a:custGeom>
              <a:avLst/>
              <a:gdLst>
                <a:gd name="T0" fmla="*/ 1 w 20"/>
                <a:gd name="T1" fmla="*/ 7 h 14"/>
                <a:gd name="T2" fmla="*/ 9 w 20"/>
                <a:gd name="T3" fmla="*/ 14 h 14"/>
                <a:gd name="T4" fmla="*/ 19 w 20"/>
                <a:gd name="T5" fmla="*/ 11 h 14"/>
                <a:gd name="T6" fmla="*/ 13 w 20"/>
                <a:gd name="T7" fmla="*/ 6 h 14"/>
                <a:gd name="T8" fmla="*/ 9 w 20"/>
                <a:gd name="T9" fmla="*/ 1 h 14"/>
                <a:gd name="T10" fmla="*/ 4 w 20"/>
                <a:gd name="T11" fmla="*/ 4 h 14"/>
                <a:gd name="T12" fmla="*/ 7 w 20"/>
                <a:gd name="T13" fmla="*/ 8 h 14"/>
                <a:gd name="T14" fmla="*/ 1 w 20"/>
                <a:gd name="T15" fmla="*/ 7 h 14"/>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14"/>
                <a:gd name="T26" fmla="*/ 20 w 20"/>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14">
                  <a:moveTo>
                    <a:pt x="1" y="7"/>
                  </a:moveTo>
                  <a:cubicBezTo>
                    <a:pt x="2" y="10"/>
                    <a:pt x="6" y="13"/>
                    <a:pt x="9" y="14"/>
                  </a:cubicBezTo>
                  <a:cubicBezTo>
                    <a:pt x="12" y="14"/>
                    <a:pt x="17" y="14"/>
                    <a:pt x="19" y="11"/>
                  </a:cubicBezTo>
                  <a:cubicBezTo>
                    <a:pt x="20" y="9"/>
                    <a:pt x="15" y="8"/>
                    <a:pt x="13" y="6"/>
                  </a:cubicBezTo>
                  <a:cubicBezTo>
                    <a:pt x="12" y="4"/>
                    <a:pt x="11" y="1"/>
                    <a:pt x="9" y="1"/>
                  </a:cubicBezTo>
                  <a:cubicBezTo>
                    <a:pt x="7" y="0"/>
                    <a:pt x="5" y="2"/>
                    <a:pt x="4" y="4"/>
                  </a:cubicBezTo>
                  <a:cubicBezTo>
                    <a:pt x="4" y="6"/>
                    <a:pt x="8" y="7"/>
                    <a:pt x="7" y="8"/>
                  </a:cubicBezTo>
                  <a:cubicBezTo>
                    <a:pt x="5" y="9"/>
                    <a:pt x="0" y="5"/>
                    <a:pt x="1" y="7"/>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67" name="Freeform 1124"/>
            <p:cNvSpPr>
              <a:spLocks noChangeAspect="1"/>
            </p:cNvSpPr>
            <p:nvPr/>
          </p:nvSpPr>
          <p:spPr bwMode="auto">
            <a:xfrm>
              <a:off x="3695857" y="1847709"/>
              <a:ext cx="55558" cy="10999"/>
            </a:xfrm>
            <a:custGeom>
              <a:avLst/>
              <a:gdLst>
                <a:gd name="T0" fmla="*/ 4 w 32"/>
                <a:gd name="T1" fmla="*/ 1 h 6"/>
                <a:gd name="T2" fmla="*/ 1 w 32"/>
                <a:gd name="T3" fmla="*/ 4 h 6"/>
                <a:gd name="T4" fmla="*/ 12 w 32"/>
                <a:gd name="T5" fmla="*/ 6 h 6"/>
                <a:gd name="T6" fmla="*/ 26 w 32"/>
                <a:gd name="T7" fmla="*/ 6 h 6"/>
                <a:gd name="T8" fmla="*/ 31 w 32"/>
                <a:gd name="T9" fmla="*/ 5 h 6"/>
                <a:gd name="T10" fmla="*/ 25 w 32"/>
                <a:gd name="T11" fmla="*/ 4 h 6"/>
                <a:gd name="T12" fmla="*/ 12 w 32"/>
                <a:gd name="T13" fmla="*/ 3 h 6"/>
                <a:gd name="T14" fmla="*/ 11 w 32"/>
                <a:gd name="T15" fmla="*/ 2 h 6"/>
                <a:gd name="T16" fmla="*/ 24 w 32"/>
                <a:gd name="T17" fmla="*/ 3 h 6"/>
                <a:gd name="T18" fmla="*/ 24 w 32"/>
                <a:gd name="T19" fmla="*/ 1 h 6"/>
                <a:gd name="T20" fmla="*/ 12 w 32"/>
                <a:gd name="T21" fmla="*/ 0 h 6"/>
                <a:gd name="T22" fmla="*/ 4 w 32"/>
                <a:gd name="T23" fmla="*/ 1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
                <a:gd name="T37" fmla="*/ 0 h 6"/>
                <a:gd name="T38" fmla="*/ 32 w 32"/>
                <a:gd name="T39" fmla="*/ 6 h 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 h="6">
                  <a:moveTo>
                    <a:pt x="4" y="1"/>
                  </a:moveTo>
                  <a:cubicBezTo>
                    <a:pt x="3" y="2"/>
                    <a:pt x="0" y="4"/>
                    <a:pt x="1" y="4"/>
                  </a:cubicBezTo>
                  <a:cubicBezTo>
                    <a:pt x="5" y="6"/>
                    <a:pt x="9" y="6"/>
                    <a:pt x="12" y="6"/>
                  </a:cubicBezTo>
                  <a:cubicBezTo>
                    <a:pt x="17" y="6"/>
                    <a:pt x="21" y="6"/>
                    <a:pt x="26" y="6"/>
                  </a:cubicBezTo>
                  <a:cubicBezTo>
                    <a:pt x="28" y="6"/>
                    <a:pt x="32" y="6"/>
                    <a:pt x="31" y="5"/>
                  </a:cubicBezTo>
                  <a:cubicBezTo>
                    <a:pt x="29" y="4"/>
                    <a:pt x="27" y="4"/>
                    <a:pt x="25" y="4"/>
                  </a:cubicBezTo>
                  <a:cubicBezTo>
                    <a:pt x="21" y="4"/>
                    <a:pt x="16" y="4"/>
                    <a:pt x="12" y="3"/>
                  </a:cubicBezTo>
                  <a:cubicBezTo>
                    <a:pt x="11" y="3"/>
                    <a:pt x="10" y="2"/>
                    <a:pt x="11" y="2"/>
                  </a:cubicBezTo>
                  <a:cubicBezTo>
                    <a:pt x="15" y="1"/>
                    <a:pt x="20" y="3"/>
                    <a:pt x="24" y="3"/>
                  </a:cubicBezTo>
                  <a:cubicBezTo>
                    <a:pt x="25" y="3"/>
                    <a:pt x="25" y="1"/>
                    <a:pt x="24" y="1"/>
                  </a:cubicBezTo>
                  <a:cubicBezTo>
                    <a:pt x="20" y="0"/>
                    <a:pt x="16" y="0"/>
                    <a:pt x="12" y="0"/>
                  </a:cubicBezTo>
                  <a:cubicBezTo>
                    <a:pt x="9" y="0"/>
                    <a:pt x="6" y="0"/>
                    <a:pt x="4"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68" name="Freeform 1125"/>
            <p:cNvSpPr>
              <a:spLocks noChangeAspect="1"/>
            </p:cNvSpPr>
            <p:nvPr/>
          </p:nvSpPr>
          <p:spPr bwMode="auto">
            <a:xfrm>
              <a:off x="3643475" y="1945137"/>
              <a:ext cx="58732" cy="23571"/>
            </a:xfrm>
            <a:custGeom>
              <a:avLst/>
              <a:gdLst>
                <a:gd name="T0" fmla="*/ 5 w 33"/>
                <a:gd name="T1" fmla="*/ 9 h 13"/>
                <a:gd name="T2" fmla="*/ 11 w 33"/>
                <a:gd name="T3" fmla="*/ 4 h 13"/>
                <a:gd name="T4" fmla="*/ 18 w 33"/>
                <a:gd name="T5" fmla="*/ 3 h 13"/>
                <a:gd name="T6" fmla="*/ 24 w 33"/>
                <a:gd name="T7" fmla="*/ 0 h 13"/>
                <a:gd name="T8" fmla="*/ 30 w 33"/>
                <a:gd name="T9" fmla="*/ 2 h 13"/>
                <a:gd name="T10" fmla="*/ 28 w 33"/>
                <a:gd name="T11" fmla="*/ 5 h 13"/>
                <a:gd name="T12" fmla="*/ 32 w 33"/>
                <a:gd name="T13" fmla="*/ 9 h 13"/>
                <a:gd name="T14" fmla="*/ 21 w 33"/>
                <a:gd name="T15" fmla="*/ 11 h 13"/>
                <a:gd name="T16" fmla="*/ 18 w 33"/>
                <a:gd name="T17" fmla="*/ 10 h 13"/>
                <a:gd name="T18" fmla="*/ 12 w 33"/>
                <a:gd name="T19" fmla="*/ 12 h 13"/>
                <a:gd name="T20" fmla="*/ 7 w 33"/>
                <a:gd name="T21" fmla="*/ 13 h 13"/>
                <a:gd name="T22" fmla="*/ 1 w 33"/>
                <a:gd name="T23" fmla="*/ 12 h 13"/>
                <a:gd name="T24" fmla="*/ 2 w 33"/>
                <a:gd name="T25" fmla="*/ 10 h 13"/>
                <a:gd name="T26" fmla="*/ 5 w 33"/>
                <a:gd name="T27" fmla="*/ 9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
                <a:gd name="T43" fmla="*/ 0 h 13"/>
                <a:gd name="T44" fmla="*/ 33 w 33"/>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 h="13">
                  <a:moveTo>
                    <a:pt x="5" y="9"/>
                  </a:moveTo>
                  <a:cubicBezTo>
                    <a:pt x="7" y="8"/>
                    <a:pt x="8" y="5"/>
                    <a:pt x="11" y="4"/>
                  </a:cubicBezTo>
                  <a:cubicBezTo>
                    <a:pt x="13" y="3"/>
                    <a:pt x="16" y="4"/>
                    <a:pt x="18" y="3"/>
                  </a:cubicBezTo>
                  <a:cubicBezTo>
                    <a:pt x="20" y="3"/>
                    <a:pt x="22" y="0"/>
                    <a:pt x="24" y="0"/>
                  </a:cubicBezTo>
                  <a:cubicBezTo>
                    <a:pt x="26" y="0"/>
                    <a:pt x="29" y="1"/>
                    <a:pt x="30" y="2"/>
                  </a:cubicBezTo>
                  <a:cubicBezTo>
                    <a:pt x="31" y="3"/>
                    <a:pt x="28" y="4"/>
                    <a:pt x="28" y="5"/>
                  </a:cubicBezTo>
                  <a:cubicBezTo>
                    <a:pt x="29" y="7"/>
                    <a:pt x="33" y="8"/>
                    <a:pt x="32" y="9"/>
                  </a:cubicBezTo>
                  <a:cubicBezTo>
                    <a:pt x="29" y="11"/>
                    <a:pt x="25" y="10"/>
                    <a:pt x="21" y="11"/>
                  </a:cubicBezTo>
                  <a:cubicBezTo>
                    <a:pt x="20" y="11"/>
                    <a:pt x="19" y="10"/>
                    <a:pt x="18" y="10"/>
                  </a:cubicBezTo>
                  <a:cubicBezTo>
                    <a:pt x="16" y="10"/>
                    <a:pt x="14" y="11"/>
                    <a:pt x="12" y="12"/>
                  </a:cubicBezTo>
                  <a:cubicBezTo>
                    <a:pt x="10" y="12"/>
                    <a:pt x="9" y="12"/>
                    <a:pt x="7" y="13"/>
                  </a:cubicBezTo>
                  <a:cubicBezTo>
                    <a:pt x="5" y="13"/>
                    <a:pt x="3" y="13"/>
                    <a:pt x="1" y="12"/>
                  </a:cubicBezTo>
                  <a:cubicBezTo>
                    <a:pt x="0" y="12"/>
                    <a:pt x="1" y="10"/>
                    <a:pt x="2" y="10"/>
                  </a:cubicBezTo>
                  <a:cubicBezTo>
                    <a:pt x="3" y="9"/>
                    <a:pt x="4" y="10"/>
                    <a:pt x="5" y="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69" name="Freeform 1126"/>
            <p:cNvSpPr>
              <a:spLocks noChangeAspect="1"/>
            </p:cNvSpPr>
            <p:nvPr/>
          </p:nvSpPr>
          <p:spPr bwMode="auto">
            <a:xfrm>
              <a:off x="1508477" y="2688418"/>
              <a:ext cx="85717" cy="89571"/>
            </a:xfrm>
            <a:custGeom>
              <a:avLst/>
              <a:gdLst>
                <a:gd name="T0" fmla="*/ 3 w 49"/>
                <a:gd name="T1" fmla="*/ 1 h 47"/>
                <a:gd name="T2" fmla="*/ 25 w 49"/>
                <a:gd name="T3" fmla="*/ 10 h 47"/>
                <a:gd name="T4" fmla="*/ 30 w 49"/>
                <a:gd name="T5" fmla="*/ 11 h 47"/>
                <a:gd name="T6" fmla="*/ 34 w 49"/>
                <a:gd name="T7" fmla="*/ 21 h 47"/>
                <a:gd name="T8" fmla="*/ 34 w 49"/>
                <a:gd name="T9" fmla="*/ 25 h 47"/>
                <a:gd name="T10" fmla="*/ 43 w 49"/>
                <a:gd name="T11" fmla="*/ 28 h 47"/>
                <a:gd name="T12" fmla="*/ 47 w 49"/>
                <a:gd name="T13" fmla="*/ 39 h 47"/>
                <a:gd name="T14" fmla="*/ 47 w 49"/>
                <a:gd name="T15" fmla="*/ 45 h 47"/>
                <a:gd name="T16" fmla="*/ 39 w 49"/>
                <a:gd name="T17" fmla="*/ 46 h 47"/>
                <a:gd name="T18" fmla="*/ 29 w 49"/>
                <a:gd name="T19" fmla="*/ 40 h 47"/>
                <a:gd name="T20" fmla="*/ 32 w 49"/>
                <a:gd name="T21" fmla="*/ 35 h 47"/>
                <a:gd name="T22" fmla="*/ 24 w 49"/>
                <a:gd name="T23" fmla="*/ 35 h 47"/>
                <a:gd name="T24" fmla="*/ 20 w 49"/>
                <a:gd name="T25" fmla="*/ 32 h 47"/>
                <a:gd name="T26" fmla="*/ 19 w 49"/>
                <a:gd name="T27" fmla="*/ 27 h 47"/>
                <a:gd name="T28" fmla="*/ 14 w 49"/>
                <a:gd name="T29" fmla="*/ 23 h 47"/>
                <a:gd name="T30" fmla="*/ 10 w 49"/>
                <a:gd name="T31" fmla="*/ 17 h 47"/>
                <a:gd name="T32" fmla="*/ 10 w 49"/>
                <a:gd name="T33" fmla="*/ 13 h 47"/>
                <a:gd name="T34" fmla="*/ 4 w 49"/>
                <a:gd name="T35" fmla="*/ 13 h 47"/>
                <a:gd name="T36" fmla="*/ 7 w 49"/>
                <a:gd name="T37" fmla="*/ 8 h 47"/>
                <a:gd name="T38" fmla="*/ 2 w 49"/>
                <a:gd name="T39" fmla="*/ 6 h 47"/>
                <a:gd name="T40" fmla="*/ 0 w 49"/>
                <a:gd name="T41" fmla="*/ 2 h 47"/>
                <a:gd name="T42" fmla="*/ 3 w 49"/>
                <a:gd name="T43" fmla="*/ 1 h 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47"/>
                <a:gd name="T68" fmla="*/ 49 w 49"/>
                <a:gd name="T69" fmla="*/ 47 h 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47">
                  <a:moveTo>
                    <a:pt x="3" y="1"/>
                  </a:moveTo>
                  <a:cubicBezTo>
                    <a:pt x="11" y="3"/>
                    <a:pt x="18" y="7"/>
                    <a:pt x="25" y="10"/>
                  </a:cubicBezTo>
                  <a:cubicBezTo>
                    <a:pt x="27" y="11"/>
                    <a:pt x="29" y="10"/>
                    <a:pt x="30" y="11"/>
                  </a:cubicBezTo>
                  <a:cubicBezTo>
                    <a:pt x="33" y="14"/>
                    <a:pt x="33" y="18"/>
                    <a:pt x="34" y="21"/>
                  </a:cubicBezTo>
                  <a:cubicBezTo>
                    <a:pt x="34" y="23"/>
                    <a:pt x="33" y="24"/>
                    <a:pt x="34" y="25"/>
                  </a:cubicBezTo>
                  <a:cubicBezTo>
                    <a:pt x="37" y="27"/>
                    <a:pt x="41" y="26"/>
                    <a:pt x="43" y="28"/>
                  </a:cubicBezTo>
                  <a:cubicBezTo>
                    <a:pt x="46" y="31"/>
                    <a:pt x="47" y="35"/>
                    <a:pt x="47" y="39"/>
                  </a:cubicBezTo>
                  <a:cubicBezTo>
                    <a:pt x="48" y="41"/>
                    <a:pt x="49" y="44"/>
                    <a:pt x="47" y="45"/>
                  </a:cubicBezTo>
                  <a:cubicBezTo>
                    <a:pt x="45" y="47"/>
                    <a:pt x="42" y="47"/>
                    <a:pt x="39" y="46"/>
                  </a:cubicBezTo>
                  <a:cubicBezTo>
                    <a:pt x="35" y="45"/>
                    <a:pt x="31" y="43"/>
                    <a:pt x="29" y="40"/>
                  </a:cubicBezTo>
                  <a:cubicBezTo>
                    <a:pt x="28" y="38"/>
                    <a:pt x="33" y="36"/>
                    <a:pt x="32" y="35"/>
                  </a:cubicBezTo>
                  <a:cubicBezTo>
                    <a:pt x="30" y="33"/>
                    <a:pt x="26" y="35"/>
                    <a:pt x="24" y="35"/>
                  </a:cubicBezTo>
                  <a:cubicBezTo>
                    <a:pt x="22" y="34"/>
                    <a:pt x="20" y="33"/>
                    <a:pt x="20" y="32"/>
                  </a:cubicBezTo>
                  <a:cubicBezTo>
                    <a:pt x="19" y="30"/>
                    <a:pt x="20" y="28"/>
                    <a:pt x="19" y="27"/>
                  </a:cubicBezTo>
                  <a:cubicBezTo>
                    <a:pt x="18" y="25"/>
                    <a:pt x="15" y="24"/>
                    <a:pt x="14" y="23"/>
                  </a:cubicBezTo>
                  <a:cubicBezTo>
                    <a:pt x="12" y="21"/>
                    <a:pt x="11" y="19"/>
                    <a:pt x="10" y="17"/>
                  </a:cubicBezTo>
                  <a:cubicBezTo>
                    <a:pt x="9" y="16"/>
                    <a:pt x="11" y="14"/>
                    <a:pt x="10" y="13"/>
                  </a:cubicBezTo>
                  <a:cubicBezTo>
                    <a:pt x="8" y="12"/>
                    <a:pt x="5" y="15"/>
                    <a:pt x="4" y="13"/>
                  </a:cubicBezTo>
                  <a:cubicBezTo>
                    <a:pt x="3" y="12"/>
                    <a:pt x="7" y="10"/>
                    <a:pt x="7" y="8"/>
                  </a:cubicBezTo>
                  <a:cubicBezTo>
                    <a:pt x="6" y="7"/>
                    <a:pt x="3" y="8"/>
                    <a:pt x="2" y="6"/>
                  </a:cubicBezTo>
                  <a:cubicBezTo>
                    <a:pt x="1" y="5"/>
                    <a:pt x="0" y="4"/>
                    <a:pt x="0" y="2"/>
                  </a:cubicBezTo>
                  <a:cubicBezTo>
                    <a:pt x="0" y="2"/>
                    <a:pt x="3" y="0"/>
                    <a:pt x="3"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70" name="Freeform 1127"/>
            <p:cNvSpPr>
              <a:spLocks noChangeAspect="1"/>
            </p:cNvSpPr>
            <p:nvPr/>
          </p:nvSpPr>
          <p:spPr bwMode="auto">
            <a:xfrm>
              <a:off x="1432284" y="2576847"/>
              <a:ext cx="30160" cy="36142"/>
            </a:xfrm>
            <a:custGeom>
              <a:avLst/>
              <a:gdLst>
                <a:gd name="T0" fmla="*/ 17 w 17"/>
                <a:gd name="T1" fmla="*/ 3 h 19"/>
                <a:gd name="T2" fmla="*/ 13 w 17"/>
                <a:gd name="T3" fmla="*/ 11 h 19"/>
                <a:gd name="T4" fmla="*/ 10 w 17"/>
                <a:gd name="T5" fmla="*/ 18 h 19"/>
                <a:gd name="T6" fmla="*/ 4 w 17"/>
                <a:gd name="T7" fmla="*/ 19 h 19"/>
                <a:gd name="T8" fmla="*/ 1 w 17"/>
                <a:gd name="T9" fmla="*/ 15 h 19"/>
                <a:gd name="T10" fmla="*/ 2 w 17"/>
                <a:gd name="T11" fmla="*/ 6 h 19"/>
                <a:gd name="T12" fmla="*/ 2 w 17"/>
                <a:gd name="T13" fmla="*/ 1 h 19"/>
                <a:gd name="T14" fmla="*/ 12 w 17"/>
                <a:gd name="T15" fmla="*/ 3 h 19"/>
                <a:gd name="T16" fmla="*/ 17 w 17"/>
                <a:gd name="T17" fmla="*/ 3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9"/>
                <a:gd name="T29" fmla="*/ 17 w 17"/>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9">
                  <a:moveTo>
                    <a:pt x="17" y="3"/>
                  </a:moveTo>
                  <a:cubicBezTo>
                    <a:pt x="17" y="6"/>
                    <a:pt x="14" y="8"/>
                    <a:pt x="13" y="11"/>
                  </a:cubicBezTo>
                  <a:cubicBezTo>
                    <a:pt x="12" y="13"/>
                    <a:pt x="12" y="16"/>
                    <a:pt x="10" y="18"/>
                  </a:cubicBezTo>
                  <a:cubicBezTo>
                    <a:pt x="9" y="19"/>
                    <a:pt x="6" y="19"/>
                    <a:pt x="4" y="19"/>
                  </a:cubicBezTo>
                  <a:cubicBezTo>
                    <a:pt x="3" y="18"/>
                    <a:pt x="1" y="17"/>
                    <a:pt x="1" y="15"/>
                  </a:cubicBezTo>
                  <a:cubicBezTo>
                    <a:pt x="1" y="12"/>
                    <a:pt x="2" y="9"/>
                    <a:pt x="2" y="6"/>
                  </a:cubicBezTo>
                  <a:cubicBezTo>
                    <a:pt x="2" y="5"/>
                    <a:pt x="0" y="2"/>
                    <a:pt x="2" y="1"/>
                  </a:cubicBezTo>
                  <a:cubicBezTo>
                    <a:pt x="5" y="0"/>
                    <a:pt x="9" y="2"/>
                    <a:pt x="12" y="3"/>
                  </a:cubicBezTo>
                  <a:cubicBezTo>
                    <a:pt x="13" y="3"/>
                    <a:pt x="16" y="2"/>
                    <a:pt x="17"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71" name="Freeform 1128"/>
            <p:cNvSpPr>
              <a:spLocks noChangeAspect="1"/>
            </p:cNvSpPr>
            <p:nvPr/>
          </p:nvSpPr>
          <p:spPr bwMode="auto">
            <a:xfrm>
              <a:off x="1438633" y="2611419"/>
              <a:ext cx="25398" cy="42428"/>
            </a:xfrm>
            <a:custGeom>
              <a:avLst/>
              <a:gdLst>
                <a:gd name="T0" fmla="*/ 10 w 15"/>
                <a:gd name="T1" fmla="*/ 1 h 23"/>
                <a:gd name="T2" fmla="*/ 1 w 15"/>
                <a:gd name="T3" fmla="*/ 3 h 23"/>
                <a:gd name="T4" fmla="*/ 5 w 15"/>
                <a:gd name="T5" fmla="*/ 6 h 23"/>
                <a:gd name="T6" fmla="*/ 6 w 15"/>
                <a:gd name="T7" fmla="*/ 13 h 23"/>
                <a:gd name="T8" fmla="*/ 13 w 15"/>
                <a:gd name="T9" fmla="*/ 22 h 23"/>
                <a:gd name="T10" fmla="*/ 14 w 15"/>
                <a:gd name="T11" fmla="*/ 20 h 23"/>
                <a:gd name="T12" fmla="*/ 10 w 15"/>
                <a:gd name="T13" fmla="*/ 15 h 23"/>
                <a:gd name="T14" fmla="*/ 8 w 15"/>
                <a:gd name="T15" fmla="*/ 6 h 23"/>
                <a:gd name="T16" fmla="*/ 10 w 15"/>
                <a:gd name="T17" fmla="*/ 1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3"/>
                <a:gd name="T29" fmla="*/ 15 w 15"/>
                <a:gd name="T30" fmla="*/ 23 h 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3">
                  <a:moveTo>
                    <a:pt x="10" y="1"/>
                  </a:moveTo>
                  <a:cubicBezTo>
                    <a:pt x="7" y="0"/>
                    <a:pt x="3" y="1"/>
                    <a:pt x="1" y="3"/>
                  </a:cubicBezTo>
                  <a:cubicBezTo>
                    <a:pt x="0" y="4"/>
                    <a:pt x="4" y="4"/>
                    <a:pt x="5" y="6"/>
                  </a:cubicBezTo>
                  <a:cubicBezTo>
                    <a:pt x="6" y="8"/>
                    <a:pt x="5" y="11"/>
                    <a:pt x="6" y="13"/>
                  </a:cubicBezTo>
                  <a:cubicBezTo>
                    <a:pt x="8" y="17"/>
                    <a:pt x="10" y="20"/>
                    <a:pt x="13" y="22"/>
                  </a:cubicBezTo>
                  <a:cubicBezTo>
                    <a:pt x="13" y="23"/>
                    <a:pt x="15" y="21"/>
                    <a:pt x="14" y="20"/>
                  </a:cubicBezTo>
                  <a:cubicBezTo>
                    <a:pt x="13" y="18"/>
                    <a:pt x="11" y="17"/>
                    <a:pt x="10" y="15"/>
                  </a:cubicBezTo>
                  <a:cubicBezTo>
                    <a:pt x="9" y="12"/>
                    <a:pt x="8" y="9"/>
                    <a:pt x="8" y="6"/>
                  </a:cubicBezTo>
                  <a:cubicBezTo>
                    <a:pt x="8" y="4"/>
                    <a:pt x="11" y="2"/>
                    <a:pt x="10"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72" name="Freeform 1129"/>
            <p:cNvSpPr>
              <a:spLocks noChangeAspect="1"/>
            </p:cNvSpPr>
            <p:nvPr/>
          </p:nvSpPr>
          <p:spPr bwMode="auto">
            <a:xfrm>
              <a:off x="743371" y="2227992"/>
              <a:ext cx="60320" cy="31428"/>
            </a:xfrm>
            <a:custGeom>
              <a:avLst/>
              <a:gdLst>
                <a:gd name="T0" fmla="*/ 4 w 34"/>
                <a:gd name="T1" fmla="*/ 2 h 16"/>
                <a:gd name="T2" fmla="*/ 1 w 34"/>
                <a:gd name="T3" fmla="*/ 11 h 16"/>
                <a:gd name="T4" fmla="*/ 8 w 34"/>
                <a:gd name="T5" fmla="*/ 11 h 16"/>
                <a:gd name="T6" fmla="*/ 14 w 34"/>
                <a:gd name="T7" fmla="*/ 10 h 16"/>
                <a:gd name="T8" fmla="*/ 20 w 34"/>
                <a:gd name="T9" fmla="*/ 13 h 16"/>
                <a:gd name="T10" fmla="*/ 25 w 34"/>
                <a:gd name="T11" fmla="*/ 16 h 16"/>
                <a:gd name="T12" fmla="*/ 34 w 34"/>
                <a:gd name="T13" fmla="*/ 11 h 16"/>
                <a:gd name="T14" fmla="*/ 25 w 34"/>
                <a:gd name="T15" fmla="*/ 7 h 16"/>
                <a:gd name="T16" fmla="*/ 23 w 34"/>
                <a:gd name="T17" fmla="*/ 4 h 16"/>
                <a:gd name="T18" fmla="*/ 19 w 34"/>
                <a:gd name="T19" fmla="*/ 4 h 16"/>
                <a:gd name="T20" fmla="*/ 13 w 34"/>
                <a:gd name="T21" fmla="*/ 7 h 16"/>
                <a:gd name="T22" fmla="*/ 6 w 34"/>
                <a:gd name="T23" fmla="*/ 7 h 16"/>
                <a:gd name="T24" fmla="*/ 4 w 34"/>
                <a:gd name="T25" fmla="*/ 2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4" y="2"/>
                  </a:moveTo>
                  <a:cubicBezTo>
                    <a:pt x="2" y="4"/>
                    <a:pt x="0" y="8"/>
                    <a:pt x="1" y="11"/>
                  </a:cubicBezTo>
                  <a:cubicBezTo>
                    <a:pt x="2" y="13"/>
                    <a:pt x="6" y="11"/>
                    <a:pt x="8" y="11"/>
                  </a:cubicBezTo>
                  <a:cubicBezTo>
                    <a:pt x="10" y="11"/>
                    <a:pt x="12" y="10"/>
                    <a:pt x="14" y="10"/>
                  </a:cubicBezTo>
                  <a:cubicBezTo>
                    <a:pt x="16" y="11"/>
                    <a:pt x="18" y="12"/>
                    <a:pt x="20" y="13"/>
                  </a:cubicBezTo>
                  <a:cubicBezTo>
                    <a:pt x="21" y="14"/>
                    <a:pt x="23" y="16"/>
                    <a:pt x="25" y="16"/>
                  </a:cubicBezTo>
                  <a:cubicBezTo>
                    <a:pt x="29" y="15"/>
                    <a:pt x="34" y="14"/>
                    <a:pt x="34" y="11"/>
                  </a:cubicBezTo>
                  <a:cubicBezTo>
                    <a:pt x="34" y="7"/>
                    <a:pt x="28" y="9"/>
                    <a:pt x="25" y="7"/>
                  </a:cubicBezTo>
                  <a:cubicBezTo>
                    <a:pt x="24" y="7"/>
                    <a:pt x="24" y="5"/>
                    <a:pt x="23" y="4"/>
                  </a:cubicBezTo>
                  <a:cubicBezTo>
                    <a:pt x="22" y="3"/>
                    <a:pt x="20" y="3"/>
                    <a:pt x="19" y="4"/>
                  </a:cubicBezTo>
                  <a:cubicBezTo>
                    <a:pt x="17" y="4"/>
                    <a:pt x="15" y="6"/>
                    <a:pt x="13" y="7"/>
                  </a:cubicBezTo>
                  <a:cubicBezTo>
                    <a:pt x="11" y="7"/>
                    <a:pt x="8" y="8"/>
                    <a:pt x="6" y="7"/>
                  </a:cubicBezTo>
                  <a:cubicBezTo>
                    <a:pt x="5" y="6"/>
                    <a:pt x="6" y="0"/>
                    <a:pt x="4"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73" name="Freeform 1130"/>
            <p:cNvSpPr>
              <a:spLocks noChangeAspect="1"/>
            </p:cNvSpPr>
            <p:nvPr/>
          </p:nvSpPr>
          <p:spPr bwMode="auto">
            <a:xfrm>
              <a:off x="1430697" y="2504562"/>
              <a:ext cx="31747" cy="58142"/>
            </a:xfrm>
            <a:custGeom>
              <a:avLst/>
              <a:gdLst>
                <a:gd name="T0" fmla="*/ 11 w 18"/>
                <a:gd name="T1" fmla="*/ 3 h 30"/>
                <a:gd name="T2" fmla="*/ 17 w 18"/>
                <a:gd name="T3" fmla="*/ 14 h 30"/>
                <a:gd name="T4" fmla="*/ 18 w 18"/>
                <a:gd name="T5" fmla="*/ 26 h 30"/>
                <a:gd name="T6" fmla="*/ 16 w 18"/>
                <a:gd name="T7" fmla="*/ 29 h 30"/>
                <a:gd name="T8" fmla="*/ 10 w 18"/>
                <a:gd name="T9" fmla="*/ 22 h 30"/>
                <a:gd name="T10" fmla="*/ 6 w 18"/>
                <a:gd name="T11" fmla="*/ 20 h 30"/>
                <a:gd name="T12" fmla="*/ 8 w 18"/>
                <a:gd name="T13" fmla="*/ 14 h 30"/>
                <a:gd name="T14" fmla="*/ 5 w 18"/>
                <a:gd name="T15" fmla="*/ 12 h 30"/>
                <a:gd name="T16" fmla="*/ 9 w 18"/>
                <a:gd name="T17" fmla="*/ 7 h 30"/>
                <a:gd name="T18" fmla="*/ 1 w 18"/>
                <a:gd name="T19" fmla="*/ 8 h 30"/>
                <a:gd name="T20" fmla="*/ 5 w 18"/>
                <a:gd name="T21" fmla="*/ 1 h 30"/>
                <a:gd name="T22" fmla="*/ 11 w 18"/>
                <a:gd name="T23" fmla="*/ 3 h 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30"/>
                <a:gd name="T38" fmla="*/ 18 w 18"/>
                <a:gd name="T39" fmla="*/ 30 h 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30">
                  <a:moveTo>
                    <a:pt x="11" y="3"/>
                  </a:moveTo>
                  <a:cubicBezTo>
                    <a:pt x="14" y="6"/>
                    <a:pt x="15" y="10"/>
                    <a:pt x="17" y="14"/>
                  </a:cubicBezTo>
                  <a:cubicBezTo>
                    <a:pt x="18" y="18"/>
                    <a:pt x="18" y="22"/>
                    <a:pt x="18" y="26"/>
                  </a:cubicBezTo>
                  <a:cubicBezTo>
                    <a:pt x="18" y="27"/>
                    <a:pt x="17" y="30"/>
                    <a:pt x="16" y="29"/>
                  </a:cubicBezTo>
                  <a:cubicBezTo>
                    <a:pt x="13" y="28"/>
                    <a:pt x="12" y="24"/>
                    <a:pt x="10" y="22"/>
                  </a:cubicBezTo>
                  <a:cubicBezTo>
                    <a:pt x="8" y="21"/>
                    <a:pt x="6" y="22"/>
                    <a:pt x="6" y="20"/>
                  </a:cubicBezTo>
                  <a:cubicBezTo>
                    <a:pt x="5" y="18"/>
                    <a:pt x="8" y="16"/>
                    <a:pt x="8" y="14"/>
                  </a:cubicBezTo>
                  <a:cubicBezTo>
                    <a:pt x="8" y="12"/>
                    <a:pt x="4" y="13"/>
                    <a:pt x="5" y="12"/>
                  </a:cubicBezTo>
                  <a:cubicBezTo>
                    <a:pt x="5" y="10"/>
                    <a:pt x="10" y="9"/>
                    <a:pt x="9" y="7"/>
                  </a:cubicBezTo>
                  <a:cubicBezTo>
                    <a:pt x="7" y="5"/>
                    <a:pt x="3" y="10"/>
                    <a:pt x="1" y="8"/>
                  </a:cubicBezTo>
                  <a:cubicBezTo>
                    <a:pt x="0" y="6"/>
                    <a:pt x="3" y="2"/>
                    <a:pt x="5" y="1"/>
                  </a:cubicBezTo>
                  <a:cubicBezTo>
                    <a:pt x="7" y="0"/>
                    <a:pt x="10" y="1"/>
                    <a:pt x="11"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74" name="Freeform 1131"/>
            <p:cNvSpPr>
              <a:spLocks noChangeAspect="1"/>
            </p:cNvSpPr>
            <p:nvPr/>
          </p:nvSpPr>
          <p:spPr bwMode="auto">
            <a:xfrm>
              <a:off x="1438633" y="2479419"/>
              <a:ext cx="26986" cy="25143"/>
            </a:xfrm>
            <a:custGeom>
              <a:avLst/>
              <a:gdLst>
                <a:gd name="T0" fmla="*/ 1 w 15"/>
                <a:gd name="T1" fmla="*/ 2 h 13"/>
                <a:gd name="T2" fmla="*/ 1 w 15"/>
                <a:gd name="T3" fmla="*/ 12 h 13"/>
                <a:gd name="T4" fmla="*/ 8 w 15"/>
                <a:gd name="T5" fmla="*/ 11 h 13"/>
                <a:gd name="T6" fmla="*/ 8 w 15"/>
                <a:gd name="T7" fmla="*/ 8 h 13"/>
                <a:gd name="T8" fmla="*/ 12 w 15"/>
                <a:gd name="T9" fmla="*/ 10 h 13"/>
                <a:gd name="T10" fmla="*/ 14 w 15"/>
                <a:gd name="T11" fmla="*/ 10 h 13"/>
                <a:gd name="T12" fmla="*/ 10 w 15"/>
                <a:gd name="T13" fmla="*/ 4 h 13"/>
                <a:gd name="T14" fmla="*/ 5 w 15"/>
                <a:gd name="T15" fmla="*/ 3 h 13"/>
                <a:gd name="T16" fmla="*/ 1 w 15"/>
                <a:gd name="T17" fmla="*/ 2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3"/>
                <a:gd name="T29" fmla="*/ 15 w 15"/>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3">
                  <a:moveTo>
                    <a:pt x="1" y="2"/>
                  </a:moveTo>
                  <a:cubicBezTo>
                    <a:pt x="0" y="5"/>
                    <a:pt x="0" y="9"/>
                    <a:pt x="1" y="12"/>
                  </a:cubicBezTo>
                  <a:cubicBezTo>
                    <a:pt x="2" y="13"/>
                    <a:pt x="6" y="12"/>
                    <a:pt x="8" y="11"/>
                  </a:cubicBezTo>
                  <a:cubicBezTo>
                    <a:pt x="9" y="10"/>
                    <a:pt x="6" y="8"/>
                    <a:pt x="8" y="8"/>
                  </a:cubicBezTo>
                  <a:cubicBezTo>
                    <a:pt x="9" y="7"/>
                    <a:pt x="10" y="10"/>
                    <a:pt x="12" y="10"/>
                  </a:cubicBezTo>
                  <a:cubicBezTo>
                    <a:pt x="12" y="10"/>
                    <a:pt x="15" y="11"/>
                    <a:pt x="14" y="10"/>
                  </a:cubicBezTo>
                  <a:cubicBezTo>
                    <a:pt x="14" y="7"/>
                    <a:pt x="12" y="5"/>
                    <a:pt x="10" y="4"/>
                  </a:cubicBezTo>
                  <a:cubicBezTo>
                    <a:pt x="9" y="3"/>
                    <a:pt x="7" y="3"/>
                    <a:pt x="5" y="3"/>
                  </a:cubicBezTo>
                  <a:cubicBezTo>
                    <a:pt x="4" y="3"/>
                    <a:pt x="2" y="0"/>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75" name="Freeform 1132"/>
            <p:cNvSpPr>
              <a:spLocks noChangeAspect="1"/>
            </p:cNvSpPr>
            <p:nvPr/>
          </p:nvSpPr>
          <p:spPr bwMode="auto">
            <a:xfrm>
              <a:off x="1424348" y="2485705"/>
              <a:ext cx="14286" cy="28286"/>
            </a:xfrm>
            <a:custGeom>
              <a:avLst/>
              <a:gdLst>
                <a:gd name="T0" fmla="*/ 2147483647 w 7"/>
                <a:gd name="T1" fmla="*/ 2147483647 h 15"/>
                <a:gd name="T2" fmla="*/ 2147483647 w 7"/>
                <a:gd name="T3" fmla="*/ 2147483647 h 15"/>
                <a:gd name="T4" fmla="*/ 2147483647 w 7"/>
                <a:gd name="T5" fmla="*/ 2147483647 h 15"/>
                <a:gd name="T6" fmla="*/ 2147483647 w 7"/>
                <a:gd name="T7" fmla="*/ 2147483647 h 15"/>
                <a:gd name="T8" fmla="*/ 2147483647 w 7"/>
                <a:gd name="T9" fmla="*/ 2147483647 h 15"/>
                <a:gd name="T10" fmla="*/ 2147483647 w 7"/>
                <a:gd name="T11" fmla="*/ 2147483647 h 15"/>
                <a:gd name="T12" fmla="*/ 2147483647 w 7"/>
                <a:gd name="T13" fmla="*/ 2147483647 h 15"/>
                <a:gd name="T14" fmla="*/ 0 60000 65536"/>
                <a:gd name="T15" fmla="*/ 0 60000 65536"/>
                <a:gd name="T16" fmla="*/ 0 60000 65536"/>
                <a:gd name="T17" fmla="*/ 0 60000 65536"/>
                <a:gd name="T18" fmla="*/ 0 60000 65536"/>
                <a:gd name="T19" fmla="*/ 0 60000 65536"/>
                <a:gd name="T20" fmla="*/ 0 60000 65536"/>
                <a:gd name="T21" fmla="*/ 0 w 7"/>
                <a:gd name="T22" fmla="*/ 0 h 15"/>
                <a:gd name="T23" fmla="*/ 7 w 7"/>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5">
                  <a:moveTo>
                    <a:pt x="3" y="1"/>
                  </a:moveTo>
                  <a:cubicBezTo>
                    <a:pt x="2" y="4"/>
                    <a:pt x="2" y="6"/>
                    <a:pt x="2" y="9"/>
                  </a:cubicBezTo>
                  <a:cubicBezTo>
                    <a:pt x="2" y="11"/>
                    <a:pt x="0" y="15"/>
                    <a:pt x="2" y="15"/>
                  </a:cubicBezTo>
                  <a:cubicBezTo>
                    <a:pt x="4" y="14"/>
                    <a:pt x="5" y="11"/>
                    <a:pt x="6" y="9"/>
                  </a:cubicBezTo>
                  <a:cubicBezTo>
                    <a:pt x="7" y="7"/>
                    <a:pt x="6" y="5"/>
                    <a:pt x="6" y="4"/>
                  </a:cubicBezTo>
                  <a:cubicBezTo>
                    <a:pt x="6" y="3"/>
                    <a:pt x="6" y="2"/>
                    <a:pt x="5" y="1"/>
                  </a:cubicBezTo>
                  <a:cubicBezTo>
                    <a:pt x="5" y="0"/>
                    <a:pt x="3" y="0"/>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76" name="Freeform 1133"/>
            <p:cNvSpPr>
              <a:spLocks noChangeAspect="1"/>
            </p:cNvSpPr>
            <p:nvPr/>
          </p:nvSpPr>
          <p:spPr bwMode="auto">
            <a:xfrm>
              <a:off x="1410061" y="2469991"/>
              <a:ext cx="14287" cy="37714"/>
            </a:xfrm>
            <a:custGeom>
              <a:avLst/>
              <a:gdLst>
                <a:gd name="T0" fmla="*/ 1 w 9"/>
                <a:gd name="T1" fmla="*/ 0 h 20"/>
                <a:gd name="T2" fmla="*/ 1 w 9"/>
                <a:gd name="T3" fmla="*/ 3 h 20"/>
                <a:gd name="T4" fmla="*/ 3 w 9"/>
                <a:gd name="T5" fmla="*/ 14 h 20"/>
                <a:gd name="T6" fmla="*/ 5 w 9"/>
                <a:gd name="T7" fmla="*/ 20 h 20"/>
                <a:gd name="T8" fmla="*/ 9 w 9"/>
                <a:gd name="T9" fmla="*/ 13 h 20"/>
                <a:gd name="T10" fmla="*/ 7 w 9"/>
                <a:gd name="T11" fmla="*/ 3 h 20"/>
                <a:gd name="T12" fmla="*/ 4 w 9"/>
                <a:gd name="T13" fmla="*/ 1 h 20"/>
                <a:gd name="T14" fmla="*/ 1 w 9"/>
                <a:gd name="T15" fmla="*/ 0 h 20"/>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20"/>
                <a:gd name="T26" fmla="*/ 9 w 9"/>
                <a:gd name="T27" fmla="*/ 20 h 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20">
                  <a:moveTo>
                    <a:pt x="1" y="0"/>
                  </a:moveTo>
                  <a:cubicBezTo>
                    <a:pt x="0" y="1"/>
                    <a:pt x="1" y="2"/>
                    <a:pt x="1" y="3"/>
                  </a:cubicBezTo>
                  <a:cubicBezTo>
                    <a:pt x="1" y="7"/>
                    <a:pt x="3" y="10"/>
                    <a:pt x="3" y="14"/>
                  </a:cubicBezTo>
                  <a:cubicBezTo>
                    <a:pt x="4" y="16"/>
                    <a:pt x="3" y="20"/>
                    <a:pt x="5" y="20"/>
                  </a:cubicBezTo>
                  <a:cubicBezTo>
                    <a:pt x="7" y="19"/>
                    <a:pt x="8" y="15"/>
                    <a:pt x="9" y="13"/>
                  </a:cubicBezTo>
                  <a:cubicBezTo>
                    <a:pt x="9" y="10"/>
                    <a:pt x="8" y="6"/>
                    <a:pt x="7" y="3"/>
                  </a:cubicBezTo>
                  <a:cubicBezTo>
                    <a:pt x="7" y="2"/>
                    <a:pt x="6" y="2"/>
                    <a:pt x="4" y="1"/>
                  </a:cubicBezTo>
                  <a:cubicBezTo>
                    <a:pt x="3" y="0"/>
                    <a:pt x="2" y="0"/>
                    <a:pt x="1"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77" name="Freeform 1134"/>
            <p:cNvSpPr>
              <a:spLocks noChangeAspect="1"/>
            </p:cNvSpPr>
            <p:nvPr/>
          </p:nvSpPr>
          <p:spPr bwMode="auto">
            <a:xfrm>
              <a:off x="1394187" y="2444848"/>
              <a:ext cx="34922" cy="28286"/>
            </a:xfrm>
            <a:custGeom>
              <a:avLst/>
              <a:gdLst>
                <a:gd name="T0" fmla="*/ 1 w 20"/>
                <a:gd name="T1" fmla="*/ 2 h 15"/>
                <a:gd name="T2" fmla="*/ 1 w 20"/>
                <a:gd name="T3" fmla="*/ 5 h 15"/>
                <a:gd name="T4" fmla="*/ 8 w 20"/>
                <a:gd name="T5" fmla="*/ 14 h 15"/>
                <a:gd name="T6" fmla="*/ 9 w 20"/>
                <a:gd name="T7" fmla="*/ 11 h 15"/>
                <a:gd name="T8" fmla="*/ 9 w 20"/>
                <a:gd name="T9" fmla="*/ 9 h 15"/>
                <a:gd name="T10" fmla="*/ 18 w 20"/>
                <a:gd name="T11" fmla="*/ 12 h 15"/>
                <a:gd name="T12" fmla="*/ 18 w 20"/>
                <a:gd name="T13" fmla="*/ 8 h 15"/>
                <a:gd name="T14" fmla="*/ 11 w 20"/>
                <a:gd name="T15" fmla="*/ 5 h 15"/>
                <a:gd name="T16" fmla="*/ 14 w 20"/>
                <a:gd name="T17" fmla="*/ 5 h 15"/>
                <a:gd name="T18" fmla="*/ 19 w 20"/>
                <a:gd name="T19" fmla="*/ 6 h 15"/>
                <a:gd name="T20" fmla="*/ 18 w 20"/>
                <a:gd name="T21" fmla="*/ 2 h 15"/>
                <a:gd name="T22" fmla="*/ 11 w 20"/>
                <a:gd name="T23" fmla="*/ 0 h 15"/>
                <a:gd name="T24" fmla="*/ 4 w 20"/>
                <a:gd name="T25" fmla="*/ 2 h 15"/>
                <a:gd name="T26" fmla="*/ 1 w 20"/>
                <a:gd name="T27" fmla="*/ 2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15"/>
                <a:gd name="T44" fmla="*/ 20 w 20"/>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15">
                  <a:moveTo>
                    <a:pt x="1" y="2"/>
                  </a:moveTo>
                  <a:cubicBezTo>
                    <a:pt x="0" y="3"/>
                    <a:pt x="0" y="4"/>
                    <a:pt x="1" y="5"/>
                  </a:cubicBezTo>
                  <a:cubicBezTo>
                    <a:pt x="3" y="8"/>
                    <a:pt x="5" y="12"/>
                    <a:pt x="8" y="14"/>
                  </a:cubicBezTo>
                  <a:cubicBezTo>
                    <a:pt x="9" y="15"/>
                    <a:pt x="9" y="12"/>
                    <a:pt x="9" y="11"/>
                  </a:cubicBezTo>
                  <a:cubicBezTo>
                    <a:pt x="9" y="11"/>
                    <a:pt x="8" y="9"/>
                    <a:pt x="9" y="9"/>
                  </a:cubicBezTo>
                  <a:cubicBezTo>
                    <a:pt x="12" y="10"/>
                    <a:pt x="15" y="12"/>
                    <a:pt x="18" y="12"/>
                  </a:cubicBezTo>
                  <a:cubicBezTo>
                    <a:pt x="19" y="12"/>
                    <a:pt x="19" y="9"/>
                    <a:pt x="18" y="8"/>
                  </a:cubicBezTo>
                  <a:cubicBezTo>
                    <a:pt x="16" y="6"/>
                    <a:pt x="13" y="6"/>
                    <a:pt x="11" y="5"/>
                  </a:cubicBezTo>
                  <a:cubicBezTo>
                    <a:pt x="10" y="4"/>
                    <a:pt x="13" y="5"/>
                    <a:pt x="14" y="5"/>
                  </a:cubicBezTo>
                  <a:cubicBezTo>
                    <a:pt x="16" y="5"/>
                    <a:pt x="17" y="7"/>
                    <a:pt x="19" y="6"/>
                  </a:cubicBezTo>
                  <a:cubicBezTo>
                    <a:pt x="20" y="6"/>
                    <a:pt x="19" y="3"/>
                    <a:pt x="18" y="2"/>
                  </a:cubicBezTo>
                  <a:cubicBezTo>
                    <a:pt x="17" y="1"/>
                    <a:pt x="14" y="0"/>
                    <a:pt x="11" y="0"/>
                  </a:cubicBezTo>
                  <a:cubicBezTo>
                    <a:pt x="9" y="0"/>
                    <a:pt x="7" y="2"/>
                    <a:pt x="4" y="2"/>
                  </a:cubicBezTo>
                  <a:cubicBezTo>
                    <a:pt x="3" y="3"/>
                    <a:pt x="2" y="2"/>
                    <a:pt x="1" y="2"/>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78" name="Freeform 1135"/>
            <p:cNvSpPr>
              <a:spLocks noChangeAspect="1"/>
            </p:cNvSpPr>
            <p:nvPr/>
          </p:nvSpPr>
          <p:spPr bwMode="auto">
            <a:xfrm>
              <a:off x="1473555" y="2517134"/>
              <a:ext cx="17461" cy="28286"/>
            </a:xfrm>
            <a:custGeom>
              <a:avLst/>
              <a:gdLst>
                <a:gd name="T0" fmla="*/ 3 w 10"/>
                <a:gd name="T1" fmla="*/ 3 h 14"/>
                <a:gd name="T2" fmla="*/ 1 w 10"/>
                <a:gd name="T3" fmla="*/ 10 h 14"/>
                <a:gd name="T4" fmla="*/ 7 w 10"/>
                <a:gd name="T5" fmla="*/ 13 h 14"/>
                <a:gd name="T6" fmla="*/ 10 w 10"/>
                <a:gd name="T7" fmla="*/ 5 h 14"/>
                <a:gd name="T8" fmla="*/ 9 w 10"/>
                <a:gd name="T9" fmla="*/ 1 h 14"/>
                <a:gd name="T10" fmla="*/ 3 w 10"/>
                <a:gd name="T11" fmla="*/ 3 h 14"/>
                <a:gd name="T12" fmla="*/ 0 60000 65536"/>
                <a:gd name="T13" fmla="*/ 0 60000 65536"/>
                <a:gd name="T14" fmla="*/ 0 60000 65536"/>
                <a:gd name="T15" fmla="*/ 0 60000 65536"/>
                <a:gd name="T16" fmla="*/ 0 60000 65536"/>
                <a:gd name="T17" fmla="*/ 0 60000 65536"/>
                <a:gd name="T18" fmla="*/ 0 w 10"/>
                <a:gd name="T19" fmla="*/ 0 h 14"/>
                <a:gd name="T20" fmla="*/ 10 w 10"/>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0" h="14">
                  <a:moveTo>
                    <a:pt x="3" y="3"/>
                  </a:moveTo>
                  <a:cubicBezTo>
                    <a:pt x="1" y="5"/>
                    <a:pt x="0" y="8"/>
                    <a:pt x="1" y="10"/>
                  </a:cubicBezTo>
                  <a:cubicBezTo>
                    <a:pt x="2" y="12"/>
                    <a:pt x="5" y="14"/>
                    <a:pt x="7" y="13"/>
                  </a:cubicBezTo>
                  <a:cubicBezTo>
                    <a:pt x="10" y="12"/>
                    <a:pt x="9" y="8"/>
                    <a:pt x="10" y="5"/>
                  </a:cubicBezTo>
                  <a:cubicBezTo>
                    <a:pt x="10" y="4"/>
                    <a:pt x="10" y="1"/>
                    <a:pt x="9" y="1"/>
                  </a:cubicBezTo>
                  <a:cubicBezTo>
                    <a:pt x="7" y="0"/>
                    <a:pt x="4" y="1"/>
                    <a:pt x="3"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79" name="Freeform 1136"/>
            <p:cNvSpPr>
              <a:spLocks noChangeAspect="1"/>
            </p:cNvSpPr>
            <p:nvPr/>
          </p:nvSpPr>
          <p:spPr bwMode="auto">
            <a:xfrm>
              <a:off x="1454507" y="2506133"/>
              <a:ext cx="11112" cy="12571"/>
            </a:xfrm>
            <a:custGeom>
              <a:avLst/>
              <a:gdLst>
                <a:gd name="T0" fmla="*/ 2147483647 w 6"/>
                <a:gd name="T1" fmla="*/ 2147483647 h 7"/>
                <a:gd name="T2" fmla="*/ 0 w 6"/>
                <a:gd name="T3" fmla="*/ 2147483647 h 7"/>
                <a:gd name="T4" fmla="*/ 2147483647 w 6"/>
                <a:gd name="T5" fmla="*/ 2147483647 h 7"/>
                <a:gd name="T6" fmla="*/ 2147483647 w 6"/>
                <a:gd name="T7" fmla="*/ 2147483647 h 7"/>
                <a:gd name="T8" fmla="*/ 2147483647 w 6"/>
                <a:gd name="T9" fmla="*/ 2147483647 h 7"/>
                <a:gd name="T10" fmla="*/ 0 60000 65536"/>
                <a:gd name="T11" fmla="*/ 0 60000 65536"/>
                <a:gd name="T12" fmla="*/ 0 60000 65536"/>
                <a:gd name="T13" fmla="*/ 0 60000 65536"/>
                <a:gd name="T14" fmla="*/ 0 60000 65536"/>
                <a:gd name="T15" fmla="*/ 0 w 6"/>
                <a:gd name="T16" fmla="*/ 0 h 7"/>
                <a:gd name="T17" fmla="*/ 6 w 6"/>
                <a:gd name="T18" fmla="*/ 7 h 7"/>
              </a:gdLst>
              <a:ahLst/>
              <a:cxnLst>
                <a:cxn ang="T10">
                  <a:pos x="T0" y="T1"/>
                </a:cxn>
                <a:cxn ang="T11">
                  <a:pos x="T2" y="T3"/>
                </a:cxn>
                <a:cxn ang="T12">
                  <a:pos x="T4" y="T5"/>
                </a:cxn>
                <a:cxn ang="T13">
                  <a:pos x="T6" y="T7"/>
                </a:cxn>
                <a:cxn ang="T14">
                  <a:pos x="T8" y="T9"/>
                </a:cxn>
              </a:cxnLst>
              <a:rect l="T15" t="T16" r="T17" b="T18"/>
              <a:pathLst>
                <a:path w="6" h="7">
                  <a:moveTo>
                    <a:pt x="3" y="1"/>
                  </a:moveTo>
                  <a:cubicBezTo>
                    <a:pt x="2" y="0"/>
                    <a:pt x="0" y="2"/>
                    <a:pt x="0" y="3"/>
                  </a:cubicBezTo>
                  <a:cubicBezTo>
                    <a:pt x="0" y="4"/>
                    <a:pt x="2" y="6"/>
                    <a:pt x="3" y="6"/>
                  </a:cubicBezTo>
                  <a:cubicBezTo>
                    <a:pt x="4" y="7"/>
                    <a:pt x="6" y="5"/>
                    <a:pt x="6" y="4"/>
                  </a:cubicBezTo>
                  <a:cubicBezTo>
                    <a:pt x="6" y="2"/>
                    <a:pt x="5" y="1"/>
                    <a:pt x="3"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80" name="Freeform 1137"/>
            <p:cNvSpPr>
              <a:spLocks noChangeAspect="1"/>
            </p:cNvSpPr>
            <p:nvPr/>
          </p:nvSpPr>
          <p:spPr bwMode="auto">
            <a:xfrm>
              <a:off x="1183069" y="2361562"/>
              <a:ext cx="26985" cy="23572"/>
            </a:xfrm>
            <a:custGeom>
              <a:avLst/>
              <a:gdLst>
                <a:gd name="T0" fmla="*/ 1 w 15"/>
                <a:gd name="T1" fmla="*/ 10 h 13"/>
                <a:gd name="T2" fmla="*/ 4 w 15"/>
                <a:gd name="T3" fmla="*/ 13 h 13"/>
                <a:gd name="T4" fmla="*/ 15 w 15"/>
                <a:gd name="T5" fmla="*/ 1 h 13"/>
                <a:gd name="T6" fmla="*/ 14 w 15"/>
                <a:gd name="T7" fmla="*/ 0 h 13"/>
                <a:gd name="T8" fmla="*/ 1 w 15"/>
                <a:gd name="T9" fmla="*/ 10 h 13"/>
                <a:gd name="T10" fmla="*/ 0 60000 65536"/>
                <a:gd name="T11" fmla="*/ 0 60000 65536"/>
                <a:gd name="T12" fmla="*/ 0 60000 65536"/>
                <a:gd name="T13" fmla="*/ 0 60000 65536"/>
                <a:gd name="T14" fmla="*/ 0 60000 65536"/>
                <a:gd name="T15" fmla="*/ 0 w 15"/>
                <a:gd name="T16" fmla="*/ 0 h 13"/>
                <a:gd name="T17" fmla="*/ 15 w 15"/>
                <a:gd name="T18" fmla="*/ 13 h 13"/>
              </a:gdLst>
              <a:ahLst/>
              <a:cxnLst>
                <a:cxn ang="T10">
                  <a:pos x="T0" y="T1"/>
                </a:cxn>
                <a:cxn ang="T11">
                  <a:pos x="T2" y="T3"/>
                </a:cxn>
                <a:cxn ang="T12">
                  <a:pos x="T4" y="T5"/>
                </a:cxn>
                <a:cxn ang="T13">
                  <a:pos x="T6" y="T7"/>
                </a:cxn>
                <a:cxn ang="T14">
                  <a:pos x="T8" y="T9"/>
                </a:cxn>
              </a:cxnLst>
              <a:rect l="T15" t="T16" r="T17" b="T18"/>
              <a:pathLst>
                <a:path w="15" h="13">
                  <a:moveTo>
                    <a:pt x="1" y="10"/>
                  </a:moveTo>
                  <a:cubicBezTo>
                    <a:pt x="0" y="11"/>
                    <a:pt x="3" y="13"/>
                    <a:pt x="4" y="13"/>
                  </a:cubicBezTo>
                  <a:cubicBezTo>
                    <a:pt x="8" y="10"/>
                    <a:pt x="11" y="5"/>
                    <a:pt x="15" y="1"/>
                  </a:cubicBezTo>
                  <a:cubicBezTo>
                    <a:pt x="15" y="1"/>
                    <a:pt x="15" y="0"/>
                    <a:pt x="14" y="0"/>
                  </a:cubicBezTo>
                  <a:cubicBezTo>
                    <a:pt x="10" y="3"/>
                    <a:pt x="5" y="6"/>
                    <a:pt x="1" y="1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81" name="Freeform 1138"/>
            <p:cNvSpPr>
              <a:spLocks noChangeAspect="1"/>
            </p:cNvSpPr>
            <p:nvPr/>
          </p:nvSpPr>
          <p:spPr bwMode="auto">
            <a:xfrm>
              <a:off x="1016396" y="2454277"/>
              <a:ext cx="60320" cy="40857"/>
            </a:xfrm>
            <a:custGeom>
              <a:avLst/>
              <a:gdLst>
                <a:gd name="T0" fmla="*/ 1 w 34"/>
                <a:gd name="T1" fmla="*/ 6 h 21"/>
                <a:gd name="T2" fmla="*/ 0 w 34"/>
                <a:gd name="T3" fmla="*/ 11 h 21"/>
                <a:gd name="T4" fmla="*/ 2 w 34"/>
                <a:gd name="T5" fmla="*/ 16 h 21"/>
                <a:gd name="T6" fmla="*/ 2 w 34"/>
                <a:gd name="T7" fmla="*/ 21 h 21"/>
                <a:gd name="T8" fmla="*/ 7 w 34"/>
                <a:gd name="T9" fmla="*/ 18 h 21"/>
                <a:gd name="T10" fmla="*/ 12 w 34"/>
                <a:gd name="T11" fmla="*/ 20 h 21"/>
                <a:gd name="T12" fmla="*/ 21 w 34"/>
                <a:gd name="T13" fmla="*/ 13 h 21"/>
                <a:gd name="T14" fmla="*/ 32 w 34"/>
                <a:gd name="T15" fmla="*/ 8 h 21"/>
                <a:gd name="T16" fmla="*/ 31 w 34"/>
                <a:gd name="T17" fmla="*/ 1 h 21"/>
                <a:gd name="T18" fmla="*/ 25 w 34"/>
                <a:gd name="T19" fmla="*/ 1 h 21"/>
                <a:gd name="T20" fmla="*/ 19 w 34"/>
                <a:gd name="T21" fmla="*/ 3 h 21"/>
                <a:gd name="T22" fmla="*/ 15 w 34"/>
                <a:gd name="T23" fmla="*/ 1 h 21"/>
                <a:gd name="T24" fmla="*/ 13 w 34"/>
                <a:gd name="T25" fmla="*/ 7 h 21"/>
                <a:gd name="T26" fmla="*/ 11 w 34"/>
                <a:gd name="T27" fmla="*/ 10 h 21"/>
                <a:gd name="T28" fmla="*/ 11 w 34"/>
                <a:gd name="T29" fmla="*/ 5 h 21"/>
                <a:gd name="T30" fmla="*/ 5 w 34"/>
                <a:gd name="T31" fmla="*/ 5 h 21"/>
                <a:gd name="T32" fmla="*/ 1 w 34"/>
                <a:gd name="T33" fmla="*/ 6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21"/>
                <a:gd name="T53" fmla="*/ 34 w 34"/>
                <a:gd name="T54" fmla="*/ 21 h 2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21">
                  <a:moveTo>
                    <a:pt x="1" y="6"/>
                  </a:moveTo>
                  <a:cubicBezTo>
                    <a:pt x="0" y="8"/>
                    <a:pt x="0" y="9"/>
                    <a:pt x="0" y="11"/>
                  </a:cubicBezTo>
                  <a:cubicBezTo>
                    <a:pt x="0" y="13"/>
                    <a:pt x="1" y="14"/>
                    <a:pt x="2" y="16"/>
                  </a:cubicBezTo>
                  <a:cubicBezTo>
                    <a:pt x="2" y="17"/>
                    <a:pt x="0" y="20"/>
                    <a:pt x="2" y="21"/>
                  </a:cubicBezTo>
                  <a:cubicBezTo>
                    <a:pt x="4" y="21"/>
                    <a:pt x="5" y="18"/>
                    <a:pt x="7" y="18"/>
                  </a:cubicBezTo>
                  <a:cubicBezTo>
                    <a:pt x="9" y="18"/>
                    <a:pt x="10" y="21"/>
                    <a:pt x="12" y="20"/>
                  </a:cubicBezTo>
                  <a:cubicBezTo>
                    <a:pt x="15" y="19"/>
                    <a:pt x="18" y="15"/>
                    <a:pt x="21" y="13"/>
                  </a:cubicBezTo>
                  <a:cubicBezTo>
                    <a:pt x="25" y="11"/>
                    <a:pt x="30" y="11"/>
                    <a:pt x="32" y="8"/>
                  </a:cubicBezTo>
                  <a:cubicBezTo>
                    <a:pt x="34" y="7"/>
                    <a:pt x="33" y="3"/>
                    <a:pt x="31" y="1"/>
                  </a:cubicBezTo>
                  <a:cubicBezTo>
                    <a:pt x="30" y="0"/>
                    <a:pt x="27" y="0"/>
                    <a:pt x="25" y="1"/>
                  </a:cubicBezTo>
                  <a:cubicBezTo>
                    <a:pt x="23" y="1"/>
                    <a:pt x="21" y="3"/>
                    <a:pt x="19" y="3"/>
                  </a:cubicBezTo>
                  <a:cubicBezTo>
                    <a:pt x="18" y="3"/>
                    <a:pt x="16" y="0"/>
                    <a:pt x="15" y="1"/>
                  </a:cubicBezTo>
                  <a:cubicBezTo>
                    <a:pt x="13" y="2"/>
                    <a:pt x="14" y="5"/>
                    <a:pt x="13" y="7"/>
                  </a:cubicBezTo>
                  <a:cubicBezTo>
                    <a:pt x="13" y="8"/>
                    <a:pt x="13" y="11"/>
                    <a:pt x="11" y="10"/>
                  </a:cubicBezTo>
                  <a:cubicBezTo>
                    <a:pt x="10" y="9"/>
                    <a:pt x="12" y="6"/>
                    <a:pt x="11" y="5"/>
                  </a:cubicBezTo>
                  <a:cubicBezTo>
                    <a:pt x="9" y="4"/>
                    <a:pt x="7" y="5"/>
                    <a:pt x="5" y="5"/>
                  </a:cubicBezTo>
                  <a:cubicBezTo>
                    <a:pt x="4" y="6"/>
                    <a:pt x="2" y="5"/>
                    <a:pt x="1" y="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82" name="Freeform 1139"/>
            <p:cNvSpPr>
              <a:spLocks noChangeAspect="1"/>
            </p:cNvSpPr>
            <p:nvPr/>
          </p:nvSpPr>
          <p:spPr bwMode="auto">
            <a:xfrm>
              <a:off x="1057667" y="2435420"/>
              <a:ext cx="28572" cy="17285"/>
            </a:xfrm>
            <a:custGeom>
              <a:avLst/>
              <a:gdLst>
                <a:gd name="T0" fmla="*/ 10 w 16"/>
                <a:gd name="T1" fmla="*/ 0 h 9"/>
                <a:gd name="T2" fmla="*/ 1 w 16"/>
                <a:gd name="T3" fmla="*/ 6 h 9"/>
                <a:gd name="T4" fmla="*/ 5 w 16"/>
                <a:gd name="T5" fmla="*/ 9 h 9"/>
                <a:gd name="T6" fmla="*/ 15 w 16"/>
                <a:gd name="T7" fmla="*/ 5 h 9"/>
                <a:gd name="T8" fmla="*/ 11 w 16"/>
                <a:gd name="T9" fmla="*/ 2 h 9"/>
                <a:gd name="T10" fmla="*/ 10 w 16"/>
                <a:gd name="T11" fmla="*/ 0 h 9"/>
                <a:gd name="T12" fmla="*/ 0 60000 65536"/>
                <a:gd name="T13" fmla="*/ 0 60000 65536"/>
                <a:gd name="T14" fmla="*/ 0 60000 65536"/>
                <a:gd name="T15" fmla="*/ 0 60000 65536"/>
                <a:gd name="T16" fmla="*/ 0 60000 65536"/>
                <a:gd name="T17" fmla="*/ 0 60000 65536"/>
                <a:gd name="T18" fmla="*/ 0 w 16"/>
                <a:gd name="T19" fmla="*/ 0 h 9"/>
                <a:gd name="T20" fmla="*/ 16 w 16"/>
                <a:gd name="T21" fmla="*/ 9 h 9"/>
              </a:gdLst>
              <a:ahLst/>
              <a:cxnLst>
                <a:cxn ang="T12">
                  <a:pos x="T0" y="T1"/>
                </a:cxn>
                <a:cxn ang="T13">
                  <a:pos x="T2" y="T3"/>
                </a:cxn>
                <a:cxn ang="T14">
                  <a:pos x="T4" y="T5"/>
                </a:cxn>
                <a:cxn ang="T15">
                  <a:pos x="T6" y="T7"/>
                </a:cxn>
                <a:cxn ang="T16">
                  <a:pos x="T8" y="T9"/>
                </a:cxn>
                <a:cxn ang="T17">
                  <a:pos x="T10" y="T11"/>
                </a:cxn>
              </a:cxnLst>
              <a:rect l="T18" t="T19" r="T20" b="T21"/>
              <a:pathLst>
                <a:path w="16" h="9">
                  <a:moveTo>
                    <a:pt x="10" y="0"/>
                  </a:moveTo>
                  <a:cubicBezTo>
                    <a:pt x="7" y="2"/>
                    <a:pt x="3" y="3"/>
                    <a:pt x="1" y="6"/>
                  </a:cubicBezTo>
                  <a:cubicBezTo>
                    <a:pt x="0" y="7"/>
                    <a:pt x="3" y="9"/>
                    <a:pt x="5" y="9"/>
                  </a:cubicBezTo>
                  <a:cubicBezTo>
                    <a:pt x="8" y="9"/>
                    <a:pt x="13" y="8"/>
                    <a:pt x="15" y="5"/>
                  </a:cubicBezTo>
                  <a:cubicBezTo>
                    <a:pt x="16" y="4"/>
                    <a:pt x="12" y="3"/>
                    <a:pt x="11" y="2"/>
                  </a:cubicBezTo>
                  <a:cubicBezTo>
                    <a:pt x="10" y="2"/>
                    <a:pt x="10" y="0"/>
                    <a:pt x="10"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83" name="Freeform 1140"/>
            <p:cNvSpPr>
              <a:spLocks noChangeAspect="1"/>
            </p:cNvSpPr>
            <p:nvPr/>
          </p:nvSpPr>
          <p:spPr bwMode="auto">
            <a:xfrm>
              <a:off x="781467" y="2550133"/>
              <a:ext cx="33335" cy="23572"/>
            </a:xfrm>
            <a:custGeom>
              <a:avLst/>
              <a:gdLst>
                <a:gd name="T0" fmla="*/ 19 w 19"/>
                <a:gd name="T1" fmla="*/ 0 h 12"/>
                <a:gd name="T2" fmla="*/ 19 w 19"/>
                <a:gd name="T3" fmla="*/ 6 h 12"/>
                <a:gd name="T4" fmla="*/ 8 w 19"/>
                <a:gd name="T5" fmla="*/ 8 h 12"/>
                <a:gd name="T6" fmla="*/ 2 w 19"/>
                <a:gd name="T7" fmla="*/ 12 h 12"/>
                <a:gd name="T8" fmla="*/ 1 w 19"/>
                <a:gd name="T9" fmla="*/ 9 h 12"/>
                <a:gd name="T10" fmla="*/ 7 w 19"/>
                <a:gd name="T11" fmla="*/ 3 h 12"/>
                <a:gd name="T12" fmla="*/ 13 w 19"/>
                <a:gd name="T13" fmla="*/ 2 h 12"/>
                <a:gd name="T14" fmla="*/ 19 w 19"/>
                <a:gd name="T15" fmla="*/ 0 h 12"/>
                <a:gd name="T16" fmla="*/ 0 60000 65536"/>
                <a:gd name="T17" fmla="*/ 0 60000 65536"/>
                <a:gd name="T18" fmla="*/ 0 60000 65536"/>
                <a:gd name="T19" fmla="*/ 0 60000 65536"/>
                <a:gd name="T20" fmla="*/ 0 60000 65536"/>
                <a:gd name="T21" fmla="*/ 0 60000 65536"/>
                <a:gd name="T22" fmla="*/ 0 60000 65536"/>
                <a:gd name="T23" fmla="*/ 0 60000 65536"/>
                <a:gd name="T24" fmla="*/ 0 w 19"/>
                <a:gd name="T25" fmla="*/ 0 h 12"/>
                <a:gd name="T26" fmla="*/ 19 w 19"/>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 h="12">
                  <a:moveTo>
                    <a:pt x="19" y="0"/>
                  </a:moveTo>
                  <a:cubicBezTo>
                    <a:pt x="19" y="2"/>
                    <a:pt x="19" y="4"/>
                    <a:pt x="19" y="6"/>
                  </a:cubicBezTo>
                  <a:cubicBezTo>
                    <a:pt x="16" y="7"/>
                    <a:pt x="12" y="7"/>
                    <a:pt x="8" y="8"/>
                  </a:cubicBezTo>
                  <a:cubicBezTo>
                    <a:pt x="6" y="9"/>
                    <a:pt x="5" y="12"/>
                    <a:pt x="2" y="12"/>
                  </a:cubicBezTo>
                  <a:cubicBezTo>
                    <a:pt x="1" y="12"/>
                    <a:pt x="0" y="10"/>
                    <a:pt x="1" y="9"/>
                  </a:cubicBezTo>
                  <a:cubicBezTo>
                    <a:pt x="2" y="6"/>
                    <a:pt x="5" y="4"/>
                    <a:pt x="7" y="3"/>
                  </a:cubicBezTo>
                  <a:cubicBezTo>
                    <a:pt x="9" y="2"/>
                    <a:pt x="11" y="2"/>
                    <a:pt x="13" y="2"/>
                  </a:cubicBezTo>
                  <a:cubicBezTo>
                    <a:pt x="15" y="1"/>
                    <a:pt x="17" y="0"/>
                    <a:pt x="19"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84" name="Freeform 1141"/>
            <p:cNvSpPr>
              <a:spLocks noChangeAspect="1"/>
            </p:cNvSpPr>
            <p:nvPr/>
          </p:nvSpPr>
          <p:spPr bwMode="auto">
            <a:xfrm>
              <a:off x="711623" y="2581561"/>
              <a:ext cx="36510" cy="28286"/>
            </a:xfrm>
            <a:custGeom>
              <a:avLst/>
              <a:gdLst>
                <a:gd name="T0" fmla="*/ 20 w 21"/>
                <a:gd name="T1" fmla="*/ 6 h 15"/>
                <a:gd name="T2" fmla="*/ 1 w 21"/>
                <a:gd name="T3" fmla="*/ 14 h 15"/>
                <a:gd name="T4" fmla="*/ 2 w 21"/>
                <a:gd name="T5" fmla="*/ 11 h 15"/>
                <a:gd name="T6" fmla="*/ 9 w 21"/>
                <a:gd name="T7" fmla="*/ 8 h 15"/>
                <a:gd name="T8" fmla="*/ 14 w 21"/>
                <a:gd name="T9" fmla="*/ 5 h 15"/>
                <a:gd name="T10" fmla="*/ 9 w 21"/>
                <a:gd name="T11" fmla="*/ 2 h 15"/>
                <a:gd name="T12" fmla="*/ 18 w 21"/>
                <a:gd name="T13" fmla="*/ 1 h 15"/>
                <a:gd name="T14" fmla="*/ 17 w 21"/>
                <a:gd name="T15" fmla="*/ 5 h 15"/>
                <a:gd name="T16" fmla="*/ 20 w 21"/>
                <a:gd name="T17" fmla="*/ 6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15"/>
                <a:gd name="T29" fmla="*/ 21 w 21"/>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15">
                  <a:moveTo>
                    <a:pt x="20" y="6"/>
                  </a:moveTo>
                  <a:cubicBezTo>
                    <a:pt x="14" y="10"/>
                    <a:pt x="7" y="12"/>
                    <a:pt x="1" y="14"/>
                  </a:cubicBezTo>
                  <a:cubicBezTo>
                    <a:pt x="0" y="15"/>
                    <a:pt x="1" y="12"/>
                    <a:pt x="2" y="11"/>
                  </a:cubicBezTo>
                  <a:cubicBezTo>
                    <a:pt x="4" y="10"/>
                    <a:pt x="7" y="9"/>
                    <a:pt x="9" y="8"/>
                  </a:cubicBezTo>
                  <a:cubicBezTo>
                    <a:pt x="11" y="7"/>
                    <a:pt x="14" y="7"/>
                    <a:pt x="14" y="5"/>
                  </a:cubicBezTo>
                  <a:cubicBezTo>
                    <a:pt x="14" y="3"/>
                    <a:pt x="8" y="3"/>
                    <a:pt x="9" y="2"/>
                  </a:cubicBezTo>
                  <a:cubicBezTo>
                    <a:pt x="11" y="0"/>
                    <a:pt x="15" y="0"/>
                    <a:pt x="18" y="1"/>
                  </a:cubicBezTo>
                  <a:cubicBezTo>
                    <a:pt x="19" y="1"/>
                    <a:pt x="16" y="3"/>
                    <a:pt x="17" y="5"/>
                  </a:cubicBezTo>
                  <a:cubicBezTo>
                    <a:pt x="17" y="6"/>
                    <a:pt x="21" y="6"/>
                    <a:pt x="20" y="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85" name="Freeform 1142"/>
            <p:cNvSpPr>
              <a:spLocks noChangeAspect="1"/>
            </p:cNvSpPr>
            <p:nvPr/>
          </p:nvSpPr>
          <p:spPr bwMode="auto">
            <a:xfrm>
              <a:off x="681464" y="2592562"/>
              <a:ext cx="30159" cy="26714"/>
            </a:xfrm>
            <a:custGeom>
              <a:avLst/>
              <a:gdLst>
                <a:gd name="T0" fmla="*/ 0 w 17"/>
                <a:gd name="T1" fmla="*/ 14 h 14"/>
                <a:gd name="T2" fmla="*/ 10 w 17"/>
                <a:gd name="T3" fmla="*/ 7 h 14"/>
                <a:gd name="T4" fmla="*/ 17 w 17"/>
                <a:gd name="T5" fmla="*/ 2 h 14"/>
                <a:gd name="T6" fmla="*/ 12 w 17"/>
                <a:gd name="T7" fmla="*/ 1 h 14"/>
                <a:gd name="T8" fmla="*/ 10 w 17"/>
                <a:gd name="T9" fmla="*/ 7 h 14"/>
                <a:gd name="T10" fmla="*/ 5 w 17"/>
                <a:gd name="T11" fmla="*/ 7 h 14"/>
                <a:gd name="T12" fmla="*/ 0 w 17"/>
                <a:gd name="T13" fmla="*/ 14 h 14"/>
                <a:gd name="T14" fmla="*/ 0 60000 65536"/>
                <a:gd name="T15" fmla="*/ 0 60000 65536"/>
                <a:gd name="T16" fmla="*/ 0 60000 65536"/>
                <a:gd name="T17" fmla="*/ 0 60000 65536"/>
                <a:gd name="T18" fmla="*/ 0 60000 65536"/>
                <a:gd name="T19" fmla="*/ 0 60000 65536"/>
                <a:gd name="T20" fmla="*/ 0 60000 65536"/>
                <a:gd name="T21" fmla="*/ 0 w 17"/>
                <a:gd name="T22" fmla="*/ 0 h 14"/>
                <a:gd name="T23" fmla="*/ 17 w 17"/>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4">
                  <a:moveTo>
                    <a:pt x="0" y="14"/>
                  </a:moveTo>
                  <a:cubicBezTo>
                    <a:pt x="4" y="14"/>
                    <a:pt x="7" y="10"/>
                    <a:pt x="10" y="7"/>
                  </a:cubicBezTo>
                  <a:cubicBezTo>
                    <a:pt x="13" y="6"/>
                    <a:pt x="16" y="5"/>
                    <a:pt x="17" y="2"/>
                  </a:cubicBezTo>
                  <a:cubicBezTo>
                    <a:pt x="17" y="0"/>
                    <a:pt x="14" y="0"/>
                    <a:pt x="12" y="1"/>
                  </a:cubicBezTo>
                  <a:cubicBezTo>
                    <a:pt x="11" y="2"/>
                    <a:pt x="12" y="5"/>
                    <a:pt x="10" y="7"/>
                  </a:cubicBezTo>
                  <a:cubicBezTo>
                    <a:pt x="9" y="8"/>
                    <a:pt x="6" y="6"/>
                    <a:pt x="5" y="7"/>
                  </a:cubicBezTo>
                  <a:cubicBezTo>
                    <a:pt x="3" y="9"/>
                    <a:pt x="1" y="11"/>
                    <a:pt x="0" y="1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86" name="Freeform 1143"/>
            <p:cNvSpPr>
              <a:spLocks noChangeAspect="1"/>
            </p:cNvSpPr>
            <p:nvPr/>
          </p:nvSpPr>
          <p:spPr bwMode="auto">
            <a:xfrm>
              <a:off x="535427" y="2634990"/>
              <a:ext cx="33334" cy="18857"/>
            </a:xfrm>
            <a:custGeom>
              <a:avLst/>
              <a:gdLst>
                <a:gd name="T0" fmla="*/ 17 w 19"/>
                <a:gd name="T1" fmla="*/ 1 h 10"/>
                <a:gd name="T2" fmla="*/ 18 w 19"/>
                <a:gd name="T3" fmla="*/ 5 h 10"/>
                <a:gd name="T4" fmla="*/ 11 w 19"/>
                <a:gd name="T5" fmla="*/ 7 h 10"/>
                <a:gd name="T6" fmla="*/ 2 w 19"/>
                <a:gd name="T7" fmla="*/ 8 h 10"/>
                <a:gd name="T8" fmla="*/ 15 w 19"/>
                <a:gd name="T9" fmla="*/ 3 h 10"/>
                <a:gd name="T10" fmla="*/ 17 w 19"/>
                <a:gd name="T11" fmla="*/ 1 h 10"/>
                <a:gd name="T12" fmla="*/ 0 60000 65536"/>
                <a:gd name="T13" fmla="*/ 0 60000 65536"/>
                <a:gd name="T14" fmla="*/ 0 60000 65536"/>
                <a:gd name="T15" fmla="*/ 0 60000 65536"/>
                <a:gd name="T16" fmla="*/ 0 60000 65536"/>
                <a:gd name="T17" fmla="*/ 0 60000 65536"/>
                <a:gd name="T18" fmla="*/ 0 w 19"/>
                <a:gd name="T19" fmla="*/ 0 h 10"/>
                <a:gd name="T20" fmla="*/ 19 w 19"/>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9" h="10">
                  <a:moveTo>
                    <a:pt x="17" y="1"/>
                  </a:moveTo>
                  <a:cubicBezTo>
                    <a:pt x="18" y="1"/>
                    <a:pt x="19" y="4"/>
                    <a:pt x="18" y="5"/>
                  </a:cubicBezTo>
                  <a:cubicBezTo>
                    <a:pt x="17" y="7"/>
                    <a:pt x="13" y="6"/>
                    <a:pt x="11" y="7"/>
                  </a:cubicBezTo>
                  <a:cubicBezTo>
                    <a:pt x="8" y="8"/>
                    <a:pt x="0" y="10"/>
                    <a:pt x="2" y="8"/>
                  </a:cubicBezTo>
                  <a:cubicBezTo>
                    <a:pt x="6" y="5"/>
                    <a:pt x="11" y="5"/>
                    <a:pt x="15" y="3"/>
                  </a:cubicBezTo>
                  <a:cubicBezTo>
                    <a:pt x="16" y="2"/>
                    <a:pt x="16" y="0"/>
                    <a:pt x="17"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87" name="Freeform 1144"/>
            <p:cNvSpPr>
              <a:spLocks noChangeAspect="1"/>
            </p:cNvSpPr>
            <p:nvPr/>
          </p:nvSpPr>
          <p:spPr bwMode="auto">
            <a:xfrm>
              <a:off x="517966" y="2647561"/>
              <a:ext cx="9524" cy="11000"/>
            </a:xfrm>
            <a:custGeom>
              <a:avLst/>
              <a:gdLst>
                <a:gd name="T0" fmla="*/ 2147483647 w 6"/>
                <a:gd name="T1" fmla="*/ 0 h 6"/>
                <a:gd name="T2" fmla="*/ 2147483647 w 6"/>
                <a:gd name="T3" fmla="*/ 2147483647 h 6"/>
                <a:gd name="T4" fmla="*/ 2147483647 w 6"/>
                <a:gd name="T5" fmla="*/ 2147483647 h 6"/>
                <a:gd name="T6" fmla="*/ 2147483647 w 6"/>
                <a:gd name="T7" fmla="*/ 2147483647 h 6"/>
                <a:gd name="T8" fmla="*/ 2147483647 w 6"/>
                <a:gd name="T9" fmla="*/ 0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3" y="0"/>
                  </a:moveTo>
                  <a:cubicBezTo>
                    <a:pt x="2" y="0"/>
                    <a:pt x="0" y="1"/>
                    <a:pt x="1" y="2"/>
                  </a:cubicBezTo>
                  <a:cubicBezTo>
                    <a:pt x="1" y="4"/>
                    <a:pt x="2" y="6"/>
                    <a:pt x="3" y="5"/>
                  </a:cubicBezTo>
                  <a:cubicBezTo>
                    <a:pt x="5" y="5"/>
                    <a:pt x="6" y="3"/>
                    <a:pt x="6" y="2"/>
                  </a:cubicBezTo>
                  <a:cubicBezTo>
                    <a:pt x="6" y="0"/>
                    <a:pt x="4" y="0"/>
                    <a:pt x="3"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88" name="Freeform 1145"/>
            <p:cNvSpPr>
              <a:spLocks noChangeAspect="1"/>
            </p:cNvSpPr>
            <p:nvPr/>
          </p:nvSpPr>
          <p:spPr bwMode="auto">
            <a:xfrm>
              <a:off x="498917" y="2653847"/>
              <a:ext cx="17461" cy="15714"/>
            </a:xfrm>
            <a:custGeom>
              <a:avLst/>
              <a:gdLst>
                <a:gd name="T0" fmla="*/ 5 w 10"/>
                <a:gd name="T1" fmla="*/ 1 h 8"/>
                <a:gd name="T2" fmla="*/ 5 w 10"/>
                <a:gd name="T3" fmla="*/ 3 h 8"/>
                <a:gd name="T4" fmla="*/ 1 w 10"/>
                <a:gd name="T5" fmla="*/ 6 h 8"/>
                <a:gd name="T6" fmla="*/ 7 w 10"/>
                <a:gd name="T7" fmla="*/ 5 h 8"/>
                <a:gd name="T8" fmla="*/ 9 w 10"/>
                <a:gd name="T9" fmla="*/ 1 h 8"/>
                <a:gd name="T10" fmla="*/ 5 w 10"/>
                <a:gd name="T11" fmla="*/ 1 h 8"/>
                <a:gd name="T12" fmla="*/ 0 60000 65536"/>
                <a:gd name="T13" fmla="*/ 0 60000 65536"/>
                <a:gd name="T14" fmla="*/ 0 60000 65536"/>
                <a:gd name="T15" fmla="*/ 0 60000 65536"/>
                <a:gd name="T16" fmla="*/ 0 60000 65536"/>
                <a:gd name="T17" fmla="*/ 0 60000 65536"/>
                <a:gd name="T18" fmla="*/ 0 w 10"/>
                <a:gd name="T19" fmla="*/ 0 h 8"/>
                <a:gd name="T20" fmla="*/ 10 w 10"/>
                <a:gd name="T21" fmla="*/ 8 h 8"/>
              </a:gdLst>
              <a:ahLst/>
              <a:cxnLst>
                <a:cxn ang="T12">
                  <a:pos x="T0" y="T1"/>
                </a:cxn>
                <a:cxn ang="T13">
                  <a:pos x="T2" y="T3"/>
                </a:cxn>
                <a:cxn ang="T14">
                  <a:pos x="T4" y="T5"/>
                </a:cxn>
                <a:cxn ang="T15">
                  <a:pos x="T6" y="T7"/>
                </a:cxn>
                <a:cxn ang="T16">
                  <a:pos x="T8" y="T9"/>
                </a:cxn>
                <a:cxn ang="T17">
                  <a:pos x="T10" y="T11"/>
                </a:cxn>
              </a:cxnLst>
              <a:rect l="T18" t="T19" r="T20" b="T21"/>
              <a:pathLst>
                <a:path w="10" h="8">
                  <a:moveTo>
                    <a:pt x="5" y="1"/>
                  </a:moveTo>
                  <a:cubicBezTo>
                    <a:pt x="4" y="1"/>
                    <a:pt x="5" y="2"/>
                    <a:pt x="5" y="3"/>
                  </a:cubicBezTo>
                  <a:cubicBezTo>
                    <a:pt x="4" y="4"/>
                    <a:pt x="0" y="5"/>
                    <a:pt x="1" y="6"/>
                  </a:cubicBezTo>
                  <a:cubicBezTo>
                    <a:pt x="2" y="8"/>
                    <a:pt x="5" y="6"/>
                    <a:pt x="7" y="5"/>
                  </a:cubicBezTo>
                  <a:cubicBezTo>
                    <a:pt x="8" y="5"/>
                    <a:pt x="10" y="3"/>
                    <a:pt x="9" y="1"/>
                  </a:cubicBezTo>
                  <a:cubicBezTo>
                    <a:pt x="8" y="0"/>
                    <a:pt x="6" y="0"/>
                    <a:pt x="5"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89" name="Freeform 1146"/>
            <p:cNvSpPr>
              <a:spLocks noChangeAspect="1"/>
            </p:cNvSpPr>
            <p:nvPr/>
          </p:nvSpPr>
          <p:spPr bwMode="auto">
            <a:xfrm>
              <a:off x="475107" y="2653847"/>
              <a:ext cx="12699" cy="14143"/>
            </a:xfrm>
            <a:custGeom>
              <a:avLst/>
              <a:gdLst>
                <a:gd name="T0" fmla="*/ 2147483647 w 7"/>
                <a:gd name="T1" fmla="*/ 0 h 7"/>
                <a:gd name="T2" fmla="*/ 2147483647 w 7"/>
                <a:gd name="T3" fmla="*/ 2147483647 h 7"/>
                <a:gd name="T4" fmla="*/ 2147483647 w 7"/>
                <a:gd name="T5" fmla="*/ 2147483647 h 7"/>
                <a:gd name="T6" fmla="*/ 0 w 7"/>
                <a:gd name="T7" fmla="*/ 2147483647 h 7"/>
                <a:gd name="T8" fmla="*/ 2147483647 w 7"/>
                <a:gd name="T9" fmla="*/ 2147483647 h 7"/>
                <a:gd name="T10" fmla="*/ 2147483647 w 7"/>
                <a:gd name="T11" fmla="*/ 2147483647 h 7"/>
                <a:gd name="T12" fmla="*/ 2147483647 w 7"/>
                <a:gd name="T13" fmla="*/ 0 h 7"/>
                <a:gd name="T14" fmla="*/ 0 60000 65536"/>
                <a:gd name="T15" fmla="*/ 0 60000 65536"/>
                <a:gd name="T16" fmla="*/ 0 60000 65536"/>
                <a:gd name="T17" fmla="*/ 0 60000 65536"/>
                <a:gd name="T18" fmla="*/ 0 60000 65536"/>
                <a:gd name="T19" fmla="*/ 0 60000 65536"/>
                <a:gd name="T20" fmla="*/ 0 60000 65536"/>
                <a:gd name="T21" fmla="*/ 0 w 7"/>
                <a:gd name="T22" fmla="*/ 0 h 7"/>
                <a:gd name="T23" fmla="*/ 7 w 7"/>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7">
                  <a:moveTo>
                    <a:pt x="5" y="0"/>
                  </a:moveTo>
                  <a:cubicBezTo>
                    <a:pt x="6" y="1"/>
                    <a:pt x="7" y="2"/>
                    <a:pt x="6" y="3"/>
                  </a:cubicBezTo>
                  <a:cubicBezTo>
                    <a:pt x="6" y="5"/>
                    <a:pt x="4" y="6"/>
                    <a:pt x="2" y="6"/>
                  </a:cubicBezTo>
                  <a:cubicBezTo>
                    <a:pt x="1" y="7"/>
                    <a:pt x="0" y="6"/>
                    <a:pt x="0" y="5"/>
                  </a:cubicBezTo>
                  <a:cubicBezTo>
                    <a:pt x="0" y="4"/>
                    <a:pt x="2" y="3"/>
                    <a:pt x="2" y="2"/>
                  </a:cubicBezTo>
                  <a:cubicBezTo>
                    <a:pt x="2" y="2"/>
                    <a:pt x="2" y="1"/>
                    <a:pt x="2" y="1"/>
                  </a:cubicBezTo>
                  <a:cubicBezTo>
                    <a:pt x="3" y="0"/>
                    <a:pt x="4" y="0"/>
                    <a:pt x="5"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90" name="Freeform 1147"/>
            <p:cNvSpPr>
              <a:spLocks noChangeAspect="1"/>
            </p:cNvSpPr>
            <p:nvPr/>
          </p:nvSpPr>
          <p:spPr bwMode="auto">
            <a:xfrm>
              <a:off x="397326" y="2656989"/>
              <a:ext cx="15874" cy="14143"/>
            </a:xfrm>
            <a:custGeom>
              <a:avLst/>
              <a:gdLst>
                <a:gd name="T0" fmla="*/ 2147483647 w 9"/>
                <a:gd name="T1" fmla="*/ 0 h 8"/>
                <a:gd name="T2" fmla="*/ 2147483647 w 9"/>
                <a:gd name="T3" fmla="*/ 2147483647 h 8"/>
                <a:gd name="T4" fmla="*/ 2147483647 w 9"/>
                <a:gd name="T5" fmla="*/ 2147483647 h 8"/>
                <a:gd name="T6" fmla="*/ 0 w 9"/>
                <a:gd name="T7" fmla="*/ 2147483647 h 8"/>
                <a:gd name="T8" fmla="*/ 2147483647 w 9"/>
                <a:gd name="T9" fmla="*/ 0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2" y="0"/>
                  </a:moveTo>
                  <a:cubicBezTo>
                    <a:pt x="5" y="2"/>
                    <a:pt x="7" y="4"/>
                    <a:pt x="9" y="7"/>
                  </a:cubicBezTo>
                  <a:cubicBezTo>
                    <a:pt x="9" y="7"/>
                    <a:pt x="7" y="8"/>
                    <a:pt x="7" y="7"/>
                  </a:cubicBezTo>
                  <a:cubicBezTo>
                    <a:pt x="4" y="6"/>
                    <a:pt x="2" y="4"/>
                    <a:pt x="0" y="1"/>
                  </a:cubicBezTo>
                  <a:cubicBezTo>
                    <a:pt x="0" y="1"/>
                    <a:pt x="1" y="0"/>
                    <a:pt x="2" y="0"/>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91" name="Freeform 1148"/>
            <p:cNvSpPr>
              <a:spLocks noChangeAspect="1"/>
            </p:cNvSpPr>
            <p:nvPr/>
          </p:nvSpPr>
          <p:spPr bwMode="auto">
            <a:xfrm>
              <a:off x="365579" y="2642847"/>
              <a:ext cx="20636" cy="10999"/>
            </a:xfrm>
            <a:custGeom>
              <a:avLst/>
              <a:gdLst>
                <a:gd name="T0" fmla="*/ 10 w 12"/>
                <a:gd name="T1" fmla="*/ 3 h 6"/>
                <a:gd name="T2" fmla="*/ 11 w 12"/>
                <a:gd name="T3" fmla="*/ 1 h 6"/>
                <a:gd name="T4" fmla="*/ 6 w 12"/>
                <a:gd name="T5" fmla="*/ 2 h 6"/>
                <a:gd name="T6" fmla="*/ 2 w 12"/>
                <a:gd name="T7" fmla="*/ 5 h 6"/>
                <a:gd name="T8" fmla="*/ 10 w 12"/>
                <a:gd name="T9" fmla="*/ 3 h 6"/>
                <a:gd name="T10" fmla="*/ 0 60000 65536"/>
                <a:gd name="T11" fmla="*/ 0 60000 65536"/>
                <a:gd name="T12" fmla="*/ 0 60000 65536"/>
                <a:gd name="T13" fmla="*/ 0 60000 65536"/>
                <a:gd name="T14" fmla="*/ 0 60000 65536"/>
                <a:gd name="T15" fmla="*/ 0 w 12"/>
                <a:gd name="T16" fmla="*/ 0 h 6"/>
                <a:gd name="T17" fmla="*/ 12 w 12"/>
                <a:gd name="T18" fmla="*/ 6 h 6"/>
              </a:gdLst>
              <a:ahLst/>
              <a:cxnLst>
                <a:cxn ang="T10">
                  <a:pos x="T0" y="T1"/>
                </a:cxn>
                <a:cxn ang="T11">
                  <a:pos x="T2" y="T3"/>
                </a:cxn>
                <a:cxn ang="T12">
                  <a:pos x="T4" y="T5"/>
                </a:cxn>
                <a:cxn ang="T13">
                  <a:pos x="T6" y="T7"/>
                </a:cxn>
                <a:cxn ang="T14">
                  <a:pos x="T8" y="T9"/>
                </a:cxn>
              </a:cxnLst>
              <a:rect l="T15" t="T16" r="T17" b="T18"/>
              <a:pathLst>
                <a:path w="12" h="6">
                  <a:moveTo>
                    <a:pt x="10" y="3"/>
                  </a:moveTo>
                  <a:cubicBezTo>
                    <a:pt x="11" y="3"/>
                    <a:pt x="12" y="1"/>
                    <a:pt x="11" y="1"/>
                  </a:cubicBezTo>
                  <a:cubicBezTo>
                    <a:pt x="9" y="0"/>
                    <a:pt x="8" y="1"/>
                    <a:pt x="6" y="2"/>
                  </a:cubicBezTo>
                  <a:cubicBezTo>
                    <a:pt x="5" y="3"/>
                    <a:pt x="0" y="5"/>
                    <a:pt x="2" y="5"/>
                  </a:cubicBezTo>
                  <a:cubicBezTo>
                    <a:pt x="5" y="6"/>
                    <a:pt x="8" y="4"/>
                    <a:pt x="10" y="3"/>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92" name="Freeform 1149"/>
            <p:cNvSpPr>
              <a:spLocks noChangeAspect="1"/>
            </p:cNvSpPr>
            <p:nvPr/>
          </p:nvSpPr>
          <p:spPr bwMode="auto">
            <a:xfrm>
              <a:off x="794166" y="2358420"/>
              <a:ext cx="34922" cy="26715"/>
            </a:xfrm>
            <a:custGeom>
              <a:avLst/>
              <a:gdLst>
                <a:gd name="T0" fmla="*/ 1 w 20"/>
                <a:gd name="T1" fmla="*/ 4 h 14"/>
                <a:gd name="T2" fmla="*/ 1 w 20"/>
                <a:gd name="T3" fmla="*/ 8 h 14"/>
                <a:gd name="T4" fmla="*/ 10 w 20"/>
                <a:gd name="T5" fmla="*/ 14 h 14"/>
                <a:gd name="T6" fmla="*/ 14 w 20"/>
                <a:gd name="T7" fmla="*/ 11 h 14"/>
                <a:gd name="T8" fmla="*/ 17 w 20"/>
                <a:gd name="T9" fmla="*/ 11 h 14"/>
                <a:gd name="T10" fmla="*/ 20 w 20"/>
                <a:gd name="T11" fmla="*/ 2 h 14"/>
                <a:gd name="T12" fmla="*/ 17 w 20"/>
                <a:gd name="T13" fmla="*/ 1 h 14"/>
                <a:gd name="T14" fmla="*/ 9 w 20"/>
                <a:gd name="T15" fmla="*/ 5 h 14"/>
                <a:gd name="T16" fmla="*/ 1 w 20"/>
                <a:gd name="T17" fmla="*/ 4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4"/>
                <a:gd name="T29" fmla="*/ 20 w 2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4">
                  <a:moveTo>
                    <a:pt x="1" y="4"/>
                  </a:moveTo>
                  <a:cubicBezTo>
                    <a:pt x="0" y="4"/>
                    <a:pt x="1" y="7"/>
                    <a:pt x="1" y="8"/>
                  </a:cubicBezTo>
                  <a:cubicBezTo>
                    <a:pt x="4" y="10"/>
                    <a:pt x="6" y="13"/>
                    <a:pt x="10" y="14"/>
                  </a:cubicBezTo>
                  <a:cubicBezTo>
                    <a:pt x="11" y="14"/>
                    <a:pt x="13" y="12"/>
                    <a:pt x="14" y="11"/>
                  </a:cubicBezTo>
                  <a:cubicBezTo>
                    <a:pt x="15" y="11"/>
                    <a:pt x="17" y="12"/>
                    <a:pt x="17" y="11"/>
                  </a:cubicBezTo>
                  <a:cubicBezTo>
                    <a:pt x="19" y="8"/>
                    <a:pt x="20" y="5"/>
                    <a:pt x="20" y="2"/>
                  </a:cubicBezTo>
                  <a:cubicBezTo>
                    <a:pt x="20" y="1"/>
                    <a:pt x="18" y="0"/>
                    <a:pt x="17" y="1"/>
                  </a:cubicBezTo>
                  <a:cubicBezTo>
                    <a:pt x="14" y="1"/>
                    <a:pt x="12" y="4"/>
                    <a:pt x="9" y="5"/>
                  </a:cubicBezTo>
                  <a:cubicBezTo>
                    <a:pt x="6" y="5"/>
                    <a:pt x="4" y="3"/>
                    <a:pt x="1" y="4"/>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93" name="Freeform 1150"/>
            <p:cNvSpPr>
              <a:spLocks noChangeAspect="1"/>
            </p:cNvSpPr>
            <p:nvPr/>
          </p:nvSpPr>
          <p:spPr bwMode="auto">
            <a:xfrm>
              <a:off x="667177" y="3573128"/>
              <a:ext cx="15874" cy="15714"/>
            </a:xfrm>
            <a:custGeom>
              <a:avLst/>
              <a:gdLst>
                <a:gd name="T0" fmla="*/ 1 w 9"/>
                <a:gd name="T1" fmla="*/ 1 h 8"/>
                <a:gd name="T2" fmla="*/ 1 w 9"/>
                <a:gd name="T3" fmla="*/ 6 h 8"/>
                <a:gd name="T4" fmla="*/ 6 w 9"/>
                <a:gd name="T5" fmla="*/ 7 h 8"/>
                <a:gd name="T6" fmla="*/ 7 w 9"/>
                <a:gd name="T7" fmla="*/ 2 h 8"/>
                <a:gd name="T8" fmla="*/ 1 w 9"/>
                <a:gd name="T9" fmla="*/ 1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1" y="1"/>
                  </a:moveTo>
                  <a:cubicBezTo>
                    <a:pt x="0" y="2"/>
                    <a:pt x="0" y="5"/>
                    <a:pt x="1" y="6"/>
                  </a:cubicBezTo>
                  <a:cubicBezTo>
                    <a:pt x="2" y="7"/>
                    <a:pt x="5" y="8"/>
                    <a:pt x="6" y="7"/>
                  </a:cubicBezTo>
                  <a:cubicBezTo>
                    <a:pt x="8" y="6"/>
                    <a:pt x="9" y="3"/>
                    <a:pt x="7" y="2"/>
                  </a:cubicBezTo>
                  <a:cubicBezTo>
                    <a:pt x="6" y="0"/>
                    <a:pt x="3" y="0"/>
                    <a:pt x="1" y="1"/>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94" name="Freeform 1151"/>
            <p:cNvSpPr>
              <a:spLocks noChangeAspect="1"/>
            </p:cNvSpPr>
            <p:nvPr/>
          </p:nvSpPr>
          <p:spPr bwMode="auto">
            <a:xfrm>
              <a:off x="698925" y="3588842"/>
              <a:ext cx="17461" cy="12571"/>
            </a:xfrm>
            <a:custGeom>
              <a:avLst/>
              <a:gdLst>
                <a:gd name="T0" fmla="*/ 2147483647 w 10"/>
                <a:gd name="T1" fmla="*/ 2147483647 h 7"/>
                <a:gd name="T2" fmla="*/ 2147483647 w 10"/>
                <a:gd name="T3" fmla="*/ 0 h 7"/>
                <a:gd name="T4" fmla="*/ 2147483647 w 10"/>
                <a:gd name="T5" fmla="*/ 2147483647 h 7"/>
                <a:gd name="T6" fmla="*/ 2147483647 w 10"/>
                <a:gd name="T7" fmla="*/ 2147483647 h 7"/>
                <a:gd name="T8" fmla="*/ 2147483647 w 10"/>
                <a:gd name="T9" fmla="*/ 2147483647 h 7"/>
                <a:gd name="T10" fmla="*/ 0 60000 65536"/>
                <a:gd name="T11" fmla="*/ 0 60000 65536"/>
                <a:gd name="T12" fmla="*/ 0 60000 65536"/>
                <a:gd name="T13" fmla="*/ 0 60000 65536"/>
                <a:gd name="T14" fmla="*/ 0 60000 65536"/>
                <a:gd name="T15" fmla="*/ 0 w 10"/>
                <a:gd name="T16" fmla="*/ 0 h 7"/>
                <a:gd name="T17" fmla="*/ 10 w 10"/>
                <a:gd name="T18" fmla="*/ 7 h 7"/>
              </a:gdLst>
              <a:ahLst/>
              <a:cxnLst>
                <a:cxn ang="T10">
                  <a:pos x="T0" y="T1"/>
                </a:cxn>
                <a:cxn ang="T11">
                  <a:pos x="T2" y="T3"/>
                </a:cxn>
                <a:cxn ang="T12">
                  <a:pos x="T4" y="T5"/>
                </a:cxn>
                <a:cxn ang="T13">
                  <a:pos x="T6" y="T7"/>
                </a:cxn>
                <a:cxn ang="T14">
                  <a:pos x="T8" y="T9"/>
                </a:cxn>
              </a:cxnLst>
              <a:rect l="T15" t="T16" r="T17" b="T18"/>
              <a:pathLst>
                <a:path w="10" h="7">
                  <a:moveTo>
                    <a:pt x="1" y="2"/>
                  </a:moveTo>
                  <a:cubicBezTo>
                    <a:pt x="1" y="0"/>
                    <a:pt x="4" y="0"/>
                    <a:pt x="6" y="0"/>
                  </a:cubicBezTo>
                  <a:cubicBezTo>
                    <a:pt x="8" y="1"/>
                    <a:pt x="10" y="4"/>
                    <a:pt x="10" y="6"/>
                  </a:cubicBezTo>
                  <a:cubicBezTo>
                    <a:pt x="10" y="7"/>
                    <a:pt x="7" y="6"/>
                    <a:pt x="5" y="6"/>
                  </a:cubicBezTo>
                  <a:cubicBezTo>
                    <a:pt x="3" y="5"/>
                    <a:pt x="0" y="4"/>
                    <a:pt x="1"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95" name="Freeform 1152"/>
            <p:cNvSpPr>
              <a:spLocks noChangeAspect="1"/>
            </p:cNvSpPr>
            <p:nvPr/>
          </p:nvSpPr>
          <p:spPr bwMode="auto">
            <a:xfrm>
              <a:off x="730672" y="3609270"/>
              <a:ext cx="17461" cy="14143"/>
            </a:xfrm>
            <a:custGeom>
              <a:avLst/>
              <a:gdLst>
                <a:gd name="T0" fmla="*/ 2147483647 w 9"/>
                <a:gd name="T1" fmla="*/ 2147483647 h 7"/>
                <a:gd name="T2" fmla="*/ 2147483647 w 9"/>
                <a:gd name="T3" fmla="*/ 2147483647 h 7"/>
                <a:gd name="T4" fmla="*/ 2147483647 w 9"/>
                <a:gd name="T5" fmla="*/ 2147483647 h 7"/>
                <a:gd name="T6" fmla="*/ 2147483647 w 9"/>
                <a:gd name="T7" fmla="*/ 2147483647 h 7"/>
                <a:gd name="T8" fmla="*/ 2147483647 w 9"/>
                <a:gd name="T9" fmla="*/ 2147483647 h 7"/>
                <a:gd name="T10" fmla="*/ 2147483647 w 9"/>
                <a:gd name="T11" fmla="*/ 2147483647 h 7"/>
                <a:gd name="T12" fmla="*/ 0 60000 65536"/>
                <a:gd name="T13" fmla="*/ 0 60000 65536"/>
                <a:gd name="T14" fmla="*/ 0 60000 65536"/>
                <a:gd name="T15" fmla="*/ 0 60000 65536"/>
                <a:gd name="T16" fmla="*/ 0 60000 65536"/>
                <a:gd name="T17" fmla="*/ 0 60000 65536"/>
                <a:gd name="T18" fmla="*/ 0 w 9"/>
                <a:gd name="T19" fmla="*/ 0 h 7"/>
                <a:gd name="T20" fmla="*/ 9 w 9"/>
                <a:gd name="T21" fmla="*/ 7 h 7"/>
              </a:gdLst>
              <a:ahLst/>
              <a:cxnLst>
                <a:cxn ang="T12">
                  <a:pos x="T0" y="T1"/>
                </a:cxn>
                <a:cxn ang="T13">
                  <a:pos x="T2" y="T3"/>
                </a:cxn>
                <a:cxn ang="T14">
                  <a:pos x="T4" y="T5"/>
                </a:cxn>
                <a:cxn ang="T15">
                  <a:pos x="T6" y="T7"/>
                </a:cxn>
                <a:cxn ang="T16">
                  <a:pos x="T8" y="T9"/>
                </a:cxn>
                <a:cxn ang="T17">
                  <a:pos x="T10" y="T11"/>
                </a:cxn>
              </a:cxnLst>
              <a:rect l="T18" t="T19" r="T20" b="T21"/>
              <a:pathLst>
                <a:path w="9" h="7">
                  <a:moveTo>
                    <a:pt x="1" y="1"/>
                  </a:moveTo>
                  <a:cubicBezTo>
                    <a:pt x="3" y="0"/>
                    <a:pt x="4" y="1"/>
                    <a:pt x="6" y="2"/>
                  </a:cubicBezTo>
                  <a:cubicBezTo>
                    <a:pt x="7" y="3"/>
                    <a:pt x="9" y="4"/>
                    <a:pt x="9" y="6"/>
                  </a:cubicBezTo>
                  <a:cubicBezTo>
                    <a:pt x="8" y="7"/>
                    <a:pt x="5" y="7"/>
                    <a:pt x="3" y="7"/>
                  </a:cubicBezTo>
                  <a:cubicBezTo>
                    <a:pt x="2" y="6"/>
                    <a:pt x="2" y="5"/>
                    <a:pt x="1" y="4"/>
                  </a:cubicBezTo>
                  <a:cubicBezTo>
                    <a:pt x="1" y="3"/>
                    <a:pt x="0" y="1"/>
                    <a:pt x="1" y="1"/>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396" name="Freeform 1153"/>
            <p:cNvSpPr>
              <a:spLocks noChangeAspect="1"/>
            </p:cNvSpPr>
            <p:nvPr/>
          </p:nvSpPr>
          <p:spPr bwMode="auto">
            <a:xfrm>
              <a:off x="740196" y="3632842"/>
              <a:ext cx="31747" cy="37714"/>
            </a:xfrm>
            <a:custGeom>
              <a:avLst/>
              <a:gdLst>
                <a:gd name="T0" fmla="*/ 4 w 17"/>
                <a:gd name="T1" fmla="*/ 0 h 19"/>
                <a:gd name="T2" fmla="*/ 5 w 17"/>
                <a:gd name="T3" fmla="*/ 3 h 19"/>
                <a:gd name="T4" fmla="*/ 0 w 17"/>
                <a:gd name="T5" fmla="*/ 8 h 19"/>
                <a:gd name="T6" fmla="*/ 3 w 17"/>
                <a:gd name="T7" fmla="*/ 13 h 19"/>
                <a:gd name="T8" fmla="*/ 3 w 17"/>
                <a:gd name="T9" fmla="*/ 19 h 19"/>
                <a:gd name="T10" fmla="*/ 11 w 17"/>
                <a:gd name="T11" fmla="*/ 14 h 19"/>
                <a:gd name="T12" fmla="*/ 16 w 17"/>
                <a:gd name="T13" fmla="*/ 10 h 19"/>
                <a:gd name="T14" fmla="*/ 14 w 17"/>
                <a:gd name="T15" fmla="*/ 7 h 19"/>
                <a:gd name="T16" fmla="*/ 13 w 17"/>
                <a:gd name="T17" fmla="*/ 4 h 19"/>
                <a:gd name="T18" fmla="*/ 4 w 17"/>
                <a:gd name="T19" fmla="*/ 0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19"/>
                <a:gd name="T32" fmla="*/ 17 w 17"/>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19">
                  <a:moveTo>
                    <a:pt x="4" y="0"/>
                  </a:moveTo>
                  <a:cubicBezTo>
                    <a:pt x="3" y="0"/>
                    <a:pt x="5" y="2"/>
                    <a:pt x="5" y="3"/>
                  </a:cubicBezTo>
                  <a:cubicBezTo>
                    <a:pt x="4" y="5"/>
                    <a:pt x="1" y="6"/>
                    <a:pt x="0" y="8"/>
                  </a:cubicBezTo>
                  <a:cubicBezTo>
                    <a:pt x="0" y="10"/>
                    <a:pt x="2" y="11"/>
                    <a:pt x="3" y="13"/>
                  </a:cubicBezTo>
                  <a:cubicBezTo>
                    <a:pt x="3" y="15"/>
                    <a:pt x="2" y="19"/>
                    <a:pt x="3" y="19"/>
                  </a:cubicBezTo>
                  <a:cubicBezTo>
                    <a:pt x="6" y="19"/>
                    <a:pt x="8" y="16"/>
                    <a:pt x="11" y="14"/>
                  </a:cubicBezTo>
                  <a:cubicBezTo>
                    <a:pt x="13" y="13"/>
                    <a:pt x="15" y="12"/>
                    <a:pt x="16" y="10"/>
                  </a:cubicBezTo>
                  <a:cubicBezTo>
                    <a:pt x="17" y="9"/>
                    <a:pt x="15" y="8"/>
                    <a:pt x="14" y="7"/>
                  </a:cubicBezTo>
                  <a:cubicBezTo>
                    <a:pt x="14" y="6"/>
                    <a:pt x="14" y="4"/>
                    <a:pt x="13" y="4"/>
                  </a:cubicBezTo>
                  <a:cubicBezTo>
                    <a:pt x="10" y="2"/>
                    <a:pt x="8" y="0"/>
                    <a:pt x="4" y="0"/>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97" name="Freeform 1154"/>
            <p:cNvSpPr>
              <a:spLocks noChangeAspect="1"/>
            </p:cNvSpPr>
            <p:nvPr/>
          </p:nvSpPr>
          <p:spPr bwMode="auto">
            <a:xfrm>
              <a:off x="2924401" y="5705544"/>
              <a:ext cx="34922" cy="29857"/>
            </a:xfrm>
            <a:custGeom>
              <a:avLst/>
              <a:gdLst>
                <a:gd name="T0" fmla="*/ 6 w 20"/>
                <a:gd name="T1" fmla="*/ 15 h 16"/>
                <a:gd name="T2" fmla="*/ 19 w 20"/>
                <a:gd name="T3" fmla="*/ 2 h 16"/>
                <a:gd name="T4" fmla="*/ 17 w 20"/>
                <a:gd name="T5" fmla="*/ 0 h 16"/>
                <a:gd name="T6" fmla="*/ 11 w 20"/>
                <a:gd name="T7" fmla="*/ 2 h 16"/>
                <a:gd name="T8" fmla="*/ 6 w 20"/>
                <a:gd name="T9" fmla="*/ 1 h 16"/>
                <a:gd name="T10" fmla="*/ 6 w 20"/>
                <a:gd name="T11" fmla="*/ 3 h 16"/>
                <a:gd name="T12" fmla="*/ 4 w 20"/>
                <a:gd name="T13" fmla="*/ 5 h 16"/>
                <a:gd name="T14" fmla="*/ 9 w 20"/>
                <a:gd name="T15" fmla="*/ 6 h 16"/>
                <a:gd name="T16" fmla="*/ 5 w 20"/>
                <a:gd name="T17" fmla="*/ 10 h 16"/>
                <a:gd name="T18" fmla="*/ 0 w 20"/>
                <a:gd name="T19" fmla="*/ 13 h 16"/>
                <a:gd name="T20" fmla="*/ 6 w 20"/>
                <a:gd name="T21" fmla="*/ 15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6"/>
                <a:gd name="T35" fmla="*/ 20 w 20"/>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6">
                  <a:moveTo>
                    <a:pt x="6" y="15"/>
                  </a:moveTo>
                  <a:cubicBezTo>
                    <a:pt x="11" y="12"/>
                    <a:pt x="15" y="7"/>
                    <a:pt x="19" y="2"/>
                  </a:cubicBezTo>
                  <a:cubicBezTo>
                    <a:pt x="20" y="1"/>
                    <a:pt x="18" y="0"/>
                    <a:pt x="17" y="0"/>
                  </a:cubicBezTo>
                  <a:cubicBezTo>
                    <a:pt x="15" y="0"/>
                    <a:pt x="13" y="2"/>
                    <a:pt x="11" y="2"/>
                  </a:cubicBezTo>
                  <a:cubicBezTo>
                    <a:pt x="9" y="2"/>
                    <a:pt x="8" y="1"/>
                    <a:pt x="6" y="1"/>
                  </a:cubicBezTo>
                  <a:cubicBezTo>
                    <a:pt x="6" y="1"/>
                    <a:pt x="7" y="3"/>
                    <a:pt x="6" y="3"/>
                  </a:cubicBezTo>
                  <a:cubicBezTo>
                    <a:pt x="6" y="4"/>
                    <a:pt x="4" y="4"/>
                    <a:pt x="4" y="5"/>
                  </a:cubicBezTo>
                  <a:cubicBezTo>
                    <a:pt x="6" y="6"/>
                    <a:pt x="9" y="4"/>
                    <a:pt x="9" y="6"/>
                  </a:cubicBezTo>
                  <a:cubicBezTo>
                    <a:pt x="10" y="8"/>
                    <a:pt x="6" y="9"/>
                    <a:pt x="5" y="10"/>
                  </a:cubicBezTo>
                  <a:cubicBezTo>
                    <a:pt x="3" y="11"/>
                    <a:pt x="0" y="11"/>
                    <a:pt x="0" y="13"/>
                  </a:cubicBezTo>
                  <a:cubicBezTo>
                    <a:pt x="1" y="15"/>
                    <a:pt x="4" y="16"/>
                    <a:pt x="6" y="15"/>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98" name="Freeform 1155"/>
            <p:cNvSpPr>
              <a:spLocks noChangeAspect="1"/>
            </p:cNvSpPr>
            <p:nvPr/>
          </p:nvSpPr>
          <p:spPr bwMode="auto">
            <a:xfrm>
              <a:off x="2952973" y="5705544"/>
              <a:ext cx="41271" cy="33000"/>
            </a:xfrm>
            <a:custGeom>
              <a:avLst/>
              <a:gdLst>
                <a:gd name="T0" fmla="*/ 1 w 23"/>
                <a:gd name="T1" fmla="*/ 9 h 17"/>
                <a:gd name="T2" fmla="*/ 18 w 23"/>
                <a:gd name="T3" fmla="*/ 1 h 17"/>
                <a:gd name="T4" fmla="*/ 23 w 23"/>
                <a:gd name="T5" fmla="*/ 4 h 17"/>
                <a:gd name="T6" fmla="*/ 19 w 23"/>
                <a:gd name="T7" fmla="*/ 7 h 17"/>
                <a:gd name="T8" fmla="*/ 15 w 23"/>
                <a:gd name="T9" fmla="*/ 8 h 17"/>
                <a:gd name="T10" fmla="*/ 10 w 23"/>
                <a:gd name="T11" fmla="*/ 11 h 17"/>
                <a:gd name="T12" fmla="*/ 6 w 23"/>
                <a:gd name="T13" fmla="*/ 12 h 17"/>
                <a:gd name="T14" fmla="*/ 6 w 23"/>
                <a:gd name="T15" fmla="*/ 15 h 17"/>
                <a:gd name="T16" fmla="*/ 1 w 23"/>
                <a:gd name="T17" fmla="*/ 16 h 17"/>
                <a:gd name="T18" fmla="*/ 1 w 23"/>
                <a:gd name="T19" fmla="*/ 9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17"/>
                <a:gd name="T32" fmla="*/ 23 w 23"/>
                <a:gd name="T33" fmla="*/ 17 h 1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17">
                  <a:moveTo>
                    <a:pt x="1" y="9"/>
                  </a:moveTo>
                  <a:cubicBezTo>
                    <a:pt x="6" y="5"/>
                    <a:pt x="12" y="2"/>
                    <a:pt x="18" y="1"/>
                  </a:cubicBezTo>
                  <a:cubicBezTo>
                    <a:pt x="20" y="0"/>
                    <a:pt x="22" y="2"/>
                    <a:pt x="23" y="4"/>
                  </a:cubicBezTo>
                  <a:cubicBezTo>
                    <a:pt x="23" y="6"/>
                    <a:pt x="21" y="6"/>
                    <a:pt x="19" y="7"/>
                  </a:cubicBezTo>
                  <a:cubicBezTo>
                    <a:pt x="18" y="7"/>
                    <a:pt x="16" y="7"/>
                    <a:pt x="15" y="8"/>
                  </a:cubicBezTo>
                  <a:cubicBezTo>
                    <a:pt x="13" y="9"/>
                    <a:pt x="12" y="10"/>
                    <a:pt x="10" y="11"/>
                  </a:cubicBezTo>
                  <a:cubicBezTo>
                    <a:pt x="9" y="12"/>
                    <a:pt x="7" y="11"/>
                    <a:pt x="6" y="12"/>
                  </a:cubicBezTo>
                  <a:cubicBezTo>
                    <a:pt x="5" y="12"/>
                    <a:pt x="6" y="14"/>
                    <a:pt x="6" y="15"/>
                  </a:cubicBezTo>
                  <a:cubicBezTo>
                    <a:pt x="4" y="15"/>
                    <a:pt x="2" y="17"/>
                    <a:pt x="1" y="16"/>
                  </a:cubicBezTo>
                  <a:cubicBezTo>
                    <a:pt x="0" y="14"/>
                    <a:pt x="0" y="10"/>
                    <a:pt x="1" y="9"/>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399" name="Freeform 1156"/>
            <p:cNvSpPr>
              <a:spLocks noChangeAspect="1"/>
            </p:cNvSpPr>
            <p:nvPr/>
          </p:nvSpPr>
          <p:spPr bwMode="auto">
            <a:xfrm>
              <a:off x="3408546" y="5795116"/>
              <a:ext cx="46033" cy="32999"/>
            </a:xfrm>
            <a:custGeom>
              <a:avLst/>
              <a:gdLst>
                <a:gd name="T0" fmla="*/ 26 w 26"/>
                <a:gd name="T1" fmla="*/ 16 h 18"/>
                <a:gd name="T2" fmla="*/ 22 w 26"/>
                <a:gd name="T3" fmla="*/ 9 h 18"/>
                <a:gd name="T4" fmla="*/ 15 w 26"/>
                <a:gd name="T5" fmla="*/ 2 h 18"/>
                <a:gd name="T6" fmla="*/ 6 w 26"/>
                <a:gd name="T7" fmla="*/ 0 h 18"/>
                <a:gd name="T8" fmla="*/ 0 w 26"/>
                <a:gd name="T9" fmla="*/ 0 h 18"/>
                <a:gd name="T10" fmla="*/ 8 w 26"/>
                <a:gd name="T11" fmla="*/ 4 h 18"/>
                <a:gd name="T12" fmla="*/ 19 w 26"/>
                <a:gd name="T13" fmla="*/ 13 h 18"/>
                <a:gd name="T14" fmla="*/ 24 w 26"/>
                <a:gd name="T15" fmla="*/ 18 h 18"/>
                <a:gd name="T16" fmla="*/ 26 w 26"/>
                <a:gd name="T17" fmla="*/ 16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18"/>
                <a:gd name="T29" fmla="*/ 26 w 26"/>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18">
                  <a:moveTo>
                    <a:pt x="26" y="16"/>
                  </a:moveTo>
                  <a:cubicBezTo>
                    <a:pt x="25" y="13"/>
                    <a:pt x="24" y="11"/>
                    <a:pt x="22" y="9"/>
                  </a:cubicBezTo>
                  <a:cubicBezTo>
                    <a:pt x="20" y="6"/>
                    <a:pt x="18" y="4"/>
                    <a:pt x="15" y="2"/>
                  </a:cubicBezTo>
                  <a:cubicBezTo>
                    <a:pt x="12" y="1"/>
                    <a:pt x="9" y="1"/>
                    <a:pt x="6" y="0"/>
                  </a:cubicBezTo>
                  <a:cubicBezTo>
                    <a:pt x="4" y="0"/>
                    <a:pt x="2" y="0"/>
                    <a:pt x="0" y="0"/>
                  </a:cubicBezTo>
                  <a:cubicBezTo>
                    <a:pt x="3" y="2"/>
                    <a:pt x="5" y="2"/>
                    <a:pt x="8" y="4"/>
                  </a:cubicBezTo>
                  <a:cubicBezTo>
                    <a:pt x="12" y="7"/>
                    <a:pt x="16" y="10"/>
                    <a:pt x="19" y="13"/>
                  </a:cubicBezTo>
                  <a:cubicBezTo>
                    <a:pt x="21" y="14"/>
                    <a:pt x="23" y="16"/>
                    <a:pt x="24" y="18"/>
                  </a:cubicBezTo>
                  <a:cubicBezTo>
                    <a:pt x="25" y="17"/>
                    <a:pt x="26" y="17"/>
                    <a:pt x="26" y="16"/>
                  </a:cubicBezTo>
                  <a:close/>
                </a:path>
              </a:pathLst>
            </a:custGeom>
            <a:solidFill>
              <a:srgbClr val="FDD1A7"/>
            </a:solidFill>
            <a:ln>
              <a:noFill/>
            </a:ln>
            <a:extLst/>
          </p:spPr>
          <p:txBody>
            <a:bodyPr/>
            <a:lstStyle/>
            <a:p>
              <a:pPr defTabSz="914400" eaLnBrk="1" fontAlgn="auto" hangingPunct="1">
                <a:spcBef>
                  <a:spcPts val="0"/>
                </a:spcBef>
                <a:spcAft>
                  <a:spcPts val="0"/>
                </a:spcAft>
                <a:defRPr/>
              </a:pPr>
              <a:endParaRPr lang="en-US" kern="0">
                <a:solidFill>
                  <a:prstClr val="black"/>
                </a:solidFill>
                <a:latin typeface="Arial"/>
              </a:endParaRPr>
            </a:p>
          </p:txBody>
        </p:sp>
        <p:sp>
          <p:nvSpPr>
            <p:cNvPr id="2400" name="Freeform 1157"/>
            <p:cNvSpPr>
              <a:spLocks noChangeAspect="1"/>
            </p:cNvSpPr>
            <p:nvPr/>
          </p:nvSpPr>
          <p:spPr bwMode="auto">
            <a:xfrm>
              <a:off x="2289458" y="3874840"/>
              <a:ext cx="3175" cy="4714"/>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0 60000 65536"/>
                <a:gd name="T11" fmla="*/ 0 60000 65536"/>
                <a:gd name="T12" fmla="*/ 0 60000 65536"/>
                <a:gd name="T13" fmla="*/ 0 60000 65536"/>
                <a:gd name="T14" fmla="*/ 0 60000 65536"/>
                <a:gd name="T15" fmla="*/ 0 w 3"/>
                <a:gd name="T16" fmla="*/ 0 h 3"/>
                <a:gd name="T17" fmla="*/ 3 w 3"/>
                <a:gd name="T18" fmla="*/ 3 h 3"/>
              </a:gdLst>
              <a:ahLst/>
              <a:cxnLst>
                <a:cxn ang="T10">
                  <a:pos x="T0" y="T1"/>
                </a:cxn>
                <a:cxn ang="T11">
                  <a:pos x="T2" y="T3"/>
                </a:cxn>
                <a:cxn ang="T12">
                  <a:pos x="T4" y="T5"/>
                </a:cxn>
                <a:cxn ang="T13">
                  <a:pos x="T6" y="T7"/>
                </a:cxn>
                <a:cxn ang="T14">
                  <a:pos x="T8" y="T9"/>
                </a:cxn>
              </a:cxnLst>
              <a:rect l="T15" t="T16" r="T17" b="T18"/>
              <a:pathLst>
                <a:path w="3" h="3">
                  <a:moveTo>
                    <a:pt x="2" y="2"/>
                  </a:moveTo>
                  <a:cubicBezTo>
                    <a:pt x="3" y="2"/>
                    <a:pt x="3" y="2"/>
                    <a:pt x="3" y="3"/>
                  </a:cubicBezTo>
                  <a:cubicBezTo>
                    <a:pt x="2" y="3"/>
                    <a:pt x="2" y="3"/>
                    <a:pt x="1" y="2"/>
                  </a:cubicBezTo>
                  <a:cubicBezTo>
                    <a:pt x="1" y="2"/>
                    <a:pt x="0" y="1"/>
                    <a:pt x="1" y="1"/>
                  </a:cubicBezTo>
                  <a:cubicBezTo>
                    <a:pt x="1" y="0"/>
                    <a:pt x="2" y="1"/>
                    <a:pt x="2" y="2"/>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401" name="Freeform 1158"/>
            <p:cNvSpPr>
              <a:spLocks noChangeAspect="1"/>
            </p:cNvSpPr>
            <p:nvPr/>
          </p:nvSpPr>
          <p:spPr bwMode="auto">
            <a:xfrm>
              <a:off x="2860906" y="5820258"/>
              <a:ext cx="22223" cy="9429"/>
            </a:xfrm>
            <a:custGeom>
              <a:avLst/>
              <a:gdLst>
                <a:gd name="T0" fmla="*/ 2147483647 w 13"/>
                <a:gd name="T1" fmla="*/ 2147483647 h 5"/>
                <a:gd name="T2" fmla="*/ 2147483647 w 13"/>
                <a:gd name="T3" fmla="*/ 2147483647 h 5"/>
                <a:gd name="T4" fmla="*/ 2147483647 w 13"/>
                <a:gd name="T5" fmla="*/ 2147483647 h 5"/>
                <a:gd name="T6" fmla="*/ 2147483647 w 13"/>
                <a:gd name="T7" fmla="*/ 2147483647 h 5"/>
                <a:gd name="T8" fmla="*/ 2147483647 w 13"/>
                <a:gd name="T9" fmla="*/ 2147483647 h 5"/>
                <a:gd name="T10" fmla="*/ 2147483647 w 13"/>
                <a:gd name="T11" fmla="*/ 2147483647 h 5"/>
                <a:gd name="T12" fmla="*/ 2147483647 w 13"/>
                <a:gd name="T13" fmla="*/ 2147483647 h 5"/>
                <a:gd name="T14" fmla="*/ 0 60000 65536"/>
                <a:gd name="T15" fmla="*/ 0 60000 65536"/>
                <a:gd name="T16" fmla="*/ 0 60000 65536"/>
                <a:gd name="T17" fmla="*/ 0 60000 65536"/>
                <a:gd name="T18" fmla="*/ 0 60000 65536"/>
                <a:gd name="T19" fmla="*/ 0 60000 65536"/>
                <a:gd name="T20" fmla="*/ 0 60000 65536"/>
                <a:gd name="T21" fmla="*/ 0 w 13"/>
                <a:gd name="T22" fmla="*/ 0 h 5"/>
                <a:gd name="T23" fmla="*/ 13 w 13"/>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5">
                  <a:moveTo>
                    <a:pt x="1" y="3"/>
                  </a:moveTo>
                  <a:cubicBezTo>
                    <a:pt x="1" y="2"/>
                    <a:pt x="3" y="1"/>
                    <a:pt x="4" y="1"/>
                  </a:cubicBezTo>
                  <a:cubicBezTo>
                    <a:pt x="7" y="1"/>
                    <a:pt x="10" y="0"/>
                    <a:pt x="12" y="1"/>
                  </a:cubicBezTo>
                  <a:cubicBezTo>
                    <a:pt x="13" y="2"/>
                    <a:pt x="11" y="3"/>
                    <a:pt x="10" y="3"/>
                  </a:cubicBezTo>
                  <a:cubicBezTo>
                    <a:pt x="8" y="4"/>
                    <a:pt x="7" y="3"/>
                    <a:pt x="5" y="3"/>
                  </a:cubicBezTo>
                  <a:cubicBezTo>
                    <a:pt x="4" y="3"/>
                    <a:pt x="4" y="5"/>
                    <a:pt x="3" y="5"/>
                  </a:cubicBezTo>
                  <a:cubicBezTo>
                    <a:pt x="2" y="4"/>
                    <a:pt x="0" y="4"/>
                    <a:pt x="1" y="3"/>
                  </a:cubicBezTo>
                  <a:close/>
                </a:path>
              </a:pathLst>
            </a:custGeom>
            <a:solidFill>
              <a:srgbClr val="FFCC66"/>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402" name="Freeform 1167"/>
            <p:cNvSpPr>
              <a:spLocks noChangeAspect="1"/>
            </p:cNvSpPr>
            <p:nvPr/>
          </p:nvSpPr>
          <p:spPr bwMode="auto">
            <a:xfrm>
              <a:off x="4581603" y="2853417"/>
              <a:ext cx="96829" cy="139856"/>
            </a:xfrm>
            <a:custGeom>
              <a:avLst/>
              <a:gdLst>
                <a:gd name="T0" fmla="*/ 2147483647 w 55"/>
                <a:gd name="T1" fmla="*/ 2147483647 h 74"/>
                <a:gd name="T2" fmla="*/ 2147483647 w 55"/>
                <a:gd name="T3" fmla="*/ 2147483647 h 74"/>
                <a:gd name="T4" fmla="*/ 2147483647 w 55"/>
                <a:gd name="T5" fmla="*/ 2147483647 h 74"/>
                <a:gd name="T6" fmla="*/ 2147483647 w 55"/>
                <a:gd name="T7" fmla="*/ 2147483647 h 74"/>
                <a:gd name="T8" fmla="*/ 2147483647 w 55"/>
                <a:gd name="T9" fmla="*/ 2147483647 h 74"/>
                <a:gd name="T10" fmla="*/ 2147483647 w 55"/>
                <a:gd name="T11" fmla="*/ 2147483647 h 74"/>
                <a:gd name="T12" fmla="*/ 2147483647 w 55"/>
                <a:gd name="T13" fmla="*/ 2147483647 h 74"/>
                <a:gd name="T14" fmla="*/ 2147483647 w 55"/>
                <a:gd name="T15" fmla="*/ 2147483647 h 74"/>
                <a:gd name="T16" fmla="*/ 2147483647 w 55"/>
                <a:gd name="T17" fmla="*/ 2147483647 h 74"/>
                <a:gd name="T18" fmla="*/ 2147483647 w 55"/>
                <a:gd name="T19" fmla="*/ 2147483647 h 74"/>
                <a:gd name="T20" fmla="*/ 2147483647 w 55"/>
                <a:gd name="T21" fmla="*/ 2147483647 h 74"/>
                <a:gd name="T22" fmla="*/ 2147483647 w 55"/>
                <a:gd name="T23" fmla="*/ 2147483647 h 74"/>
                <a:gd name="T24" fmla="*/ 2147483647 w 55"/>
                <a:gd name="T25" fmla="*/ 2147483647 h 74"/>
                <a:gd name="T26" fmla="*/ 2147483647 w 55"/>
                <a:gd name="T27" fmla="*/ 2147483647 h 74"/>
                <a:gd name="T28" fmla="*/ 2147483647 w 55"/>
                <a:gd name="T29" fmla="*/ 2147483647 h 74"/>
                <a:gd name="T30" fmla="*/ 2147483647 w 55"/>
                <a:gd name="T31" fmla="*/ 2147483647 h 74"/>
                <a:gd name="T32" fmla="*/ 2147483647 w 55"/>
                <a:gd name="T33" fmla="*/ 2147483647 h 74"/>
                <a:gd name="T34" fmla="*/ 2147483647 w 55"/>
                <a:gd name="T35" fmla="*/ 2147483647 h 74"/>
                <a:gd name="T36" fmla="*/ 2147483647 w 55"/>
                <a:gd name="T37" fmla="*/ 2147483647 h 74"/>
                <a:gd name="T38" fmla="*/ 2147483647 w 55"/>
                <a:gd name="T39" fmla="*/ 2147483647 h 74"/>
                <a:gd name="T40" fmla="*/ 2147483647 w 55"/>
                <a:gd name="T41" fmla="*/ 2147483647 h 74"/>
                <a:gd name="T42" fmla="*/ 2147483647 w 55"/>
                <a:gd name="T43" fmla="*/ 2147483647 h 74"/>
                <a:gd name="T44" fmla="*/ 2147483647 w 55"/>
                <a:gd name="T45" fmla="*/ 2147483647 h 74"/>
                <a:gd name="T46" fmla="*/ 2147483647 w 55"/>
                <a:gd name="T47" fmla="*/ 2147483647 h 74"/>
                <a:gd name="T48" fmla="*/ 2147483647 w 55"/>
                <a:gd name="T49" fmla="*/ 2147483647 h 74"/>
                <a:gd name="T50" fmla="*/ 2147483647 w 55"/>
                <a:gd name="T51" fmla="*/ 2147483647 h 74"/>
                <a:gd name="T52" fmla="*/ 2147483647 w 55"/>
                <a:gd name="T53" fmla="*/ 2147483647 h 74"/>
                <a:gd name="T54" fmla="*/ 2147483647 w 55"/>
                <a:gd name="T55" fmla="*/ 2147483647 h 74"/>
                <a:gd name="T56" fmla="*/ 2147483647 w 55"/>
                <a:gd name="T57" fmla="*/ 2147483647 h 74"/>
                <a:gd name="T58" fmla="*/ 2147483647 w 55"/>
                <a:gd name="T59" fmla="*/ 2147483647 h 74"/>
                <a:gd name="T60" fmla="*/ 2147483647 w 55"/>
                <a:gd name="T61" fmla="*/ 2147483647 h 74"/>
                <a:gd name="T62" fmla="*/ 2147483647 w 55"/>
                <a:gd name="T63" fmla="*/ 2147483647 h 74"/>
                <a:gd name="T64" fmla="*/ 2147483647 w 55"/>
                <a:gd name="T65" fmla="*/ 2147483647 h 74"/>
                <a:gd name="T66" fmla="*/ 2147483647 w 55"/>
                <a:gd name="T67" fmla="*/ 2147483647 h 74"/>
                <a:gd name="T68" fmla="*/ 2147483647 w 55"/>
                <a:gd name="T69" fmla="*/ 2147483647 h 74"/>
                <a:gd name="T70" fmla="*/ 2147483647 w 55"/>
                <a:gd name="T71" fmla="*/ 2147483647 h 74"/>
                <a:gd name="T72" fmla="*/ 2147483647 w 55"/>
                <a:gd name="T73" fmla="*/ 2147483647 h 74"/>
                <a:gd name="T74" fmla="*/ 2147483647 w 55"/>
                <a:gd name="T75" fmla="*/ 2147483647 h 74"/>
                <a:gd name="T76" fmla="*/ 0 w 55"/>
                <a:gd name="T77" fmla="*/ 2147483647 h 74"/>
                <a:gd name="T78" fmla="*/ 2147483647 w 55"/>
                <a:gd name="T79" fmla="*/ 2147483647 h 74"/>
                <a:gd name="T80" fmla="*/ 2147483647 w 55"/>
                <a:gd name="T81" fmla="*/ 2147483647 h 74"/>
                <a:gd name="T82" fmla="*/ 2147483647 w 55"/>
                <a:gd name="T83" fmla="*/ 2147483647 h 74"/>
                <a:gd name="T84" fmla="*/ 2147483647 w 55"/>
                <a:gd name="T85" fmla="*/ 2147483647 h 74"/>
                <a:gd name="T86" fmla="*/ 2147483647 w 55"/>
                <a:gd name="T87" fmla="*/ 2147483647 h 74"/>
                <a:gd name="T88" fmla="*/ 2147483647 w 55"/>
                <a:gd name="T89" fmla="*/ 2147483647 h 74"/>
                <a:gd name="T90" fmla="*/ 2147483647 w 55"/>
                <a:gd name="T91" fmla="*/ 2147483647 h 74"/>
                <a:gd name="T92" fmla="*/ 2147483647 w 55"/>
                <a:gd name="T93" fmla="*/ 2147483647 h 74"/>
                <a:gd name="T94" fmla="*/ 2147483647 w 55"/>
                <a:gd name="T95" fmla="*/ 2147483647 h 74"/>
                <a:gd name="T96" fmla="*/ 2147483647 w 55"/>
                <a:gd name="T97" fmla="*/ 2147483647 h 74"/>
                <a:gd name="T98" fmla="*/ 2147483647 w 55"/>
                <a:gd name="T99" fmla="*/ 2147483647 h 74"/>
                <a:gd name="T100" fmla="*/ 2147483647 w 55"/>
                <a:gd name="T101" fmla="*/ 2147483647 h 74"/>
                <a:gd name="T102" fmla="*/ 2147483647 w 55"/>
                <a:gd name="T103" fmla="*/ 2147483647 h 74"/>
                <a:gd name="T104" fmla="*/ 2147483647 w 55"/>
                <a:gd name="T105" fmla="*/ 2147483647 h 74"/>
                <a:gd name="T106" fmla="*/ 2147483647 w 55"/>
                <a:gd name="T107" fmla="*/ 2147483647 h 74"/>
                <a:gd name="T108" fmla="*/ 2147483647 w 55"/>
                <a:gd name="T109" fmla="*/ 2147483647 h 74"/>
                <a:gd name="T110" fmla="*/ 2147483647 w 55"/>
                <a:gd name="T111" fmla="*/ 2147483647 h 74"/>
                <a:gd name="T112" fmla="*/ 2147483647 w 55"/>
                <a:gd name="T113" fmla="*/ 2147483647 h 74"/>
                <a:gd name="T114" fmla="*/ 2147483647 w 55"/>
                <a:gd name="T115" fmla="*/ 0 h 74"/>
                <a:gd name="T116" fmla="*/ 2147483647 w 55"/>
                <a:gd name="T117" fmla="*/ 2147483647 h 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5"/>
                <a:gd name="T178" fmla="*/ 0 h 74"/>
                <a:gd name="T179" fmla="*/ 55 w 55"/>
                <a:gd name="T180" fmla="*/ 74 h 7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5" h="74">
                  <a:moveTo>
                    <a:pt x="21" y="1"/>
                  </a:moveTo>
                  <a:cubicBezTo>
                    <a:pt x="22" y="3"/>
                    <a:pt x="23" y="5"/>
                    <a:pt x="24" y="6"/>
                  </a:cubicBezTo>
                  <a:cubicBezTo>
                    <a:pt x="25" y="8"/>
                    <a:pt x="26" y="8"/>
                    <a:pt x="27" y="10"/>
                  </a:cubicBezTo>
                  <a:cubicBezTo>
                    <a:pt x="28" y="11"/>
                    <a:pt x="28" y="13"/>
                    <a:pt x="29" y="15"/>
                  </a:cubicBezTo>
                  <a:cubicBezTo>
                    <a:pt x="31" y="17"/>
                    <a:pt x="34" y="17"/>
                    <a:pt x="36" y="19"/>
                  </a:cubicBezTo>
                  <a:cubicBezTo>
                    <a:pt x="37" y="20"/>
                    <a:pt x="34" y="23"/>
                    <a:pt x="36" y="25"/>
                  </a:cubicBezTo>
                  <a:cubicBezTo>
                    <a:pt x="37" y="27"/>
                    <a:pt x="40" y="27"/>
                    <a:pt x="42" y="28"/>
                  </a:cubicBezTo>
                  <a:cubicBezTo>
                    <a:pt x="43" y="28"/>
                    <a:pt x="44" y="30"/>
                    <a:pt x="46" y="30"/>
                  </a:cubicBezTo>
                  <a:cubicBezTo>
                    <a:pt x="47" y="30"/>
                    <a:pt x="46" y="27"/>
                    <a:pt x="47" y="27"/>
                  </a:cubicBezTo>
                  <a:cubicBezTo>
                    <a:pt x="49" y="27"/>
                    <a:pt x="50" y="28"/>
                    <a:pt x="50" y="29"/>
                  </a:cubicBezTo>
                  <a:cubicBezTo>
                    <a:pt x="51" y="30"/>
                    <a:pt x="49" y="30"/>
                    <a:pt x="48" y="31"/>
                  </a:cubicBezTo>
                  <a:cubicBezTo>
                    <a:pt x="48" y="32"/>
                    <a:pt x="49" y="32"/>
                    <a:pt x="49" y="33"/>
                  </a:cubicBezTo>
                  <a:cubicBezTo>
                    <a:pt x="48" y="35"/>
                    <a:pt x="46" y="36"/>
                    <a:pt x="46" y="38"/>
                  </a:cubicBezTo>
                  <a:cubicBezTo>
                    <a:pt x="45" y="40"/>
                    <a:pt x="45" y="43"/>
                    <a:pt x="46" y="46"/>
                  </a:cubicBezTo>
                  <a:cubicBezTo>
                    <a:pt x="47" y="48"/>
                    <a:pt x="50" y="49"/>
                    <a:pt x="51" y="51"/>
                  </a:cubicBezTo>
                  <a:cubicBezTo>
                    <a:pt x="52" y="52"/>
                    <a:pt x="55" y="53"/>
                    <a:pt x="54" y="54"/>
                  </a:cubicBezTo>
                  <a:cubicBezTo>
                    <a:pt x="53" y="56"/>
                    <a:pt x="49" y="55"/>
                    <a:pt x="48" y="57"/>
                  </a:cubicBezTo>
                  <a:cubicBezTo>
                    <a:pt x="47" y="60"/>
                    <a:pt x="48" y="63"/>
                    <a:pt x="48" y="65"/>
                  </a:cubicBezTo>
                  <a:cubicBezTo>
                    <a:pt x="47" y="66"/>
                    <a:pt x="46" y="66"/>
                    <a:pt x="45" y="67"/>
                  </a:cubicBezTo>
                  <a:cubicBezTo>
                    <a:pt x="43" y="67"/>
                    <a:pt x="40" y="66"/>
                    <a:pt x="38" y="66"/>
                  </a:cubicBezTo>
                  <a:cubicBezTo>
                    <a:pt x="37" y="67"/>
                    <a:pt x="36" y="69"/>
                    <a:pt x="35" y="69"/>
                  </a:cubicBezTo>
                  <a:cubicBezTo>
                    <a:pt x="34" y="70"/>
                    <a:pt x="33" y="68"/>
                    <a:pt x="32" y="68"/>
                  </a:cubicBezTo>
                  <a:cubicBezTo>
                    <a:pt x="31" y="68"/>
                    <a:pt x="30" y="69"/>
                    <a:pt x="29" y="71"/>
                  </a:cubicBezTo>
                  <a:cubicBezTo>
                    <a:pt x="29" y="71"/>
                    <a:pt x="30" y="73"/>
                    <a:pt x="29" y="74"/>
                  </a:cubicBezTo>
                  <a:cubicBezTo>
                    <a:pt x="29" y="74"/>
                    <a:pt x="28" y="74"/>
                    <a:pt x="27" y="74"/>
                  </a:cubicBezTo>
                  <a:cubicBezTo>
                    <a:pt x="27" y="72"/>
                    <a:pt x="27" y="70"/>
                    <a:pt x="27" y="68"/>
                  </a:cubicBezTo>
                  <a:cubicBezTo>
                    <a:pt x="26" y="66"/>
                    <a:pt x="24" y="65"/>
                    <a:pt x="23" y="64"/>
                  </a:cubicBezTo>
                  <a:cubicBezTo>
                    <a:pt x="21" y="63"/>
                    <a:pt x="20" y="63"/>
                    <a:pt x="18" y="62"/>
                  </a:cubicBezTo>
                  <a:cubicBezTo>
                    <a:pt x="17" y="62"/>
                    <a:pt x="16" y="61"/>
                    <a:pt x="15" y="62"/>
                  </a:cubicBezTo>
                  <a:cubicBezTo>
                    <a:pt x="14" y="63"/>
                    <a:pt x="14" y="65"/>
                    <a:pt x="13" y="66"/>
                  </a:cubicBezTo>
                  <a:cubicBezTo>
                    <a:pt x="11" y="66"/>
                    <a:pt x="8" y="65"/>
                    <a:pt x="9" y="67"/>
                  </a:cubicBezTo>
                  <a:cubicBezTo>
                    <a:pt x="9" y="69"/>
                    <a:pt x="12" y="69"/>
                    <a:pt x="13" y="70"/>
                  </a:cubicBezTo>
                  <a:cubicBezTo>
                    <a:pt x="13" y="71"/>
                    <a:pt x="13" y="73"/>
                    <a:pt x="13" y="74"/>
                  </a:cubicBezTo>
                  <a:cubicBezTo>
                    <a:pt x="11" y="72"/>
                    <a:pt x="9" y="69"/>
                    <a:pt x="7" y="68"/>
                  </a:cubicBezTo>
                  <a:cubicBezTo>
                    <a:pt x="6" y="67"/>
                    <a:pt x="4" y="67"/>
                    <a:pt x="3" y="66"/>
                  </a:cubicBezTo>
                  <a:cubicBezTo>
                    <a:pt x="3" y="65"/>
                    <a:pt x="5" y="65"/>
                    <a:pt x="5" y="64"/>
                  </a:cubicBezTo>
                  <a:cubicBezTo>
                    <a:pt x="5" y="64"/>
                    <a:pt x="5" y="63"/>
                    <a:pt x="4" y="63"/>
                  </a:cubicBezTo>
                  <a:cubicBezTo>
                    <a:pt x="3" y="63"/>
                    <a:pt x="2" y="63"/>
                    <a:pt x="1" y="63"/>
                  </a:cubicBezTo>
                  <a:cubicBezTo>
                    <a:pt x="1" y="61"/>
                    <a:pt x="0" y="59"/>
                    <a:pt x="0" y="57"/>
                  </a:cubicBezTo>
                  <a:cubicBezTo>
                    <a:pt x="1" y="56"/>
                    <a:pt x="3" y="55"/>
                    <a:pt x="3" y="54"/>
                  </a:cubicBezTo>
                  <a:cubicBezTo>
                    <a:pt x="3" y="52"/>
                    <a:pt x="4" y="50"/>
                    <a:pt x="7" y="50"/>
                  </a:cubicBezTo>
                  <a:cubicBezTo>
                    <a:pt x="8" y="49"/>
                    <a:pt x="6" y="47"/>
                    <a:pt x="7" y="46"/>
                  </a:cubicBezTo>
                  <a:cubicBezTo>
                    <a:pt x="7" y="46"/>
                    <a:pt x="8" y="45"/>
                    <a:pt x="10" y="45"/>
                  </a:cubicBezTo>
                  <a:cubicBezTo>
                    <a:pt x="11" y="45"/>
                    <a:pt x="14" y="47"/>
                    <a:pt x="14" y="45"/>
                  </a:cubicBezTo>
                  <a:cubicBezTo>
                    <a:pt x="14" y="42"/>
                    <a:pt x="10" y="41"/>
                    <a:pt x="10" y="38"/>
                  </a:cubicBezTo>
                  <a:cubicBezTo>
                    <a:pt x="10" y="37"/>
                    <a:pt x="15" y="39"/>
                    <a:pt x="14" y="38"/>
                  </a:cubicBezTo>
                  <a:cubicBezTo>
                    <a:pt x="13" y="35"/>
                    <a:pt x="9" y="35"/>
                    <a:pt x="8" y="32"/>
                  </a:cubicBezTo>
                  <a:cubicBezTo>
                    <a:pt x="7" y="29"/>
                    <a:pt x="11" y="26"/>
                    <a:pt x="11" y="23"/>
                  </a:cubicBezTo>
                  <a:cubicBezTo>
                    <a:pt x="11" y="22"/>
                    <a:pt x="9" y="23"/>
                    <a:pt x="8" y="23"/>
                  </a:cubicBezTo>
                  <a:cubicBezTo>
                    <a:pt x="8" y="22"/>
                    <a:pt x="7" y="21"/>
                    <a:pt x="7" y="19"/>
                  </a:cubicBezTo>
                  <a:cubicBezTo>
                    <a:pt x="8" y="18"/>
                    <a:pt x="10" y="19"/>
                    <a:pt x="10" y="17"/>
                  </a:cubicBezTo>
                  <a:cubicBezTo>
                    <a:pt x="10" y="16"/>
                    <a:pt x="8" y="17"/>
                    <a:pt x="7" y="16"/>
                  </a:cubicBezTo>
                  <a:cubicBezTo>
                    <a:pt x="6" y="15"/>
                    <a:pt x="6" y="14"/>
                    <a:pt x="6" y="13"/>
                  </a:cubicBezTo>
                  <a:cubicBezTo>
                    <a:pt x="6" y="12"/>
                    <a:pt x="6" y="11"/>
                    <a:pt x="6" y="10"/>
                  </a:cubicBezTo>
                  <a:cubicBezTo>
                    <a:pt x="6" y="8"/>
                    <a:pt x="5" y="7"/>
                    <a:pt x="4" y="6"/>
                  </a:cubicBezTo>
                  <a:cubicBezTo>
                    <a:pt x="5" y="5"/>
                    <a:pt x="6" y="4"/>
                    <a:pt x="7" y="3"/>
                  </a:cubicBezTo>
                  <a:cubicBezTo>
                    <a:pt x="9" y="2"/>
                    <a:pt x="10" y="2"/>
                    <a:pt x="12" y="2"/>
                  </a:cubicBezTo>
                  <a:cubicBezTo>
                    <a:pt x="13" y="2"/>
                    <a:pt x="14" y="0"/>
                    <a:pt x="15" y="0"/>
                  </a:cubicBezTo>
                  <a:cubicBezTo>
                    <a:pt x="18" y="0"/>
                    <a:pt x="19" y="1"/>
                    <a:pt x="21"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403" name="Freeform 1168"/>
            <p:cNvSpPr>
              <a:spLocks noChangeAspect="1"/>
            </p:cNvSpPr>
            <p:nvPr/>
          </p:nvSpPr>
          <p:spPr bwMode="auto">
            <a:xfrm>
              <a:off x="4591127" y="2873845"/>
              <a:ext cx="90480" cy="141428"/>
            </a:xfrm>
            <a:custGeom>
              <a:avLst/>
              <a:gdLst>
                <a:gd name="T0" fmla="*/ 2147483647 w 61"/>
                <a:gd name="T1" fmla="*/ 2147483647 h 89"/>
                <a:gd name="T2" fmla="*/ 2147483647 w 61"/>
                <a:gd name="T3" fmla="*/ 2147483647 h 89"/>
                <a:gd name="T4" fmla="*/ 2147483647 w 61"/>
                <a:gd name="T5" fmla="*/ 2147483647 h 89"/>
                <a:gd name="T6" fmla="*/ 2147483647 w 61"/>
                <a:gd name="T7" fmla="*/ 2147483647 h 89"/>
                <a:gd name="T8" fmla="*/ 2147483647 w 61"/>
                <a:gd name="T9" fmla="*/ 2147483647 h 89"/>
                <a:gd name="T10" fmla="*/ 2147483647 w 61"/>
                <a:gd name="T11" fmla="*/ 2147483647 h 89"/>
                <a:gd name="T12" fmla="*/ 2147483647 w 61"/>
                <a:gd name="T13" fmla="*/ 2147483647 h 89"/>
                <a:gd name="T14" fmla="*/ 2147483647 w 61"/>
                <a:gd name="T15" fmla="*/ 2147483647 h 89"/>
                <a:gd name="T16" fmla="*/ 2147483647 w 61"/>
                <a:gd name="T17" fmla="*/ 2147483647 h 89"/>
                <a:gd name="T18" fmla="*/ 2147483647 w 61"/>
                <a:gd name="T19" fmla="*/ 2147483647 h 89"/>
                <a:gd name="T20" fmla="*/ 2147483647 w 61"/>
                <a:gd name="T21" fmla="*/ 2147483647 h 89"/>
                <a:gd name="T22" fmla="*/ 2147483647 w 61"/>
                <a:gd name="T23" fmla="*/ 2147483647 h 89"/>
                <a:gd name="T24" fmla="*/ 2147483647 w 61"/>
                <a:gd name="T25" fmla="*/ 2147483647 h 89"/>
                <a:gd name="T26" fmla="*/ 2147483647 w 61"/>
                <a:gd name="T27" fmla="*/ 2147483647 h 89"/>
                <a:gd name="T28" fmla="*/ 2147483647 w 61"/>
                <a:gd name="T29" fmla="*/ 2147483647 h 89"/>
                <a:gd name="T30" fmla="*/ 2147483647 w 61"/>
                <a:gd name="T31" fmla="*/ 2147483647 h 89"/>
                <a:gd name="T32" fmla="*/ 2147483647 w 61"/>
                <a:gd name="T33" fmla="*/ 2147483647 h 89"/>
                <a:gd name="T34" fmla="*/ 2147483647 w 61"/>
                <a:gd name="T35" fmla="*/ 2147483647 h 89"/>
                <a:gd name="T36" fmla="*/ 2147483647 w 61"/>
                <a:gd name="T37" fmla="*/ 2147483647 h 89"/>
                <a:gd name="T38" fmla="*/ 2147483647 w 61"/>
                <a:gd name="T39" fmla="*/ 2147483647 h 89"/>
                <a:gd name="T40" fmla="*/ 2147483647 w 61"/>
                <a:gd name="T41" fmla="*/ 2147483647 h 89"/>
                <a:gd name="T42" fmla="*/ 2147483647 w 61"/>
                <a:gd name="T43" fmla="*/ 2147483647 h 89"/>
                <a:gd name="T44" fmla="*/ 2147483647 w 61"/>
                <a:gd name="T45" fmla="*/ 2147483647 h 89"/>
                <a:gd name="T46" fmla="*/ 2147483647 w 61"/>
                <a:gd name="T47" fmla="*/ 2147483647 h 89"/>
                <a:gd name="T48" fmla="*/ 2147483647 w 61"/>
                <a:gd name="T49" fmla="*/ 2147483647 h 89"/>
                <a:gd name="T50" fmla="*/ 2147483647 w 61"/>
                <a:gd name="T51" fmla="*/ 2147483647 h 89"/>
                <a:gd name="T52" fmla="*/ 2147483647 w 61"/>
                <a:gd name="T53" fmla="*/ 2147483647 h 89"/>
                <a:gd name="T54" fmla="*/ 2147483647 w 61"/>
                <a:gd name="T55" fmla="*/ 2147483647 h 89"/>
                <a:gd name="T56" fmla="*/ 2147483647 w 61"/>
                <a:gd name="T57" fmla="*/ 2147483647 h 89"/>
                <a:gd name="T58" fmla="*/ 2147483647 w 61"/>
                <a:gd name="T59" fmla="*/ 2147483647 h 89"/>
                <a:gd name="T60" fmla="*/ 2147483647 w 61"/>
                <a:gd name="T61" fmla="*/ 2147483647 h 89"/>
                <a:gd name="T62" fmla="*/ 2147483647 w 61"/>
                <a:gd name="T63" fmla="*/ 2147483647 h 89"/>
                <a:gd name="T64" fmla="*/ 2147483647 w 61"/>
                <a:gd name="T65" fmla="*/ 2147483647 h 89"/>
                <a:gd name="T66" fmla="*/ 2147483647 w 61"/>
                <a:gd name="T67" fmla="*/ 2147483647 h 89"/>
                <a:gd name="T68" fmla="*/ 2147483647 w 61"/>
                <a:gd name="T69" fmla="*/ 2147483647 h 89"/>
                <a:gd name="T70" fmla="*/ 2147483647 w 61"/>
                <a:gd name="T71" fmla="*/ 2147483647 h 89"/>
                <a:gd name="T72" fmla="*/ 2147483647 w 61"/>
                <a:gd name="T73" fmla="*/ 2147483647 h 89"/>
                <a:gd name="T74" fmla="*/ 2147483647 w 61"/>
                <a:gd name="T75" fmla="*/ 2147483647 h 89"/>
                <a:gd name="T76" fmla="*/ 2147483647 w 61"/>
                <a:gd name="T77" fmla="*/ 2147483647 h 89"/>
                <a:gd name="T78" fmla="*/ 2147483647 w 61"/>
                <a:gd name="T79" fmla="*/ 2147483647 h 89"/>
                <a:gd name="T80" fmla="*/ 0 w 61"/>
                <a:gd name="T81" fmla="*/ 2147483647 h 89"/>
                <a:gd name="T82" fmla="*/ 2147483647 w 61"/>
                <a:gd name="T83" fmla="*/ 2147483647 h 89"/>
                <a:gd name="T84" fmla="*/ 2147483647 w 61"/>
                <a:gd name="T85" fmla="*/ 2147483647 h 89"/>
                <a:gd name="T86" fmla="*/ 2147483647 w 61"/>
                <a:gd name="T87" fmla="*/ 0 h 89"/>
                <a:gd name="T88" fmla="*/ 2147483647 w 61"/>
                <a:gd name="T89" fmla="*/ 2147483647 h 8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1"/>
                <a:gd name="T136" fmla="*/ 0 h 89"/>
                <a:gd name="T137" fmla="*/ 61 w 61"/>
                <a:gd name="T138" fmla="*/ 89 h 8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1" h="89">
                  <a:moveTo>
                    <a:pt x="20" y="1"/>
                  </a:moveTo>
                  <a:cubicBezTo>
                    <a:pt x="21" y="4"/>
                    <a:pt x="23" y="6"/>
                    <a:pt x="24" y="7"/>
                  </a:cubicBezTo>
                  <a:cubicBezTo>
                    <a:pt x="25" y="10"/>
                    <a:pt x="26" y="10"/>
                    <a:pt x="27" y="12"/>
                  </a:cubicBezTo>
                  <a:cubicBezTo>
                    <a:pt x="29" y="13"/>
                    <a:pt x="29" y="16"/>
                    <a:pt x="30" y="18"/>
                  </a:cubicBezTo>
                  <a:cubicBezTo>
                    <a:pt x="32" y="20"/>
                    <a:pt x="36" y="20"/>
                    <a:pt x="38" y="23"/>
                  </a:cubicBezTo>
                  <a:cubicBezTo>
                    <a:pt x="39" y="24"/>
                    <a:pt x="36" y="28"/>
                    <a:pt x="38" y="30"/>
                  </a:cubicBezTo>
                  <a:cubicBezTo>
                    <a:pt x="39" y="32"/>
                    <a:pt x="43" y="32"/>
                    <a:pt x="45" y="34"/>
                  </a:cubicBezTo>
                  <a:cubicBezTo>
                    <a:pt x="47" y="34"/>
                    <a:pt x="48" y="36"/>
                    <a:pt x="50" y="36"/>
                  </a:cubicBezTo>
                  <a:cubicBezTo>
                    <a:pt x="51" y="36"/>
                    <a:pt x="50" y="32"/>
                    <a:pt x="51" y="32"/>
                  </a:cubicBezTo>
                  <a:cubicBezTo>
                    <a:pt x="54" y="32"/>
                    <a:pt x="55" y="34"/>
                    <a:pt x="55" y="35"/>
                  </a:cubicBezTo>
                  <a:cubicBezTo>
                    <a:pt x="56" y="36"/>
                    <a:pt x="54" y="36"/>
                    <a:pt x="53" y="37"/>
                  </a:cubicBezTo>
                  <a:cubicBezTo>
                    <a:pt x="53" y="38"/>
                    <a:pt x="54" y="38"/>
                    <a:pt x="54" y="40"/>
                  </a:cubicBezTo>
                  <a:cubicBezTo>
                    <a:pt x="53" y="42"/>
                    <a:pt x="50" y="43"/>
                    <a:pt x="50" y="46"/>
                  </a:cubicBezTo>
                  <a:cubicBezTo>
                    <a:pt x="49" y="48"/>
                    <a:pt x="49" y="52"/>
                    <a:pt x="50" y="55"/>
                  </a:cubicBezTo>
                  <a:cubicBezTo>
                    <a:pt x="51" y="58"/>
                    <a:pt x="55" y="59"/>
                    <a:pt x="56" y="61"/>
                  </a:cubicBezTo>
                  <a:cubicBezTo>
                    <a:pt x="57" y="63"/>
                    <a:pt x="61" y="64"/>
                    <a:pt x="60" y="65"/>
                  </a:cubicBezTo>
                  <a:cubicBezTo>
                    <a:pt x="59" y="67"/>
                    <a:pt x="54" y="66"/>
                    <a:pt x="53" y="69"/>
                  </a:cubicBezTo>
                  <a:cubicBezTo>
                    <a:pt x="51" y="72"/>
                    <a:pt x="53" y="76"/>
                    <a:pt x="53" y="78"/>
                  </a:cubicBezTo>
                  <a:cubicBezTo>
                    <a:pt x="51" y="79"/>
                    <a:pt x="50" y="79"/>
                    <a:pt x="49" y="81"/>
                  </a:cubicBezTo>
                  <a:cubicBezTo>
                    <a:pt x="47" y="81"/>
                    <a:pt x="43" y="79"/>
                    <a:pt x="41" y="79"/>
                  </a:cubicBezTo>
                  <a:cubicBezTo>
                    <a:pt x="39" y="81"/>
                    <a:pt x="38" y="83"/>
                    <a:pt x="37" y="83"/>
                  </a:cubicBezTo>
                  <a:cubicBezTo>
                    <a:pt x="36" y="84"/>
                    <a:pt x="35" y="82"/>
                    <a:pt x="33" y="82"/>
                  </a:cubicBezTo>
                  <a:cubicBezTo>
                    <a:pt x="32" y="82"/>
                    <a:pt x="31" y="83"/>
                    <a:pt x="30" y="85"/>
                  </a:cubicBezTo>
                  <a:cubicBezTo>
                    <a:pt x="30" y="85"/>
                    <a:pt x="31" y="88"/>
                    <a:pt x="30" y="89"/>
                  </a:cubicBezTo>
                  <a:cubicBezTo>
                    <a:pt x="30" y="89"/>
                    <a:pt x="29" y="89"/>
                    <a:pt x="27" y="89"/>
                  </a:cubicBezTo>
                  <a:cubicBezTo>
                    <a:pt x="27" y="87"/>
                    <a:pt x="27" y="84"/>
                    <a:pt x="27" y="82"/>
                  </a:cubicBezTo>
                  <a:cubicBezTo>
                    <a:pt x="26" y="79"/>
                    <a:pt x="24" y="78"/>
                    <a:pt x="23" y="77"/>
                  </a:cubicBezTo>
                  <a:cubicBezTo>
                    <a:pt x="20" y="76"/>
                    <a:pt x="23" y="68"/>
                    <a:pt x="21" y="67"/>
                  </a:cubicBezTo>
                  <a:cubicBezTo>
                    <a:pt x="18" y="63"/>
                    <a:pt x="8" y="56"/>
                    <a:pt x="7" y="54"/>
                  </a:cubicBezTo>
                  <a:cubicBezTo>
                    <a:pt x="8" y="54"/>
                    <a:pt x="12" y="57"/>
                    <a:pt x="12" y="54"/>
                  </a:cubicBezTo>
                  <a:cubicBezTo>
                    <a:pt x="12" y="51"/>
                    <a:pt x="7" y="49"/>
                    <a:pt x="7" y="46"/>
                  </a:cubicBezTo>
                  <a:cubicBezTo>
                    <a:pt x="7" y="45"/>
                    <a:pt x="13" y="47"/>
                    <a:pt x="12" y="46"/>
                  </a:cubicBezTo>
                  <a:cubicBezTo>
                    <a:pt x="11" y="42"/>
                    <a:pt x="6" y="42"/>
                    <a:pt x="5" y="38"/>
                  </a:cubicBezTo>
                  <a:cubicBezTo>
                    <a:pt x="3" y="35"/>
                    <a:pt x="8" y="31"/>
                    <a:pt x="8" y="28"/>
                  </a:cubicBezTo>
                  <a:cubicBezTo>
                    <a:pt x="8" y="26"/>
                    <a:pt x="6" y="28"/>
                    <a:pt x="5" y="28"/>
                  </a:cubicBezTo>
                  <a:cubicBezTo>
                    <a:pt x="5" y="26"/>
                    <a:pt x="3" y="25"/>
                    <a:pt x="3" y="23"/>
                  </a:cubicBezTo>
                  <a:cubicBezTo>
                    <a:pt x="5" y="22"/>
                    <a:pt x="7" y="23"/>
                    <a:pt x="7" y="20"/>
                  </a:cubicBezTo>
                  <a:cubicBezTo>
                    <a:pt x="7" y="19"/>
                    <a:pt x="5" y="20"/>
                    <a:pt x="3" y="19"/>
                  </a:cubicBezTo>
                  <a:cubicBezTo>
                    <a:pt x="2" y="18"/>
                    <a:pt x="2" y="17"/>
                    <a:pt x="2" y="16"/>
                  </a:cubicBezTo>
                  <a:cubicBezTo>
                    <a:pt x="2" y="14"/>
                    <a:pt x="2" y="13"/>
                    <a:pt x="2" y="12"/>
                  </a:cubicBezTo>
                  <a:cubicBezTo>
                    <a:pt x="2" y="10"/>
                    <a:pt x="1" y="8"/>
                    <a:pt x="0" y="7"/>
                  </a:cubicBezTo>
                  <a:cubicBezTo>
                    <a:pt x="1" y="6"/>
                    <a:pt x="2" y="5"/>
                    <a:pt x="3" y="4"/>
                  </a:cubicBezTo>
                  <a:cubicBezTo>
                    <a:pt x="6" y="2"/>
                    <a:pt x="7" y="2"/>
                    <a:pt x="9" y="2"/>
                  </a:cubicBezTo>
                  <a:cubicBezTo>
                    <a:pt x="11" y="2"/>
                    <a:pt x="12" y="0"/>
                    <a:pt x="13" y="0"/>
                  </a:cubicBezTo>
                  <a:cubicBezTo>
                    <a:pt x="17" y="0"/>
                    <a:pt x="18" y="1"/>
                    <a:pt x="20" y="1"/>
                  </a:cubicBezTo>
                  <a:close/>
                </a:path>
              </a:pathLst>
            </a:custGeom>
            <a:solidFill>
              <a:srgbClr val="2A678B"/>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404" name="Rectangle 1169"/>
            <p:cNvSpPr>
              <a:spLocks noChangeArrowheads="1"/>
            </p:cNvSpPr>
            <p:nvPr/>
          </p:nvSpPr>
          <p:spPr bwMode="auto">
            <a:xfrm>
              <a:off x="6632470" y="4941834"/>
              <a:ext cx="1057181" cy="18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05" name="Rectangle 1170"/>
            <p:cNvSpPr>
              <a:spLocks noChangeArrowheads="1"/>
            </p:cNvSpPr>
            <p:nvPr/>
          </p:nvSpPr>
          <p:spPr bwMode="auto">
            <a:xfrm>
              <a:off x="7295986" y="2722989"/>
              <a:ext cx="807966" cy="18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err="1">
                  <a:solidFill>
                    <a:srgbClr val="626262"/>
                  </a:solidFill>
                  <a:latin typeface="Arial"/>
                </a:rPr>
                <a:t>Japan</a:t>
              </a:r>
              <a:r>
                <a:rPr lang="fr-FR" sz="1000" b="1" kern="0" dirty="0">
                  <a:solidFill>
                    <a:srgbClr val="626262"/>
                  </a:solidFill>
                  <a:latin typeface="Arial"/>
                </a:rPr>
                <a:t> (12)</a:t>
              </a:r>
              <a:endParaRPr lang="en-US" sz="1000" b="1" kern="0" dirty="0">
                <a:solidFill>
                  <a:srgbClr val="626262"/>
                </a:solidFill>
                <a:latin typeface="Arial"/>
              </a:endParaRPr>
            </a:p>
          </p:txBody>
        </p:sp>
        <p:sp>
          <p:nvSpPr>
            <p:cNvPr id="2406" name="Rectangle 1171"/>
            <p:cNvSpPr>
              <a:spLocks noChangeArrowheads="1"/>
            </p:cNvSpPr>
            <p:nvPr/>
          </p:nvSpPr>
          <p:spPr bwMode="auto">
            <a:xfrm>
              <a:off x="789404" y="1665424"/>
              <a:ext cx="841300" cy="18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36000" anchor="ctr"/>
            <a:lstStyle/>
            <a:p>
              <a:pPr defTabSz="914400" eaLnBrk="1" fontAlgn="auto" hangingPunct="1">
                <a:spcBef>
                  <a:spcPts val="0"/>
                </a:spcBef>
                <a:spcAft>
                  <a:spcPts val="0"/>
                </a:spcAft>
                <a:defRPr/>
              </a:pPr>
              <a:r>
                <a:rPr lang="fr-FR" sz="1000" b="1" kern="0" dirty="0">
                  <a:solidFill>
                    <a:srgbClr val="595959"/>
                  </a:solidFill>
                  <a:latin typeface="Arial"/>
                </a:rPr>
                <a:t>Canada (39)</a:t>
              </a:r>
              <a:endParaRPr lang="en-US" sz="1000" b="1" kern="0" dirty="0">
                <a:solidFill>
                  <a:srgbClr val="595959"/>
                </a:solidFill>
                <a:latin typeface="Arial"/>
              </a:endParaRPr>
            </a:p>
          </p:txBody>
        </p:sp>
        <p:sp>
          <p:nvSpPr>
            <p:cNvPr id="2407" name="Rectangle 1172"/>
            <p:cNvSpPr>
              <a:spLocks noChangeArrowheads="1"/>
            </p:cNvSpPr>
            <p:nvPr/>
          </p:nvSpPr>
          <p:spPr bwMode="auto">
            <a:xfrm>
              <a:off x="6494370" y="5457260"/>
              <a:ext cx="1373064" cy="18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08" name="Rectangle 1173"/>
            <p:cNvSpPr>
              <a:spLocks noChangeArrowheads="1"/>
            </p:cNvSpPr>
            <p:nvPr/>
          </p:nvSpPr>
          <p:spPr bwMode="auto">
            <a:xfrm>
              <a:off x="6373731" y="2235849"/>
              <a:ext cx="996861" cy="18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09" name="Rectangle 1174"/>
            <p:cNvSpPr>
              <a:spLocks noChangeArrowheads="1"/>
            </p:cNvSpPr>
            <p:nvPr/>
          </p:nvSpPr>
          <p:spPr bwMode="auto">
            <a:xfrm>
              <a:off x="2375175" y="2917845"/>
              <a:ext cx="750821" cy="18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a:solidFill>
                    <a:srgbClr val="595959"/>
                  </a:solidFill>
                  <a:latin typeface="Arial"/>
                </a:rPr>
                <a:t>USA (109)</a:t>
              </a:r>
              <a:endParaRPr lang="en-US" sz="1000" b="1" kern="0" dirty="0">
                <a:solidFill>
                  <a:srgbClr val="595959"/>
                </a:solidFill>
                <a:latin typeface="Arial"/>
              </a:endParaRPr>
            </a:p>
          </p:txBody>
        </p:sp>
        <p:sp>
          <p:nvSpPr>
            <p:cNvPr id="2410" name="Rectangle 1175"/>
            <p:cNvSpPr>
              <a:spLocks noChangeArrowheads="1"/>
            </p:cNvSpPr>
            <p:nvPr/>
          </p:nvSpPr>
          <p:spPr bwMode="auto">
            <a:xfrm>
              <a:off x="6921369" y="3104845"/>
              <a:ext cx="1247664" cy="18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err="1">
                  <a:solidFill>
                    <a:srgbClr val="595959"/>
                  </a:solidFill>
                  <a:latin typeface="Arial"/>
                </a:rPr>
                <a:t>Rep</a:t>
              </a:r>
              <a:r>
                <a:rPr lang="fr-FR" sz="1000" b="1" kern="0" dirty="0">
                  <a:solidFill>
                    <a:srgbClr val="595959"/>
                  </a:solidFill>
                  <a:latin typeface="Arial"/>
                </a:rPr>
                <a:t> of </a:t>
              </a:r>
              <a:r>
                <a:rPr lang="fr-FR" sz="1000" b="1" kern="0" dirty="0" err="1">
                  <a:solidFill>
                    <a:srgbClr val="595959"/>
                  </a:solidFill>
                  <a:latin typeface="Arial"/>
                </a:rPr>
                <a:t>Korea</a:t>
              </a:r>
              <a:r>
                <a:rPr lang="fr-FR" sz="1000" b="1" kern="0" dirty="0">
                  <a:solidFill>
                    <a:srgbClr val="595959"/>
                  </a:solidFill>
                  <a:latin typeface="Arial"/>
                </a:rPr>
                <a:t> (3)</a:t>
              </a:r>
              <a:endParaRPr lang="en-US" sz="1000" b="1" kern="0" dirty="0">
                <a:solidFill>
                  <a:srgbClr val="595959"/>
                </a:solidFill>
                <a:latin typeface="Arial"/>
              </a:endParaRPr>
            </a:p>
          </p:txBody>
        </p:sp>
        <p:sp>
          <p:nvSpPr>
            <p:cNvPr id="2411" name="Rectangle 1176"/>
            <p:cNvSpPr>
              <a:spLocks noChangeArrowheads="1"/>
            </p:cNvSpPr>
            <p:nvPr/>
          </p:nvSpPr>
          <p:spPr bwMode="auto">
            <a:xfrm>
              <a:off x="3594266" y="3467842"/>
              <a:ext cx="871460" cy="18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12" name="Rectangle 1177"/>
            <p:cNvSpPr>
              <a:spLocks noChangeArrowheads="1"/>
            </p:cNvSpPr>
            <p:nvPr/>
          </p:nvSpPr>
          <p:spPr bwMode="auto">
            <a:xfrm>
              <a:off x="5849903" y="3540127"/>
              <a:ext cx="684151" cy="18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err="1">
                  <a:solidFill>
                    <a:srgbClr val="595959"/>
                  </a:solidFill>
                  <a:latin typeface="Arial"/>
                </a:rPr>
                <a:t>India</a:t>
              </a:r>
              <a:r>
                <a:rPr lang="fr-FR" sz="1000" b="1" kern="0" dirty="0">
                  <a:solidFill>
                    <a:srgbClr val="595959"/>
                  </a:solidFill>
                  <a:latin typeface="Arial"/>
                </a:rPr>
                <a:t> (07)</a:t>
              </a:r>
              <a:endParaRPr lang="en-US" sz="1000" b="1" kern="0" dirty="0">
                <a:solidFill>
                  <a:srgbClr val="595959"/>
                </a:solidFill>
                <a:latin typeface="Arial"/>
              </a:endParaRPr>
            </a:p>
          </p:txBody>
        </p:sp>
        <p:sp>
          <p:nvSpPr>
            <p:cNvPr id="2413" name="Rectangle 1179"/>
            <p:cNvSpPr>
              <a:spLocks noChangeArrowheads="1"/>
            </p:cNvSpPr>
            <p:nvPr/>
          </p:nvSpPr>
          <p:spPr bwMode="auto">
            <a:xfrm>
              <a:off x="6624533" y="3620270"/>
              <a:ext cx="939716" cy="18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a:solidFill>
                    <a:srgbClr val="595959"/>
                  </a:solidFill>
                  <a:latin typeface="Arial"/>
                </a:rPr>
                <a:t>Hong Kong (2)</a:t>
              </a:r>
              <a:endParaRPr lang="en-US" sz="1000" b="1" kern="0" dirty="0">
                <a:solidFill>
                  <a:srgbClr val="595959"/>
                </a:solidFill>
                <a:latin typeface="Arial"/>
              </a:endParaRPr>
            </a:p>
          </p:txBody>
        </p:sp>
        <p:sp>
          <p:nvSpPr>
            <p:cNvPr id="2414" name="Rectangle 1180"/>
            <p:cNvSpPr>
              <a:spLocks noChangeArrowheads="1"/>
            </p:cNvSpPr>
            <p:nvPr/>
          </p:nvSpPr>
          <p:spPr bwMode="auto">
            <a:xfrm>
              <a:off x="3813321" y="5188548"/>
              <a:ext cx="1249251" cy="18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15" name="Rectangle 1182"/>
            <p:cNvSpPr>
              <a:spLocks noChangeArrowheads="1"/>
            </p:cNvSpPr>
            <p:nvPr/>
          </p:nvSpPr>
          <p:spPr bwMode="auto">
            <a:xfrm>
              <a:off x="2843446" y="5094262"/>
              <a:ext cx="890507" cy="25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16" name="Rectangle 1183"/>
            <p:cNvSpPr>
              <a:spLocks noChangeArrowheads="1"/>
            </p:cNvSpPr>
            <p:nvPr/>
          </p:nvSpPr>
          <p:spPr bwMode="auto">
            <a:xfrm>
              <a:off x="3256159" y="4520694"/>
              <a:ext cx="661928" cy="256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err="1">
                  <a:solidFill>
                    <a:srgbClr val="626262"/>
                  </a:solidFill>
                  <a:latin typeface="Arial"/>
                </a:rPr>
                <a:t>Brazil</a:t>
              </a:r>
              <a:r>
                <a:rPr lang="fr-FR" sz="1000" b="1" kern="0" dirty="0">
                  <a:solidFill>
                    <a:srgbClr val="626262"/>
                  </a:solidFill>
                  <a:latin typeface="Arial"/>
                </a:rPr>
                <a:t> (11)</a:t>
              </a:r>
              <a:endParaRPr lang="en-US" sz="1000" b="1" kern="0" dirty="0">
                <a:solidFill>
                  <a:srgbClr val="626262"/>
                </a:solidFill>
                <a:latin typeface="Arial"/>
              </a:endParaRPr>
            </a:p>
          </p:txBody>
        </p:sp>
        <p:sp>
          <p:nvSpPr>
            <p:cNvPr id="2417" name="Rectangle 1191"/>
            <p:cNvSpPr>
              <a:spLocks noChangeArrowheads="1"/>
            </p:cNvSpPr>
            <p:nvPr/>
          </p:nvSpPr>
          <p:spPr bwMode="auto">
            <a:xfrm>
              <a:off x="1411649" y="3893697"/>
              <a:ext cx="995273" cy="24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a:solidFill>
                    <a:srgbClr val="595959"/>
                  </a:solidFill>
                  <a:latin typeface="Arial"/>
                </a:rPr>
                <a:t>Col</a:t>
              </a:r>
              <a:r>
                <a:rPr lang="fr-BE" sz="1000" b="1" kern="0" dirty="0" err="1">
                  <a:solidFill>
                    <a:srgbClr val="595959"/>
                  </a:solidFill>
                  <a:latin typeface="Arial"/>
                </a:rPr>
                <a:t>ombia</a:t>
              </a:r>
              <a:r>
                <a:rPr lang="fr-FR" sz="1000" b="1" kern="0" dirty="0">
                  <a:solidFill>
                    <a:srgbClr val="595959"/>
                  </a:solidFill>
                  <a:latin typeface="Arial"/>
                </a:rPr>
                <a:t> (2)</a:t>
              </a:r>
              <a:endParaRPr lang="en-US" sz="1000" b="1" kern="0" dirty="0">
                <a:solidFill>
                  <a:srgbClr val="595959"/>
                </a:solidFill>
                <a:latin typeface="Arial"/>
              </a:endParaRPr>
            </a:p>
          </p:txBody>
        </p:sp>
        <p:sp>
          <p:nvSpPr>
            <p:cNvPr id="2418" name="Rectangle 1192"/>
            <p:cNvSpPr>
              <a:spLocks noChangeArrowheads="1"/>
            </p:cNvSpPr>
            <p:nvPr/>
          </p:nvSpPr>
          <p:spPr bwMode="auto">
            <a:xfrm>
              <a:off x="3054564" y="3197558"/>
              <a:ext cx="995274" cy="172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19" name="Rectangle 1193"/>
            <p:cNvSpPr>
              <a:spLocks noChangeArrowheads="1"/>
            </p:cNvSpPr>
            <p:nvPr/>
          </p:nvSpPr>
          <p:spPr bwMode="auto">
            <a:xfrm>
              <a:off x="5134004" y="3227415"/>
              <a:ext cx="1114326" cy="18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900" b="1" kern="0">
                <a:solidFill>
                  <a:srgbClr val="000000"/>
                </a:solidFill>
                <a:latin typeface="Arial"/>
              </a:endParaRPr>
            </a:p>
          </p:txBody>
        </p:sp>
        <p:sp>
          <p:nvSpPr>
            <p:cNvPr id="2420" name="Rectangle 1195"/>
            <p:cNvSpPr>
              <a:spLocks noChangeArrowheads="1"/>
            </p:cNvSpPr>
            <p:nvPr/>
          </p:nvSpPr>
          <p:spPr bwMode="auto">
            <a:xfrm>
              <a:off x="3333939" y="2818846"/>
              <a:ext cx="858761" cy="164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21" name="Rectangle 1198"/>
            <p:cNvSpPr>
              <a:spLocks noChangeArrowheads="1"/>
            </p:cNvSpPr>
            <p:nvPr/>
          </p:nvSpPr>
          <p:spPr bwMode="auto">
            <a:xfrm>
              <a:off x="4268894" y="3547985"/>
              <a:ext cx="658753" cy="18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22" name="Rectangle 1199"/>
            <p:cNvSpPr>
              <a:spLocks noChangeArrowheads="1"/>
            </p:cNvSpPr>
            <p:nvPr/>
          </p:nvSpPr>
          <p:spPr bwMode="auto">
            <a:xfrm>
              <a:off x="5134004" y="2837703"/>
              <a:ext cx="757170" cy="174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900" b="1" kern="0">
                <a:solidFill>
                  <a:srgbClr val="000000"/>
                </a:solidFill>
                <a:latin typeface="Arial"/>
              </a:endParaRPr>
            </a:p>
          </p:txBody>
        </p:sp>
        <p:sp>
          <p:nvSpPr>
            <p:cNvPr id="2423" name="Rectangle 1200"/>
            <p:cNvSpPr>
              <a:spLocks noChangeArrowheads="1"/>
            </p:cNvSpPr>
            <p:nvPr/>
          </p:nvSpPr>
          <p:spPr bwMode="auto">
            <a:xfrm>
              <a:off x="5270516" y="2988560"/>
              <a:ext cx="996861" cy="174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900" b="1" kern="0">
                <a:solidFill>
                  <a:srgbClr val="000000"/>
                </a:solidFill>
                <a:latin typeface="Arial"/>
              </a:endParaRPr>
            </a:p>
          </p:txBody>
        </p:sp>
        <p:sp>
          <p:nvSpPr>
            <p:cNvPr id="2424" name="Rectangle 1201"/>
            <p:cNvSpPr>
              <a:spLocks noChangeArrowheads="1"/>
            </p:cNvSpPr>
            <p:nvPr/>
          </p:nvSpPr>
          <p:spPr bwMode="auto">
            <a:xfrm>
              <a:off x="4905424" y="2521847"/>
              <a:ext cx="998449" cy="174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1000" b="1" kern="0">
                <a:solidFill>
                  <a:srgbClr val="000000"/>
                </a:solidFill>
                <a:latin typeface="Arial"/>
              </a:endParaRPr>
            </a:p>
          </p:txBody>
        </p:sp>
        <p:sp>
          <p:nvSpPr>
            <p:cNvPr id="2425" name="Rectangle 1203"/>
            <p:cNvSpPr>
              <a:spLocks noChangeArrowheads="1"/>
            </p:cNvSpPr>
            <p:nvPr/>
          </p:nvSpPr>
          <p:spPr bwMode="auto">
            <a:xfrm>
              <a:off x="5064160" y="2691561"/>
              <a:ext cx="812727" cy="127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900" b="1" kern="0">
                <a:solidFill>
                  <a:srgbClr val="000000"/>
                </a:solidFill>
                <a:latin typeface="Arial"/>
              </a:endParaRPr>
            </a:p>
          </p:txBody>
        </p:sp>
        <p:sp>
          <p:nvSpPr>
            <p:cNvPr id="2426" name="Rectangle 1208"/>
            <p:cNvSpPr>
              <a:spLocks noChangeArrowheads="1"/>
            </p:cNvSpPr>
            <p:nvPr/>
          </p:nvSpPr>
          <p:spPr bwMode="auto">
            <a:xfrm>
              <a:off x="4313340" y="3178701"/>
              <a:ext cx="712723" cy="139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900" b="1" kern="0">
                <a:solidFill>
                  <a:srgbClr val="000000"/>
                </a:solidFill>
                <a:latin typeface="Arial"/>
              </a:endParaRPr>
            </a:p>
          </p:txBody>
        </p:sp>
        <p:sp>
          <p:nvSpPr>
            <p:cNvPr id="2427" name="Rectangle 1209"/>
            <p:cNvSpPr>
              <a:spLocks noChangeArrowheads="1"/>
            </p:cNvSpPr>
            <p:nvPr/>
          </p:nvSpPr>
          <p:spPr bwMode="auto">
            <a:xfrm>
              <a:off x="6226106" y="2696275"/>
              <a:ext cx="688913" cy="16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900" b="1" kern="0" dirty="0">
                  <a:solidFill>
                    <a:srgbClr val="595959"/>
                  </a:solidFill>
                  <a:latin typeface="Arial"/>
                </a:rPr>
                <a:t>China (27)</a:t>
              </a:r>
              <a:endParaRPr lang="en-US" sz="900" b="1" kern="0" dirty="0">
                <a:solidFill>
                  <a:srgbClr val="595959"/>
                </a:solidFill>
                <a:latin typeface="Arial"/>
              </a:endParaRPr>
            </a:p>
          </p:txBody>
        </p:sp>
        <p:sp>
          <p:nvSpPr>
            <p:cNvPr id="2428" name="Rectangle 1210"/>
            <p:cNvSpPr>
              <a:spLocks noChangeArrowheads="1"/>
            </p:cNvSpPr>
            <p:nvPr/>
          </p:nvSpPr>
          <p:spPr bwMode="auto">
            <a:xfrm>
              <a:off x="3819671" y="2612990"/>
              <a:ext cx="803203" cy="207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lnSpc>
                  <a:spcPts val="1300"/>
                </a:lnSpc>
                <a:spcBef>
                  <a:spcPts val="0"/>
                </a:spcBef>
                <a:spcAft>
                  <a:spcPts val="0"/>
                </a:spcAft>
                <a:defRPr/>
              </a:pPr>
              <a:endParaRPr lang="fr-FR" sz="1000" b="1" kern="0">
                <a:solidFill>
                  <a:srgbClr val="000000"/>
                </a:solidFill>
                <a:latin typeface="Arial"/>
              </a:endParaRPr>
            </a:p>
          </p:txBody>
        </p:sp>
        <p:sp>
          <p:nvSpPr>
            <p:cNvPr id="2429" name="Rectangle 1218"/>
            <p:cNvSpPr>
              <a:spLocks noChangeArrowheads="1"/>
            </p:cNvSpPr>
            <p:nvPr/>
          </p:nvSpPr>
          <p:spPr bwMode="auto">
            <a:xfrm>
              <a:off x="5234008" y="3101702"/>
              <a:ext cx="750820" cy="172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900" b="1" kern="0">
                <a:solidFill>
                  <a:srgbClr val="000000"/>
                </a:solidFill>
                <a:latin typeface="Arial"/>
              </a:endParaRPr>
            </a:p>
          </p:txBody>
        </p:sp>
        <p:sp>
          <p:nvSpPr>
            <p:cNvPr id="2430" name="Rectangle 1222"/>
            <p:cNvSpPr>
              <a:spLocks noChangeArrowheads="1"/>
            </p:cNvSpPr>
            <p:nvPr/>
          </p:nvSpPr>
          <p:spPr bwMode="auto">
            <a:xfrm>
              <a:off x="4408581" y="3029416"/>
              <a:ext cx="730185" cy="172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endParaRPr lang="fr-FR" sz="900" b="1" kern="0">
                <a:solidFill>
                  <a:srgbClr val="000000"/>
                </a:solidFill>
                <a:latin typeface="Arial"/>
              </a:endParaRPr>
            </a:p>
          </p:txBody>
        </p:sp>
        <p:sp>
          <p:nvSpPr>
            <p:cNvPr id="2431" name="Rectangle 1232"/>
            <p:cNvSpPr>
              <a:spLocks noChangeArrowheads="1"/>
            </p:cNvSpPr>
            <p:nvPr/>
          </p:nvSpPr>
          <p:spPr bwMode="auto">
            <a:xfrm>
              <a:off x="3760939" y="2471562"/>
              <a:ext cx="1000036" cy="172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defTabSz="914400" eaLnBrk="1" fontAlgn="auto" hangingPunct="1">
                <a:spcBef>
                  <a:spcPts val="0"/>
                </a:spcBef>
                <a:spcAft>
                  <a:spcPts val="0"/>
                </a:spcAft>
                <a:defRPr/>
              </a:pPr>
              <a:endParaRPr lang="fr-FR" sz="1000" b="1" kern="0">
                <a:solidFill>
                  <a:srgbClr val="000000"/>
                </a:solidFill>
                <a:latin typeface="Arial"/>
              </a:endParaRPr>
            </a:p>
          </p:txBody>
        </p:sp>
        <p:sp>
          <p:nvSpPr>
            <p:cNvPr id="2432" name="Rectangle 1233"/>
            <p:cNvSpPr>
              <a:spLocks noChangeArrowheads="1"/>
            </p:cNvSpPr>
            <p:nvPr/>
          </p:nvSpPr>
          <p:spPr bwMode="auto">
            <a:xfrm>
              <a:off x="1065605" y="3573128"/>
              <a:ext cx="1000036" cy="172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a:solidFill>
                    <a:srgbClr val="595959"/>
                  </a:solidFill>
                  <a:latin typeface="Arial"/>
                </a:rPr>
                <a:t>Mexico (9)</a:t>
              </a:r>
              <a:endParaRPr lang="en-US" sz="1000" b="1" kern="0" dirty="0">
                <a:solidFill>
                  <a:srgbClr val="595959"/>
                </a:solidFill>
                <a:latin typeface="Arial"/>
              </a:endParaRPr>
            </a:p>
          </p:txBody>
        </p:sp>
        <p:sp>
          <p:nvSpPr>
            <p:cNvPr id="2433" name="Rectangle 1236"/>
            <p:cNvSpPr>
              <a:spLocks noChangeArrowheads="1"/>
            </p:cNvSpPr>
            <p:nvPr/>
          </p:nvSpPr>
          <p:spPr bwMode="auto">
            <a:xfrm>
              <a:off x="5727676" y="3274558"/>
              <a:ext cx="871460" cy="18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defTabSz="914400" eaLnBrk="1" fontAlgn="auto" hangingPunct="1">
                <a:spcBef>
                  <a:spcPts val="0"/>
                </a:spcBef>
                <a:spcAft>
                  <a:spcPts val="0"/>
                </a:spcAft>
                <a:defRPr/>
              </a:pPr>
              <a:r>
                <a:rPr lang="fr-FR" sz="1000" b="1" kern="0" dirty="0">
                  <a:solidFill>
                    <a:srgbClr val="595959"/>
                  </a:solidFill>
                  <a:latin typeface="Arial"/>
                </a:rPr>
                <a:t>Pakistan (3)</a:t>
              </a:r>
              <a:endParaRPr lang="en-US" sz="1000" b="1" kern="0" dirty="0">
                <a:solidFill>
                  <a:srgbClr val="595959"/>
                </a:solidFill>
                <a:latin typeface="Arial"/>
              </a:endParaRPr>
            </a:p>
          </p:txBody>
        </p:sp>
        <p:sp>
          <p:nvSpPr>
            <p:cNvPr id="2434" name="Rectangle 1238"/>
            <p:cNvSpPr>
              <a:spLocks noChangeArrowheads="1"/>
            </p:cNvSpPr>
            <p:nvPr/>
          </p:nvSpPr>
          <p:spPr bwMode="auto">
            <a:xfrm>
              <a:off x="5548305" y="4146696"/>
              <a:ext cx="941303" cy="18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a:solidFill>
                    <a:srgbClr val="595959"/>
                  </a:solidFill>
                  <a:latin typeface="Arial"/>
                </a:rPr>
                <a:t>Singapore (3)</a:t>
              </a:r>
              <a:endParaRPr lang="en-US" sz="1000" b="1" kern="0" dirty="0">
                <a:solidFill>
                  <a:srgbClr val="595959"/>
                </a:solidFill>
                <a:latin typeface="Arial"/>
              </a:endParaRPr>
            </a:p>
          </p:txBody>
        </p:sp>
        <p:sp>
          <p:nvSpPr>
            <p:cNvPr id="2435" name="Rectangle 1240"/>
            <p:cNvSpPr>
              <a:spLocks noChangeArrowheads="1"/>
            </p:cNvSpPr>
            <p:nvPr/>
          </p:nvSpPr>
          <p:spPr bwMode="auto">
            <a:xfrm>
              <a:off x="5191148" y="3398700"/>
              <a:ext cx="604784" cy="18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r" defTabSz="914400" eaLnBrk="1" fontAlgn="auto" hangingPunct="1">
                <a:spcBef>
                  <a:spcPts val="0"/>
                </a:spcBef>
                <a:spcAft>
                  <a:spcPts val="0"/>
                </a:spcAft>
                <a:defRPr/>
              </a:pPr>
              <a:r>
                <a:rPr lang="fr-FR" sz="1000" b="1" kern="0" dirty="0">
                  <a:solidFill>
                    <a:srgbClr val="595959"/>
                  </a:solidFill>
                  <a:latin typeface="Arial"/>
                </a:rPr>
                <a:t>UAE (1)</a:t>
              </a:r>
              <a:endParaRPr lang="en-US" sz="1000" b="1" kern="0" dirty="0">
                <a:solidFill>
                  <a:srgbClr val="595959"/>
                </a:solidFill>
                <a:latin typeface="Arial"/>
              </a:endParaRPr>
            </a:p>
          </p:txBody>
        </p:sp>
        <p:sp>
          <p:nvSpPr>
            <p:cNvPr id="2436" name="Rectangle 1238"/>
            <p:cNvSpPr>
              <a:spLocks noChangeArrowheads="1"/>
            </p:cNvSpPr>
            <p:nvPr/>
          </p:nvSpPr>
          <p:spPr bwMode="auto">
            <a:xfrm>
              <a:off x="5876887" y="4371409"/>
              <a:ext cx="941304" cy="18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914400" eaLnBrk="1" fontAlgn="auto" hangingPunct="1">
                <a:spcBef>
                  <a:spcPts val="0"/>
                </a:spcBef>
                <a:spcAft>
                  <a:spcPts val="0"/>
                </a:spcAft>
                <a:defRPr/>
              </a:pPr>
              <a:r>
                <a:rPr lang="fr-FR" sz="1000" b="1" kern="0" dirty="0" err="1">
                  <a:solidFill>
                    <a:srgbClr val="595959"/>
                  </a:solidFill>
                  <a:latin typeface="Arial"/>
                </a:rPr>
                <a:t>Indonesia</a:t>
              </a:r>
              <a:r>
                <a:rPr lang="fr-FR" sz="1000" b="1" kern="0" dirty="0">
                  <a:solidFill>
                    <a:srgbClr val="595959"/>
                  </a:solidFill>
                  <a:latin typeface="Arial"/>
                </a:rPr>
                <a:t> (1)</a:t>
              </a:r>
              <a:endParaRPr lang="en-US" sz="1000" b="1" kern="0" dirty="0">
                <a:solidFill>
                  <a:srgbClr val="595959"/>
                </a:solidFill>
                <a:latin typeface="Arial"/>
              </a:endParaRPr>
            </a:p>
          </p:txBody>
        </p:sp>
      </p:grpSp>
      <p:sp>
        <p:nvSpPr>
          <p:cNvPr id="2441" name="Rectangle 1210"/>
          <p:cNvSpPr>
            <a:spLocks noChangeArrowheads="1"/>
          </p:cNvSpPr>
          <p:nvPr/>
        </p:nvSpPr>
        <p:spPr bwMode="auto">
          <a:xfrm>
            <a:off x="1698625" y="2301875"/>
            <a:ext cx="215900" cy="611188"/>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42" name="Rectangle 1248"/>
          <p:cNvSpPr>
            <a:spLocks noChangeArrowheads="1"/>
          </p:cNvSpPr>
          <p:nvPr/>
        </p:nvSpPr>
        <p:spPr bwMode="auto">
          <a:xfrm>
            <a:off x="2090738" y="2587625"/>
            <a:ext cx="215900" cy="936625"/>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43" name="Rectangle 1227"/>
          <p:cNvSpPr>
            <a:spLocks noChangeArrowheads="1"/>
          </p:cNvSpPr>
          <p:nvPr/>
        </p:nvSpPr>
        <p:spPr bwMode="auto">
          <a:xfrm>
            <a:off x="1901825" y="4043363"/>
            <a:ext cx="179388" cy="215900"/>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44" name="Rectangle 1193"/>
          <p:cNvSpPr>
            <a:spLocks noChangeArrowheads="1"/>
          </p:cNvSpPr>
          <p:nvPr/>
        </p:nvSpPr>
        <p:spPr bwMode="auto">
          <a:xfrm>
            <a:off x="2532063" y="4440238"/>
            <a:ext cx="111125" cy="142875"/>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45" name="Rectangle 1249"/>
          <p:cNvSpPr>
            <a:spLocks noChangeArrowheads="1"/>
          </p:cNvSpPr>
          <p:nvPr/>
        </p:nvSpPr>
        <p:spPr bwMode="auto">
          <a:xfrm>
            <a:off x="3154363" y="4919663"/>
            <a:ext cx="173037" cy="323850"/>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41995" name="Rectangle 1239"/>
          <p:cNvSpPr>
            <a:spLocks noChangeArrowheads="1"/>
          </p:cNvSpPr>
          <p:nvPr/>
        </p:nvSpPr>
        <p:spPr bwMode="auto">
          <a:xfrm>
            <a:off x="2044700" y="5411788"/>
            <a:ext cx="612775"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sz="1000" b="1">
                <a:solidFill>
                  <a:srgbClr val="626262"/>
                </a:solidFill>
                <a:cs typeface="Arial" panose="020B0604020202020204" pitchFamily="34" charset="0"/>
              </a:rPr>
              <a:t>Chile (3</a:t>
            </a:r>
            <a:r>
              <a:rPr lang="en-GB" sz="1000">
                <a:solidFill>
                  <a:srgbClr val="626262"/>
                </a:solidFill>
                <a:latin typeface="Calibri" panose="020F0502020204030204" pitchFamily="34" charset="0"/>
              </a:rPr>
              <a:t>)</a:t>
            </a:r>
          </a:p>
        </p:txBody>
      </p:sp>
      <p:sp>
        <p:nvSpPr>
          <p:cNvPr id="41996" name="Rectangle 1246"/>
          <p:cNvSpPr>
            <a:spLocks noChangeArrowheads="1"/>
          </p:cNvSpPr>
          <p:nvPr/>
        </p:nvSpPr>
        <p:spPr bwMode="auto">
          <a:xfrm>
            <a:off x="3086100" y="5391150"/>
            <a:ext cx="998538"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sz="1000" b="1">
                <a:solidFill>
                  <a:srgbClr val="595959"/>
                </a:solidFill>
                <a:cs typeface="Arial" panose="020B0604020202020204" pitchFamily="34" charset="0"/>
              </a:rPr>
              <a:t>Uruguay (1)</a:t>
            </a:r>
          </a:p>
        </p:txBody>
      </p:sp>
      <p:sp>
        <p:nvSpPr>
          <p:cNvPr id="41997" name="Rectangle 1238"/>
          <p:cNvSpPr>
            <a:spLocks noChangeArrowheads="1"/>
          </p:cNvSpPr>
          <p:nvPr/>
        </p:nvSpPr>
        <p:spPr bwMode="auto">
          <a:xfrm>
            <a:off x="5354638" y="5033963"/>
            <a:ext cx="9429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000" b="1">
                <a:solidFill>
                  <a:srgbClr val="595959"/>
                </a:solidFill>
              </a:rPr>
              <a:t>Mauritius (1)</a:t>
            </a:r>
            <a:endParaRPr lang="en-US" sz="1000" b="1">
              <a:solidFill>
                <a:srgbClr val="595959"/>
              </a:solidFill>
            </a:endParaRPr>
          </a:p>
        </p:txBody>
      </p:sp>
      <p:sp>
        <p:nvSpPr>
          <p:cNvPr id="2449" name="Rectangle 1223"/>
          <p:cNvSpPr>
            <a:spLocks noChangeArrowheads="1"/>
          </p:cNvSpPr>
          <p:nvPr/>
        </p:nvSpPr>
        <p:spPr bwMode="auto">
          <a:xfrm>
            <a:off x="5808663" y="4017963"/>
            <a:ext cx="215900" cy="323850"/>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41999" name="Rectangle 1179"/>
          <p:cNvSpPr>
            <a:spLocks noChangeArrowheads="1"/>
          </p:cNvSpPr>
          <p:nvPr/>
        </p:nvSpPr>
        <p:spPr bwMode="auto">
          <a:xfrm>
            <a:off x="6967538" y="3860800"/>
            <a:ext cx="938212"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000" b="1">
                <a:solidFill>
                  <a:srgbClr val="595959"/>
                </a:solidFill>
              </a:rPr>
              <a:t>Taiwan (1)</a:t>
            </a:r>
            <a:endParaRPr lang="en-US" sz="1000" b="1">
              <a:solidFill>
                <a:srgbClr val="595959"/>
              </a:solidFill>
            </a:endParaRPr>
          </a:p>
        </p:txBody>
      </p:sp>
      <p:sp>
        <p:nvSpPr>
          <p:cNvPr id="2451" name="Rectangle 1205"/>
          <p:cNvSpPr>
            <a:spLocks noChangeArrowheads="1"/>
          </p:cNvSpPr>
          <p:nvPr/>
        </p:nvSpPr>
        <p:spPr bwMode="auto">
          <a:xfrm>
            <a:off x="6856413" y="3362325"/>
            <a:ext cx="180975" cy="323850"/>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52" name="Rectangle 1188"/>
          <p:cNvSpPr>
            <a:spLocks noChangeArrowheads="1"/>
          </p:cNvSpPr>
          <p:nvPr/>
        </p:nvSpPr>
        <p:spPr bwMode="auto">
          <a:xfrm>
            <a:off x="7207250" y="2957513"/>
            <a:ext cx="215900" cy="541337"/>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53" name="Rectangle 1223"/>
          <p:cNvSpPr>
            <a:spLocks noChangeArrowheads="1"/>
          </p:cNvSpPr>
          <p:nvPr/>
        </p:nvSpPr>
        <p:spPr bwMode="auto">
          <a:xfrm>
            <a:off x="6178550" y="3141663"/>
            <a:ext cx="215900" cy="539750"/>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42003" name="Rectangle 1198"/>
          <p:cNvSpPr>
            <a:spLocks noChangeArrowheads="1"/>
          </p:cNvSpPr>
          <p:nvPr/>
        </p:nvSpPr>
        <p:spPr bwMode="auto">
          <a:xfrm>
            <a:off x="4275138" y="4044950"/>
            <a:ext cx="70802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000" b="1">
                <a:solidFill>
                  <a:srgbClr val="595959"/>
                </a:solidFill>
              </a:rPr>
              <a:t>Sudan (1)</a:t>
            </a:r>
            <a:endParaRPr lang="en-US" sz="1000" b="1">
              <a:solidFill>
                <a:srgbClr val="595959"/>
              </a:solidFill>
            </a:endParaRPr>
          </a:p>
        </p:txBody>
      </p:sp>
      <p:sp>
        <p:nvSpPr>
          <p:cNvPr id="42004" name="Rectangle 1238"/>
          <p:cNvSpPr>
            <a:spLocks noChangeArrowheads="1"/>
          </p:cNvSpPr>
          <p:nvPr/>
        </p:nvSpPr>
        <p:spPr bwMode="auto">
          <a:xfrm>
            <a:off x="4111625" y="3389313"/>
            <a:ext cx="942975" cy="1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sz="1000" b="1">
              <a:solidFill>
                <a:srgbClr val="000000"/>
              </a:solidFill>
            </a:endParaRPr>
          </a:p>
        </p:txBody>
      </p:sp>
      <p:sp>
        <p:nvSpPr>
          <p:cNvPr id="2458" name="Rectangle 1193"/>
          <p:cNvSpPr>
            <a:spLocks noChangeArrowheads="1"/>
          </p:cNvSpPr>
          <p:nvPr/>
        </p:nvSpPr>
        <p:spPr bwMode="auto">
          <a:xfrm>
            <a:off x="1765639" y="4717188"/>
            <a:ext cx="567985" cy="202389"/>
          </a:xfrm>
          <a:prstGeom prst="rect">
            <a:avLst/>
          </a:prstGeom>
          <a:noFill/>
          <a:ln w="3175">
            <a:noFill/>
            <a:miter lim="800000"/>
            <a:headEnd/>
            <a:tailEnd/>
          </a:ln>
          <a:effectLst>
            <a:outerShdw blurRad="63500" sy="50000" kx="-2453608" rotWithShape="0">
              <a:srgbClr val="962067">
                <a:alpha val="50000"/>
              </a:srgbClr>
            </a:outerShdw>
          </a:effectLst>
          <a:scene3d>
            <a:camera prst="orthographicFront"/>
            <a:lightRig rig="threePt" dir="t"/>
          </a:scene3d>
          <a:sp3d/>
        </p:spPr>
        <p:txBody>
          <a:bodyPr wrap="none" anchor="ctr">
            <a:flatTx/>
          </a:bodyPr>
          <a:lstStyle/>
          <a:p>
            <a:pPr defTabSz="914400" eaLnBrk="1" fontAlgn="auto" hangingPunct="1">
              <a:spcBef>
                <a:spcPts val="0"/>
              </a:spcBef>
              <a:spcAft>
                <a:spcPts val="0"/>
              </a:spcAft>
              <a:defRPr/>
            </a:pPr>
            <a:r>
              <a:rPr lang="fr-FR" sz="1000" b="1" kern="0" dirty="0" err="1">
                <a:solidFill>
                  <a:srgbClr val="595959"/>
                </a:solidFill>
                <a:latin typeface="Arial"/>
              </a:rPr>
              <a:t>Peru</a:t>
            </a:r>
            <a:r>
              <a:rPr lang="fr-FR" sz="1000" b="1" kern="0" dirty="0">
                <a:solidFill>
                  <a:srgbClr val="595959"/>
                </a:solidFill>
                <a:latin typeface="Arial"/>
              </a:rPr>
              <a:t> (1)</a:t>
            </a:r>
            <a:endParaRPr lang="en-US" sz="1000" b="1" kern="0" dirty="0">
              <a:solidFill>
                <a:srgbClr val="595959"/>
              </a:solidFill>
              <a:latin typeface="Arial"/>
            </a:endParaRPr>
          </a:p>
        </p:txBody>
      </p:sp>
      <p:sp>
        <p:nvSpPr>
          <p:cNvPr id="2459" name="Rectangle 1193"/>
          <p:cNvSpPr>
            <a:spLocks noChangeArrowheads="1"/>
          </p:cNvSpPr>
          <p:nvPr/>
        </p:nvSpPr>
        <p:spPr bwMode="auto">
          <a:xfrm>
            <a:off x="6713538" y="3922713"/>
            <a:ext cx="123825" cy="133350"/>
          </a:xfrm>
          <a:prstGeom prst="rect">
            <a:avLst/>
          </a:prstGeom>
          <a:solidFill>
            <a:srgbClr val="F47729"/>
          </a:solidFill>
          <a:ln w="3175">
            <a:solidFill>
              <a:srgbClr val="F47729"/>
            </a:solidFill>
            <a:miter lim="800000"/>
            <a:headEnd/>
            <a:tailEnd/>
          </a:ln>
          <a:effectLst/>
        </p:spPr>
        <p:txBody>
          <a:bodyPr wrap="none" anchor="ctr"/>
          <a:lstStyle/>
          <a:p>
            <a:pPr defTabSz="914400" eaLnBrk="1" fontAlgn="auto" hangingPunct="1">
              <a:spcBef>
                <a:spcPts val="0"/>
              </a:spcBef>
              <a:spcAft>
                <a:spcPts val="0"/>
              </a:spcAft>
              <a:defRPr/>
            </a:pPr>
            <a:endParaRPr lang="en-US" kern="0">
              <a:solidFill>
                <a:prstClr val="black"/>
              </a:solidFill>
              <a:effectLst>
                <a:outerShdw blurRad="38100" dist="38100" dir="2700000" algn="tl">
                  <a:srgbClr val="000000">
                    <a:alpha val="43137"/>
                  </a:srgbClr>
                </a:outerShdw>
              </a:effectLst>
              <a:latin typeface="Arial"/>
            </a:endParaRPr>
          </a:p>
        </p:txBody>
      </p:sp>
      <p:sp>
        <p:nvSpPr>
          <p:cNvPr id="2460" name="Rectangle 1193"/>
          <p:cNvSpPr>
            <a:spLocks noChangeArrowheads="1"/>
          </p:cNvSpPr>
          <p:nvPr/>
        </p:nvSpPr>
        <p:spPr bwMode="auto">
          <a:xfrm>
            <a:off x="6905625" y="3838575"/>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61" name="Rectangle 1193"/>
          <p:cNvSpPr>
            <a:spLocks noChangeArrowheads="1"/>
          </p:cNvSpPr>
          <p:nvPr/>
        </p:nvSpPr>
        <p:spPr bwMode="auto">
          <a:xfrm>
            <a:off x="6492875" y="4373563"/>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62" name="Rectangle 1193"/>
          <p:cNvSpPr>
            <a:spLocks noChangeArrowheads="1"/>
          </p:cNvSpPr>
          <p:nvPr/>
        </p:nvSpPr>
        <p:spPr bwMode="auto">
          <a:xfrm>
            <a:off x="5230813" y="5100638"/>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63" name="Rectangle 1193"/>
          <p:cNvSpPr>
            <a:spLocks noChangeArrowheads="1"/>
          </p:cNvSpPr>
          <p:nvPr/>
        </p:nvSpPr>
        <p:spPr bwMode="auto">
          <a:xfrm>
            <a:off x="4992688" y="4075113"/>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srgbClr val="595959"/>
              </a:solidFill>
              <a:effectLst>
                <a:outerShdw blurRad="38100" dist="38100" dir="2700000" algn="tl">
                  <a:srgbClr val="000000">
                    <a:alpha val="43137"/>
                  </a:srgbClr>
                </a:outerShdw>
              </a:effectLst>
              <a:latin typeface="Arial"/>
            </a:endParaRPr>
          </a:p>
        </p:txBody>
      </p:sp>
      <p:sp>
        <p:nvSpPr>
          <p:cNvPr id="2464" name="Rectangle 1193"/>
          <p:cNvSpPr>
            <a:spLocks noChangeArrowheads="1"/>
          </p:cNvSpPr>
          <p:nvPr/>
        </p:nvSpPr>
        <p:spPr bwMode="auto">
          <a:xfrm>
            <a:off x="5359400" y="4052888"/>
            <a:ext cx="123825" cy="133350"/>
          </a:xfrm>
          <a:prstGeom prst="rect">
            <a:avLst/>
          </a:prstGeom>
          <a:solidFill>
            <a:srgbClr val="595959"/>
          </a:solidFill>
          <a:ln w="3175">
            <a:solidFill>
              <a:srgbClr val="595959"/>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65" name="Rectangle 1193"/>
          <p:cNvSpPr>
            <a:spLocks noChangeArrowheads="1"/>
          </p:cNvSpPr>
          <p:nvPr/>
        </p:nvSpPr>
        <p:spPr bwMode="auto">
          <a:xfrm>
            <a:off x="2595563" y="5418138"/>
            <a:ext cx="123825" cy="133350"/>
          </a:xfrm>
          <a:prstGeom prst="rect">
            <a:avLst/>
          </a:prstGeom>
          <a:solidFill>
            <a:srgbClr val="F47729"/>
          </a:solidFill>
          <a:ln w="3175">
            <a:solidFill>
              <a:srgbClr val="F47729"/>
            </a:solidFill>
            <a:miter lim="800000"/>
            <a:headEnd/>
            <a:tailEnd/>
          </a:ln>
          <a:effectLst/>
        </p:spPr>
        <p:txBody>
          <a:bodyPr wrap="none" anchor="ctr"/>
          <a:lstStyle/>
          <a:p>
            <a:pPr defTabSz="914400" eaLnBrk="1" fontAlgn="auto" hangingPunct="1">
              <a:spcBef>
                <a:spcPts val="0"/>
              </a:spcBef>
              <a:spcAft>
                <a:spcPts val="0"/>
              </a:spcAft>
              <a:defRPr/>
            </a:pPr>
            <a:endParaRPr lang="en-US" kern="0">
              <a:solidFill>
                <a:prstClr val="black"/>
              </a:solidFill>
              <a:effectLst>
                <a:outerShdw blurRad="38100" dist="38100" dir="2700000" algn="tl">
                  <a:srgbClr val="000000">
                    <a:alpha val="43137"/>
                  </a:srgbClr>
                </a:outerShdw>
              </a:effectLst>
              <a:latin typeface="Arial"/>
            </a:endParaRPr>
          </a:p>
        </p:txBody>
      </p:sp>
      <p:sp>
        <p:nvSpPr>
          <p:cNvPr id="2466" name="Rectangle 1193"/>
          <p:cNvSpPr>
            <a:spLocks noChangeArrowheads="1"/>
          </p:cNvSpPr>
          <p:nvPr/>
        </p:nvSpPr>
        <p:spPr bwMode="auto">
          <a:xfrm>
            <a:off x="2398713" y="4746625"/>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67" name="TextBox 1"/>
          <p:cNvSpPr txBox="1">
            <a:spLocks noChangeArrowheads="1"/>
          </p:cNvSpPr>
          <p:nvPr/>
        </p:nvSpPr>
        <p:spPr bwMode="auto">
          <a:xfrm>
            <a:off x="419100" y="5059363"/>
            <a:ext cx="18161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defTabSz="914400" eaLnBrk="1" fontAlgn="auto" hangingPunct="1">
              <a:spcBef>
                <a:spcPts val="0"/>
              </a:spcBef>
              <a:spcAft>
                <a:spcPts val="0"/>
              </a:spcAft>
              <a:defRPr/>
            </a:pPr>
            <a:r>
              <a:rPr lang="es-ES_tradnl" sz="1200" b="1" kern="0" dirty="0" err="1" smtClean="0">
                <a:solidFill>
                  <a:srgbClr val="696969"/>
                </a:solidFill>
              </a:rPr>
              <a:t>only</a:t>
            </a:r>
            <a:r>
              <a:rPr lang="es-ES_tradnl" sz="1200" b="1" kern="0" dirty="0" smtClean="0">
                <a:solidFill>
                  <a:srgbClr val="696969"/>
                </a:solidFill>
              </a:rPr>
              <a:t> </a:t>
            </a:r>
            <a:r>
              <a:rPr lang="es-ES_tradnl" sz="1200" b="1" kern="0" dirty="0" err="1" smtClean="0">
                <a:solidFill>
                  <a:srgbClr val="696969"/>
                </a:solidFill>
              </a:rPr>
              <a:t>one</a:t>
            </a:r>
            <a:r>
              <a:rPr lang="es-ES_tradnl" sz="1200" b="1" kern="0" dirty="0" smtClean="0">
                <a:solidFill>
                  <a:srgbClr val="696969"/>
                </a:solidFill>
              </a:rPr>
              <a:t> </a:t>
            </a:r>
            <a:r>
              <a:rPr lang="es-ES_tradnl" sz="1200" b="1" kern="0" dirty="0" err="1" smtClean="0">
                <a:solidFill>
                  <a:srgbClr val="696969"/>
                </a:solidFill>
              </a:rPr>
              <a:t>Action</a:t>
            </a:r>
            <a:endParaRPr lang="en-GB" sz="1200" b="1" kern="0" dirty="0" smtClean="0">
              <a:solidFill>
                <a:srgbClr val="696969"/>
              </a:solidFill>
            </a:endParaRPr>
          </a:p>
        </p:txBody>
      </p:sp>
      <p:sp>
        <p:nvSpPr>
          <p:cNvPr id="2468" name="Rectangle 1193"/>
          <p:cNvSpPr>
            <a:spLocks noChangeArrowheads="1"/>
          </p:cNvSpPr>
          <p:nvPr/>
        </p:nvSpPr>
        <p:spPr bwMode="auto">
          <a:xfrm>
            <a:off x="295275" y="5141913"/>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42018" name="Rectangle 3"/>
          <p:cNvSpPr>
            <a:spLocks noChangeArrowheads="1"/>
          </p:cNvSpPr>
          <p:nvPr/>
        </p:nvSpPr>
        <p:spPr bwMode="auto">
          <a:xfrm>
            <a:off x="6556375" y="4316413"/>
            <a:ext cx="9032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000" b="1">
                <a:solidFill>
                  <a:srgbClr val="595959"/>
                </a:solidFill>
              </a:rPr>
              <a:t>Thailand (1)</a:t>
            </a:r>
            <a:endParaRPr lang="en-US" sz="1000" b="1">
              <a:solidFill>
                <a:srgbClr val="595959"/>
              </a:solidFill>
            </a:endParaRPr>
          </a:p>
        </p:txBody>
      </p:sp>
      <p:sp>
        <p:nvSpPr>
          <p:cNvPr id="42019" name="Rectangle 1198"/>
          <p:cNvSpPr>
            <a:spLocks noChangeArrowheads="1"/>
          </p:cNvSpPr>
          <p:nvPr/>
        </p:nvSpPr>
        <p:spPr bwMode="auto">
          <a:xfrm>
            <a:off x="3835400" y="5254625"/>
            <a:ext cx="708025"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000" b="1">
                <a:solidFill>
                  <a:srgbClr val="595959"/>
                </a:solidFill>
              </a:rPr>
              <a:t>Namibia (1)</a:t>
            </a:r>
            <a:endParaRPr lang="en-US" sz="1000" b="1">
              <a:solidFill>
                <a:srgbClr val="595959"/>
              </a:solidFill>
            </a:endParaRPr>
          </a:p>
        </p:txBody>
      </p:sp>
      <p:pic>
        <p:nvPicPr>
          <p:cNvPr id="42020" name="Picture 12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4050" y="3694113"/>
            <a:ext cx="133350" cy="13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021" name="Picture 12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4614863"/>
            <a:ext cx="133350" cy="13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74" name="Rectangle 1193"/>
          <p:cNvSpPr>
            <a:spLocks noChangeArrowheads="1"/>
          </p:cNvSpPr>
          <p:nvPr/>
        </p:nvSpPr>
        <p:spPr bwMode="auto">
          <a:xfrm>
            <a:off x="6042025" y="4427538"/>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42023" name="Rectangle 1"/>
          <p:cNvSpPr>
            <a:spLocks noChangeArrowheads="1"/>
          </p:cNvSpPr>
          <p:nvPr/>
        </p:nvSpPr>
        <p:spPr bwMode="auto">
          <a:xfrm>
            <a:off x="4937125" y="4373563"/>
            <a:ext cx="113665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000" b="1">
                <a:solidFill>
                  <a:srgbClr val="595959"/>
                </a:solidFill>
              </a:rPr>
              <a:t>Bangladesh  (1)</a:t>
            </a:r>
            <a:endParaRPr lang="en-US" sz="1000" b="1">
              <a:solidFill>
                <a:srgbClr val="595959"/>
              </a:solidFill>
            </a:endParaRPr>
          </a:p>
        </p:txBody>
      </p:sp>
      <p:sp>
        <p:nvSpPr>
          <p:cNvPr id="2476" name="Rectangle 1193"/>
          <p:cNvSpPr>
            <a:spLocks noChangeArrowheads="1"/>
          </p:cNvSpPr>
          <p:nvPr/>
        </p:nvSpPr>
        <p:spPr bwMode="auto">
          <a:xfrm>
            <a:off x="2360613" y="4087813"/>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42025" name="Rectangle 2"/>
          <p:cNvSpPr>
            <a:spLocks noChangeArrowheads="1"/>
          </p:cNvSpPr>
          <p:nvPr/>
        </p:nvSpPr>
        <p:spPr bwMode="auto">
          <a:xfrm>
            <a:off x="2543175" y="4016375"/>
            <a:ext cx="107156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000" b="1">
                <a:solidFill>
                  <a:srgbClr val="626262"/>
                </a:solidFill>
              </a:rPr>
              <a:t>Costa Rica  (1)</a:t>
            </a:r>
            <a:endParaRPr lang="en-US" sz="1000" b="1">
              <a:solidFill>
                <a:srgbClr val="626262"/>
              </a:solidFill>
            </a:endParaRPr>
          </a:p>
        </p:txBody>
      </p:sp>
      <p:sp>
        <p:nvSpPr>
          <p:cNvPr id="2478" name="Rectangle 1193"/>
          <p:cNvSpPr>
            <a:spLocks noChangeArrowheads="1"/>
          </p:cNvSpPr>
          <p:nvPr/>
        </p:nvSpPr>
        <p:spPr bwMode="auto">
          <a:xfrm>
            <a:off x="5840413" y="3519488"/>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42027" name="Rectangle 3"/>
          <p:cNvSpPr>
            <a:spLocks noChangeArrowheads="1"/>
          </p:cNvSpPr>
          <p:nvPr/>
        </p:nvSpPr>
        <p:spPr bwMode="auto">
          <a:xfrm>
            <a:off x="5222875" y="3470275"/>
            <a:ext cx="6461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000" b="1">
                <a:solidFill>
                  <a:srgbClr val="595959"/>
                </a:solidFill>
              </a:rPr>
              <a:t>Iraq  (1)</a:t>
            </a:r>
            <a:endParaRPr lang="en-US" sz="1000" b="1">
              <a:solidFill>
                <a:srgbClr val="595959"/>
              </a:solidFill>
            </a:endParaRPr>
          </a:p>
        </p:txBody>
      </p:sp>
      <p:sp>
        <p:nvSpPr>
          <p:cNvPr id="2480" name="Rectangle 1193"/>
          <p:cNvSpPr>
            <a:spLocks noChangeArrowheads="1"/>
          </p:cNvSpPr>
          <p:nvPr/>
        </p:nvSpPr>
        <p:spPr bwMode="auto">
          <a:xfrm>
            <a:off x="5145088" y="3871913"/>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42029" name="Rectangle 4"/>
          <p:cNvSpPr>
            <a:spLocks noChangeArrowheads="1"/>
          </p:cNvSpPr>
          <p:nvPr/>
        </p:nvSpPr>
        <p:spPr bwMode="auto">
          <a:xfrm>
            <a:off x="4308475" y="3660775"/>
            <a:ext cx="11588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sz="1000" b="1">
                <a:solidFill>
                  <a:srgbClr val="595959"/>
                </a:solidFill>
              </a:rPr>
              <a:t>Saudi Arabia (1)</a:t>
            </a:r>
            <a:endParaRPr lang="en-US" sz="1000" b="1">
              <a:solidFill>
                <a:srgbClr val="595959"/>
              </a:solidFill>
            </a:endParaRPr>
          </a:p>
        </p:txBody>
      </p:sp>
      <p:sp>
        <p:nvSpPr>
          <p:cNvPr id="2482" name="Freeform 762"/>
          <p:cNvSpPr>
            <a:spLocks noChangeAspect="1"/>
          </p:cNvSpPr>
          <p:nvPr/>
        </p:nvSpPr>
        <p:spPr bwMode="auto">
          <a:xfrm>
            <a:off x="2755900" y="5259388"/>
            <a:ext cx="366713" cy="958850"/>
          </a:xfrm>
          <a:custGeom>
            <a:avLst/>
            <a:gdLst>
              <a:gd name="T0" fmla="*/ 2147483647 w 208"/>
              <a:gd name="T1" fmla="*/ 2147483647 h 498"/>
              <a:gd name="T2" fmla="*/ 2147483647 w 208"/>
              <a:gd name="T3" fmla="*/ 2147483647 h 498"/>
              <a:gd name="T4" fmla="*/ 2147483647 w 208"/>
              <a:gd name="T5" fmla="*/ 2147483647 h 498"/>
              <a:gd name="T6" fmla="*/ 2147483647 w 208"/>
              <a:gd name="T7" fmla="*/ 2147483647 h 498"/>
              <a:gd name="T8" fmla="*/ 2147483647 w 208"/>
              <a:gd name="T9" fmla="*/ 2147483647 h 498"/>
              <a:gd name="T10" fmla="*/ 2147483647 w 208"/>
              <a:gd name="T11" fmla="*/ 2147483647 h 498"/>
              <a:gd name="T12" fmla="*/ 2147483647 w 208"/>
              <a:gd name="T13" fmla="*/ 2147483647 h 498"/>
              <a:gd name="T14" fmla="*/ 2147483647 w 208"/>
              <a:gd name="T15" fmla="*/ 2147483647 h 498"/>
              <a:gd name="T16" fmla="*/ 2147483647 w 208"/>
              <a:gd name="T17" fmla="*/ 2147483647 h 498"/>
              <a:gd name="T18" fmla="*/ 2147483647 w 208"/>
              <a:gd name="T19" fmla="*/ 2147483647 h 498"/>
              <a:gd name="T20" fmla="*/ 2147483647 w 208"/>
              <a:gd name="T21" fmla="*/ 2147483647 h 498"/>
              <a:gd name="T22" fmla="*/ 2147483647 w 208"/>
              <a:gd name="T23" fmla="*/ 2147483647 h 498"/>
              <a:gd name="T24" fmla="*/ 2147483647 w 208"/>
              <a:gd name="T25" fmla="*/ 2147483647 h 498"/>
              <a:gd name="T26" fmla="*/ 2147483647 w 208"/>
              <a:gd name="T27" fmla="*/ 2147483647 h 498"/>
              <a:gd name="T28" fmla="*/ 2147483647 w 208"/>
              <a:gd name="T29" fmla="*/ 2147483647 h 498"/>
              <a:gd name="T30" fmla="*/ 2147483647 w 208"/>
              <a:gd name="T31" fmla="*/ 2147483647 h 498"/>
              <a:gd name="T32" fmla="*/ 2147483647 w 208"/>
              <a:gd name="T33" fmla="*/ 2147483647 h 498"/>
              <a:gd name="T34" fmla="*/ 2147483647 w 208"/>
              <a:gd name="T35" fmla="*/ 2147483647 h 498"/>
              <a:gd name="T36" fmla="*/ 2147483647 w 208"/>
              <a:gd name="T37" fmla="*/ 2147483647 h 498"/>
              <a:gd name="T38" fmla="*/ 2147483647 w 208"/>
              <a:gd name="T39" fmla="*/ 2147483647 h 498"/>
              <a:gd name="T40" fmla="*/ 2147483647 w 208"/>
              <a:gd name="T41" fmla="*/ 2147483647 h 498"/>
              <a:gd name="T42" fmla="*/ 2147483647 w 208"/>
              <a:gd name="T43" fmla="*/ 2147483647 h 498"/>
              <a:gd name="T44" fmla="*/ 2147483647 w 208"/>
              <a:gd name="T45" fmla="*/ 2147483647 h 498"/>
              <a:gd name="T46" fmla="*/ 2147483647 w 208"/>
              <a:gd name="T47" fmla="*/ 2147483647 h 498"/>
              <a:gd name="T48" fmla="*/ 2147483647 w 208"/>
              <a:gd name="T49" fmla="*/ 2147483647 h 498"/>
              <a:gd name="T50" fmla="*/ 2147483647 w 208"/>
              <a:gd name="T51" fmla="*/ 2147483647 h 498"/>
              <a:gd name="T52" fmla="*/ 2147483647 w 208"/>
              <a:gd name="T53" fmla="*/ 2147483647 h 498"/>
              <a:gd name="T54" fmla="*/ 2147483647 w 208"/>
              <a:gd name="T55" fmla="*/ 2147483647 h 498"/>
              <a:gd name="T56" fmla="*/ 2147483647 w 208"/>
              <a:gd name="T57" fmla="*/ 2147483647 h 498"/>
              <a:gd name="T58" fmla="*/ 2147483647 w 208"/>
              <a:gd name="T59" fmla="*/ 2147483647 h 498"/>
              <a:gd name="T60" fmla="*/ 2147483647 w 208"/>
              <a:gd name="T61" fmla="*/ 2147483647 h 498"/>
              <a:gd name="T62" fmla="*/ 2147483647 w 208"/>
              <a:gd name="T63" fmla="*/ 2147483647 h 498"/>
              <a:gd name="T64" fmla="*/ 2147483647 w 208"/>
              <a:gd name="T65" fmla="*/ 2147483647 h 498"/>
              <a:gd name="T66" fmla="*/ 2147483647 w 208"/>
              <a:gd name="T67" fmla="*/ 2147483647 h 498"/>
              <a:gd name="T68" fmla="*/ 2147483647 w 208"/>
              <a:gd name="T69" fmla="*/ 2147483647 h 498"/>
              <a:gd name="T70" fmla="*/ 2147483647 w 208"/>
              <a:gd name="T71" fmla="*/ 2147483647 h 498"/>
              <a:gd name="T72" fmla="*/ 2147483647 w 208"/>
              <a:gd name="T73" fmla="*/ 2147483647 h 498"/>
              <a:gd name="T74" fmla="*/ 2147483647 w 208"/>
              <a:gd name="T75" fmla="*/ 2147483647 h 498"/>
              <a:gd name="T76" fmla="*/ 2147483647 w 208"/>
              <a:gd name="T77" fmla="*/ 2147483647 h 498"/>
              <a:gd name="T78" fmla="*/ 2147483647 w 208"/>
              <a:gd name="T79" fmla="*/ 2147483647 h 498"/>
              <a:gd name="T80" fmla="*/ 2147483647 w 208"/>
              <a:gd name="T81" fmla="*/ 2147483647 h 498"/>
              <a:gd name="T82" fmla="*/ 2147483647 w 208"/>
              <a:gd name="T83" fmla="*/ 2147483647 h 498"/>
              <a:gd name="T84" fmla="*/ 2147483647 w 208"/>
              <a:gd name="T85" fmla="*/ 2147483647 h 498"/>
              <a:gd name="T86" fmla="*/ 2147483647 w 208"/>
              <a:gd name="T87" fmla="*/ 2147483647 h 498"/>
              <a:gd name="T88" fmla="*/ 2147483647 w 208"/>
              <a:gd name="T89" fmla="*/ 2147483647 h 498"/>
              <a:gd name="T90" fmla="*/ 2147483647 w 208"/>
              <a:gd name="T91" fmla="*/ 2147483647 h 498"/>
              <a:gd name="T92" fmla="*/ 2147483647 w 208"/>
              <a:gd name="T93" fmla="*/ 2147483647 h 498"/>
              <a:gd name="T94" fmla="*/ 2147483647 w 208"/>
              <a:gd name="T95" fmla="*/ 2147483647 h 498"/>
              <a:gd name="T96" fmla="*/ 2147483647 w 208"/>
              <a:gd name="T97" fmla="*/ 2147483647 h 498"/>
              <a:gd name="T98" fmla="*/ 2147483647 w 208"/>
              <a:gd name="T99" fmla="*/ 2147483647 h 498"/>
              <a:gd name="T100" fmla="*/ 2147483647 w 208"/>
              <a:gd name="T101" fmla="*/ 2147483647 h 498"/>
              <a:gd name="T102" fmla="*/ 2147483647 w 208"/>
              <a:gd name="T103" fmla="*/ 2147483647 h 498"/>
              <a:gd name="T104" fmla="*/ 2147483647 w 208"/>
              <a:gd name="T105" fmla="*/ 2147483647 h 498"/>
              <a:gd name="T106" fmla="*/ 2147483647 w 208"/>
              <a:gd name="T107" fmla="*/ 2147483647 h 498"/>
              <a:gd name="T108" fmla="*/ 2147483647 w 208"/>
              <a:gd name="T109" fmla="*/ 2147483647 h 498"/>
              <a:gd name="T110" fmla="*/ 2147483647 w 208"/>
              <a:gd name="T111" fmla="*/ 2147483647 h 498"/>
              <a:gd name="T112" fmla="*/ 2147483647 w 208"/>
              <a:gd name="T113" fmla="*/ 2147483647 h 4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08"/>
              <a:gd name="T172" fmla="*/ 0 h 498"/>
              <a:gd name="T173" fmla="*/ 208 w 208"/>
              <a:gd name="T174" fmla="*/ 498 h 4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08" h="498">
                <a:moveTo>
                  <a:pt x="58" y="491"/>
                </a:moveTo>
                <a:cubicBezTo>
                  <a:pt x="61" y="492"/>
                  <a:pt x="69" y="498"/>
                  <a:pt x="68" y="494"/>
                </a:cubicBezTo>
                <a:cubicBezTo>
                  <a:pt x="68" y="486"/>
                  <a:pt x="60" y="480"/>
                  <a:pt x="56" y="473"/>
                </a:cubicBezTo>
                <a:cubicBezTo>
                  <a:pt x="55" y="470"/>
                  <a:pt x="54" y="467"/>
                  <a:pt x="55" y="464"/>
                </a:cubicBezTo>
                <a:cubicBezTo>
                  <a:pt x="56" y="461"/>
                  <a:pt x="60" y="459"/>
                  <a:pt x="61" y="455"/>
                </a:cubicBezTo>
                <a:cubicBezTo>
                  <a:pt x="62" y="454"/>
                  <a:pt x="58" y="451"/>
                  <a:pt x="60" y="450"/>
                </a:cubicBezTo>
                <a:cubicBezTo>
                  <a:pt x="61" y="449"/>
                  <a:pt x="62" y="453"/>
                  <a:pt x="64" y="453"/>
                </a:cubicBezTo>
                <a:cubicBezTo>
                  <a:pt x="66" y="453"/>
                  <a:pt x="69" y="452"/>
                  <a:pt x="70" y="450"/>
                </a:cubicBezTo>
                <a:cubicBezTo>
                  <a:pt x="72" y="445"/>
                  <a:pt x="68" y="439"/>
                  <a:pt x="70" y="435"/>
                </a:cubicBezTo>
                <a:cubicBezTo>
                  <a:pt x="74" y="428"/>
                  <a:pt x="83" y="424"/>
                  <a:pt x="88" y="417"/>
                </a:cubicBezTo>
                <a:cubicBezTo>
                  <a:pt x="90" y="414"/>
                  <a:pt x="91" y="410"/>
                  <a:pt x="90" y="407"/>
                </a:cubicBezTo>
                <a:cubicBezTo>
                  <a:pt x="90" y="404"/>
                  <a:pt x="87" y="403"/>
                  <a:pt x="85" y="402"/>
                </a:cubicBezTo>
                <a:cubicBezTo>
                  <a:pt x="82" y="401"/>
                  <a:pt x="78" y="401"/>
                  <a:pt x="75" y="399"/>
                </a:cubicBezTo>
                <a:cubicBezTo>
                  <a:pt x="71" y="396"/>
                  <a:pt x="67" y="392"/>
                  <a:pt x="65" y="387"/>
                </a:cubicBezTo>
                <a:cubicBezTo>
                  <a:pt x="64" y="385"/>
                  <a:pt x="64" y="382"/>
                  <a:pt x="65" y="380"/>
                </a:cubicBezTo>
                <a:cubicBezTo>
                  <a:pt x="69" y="375"/>
                  <a:pt x="73" y="370"/>
                  <a:pt x="78" y="367"/>
                </a:cubicBezTo>
                <a:cubicBezTo>
                  <a:pt x="80" y="365"/>
                  <a:pt x="84" y="368"/>
                  <a:pt x="87" y="367"/>
                </a:cubicBezTo>
                <a:cubicBezTo>
                  <a:pt x="88" y="366"/>
                  <a:pt x="83" y="365"/>
                  <a:pt x="83" y="363"/>
                </a:cubicBezTo>
                <a:cubicBezTo>
                  <a:pt x="84" y="361"/>
                  <a:pt x="88" y="360"/>
                  <a:pt x="88" y="358"/>
                </a:cubicBezTo>
                <a:cubicBezTo>
                  <a:pt x="89" y="354"/>
                  <a:pt x="86" y="349"/>
                  <a:pt x="87" y="345"/>
                </a:cubicBezTo>
                <a:cubicBezTo>
                  <a:pt x="88" y="341"/>
                  <a:pt x="93" y="338"/>
                  <a:pt x="94" y="333"/>
                </a:cubicBezTo>
                <a:cubicBezTo>
                  <a:pt x="94" y="331"/>
                  <a:pt x="89" y="330"/>
                  <a:pt x="90" y="328"/>
                </a:cubicBezTo>
                <a:cubicBezTo>
                  <a:pt x="92" y="326"/>
                  <a:pt x="96" y="325"/>
                  <a:pt x="99" y="326"/>
                </a:cubicBezTo>
                <a:cubicBezTo>
                  <a:pt x="101" y="327"/>
                  <a:pt x="99" y="333"/>
                  <a:pt x="101" y="333"/>
                </a:cubicBezTo>
                <a:cubicBezTo>
                  <a:pt x="104" y="332"/>
                  <a:pt x="105" y="328"/>
                  <a:pt x="105" y="325"/>
                </a:cubicBezTo>
                <a:cubicBezTo>
                  <a:pt x="106" y="322"/>
                  <a:pt x="104" y="319"/>
                  <a:pt x="101" y="318"/>
                </a:cubicBezTo>
                <a:cubicBezTo>
                  <a:pt x="100" y="317"/>
                  <a:pt x="100" y="322"/>
                  <a:pt x="99" y="323"/>
                </a:cubicBezTo>
                <a:cubicBezTo>
                  <a:pt x="97" y="324"/>
                  <a:pt x="95" y="324"/>
                  <a:pt x="94" y="323"/>
                </a:cubicBezTo>
                <a:cubicBezTo>
                  <a:pt x="93" y="323"/>
                  <a:pt x="95" y="321"/>
                  <a:pt x="94" y="320"/>
                </a:cubicBezTo>
                <a:cubicBezTo>
                  <a:pt x="92" y="319"/>
                  <a:pt x="89" y="320"/>
                  <a:pt x="88" y="318"/>
                </a:cubicBezTo>
                <a:cubicBezTo>
                  <a:pt x="87" y="316"/>
                  <a:pt x="89" y="313"/>
                  <a:pt x="88" y="310"/>
                </a:cubicBezTo>
                <a:cubicBezTo>
                  <a:pt x="87" y="307"/>
                  <a:pt x="83" y="306"/>
                  <a:pt x="83" y="303"/>
                </a:cubicBezTo>
                <a:cubicBezTo>
                  <a:pt x="83" y="300"/>
                  <a:pt x="85" y="298"/>
                  <a:pt x="87" y="296"/>
                </a:cubicBezTo>
                <a:cubicBezTo>
                  <a:pt x="88" y="296"/>
                  <a:pt x="88" y="298"/>
                  <a:pt x="89" y="298"/>
                </a:cubicBezTo>
                <a:cubicBezTo>
                  <a:pt x="92" y="300"/>
                  <a:pt x="95" y="302"/>
                  <a:pt x="99" y="303"/>
                </a:cubicBezTo>
                <a:cubicBezTo>
                  <a:pt x="102" y="303"/>
                  <a:pt x="105" y="303"/>
                  <a:pt x="108" y="303"/>
                </a:cubicBezTo>
                <a:cubicBezTo>
                  <a:pt x="111" y="302"/>
                  <a:pt x="115" y="301"/>
                  <a:pt x="118" y="298"/>
                </a:cubicBezTo>
                <a:cubicBezTo>
                  <a:pt x="119" y="296"/>
                  <a:pt x="115" y="294"/>
                  <a:pt x="115" y="292"/>
                </a:cubicBezTo>
                <a:cubicBezTo>
                  <a:pt x="115" y="288"/>
                  <a:pt x="119" y="285"/>
                  <a:pt x="119" y="281"/>
                </a:cubicBezTo>
                <a:cubicBezTo>
                  <a:pt x="119" y="278"/>
                  <a:pt x="117" y="275"/>
                  <a:pt x="116" y="273"/>
                </a:cubicBezTo>
                <a:cubicBezTo>
                  <a:pt x="116" y="270"/>
                  <a:pt x="113" y="265"/>
                  <a:pt x="116" y="263"/>
                </a:cubicBezTo>
                <a:cubicBezTo>
                  <a:pt x="119" y="262"/>
                  <a:pt x="122" y="268"/>
                  <a:pt x="126" y="268"/>
                </a:cubicBezTo>
                <a:cubicBezTo>
                  <a:pt x="130" y="269"/>
                  <a:pt x="134" y="267"/>
                  <a:pt x="138" y="267"/>
                </a:cubicBezTo>
                <a:cubicBezTo>
                  <a:pt x="144" y="266"/>
                  <a:pt x="150" y="266"/>
                  <a:pt x="155" y="263"/>
                </a:cubicBezTo>
                <a:cubicBezTo>
                  <a:pt x="161" y="260"/>
                  <a:pt x="167" y="255"/>
                  <a:pt x="172" y="250"/>
                </a:cubicBezTo>
                <a:cubicBezTo>
                  <a:pt x="176" y="246"/>
                  <a:pt x="180" y="240"/>
                  <a:pt x="181" y="235"/>
                </a:cubicBezTo>
                <a:cubicBezTo>
                  <a:pt x="182" y="232"/>
                  <a:pt x="181" y="228"/>
                  <a:pt x="180" y="225"/>
                </a:cubicBezTo>
                <a:cubicBezTo>
                  <a:pt x="179" y="224"/>
                  <a:pt x="177" y="226"/>
                  <a:pt x="176" y="225"/>
                </a:cubicBezTo>
                <a:cubicBezTo>
                  <a:pt x="175" y="224"/>
                  <a:pt x="173" y="221"/>
                  <a:pt x="173" y="219"/>
                </a:cubicBezTo>
                <a:cubicBezTo>
                  <a:pt x="172" y="218"/>
                  <a:pt x="174" y="217"/>
                  <a:pt x="174" y="215"/>
                </a:cubicBezTo>
                <a:cubicBezTo>
                  <a:pt x="174" y="213"/>
                  <a:pt x="174" y="210"/>
                  <a:pt x="172" y="208"/>
                </a:cubicBezTo>
                <a:cubicBezTo>
                  <a:pt x="167" y="204"/>
                  <a:pt x="161" y="203"/>
                  <a:pt x="156" y="200"/>
                </a:cubicBezTo>
                <a:cubicBezTo>
                  <a:pt x="154" y="199"/>
                  <a:pt x="153" y="197"/>
                  <a:pt x="152" y="195"/>
                </a:cubicBezTo>
                <a:cubicBezTo>
                  <a:pt x="152" y="194"/>
                  <a:pt x="155" y="194"/>
                  <a:pt x="155" y="193"/>
                </a:cubicBezTo>
                <a:cubicBezTo>
                  <a:pt x="155" y="191"/>
                  <a:pt x="153" y="189"/>
                  <a:pt x="153" y="187"/>
                </a:cubicBezTo>
                <a:cubicBezTo>
                  <a:pt x="152" y="183"/>
                  <a:pt x="152" y="180"/>
                  <a:pt x="153" y="176"/>
                </a:cubicBezTo>
                <a:cubicBezTo>
                  <a:pt x="154" y="174"/>
                  <a:pt x="157" y="172"/>
                  <a:pt x="158" y="170"/>
                </a:cubicBezTo>
                <a:cubicBezTo>
                  <a:pt x="158" y="169"/>
                  <a:pt x="157" y="167"/>
                  <a:pt x="157" y="165"/>
                </a:cubicBezTo>
                <a:cubicBezTo>
                  <a:pt x="157" y="164"/>
                  <a:pt x="159" y="163"/>
                  <a:pt x="159" y="162"/>
                </a:cubicBezTo>
                <a:cubicBezTo>
                  <a:pt x="158" y="159"/>
                  <a:pt x="156" y="157"/>
                  <a:pt x="156" y="155"/>
                </a:cubicBezTo>
                <a:cubicBezTo>
                  <a:pt x="157" y="152"/>
                  <a:pt x="159" y="150"/>
                  <a:pt x="160" y="148"/>
                </a:cubicBezTo>
                <a:cubicBezTo>
                  <a:pt x="160" y="144"/>
                  <a:pt x="159" y="139"/>
                  <a:pt x="160" y="135"/>
                </a:cubicBezTo>
                <a:cubicBezTo>
                  <a:pt x="160" y="133"/>
                  <a:pt x="162" y="131"/>
                  <a:pt x="163" y="129"/>
                </a:cubicBezTo>
                <a:cubicBezTo>
                  <a:pt x="167" y="124"/>
                  <a:pt x="171" y="120"/>
                  <a:pt x="174" y="115"/>
                </a:cubicBezTo>
                <a:cubicBezTo>
                  <a:pt x="177" y="110"/>
                  <a:pt x="178" y="104"/>
                  <a:pt x="181" y="100"/>
                </a:cubicBezTo>
                <a:cubicBezTo>
                  <a:pt x="183" y="97"/>
                  <a:pt x="187" y="97"/>
                  <a:pt x="189" y="95"/>
                </a:cubicBezTo>
                <a:cubicBezTo>
                  <a:pt x="191" y="93"/>
                  <a:pt x="192" y="90"/>
                  <a:pt x="194" y="88"/>
                </a:cubicBezTo>
                <a:cubicBezTo>
                  <a:pt x="198" y="85"/>
                  <a:pt x="204" y="85"/>
                  <a:pt x="206" y="82"/>
                </a:cubicBezTo>
                <a:cubicBezTo>
                  <a:pt x="208" y="79"/>
                  <a:pt x="206" y="76"/>
                  <a:pt x="206" y="73"/>
                </a:cubicBezTo>
                <a:cubicBezTo>
                  <a:pt x="206" y="70"/>
                  <a:pt x="208" y="68"/>
                  <a:pt x="207" y="66"/>
                </a:cubicBezTo>
                <a:cubicBezTo>
                  <a:pt x="207" y="64"/>
                  <a:pt x="204" y="61"/>
                  <a:pt x="203" y="59"/>
                </a:cubicBezTo>
                <a:cubicBezTo>
                  <a:pt x="202" y="58"/>
                  <a:pt x="201" y="57"/>
                  <a:pt x="200" y="57"/>
                </a:cubicBezTo>
                <a:cubicBezTo>
                  <a:pt x="198" y="57"/>
                  <a:pt x="196" y="57"/>
                  <a:pt x="195" y="57"/>
                </a:cubicBezTo>
                <a:cubicBezTo>
                  <a:pt x="195" y="60"/>
                  <a:pt x="195" y="62"/>
                  <a:pt x="195" y="65"/>
                </a:cubicBezTo>
                <a:cubicBezTo>
                  <a:pt x="195" y="67"/>
                  <a:pt x="196" y="69"/>
                  <a:pt x="195" y="71"/>
                </a:cubicBezTo>
                <a:cubicBezTo>
                  <a:pt x="193" y="73"/>
                  <a:pt x="190" y="75"/>
                  <a:pt x="188" y="77"/>
                </a:cubicBezTo>
                <a:cubicBezTo>
                  <a:pt x="186" y="80"/>
                  <a:pt x="185" y="83"/>
                  <a:pt x="183" y="86"/>
                </a:cubicBezTo>
                <a:cubicBezTo>
                  <a:pt x="182" y="86"/>
                  <a:pt x="182" y="85"/>
                  <a:pt x="181" y="85"/>
                </a:cubicBezTo>
                <a:cubicBezTo>
                  <a:pt x="180" y="84"/>
                  <a:pt x="178" y="83"/>
                  <a:pt x="176" y="84"/>
                </a:cubicBezTo>
                <a:cubicBezTo>
                  <a:pt x="173" y="84"/>
                  <a:pt x="171" y="87"/>
                  <a:pt x="168" y="87"/>
                </a:cubicBezTo>
                <a:cubicBezTo>
                  <a:pt x="164" y="87"/>
                  <a:pt x="160" y="84"/>
                  <a:pt x="155" y="83"/>
                </a:cubicBezTo>
                <a:cubicBezTo>
                  <a:pt x="152" y="82"/>
                  <a:pt x="147" y="86"/>
                  <a:pt x="146" y="83"/>
                </a:cubicBezTo>
                <a:cubicBezTo>
                  <a:pt x="144" y="80"/>
                  <a:pt x="149" y="77"/>
                  <a:pt x="150" y="74"/>
                </a:cubicBezTo>
                <a:cubicBezTo>
                  <a:pt x="150" y="72"/>
                  <a:pt x="148" y="69"/>
                  <a:pt x="150" y="67"/>
                </a:cubicBezTo>
                <a:cubicBezTo>
                  <a:pt x="151" y="66"/>
                  <a:pt x="155" y="67"/>
                  <a:pt x="156" y="65"/>
                </a:cubicBezTo>
                <a:cubicBezTo>
                  <a:pt x="157" y="62"/>
                  <a:pt x="157" y="58"/>
                  <a:pt x="156" y="54"/>
                </a:cubicBezTo>
                <a:cubicBezTo>
                  <a:pt x="156" y="52"/>
                  <a:pt x="155" y="50"/>
                  <a:pt x="153" y="49"/>
                </a:cubicBezTo>
                <a:cubicBezTo>
                  <a:pt x="148" y="47"/>
                  <a:pt x="143" y="47"/>
                  <a:pt x="139" y="45"/>
                </a:cubicBezTo>
                <a:cubicBezTo>
                  <a:pt x="134" y="42"/>
                  <a:pt x="131" y="37"/>
                  <a:pt x="127" y="35"/>
                </a:cubicBezTo>
                <a:cubicBezTo>
                  <a:pt x="125" y="34"/>
                  <a:pt x="122" y="36"/>
                  <a:pt x="120" y="35"/>
                </a:cubicBezTo>
                <a:cubicBezTo>
                  <a:pt x="117" y="33"/>
                  <a:pt x="115" y="31"/>
                  <a:pt x="112" y="29"/>
                </a:cubicBezTo>
                <a:cubicBezTo>
                  <a:pt x="108" y="26"/>
                  <a:pt x="104" y="25"/>
                  <a:pt x="100" y="22"/>
                </a:cubicBezTo>
                <a:cubicBezTo>
                  <a:pt x="98" y="19"/>
                  <a:pt x="98" y="16"/>
                  <a:pt x="96" y="14"/>
                </a:cubicBezTo>
                <a:cubicBezTo>
                  <a:pt x="95" y="12"/>
                  <a:pt x="93" y="10"/>
                  <a:pt x="91" y="8"/>
                </a:cubicBezTo>
                <a:cubicBezTo>
                  <a:pt x="90" y="7"/>
                  <a:pt x="89" y="5"/>
                  <a:pt x="88" y="4"/>
                </a:cubicBezTo>
                <a:cubicBezTo>
                  <a:pt x="84" y="3"/>
                  <a:pt x="79" y="3"/>
                  <a:pt x="75" y="4"/>
                </a:cubicBezTo>
                <a:cubicBezTo>
                  <a:pt x="73" y="5"/>
                  <a:pt x="72" y="8"/>
                  <a:pt x="71" y="11"/>
                </a:cubicBezTo>
                <a:cubicBezTo>
                  <a:pt x="70" y="13"/>
                  <a:pt x="72" y="20"/>
                  <a:pt x="70" y="18"/>
                </a:cubicBezTo>
                <a:cubicBezTo>
                  <a:pt x="67" y="16"/>
                  <a:pt x="69" y="9"/>
                  <a:pt x="66" y="7"/>
                </a:cubicBezTo>
                <a:cubicBezTo>
                  <a:pt x="63" y="5"/>
                  <a:pt x="57" y="8"/>
                  <a:pt x="53" y="6"/>
                </a:cubicBezTo>
                <a:cubicBezTo>
                  <a:pt x="50" y="5"/>
                  <a:pt x="49" y="0"/>
                  <a:pt x="46" y="1"/>
                </a:cubicBezTo>
                <a:cubicBezTo>
                  <a:pt x="44" y="1"/>
                  <a:pt x="46" y="6"/>
                  <a:pt x="44" y="7"/>
                </a:cubicBezTo>
                <a:cubicBezTo>
                  <a:pt x="44" y="9"/>
                  <a:pt x="42" y="8"/>
                  <a:pt x="41" y="9"/>
                </a:cubicBezTo>
                <a:cubicBezTo>
                  <a:pt x="39" y="10"/>
                  <a:pt x="38" y="11"/>
                  <a:pt x="38" y="12"/>
                </a:cubicBezTo>
                <a:cubicBezTo>
                  <a:pt x="36" y="14"/>
                  <a:pt x="35" y="16"/>
                  <a:pt x="34" y="17"/>
                </a:cubicBezTo>
                <a:cubicBezTo>
                  <a:pt x="35" y="19"/>
                  <a:pt x="36" y="22"/>
                  <a:pt x="36" y="24"/>
                </a:cubicBezTo>
                <a:cubicBezTo>
                  <a:pt x="35" y="28"/>
                  <a:pt x="36" y="32"/>
                  <a:pt x="33" y="36"/>
                </a:cubicBezTo>
                <a:cubicBezTo>
                  <a:pt x="31" y="39"/>
                  <a:pt x="26" y="39"/>
                  <a:pt x="23" y="41"/>
                </a:cubicBezTo>
                <a:cubicBezTo>
                  <a:pt x="21" y="42"/>
                  <a:pt x="18" y="44"/>
                  <a:pt x="18" y="46"/>
                </a:cubicBezTo>
                <a:cubicBezTo>
                  <a:pt x="18" y="49"/>
                  <a:pt x="22" y="50"/>
                  <a:pt x="23" y="52"/>
                </a:cubicBezTo>
                <a:cubicBezTo>
                  <a:pt x="23" y="53"/>
                  <a:pt x="21" y="52"/>
                  <a:pt x="21" y="53"/>
                </a:cubicBezTo>
                <a:cubicBezTo>
                  <a:pt x="20" y="55"/>
                  <a:pt x="20" y="57"/>
                  <a:pt x="20" y="58"/>
                </a:cubicBezTo>
                <a:cubicBezTo>
                  <a:pt x="21" y="62"/>
                  <a:pt x="23" y="65"/>
                  <a:pt x="23" y="68"/>
                </a:cubicBezTo>
                <a:cubicBezTo>
                  <a:pt x="23" y="71"/>
                  <a:pt x="21" y="73"/>
                  <a:pt x="22" y="75"/>
                </a:cubicBezTo>
                <a:cubicBezTo>
                  <a:pt x="22" y="77"/>
                  <a:pt x="27" y="79"/>
                  <a:pt x="26" y="82"/>
                </a:cubicBezTo>
                <a:cubicBezTo>
                  <a:pt x="25" y="84"/>
                  <a:pt x="20" y="81"/>
                  <a:pt x="19" y="83"/>
                </a:cubicBezTo>
                <a:cubicBezTo>
                  <a:pt x="17" y="86"/>
                  <a:pt x="18" y="91"/>
                  <a:pt x="16" y="95"/>
                </a:cubicBezTo>
                <a:cubicBezTo>
                  <a:pt x="15" y="98"/>
                  <a:pt x="11" y="100"/>
                  <a:pt x="9" y="103"/>
                </a:cubicBezTo>
                <a:cubicBezTo>
                  <a:pt x="8" y="106"/>
                  <a:pt x="11" y="112"/>
                  <a:pt x="9" y="111"/>
                </a:cubicBezTo>
                <a:cubicBezTo>
                  <a:pt x="8" y="113"/>
                  <a:pt x="8" y="114"/>
                  <a:pt x="7" y="115"/>
                </a:cubicBezTo>
                <a:cubicBezTo>
                  <a:pt x="11" y="116"/>
                  <a:pt x="10" y="123"/>
                  <a:pt x="10" y="127"/>
                </a:cubicBezTo>
                <a:cubicBezTo>
                  <a:pt x="9" y="132"/>
                  <a:pt x="5" y="136"/>
                  <a:pt x="4" y="141"/>
                </a:cubicBezTo>
                <a:cubicBezTo>
                  <a:pt x="3" y="144"/>
                  <a:pt x="3" y="147"/>
                  <a:pt x="4" y="151"/>
                </a:cubicBezTo>
                <a:cubicBezTo>
                  <a:pt x="4" y="153"/>
                  <a:pt x="7" y="154"/>
                  <a:pt x="7" y="156"/>
                </a:cubicBezTo>
                <a:cubicBezTo>
                  <a:pt x="7" y="158"/>
                  <a:pt x="4" y="159"/>
                  <a:pt x="5" y="160"/>
                </a:cubicBezTo>
                <a:cubicBezTo>
                  <a:pt x="6" y="163"/>
                  <a:pt x="10" y="163"/>
                  <a:pt x="11" y="165"/>
                </a:cubicBezTo>
                <a:cubicBezTo>
                  <a:pt x="12" y="169"/>
                  <a:pt x="9" y="173"/>
                  <a:pt x="10" y="176"/>
                </a:cubicBezTo>
                <a:cubicBezTo>
                  <a:pt x="11" y="178"/>
                  <a:pt x="15" y="174"/>
                  <a:pt x="15" y="176"/>
                </a:cubicBezTo>
                <a:cubicBezTo>
                  <a:pt x="17" y="179"/>
                  <a:pt x="14" y="184"/>
                  <a:pt x="14" y="187"/>
                </a:cubicBezTo>
                <a:cubicBezTo>
                  <a:pt x="12" y="193"/>
                  <a:pt x="10" y="199"/>
                  <a:pt x="9" y="207"/>
                </a:cubicBezTo>
                <a:cubicBezTo>
                  <a:pt x="9" y="208"/>
                  <a:pt x="7" y="208"/>
                  <a:pt x="7" y="209"/>
                </a:cubicBezTo>
                <a:cubicBezTo>
                  <a:pt x="7" y="214"/>
                  <a:pt x="12" y="214"/>
                  <a:pt x="10" y="222"/>
                </a:cubicBezTo>
                <a:cubicBezTo>
                  <a:pt x="9" y="225"/>
                  <a:pt x="3" y="224"/>
                  <a:pt x="2" y="226"/>
                </a:cubicBezTo>
                <a:cubicBezTo>
                  <a:pt x="1" y="233"/>
                  <a:pt x="3" y="239"/>
                  <a:pt x="5" y="246"/>
                </a:cubicBezTo>
                <a:cubicBezTo>
                  <a:pt x="6" y="251"/>
                  <a:pt x="11" y="255"/>
                  <a:pt x="10" y="260"/>
                </a:cubicBezTo>
                <a:cubicBezTo>
                  <a:pt x="10" y="263"/>
                  <a:pt x="4" y="263"/>
                  <a:pt x="2" y="265"/>
                </a:cubicBezTo>
                <a:cubicBezTo>
                  <a:pt x="1" y="268"/>
                  <a:pt x="4" y="271"/>
                  <a:pt x="4" y="274"/>
                </a:cubicBezTo>
                <a:cubicBezTo>
                  <a:pt x="4" y="276"/>
                  <a:pt x="2" y="278"/>
                  <a:pt x="2" y="280"/>
                </a:cubicBezTo>
                <a:cubicBezTo>
                  <a:pt x="2" y="283"/>
                  <a:pt x="2" y="286"/>
                  <a:pt x="2" y="289"/>
                </a:cubicBezTo>
                <a:cubicBezTo>
                  <a:pt x="1" y="293"/>
                  <a:pt x="1" y="297"/>
                  <a:pt x="1" y="301"/>
                </a:cubicBezTo>
                <a:cubicBezTo>
                  <a:pt x="2" y="305"/>
                  <a:pt x="5" y="308"/>
                  <a:pt x="5" y="312"/>
                </a:cubicBezTo>
                <a:cubicBezTo>
                  <a:pt x="6" y="315"/>
                  <a:pt x="3" y="317"/>
                  <a:pt x="3" y="320"/>
                </a:cubicBezTo>
                <a:cubicBezTo>
                  <a:pt x="2" y="324"/>
                  <a:pt x="1" y="328"/>
                  <a:pt x="3" y="333"/>
                </a:cubicBezTo>
                <a:cubicBezTo>
                  <a:pt x="3" y="334"/>
                  <a:pt x="6" y="333"/>
                  <a:pt x="7" y="334"/>
                </a:cubicBezTo>
                <a:cubicBezTo>
                  <a:pt x="8" y="335"/>
                  <a:pt x="7" y="336"/>
                  <a:pt x="7" y="337"/>
                </a:cubicBezTo>
                <a:cubicBezTo>
                  <a:pt x="7" y="341"/>
                  <a:pt x="9" y="344"/>
                  <a:pt x="9" y="347"/>
                </a:cubicBezTo>
                <a:cubicBezTo>
                  <a:pt x="10" y="350"/>
                  <a:pt x="7" y="353"/>
                  <a:pt x="9" y="356"/>
                </a:cubicBezTo>
                <a:cubicBezTo>
                  <a:pt x="11" y="358"/>
                  <a:pt x="15" y="356"/>
                  <a:pt x="17" y="357"/>
                </a:cubicBezTo>
                <a:cubicBezTo>
                  <a:pt x="19" y="357"/>
                  <a:pt x="19" y="359"/>
                  <a:pt x="19" y="360"/>
                </a:cubicBezTo>
                <a:cubicBezTo>
                  <a:pt x="19" y="361"/>
                  <a:pt x="18" y="363"/>
                  <a:pt x="17" y="363"/>
                </a:cubicBezTo>
                <a:cubicBezTo>
                  <a:pt x="15" y="364"/>
                  <a:pt x="14" y="361"/>
                  <a:pt x="12" y="361"/>
                </a:cubicBezTo>
                <a:cubicBezTo>
                  <a:pt x="11" y="361"/>
                  <a:pt x="7" y="362"/>
                  <a:pt x="8" y="363"/>
                </a:cubicBezTo>
                <a:cubicBezTo>
                  <a:pt x="10" y="366"/>
                  <a:pt x="17" y="365"/>
                  <a:pt x="18" y="369"/>
                </a:cubicBezTo>
                <a:cubicBezTo>
                  <a:pt x="19" y="372"/>
                  <a:pt x="12" y="373"/>
                  <a:pt x="11" y="376"/>
                </a:cubicBezTo>
                <a:cubicBezTo>
                  <a:pt x="11" y="378"/>
                  <a:pt x="16" y="379"/>
                  <a:pt x="16" y="381"/>
                </a:cubicBezTo>
                <a:cubicBezTo>
                  <a:pt x="17" y="385"/>
                  <a:pt x="16" y="388"/>
                  <a:pt x="16" y="391"/>
                </a:cubicBezTo>
                <a:cubicBezTo>
                  <a:pt x="15" y="393"/>
                  <a:pt x="14" y="394"/>
                  <a:pt x="13" y="396"/>
                </a:cubicBezTo>
                <a:cubicBezTo>
                  <a:pt x="13" y="397"/>
                  <a:pt x="13" y="399"/>
                  <a:pt x="13" y="400"/>
                </a:cubicBezTo>
                <a:cubicBezTo>
                  <a:pt x="11" y="404"/>
                  <a:pt x="7" y="407"/>
                  <a:pt x="7" y="411"/>
                </a:cubicBezTo>
                <a:cubicBezTo>
                  <a:pt x="7" y="414"/>
                  <a:pt x="13" y="415"/>
                  <a:pt x="14" y="417"/>
                </a:cubicBezTo>
                <a:cubicBezTo>
                  <a:pt x="14" y="421"/>
                  <a:pt x="12" y="424"/>
                  <a:pt x="11" y="427"/>
                </a:cubicBezTo>
                <a:cubicBezTo>
                  <a:pt x="10" y="429"/>
                  <a:pt x="10" y="431"/>
                  <a:pt x="8" y="433"/>
                </a:cubicBezTo>
                <a:cubicBezTo>
                  <a:pt x="6" y="436"/>
                  <a:pt x="2" y="437"/>
                  <a:pt x="1" y="441"/>
                </a:cubicBezTo>
                <a:cubicBezTo>
                  <a:pt x="0" y="445"/>
                  <a:pt x="1" y="450"/>
                  <a:pt x="3" y="453"/>
                </a:cubicBezTo>
                <a:cubicBezTo>
                  <a:pt x="5" y="457"/>
                  <a:pt x="4" y="462"/>
                  <a:pt x="8" y="465"/>
                </a:cubicBezTo>
                <a:cubicBezTo>
                  <a:pt x="10" y="466"/>
                  <a:pt x="14" y="460"/>
                  <a:pt x="16" y="463"/>
                </a:cubicBezTo>
                <a:cubicBezTo>
                  <a:pt x="20" y="466"/>
                  <a:pt x="19" y="472"/>
                  <a:pt x="21" y="477"/>
                </a:cubicBezTo>
                <a:cubicBezTo>
                  <a:pt x="21" y="478"/>
                  <a:pt x="21" y="478"/>
                  <a:pt x="22" y="479"/>
                </a:cubicBezTo>
                <a:cubicBezTo>
                  <a:pt x="23" y="482"/>
                  <a:pt x="24" y="487"/>
                  <a:pt x="27" y="488"/>
                </a:cubicBezTo>
                <a:cubicBezTo>
                  <a:pt x="34" y="490"/>
                  <a:pt x="41" y="487"/>
                  <a:pt x="49" y="488"/>
                </a:cubicBezTo>
                <a:cubicBezTo>
                  <a:pt x="52" y="488"/>
                  <a:pt x="55" y="490"/>
                  <a:pt x="58" y="491"/>
                </a:cubicBezTo>
                <a:close/>
              </a:path>
            </a:pathLst>
          </a:custGeom>
          <a:solidFill>
            <a:srgbClr val="962067"/>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42031" name="Rectangle 2482"/>
          <p:cNvSpPr>
            <a:spLocks noChangeArrowheads="1"/>
          </p:cNvSpPr>
          <p:nvPr/>
        </p:nvSpPr>
        <p:spPr bwMode="auto">
          <a:xfrm>
            <a:off x="2922588" y="5854700"/>
            <a:ext cx="10445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sz="1000" b="1">
                <a:solidFill>
                  <a:srgbClr val="595959"/>
                </a:solidFill>
                <a:cs typeface="Arial" panose="020B0604020202020204" pitchFamily="34" charset="0"/>
              </a:rPr>
              <a:t>Argentina (29)</a:t>
            </a:r>
          </a:p>
        </p:txBody>
      </p:sp>
      <p:sp>
        <p:nvSpPr>
          <p:cNvPr id="2484" name="Oval 9"/>
          <p:cNvSpPr>
            <a:spLocks noChangeArrowheads="1"/>
          </p:cNvSpPr>
          <p:nvPr/>
        </p:nvSpPr>
        <p:spPr bwMode="auto">
          <a:xfrm>
            <a:off x="255588" y="5673725"/>
            <a:ext cx="207962" cy="206375"/>
          </a:xfrm>
          <a:prstGeom prst="ellipse">
            <a:avLst/>
          </a:prstGeom>
          <a:solidFill>
            <a:srgbClr val="962067"/>
          </a:solidFill>
          <a:ln w="9525">
            <a:noFill/>
            <a:round/>
            <a:headEnd/>
            <a:tailEnd/>
          </a:ln>
          <a:effectLst>
            <a:outerShdw blurRad="63500" dist="17961" dir="13500000" sy="50000" kx="-2453608" algn="br" rotWithShape="0">
              <a:srgbClr val="C0C0C0">
                <a:alpha val="50000"/>
              </a:srgbClr>
            </a:outerShdw>
          </a:effectLst>
        </p:spPr>
        <p:txBody>
          <a:bodyPr wrap="none" anchor="ctr"/>
          <a:lstStyle/>
          <a:p>
            <a:pPr defTabSz="914400" eaLnBrk="1" fontAlgn="auto" hangingPunct="1">
              <a:spcBef>
                <a:spcPts val="0"/>
              </a:spcBef>
              <a:spcAft>
                <a:spcPts val="0"/>
              </a:spcAft>
              <a:defRPr/>
            </a:pPr>
            <a:endParaRPr lang="en-US" kern="0">
              <a:solidFill>
                <a:prstClr val="black"/>
              </a:solidFill>
              <a:latin typeface="Arial"/>
            </a:endParaRPr>
          </a:p>
        </p:txBody>
      </p:sp>
      <p:sp>
        <p:nvSpPr>
          <p:cNvPr id="2485" name="Rectangle 2484"/>
          <p:cNvSpPr/>
          <p:nvPr/>
        </p:nvSpPr>
        <p:spPr>
          <a:xfrm>
            <a:off x="463550" y="5632450"/>
            <a:ext cx="1162050" cy="276225"/>
          </a:xfrm>
          <a:prstGeom prst="rect">
            <a:avLst/>
          </a:prstGeom>
        </p:spPr>
        <p:txBody>
          <a:bodyPr wrap="none">
            <a:spAutoFit/>
          </a:bodyPr>
          <a:lstStyle/>
          <a:p>
            <a:pPr eaLnBrk="1" hangingPunct="1">
              <a:spcBef>
                <a:spcPct val="50000"/>
              </a:spcBef>
              <a:defRPr/>
            </a:pPr>
            <a:r>
              <a:rPr lang="es-ES_tradnl" sz="1200" b="1" dirty="0">
                <a:solidFill>
                  <a:prstClr val="white">
                    <a:lumMod val="50000"/>
                  </a:prstClr>
                </a:solidFill>
                <a:effectLst>
                  <a:outerShdw blurRad="38100" dist="38100" dir="2700000" algn="tl">
                    <a:srgbClr val="DDDDDD"/>
                  </a:outerShdw>
                </a:effectLst>
                <a:latin typeface="Arial"/>
              </a:rPr>
              <a:t>RA </a:t>
            </a:r>
            <a:r>
              <a:rPr lang="es-ES_tradnl" sz="1200" b="1" dirty="0" err="1">
                <a:solidFill>
                  <a:prstClr val="white">
                    <a:lumMod val="50000"/>
                  </a:prstClr>
                </a:solidFill>
                <a:effectLst>
                  <a:outerShdw blurRad="38100" dist="38100" dir="2700000" algn="tl">
                    <a:srgbClr val="DDDDDD"/>
                  </a:outerShdw>
                </a:effectLst>
                <a:latin typeface="Arial"/>
              </a:rPr>
              <a:t>Countries</a:t>
            </a:r>
            <a:endParaRPr lang="en-GB" sz="1200" b="1" dirty="0">
              <a:solidFill>
                <a:prstClr val="white">
                  <a:lumMod val="50000"/>
                </a:prstClr>
              </a:solidFill>
              <a:effectLst>
                <a:outerShdw blurRad="38100" dist="38100" dir="2700000" algn="tl">
                  <a:srgbClr val="DDDDDD"/>
                </a:outerShdw>
              </a:effectLst>
              <a:latin typeface="Arial"/>
            </a:endParaRPr>
          </a:p>
        </p:txBody>
      </p:sp>
      <p:sp>
        <p:nvSpPr>
          <p:cNvPr id="2486" name="Rectangle 2485"/>
          <p:cNvSpPr>
            <a:spLocks noChangeArrowheads="1"/>
          </p:cNvSpPr>
          <p:nvPr/>
        </p:nvSpPr>
        <p:spPr bwMode="auto">
          <a:xfrm>
            <a:off x="2752725" y="5586413"/>
            <a:ext cx="193675" cy="403225"/>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87" name="Rectangle 1193"/>
          <p:cNvSpPr>
            <a:spLocks noChangeArrowheads="1"/>
          </p:cNvSpPr>
          <p:nvPr/>
        </p:nvSpPr>
        <p:spPr bwMode="auto">
          <a:xfrm>
            <a:off x="8177213" y="5470525"/>
            <a:ext cx="179387" cy="514350"/>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42036" name="Rectangle 3"/>
          <p:cNvSpPr>
            <a:spLocks noChangeArrowheads="1"/>
          </p:cNvSpPr>
          <p:nvPr/>
        </p:nvSpPr>
        <p:spPr bwMode="auto">
          <a:xfrm>
            <a:off x="4919663" y="5524500"/>
            <a:ext cx="12096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sz="1000" b="1">
                <a:solidFill>
                  <a:srgbClr val="595959"/>
                </a:solidFill>
                <a:cs typeface="Arial" panose="020B0604020202020204" pitchFamily="34" charset="0"/>
              </a:rPr>
              <a:t>South Africa (36)</a:t>
            </a:r>
          </a:p>
        </p:txBody>
      </p:sp>
      <p:sp>
        <p:nvSpPr>
          <p:cNvPr id="42037" name="Rectangle 2"/>
          <p:cNvSpPr>
            <a:spLocks noChangeArrowheads="1"/>
          </p:cNvSpPr>
          <p:nvPr/>
        </p:nvSpPr>
        <p:spPr bwMode="auto">
          <a:xfrm>
            <a:off x="7683500" y="5216525"/>
            <a:ext cx="1063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sz="1000" b="1">
                <a:solidFill>
                  <a:srgbClr val="595959"/>
                </a:solidFill>
                <a:cs typeface="Arial" panose="020B0604020202020204" pitchFamily="34" charset="0"/>
              </a:rPr>
              <a:t>Australia (112)</a:t>
            </a:r>
          </a:p>
        </p:txBody>
      </p:sp>
      <p:sp>
        <p:nvSpPr>
          <p:cNvPr id="42038" name="Rectangle 2489"/>
          <p:cNvSpPr>
            <a:spLocks noChangeArrowheads="1"/>
          </p:cNvSpPr>
          <p:nvPr/>
        </p:nvSpPr>
        <p:spPr bwMode="auto">
          <a:xfrm>
            <a:off x="7793038" y="6021388"/>
            <a:ext cx="1228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sz="1000" b="1">
                <a:solidFill>
                  <a:srgbClr val="595959"/>
                </a:solidFill>
                <a:cs typeface="Arial" panose="020B0604020202020204" pitchFamily="34" charset="0"/>
              </a:rPr>
              <a:t>New Zealand (62)</a:t>
            </a:r>
          </a:p>
        </p:txBody>
      </p:sp>
      <p:sp>
        <p:nvSpPr>
          <p:cNvPr id="2491" name="Freeform 42"/>
          <p:cNvSpPr>
            <a:spLocks noChangeAspect="1"/>
          </p:cNvSpPr>
          <p:nvPr/>
        </p:nvSpPr>
        <p:spPr bwMode="auto">
          <a:xfrm>
            <a:off x="4611688" y="5267325"/>
            <a:ext cx="361950" cy="377825"/>
          </a:xfrm>
          <a:custGeom>
            <a:avLst/>
            <a:gdLst>
              <a:gd name="T0" fmla="*/ 2147483647 w 206"/>
              <a:gd name="T1" fmla="*/ 2147483647 h 197"/>
              <a:gd name="T2" fmla="*/ 2147483647 w 206"/>
              <a:gd name="T3" fmla="*/ 2147483647 h 197"/>
              <a:gd name="T4" fmla="*/ 2147483647 w 206"/>
              <a:gd name="T5" fmla="*/ 2147483647 h 197"/>
              <a:gd name="T6" fmla="*/ 2147483647 w 206"/>
              <a:gd name="T7" fmla="*/ 2147483647 h 197"/>
              <a:gd name="T8" fmla="*/ 2147483647 w 206"/>
              <a:gd name="T9" fmla="*/ 2147483647 h 197"/>
              <a:gd name="T10" fmla="*/ 2147483647 w 206"/>
              <a:gd name="T11" fmla="*/ 2147483647 h 197"/>
              <a:gd name="T12" fmla="*/ 2147483647 w 206"/>
              <a:gd name="T13" fmla="*/ 2147483647 h 197"/>
              <a:gd name="T14" fmla="*/ 2147483647 w 206"/>
              <a:gd name="T15" fmla="*/ 2147483647 h 197"/>
              <a:gd name="T16" fmla="*/ 2147483647 w 206"/>
              <a:gd name="T17" fmla="*/ 2147483647 h 197"/>
              <a:gd name="T18" fmla="*/ 2147483647 w 206"/>
              <a:gd name="T19" fmla="*/ 2147483647 h 197"/>
              <a:gd name="T20" fmla="*/ 2147483647 w 206"/>
              <a:gd name="T21" fmla="*/ 2147483647 h 197"/>
              <a:gd name="T22" fmla="*/ 2147483647 w 206"/>
              <a:gd name="T23" fmla="*/ 2147483647 h 197"/>
              <a:gd name="T24" fmla="*/ 2147483647 w 206"/>
              <a:gd name="T25" fmla="*/ 2147483647 h 197"/>
              <a:gd name="T26" fmla="*/ 2147483647 w 206"/>
              <a:gd name="T27" fmla="*/ 2147483647 h 197"/>
              <a:gd name="T28" fmla="*/ 2147483647 w 206"/>
              <a:gd name="T29" fmla="*/ 2147483647 h 197"/>
              <a:gd name="T30" fmla="*/ 2147483647 w 206"/>
              <a:gd name="T31" fmla="*/ 2147483647 h 197"/>
              <a:gd name="T32" fmla="*/ 2147483647 w 206"/>
              <a:gd name="T33" fmla="*/ 2147483647 h 197"/>
              <a:gd name="T34" fmla="*/ 2147483647 w 206"/>
              <a:gd name="T35" fmla="*/ 2147483647 h 197"/>
              <a:gd name="T36" fmla="*/ 2147483647 w 206"/>
              <a:gd name="T37" fmla="*/ 2147483647 h 197"/>
              <a:gd name="T38" fmla="*/ 2147483647 w 206"/>
              <a:gd name="T39" fmla="*/ 2147483647 h 197"/>
              <a:gd name="T40" fmla="*/ 2147483647 w 206"/>
              <a:gd name="T41" fmla="*/ 2147483647 h 197"/>
              <a:gd name="T42" fmla="*/ 2147483647 w 206"/>
              <a:gd name="T43" fmla="*/ 2147483647 h 197"/>
              <a:gd name="T44" fmla="*/ 2147483647 w 206"/>
              <a:gd name="T45" fmla="*/ 2147483647 h 197"/>
              <a:gd name="T46" fmla="*/ 2147483647 w 206"/>
              <a:gd name="T47" fmla="*/ 2147483647 h 197"/>
              <a:gd name="T48" fmla="*/ 2147483647 w 206"/>
              <a:gd name="T49" fmla="*/ 2147483647 h 197"/>
              <a:gd name="T50" fmla="*/ 2147483647 w 206"/>
              <a:gd name="T51" fmla="*/ 2147483647 h 197"/>
              <a:gd name="T52" fmla="*/ 2147483647 w 206"/>
              <a:gd name="T53" fmla="*/ 2147483647 h 197"/>
              <a:gd name="T54" fmla="*/ 2147483647 w 206"/>
              <a:gd name="T55" fmla="*/ 2147483647 h 197"/>
              <a:gd name="T56" fmla="*/ 2147483647 w 206"/>
              <a:gd name="T57" fmla="*/ 2147483647 h 197"/>
              <a:gd name="T58" fmla="*/ 2147483647 w 206"/>
              <a:gd name="T59" fmla="*/ 2147483647 h 197"/>
              <a:gd name="T60" fmla="*/ 2147483647 w 206"/>
              <a:gd name="T61" fmla="*/ 2147483647 h 197"/>
              <a:gd name="T62" fmla="*/ 2147483647 w 206"/>
              <a:gd name="T63" fmla="*/ 2147483647 h 197"/>
              <a:gd name="T64" fmla="*/ 2147483647 w 206"/>
              <a:gd name="T65" fmla="*/ 2147483647 h 197"/>
              <a:gd name="T66" fmla="*/ 2147483647 w 206"/>
              <a:gd name="T67" fmla="*/ 2147483647 h 197"/>
              <a:gd name="T68" fmla="*/ 2147483647 w 206"/>
              <a:gd name="T69" fmla="*/ 2147483647 h 197"/>
              <a:gd name="T70" fmla="*/ 2147483647 w 206"/>
              <a:gd name="T71" fmla="*/ 2147483647 h 197"/>
              <a:gd name="T72" fmla="*/ 2147483647 w 206"/>
              <a:gd name="T73" fmla="*/ 2147483647 h 197"/>
              <a:gd name="T74" fmla="*/ 2147483647 w 206"/>
              <a:gd name="T75" fmla="*/ 2147483647 h 197"/>
              <a:gd name="T76" fmla="*/ 2147483647 w 206"/>
              <a:gd name="T77" fmla="*/ 2147483647 h 197"/>
              <a:gd name="T78" fmla="*/ 2147483647 w 206"/>
              <a:gd name="T79" fmla="*/ 2147483647 h 197"/>
              <a:gd name="T80" fmla="*/ 2147483647 w 206"/>
              <a:gd name="T81" fmla="*/ 2147483647 h 197"/>
              <a:gd name="T82" fmla="*/ 2147483647 w 206"/>
              <a:gd name="T83" fmla="*/ 2147483647 h 197"/>
              <a:gd name="T84" fmla="*/ 2147483647 w 206"/>
              <a:gd name="T85" fmla="*/ 2147483647 h 197"/>
              <a:gd name="T86" fmla="*/ 2147483647 w 206"/>
              <a:gd name="T87" fmla="*/ 2147483647 h 197"/>
              <a:gd name="T88" fmla="*/ 2147483647 w 206"/>
              <a:gd name="T89" fmla="*/ 2147483647 h 197"/>
              <a:gd name="T90" fmla="*/ 2147483647 w 206"/>
              <a:gd name="T91" fmla="*/ 2147483647 h 197"/>
              <a:gd name="T92" fmla="*/ 2147483647 w 206"/>
              <a:gd name="T93" fmla="*/ 2147483647 h 197"/>
              <a:gd name="T94" fmla="*/ 2147483647 w 206"/>
              <a:gd name="T95" fmla="*/ 2147483647 h 197"/>
              <a:gd name="T96" fmla="*/ 2147483647 w 206"/>
              <a:gd name="T97" fmla="*/ 2147483647 h 1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6"/>
              <a:gd name="T148" fmla="*/ 0 h 197"/>
              <a:gd name="T149" fmla="*/ 206 w 206"/>
              <a:gd name="T150" fmla="*/ 197 h 1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6" h="197">
                <a:moveTo>
                  <a:pt x="206" y="72"/>
                </a:moveTo>
                <a:lnTo>
                  <a:pt x="196" y="71"/>
                </a:lnTo>
                <a:cubicBezTo>
                  <a:pt x="196" y="74"/>
                  <a:pt x="195" y="76"/>
                  <a:pt x="194" y="77"/>
                </a:cubicBezTo>
                <a:cubicBezTo>
                  <a:pt x="193" y="78"/>
                  <a:pt x="192" y="79"/>
                  <a:pt x="191" y="79"/>
                </a:cubicBezTo>
                <a:cubicBezTo>
                  <a:pt x="189" y="79"/>
                  <a:pt x="186" y="78"/>
                  <a:pt x="185" y="77"/>
                </a:cubicBezTo>
                <a:cubicBezTo>
                  <a:pt x="182" y="76"/>
                  <a:pt x="180" y="74"/>
                  <a:pt x="179" y="72"/>
                </a:cubicBezTo>
                <a:cubicBezTo>
                  <a:pt x="178" y="70"/>
                  <a:pt x="178" y="67"/>
                  <a:pt x="179" y="65"/>
                </a:cubicBezTo>
                <a:cubicBezTo>
                  <a:pt x="179" y="63"/>
                  <a:pt x="181" y="61"/>
                  <a:pt x="182" y="59"/>
                </a:cubicBezTo>
                <a:cubicBezTo>
                  <a:pt x="184" y="57"/>
                  <a:pt x="185" y="55"/>
                  <a:pt x="187" y="55"/>
                </a:cubicBezTo>
                <a:cubicBezTo>
                  <a:pt x="190" y="55"/>
                  <a:pt x="193" y="58"/>
                  <a:pt x="196" y="60"/>
                </a:cubicBezTo>
                <a:cubicBezTo>
                  <a:pt x="195" y="58"/>
                  <a:pt x="194" y="57"/>
                  <a:pt x="194" y="56"/>
                </a:cubicBezTo>
                <a:cubicBezTo>
                  <a:pt x="194" y="55"/>
                  <a:pt x="194" y="54"/>
                  <a:pt x="194" y="52"/>
                </a:cubicBezTo>
                <a:cubicBezTo>
                  <a:pt x="195" y="47"/>
                  <a:pt x="195" y="42"/>
                  <a:pt x="195" y="37"/>
                </a:cubicBezTo>
                <a:cubicBezTo>
                  <a:pt x="195" y="35"/>
                  <a:pt x="194" y="32"/>
                  <a:pt x="193" y="30"/>
                </a:cubicBezTo>
                <a:cubicBezTo>
                  <a:pt x="192" y="27"/>
                  <a:pt x="191" y="25"/>
                  <a:pt x="191" y="22"/>
                </a:cubicBezTo>
                <a:cubicBezTo>
                  <a:pt x="190" y="20"/>
                  <a:pt x="191" y="18"/>
                  <a:pt x="191" y="16"/>
                </a:cubicBezTo>
                <a:cubicBezTo>
                  <a:pt x="191" y="15"/>
                  <a:pt x="189" y="13"/>
                  <a:pt x="189" y="12"/>
                </a:cubicBezTo>
                <a:cubicBezTo>
                  <a:pt x="188" y="9"/>
                  <a:pt x="188" y="7"/>
                  <a:pt x="188" y="4"/>
                </a:cubicBezTo>
                <a:cubicBezTo>
                  <a:pt x="187" y="4"/>
                  <a:pt x="187" y="5"/>
                  <a:pt x="186" y="4"/>
                </a:cubicBezTo>
                <a:cubicBezTo>
                  <a:pt x="185" y="4"/>
                  <a:pt x="184" y="2"/>
                  <a:pt x="182" y="2"/>
                </a:cubicBezTo>
                <a:cubicBezTo>
                  <a:pt x="180" y="2"/>
                  <a:pt x="178" y="2"/>
                  <a:pt x="177" y="2"/>
                </a:cubicBezTo>
                <a:cubicBezTo>
                  <a:pt x="174" y="2"/>
                  <a:pt x="171" y="1"/>
                  <a:pt x="168" y="1"/>
                </a:cubicBezTo>
                <a:cubicBezTo>
                  <a:pt x="166" y="0"/>
                  <a:pt x="164" y="0"/>
                  <a:pt x="161" y="0"/>
                </a:cubicBezTo>
                <a:cubicBezTo>
                  <a:pt x="160" y="1"/>
                  <a:pt x="158" y="2"/>
                  <a:pt x="157" y="3"/>
                </a:cubicBezTo>
                <a:cubicBezTo>
                  <a:pt x="156" y="4"/>
                  <a:pt x="154" y="5"/>
                  <a:pt x="153" y="5"/>
                </a:cubicBezTo>
                <a:cubicBezTo>
                  <a:pt x="150" y="7"/>
                  <a:pt x="148" y="9"/>
                  <a:pt x="146" y="10"/>
                </a:cubicBezTo>
                <a:cubicBezTo>
                  <a:pt x="142" y="14"/>
                  <a:pt x="137" y="17"/>
                  <a:pt x="134" y="21"/>
                </a:cubicBezTo>
                <a:cubicBezTo>
                  <a:pt x="133" y="23"/>
                  <a:pt x="134" y="27"/>
                  <a:pt x="132" y="30"/>
                </a:cubicBezTo>
                <a:cubicBezTo>
                  <a:pt x="131" y="32"/>
                  <a:pt x="129" y="34"/>
                  <a:pt x="126" y="36"/>
                </a:cubicBezTo>
                <a:cubicBezTo>
                  <a:pt x="124" y="37"/>
                  <a:pt x="121" y="37"/>
                  <a:pt x="119" y="38"/>
                </a:cubicBezTo>
                <a:cubicBezTo>
                  <a:pt x="117" y="41"/>
                  <a:pt x="118" y="44"/>
                  <a:pt x="117" y="47"/>
                </a:cubicBezTo>
                <a:cubicBezTo>
                  <a:pt x="116" y="49"/>
                  <a:pt x="116" y="51"/>
                  <a:pt x="115" y="53"/>
                </a:cubicBezTo>
                <a:cubicBezTo>
                  <a:pt x="112" y="54"/>
                  <a:pt x="109" y="54"/>
                  <a:pt x="106" y="54"/>
                </a:cubicBezTo>
                <a:cubicBezTo>
                  <a:pt x="105" y="55"/>
                  <a:pt x="104" y="55"/>
                  <a:pt x="102" y="55"/>
                </a:cubicBezTo>
                <a:cubicBezTo>
                  <a:pt x="100" y="55"/>
                  <a:pt x="97" y="54"/>
                  <a:pt x="95" y="53"/>
                </a:cubicBezTo>
                <a:cubicBezTo>
                  <a:pt x="93" y="51"/>
                  <a:pt x="93" y="48"/>
                  <a:pt x="91" y="47"/>
                </a:cubicBezTo>
                <a:cubicBezTo>
                  <a:pt x="90" y="46"/>
                  <a:pt x="88" y="46"/>
                  <a:pt x="86" y="47"/>
                </a:cubicBezTo>
                <a:cubicBezTo>
                  <a:pt x="84" y="47"/>
                  <a:pt x="82" y="48"/>
                  <a:pt x="81" y="49"/>
                </a:cubicBezTo>
                <a:cubicBezTo>
                  <a:pt x="80" y="52"/>
                  <a:pt x="80" y="55"/>
                  <a:pt x="78" y="57"/>
                </a:cubicBezTo>
                <a:cubicBezTo>
                  <a:pt x="77" y="59"/>
                  <a:pt x="76" y="61"/>
                  <a:pt x="74" y="62"/>
                </a:cubicBezTo>
                <a:cubicBezTo>
                  <a:pt x="72" y="64"/>
                  <a:pt x="69" y="65"/>
                  <a:pt x="67" y="67"/>
                </a:cubicBezTo>
                <a:cubicBezTo>
                  <a:pt x="66" y="67"/>
                  <a:pt x="67" y="70"/>
                  <a:pt x="66" y="70"/>
                </a:cubicBezTo>
                <a:cubicBezTo>
                  <a:pt x="63" y="71"/>
                  <a:pt x="60" y="69"/>
                  <a:pt x="57" y="69"/>
                </a:cubicBezTo>
                <a:cubicBezTo>
                  <a:pt x="55" y="70"/>
                  <a:pt x="53" y="72"/>
                  <a:pt x="52" y="71"/>
                </a:cubicBezTo>
                <a:cubicBezTo>
                  <a:pt x="50" y="70"/>
                  <a:pt x="50" y="68"/>
                  <a:pt x="50" y="66"/>
                </a:cubicBezTo>
                <a:cubicBezTo>
                  <a:pt x="51" y="63"/>
                  <a:pt x="54" y="61"/>
                  <a:pt x="54" y="58"/>
                </a:cubicBezTo>
                <a:cubicBezTo>
                  <a:pt x="54" y="56"/>
                  <a:pt x="52" y="55"/>
                  <a:pt x="51" y="53"/>
                </a:cubicBezTo>
                <a:cubicBezTo>
                  <a:pt x="50" y="50"/>
                  <a:pt x="51" y="47"/>
                  <a:pt x="49" y="44"/>
                </a:cubicBezTo>
                <a:cubicBezTo>
                  <a:pt x="48" y="42"/>
                  <a:pt x="46" y="41"/>
                  <a:pt x="45" y="40"/>
                </a:cubicBezTo>
                <a:lnTo>
                  <a:pt x="44" y="96"/>
                </a:lnTo>
                <a:cubicBezTo>
                  <a:pt x="43" y="97"/>
                  <a:pt x="42" y="98"/>
                  <a:pt x="41" y="99"/>
                </a:cubicBezTo>
                <a:cubicBezTo>
                  <a:pt x="39" y="100"/>
                  <a:pt x="38" y="100"/>
                  <a:pt x="37" y="101"/>
                </a:cubicBezTo>
                <a:cubicBezTo>
                  <a:pt x="36" y="102"/>
                  <a:pt x="35" y="104"/>
                  <a:pt x="34" y="104"/>
                </a:cubicBezTo>
                <a:cubicBezTo>
                  <a:pt x="32" y="105"/>
                  <a:pt x="30" y="102"/>
                  <a:pt x="28" y="102"/>
                </a:cubicBezTo>
                <a:cubicBezTo>
                  <a:pt x="25" y="102"/>
                  <a:pt x="23" y="104"/>
                  <a:pt x="20" y="104"/>
                </a:cubicBezTo>
                <a:cubicBezTo>
                  <a:pt x="18" y="103"/>
                  <a:pt x="15" y="103"/>
                  <a:pt x="13" y="101"/>
                </a:cubicBezTo>
                <a:cubicBezTo>
                  <a:pt x="11" y="100"/>
                  <a:pt x="12" y="97"/>
                  <a:pt x="11" y="95"/>
                </a:cubicBezTo>
                <a:cubicBezTo>
                  <a:pt x="10" y="93"/>
                  <a:pt x="9" y="90"/>
                  <a:pt x="7" y="90"/>
                </a:cubicBezTo>
                <a:cubicBezTo>
                  <a:pt x="6" y="89"/>
                  <a:pt x="4" y="91"/>
                  <a:pt x="4" y="92"/>
                </a:cubicBezTo>
                <a:cubicBezTo>
                  <a:pt x="3" y="94"/>
                  <a:pt x="4" y="96"/>
                  <a:pt x="4" y="98"/>
                </a:cubicBezTo>
                <a:cubicBezTo>
                  <a:pt x="3" y="98"/>
                  <a:pt x="1" y="98"/>
                  <a:pt x="0" y="98"/>
                </a:cubicBezTo>
                <a:cubicBezTo>
                  <a:pt x="1" y="102"/>
                  <a:pt x="2" y="104"/>
                  <a:pt x="3" y="108"/>
                </a:cubicBezTo>
                <a:cubicBezTo>
                  <a:pt x="5" y="112"/>
                  <a:pt x="6" y="116"/>
                  <a:pt x="8" y="120"/>
                </a:cubicBezTo>
                <a:cubicBezTo>
                  <a:pt x="11" y="127"/>
                  <a:pt x="14" y="133"/>
                  <a:pt x="16" y="140"/>
                </a:cubicBezTo>
                <a:cubicBezTo>
                  <a:pt x="18" y="144"/>
                  <a:pt x="21" y="148"/>
                  <a:pt x="22" y="153"/>
                </a:cubicBezTo>
                <a:cubicBezTo>
                  <a:pt x="22" y="156"/>
                  <a:pt x="23" y="160"/>
                  <a:pt x="21" y="163"/>
                </a:cubicBezTo>
                <a:cubicBezTo>
                  <a:pt x="20" y="164"/>
                  <a:pt x="18" y="159"/>
                  <a:pt x="17" y="160"/>
                </a:cubicBezTo>
                <a:cubicBezTo>
                  <a:pt x="15" y="161"/>
                  <a:pt x="16" y="164"/>
                  <a:pt x="17" y="166"/>
                </a:cubicBezTo>
                <a:cubicBezTo>
                  <a:pt x="18" y="170"/>
                  <a:pt x="21" y="173"/>
                  <a:pt x="22" y="177"/>
                </a:cubicBezTo>
                <a:cubicBezTo>
                  <a:pt x="23" y="178"/>
                  <a:pt x="22" y="180"/>
                  <a:pt x="22" y="181"/>
                </a:cubicBezTo>
                <a:cubicBezTo>
                  <a:pt x="23" y="182"/>
                  <a:pt x="24" y="182"/>
                  <a:pt x="25" y="183"/>
                </a:cubicBezTo>
                <a:cubicBezTo>
                  <a:pt x="26" y="184"/>
                  <a:pt x="27" y="186"/>
                  <a:pt x="28" y="187"/>
                </a:cubicBezTo>
                <a:cubicBezTo>
                  <a:pt x="31" y="189"/>
                  <a:pt x="33" y="190"/>
                  <a:pt x="36" y="192"/>
                </a:cubicBezTo>
                <a:cubicBezTo>
                  <a:pt x="38" y="193"/>
                  <a:pt x="39" y="196"/>
                  <a:pt x="41" y="196"/>
                </a:cubicBezTo>
                <a:cubicBezTo>
                  <a:pt x="43" y="197"/>
                  <a:pt x="44" y="194"/>
                  <a:pt x="45" y="193"/>
                </a:cubicBezTo>
                <a:cubicBezTo>
                  <a:pt x="48" y="191"/>
                  <a:pt x="51" y="189"/>
                  <a:pt x="54" y="188"/>
                </a:cubicBezTo>
                <a:cubicBezTo>
                  <a:pt x="57" y="188"/>
                  <a:pt x="60" y="189"/>
                  <a:pt x="62" y="188"/>
                </a:cubicBezTo>
                <a:cubicBezTo>
                  <a:pt x="64" y="188"/>
                  <a:pt x="65" y="186"/>
                  <a:pt x="67" y="185"/>
                </a:cubicBezTo>
                <a:cubicBezTo>
                  <a:pt x="69" y="184"/>
                  <a:pt x="70" y="182"/>
                  <a:pt x="72" y="182"/>
                </a:cubicBezTo>
                <a:cubicBezTo>
                  <a:pt x="75" y="182"/>
                  <a:pt x="79" y="185"/>
                  <a:pt x="83" y="185"/>
                </a:cubicBezTo>
                <a:cubicBezTo>
                  <a:pt x="85" y="185"/>
                  <a:pt x="86" y="181"/>
                  <a:pt x="87" y="181"/>
                </a:cubicBezTo>
                <a:cubicBezTo>
                  <a:pt x="92" y="181"/>
                  <a:pt x="96" y="185"/>
                  <a:pt x="101" y="185"/>
                </a:cubicBezTo>
                <a:cubicBezTo>
                  <a:pt x="103" y="185"/>
                  <a:pt x="102" y="182"/>
                  <a:pt x="104" y="182"/>
                </a:cubicBezTo>
                <a:cubicBezTo>
                  <a:pt x="106" y="181"/>
                  <a:pt x="109" y="183"/>
                  <a:pt x="112" y="182"/>
                </a:cubicBezTo>
                <a:cubicBezTo>
                  <a:pt x="113" y="182"/>
                  <a:pt x="113" y="179"/>
                  <a:pt x="114" y="178"/>
                </a:cubicBezTo>
                <a:cubicBezTo>
                  <a:pt x="117" y="177"/>
                  <a:pt x="120" y="179"/>
                  <a:pt x="123" y="178"/>
                </a:cubicBezTo>
                <a:cubicBezTo>
                  <a:pt x="126" y="177"/>
                  <a:pt x="128" y="176"/>
                  <a:pt x="131" y="174"/>
                </a:cubicBezTo>
                <a:cubicBezTo>
                  <a:pt x="135" y="172"/>
                  <a:pt x="138" y="169"/>
                  <a:pt x="141" y="167"/>
                </a:cubicBezTo>
                <a:cubicBezTo>
                  <a:pt x="144" y="164"/>
                  <a:pt x="146" y="161"/>
                  <a:pt x="149" y="158"/>
                </a:cubicBezTo>
                <a:cubicBezTo>
                  <a:pt x="153" y="154"/>
                  <a:pt x="156" y="151"/>
                  <a:pt x="159" y="148"/>
                </a:cubicBezTo>
                <a:cubicBezTo>
                  <a:pt x="160" y="146"/>
                  <a:pt x="162" y="144"/>
                  <a:pt x="164" y="143"/>
                </a:cubicBezTo>
                <a:cubicBezTo>
                  <a:pt x="167" y="140"/>
                  <a:pt x="170" y="137"/>
                  <a:pt x="172" y="134"/>
                </a:cubicBezTo>
                <a:cubicBezTo>
                  <a:pt x="175" y="131"/>
                  <a:pt x="177" y="126"/>
                  <a:pt x="178" y="122"/>
                </a:cubicBezTo>
                <a:cubicBezTo>
                  <a:pt x="180" y="118"/>
                  <a:pt x="181" y="114"/>
                  <a:pt x="183" y="111"/>
                </a:cubicBezTo>
                <a:cubicBezTo>
                  <a:pt x="184" y="109"/>
                  <a:pt x="186" y="107"/>
                  <a:pt x="188" y="106"/>
                </a:cubicBezTo>
                <a:cubicBezTo>
                  <a:pt x="190" y="104"/>
                  <a:pt x="194" y="103"/>
                  <a:pt x="196" y="101"/>
                </a:cubicBezTo>
                <a:cubicBezTo>
                  <a:pt x="198" y="98"/>
                  <a:pt x="199" y="96"/>
                  <a:pt x="200" y="93"/>
                </a:cubicBezTo>
                <a:cubicBezTo>
                  <a:pt x="201" y="89"/>
                  <a:pt x="202" y="85"/>
                  <a:pt x="203" y="81"/>
                </a:cubicBezTo>
                <a:cubicBezTo>
                  <a:pt x="204" y="78"/>
                  <a:pt x="205" y="75"/>
                  <a:pt x="206" y="72"/>
                </a:cubicBezTo>
                <a:close/>
              </a:path>
            </a:pathLst>
          </a:custGeom>
          <a:solidFill>
            <a:srgbClr val="962067"/>
          </a:solidFill>
          <a:ln w="3175" cap="rnd">
            <a:solidFill>
              <a:sysClr val="window" lastClr="FFFFFF"/>
            </a:solidFill>
            <a:round/>
            <a:headEnd/>
            <a:tailEnd/>
          </a:ln>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492" name="Rectangle 1193"/>
          <p:cNvSpPr>
            <a:spLocks noChangeArrowheads="1"/>
          </p:cNvSpPr>
          <p:nvPr/>
        </p:nvSpPr>
        <p:spPr bwMode="auto">
          <a:xfrm>
            <a:off x="4751388" y="5167313"/>
            <a:ext cx="179387" cy="311150"/>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94" name="Rectangle 1193"/>
          <p:cNvSpPr>
            <a:spLocks noChangeArrowheads="1"/>
          </p:cNvSpPr>
          <p:nvPr/>
        </p:nvSpPr>
        <p:spPr bwMode="auto">
          <a:xfrm>
            <a:off x="7191375" y="4824413"/>
            <a:ext cx="179388" cy="757237"/>
          </a:xfrm>
          <a:prstGeom prst="rect">
            <a:avLst/>
          </a:prstGeom>
          <a:solidFill>
            <a:srgbClr val="FF6600"/>
          </a:solidFill>
          <a:ln w="3175">
            <a:no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95" name="Freeform 619"/>
          <p:cNvSpPr>
            <a:spLocks noChangeAspect="1"/>
          </p:cNvSpPr>
          <p:nvPr/>
        </p:nvSpPr>
        <p:spPr bwMode="auto">
          <a:xfrm>
            <a:off x="7999413" y="5702300"/>
            <a:ext cx="120650" cy="155575"/>
          </a:xfrm>
          <a:custGeom>
            <a:avLst/>
            <a:gdLst>
              <a:gd name="T0" fmla="*/ 2147483647 w 69"/>
              <a:gd name="T1" fmla="*/ 2147483647 h 81"/>
              <a:gd name="T2" fmla="*/ 2147483647 w 69"/>
              <a:gd name="T3" fmla="*/ 2147483647 h 81"/>
              <a:gd name="T4" fmla="*/ 2147483647 w 69"/>
              <a:gd name="T5" fmla="*/ 2147483647 h 81"/>
              <a:gd name="T6" fmla="*/ 2147483647 w 69"/>
              <a:gd name="T7" fmla="*/ 2147483647 h 81"/>
              <a:gd name="T8" fmla="*/ 2147483647 w 69"/>
              <a:gd name="T9" fmla="*/ 2147483647 h 81"/>
              <a:gd name="T10" fmla="*/ 2147483647 w 69"/>
              <a:gd name="T11" fmla="*/ 2147483647 h 81"/>
              <a:gd name="T12" fmla="*/ 2147483647 w 69"/>
              <a:gd name="T13" fmla="*/ 2147483647 h 81"/>
              <a:gd name="T14" fmla="*/ 2147483647 w 69"/>
              <a:gd name="T15" fmla="*/ 2147483647 h 81"/>
              <a:gd name="T16" fmla="*/ 2147483647 w 69"/>
              <a:gd name="T17" fmla="*/ 2147483647 h 81"/>
              <a:gd name="T18" fmla="*/ 2147483647 w 69"/>
              <a:gd name="T19" fmla="*/ 2147483647 h 81"/>
              <a:gd name="T20" fmla="*/ 2147483647 w 69"/>
              <a:gd name="T21" fmla="*/ 2147483647 h 81"/>
              <a:gd name="T22" fmla="*/ 2147483647 w 69"/>
              <a:gd name="T23" fmla="*/ 2147483647 h 81"/>
              <a:gd name="T24" fmla="*/ 2147483647 w 69"/>
              <a:gd name="T25" fmla="*/ 2147483647 h 81"/>
              <a:gd name="T26" fmla="*/ 2147483647 w 69"/>
              <a:gd name="T27" fmla="*/ 2147483647 h 81"/>
              <a:gd name="T28" fmla="*/ 2147483647 w 69"/>
              <a:gd name="T29" fmla="*/ 2147483647 h 81"/>
              <a:gd name="T30" fmla="*/ 2147483647 w 69"/>
              <a:gd name="T31" fmla="*/ 2147483647 h 81"/>
              <a:gd name="T32" fmla="*/ 2147483647 w 69"/>
              <a:gd name="T33" fmla="*/ 2147483647 h 81"/>
              <a:gd name="T34" fmla="*/ 2147483647 w 69"/>
              <a:gd name="T35" fmla="*/ 2147483647 h 81"/>
              <a:gd name="T36" fmla="*/ 2147483647 w 69"/>
              <a:gd name="T37" fmla="*/ 2147483647 h 81"/>
              <a:gd name="T38" fmla="*/ 2147483647 w 69"/>
              <a:gd name="T39" fmla="*/ 2147483647 h 81"/>
              <a:gd name="T40" fmla="*/ 2147483647 w 69"/>
              <a:gd name="T41" fmla="*/ 2147483647 h 81"/>
              <a:gd name="T42" fmla="*/ 2147483647 w 69"/>
              <a:gd name="T43" fmla="*/ 2147483647 h 81"/>
              <a:gd name="T44" fmla="*/ 2147483647 w 69"/>
              <a:gd name="T45" fmla="*/ 2147483647 h 81"/>
              <a:gd name="T46" fmla="*/ 2147483647 w 69"/>
              <a:gd name="T47" fmla="*/ 2147483647 h 81"/>
              <a:gd name="T48" fmla="*/ 2147483647 w 69"/>
              <a:gd name="T49" fmla="*/ 2147483647 h 81"/>
              <a:gd name="T50" fmla="*/ 2147483647 w 69"/>
              <a:gd name="T51" fmla="*/ 2147483647 h 81"/>
              <a:gd name="T52" fmla="*/ 2147483647 w 69"/>
              <a:gd name="T53" fmla="*/ 2147483647 h 81"/>
              <a:gd name="T54" fmla="*/ 2147483647 w 69"/>
              <a:gd name="T55" fmla="*/ 2147483647 h 81"/>
              <a:gd name="T56" fmla="*/ 2147483647 w 69"/>
              <a:gd name="T57" fmla="*/ 2147483647 h 81"/>
              <a:gd name="T58" fmla="*/ 2147483647 w 69"/>
              <a:gd name="T59" fmla="*/ 2147483647 h 81"/>
              <a:gd name="T60" fmla="*/ 2147483647 w 69"/>
              <a:gd name="T61" fmla="*/ 2147483647 h 81"/>
              <a:gd name="T62" fmla="*/ 2147483647 w 69"/>
              <a:gd name="T63" fmla="*/ 2147483647 h 81"/>
              <a:gd name="T64" fmla="*/ 2147483647 w 69"/>
              <a:gd name="T65" fmla="*/ 2147483647 h 81"/>
              <a:gd name="T66" fmla="*/ 2147483647 w 69"/>
              <a:gd name="T67" fmla="*/ 2147483647 h 81"/>
              <a:gd name="T68" fmla="*/ 2147483647 w 69"/>
              <a:gd name="T69" fmla="*/ 2147483647 h 81"/>
              <a:gd name="T70" fmla="*/ 2147483647 w 69"/>
              <a:gd name="T71" fmla="*/ 2147483647 h 81"/>
              <a:gd name="T72" fmla="*/ 2147483647 w 69"/>
              <a:gd name="T73" fmla="*/ 2147483647 h 81"/>
              <a:gd name="T74" fmla="*/ 2147483647 w 69"/>
              <a:gd name="T75" fmla="*/ 2147483647 h 81"/>
              <a:gd name="T76" fmla="*/ 2147483647 w 69"/>
              <a:gd name="T77" fmla="*/ 2147483647 h 81"/>
              <a:gd name="T78" fmla="*/ 2147483647 w 69"/>
              <a:gd name="T79" fmla="*/ 2147483647 h 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81"/>
              <a:gd name="T122" fmla="*/ 69 w 69"/>
              <a:gd name="T123" fmla="*/ 81 h 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81">
                <a:moveTo>
                  <a:pt x="44" y="19"/>
                </a:moveTo>
                <a:cubicBezTo>
                  <a:pt x="48" y="20"/>
                  <a:pt x="52" y="20"/>
                  <a:pt x="55" y="18"/>
                </a:cubicBezTo>
                <a:cubicBezTo>
                  <a:pt x="58" y="17"/>
                  <a:pt x="59" y="13"/>
                  <a:pt x="62" y="12"/>
                </a:cubicBezTo>
                <a:cubicBezTo>
                  <a:pt x="64" y="12"/>
                  <a:pt x="68" y="13"/>
                  <a:pt x="69" y="16"/>
                </a:cubicBezTo>
                <a:cubicBezTo>
                  <a:pt x="69" y="17"/>
                  <a:pt x="65" y="18"/>
                  <a:pt x="64" y="20"/>
                </a:cubicBezTo>
                <a:cubicBezTo>
                  <a:pt x="63" y="23"/>
                  <a:pt x="64" y="27"/>
                  <a:pt x="61" y="29"/>
                </a:cubicBezTo>
                <a:cubicBezTo>
                  <a:pt x="60" y="31"/>
                  <a:pt x="56" y="29"/>
                  <a:pt x="54" y="30"/>
                </a:cubicBezTo>
                <a:cubicBezTo>
                  <a:pt x="52" y="32"/>
                  <a:pt x="53" y="35"/>
                  <a:pt x="53" y="37"/>
                </a:cubicBezTo>
                <a:cubicBezTo>
                  <a:pt x="53" y="38"/>
                  <a:pt x="53" y="39"/>
                  <a:pt x="53" y="39"/>
                </a:cubicBezTo>
                <a:cubicBezTo>
                  <a:pt x="53" y="40"/>
                  <a:pt x="52" y="42"/>
                  <a:pt x="51" y="41"/>
                </a:cubicBezTo>
                <a:cubicBezTo>
                  <a:pt x="50" y="41"/>
                  <a:pt x="51" y="39"/>
                  <a:pt x="50" y="38"/>
                </a:cubicBezTo>
                <a:cubicBezTo>
                  <a:pt x="48" y="38"/>
                  <a:pt x="45" y="37"/>
                  <a:pt x="44" y="38"/>
                </a:cubicBezTo>
                <a:cubicBezTo>
                  <a:pt x="41" y="40"/>
                  <a:pt x="38" y="42"/>
                  <a:pt x="38" y="44"/>
                </a:cubicBezTo>
                <a:cubicBezTo>
                  <a:pt x="37" y="46"/>
                  <a:pt x="42" y="47"/>
                  <a:pt x="41" y="48"/>
                </a:cubicBezTo>
                <a:cubicBezTo>
                  <a:pt x="39" y="52"/>
                  <a:pt x="35" y="54"/>
                  <a:pt x="32" y="58"/>
                </a:cubicBezTo>
                <a:cubicBezTo>
                  <a:pt x="29" y="61"/>
                  <a:pt x="28" y="66"/>
                  <a:pt x="25" y="69"/>
                </a:cubicBezTo>
                <a:cubicBezTo>
                  <a:pt x="21" y="73"/>
                  <a:pt x="17" y="77"/>
                  <a:pt x="13" y="80"/>
                </a:cubicBezTo>
                <a:cubicBezTo>
                  <a:pt x="11" y="81"/>
                  <a:pt x="9" y="79"/>
                  <a:pt x="7" y="78"/>
                </a:cubicBezTo>
                <a:cubicBezTo>
                  <a:pt x="6" y="77"/>
                  <a:pt x="3" y="76"/>
                  <a:pt x="4" y="74"/>
                </a:cubicBezTo>
                <a:cubicBezTo>
                  <a:pt x="5" y="71"/>
                  <a:pt x="9" y="68"/>
                  <a:pt x="11" y="65"/>
                </a:cubicBezTo>
                <a:cubicBezTo>
                  <a:pt x="13" y="63"/>
                  <a:pt x="15" y="61"/>
                  <a:pt x="15" y="59"/>
                </a:cubicBezTo>
                <a:cubicBezTo>
                  <a:pt x="15" y="56"/>
                  <a:pt x="15" y="53"/>
                  <a:pt x="13" y="51"/>
                </a:cubicBezTo>
                <a:cubicBezTo>
                  <a:pt x="12" y="49"/>
                  <a:pt x="10" y="50"/>
                  <a:pt x="8" y="49"/>
                </a:cubicBezTo>
                <a:cubicBezTo>
                  <a:pt x="7" y="48"/>
                  <a:pt x="5" y="47"/>
                  <a:pt x="4" y="46"/>
                </a:cubicBezTo>
                <a:cubicBezTo>
                  <a:pt x="2" y="45"/>
                  <a:pt x="0" y="44"/>
                  <a:pt x="1" y="43"/>
                </a:cubicBezTo>
                <a:cubicBezTo>
                  <a:pt x="1" y="41"/>
                  <a:pt x="4" y="39"/>
                  <a:pt x="6" y="38"/>
                </a:cubicBezTo>
                <a:cubicBezTo>
                  <a:pt x="8" y="37"/>
                  <a:pt x="11" y="37"/>
                  <a:pt x="13" y="35"/>
                </a:cubicBezTo>
                <a:cubicBezTo>
                  <a:pt x="16" y="32"/>
                  <a:pt x="16" y="28"/>
                  <a:pt x="18" y="24"/>
                </a:cubicBezTo>
                <a:cubicBezTo>
                  <a:pt x="18" y="23"/>
                  <a:pt x="21" y="22"/>
                  <a:pt x="21" y="20"/>
                </a:cubicBezTo>
                <a:cubicBezTo>
                  <a:pt x="22" y="17"/>
                  <a:pt x="20" y="14"/>
                  <a:pt x="20" y="11"/>
                </a:cubicBezTo>
                <a:cubicBezTo>
                  <a:pt x="20" y="9"/>
                  <a:pt x="20" y="7"/>
                  <a:pt x="22" y="5"/>
                </a:cubicBezTo>
                <a:cubicBezTo>
                  <a:pt x="22" y="5"/>
                  <a:pt x="24" y="7"/>
                  <a:pt x="25" y="6"/>
                </a:cubicBezTo>
                <a:cubicBezTo>
                  <a:pt x="26" y="5"/>
                  <a:pt x="25" y="3"/>
                  <a:pt x="26" y="3"/>
                </a:cubicBezTo>
                <a:cubicBezTo>
                  <a:pt x="27" y="2"/>
                  <a:pt x="29" y="3"/>
                  <a:pt x="29" y="4"/>
                </a:cubicBezTo>
                <a:cubicBezTo>
                  <a:pt x="30" y="5"/>
                  <a:pt x="28" y="7"/>
                  <a:pt x="29" y="8"/>
                </a:cubicBezTo>
                <a:cubicBezTo>
                  <a:pt x="30" y="8"/>
                  <a:pt x="32" y="9"/>
                  <a:pt x="33" y="8"/>
                </a:cubicBezTo>
                <a:cubicBezTo>
                  <a:pt x="34" y="6"/>
                  <a:pt x="32" y="4"/>
                  <a:pt x="33" y="2"/>
                </a:cubicBezTo>
                <a:cubicBezTo>
                  <a:pt x="33" y="1"/>
                  <a:pt x="36" y="0"/>
                  <a:pt x="36" y="2"/>
                </a:cubicBezTo>
                <a:cubicBezTo>
                  <a:pt x="37" y="6"/>
                  <a:pt x="34" y="11"/>
                  <a:pt x="36" y="15"/>
                </a:cubicBezTo>
                <a:cubicBezTo>
                  <a:pt x="37" y="18"/>
                  <a:pt x="41" y="19"/>
                  <a:pt x="44" y="19"/>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496" name="Freeform 621"/>
          <p:cNvSpPr>
            <a:spLocks noChangeAspect="1"/>
          </p:cNvSpPr>
          <p:nvPr/>
        </p:nvSpPr>
        <p:spPr bwMode="auto">
          <a:xfrm>
            <a:off x="7778750" y="5848350"/>
            <a:ext cx="214313" cy="201613"/>
          </a:xfrm>
          <a:custGeom>
            <a:avLst/>
            <a:gdLst>
              <a:gd name="T0" fmla="*/ 2147483647 w 121"/>
              <a:gd name="T1" fmla="*/ 2147483647 h 105"/>
              <a:gd name="T2" fmla="*/ 2147483647 w 121"/>
              <a:gd name="T3" fmla="*/ 2147483647 h 105"/>
              <a:gd name="T4" fmla="*/ 2147483647 w 121"/>
              <a:gd name="T5" fmla="*/ 2147483647 h 105"/>
              <a:gd name="T6" fmla="*/ 2147483647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2147483647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2147483647 w 121"/>
              <a:gd name="T55" fmla="*/ 0 h 105"/>
              <a:gd name="T56" fmla="*/ 2147483647 w 121"/>
              <a:gd name="T57" fmla="*/ 0 h 105"/>
              <a:gd name="T58" fmla="*/ 2147483647 w 121"/>
              <a:gd name="T59" fmla="*/ 2147483647 h 105"/>
              <a:gd name="T60" fmla="*/ 2147483647 w 121"/>
              <a:gd name="T61" fmla="*/ 2147483647 h 105"/>
              <a:gd name="T62" fmla="*/ 2147483647 w 121"/>
              <a:gd name="T63" fmla="*/ 2147483647 h 105"/>
              <a:gd name="T64" fmla="*/ 2147483647 w 121"/>
              <a:gd name="T65" fmla="*/ 2147483647 h 105"/>
              <a:gd name="T66" fmla="*/ 2147483647 w 121"/>
              <a:gd name="T67" fmla="*/ 2147483647 h 105"/>
              <a:gd name="T68" fmla="*/ 2147483647 w 121"/>
              <a:gd name="T69" fmla="*/ 2147483647 h 105"/>
              <a:gd name="T70" fmla="*/ 2147483647 w 121"/>
              <a:gd name="T71" fmla="*/ 2147483647 h 105"/>
              <a:gd name="T72" fmla="*/ 2147483647 w 121"/>
              <a:gd name="T73" fmla="*/ 2147483647 h 105"/>
              <a:gd name="T74" fmla="*/ 2147483647 w 121"/>
              <a:gd name="T75" fmla="*/ 2147483647 h 105"/>
              <a:gd name="T76" fmla="*/ 2147483647 w 121"/>
              <a:gd name="T77" fmla="*/ 2147483647 h 10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105"/>
              <a:gd name="T119" fmla="*/ 121 w 121"/>
              <a:gd name="T120" fmla="*/ 105 h 10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105">
                <a:moveTo>
                  <a:pt x="116" y="23"/>
                </a:moveTo>
                <a:cubicBezTo>
                  <a:pt x="113" y="26"/>
                  <a:pt x="109" y="29"/>
                  <a:pt x="106" y="32"/>
                </a:cubicBezTo>
                <a:cubicBezTo>
                  <a:pt x="103" y="35"/>
                  <a:pt x="102" y="39"/>
                  <a:pt x="99" y="41"/>
                </a:cubicBezTo>
                <a:cubicBezTo>
                  <a:pt x="97" y="44"/>
                  <a:pt x="93" y="45"/>
                  <a:pt x="91" y="48"/>
                </a:cubicBezTo>
                <a:cubicBezTo>
                  <a:pt x="90" y="49"/>
                  <a:pt x="90" y="50"/>
                  <a:pt x="91" y="51"/>
                </a:cubicBezTo>
                <a:cubicBezTo>
                  <a:pt x="92" y="52"/>
                  <a:pt x="95" y="51"/>
                  <a:pt x="96" y="53"/>
                </a:cubicBezTo>
                <a:cubicBezTo>
                  <a:pt x="97" y="54"/>
                  <a:pt x="97" y="56"/>
                  <a:pt x="95" y="56"/>
                </a:cubicBezTo>
                <a:cubicBezTo>
                  <a:pt x="92" y="57"/>
                  <a:pt x="89" y="54"/>
                  <a:pt x="85" y="55"/>
                </a:cubicBezTo>
                <a:cubicBezTo>
                  <a:pt x="81" y="55"/>
                  <a:pt x="77" y="58"/>
                  <a:pt x="73" y="60"/>
                </a:cubicBezTo>
                <a:cubicBezTo>
                  <a:pt x="71" y="62"/>
                  <a:pt x="68" y="63"/>
                  <a:pt x="67" y="66"/>
                </a:cubicBezTo>
                <a:cubicBezTo>
                  <a:pt x="65" y="68"/>
                  <a:pt x="67" y="72"/>
                  <a:pt x="65" y="75"/>
                </a:cubicBezTo>
                <a:cubicBezTo>
                  <a:pt x="64" y="78"/>
                  <a:pt x="61" y="81"/>
                  <a:pt x="58" y="84"/>
                </a:cubicBezTo>
                <a:cubicBezTo>
                  <a:pt x="54" y="88"/>
                  <a:pt x="50" y="91"/>
                  <a:pt x="46" y="94"/>
                </a:cubicBezTo>
                <a:cubicBezTo>
                  <a:pt x="42" y="98"/>
                  <a:pt x="39" y="102"/>
                  <a:pt x="34" y="104"/>
                </a:cubicBezTo>
                <a:cubicBezTo>
                  <a:pt x="32" y="105"/>
                  <a:pt x="29" y="104"/>
                  <a:pt x="27" y="103"/>
                </a:cubicBezTo>
                <a:cubicBezTo>
                  <a:pt x="25" y="102"/>
                  <a:pt x="25" y="98"/>
                  <a:pt x="23" y="97"/>
                </a:cubicBezTo>
                <a:cubicBezTo>
                  <a:pt x="21" y="96"/>
                  <a:pt x="18" y="95"/>
                  <a:pt x="16" y="95"/>
                </a:cubicBezTo>
                <a:cubicBezTo>
                  <a:pt x="12" y="95"/>
                  <a:pt x="7" y="96"/>
                  <a:pt x="3" y="94"/>
                </a:cubicBezTo>
                <a:cubicBezTo>
                  <a:pt x="2" y="94"/>
                  <a:pt x="0" y="91"/>
                  <a:pt x="1" y="89"/>
                </a:cubicBezTo>
                <a:cubicBezTo>
                  <a:pt x="3" y="84"/>
                  <a:pt x="7" y="80"/>
                  <a:pt x="11" y="77"/>
                </a:cubicBezTo>
                <a:cubicBezTo>
                  <a:pt x="16" y="72"/>
                  <a:pt x="21" y="69"/>
                  <a:pt x="26" y="65"/>
                </a:cubicBezTo>
                <a:cubicBezTo>
                  <a:pt x="30" y="62"/>
                  <a:pt x="34" y="59"/>
                  <a:pt x="38" y="57"/>
                </a:cubicBezTo>
                <a:cubicBezTo>
                  <a:pt x="40" y="56"/>
                  <a:pt x="43" y="56"/>
                  <a:pt x="46" y="55"/>
                </a:cubicBezTo>
                <a:cubicBezTo>
                  <a:pt x="52" y="51"/>
                  <a:pt x="57" y="47"/>
                  <a:pt x="63" y="43"/>
                </a:cubicBezTo>
                <a:cubicBezTo>
                  <a:pt x="67" y="40"/>
                  <a:pt x="73" y="38"/>
                  <a:pt x="76" y="35"/>
                </a:cubicBezTo>
                <a:cubicBezTo>
                  <a:pt x="80" y="31"/>
                  <a:pt x="81" y="26"/>
                  <a:pt x="84" y="23"/>
                </a:cubicBezTo>
                <a:cubicBezTo>
                  <a:pt x="86" y="19"/>
                  <a:pt x="90" y="16"/>
                  <a:pt x="93" y="13"/>
                </a:cubicBezTo>
                <a:cubicBezTo>
                  <a:pt x="95" y="9"/>
                  <a:pt x="97" y="4"/>
                  <a:pt x="100" y="0"/>
                </a:cubicBezTo>
                <a:cubicBezTo>
                  <a:pt x="101" y="0"/>
                  <a:pt x="103" y="0"/>
                  <a:pt x="104" y="0"/>
                </a:cubicBezTo>
                <a:cubicBezTo>
                  <a:pt x="104" y="1"/>
                  <a:pt x="103" y="3"/>
                  <a:pt x="104" y="4"/>
                </a:cubicBezTo>
                <a:cubicBezTo>
                  <a:pt x="104" y="5"/>
                  <a:pt x="107" y="4"/>
                  <a:pt x="107" y="6"/>
                </a:cubicBezTo>
                <a:cubicBezTo>
                  <a:pt x="108" y="7"/>
                  <a:pt x="105" y="9"/>
                  <a:pt x="105" y="11"/>
                </a:cubicBezTo>
                <a:cubicBezTo>
                  <a:pt x="106" y="12"/>
                  <a:pt x="108" y="15"/>
                  <a:pt x="109" y="14"/>
                </a:cubicBezTo>
                <a:cubicBezTo>
                  <a:pt x="112" y="13"/>
                  <a:pt x="112" y="9"/>
                  <a:pt x="114" y="7"/>
                </a:cubicBezTo>
                <a:cubicBezTo>
                  <a:pt x="115" y="6"/>
                  <a:pt x="117" y="5"/>
                  <a:pt x="118" y="5"/>
                </a:cubicBezTo>
                <a:cubicBezTo>
                  <a:pt x="119" y="6"/>
                  <a:pt x="119" y="9"/>
                  <a:pt x="120" y="10"/>
                </a:cubicBezTo>
                <a:cubicBezTo>
                  <a:pt x="120" y="11"/>
                  <a:pt x="121" y="13"/>
                  <a:pt x="121" y="14"/>
                </a:cubicBezTo>
                <a:cubicBezTo>
                  <a:pt x="120" y="15"/>
                  <a:pt x="117" y="16"/>
                  <a:pt x="116" y="18"/>
                </a:cubicBezTo>
                <a:cubicBezTo>
                  <a:pt x="116" y="19"/>
                  <a:pt x="117" y="21"/>
                  <a:pt x="116" y="23"/>
                </a:cubicBezTo>
                <a:close/>
              </a:path>
            </a:pathLst>
          </a:custGeom>
          <a:solidFill>
            <a:srgbClr val="962067"/>
          </a:solidFill>
          <a:ln>
            <a:noFill/>
          </a:ln>
          <a:extLst>
            <a:ext uri="{91240B29-F687-4F45-9708-019B960494DF}">
              <a14:hiddenLine xmlns:a14="http://schemas.microsoft.com/office/drawing/2010/main" w="3175" cap="rnd">
                <a:solidFill>
                  <a:srgbClr val="000000"/>
                </a:solidFill>
                <a:round/>
                <a:headEnd/>
                <a:tailEnd/>
              </a14:hiddenLine>
            </a:ext>
          </a:extLst>
        </p:spPr>
        <p:txBody>
          <a:bodyPr/>
          <a:lstStyle/>
          <a:p>
            <a:pPr defTabSz="914400" eaLnBrk="1" fontAlgn="auto" hangingPunct="1">
              <a:spcBef>
                <a:spcPts val="0"/>
              </a:spcBef>
              <a:spcAft>
                <a:spcPts val="0"/>
              </a:spcAft>
              <a:defRPr/>
            </a:pPr>
            <a:endParaRPr lang="en-GB" kern="0">
              <a:solidFill>
                <a:prstClr val="black"/>
              </a:solidFill>
              <a:latin typeface="Arial"/>
            </a:endParaRPr>
          </a:p>
        </p:txBody>
      </p:sp>
      <p:sp>
        <p:nvSpPr>
          <p:cNvPr id="2498" name="Rectangle 1193"/>
          <p:cNvSpPr>
            <a:spLocks noChangeArrowheads="1"/>
          </p:cNvSpPr>
          <p:nvPr/>
        </p:nvSpPr>
        <p:spPr bwMode="auto">
          <a:xfrm>
            <a:off x="4568825" y="5130800"/>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499" name="Rectangle 1193"/>
          <p:cNvSpPr>
            <a:spLocks noChangeArrowheads="1"/>
          </p:cNvSpPr>
          <p:nvPr/>
        </p:nvSpPr>
        <p:spPr bwMode="auto">
          <a:xfrm>
            <a:off x="6843713" y="4773613"/>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
        <p:nvSpPr>
          <p:cNvPr id="2500" name="Rectangle 1193"/>
          <p:cNvSpPr>
            <a:spLocks noChangeArrowheads="1"/>
          </p:cNvSpPr>
          <p:nvPr/>
        </p:nvSpPr>
        <p:spPr bwMode="auto">
          <a:xfrm>
            <a:off x="3098800" y="5510213"/>
            <a:ext cx="123825" cy="133350"/>
          </a:xfrm>
          <a:prstGeom prst="rect">
            <a:avLst/>
          </a:prstGeom>
          <a:solidFill>
            <a:srgbClr val="595959"/>
          </a:solidFill>
          <a:ln w="3175">
            <a:solidFill>
              <a:srgbClr val="626262"/>
            </a:solidFill>
            <a:miter lim="800000"/>
            <a:headEnd/>
            <a:tailEnd/>
          </a:ln>
          <a:effectLst/>
        </p:spPr>
        <p:txBody>
          <a:bodyPr wrap="none" anchor="ctr"/>
          <a:lstStyle/>
          <a:p>
            <a:pPr eaLnBrk="1" hangingPunct="1">
              <a:defRPr/>
            </a:pPr>
            <a:endParaRPr lang="en-US">
              <a:solidFill>
                <a:prstClr val="black"/>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13541762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87325" y="1104900"/>
            <a:ext cx="8469313" cy="2881313"/>
          </a:xfrm>
        </p:spPr>
        <p:txBody>
          <a:bodyPr/>
          <a:lstStyle/>
          <a:p>
            <a:pPr algn="just">
              <a:defRPr/>
            </a:pPr>
            <a:r>
              <a:rPr lang="en-GB" sz="2000" b="1" dirty="0" smtClean="0"/>
              <a:t>Resolution </a:t>
            </a:r>
            <a:r>
              <a:rPr lang="en-GB" sz="2000" b="1" dirty="0"/>
              <a:t>adopted by all the Representatives of the Governments of the 35 COST Member Countries on 6 September 2013, </a:t>
            </a:r>
            <a:r>
              <a:rPr lang="en-GB" sz="2000" b="1" dirty="0">
                <a:solidFill>
                  <a:schemeClr val="tx2"/>
                </a:solidFill>
              </a:rPr>
              <a:t>the ‘COST Association’ was established on </a:t>
            </a:r>
            <a:r>
              <a:rPr lang="en-GB" sz="2000" b="1" u="sng" dirty="0">
                <a:solidFill>
                  <a:schemeClr val="tx2"/>
                </a:solidFill>
              </a:rPr>
              <a:t>19 September 2013</a:t>
            </a:r>
            <a:r>
              <a:rPr lang="en-GB" sz="2000" b="1" dirty="0">
                <a:solidFill>
                  <a:schemeClr val="tx2"/>
                </a:solidFill>
              </a:rPr>
              <a:t> with the aim of providing the legal entity for the implementation of COST activities in the near </a:t>
            </a:r>
            <a:r>
              <a:rPr lang="en-GB" sz="2000" b="1" dirty="0" smtClean="0">
                <a:solidFill>
                  <a:schemeClr val="tx2"/>
                </a:solidFill>
              </a:rPr>
              <a:t>future</a:t>
            </a:r>
            <a:endParaRPr lang="en-GB" sz="2000" b="1" dirty="0">
              <a:solidFill>
                <a:schemeClr val="tx2"/>
              </a:solidFill>
            </a:endParaRPr>
          </a:p>
          <a:p>
            <a:pPr marL="0" indent="0" algn="just">
              <a:buFont typeface="Arial"/>
              <a:buNone/>
              <a:defRPr/>
            </a:pPr>
            <a:endParaRPr lang="en-GB" sz="2000" dirty="0"/>
          </a:p>
          <a:p>
            <a:pPr algn="just">
              <a:defRPr/>
            </a:pPr>
            <a:r>
              <a:rPr lang="en-GB" sz="2000" dirty="0"/>
              <a:t>The COST Association </a:t>
            </a:r>
            <a:r>
              <a:rPr lang="en-GB" sz="2000" dirty="0" smtClean="0"/>
              <a:t>is established </a:t>
            </a:r>
            <a:r>
              <a:rPr lang="en-GB" sz="2000" dirty="0"/>
              <a:t>as an </a:t>
            </a:r>
            <a:r>
              <a:rPr lang="en-GB" sz="2000" b="1" dirty="0">
                <a:solidFill>
                  <a:schemeClr val="tx2"/>
                </a:solidFill>
              </a:rPr>
              <a:t>International Non-Profit Association under Belgian law </a:t>
            </a:r>
            <a:r>
              <a:rPr lang="en-GB" sz="2000" dirty="0"/>
              <a:t>(</a:t>
            </a:r>
            <a:r>
              <a:rPr lang="en-GB" sz="2000" dirty="0" err="1"/>
              <a:t>AISBL</a:t>
            </a:r>
            <a:r>
              <a:rPr lang="en-GB" sz="2000" dirty="0" smtClean="0"/>
              <a:t>)</a:t>
            </a:r>
            <a:endParaRPr lang="en-GB" sz="2000" dirty="0"/>
          </a:p>
        </p:txBody>
      </p:sp>
      <p:sp>
        <p:nvSpPr>
          <p:cNvPr id="46083" name="Content Placeholder 1"/>
          <p:cNvSpPr>
            <a:spLocks noGrp="1"/>
          </p:cNvSpPr>
          <p:nvPr>
            <p:ph sz="quarter" idx="13"/>
          </p:nvPr>
        </p:nvSpPr>
        <p:spPr bwMode="auto">
          <a:xfrm>
            <a:off x="1712913" y="244475"/>
            <a:ext cx="711676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US" sz="3600" dirty="0" smtClean="0">
                <a:solidFill>
                  <a:schemeClr val="bg2"/>
                </a:solidFill>
              </a:rPr>
              <a:t>COST Association in H2020</a:t>
            </a:r>
            <a:r>
              <a:rPr lang="en-US" dirty="0" smtClean="0">
                <a:solidFill>
                  <a:schemeClr val="bg2"/>
                </a:solidFill>
              </a:rPr>
              <a:t>	</a:t>
            </a:r>
          </a:p>
        </p:txBody>
      </p:sp>
      <p:grpSp>
        <p:nvGrpSpPr>
          <p:cNvPr id="5" name="Group 4"/>
          <p:cNvGrpSpPr>
            <a:grpSpLocks/>
          </p:cNvGrpSpPr>
          <p:nvPr/>
        </p:nvGrpSpPr>
        <p:grpSpPr bwMode="auto">
          <a:xfrm>
            <a:off x="936624" y="3986213"/>
            <a:ext cx="7893051" cy="2060575"/>
            <a:chOff x="936542" y="3985548"/>
            <a:chExt cx="7893133" cy="2061908"/>
          </a:xfrm>
        </p:grpSpPr>
        <p:sp>
          <p:nvSpPr>
            <p:cNvPr id="46085" name="Content Placeholder 1"/>
            <p:cNvSpPr txBox="1">
              <a:spLocks/>
            </p:cNvSpPr>
            <p:nvPr/>
          </p:nvSpPr>
          <p:spPr bwMode="auto">
            <a:xfrm>
              <a:off x="936542" y="3985548"/>
              <a:ext cx="4340814" cy="529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Arial" panose="020B0604020202020204" pitchFamily="34" charset="0"/>
                <a:buNone/>
              </a:pPr>
              <a:r>
                <a:rPr lang="en-US" sz="2800" b="1" dirty="0">
                  <a:solidFill>
                    <a:srgbClr val="962067"/>
                  </a:solidFill>
                </a:rPr>
                <a:t>COST Funding </a:t>
              </a:r>
              <a:r>
                <a:rPr lang="en-US" sz="2800" b="1" dirty="0" smtClean="0">
                  <a:solidFill>
                    <a:srgbClr val="962067"/>
                  </a:solidFill>
                </a:rPr>
                <a:t>06/2014</a:t>
              </a:r>
              <a:endParaRPr lang="en-US" sz="2800" b="1" dirty="0">
                <a:solidFill>
                  <a:srgbClr val="962067"/>
                </a:solidFill>
              </a:endParaRPr>
            </a:p>
          </p:txBody>
        </p:sp>
        <p:sp>
          <p:nvSpPr>
            <p:cNvPr id="9" name="Rectangle 5"/>
            <p:cNvSpPr>
              <a:spLocks noChangeArrowheads="1"/>
            </p:cNvSpPr>
            <p:nvPr/>
          </p:nvSpPr>
          <p:spPr bwMode="auto">
            <a:xfrm>
              <a:off x="3759147" y="4728979"/>
              <a:ext cx="2095522" cy="1318477"/>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European </a:t>
              </a:r>
            </a:p>
            <a:p>
              <a:pPr algn="ctr">
                <a:defRPr/>
              </a:pPr>
              <a:r>
                <a:rPr lang="en-GB" sz="1900" b="1" dirty="0">
                  <a:solidFill>
                    <a:schemeClr val="bg1"/>
                  </a:solidFill>
                </a:rPr>
                <a:t>Commission</a:t>
              </a:r>
            </a:p>
            <a:p>
              <a:pPr algn="ctr">
                <a:defRPr/>
              </a:pPr>
              <a:r>
                <a:rPr lang="en-GB" sz="1900" b="1" dirty="0">
                  <a:solidFill>
                    <a:schemeClr val="bg1"/>
                  </a:solidFill>
                </a:rPr>
                <a:t>Horizon 2020</a:t>
              </a:r>
            </a:p>
          </p:txBody>
        </p:sp>
        <p:sp>
          <p:nvSpPr>
            <p:cNvPr id="10" name="Rectangle 7"/>
            <p:cNvSpPr>
              <a:spLocks noChangeArrowheads="1"/>
            </p:cNvSpPr>
            <p:nvPr/>
          </p:nvSpPr>
          <p:spPr bwMode="auto">
            <a:xfrm>
              <a:off x="7032606" y="4728979"/>
              <a:ext cx="1797069" cy="1318477"/>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b="1" dirty="0">
                  <a:solidFill>
                    <a:schemeClr val="bg1"/>
                  </a:solidFill>
                </a:rPr>
                <a:t>COST</a:t>
              </a:r>
            </a:p>
            <a:p>
              <a:pPr algn="ctr">
                <a:defRPr/>
              </a:pPr>
              <a:r>
                <a:rPr lang="en-GB" b="1" dirty="0">
                  <a:solidFill>
                    <a:schemeClr val="bg1"/>
                  </a:solidFill>
                </a:rPr>
                <a:t>Association</a:t>
              </a:r>
            </a:p>
          </p:txBody>
        </p:sp>
        <p:sp>
          <p:nvSpPr>
            <p:cNvPr id="11" name="Line 9"/>
            <p:cNvSpPr>
              <a:spLocks noChangeShapeType="1"/>
            </p:cNvSpPr>
            <p:nvPr/>
          </p:nvSpPr>
          <p:spPr bwMode="auto">
            <a:xfrm>
              <a:off x="6032471" y="5323088"/>
              <a:ext cx="820747" cy="0"/>
            </a:xfrm>
            <a:prstGeom prst="line">
              <a:avLst/>
            </a:prstGeom>
            <a:ln>
              <a:headEnd/>
              <a:tailEnd type="triangle" w="med" len="med"/>
            </a:ln>
            <a:extLst/>
          </p:spPr>
          <p:style>
            <a:lnRef idx="3">
              <a:schemeClr val="accent6"/>
            </a:lnRef>
            <a:fillRef idx="0">
              <a:schemeClr val="accent6"/>
            </a:fillRef>
            <a:effectRef idx="2">
              <a:schemeClr val="accent6"/>
            </a:effectRef>
            <a:fontRef idx="minor">
              <a:schemeClr val="tx1"/>
            </a:fontRef>
          </p:style>
          <p:txBody>
            <a:bodyPr/>
            <a:lstStyle/>
            <a:p>
              <a:pPr>
                <a:defRPr/>
              </a:pPr>
              <a:endParaRPr lang="en-GB"/>
            </a:p>
          </p:txBody>
        </p:sp>
      </p:grpSp>
    </p:spTree>
    <p:extLst>
      <p:ext uri="{BB962C8B-B14F-4D97-AF65-F5344CB8AC3E}">
        <p14:creationId xmlns:p14="http://schemas.microsoft.com/office/powerpoint/2010/main" val="15756130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3"/>
          <p:cNvSpPr>
            <a:spLocks noChangeArrowheads="1"/>
          </p:cNvSpPr>
          <p:nvPr/>
        </p:nvSpPr>
        <p:spPr bwMode="auto">
          <a:xfrm>
            <a:off x="374650" y="2702796"/>
            <a:ext cx="4356100" cy="1523129"/>
          </a:xfrm>
          <a:prstGeom prst="rect">
            <a:avLst/>
          </a:prstGeom>
          <a:solidFill>
            <a:schemeClr val="tx2">
              <a:lumMod val="40000"/>
              <a:lumOff val="60000"/>
            </a:schemeClr>
          </a:solidFill>
          <a:ln/>
          <a:extLst/>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GB" sz="1600" b="1" dirty="0">
                <a:solidFill>
                  <a:schemeClr val="bg1"/>
                </a:solidFill>
                <a:latin typeface="+mj-lt"/>
              </a:rPr>
              <a:t>COST Association Administration</a:t>
            </a:r>
          </a:p>
        </p:txBody>
      </p:sp>
      <p:grpSp>
        <p:nvGrpSpPr>
          <p:cNvPr id="148485" name="Group 3"/>
          <p:cNvGrpSpPr>
            <a:grpSpLocks/>
          </p:cNvGrpSpPr>
          <p:nvPr/>
        </p:nvGrpSpPr>
        <p:grpSpPr bwMode="auto">
          <a:xfrm>
            <a:off x="374650" y="4225925"/>
            <a:ext cx="4356100" cy="1454150"/>
            <a:chOff x="1798220" y="4586702"/>
            <a:chExt cx="4356078" cy="1454048"/>
          </a:xfrm>
        </p:grpSpPr>
        <p:sp>
          <p:nvSpPr>
            <p:cNvPr id="32785" name="Rectangle 13"/>
            <p:cNvSpPr>
              <a:spLocks noChangeArrowheads="1"/>
            </p:cNvSpPr>
            <p:nvPr/>
          </p:nvSpPr>
          <p:spPr bwMode="auto">
            <a:xfrm>
              <a:off x="1798220" y="5033560"/>
              <a:ext cx="4356078" cy="646827"/>
            </a:xfrm>
            <a:prstGeom prst="rect">
              <a:avLst/>
            </a:prstGeom>
            <a:solidFill>
              <a:schemeClr val="accent4">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none" anchor="ctr"/>
            <a:lstStyle/>
            <a:p>
              <a:pPr algn="ctr">
                <a:defRPr/>
              </a:pPr>
              <a:endParaRPr lang="en-GB" sz="1600" b="1" dirty="0">
                <a:solidFill>
                  <a:schemeClr val="bg1"/>
                </a:solidFill>
                <a:latin typeface="+mj-lt"/>
              </a:endParaRPr>
            </a:p>
            <a:p>
              <a:pPr algn="ctr">
                <a:defRPr/>
              </a:pPr>
              <a:r>
                <a:rPr lang="en-GB" sz="1600" b="1" dirty="0">
                  <a:solidFill>
                    <a:schemeClr val="bg1"/>
                  </a:solidFill>
                  <a:latin typeface="+mj-lt"/>
                </a:rPr>
                <a:t>Management </a:t>
              </a:r>
            </a:p>
            <a:p>
              <a:pPr algn="ctr">
                <a:defRPr/>
              </a:pPr>
              <a:r>
                <a:rPr lang="en-GB" sz="1600" b="1" dirty="0">
                  <a:solidFill>
                    <a:schemeClr val="bg1"/>
                  </a:solidFill>
                  <a:latin typeface="+mj-lt"/>
                </a:rPr>
                <a:t>Committee (MC)</a:t>
              </a:r>
            </a:p>
            <a:p>
              <a:pPr>
                <a:defRPr/>
              </a:pPr>
              <a:endParaRPr lang="en-GB" sz="1600" b="1" dirty="0">
                <a:solidFill>
                  <a:schemeClr val="bg1"/>
                </a:solidFill>
                <a:latin typeface="+mj-lt"/>
              </a:endParaRPr>
            </a:p>
          </p:txBody>
        </p:sp>
        <p:sp>
          <p:nvSpPr>
            <p:cNvPr id="32786" name="Rectangle 14"/>
            <p:cNvSpPr>
              <a:spLocks noChangeArrowheads="1"/>
            </p:cNvSpPr>
            <p:nvPr/>
          </p:nvSpPr>
          <p:spPr bwMode="auto">
            <a:xfrm>
              <a:off x="1798220" y="5680387"/>
              <a:ext cx="4356077" cy="360363"/>
            </a:xfrm>
            <a:prstGeom prst="rect">
              <a:avLst/>
            </a:prstGeom>
            <a:solidFill>
              <a:schemeClr val="accent4">
                <a:lumMod val="90000"/>
              </a:schemeClr>
            </a:solidFill>
            <a:ln w="12700" cap="sq">
              <a:noFill/>
              <a:miter lim="800000"/>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none" anchor="ctr"/>
            <a:lstStyle/>
            <a:p>
              <a:pPr algn="ctr">
                <a:defRPr/>
              </a:pPr>
              <a:r>
                <a:rPr lang="en-GB" sz="1600" b="1" dirty="0">
                  <a:solidFill>
                    <a:schemeClr val="bg1"/>
                  </a:solidFill>
                  <a:latin typeface="+mj-lt"/>
                </a:rPr>
                <a:t>Working Groups (WG)</a:t>
              </a:r>
            </a:p>
          </p:txBody>
        </p:sp>
        <p:sp>
          <p:nvSpPr>
            <p:cNvPr id="32787" name="Text Box 15"/>
            <p:cNvSpPr txBox="1">
              <a:spLocks noChangeArrowheads="1"/>
            </p:cNvSpPr>
            <p:nvPr/>
          </p:nvSpPr>
          <p:spPr bwMode="auto">
            <a:xfrm>
              <a:off x="3564236" y="4586702"/>
              <a:ext cx="902811" cy="36933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lvl1pPr eaLnBrk="0" hangingPunct="0">
                <a:defRPr sz="1400">
                  <a:solidFill>
                    <a:srgbClr val="1F5C9F"/>
                  </a:solidFill>
                  <a:latin typeface="Arial" charset="0"/>
                </a:defRPr>
              </a:lvl1pPr>
              <a:lvl2pPr marL="742950" indent="-285750" eaLnBrk="0" hangingPunct="0">
                <a:defRPr sz="1400">
                  <a:solidFill>
                    <a:srgbClr val="1F5C9F"/>
                  </a:solidFill>
                  <a:latin typeface="Arial" charset="0"/>
                </a:defRPr>
              </a:lvl2pPr>
              <a:lvl3pPr marL="1143000" indent="-228600" eaLnBrk="0" hangingPunct="0">
                <a:defRPr sz="1400">
                  <a:solidFill>
                    <a:srgbClr val="1F5C9F"/>
                  </a:solidFill>
                  <a:latin typeface="Arial" charset="0"/>
                </a:defRPr>
              </a:lvl3pPr>
              <a:lvl4pPr marL="1600200" indent="-228600" eaLnBrk="0" hangingPunct="0">
                <a:defRPr sz="1400">
                  <a:solidFill>
                    <a:srgbClr val="1F5C9F"/>
                  </a:solidFill>
                  <a:latin typeface="Arial" charset="0"/>
                </a:defRPr>
              </a:lvl4pPr>
              <a:lvl5pPr marL="2057400" indent="-228600" eaLnBrk="0" hangingPunct="0">
                <a:defRPr sz="1400">
                  <a:solidFill>
                    <a:srgbClr val="1F5C9F"/>
                  </a:solidFill>
                  <a:latin typeface="Arial" charset="0"/>
                </a:defRPr>
              </a:lvl5pPr>
              <a:lvl6pPr marL="2514600" indent="-228600" algn="ctr" eaLnBrk="0" fontAlgn="base" hangingPunct="0">
                <a:spcBef>
                  <a:spcPct val="0"/>
                </a:spcBef>
                <a:spcAft>
                  <a:spcPct val="0"/>
                </a:spcAft>
                <a:defRPr sz="1400">
                  <a:solidFill>
                    <a:srgbClr val="1F5C9F"/>
                  </a:solidFill>
                  <a:latin typeface="Arial" charset="0"/>
                </a:defRPr>
              </a:lvl6pPr>
              <a:lvl7pPr marL="2971800" indent="-228600" algn="ctr" eaLnBrk="0" fontAlgn="base" hangingPunct="0">
                <a:spcBef>
                  <a:spcPct val="0"/>
                </a:spcBef>
                <a:spcAft>
                  <a:spcPct val="0"/>
                </a:spcAft>
                <a:defRPr sz="1400">
                  <a:solidFill>
                    <a:srgbClr val="1F5C9F"/>
                  </a:solidFill>
                  <a:latin typeface="Arial" charset="0"/>
                </a:defRPr>
              </a:lvl7pPr>
              <a:lvl8pPr marL="3429000" indent="-228600" algn="ctr" eaLnBrk="0" fontAlgn="base" hangingPunct="0">
                <a:spcBef>
                  <a:spcPct val="0"/>
                </a:spcBef>
                <a:spcAft>
                  <a:spcPct val="0"/>
                </a:spcAft>
                <a:defRPr sz="1400">
                  <a:solidFill>
                    <a:srgbClr val="1F5C9F"/>
                  </a:solidFill>
                  <a:latin typeface="Arial" charset="0"/>
                </a:defRPr>
              </a:lvl8pPr>
              <a:lvl9pPr marL="3886200" indent="-228600" algn="ctr" eaLnBrk="0" fontAlgn="base" hangingPunct="0">
                <a:spcBef>
                  <a:spcPct val="0"/>
                </a:spcBef>
                <a:spcAft>
                  <a:spcPct val="0"/>
                </a:spcAft>
                <a:defRPr sz="1400">
                  <a:solidFill>
                    <a:srgbClr val="1F5C9F"/>
                  </a:solidFill>
                  <a:latin typeface="Arial" charset="0"/>
                </a:defRPr>
              </a:lvl9pPr>
            </a:lstStyle>
            <a:p>
              <a:pPr eaLnBrk="1" hangingPunct="1">
                <a:defRPr/>
              </a:pPr>
              <a:r>
                <a:rPr lang="en-US" sz="1800" b="1" dirty="0">
                  <a:solidFill>
                    <a:schemeClr val="accent4">
                      <a:lumMod val="50000"/>
                    </a:schemeClr>
                  </a:solidFill>
                  <a:latin typeface="+mj-lt"/>
                </a:rPr>
                <a:t>Action</a:t>
              </a:r>
            </a:p>
          </p:txBody>
        </p:sp>
      </p:grpSp>
      <p:sp>
        <p:nvSpPr>
          <p:cNvPr id="32773" name="Rectangle 4"/>
          <p:cNvSpPr>
            <a:spLocks noChangeArrowheads="1"/>
          </p:cNvSpPr>
          <p:nvPr/>
        </p:nvSpPr>
        <p:spPr bwMode="auto">
          <a:xfrm>
            <a:off x="5156198" y="4140239"/>
            <a:ext cx="3098801" cy="575582"/>
          </a:xfrm>
          <a:prstGeom prst="rect">
            <a:avLst/>
          </a:prstGeom>
          <a:solidFill>
            <a:srgbClr val="1F5C9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wrap="none" anchor="ctr"/>
          <a:lstStyle/>
          <a:p>
            <a:pPr algn="ctr">
              <a:defRPr/>
            </a:pPr>
            <a:r>
              <a:rPr lang="en-GB" sz="1600" b="1" dirty="0">
                <a:solidFill>
                  <a:schemeClr val="bg1"/>
                </a:solidFill>
                <a:latin typeface="+mj-lt"/>
              </a:rPr>
              <a:t>Scientific Committee(s) (SCs)</a:t>
            </a:r>
          </a:p>
        </p:txBody>
      </p:sp>
      <p:sp>
        <p:nvSpPr>
          <p:cNvPr id="148489" name="Content Placeholder 1"/>
          <p:cNvSpPr>
            <a:spLocks noGrp="1"/>
          </p:cNvSpPr>
          <p:nvPr>
            <p:ph sz="quarter" idx="13"/>
          </p:nvPr>
        </p:nvSpPr>
        <p:spPr bwMode="auto">
          <a:xfrm>
            <a:off x="1712913" y="244475"/>
            <a:ext cx="711676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US" sz="3600" smtClean="0">
                <a:solidFill>
                  <a:schemeClr val="tx2"/>
                </a:solidFill>
              </a:rPr>
              <a:t>COST Organisation under H2020</a:t>
            </a:r>
          </a:p>
          <a:p>
            <a:pPr algn="r"/>
            <a:r>
              <a:rPr lang="en-US" smtClean="0">
                <a:solidFill>
                  <a:schemeClr val="bg2"/>
                </a:solidFill>
              </a:rPr>
              <a:t>	</a:t>
            </a:r>
          </a:p>
        </p:txBody>
      </p:sp>
      <p:sp>
        <p:nvSpPr>
          <p:cNvPr id="28" name="Text Box 7"/>
          <p:cNvSpPr txBox="1">
            <a:spLocks noChangeArrowheads="1"/>
          </p:cNvSpPr>
          <p:nvPr/>
        </p:nvSpPr>
        <p:spPr bwMode="auto">
          <a:xfrm>
            <a:off x="374650" y="1135207"/>
            <a:ext cx="4378325" cy="369184"/>
          </a:xfrm>
          <a:prstGeom prst="rect">
            <a:avLst/>
          </a:prstGeom>
          <a:solidFill>
            <a:schemeClr val="bg2"/>
          </a:solidFill>
          <a:ln>
            <a:noFill/>
          </a:ln>
          <a:effectLst/>
          <a:scene3d>
            <a:camera prst="orthographicFront"/>
            <a:lightRig rig="threePt" dir="t"/>
          </a:scene3d>
          <a:sp3d>
            <a:bevelT/>
          </a:sp3d>
          <a:extLst/>
        </p:spPr>
        <p:txBody>
          <a:bodyPr>
            <a:spAutoFit/>
          </a:bodyPr>
          <a:lstStyle>
            <a:defPPr>
              <a:defRPr lang="en-US"/>
            </a:defPPr>
            <a:lvl1pPr algn="ctr">
              <a:defRPr sz="1800" b="1">
                <a:solidFill>
                  <a:schemeClr val="bg1"/>
                </a:solidFill>
                <a:latin typeface="+mj-lt"/>
              </a:defRPr>
            </a:lvl1pPr>
            <a:lvl2pPr marL="742950" indent="-285750">
              <a:defRPr sz="1400">
                <a:solidFill>
                  <a:srgbClr val="1F5C9F"/>
                </a:solidFill>
                <a:latin typeface="Arial" charset="0"/>
              </a:defRPr>
            </a:lvl2pPr>
            <a:lvl3pPr marL="1143000" indent="-228600">
              <a:defRPr sz="1400">
                <a:solidFill>
                  <a:srgbClr val="1F5C9F"/>
                </a:solidFill>
                <a:latin typeface="Arial" charset="0"/>
              </a:defRPr>
            </a:lvl3pPr>
            <a:lvl4pPr marL="1600200" indent="-228600">
              <a:defRPr sz="1400">
                <a:solidFill>
                  <a:srgbClr val="1F5C9F"/>
                </a:solidFill>
                <a:latin typeface="Arial" charset="0"/>
              </a:defRPr>
            </a:lvl4pPr>
            <a:lvl5pPr marL="2057400" indent="-228600">
              <a:defRPr sz="1400">
                <a:solidFill>
                  <a:srgbClr val="1F5C9F"/>
                </a:solidFill>
                <a:latin typeface="Arial" charset="0"/>
              </a:defRPr>
            </a:lvl5pPr>
            <a:lvl6pPr marL="2514600" indent="-228600" algn="ctr" eaLnBrk="0" fontAlgn="base" hangingPunct="0">
              <a:spcBef>
                <a:spcPct val="0"/>
              </a:spcBef>
              <a:spcAft>
                <a:spcPct val="0"/>
              </a:spcAft>
              <a:defRPr sz="1400">
                <a:solidFill>
                  <a:srgbClr val="1F5C9F"/>
                </a:solidFill>
                <a:latin typeface="Arial" charset="0"/>
              </a:defRPr>
            </a:lvl6pPr>
            <a:lvl7pPr marL="2971800" indent="-228600" algn="ctr" eaLnBrk="0" fontAlgn="base" hangingPunct="0">
              <a:spcBef>
                <a:spcPct val="0"/>
              </a:spcBef>
              <a:spcAft>
                <a:spcPct val="0"/>
              </a:spcAft>
              <a:defRPr sz="1400">
                <a:solidFill>
                  <a:srgbClr val="1F5C9F"/>
                </a:solidFill>
                <a:latin typeface="Arial" charset="0"/>
              </a:defRPr>
            </a:lvl7pPr>
            <a:lvl8pPr marL="3429000" indent="-228600" algn="ctr" eaLnBrk="0" fontAlgn="base" hangingPunct="0">
              <a:spcBef>
                <a:spcPct val="0"/>
              </a:spcBef>
              <a:spcAft>
                <a:spcPct val="0"/>
              </a:spcAft>
              <a:defRPr sz="1400">
                <a:solidFill>
                  <a:srgbClr val="1F5C9F"/>
                </a:solidFill>
                <a:latin typeface="Arial" charset="0"/>
              </a:defRPr>
            </a:lvl8pPr>
            <a:lvl9pPr marL="3886200" indent="-228600" algn="ctr" eaLnBrk="0" fontAlgn="base" hangingPunct="0">
              <a:spcBef>
                <a:spcPct val="0"/>
              </a:spcBef>
              <a:spcAft>
                <a:spcPct val="0"/>
              </a:spcAft>
              <a:defRPr sz="1400">
                <a:solidFill>
                  <a:srgbClr val="1F5C9F"/>
                </a:solidFill>
                <a:latin typeface="Arial" charset="0"/>
              </a:defRPr>
            </a:lvl9pPr>
          </a:lstStyle>
          <a:p>
            <a:pPr>
              <a:defRPr/>
            </a:pPr>
            <a:r>
              <a:rPr lang="en-GB" dirty="0" smtClean="0"/>
              <a:t>Ministerial Conference</a:t>
            </a:r>
            <a:endParaRPr lang="en-GB" dirty="0"/>
          </a:p>
        </p:txBody>
      </p:sp>
      <p:sp>
        <p:nvSpPr>
          <p:cNvPr id="33" name="Rectangle 4"/>
          <p:cNvSpPr>
            <a:spLocks noChangeArrowheads="1"/>
          </p:cNvSpPr>
          <p:nvPr/>
        </p:nvSpPr>
        <p:spPr bwMode="auto">
          <a:xfrm>
            <a:off x="352425" y="2237658"/>
            <a:ext cx="4378325" cy="311867"/>
          </a:xfrm>
          <a:prstGeom prst="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none" anchor="ctr"/>
          <a:lstStyle/>
          <a:p>
            <a:pPr algn="ctr">
              <a:defRPr/>
            </a:pPr>
            <a:r>
              <a:rPr lang="en-GB" sz="1600" b="1" dirty="0">
                <a:solidFill>
                  <a:schemeClr val="bg1"/>
                </a:solidFill>
                <a:latin typeface="+mj-lt"/>
              </a:rPr>
              <a:t>Executive Board</a:t>
            </a:r>
          </a:p>
        </p:txBody>
      </p:sp>
      <p:sp>
        <p:nvSpPr>
          <p:cNvPr id="32789" name="Text Box 7"/>
          <p:cNvSpPr txBox="1">
            <a:spLocks noChangeArrowheads="1"/>
          </p:cNvSpPr>
          <p:nvPr/>
        </p:nvSpPr>
        <p:spPr bwMode="auto">
          <a:xfrm>
            <a:off x="352425" y="1873749"/>
            <a:ext cx="4378325" cy="369184"/>
          </a:xfrm>
          <a:prstGeom prst="rect">
            <a:avLst/>
          </a:prstGeom>
          <a:solidFill>
            <a:schemeClr val="tx2">
              <a:lumMod val="75000"/>
            </a:schemeClr>
          </a:solidFill>
          <a:ln>
            <a:noFill/>
          </a:ln>
          <a:effectLst/>
          <a:scene3d>
            <a:camera prst="orthographicFront"/>
            <a:lightRig rig="threePt" dir="t"/>
          </a:scene3d>
          <a:sp3d>
            <a:bevelT/>
          </a:sp3d>
          <a:extLst/>
        </p:spPr>
        <p:txBody>
          <a:bodyPr>
            <a:spAutoFit/>
          </a:bodyPr>
          <a:lstStyle>
            <a:lvl1pPr eaLnBrk="0" hangingPunct="0">
              <a:defRPr sz="1400">
                <a:solidFill>
                  <a:srgbClr val="1F5C9F"/>
                </a:solidFill>
                <a:latin typeface="Arial" charset="0"/>
              </a:defRPr>
            </a:lvl1pPr>
            <a:lvl2pPr marL="742950" indent="-285750" eaLnBrk="0" hangingPunct="0">
              <a:defRPr sz="1400">
                <a:solidFill>
                  <a:srgbClr val="1F5C9F"/>
                </a:solidFill>
                <a:latin typeface="Arial" charset="0"/>
              </a:defRPr>
            </a:lvl2pPr>
            <a:lvl3pPr marL="1143000" indent="-228600" eaLnBrk="0" hangingPunct="0">
              <a:defRPr sz="1400">
                <a:solidFill>
                  <a:srgbClr val="1F5C9F"/>
                </a:solidFill>
                <a:latin typeface="Arial" charset="0"/>
              </a:defRPr>
            </a:lvl3pPr>
            <a:lvl4pPr marL="1600200" indent="-228600" eaLnBrk="0" hangingPunct="0">
              <a:defRPr sz="1400">
                <a:solidFill>
                  <a:srgbClr val="1F5C9F"/>
                </a:solidFill>
                <a:latin typeface="Arial" charset="0"/>
              </a:defRPr>
            </a:lvl4pPr>
            <a:lvl5pPr marL="2057400" indent="-228600" eaLnBrk="0" hangingPunct="0">
              <a:defRPr sz="1400">
                <a:solidFill>
                  <a:srgbClr val="1F5C9F"/>
                </a:solidFill>
                <a:latin typeface="Arial" charset="0"/>
              </a:defRPr>
            </a:lvl5pPr>
            <a:lvl6pPr marL="2514600" indent="-228600" algn="ctr" eaLnBrk="0" fontAlgn="base" hangingPunct="0">
              <a:spcBef>
                <a:spcPct val="0"/>
              </a:spcBef>
              <a:spcAft>
                <a:spcPct val="0"/>
              </a:spcAft>
              <a:defRPr sz="1400">
                <a:solidFill>
                  <a:srgbClr val="1F5C9F"/>
                </a:solidFill>
                <a:latin typeface="Arial" charset="0"/>
              </a:defRPr>
            </a:lvl6pPr>
            <a:lvl7pPr marL="2971800" indent="-228600" algn="ctr" eaLnBrk="0" fontAlgn="base" hangingPunct="0">
              <a:spcBef>
                <a:spcPct val="0"/>
              </a:spcBef>
              <a:spcAft>
                <a:spcPct val="0"/>
              </a:spcAft>
              <a:defRPr sz="1400">
                <a:solidFill>
                  <a:srgbClr val="1F5C9F"/>
                </a:solidFill>
                <a:latin typeface="Arial" charset="0"/>
              </a:defRPr>
            </a:lvl7pPr>
            <a:lvl8pPr marL="3429000" indent="-228600" algn="ctr" eaLnBrk="0" fontAlgn="base" hangingPunct="0">
              <a:spcBef>
                <a:spcPct val="0"/>
              </a:spcBef>
              <a:spcAft>
                <a:spcPct val="0"/>
              </a:spcAft>
              <a:defRPr sz="1400">
                <a:solidFill>
                  <a:srgbClr val="1F5C9F"/>
                </a:solidFill>
                <a:latin typeface="Arial" charset="0"/>
              </a:defRPr>
            </a:lvl8pPr>
            <a:lvl9pPr marL="3886200" indent="-228600" algn="ctr" eaLnBrk="0" fontAlgn="base" hangingPunct="0">
              <a:spcBef>
                <a:spcPct val="0"/>
              </a:spcBef>
              <a:spcAft>
                <a:spcPct val="0"/>
              </a:spcAft>
              <a:defRPr sz="1400">
                <a:solidFill>
                  <a:srgbClr val="1F5C9F"/>
                </a:solidFill>
                <a:latin typeface="Arial" charset="0"/>
              </a:defRPr>
            </a:lvl9pPr>
          </a:lstStyle>
          <a:p>
            <a:pPr algn="ctr">
              <a:defRPr/>
            </a:pPr>
            <a:r>
              <a:rPr lang="en-GB" sz="1800" b="1" dirty="0">
                <a:solidFill>
                  <a:schemeClr val="bg1"/>
                </a:solidFill>
                <a:latin typeface="+mj-lt"/>
              </a:rPr>
              <a:t>Committee of Senior Officials (CSO)</a:t>
            </a:r>
          </a:p>
        </p:txBody>
      </p:sp>
      <p:sp>
        <p:nvSpPr>
          <p:cNvPr id="5" name="Right Brace 4"/>
          <p:cNvSpPr/>
          <p:nvPr/>
        </p:nvSpPr>
        <p:spPr>
          <a:xfrm>
            <a:off x="4949825" y="1854200"/>
            <a:ext cx="273050" cy="2371725"/>
          </a:xfrm>
          <a:prstGeom prst="rightBrac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GB"/>
          </a:p>
        </p:txBody>
      </p:sp>
      <p:sp>
        <p:nvSpPr>
          <p:cNvPr id="148500" name="TextBox 1"/>
          <p:cNvSpPr txBox="1">
            <a:spLocks noChangeArrowheads="1"/>
          </p:cNvSpPr>
          <p:nvPr/>
        </p:nvSpPr>
        <p:spPr bwMode="auto">
          <a:xfrm>
            <a:off x="3059113" y="2703513"/>
            <a:ext cx="41941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a:spcBef>
                <a:spcPct val="20000"/>
              </a:spcBef>
              <a:buFont typeface="Arial" panose="020B0604020202020204" pitchFamily="34" charset="0"/>
              <a:buNone/>
            </a:pPr>
            <a:r>
              <a:rPr lang="en-GB" sz="2400" b="1">
                <a:solidFill>
                  <a:schemeClr val="tx2"/>
                </a:solidFill>
              </a:rPr>
              <a:t>COST </a:t>
            </a:r>
          </a:p>
          <a:p>
            <a:pPr algn="r">
              <a:spcBef>
                <a:spcPct val="20000"/>
              </a:spcBef>
              <a:buFont typeface="Arial" panose="020B0604020202020204" pitchFamily="34" charset="0"/>
              <a:buNone/>
            </a:pPr>
            <a:r>
              <a:rPr lang="en-GB" sz="2400" b="1">
                <a:solidFill>
                  <a:schemeClr val="tx2"/>
                </a:solidFill>
              </a:rPr>
              <a:t>Association</a:t>
            </a:r>
          </a:p>
        </p:txBody>
      </p:sp>
      <p:sp>
        <p:nvSpPr>
          <p:cNvPr id="17" name="Rectangle 4"/>
          <p:cNvSpPr>
            <a:spLocks noChangeArrowheads="1"/>
          </p:cNvSpPr>
          <p:nvPr/>
        </p:nvSpPr>
        <p:spPr bwMode="auto">
          <a:xfrm>
            <a:off x="5278492" y="1932707"/>
            <a:ext cx="3098801" cy="575582"/>
          </a:xfrm>
          <a:prstGeom prst="rect">
            <a:avLst/>
          </a:prstGeom>
          <a:solidFill>
            <a:srgbClr val="1F5C9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wrap="none" anchor="ctr"/>
          <a:lstStyle/>
          <a:p>
            <a:pPr algn="ctr">
              <a:defRPr/>
            </a:pPr>
            <a:r>
              <a:rPr lang="en-GB" sz="1600" b="1" dirty="0">
                <a:solidFill>
                  <a:schemeClr val="bg1"/>
                </a:solidFill>
                <a:latin typeface="+mj-lt"/>
              </a:rPr>
              <a:t>COST National Coordinators</a:t>
            </a:r>
          </a:p>
        </p:txBody>
      </p:sp>
    </p:spTree>
    <p:extLst>
      <p:ext uri="{BB962C8B-B14F-4D97-AF65-F5344CB8AC3E}">
        <p14:creationId xmlns:p14="http://schemas.microsoft.com/office/powerpoint/2010/main" val="205339153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body" sz="quarter" idx="14"/>
          </p:nvPr>
        </p:nvSpPr>
        <p:spPr bwMode="auto">
          <a:xfrm>
            <a:off x="1160074" y="3409406"/>
            <a:ext cx="7193352" cy="2129246"/>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eaLnBrk="1" hangingPunct="1">
              <a:lnSpc>
                <a:spcPct val="80000"/>
              </a:lnSpc>
            </a:pPr>
            <a:r>
              <a:rPr lang="en-GB" sz="2400" dirty="0" smtClean="0"/>
              <a:t>Funded through the FP7 ‘Cooperation’ programme</a:t>
            </a:r>
          </a:p>
          <a:p>
            <a:pPr eaLnBrk="1" hangingPunct="1">
              <a:lnSpc>
                <a:spcPct val="80000"/>
              </a:lnSpc>
            </a:pPr>
            <a:r>
              <a:rPr lang="en-GB" sz="2400" dirty="0" smtClean="0"/>
              <a:t>The European Science Foundation (ESF) is COST’s implementing agent</a:t>
            </a:r>
          </a:p>
          <a:p>
            <a:pPr eaLnBrk="1" hangingPunct="1">
              <a:lnSpc>
                <a:spcPct val="80000"/>
              </a:lnSpc>
            </a:pPr>
            <a:r>
              <a:rPr lang="en-GB" sz="2400" dirty="0" smtClean="0"/>
              <a:t>Operated by the COST Office (Brussels)</a:t>
            </a:r>
          </a:p>
        </p:txBody>
      </p:sp>
      <p:sp>
        <p:nvSpPr>
          <p:cNvPr id="31748" name="Rectangle 3"/>
          <p:cNvSpPr>
            <a:spLocks noChangeArrowheads="1"/>
          </p:cNvSpPr>
          <p:nvPr/>
        </p:nvSpPr>
        <p:spPr bwMode="auto">
          <a:xfrm>
            <a:off x="219871" y="403831"/>
            <a:ext cx="8506558"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77" tIns="44444" rIns="90477" bIns="44444" anchor="ctr"/>
          <a:lstStyle/>
          <a:p>
            <a:pPr algn="r"/>
            <a:r>
              <a:rPr lang="en-US" sz="4000" b="1" dirty="0" smtClean="0">
                <a:solidFill>
                  <a:schemeClr val="tx2"/>
                </a:solidFill>
              </a:rPr>
              <a:t>COST Funding in FP7</a:t>
            </a:r>
            <a:endParaRPr lang="en-US" sz="4000" dirty="0">
              <a:solidFill>
                <a:schemeClr val="tx2"/>
              </a:solidFill>
            </a:endParaRPr>
          </a:p>
        </p:txBody>
      </p:sp>
      <p:grpSp>
        <p:nvGrpSpPr>
          <p:cNvPr id="31749" name="Group 4"/>
          <p:cNvGrpSpPr>
            <a:grpSpLocks/>
          </p:cNvGrpSpPr>
          <p:nvPr/>
        </p:nvGrpSpPr>
        <p:grpSpPr bwMode="auto">
          <a:xfrm>
            <a:off x="1648559" y="1786436"/>
            <a:ext cx="5780942" cy="1223963"/>
            <a:chOff x="1125" y="1026"/>
            <a:chExt cx="3945" cy="771"/>
          </a:xfrm>
        </p:grpSpPr>
        <p:sp>
          <p:nvSpPr>
            <p:cNvPr id="31750" name="Rectangle 5"/>
            <p:cNvSpPr>
              <a:spLocks noChangeArrowheads="1"/>
            </p:cNvSpPr>
            <p:nvPr/>
          </p:nvSpPr>
          <p:spPr bwMode="auto">
            <a:xfrm>
              <a:off x="1125" y="1026"/>
              <a:ext cx="771" cy="771"/>
            </a:xfrm>
            <a:prstGeom prst="rect">
              <a:avLst/>
            </a:prstGeom>
            <a:ln>
              <a:headEnd/>
              <a:tailEnd/>
            </a:ln>
            <a:extLst/>
          </p:spPr>
          <p:style>
            <a:lnRef idx="3">
              <a:schemeClr val="lt1"/>
            </a:lnRef>
            <a:fillRef idx="1">
              <a:schemeClr val="accent4"/>
            </a:fillRef>
            <a:effectRef idx="1">
              <a:schemeClr val="accent4"/>
            </a:effectRef>
            <a:fontRef idx="minor">
              <a:schemeClr val="lt1"/>
            </a:fontRef>
          </p:style>
          <p:txBody>
            <a:bodyPr wrap="none" anchor="ctr"/>
            <a:lstStyle/>
            <a:p>
              <a:pPr algn="ctr"/>
              <a:r>
                <a:rPr lang="en-GB" sz="1600" b="1" dirty="0">
                  <a:solidFill>
                    <a:schemeClr val="accent2"/>
                  </a:solidFill>
                </a:rPr>
                <a:t>European </a:t>
              </a:r>
            </a:p>
            <a:p>
              <a:pPr algn="ctr"/>
              <a:r>
                <a:rPr lang="en-GB" sz="1600" b="1" dirty="0">
                  <a:solidFill>
                    <a:schemeClr val="accent2"/>
                  </a:solidFill>
                </a:rPr>
                <a:t>Commission</a:t>
              </a:r>
            </a:p>
            <a:p>
              <a:pPr algn="ctr"/>
              <a:r>
                <a:rPr lang="en-GB" sz="1600" b="1" dirty="0">
                  <a:solidFill>
                    <a:schemeClr val="accent2"/>
                  </a:solidFill>
                </a:rPr>
                <a:t>FP7</a:t>
              </a:r>
            </a:p>
          </p:txBody>
        </p:sp>
        <p:sp>
          <p:nvSpPr>
            <p:cNvPr id="31751" name="Rectangle 6"/>
            <p:cNvSpPr>
              <a:spLocks noChangeArrowheads="1"/>
            </p:cNvSpPr>
            <p:nvPr/>
          </p:nvSpPr>
          <p:spPr bwMode="auto">
            <a:xfrm>
              <a:off x="2713" y="1026"/>
              <a:ext cx="771" cy="771"/>
            </a:xfrm>
            <a:prstGeom prst="rect">
              <a:avLst/>
            </a:prstGeom>
            <a:ln>
              <a:headEnd/>
              <a:tailEnd/>
            </a:ln>
            <a:extLst/>
          </p:spPr>
          <p:style>
            <a:lnRef idx="3">
              <a:schemeClr val="lt1"/>
            </a:lnRef>
            <a:fillRef idx="1">
              <a:schemeClr val="accent4"/>
            </a:fillRef>
            <a:effectRef idx="1">
              <a:schemeClr val="accent4"/>
            </a:effectRef>
            <a:fontRef idx="minor">
              <a:schemeClr val="lt1"/>
            </a:fontRef>
          </p:style>
          <p:txBody>
            <a:bodyPr wrap="none" anchor="ctr"/>
            <a:lstStyle/>
            <a:p>
              <a:pPr algn="ctr"/>
              <a:r>
                <a:rPr lang="en-GB" b="1" dirty="0">
                  <a:solidFill>
                    <a:schemeClr val="accent2"/>
                  </a:solidFill>
                </a:rPr>
                <a:t>ESF</a:t>
              </a:r>
            </a:p>
          </p:txBody>
        </p:sp>
        <p:sp>
          <p:nvSpPr>
            <p:cNvPr id="31752" name="Rectangle 7"/>
            <p:cNvSpPr>
              <a:spLocks noChangeArrowheads="1"/>
            </p:cNvSpPr>
            <p:nvPr/>
          </p:nvSpPr>
          <p:spPr bwMode="auto">
            <a:xfrm>
              <a:off x="4299" y="1026"/>
              <a:ext cx="771" cy="771"/>
            </a:xfrm>
            <a:prstGeom prst="rect">
              <a:avLst/>
            </a:prstGeom>
            <a:ln>
              <a:headEnd/>
              <a:tailEnd/>
            </a:ln>
            <a:extLst/>
          </p:spPr>
          <p:style>
            <a:lnRef idx="3">
              <a:schemeClr val="lt1"/>
            </a:lnRef>
            <a:fillRef idx="1">
              <a:schemeClr val="accent4"/>
            </a:fillRef>
            <a:effectRef idx="1">
              <a:schemeClr val="accent4"/>
            </a:effectRef>
            <a:fontRef idx="minor">
              <a:schemeClr val="lt1"/>
            </a:fontRef>
          </p:style>
          <p:txBody>
            <a:bodyPr wrap="none" anchor="ctr"/>
            <a:lstStyle/>
            <a:p>
              <a:pPr algn="ctr"/>
              <a:r>
                <a:rPr lang="en-GB" b="1" dirty="0">
                  <a:solidFill>
                    <a:schemeClr val="accent2"/>
                  </a:solidFill>
                </a:rPr>
                <a:t>COST</a:t>
              </a:r>
            </a:p>
            <a:p>
              <a:pPr algn="ctr"/>
              <a:r>
                <a:rPr lang="en-GB" b="1" dirty="0">
                  <a:solidFill>
                    <a:schemeClr val="accent2"/>
                  </a:solidFill>
                </a:rPr>
                <a:t>Office</a:t>
              </a:r>
            </a:p>
          </p:txBody>
        </p:sp>
        <p:sp>
          <p:nvSpPr>
            <p:cNvPr id="31753" name="Line 8"/>
            <p:cNvSpPr>
              <a:spLocks noChangeShapeType="1"/>
            </p:cNvSpPr>
            <p:nvPr/>
          </p:nvSpPr>
          <p:spPr bwMode="auto">
            <a:xfrm>
              <a:off x="1942" y="1389"/>
              <a:ext cx="680" cy="0"/>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754" name="Line 9"/>
            <p:cNvSpPr>
              <a:spLocks noChangeShapeType="1"/>
            </p:cNvSpPr>
            <p:nvPr/>
          </p:nvSpPr>
          <p:spPr bwMode="auto">
            <a:xfrm>
              <a:off x="3574" y="1389"/>
              <a:ext cx="635" cy="0"/>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 name="Slide Number Placeholder 1"/>
          <p:cNvSpPr>
            <a:spLocks noGrp="1"/>
          </p:cNvSpPr>
          <p:nvPr>
            <p:ph type="sldNum" sz="quarter" idx="4"/>
          </p:nvPr>
        </p:nvSpPr>
        <p:spPr/>
        <p:txBody>
          <a:bodyPr/>
          <a:lstStyle/>
          <a:p>
            <a:fld id="{464A07AF-66D7-C348-9F8E-91228B109437}" type="slidenum">
              <a:rPr lang="de-DE" smtClean="0"/>
              <a:t>17</a:t>
            </a:fld>
            <a:endParaRPr lang="de-DE"/>
          </a:p>
        </p:txBody>
      </p:sp>
    </p:spTree>
    <p:extLst>
      <p:ext uri="{BB962C8B-B14F-4D97-AF65-F5344CB8AC3E}">
        <p14:creationId xmlns:p14="http://schemas.microsoft.com/office/powerpoint/2010/main" val="21520549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3"/>
          <p:cNvSpPr>
            <a:spLocks noChangeArrowheads="1"/>
          </p:cNvSpPr>
          <p:nvPr/>
        </p:nvSpPr>
        <p:spPr bwMode="auto">
          <a:xfrm>
            <a:off x="7028717" y="3165085"/>
            <a:ext cx="1800958" cy="865187"/>
          </a:xfrm>
          <a:prstGeom prst="rect">
            <a:avLst/>
          </a:prstGeom>
          <a:ln/>
          <a:extLst/>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GB" sz="1600" b="1" dirty="0">
                <a:solidFill>
                  <a:schemeClr val="bg1"/>
                </a:solidFill>
                <a:latin typeface="+mj-lt"/>
              </a:rPr>
              <a:t>COST Office</a:t>
            </a:r>
          </a:p>
        </p:txBody>
      </p:sp>
      <p:grpSp>
        <p:nvGrpSpPr>
          <p:cNvPr id="51205" name="Group 3"/>
          <p:cNvGrpSpPr>
            <a:grpSpLocks/>
          </p:cNvGrpSpPr>
          <p:nvPr/>
        </p:nvGrpSpPr>
        <p:grpSpPr bwMode="auto">
          <a:xfrm>
            <a:off x="1327150" y="4225925"/>
            <a:ext cx="4356100" cy="1454150"/>
            <a:chOff x="1798220" y="4586702"/>
            <a:chExt cx="4356078" cy="1454048"/>
          </a:xfrm>
        </p:grpSpPr>
        <p:sp>
          <p:nvSpPr>
            <p:cNvPr id="32785" name="Rectangle 13"/>
            <p:cNvSpPr>
              <a:spLocks noChangeArrowheads="1"/>
            </p:cNvSpPr>
            <p:nvPr/>
          </p:nvSpPr>
          <p:spPr bwMode="auto">
            <a:xfrm>
              <a:off x="1798220" y="5033560"/>
              <a:ext cx="4356078" cy="646827"/>
            </a:xfrm>
            <a:prstGeom prst="rect">
              <a:avLst/>
            </a:prstGeom>
            <a:solidFill>
              <a:schemeClr val="accent4">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none" anchor="ctr"/>
            <a:lstStyle/>
            <a:p>
              <a:pPr algn="ctr">
                <a:defRPr/>
              </a:pPr>
              <a:endParaRPr lang="en-GB" sz="1600" b="1" dirty="0">
                <a:solidFill>
                  <a:schemeClr val="bg1"/>
                </a:solidFill>
                <a:latin typeface="+mj-lt"/>
              </a:endParaRPr>
            </a:p>
            <a:p>
              <a:pPr algn="ctr">
                <a:defRPr/>
              </a:pPr>
              <a:r>
                <a:rPr lang="en-GB" sz="1600" b="1" dirty="0">
                  <a:solidFill>
                    <a:schemeClr val="bg1"/>
                  </a:solidFill>
                  <a:latin typeface="+mj-lt"/>
                </a:rPr>
                <a:t>Management </a:t>
              </a:r>
            </a:p>
            <a:p>
              <a:pPr algn="ctr">
                <a:defRPr/>
              </a:pPr>
              <a:r>
                <a:rPr lang="en-GB" sz="1600" b="1" dirty="0">
                  <a:solidFill>
                    <a:schemeClr val="bg1"/>
                  </a:solidFill>
                  <a:latin typeface="+mj-lt"/>
                </a:rPr>
                <a:t>Committee (MC)</a:t>
              </a:r>
            </a:p>
            <a:p>
              <a:pPr>
                <a:defRPr/>
              </a:pPr>
              <a:endParaRPr lang="en-GB" sz="1600" b="1" dirty="0">
                <a:solidFill>
                  <a:schemeClr val="bg1"/>
                </a:solidFill>
                <a:latin typeface="+mj-lt"/>
              </a:endParaRPr>
            </a:p>
          </p:txBody>
        </p:sp>
        <p:sp>
          <p:nvSpPr>
            <p:cNvPr id="32786" name="Rectangle 14"/>
            <p:cNvSpPr>
              <a:spLocks noChangeArrowheads="1"/>
            </p:cNvSpPr>
            <p:nvPr/>
          </p:nvSpPr>
          <p:spPr bwMode="auto">
            <a:xfrm>
              <a:off x="1798220" y="5680387"/>
              <a:ext cx="4356077" cy="360363"/>
            </a:xfrm>
            <a:prstGeom prst="rect">
              <a:avLst/>
            </a:prstGeom>
            <a:solidFill>
              <a:schemeClr val="accent4">
                <a:lumMod val="90000"/>
              </a:schemeClr>
            </a:solidFill>
            <a:ln w="12700" cap="sq">
              <a:noFill/>
              <a:miter lim="800000"/>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none" anchor="ctr"/>
            <a:lstStyle/>
            <a:p>
              <a:pPr algn="ctr">
                <a:defRPr/>
              </a:pPr>
              <a:r>
                <a:rPr lang="en-GB" sz="1600" b="1" dirty="0">
                  <a:solidFill>
                    <a:schemeClr val="bg1"/>
                  </a:solidFill>
                  <a:latin typeface="+mj-lt"/>
                </a:rPr>
                <a:t>Working Groups (WG)</a:t>
              </a:r>
            </a:p>
          </p:txBody>
        </p:sp>
        <p:sp>
          <p:nvSpPr>
            <p:cNvPr id="32787" name="Text Box 15"/>
            <p:cNvSpPr txBox="1">
              <a:spLocks noChangeArrowheads="1"/>
            </p:cNvSpPr>
            <p:nvPr/>
          </p:nvSpPr>
          <p:spPr bwMode="auto">
            <a:xfrm>
              <a:off x="3564236" y="4586702"/>
              <a:ext cx="902811" cy="36933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lvl1pPr eaLnBrk="0" hangingPunct="0">
                <a:defRPr sz="1400">
                  <a:solidFill>
                    <a:srgbClr val="1F5C9F"/>
                  </a:solidFill>
                  <a:latin typeface="Arial" charset="0"/>
                </a:defRPr>
              </a:lvl1pPr>
              <a:lvl2pPr marL="742950" indent="-285750" eaLnBrk="0" hangingPunct="0">
                <a:defRPr sz="1400">
                  <a:solidFill>
                    <a:srgbClr val="1F5C9F"/>
                  </a:solidFill>
                  <a:latin typeface="Arial" charset="0"/>
                </a:defRPr>
              </a:lvl2pPr>
              <a:lvl3pPr marL="1143000" indent="-228600" eaLnBrk="0" hangingPunct="0">
                <a:defRPr sz="1400">
                  <a:solidFill>
                    <a:srgbClr val="1F5C9F"/>
                  </a:solidFill>
                  <a:latin typeface="Arial" charset="0"/>
                </a:defRPr>
              </a:lvl3pPr>
              <a:lvl4pPr marL="1600200" indent="-228600" eaLnBrk="0" hangingPunct="0">
                <a:defRPr sz="1400">
                  <a:solidFill>
                    <a:srgbClr val="1F5C9F"/>
                  </a:solidFill>
                  <a:latin typeface="Arial" charset="0"/>
                </a:defRPr>
              </a:lvl4pPr>
              <a:lvl5pPr marL="2057400" indent="-228600" eaLnBrk="0" hangingPunct="0">
                <a:defRPr sz="1400">
                  <a:solidFill>
                    <a:srgbClr val="1F5C9F"/>
                  </a:solidFill>
                  <a:latin typeface="Arial" charset="0"/>
                </a:defRPr>
              </a:lvl5pPr>
              <a:lvl6pPr marL="2514600" indent="-228600" algn="ctr" eaLnBrk="0" fontAlgn="base" hangingPunct="0">
                <a:spcBef>
                  <a:spcPct val="0"/>
                </a:spcBef>
                <a:spcAft>
                  <a:spcPct val="0"/>
                </a:spcAft>
                <a:defRPr sz="1400">
                  <a:solidFill>
                    <a:srgbClr val="1F5C9F"/>
                  </a:solidFill>
                  <a:latin typeface="Arial" charset="0"/>
                </a:defRPr>
              </a:lvl6pPr>
              <a:lvl7pPr marL="2971800" indent="-228600" algn="ctr" eaLnBrk="0" fontAlgn="base" hangingPunct="0">
                <a:spcBef>
                  <a:spcPct val="0"/>
                </a:spcBef>
                <a:spcAft>
                  <a:spcPct val="0"/>
                </a:spcAft>
                <a:defRPr sz="1400">
                  <a:solidFill>
                    <a:srgbClr val="1F5C9F"/>
                  </a:solidFill>
                  <a:latin typeface="Arial" charset="0"/>
                </a:defRPr>
              </a:lvl7pPr>
              <a:lvl8pPr marL="3429000" indent="-228600" algn="ctr" eaLnBrk="0" fontAlgn="base" hangingPunct="0">
                <a:spcBef>
                  <a:spcPct val="0"/>
                </a:spcBef>
                <a:spcAft>
                  <a:spcPct val="0"/>
                </a:spcAft>
                <a:defRPr sz="1400">
                  <a:solidFill>
                    <a:srgbClr val="1F5C9F"/>
                  </a:solidFill>
                  <a:latin typeface="Arial" charset="0"/>
                </a:defRPr>
              </a:lvl8pPr>
              <a:lvl9pPr marL="3886200" indent="-228600" algn="ctr" eaLnBrk="0" fontAlgn="base" hangingPunct="0">
                <a:spcBef>
                  <a:spcPct val="0"/>
                </a:spcBef>
                <a:spcAft>
                  <a:spcPct val="0"/>
                </a:spcAft>
                <a:defRPr sz="1400">
                  <a:solidFill>
                    <a:srgbClr val="1F5C9F"/>
                  </a:solidFill>
                  <a:latin typeface="Arial" charset="0"/>
                </a:defRPr>
              </a:lvl9pPr>
            </a:lstStyle>
            <a:p>
              <a:pPr eaLnBrk="1" hangingPunct="1">
                <a:defRPr/>
              </a:pPr>
              <a:r>
                <a:rPr lang="en-US" sz="1800" b="1" dirty="0">
                  <a:solidFill>
                    <a:schemeClr val="accent4">
                      <a:lumMod val="50000"/>
                    </a:schemeClr>
                  </a:solidFill>
                  <a:latin typeface="+mj-lt"/>
                </a:rPr>
                <a:t>Action</a:t>
              </a:r>
            </a:p>
          </p:txBody>
        </p:sp>
      </p:grpSp>
      <p:grpSp>
        <p:nvGrpSpPr>
          <p:cNvPr id="51206" name="Group 1"/>
          <p:cNvGrpSpPr>
            <a:grpSpLocks/>
          </p:cNvGrpSpPr>
          <p:nvPr/>
        </p:nvGrpSpPr>
        <p:grpSpPr bwMode="auto">
          <a:xfrm>
            <a:off x="1327150" y="2925763"/>
            <a:ext cx="4356100" cy="946150"/>
            <a:chOff x="1903060" y="2499828"/>
            <a:chExt cx="4356078" cy="946212"/>
          </a:xfrm>
        </p:grpSpPr>
        <p:sp>
          <p:nvSpPr>
            <p:cNvPr id="32773" name="Rectangle 4"/>
            <p:cNvSpPr>
              <a:spLocks noChangeArrowheads="1"/>
            </p:cNvSpPr>
            <p:nvPr/>
          </p:nvSpPr>
          <p:spPr bwMode="auto">
            <a:xfrm>
              <a:off x="1903060" y="2499828"/>
              <a:ext cx="4356078" cy="575620"/>
            </a:xfrm>
            <a:prstGeom prst="rect">
              <a:avLst/>
            </a:prstGeom>
            <a:solidFill>
              <a:srgbClr val="1F5C9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wrap="none" anchor="ctr"/>
            <a:lstStyle/>
            <a:p>
              <a:pPr algn="ctr">
                <a:defRPr/>
              </a:pPr>
              <a:r>
                <a:rPr lang="en-GB" sz="1600" b="1" dirty="0">
                  <a:solidFill>
                    <a:schemeClr val="bg1"/>
                  </a:solidFill>
                  <a:latin typeface="+mj-lt"/>
                </a:rPr>
                <a:t>Domain Committees (DCs)</a:t>
              </a:r>
            </a:p>
          </p:txBody>
        </p:sp>
        <p:sp>
          <p:nvSpPr>
            <p:cNvPr id="25" name="Rectangle 4"/>
            <p:cNvSpPr>
              <a:spLocks noChangeArrowheads="1"/>
            </p:cNvSpPr>
            <p:nvPr/>
          </p:nvSpPr>
          <p:spPr bwMode="auto">
            <a:xfrm>
              <a:off x="1903060" y="3056837"/>
              <a:ext cx="4356078" cy="389203"/>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none" anchor="ctr"/>
            <a:lstStyle/>
            <a:p>
              <a:pPr algn="ctr">
                <a:defRPr/>
              </a:pPr>
              <a:r>
                <a:rPr lang="en-GB" sz="1600" b="1" dirty="0">
                  <a:solidFill>
                    <a:schemeClr val="bg1"/>
                  </a:solidFill>
                  <a:latin typeface="+mj-lt"/>
                </a:rPr>
                <a:t>DC Rapporteur</a:t>
              </a:r>
            </a:p>
          </p:txBody>
        </p:sp>
      </p:grpSp>
      <p:sp>
        <p:nvSpPr>
          <p:cNvPr id="51207" name="Content Placeholder 1"/>
          <p:cNvSpPr>
            <a:spLocks noGrp="1"/>
          </p:cNvSpPr>
          <p:nvPr>
            <p:ph sz="quarter" idx="13"/>
          </p:nvPr>
        </p:nvSpPr>
        <p:spPr bwMode="auto">
          <a:xfrm>
            <a:off x="1712913" y="244475"/>
            <a:ext cx="711676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US" sz="3600" dirty="0" smtClean="0">
                <a:solidFill>
                  <a:schemeClr val="bg2"/>
                </a:solidFill>
              </a:rPr>
              <a:t>COST Governance in </a:t>
            </a:r>
            <a:r>
              <a:rPr lang="en-US" sz="3600" dirty="0" err="1" smtClean="0">
                <a:solidFill>
                  <a:schemeClr val="bg2"/>
                </a:solidFill>
              </a:rPr>
              <a:t>FP7</a:t>
            </a:r>
            <a:r>
              <a:rPr lang="en-US" dirty="0" smtClean="0">
                <a:solidFill>
                  <a:schemeClr val="bg2"/>
                </a:solidFill>
              </a:rPr>
              <a:t>	</a:t>
            </a:r>
          </a:p>
        </p:txBody>
      </p:sp>
      <p:grpSp>
        <p:nvGrpSpPr>
          <p:cNvPr id="51208" name="Group 2"/>
          <p:cNvGrpSpPr>
            <a:grpSpLocks/>
          </p:cNvGrpSpPr>
          <p:nvPr/>
        </p:nvGrpSpPr>
        <p:grpSpPr bwMode="auto">
          <a:xfrm>
            <a:off x="1304925" y="1381125"/>
            <a:ext cx="4378325" cy="1168400"/>
            <a:chOff x="1891819" y="1120150"/>
            <a:chExt cx="4378560" cy="1168868"/>
          </a:xfrm>
        </p:grpSpPr>
        <p:sp>
          <p:nvSpPr>
            <p:cNvPr id="28" name="Text Box 7"/>
            <p:cNvSpPr txBox="1">
              <a:spLocks noChangeArrowheads="1"/>
            </p:cNvSpPr>
            <p:nvPr/>
          </p:nvSpPr>
          <p:spPr bwMode="auto">
            <a:xfrm>
              <a:off x="1891819" y="1120150"/>
              <a:ext cx="4378560" cy="369332"/>
            </a:xfrm>
            <a:prstGeom prst="rect">
              <a:avLst/>
            </a:prstGeom>
            <a:solidFill>
              <a:schemeClr val="bg2"/>
            </a:solidFill>
            <a:ln>
              <a:noFill/>
            </a:ln>
            <a:effectLst/>
            <a:scene3d>
              <a:camera prst="orthographicFront"/>
              <a:lightRig rig="threePt" dir="t"/>
            </a:scene3d>
            <a:sp3d>
              <a:bevelT/>
            </a:sp3d>
            <a:extLst/>
          </p:spPr>
          <p:txBody>
            <a:bodyPr>
              <a:spAutoFit/>
            </a:bodyPr>
            <a:lstStyle>
              <a:defPPr>
                <a:defRPr lang="en-US"/>
              </a:defPPr>
              <a:lvl1pPr algn="ctr">
                <a:defRPr sz="1800" b="1">
                  <a:solidFill>
                    <a:schemeClr val="bg1"/>
                  </a:solidFill>
                  <a:latin typeface="+mj-lt"/>
                </a:defRPr>
              </a:lvl1pPr>
              <a:lvl2pPr marL="742950" indent="-285750">
                <a:defRPr sz="1400">
                  <a:solidFill>
                    <a:srgbClr val="1F5C9F"/>
                  </a:solidFill>
                  <a:latin typeface="Arial" charset="0"/>
                </a:defRPr>
              </a:lvl2pPr>
              <a:lvl3pPr marL="1143000" indent="-228600">
                <a:defRPr sz="1400">
                  <a:solidFill>
                    <a:srgbClr val="1F5C9F"/>
                  </a:solidFill>
                  <a:latin typeface="Arial" charset="0"/>
                </a:defRPr>
              </a:lvl3pPr>
              <a:lvl4pPr marL="1600200" indent="-228600">
                <a:defRPr sz="1400">
                  <a:solidFill>
                    <a:srgbClr val="1F5C9F"/>
                  </a:solidFill>
                  <a:latin typeface="Arial" charset="0"/>
                </a:defRPr>
              </a:lvl4pPr>
              <a:lvl5pPr marL="2057400" indent="-228600">
                <a:defRPr sz="1400">
                  <a:solidFill>
                    <a:srgbClr val="1F5C9F"/>
                  </a:solidFill>
                  <a:latin typeface="Arial" charset="0"/>
                </a:defRPr>
              </a:lvl5pPr>
              <a:lvl6pPr marL="2514600" indent="-228600" algn="ctr" eaLnBrk="0" fontAlgn="base" hangingPunct="0">
                <a:spcBef>
                  <a:spcPct val="0"/>
                </a:spcBef>
                <a:spcAft>
                  <a:spcPct val="0"/>
                </a:spcAft>
                <a:defRPr sz="1400">
                  <a:solidFill>
                    <a:srgbClr val="1F5C9F"/>
                  </a:solidFill>
                  <a:latin typeface="Arial" charset="0"/>
                </a:defRPr>
              </a:lvl6pPr>
              <a:lvl7pPr marL="2971800" indent="-228600" algn="ctr" eaLnBrk="0" fontAlgn="base" hangingPunct="0">
                <a:spcBef>
                  <a:spcPct val="0"/>
                </a:spcBef>
                <a:spcAft>
                  <a:spcPct val="0"/>
                </a:spcAft>
                <a:defRPr sz="1400">
                  <a:solidFill>
                    <a:srgbClr val="1F5C9F"/>
                  </a:solidFill>
                  <a:latin typeface="Arial" charset="0"/>
                </a:defRPr>
              </a:lvl7pPr>
              <a:lvl8pPr marL="3429000" indent="-228600" algn="ctr" eaLnBrk="0" fontAlgn="base" hangingPunct="0">
                <a:spcBef>
                  <a:spcPct val="0"/>
                </a:spcBef>
                <a:spcAft>
                  <a:spcPct val="0"/>
                </a:spcAft>
                <a:defRPr sz="1400">
                  <a:solidFill>
                    <a:srgbClr val="1F5C9F"/>
                  </a:solidFill>
                  <a:latin typeface="Arial" charset="0"/>
                </a:defRPr>
              </a:lvl8pPr>
              <a:lvl9pPr marL="3886200" indent="-228600" algn="ctr" eaLnBrk="0" fontAlgn="base" hangingPunct="0">
                <a:spcBef>
                  <a:spcPct val="0"/>
                </a:spcBef>
                <a:spcAft>
                  <a:spcPct val="0"/>
                </a:spcAft>
                <a:defRPr sz="1400">
                  <a:solidFill>
                    <a:srgbClr val="1F5C9F"/>
                  </a:solidFill>
                  <a:latin typeface="Arial" charset="0"/>
                </a:defRPr>
              </a:lvl9pPr>
            </a:lstStyle>
            <a:p>
              <a:pPr>
                <a:defRPr/>
              </a:pPr>
              <a:r>
                <a:rPr lang="en-GB" dirty="0" smtClean="0"/>
                <a:t>Ministerial Conference</a:t>
              </a:r>
              <a:endParaRPr lang="en-GB" dirty="0"/>
            </a:p>
          </p:txBody>
        </p:sp>
        <p:sp>
          <p:nvSpPr>
            <p:cNvPr id="33" name="Rectangle 4"/>
            <p:cNvSpPr>
              <a:spLocks noChangeArrowheads="1"/>
            </p:cNvSpPr>
            <p:nvPr/>
          </p:nvSpPr>
          <p:spPr bwMode="auto">
            <a:xfrm>
              <a:off x="1891819" y="1977026"/>
              <a:ext cx="4378560" cy="311992"/>
            </a:xfrm>
            <a:prstGeom prst="rect">
              <a:avLst/>
            </a:prstGeom>
            <a:solidFill>
              <a:schemeClr val="bg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wrap="none" anchor="ctr"/>
            <a:lstStyle/>
            <a:p>
              <a:pPr algn="ctr">
                <a:defRPr/>
              </a:pPr>
              <a:r>
                <a:rPr lang="en-GB" sz="1600" b="1" dirty="0">
                  <a:solidFill>
                    <a:schemeClr val="bg1"/>
                  </a:solidFill>
                  <a:latin typeface="+mj-lt"/>
                </a:rPr>
                <a:t>JAF</a:t>
              </a:r>
            </a:p>
          </p:txBody>
        </p:sp>
        <p:sp>
          <p:nvSpPr>
            <p:cNvPr id="32789" name="Text Box 7"/>
            <p:cNvSpPr txBox="1">
              <a:spLocks noChangeArrowheads="1"/>
            </p:cNvSpPr>
            <p:nvPr/>
          </p:nvSpPr>
          <p:spPr bwMode="auto">
            <a:xfrm>
              <a:off x="1891819" y="1612971"/>
              <a:ext cx="4378560" cy="369332"/>
            </a:xfrm>
            <a:prstGeom prst="rect">
              <a:avLst/>
            </a:prstGeom>
            <a:solidFill>
              <a:schemeClr val="bg2"/>
            </a:solidFill>
            <a:ln>
              <a:noFill/>
            </a:ln>
            <a:effectLst/>
            <a:scene3d>
              <a:camera prst="orthographicFront"/>
              <a:lightRig rig="threePt" dir="t"/>
            </a:scene3d>
            <a:sp3d>
              <a:bevelT/>
            </a:sp3d>
            <a:extLst/>
          </p:spPr>
          <p:txBody>
            <a:bodyPr>
              <a:spAutoFit/>
            </a:bodyPr>
            <a:lstStyle>
              <a:lvl1pPr eaLnBrk="0" hangingPunct="0">
                <a:defRPr sz="1400">
                  <a:solidFill>
                    <a:srgbClr val="1F5C9F"/>
                  </a:solidFill>
                  <a:latin typeface="Arial" charset="0"/>
                </a:defRPr>
              </a:lvl1pPr>
              <a:lvl2pPr marL="742950" indent="-285750" eaLnBrk="0" hangingPunct="0">
                <a:defRPr sz="1400">
                  <a:solidFill>
                    <a:srgbClr val="1F5C9F"/>
                  </a:solidFill>
                  <a:latin typeface="Arial" charset="0"/>
                </a:defRPr>
              </a:lvl2pPr>
              <a:lvl3pPr marL="1143000" indent="-228600" eaLnBrk="0" hangingPunct="0">
                <a:defRPr sz="1400">
                  <a:solidFill>
                    <a:srgbClr val="1F5C9F"/>
                  </a:solidFill>
                  <a:latin typeface="Arial" charset="0"/>
                </a:defRPr>
              </a:lvl3pPr>
              <a:lvl4pPr marL="1600200" indent="-228600" eaLnBrk="0" hangingPunct="0">
                <a:defRPr sz="1400">
                  <a:solidFill>
                    <a:srgbClr val="1F5C9F"/>
                  </a:solidFill>
                  <a:latin typeface="Arial" charset="0"/>
                </a:defRPr>
              </a:lvl4pPr>
              <a:lvl5pPr marL="2057400" indent="-228600" eaLnBrk="0" hangingPunct="0">
                <a:defRPr sz="1400">
                  <a:solidFill>
                    <a:srgbClr val="1F5C9F"/>
                  </a:solidFill>
                  <a:latin typeface="Arial" charset="0"/>
                </a:defRPr>
              </a:lvl5pPr>
              <a:lvl6pPr marL="2514600" indent="-228600" algn="ctr" eaLnBrk="0" fontAlgn="base" hangingPunct="0">
                <a:spcBef>
                  <a:spcPct val="0"/>
                </a:spcBef>
                <a:spcAft>
                  <a:spcPct val="0"/>
                </a:spcAft>
                <a:defRPr sz="1400">
                  <a:solidFill>
                    <a:srgbClr val="1F5C9F"/>
                  </a:solidFill>
                  <a:latin typeface="Arial" charset="0"/>
                </a:defRPr>
              </a:lvl6pPr>
              <a:lvl7pPr marL="2971800" indent="-228600" algn="ctr" eaLnBrk="0" fontAlgn="base" hangingPunct="0">
                <a:spcBef>
                  <a:spcPct val="0"/>
                </a:spcBef>
                <a:spcAft>
                  <a:spcPct val="0"/>
                </a:spcAft>
                <a:defRPr sz="1400">
                  <a:solidFill>
                    <a:srgbClr val="1F5C9F"/>
                  </a:solidFill>
                  <a:latin typeface="Arial" charset="0"/>
                </a:defRPr>
              </a:lvl7pPr>
              <a:lvl8pPr marL="3429000" indent="-228600" algn="ctr" eaLnBrk="0" fontAlgn="base" hangingPunct="0">
                <a:spcBef>
                  <a:spcPct val="0"/>
                </a:spcBef>
                <a:spcAft>
                  <a:spcPct val="0"/>
                </a:spcAft>
                <a:defRPr sz="1400">
                  <a:solidFill>
                    <a:srgbClr val="1F5C9F"/>
                  </a:solidFill>
                  <a:latin typeface="Arial" charset="0"/>
                </a:defRPr>
              </a:lvl8pPr>
              <a:lvl9pPr marL="3886200" indent="-228600" algn="ctr" eaLnBrk="0" fontAlgn="base" hangingPunct="0">
                <a:spcBef>
                  <a:spcPct val="0"/>
                </a:spcBef>
                <a:spcAft>
                  <a:spcPct val="0"/>
                </a:spcAft>
                <a:defRPr sz="1400">
                  <a:solidFill>
                    <a:srgbClr val="1F5C9F"/>
                  </a:solidFill>
                  <a:latin typeface="Arial" charset="0"/>
                </a:defRPr>
              </a:lvl9pPr>
            </a:lstStyle>
            <a:p>
              <a:pPr algn="ctr">
                <a:defRPr/>
              </a:pPr>
              <a:r>
                <a:rPr lang="en-GB" sz="1800" b="1" dirty="0">
                  <a:solidFill>
                    <a:schemeClr val="bg1"/>
                  </a:solidFill>
                  <a:latin typeface="+mj-lt"/>
                </a:rPr>
                <a:t>Committee of Senior Officials (CSO)</a:t>
              </a:r>
            </a:p>
          </p:txBody>
        </p:sp>
      </p:grpSp>
      <p:sp>
        <p:nvSpPr>
          <p:cNvPr id="5" name="Right Brace 4"/>
          <p:cNvSpPr/>
          <p:nvPr/>
        </p:nvSpPr>
        <p:spPr>
          <a:xfrm>
            <a:off x="6257925" y="1381125"/>
            <a:ext cx="273050" cy="4500563"/>
          </a:xfrm>
          <a:prstGeom prst="rightBrace">
            <a:avLst/>
          </a:prstGeom>
          <a:ln>
            <a:solidFill>
              <a:schemeClr val="bg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GB"/>
          </a:p>
        </p:txBody>
      </p:sp>
    </p:spTree>
    <p:extLst>
      <p:ext uri="{BB962C8B-B14F-4D97-AF65-F5344CB8AC3E}">
        <p14:creationId xmlns:p14="http://schemas.microsoft.com/office/powerpoint/2010/main" val="258069815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idx="4294967295"/>
          </p:nvPr>
        </p:nvSpPr>
        <p:spPr bwMode="auto">
          <a:xfrm>
            <a:off x="115002" y="309915"/>
            <a:ext cx="8590441" cy="58477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gn="r" eaLnBrk="1" hangingPunct="1"/>
            <a:r>
              <a:rPr lang="en-GB" sz="3200" b="1" dirty="0" smtClean="0">
                <a:solidFill>
                  <a:schemeClr val="tx2"/>
                </a:solidFill>
              </a:rPr>
              <a:t>COST Committee of Senior Officials (CSO)</a:t>
            </a:r>
          </a:p>
        </p:txBody>
      </p:sp>
      <p:sp>
        <p:nvSpPr>
          <p:cNvPr id="2" name="Slide Number Placeholder 1"/>
          <p:cNvSpPr>
            <a:spLocks noGrp="1"/>
          </p:cNvSpPr>
          <p:nvPr>
            <p:ph type="sldNum" sz="quarter" idx="4"/>
          </p:nvPr>
        </p:nvSpPr>
        <p:spPr/>
        <p:txBody>
          <a:bodyPr/>
          <a:lstStyle/>
          <a:p>
            <a:fld id="{464A07AF-66D7-C348-9F8E-91228B109437}" type="slidenum">
              <a:rPr lang="de-DE" smtClean="0"/>
              <a:t>19</a:t>
            </a:fld>
            <a:endParaRPr lang="de-DE"/>
          </a:p>
        </p:txBody>
      </p:sp>
      <p:sp>
        <p:nvSpPr>
          <p:cNvPr id="7" name="Rounded Rectangle 6"/>
          <p:cNvSpPr/>
          <p:nvPr/>
        </p:nvSpPr>
        <p:spPr>
          <a:xfrm>
            <a:off x="228708" y="1384650"/>
            <a:ext cx="8476735" cy="3945594"/>
          </a:xfrm>
          <a:prstGeom prst="roundRect">
            <a:avLst/>
          </a:prstGeom>
          <a:gradFill rotWithShape="1">
            <a:gsLst>
              <a:gs pos="0">
                <a:srgbClr val="FFFFFF">
                  <a:tint val="100000"/>
                  <a:shade val="100000"/>
                  <a:satMod val="130000"/>
                </a:srgbClr>
              </a:gs>
              <a:gs pos="100000">
                <a:srgbClr val="FFFFFF">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ndParaRPr>
          </a:p>
        </p:txBody>
      </p:sp>
      <p:sp>
        <p:nvSpPr>
          <p:cNvPr id="8" name="Text Placeholder 2"/>
          <p:cNvSpPr>
            <a:spLocks noGrp="1"/>
          </p:cNvSpPr>
          <p:nvPr>
            <p:ph type="body" sz="quarter" idx="14"/>
          </p:nvPr>
        </p:nvSpPr>
        <p:spPr bwMode="auto">
          <a:xfrm>
            <a:off x="549275" y="1511864"/>
            <a:ext cx="7983538" cy="355123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spcBef>
                <a:spcPts val="300"/>
              </a:spcBef>
              <a:spcAft>
                <a:spcPts val="300"/>
              </a:spcAft>
              <a:defRPr/>
            </a:pPr>
            <a:r>
              <a:rPr lang="en-GB" sz="1800" b="1" dirty="0"/>
              <a:t>M</a:t>
            </a:r>
            <a:r>
              <a:rPr lang="en-GB" sz="1800" b="1" dirty="0" smtClean="0"/>
              <a:t>ain </a:t>
            </a:r>
            <a:r>
              <a:rPr lang="en-GB" sz="1800" b="1" dirty="0"/>
              <a:t>decision-making and governing body of </a:t>
            </a:r>
            <a:r>
              <a:rPr lang="en-GB" sz="1800" b="1" dirty="0" smtClean="0"/>
              <a:t>COST</a:t>
            </a:r>
          </a:p>
          <a:p>
            <a:pPr>
              <a:spcBef>
                <a:spcPts val="300"/>
              </a:spcBef>
              <a:spcAft>
                <a:spcPts val="300"/>
              </a:spcAft>
              <a:defRPr/>
            </a:pPr>
            <a:r>
              <a:rPr lang="en-GB" sz="1800" dirty="0"/>
              <a:t>Representatives of the 35 COST Member Countries and one Cooperating State.</a:t>
            </a:r>
          </a:p>
          <a:p>
            <a:pPr>
              <a:spcBef>
                <a:spcPts val="300"/>
              </a:spcBef>
              <a:spcAft>
                <a:spcPts val="300"/>
              </a:spcAft>
              <a:defRPr/>
            </a:pPr>
            <a:r>
              <a:rPr lang="en-GB" sz="1800" dirty="0"/>
              <a:t>Each </a:t>
            </a:r>
            <a:r>
              <a:rPr lang="en-GB" sz="1800" b="1" dirty="0"/>
              <a:t>COST Member Country appoints up to two representatives to the </a:t>
            </a:r>
            <a:r>
              <a:rPr lang="en-GB" sz="1800" b="1" dirty="0" smtClean="0"/>
              <a:t>CSO (one is the </a:t>
            </a:r>
            <a:r>
              <a:rPr lang="en-GB" sz="1800" b="1" dirty="0"/>
              <a:t>COST National </a:t>
            </a:r>
            <a:r>
              <a:rPr lang="en-GB" sz="1800" b="1" dirty="0" smtClean="0"/>
              <a:t>Coordinator - CNC</a:t>
            </a:r>
            <a:r>
              <a:rPr lang="en-GB" sz="1800" b="1" dirty="0"/>
              <a:t>)</a:t>
            </a:r>
          </a:p>
          <a:p>
            <a:pPr>
              <a:spcBef>
                <a:spcPts val="300"/>
              </a:spcBef>
              <a:spcAft>
                <a:spcPts val="300"/>
              </a:spcAft>
              <a:defRPr/>
            </a:pPr>
            <a:r>
              <a:rPr lang="en-GB" sz="1800" dirty="0" smtClean="0"/>
              <a:t>Formulates </a:t>
            </a:r>
            <a:r>
              <a:rPr lang="en-GB" sz="1800" dirty="0"/>
              <a:t>the general strategy of </a:t>
            </a:r>
            <a:r>
              <a:rPr lang="en-GB" sz="1800" dirty="0" smtClean="0"/>
              <a:t>COST</a:t>
            </a:r>
          </a:p>
          <a:p>
            <a:pPr>
              <a:spcBef>
                <a:spcPts val="300"/>
              </a:spcBef>
              <a:spcAft>
                <a:spcPts val="300"/>
              </a:spcAft>
              <a:defRPr/>
            </a:pPr>
            <a:r>
              <a:rPr lang="en-GB" sz="1800" dirty="0"/>
              <a:t>A</a:t>
            </a:r>
            <a:r>
              <a:rPr lang="en-GB" sz="1800" dirty="0" smtClean="0"/>
              <a:t>ppoints </a:t>
            </a:r>
            <a:r>
              <a:rPr lang="en-GB" sz="1800" dirty="0"/>
              <a:t>the COST Domain </a:t>
            </a:r>
            <a:r>
              <a:rPr lang="en-GB" sz="1800" dirty="0" smtClean="0"/>
              <a:t>Committees</a:t>
            </a:r>
          </a:p>
          <a:p>
            <a:pPr>
              <a:spcBef>
                <a:spcPts val="300"/>
              </a:spcBef>
              <a:spcAft>
                <a:spcPts val="300"/>
              </a:spcAft>
              <a:defRPr/>
            </a:pPr>
            <a:r>
              <a:rPr lang="en-GB" sz="1800" dirty="0"/>
              <a:t>A</a:t>
            </a:r>
            <a:r>
              <a:rPr lang="en-GB" sz="1800" dirty="0" smtClean="0"/>
              <a:t>pproves </a:t>
            </a:r>
            <a:r>
              <a:rPr lang="en-GB" sz="1800" dirty="0"/>
              <a:t>the new COST Actions to be launched. </a:t>
            </a:r>
            <a:endParaRPr lang="en-GB" sz="1800" dirty="0" smtClean="0"/>
          </a:p>
          <a:p>
            <a:pPr>
              <a:spcBef>
                <a:spcPts val="300"/>
              </a:spcBef>
              <a:spcAft>
                <a:spcPts val="300"/>
              </a:spcAft>
              <a:defRPr/>
            </a:pPr>
            <a:r>
              <a:rPr lang="en-GB" sz="1800" dirty="0" smtClean="0"/>
              <a:t>Approves participation from participants in International Partner Countries</a:t>
            </a:r>
            <a:endParaRPr lang="en-GB" sz="1800" dirty="0"/>
          </a:p>
          <a:p>
            <a:pPr marL="0" indent="0">
              <a:buFont typeface="Arial"/>
              <a:buNone/>
              <a:defRPr/>
            </a:pPr>
            <a:endParaRPr lang="en-GB" sz="2000" dirty="0" smtClean="0"/>
          </a:p>
        </p:txBody>
      </p:sp>
      <p:sp>
        <p:nvSpPr>
          <p:cNvPr id="9" name="Rectangle 2"/>
          <p:cNvSpPr>
            <a:spLocks noChangeArrowheads="1"/>
          </p:cNvSpPr>
          <p:nvPr/>
        </p:nvSpPr>
        <p:spPr bwMode="auto">
          <a:xfrm>
            <a:off x="2105151" y="4507598"/>
            <a:ext cx="54619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GB" sz="2000" b="1" dirty="0">
                <a:solidFill>
                  <a:schemeClr val="tx1">
                    <a:lumMod val="65000"/>
                    <a:lumOff val="35000"/>
                  </a:schemeClr>
                </a:solidFill>
                <a:latin typeface="+mj-lt"/>
              </a:rPr>
              <a:t>CSO </a:t>
            </a:r>
            <a:r>
              <a:rPr lang="en-GB" sz="2000" b="1" dirty="0" smtClean="0">
                <a:solidFill>
                  <a:schemeClr val="tx1">
                    <a:lumMod val="65000"/>
                    <a:lumOff val="35000"/>
                  </a:schemeClr>
                </a:solidFill>
                <a:latin typeface="+mj-lt"/>
              </a:rPr>
              <a:t>President:</a:t>
            </a:r>
            <a:r>
              <a:rPr lang="en-GB" sz="2000" dirty="0" smtClean="0">
                <a:solidFill>
                  <a:schemeClr val="tx1">
                    <a:lumMod val="65000"/>
                    <a:lumOff val="35000"/>
                  </a:schemeClr>
                </a:solidFill>
                <a:latin typeface="+mj-lt"/>
              </a:rPr>
              <a:t> Dr </a:t>
            </a:r>
            <a:r>
              <a:rPr lang="en-GB" sz="2000" dirty="0" err="1">
                <a:solidFill>
                  <a:schemeClr val="tx1">
                    <a:lumMod val="65000"/>
                    <a:lumOff val="35000"/>
                  </a:schemeClr>
                </a:solidFill>
                <a:latin typeface="+mj-lt"/>
              </a:rPr>
              <a:t>Ángeles</a:t>
            </a:r>
            <a:r>
              <a:rPr lang="en-GB" sz="2000" dirty="0">
                <a:solidFill>
                  <a:schemeClr val="tx1">
                    <a:lumMod val="65000"/>
                    <a:lumOff val="35000"/>
                  </a:schemeClr>
                </a:solidFill>
                <a:latin typeface="+mj-lt"/>
              </a:rPr>
              <a:t> Rodríguez-Peña</a:t>
            </a:r>
          </a:p>
          <a:p>
            <a:r>
              <a:rPr lang="en-GB" sz="2000" b="1" dirty="0">
                <a:solidFill>
                  <a:schemeClr val="tx1">
                    <a:lumMod val="65000"/>
                    <a:lumOff val="35000"/>
                  </a:schemeClr>
                </a:solidFill>
                <a:latin typeface="+mj-lt"/>
              </a:rPr>
              <a:t>CSO </a:t>
            </a:r>
            <a:r>
              <a:rPr lang="en-GB" sz="2000" b="1" dirty="0" smtClean="0">
                <a:solidFill>
                  <a:schemeClr val="tx1">
                    <a:lumMod val="65000"/>
                    <a:lumOff val="35000"/>
                  </a:schemeClr>
                </a:solidFill>
                <a:latin typeface="+mj-lt"/>
              </a:rPr>
              <a:t>Vice-President: </a:t>
            </a:r>
            <a:r>
              <a:rPr lang="en-GB" sz="2000" dirty="0" smtClean="0">
                <a:solidFill>
                  <a:schemeClr val="tx1">
                    <a:lumMod val="65000"/>
                    <a:lumOff val="35000"/>
                  </a:schemeClr>
                </a:solidFill>
                <a:latin typeface="+mj-lt"/>
              </a:rPr>
              <a:t>Dr </a:t>
            </a:r>
            <a:r>
              <a:rPr lang="en-GB" sz="2000" dirty="0" err="1">
                <a:solidFill>
                  <a:schemeClr val="tx1">
                    <a:lumMod val="65000"/>
                    <a:lumOff val="35000"/>
                  </a:schemeClr>
                </a:solidFill>
                <a:latin typeface="+mj-lt"/>
              </a:rPr>
              <a:t>Primož</a:t>
            </a:r>
            <a:r>
              <a:rPr lang="en-GB" sz="2000" dirty="0">
                <a:solidFill>
                  <a:schemeClr val="tx1">
                    <a:lumMod val="65000"/>
                    <a:lumOff val="35000"/>
                  </a:schemeClr>
                </a:solidFill>
                <a:latin typeface="+mj-lt"/>
              </a:rPr>
              <a:t> </a:t>
            </a:r>
            <a:r>
              <a:rPr lang="en-GB" sz="2000" dirty="0" err="1" smtClean="0">
                <a:solidFill>
                  <a:schemeClr val="tx1">
                    <a:lumMod val="65000"/>
                    <a:lumOff val="35000"/>
                  </a:schemeClr>
                </a:solidFill>
                <a:latin typeface="+mj-lt"/>
              </a:rPr>
              <a:t>Pristovšek</a:t>
            </a:r>
            <a:endParaRPr lang="en-GB" sz="2000" dirty="0">
              <a:solidFill>
                <a:schemeClr val="tx1">
                  <a:lumMod val="65000"/>
                  <a:lumOff val="35000"/>
                </a:schemeClr>
              </a:solidFill>
              <a:latin typeface="+mj-lt"/>
            </a:endParaRPr>
          </a:p>
        </p:txBody>
      </p:sp>
    </p:spTree>
    <p:extLst>
      <p:ext uri="{BB962C8B-B14F-4D97-AF65-F5344CB8AC3E}">
        <p14:creationId xmlns:p14="http://schemas.microsoft.com/office/powerpoint/2010/main" val="919204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7730026" y="7302459"/>
            <a:ext cx="570442" cy="365125"/>
          </a:xfrm>
        </p:spPr>
        <p:txBody>
          <a:bodyPr/>
          <a:lstStyle/>
          <a:p>
            <a:fld id="{464A07AF-66D7-C348-9F8E-91228B109437}" type="slidenum">
              <a:rPr lang="de-DE" smtClean="0"/>
              <a:t>2</a:t>
            </a:fld>
            <a:endParaRPr lang="de-DE"/>
          </a:p>
        </p:txBody>
      </p:sp>
      <p:sp>
        <p:nvSpPr>
          <p:cNvPr id="4" name="Content Placeholder 3"/>
          <p:cNvSpPr>
            <a:spLocks noGrp="1"/>
          </p:cNvSpPr>
          <p:nvPr>
            <p:ph sz="quarter" idx="15"/>
          </p:nvPr>
        </p:nvSpPr>
        <p:spPr>
          <a:xfrm>
            <a:off x="587141" y="3275287"/>
            <a:ext cx="8123721" cy="1259104"/>
          </a:xfrm>
        </p:spPr>
        <p:txBody>
          <a:bodyPr/>
          <a:lstStyle/>
          <a:p>
            <a:r>
              <a:rPr lang="en-GB" sz="2200" b="1" dirty="0">
                <a:solidFill>
                  <a:schemeClr val="tx2"/>
                </a:solidFill>
              </a:rPr>
              <a:t>Administrative </a:t>
            </a:r>
            <a:r>
              <a:rPr lang="en-GB" sz="2200" b="1" dirty="0" smtClean="0">
                <a:solidFill>
                  <a:schemeClr val="tx2"/>
                </a:solidFill>
              </a:rPr>
              <a:t>Officer</a:t>
            </a:r>
            <a:r>
              <a:rPr lang="en-GB" sz="2200" dirty="0" smtClean="0"/>
              <a:t> </a:t>
            </a:r>
            <a:r>
              <a:rPr lang="en-GB" sz="2000" dirty="0"/>
              <a:t>	</a:t>
            </a:r>
            <a:r>
              <a:rPr lang="en-GB" sz="2000" dirty="0" smtClean="0"/>
              <a:t>Ms </a:t>
            </a:r>
            <a:r>
              <a:rPr lang="en-GB" sz="2000" b="1" dirty="0" smtClean="0"/>
              <a:t>Valentina Vignoli</a:t>
            </a:r>
            <a:r>
              <a:rPr lang="en-GB" sz="2000" dirty="0" smtClean="0"/>
              <a:t>	</a:t>
            </a:r>
          </a:p>
          <a:p>
            <a:r>
              <a:rPr lang="en-GB" sz="2000" dirty="0"/>
              <a:t>	</a:t>
            </a:r>
            <a:r>
              <a:rPr lang="en-GB" sz="2000" dirty="0" smtClean="0"/>
              <a:t>					</a:t>
            </a:r>
            <a:r>
              <a:rPr lang="en-GB" sz="2000" dirty="0" smtClean="0">
                <a:hlinkClick r:id="rId3"/>
              </a:rPr>
              <a:t>valentina.Vignoli@cost.eu</a:t>
            </a:r>
            <a:r>
              <a:rPr lang="en-GB" sz="2000" dirty="0" smtClean="0"/>
              <a:t> </a:t>
            </a:r>
            <a:br>
              <a:rPr lang="en-GB" sz="2000" dirty="0" smtClean="0"/>
            </a:br>
            <a:r>
              <a:rPr lang="en-GB" sz="2000" dirty="0" smtClean="0"/>
              <a:t>						</a:t>
            </a:r>
            <a:r>
              <a:rPr lang="en-GB" sz="2200" dirty="0" smtClean="0">
                <a:solidFill>
                  <a:srgbClr val="56585B"/>
                </a:solidFill>
              </a:rPr>
              <a:t>Tel: </a:t>
            </a:r>
            <a:r>
              <a:rPr lang="en-GB" sz="2000" dirty="0" smtClean="0"/>
              <a:t>+32 2 533 38 40</a:t>
            </a:r>
          </a:p>
          <a:p>
            <a:endParaRPr lang="en-GB" sz="2000" dirty="0"/>
          </a:p>
          <a:p>
            <a:r>
              <a:rPr lang="de-DE" sz="2000" b="1" dirty="0" smtClean="0"/>
              <a:t/>
            </a:r>
            <a:br>
              <a:rPr lang="de-DE" sz="2000" b="1" dirty="0" smtClean="0"/>
            </a:br>
            <a:r>
              <a:rPr lang="de-DE" sz="2000" b="1" dirty="0" smtClean="0"/>
              <a:t> </a:t>
            </a:r>
            <a:br>
              <a:rPr lang="de-DE" sz="2000" b="1" dirty="0" smtClean="0"/>
            </a:br>
            <a:endParaRPr lang="en-GB" sz="2000" dirty="0" smtClean="0"/>
          </a:p>
          <a:p>
            <a:endParaRPr lang="en-US" sz="2200" dirty="0"/>
          </a:p>
        </p:txBody>
      </p:sp>
      <p:sp>
        <p:nvSpPr>
          <p:cNvPr id="8" name="Content Placeholder 2"/>
          <p:cNvSpPr txBox="1">
            <a:spLocks/>
          </p:cNvSpPr>
          <p:nvPr/>
        </p:nvSpPr>
        <p:spPr>
          <a:xfrm>
            <a:off x="1392648" y="327406"/>
            <a:ext cx="7187825" cy="677699"/>
          </a:xfrm>
          <a:prstGeom prst="rect">
            <a:avLst/>
          </a:prstGeom>
        </p:spPr>
        <p:txBody>
          <a:bodyPr vert="horz"/>
          <a:lstStyle>
            <a:lvl1pPr marL="0" indent="0" algn="l" defTabSz="457200" rtl="0" eaLnBrk="0" fontAlgn="base" hangingPunct="0">
              <a:spcBef>
                <a:spcPct val="20000"/>
              </a:spcBef>
              <a:spcAft>
                <a:spcPct val="0"/>
              </a:spcAft>
              <a:buFont typeface="Arial" charset="0"/>
              <a:buNone/>
              <a:defRPr sz="3800" b="1" i="0" kern="1200">
                <a:solidFill>
                  <a:schemeClr val="accent2"/>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200" dirty="0" smtClean="0">
                <a:solidFill>
                  <a:schemeClr val="tx2"/>
                </a:solidFill>
              </a:rPr>
              <a:t>COST Office Contact Point Action </a:t>
            </a:r>
            <a:r>
              <a:rPr lang="en-US" sz="3200" dirty="0" err="1" smtClean="0">
                <a:solidFill>
                  <a:schemeClr val="tx2"/>
                </a:solidFill>
              </a:rPr>
              <a:t>IS1312</a:t>
            </a:r>
            <a:endParaRPr lang="en-GB" sz="3200" dirty="0">
              <a:solidFill>
                <a:schemeClr val="tx2"/>
              </a:solidFill>
            </a:endParaRPr>
          </a:p>
        </p:txBody>
      </p:sp>
      <p:sp>
        <p:nvSpPr>
          <p:cNvPr id="9" name="Content Placeholder 4"/>
          <p:cNvSpPr>
            <a:spLocks noGrp="1"/>
          </p:cNvSpPr>
          <p:nvPr>
            <p:ph sz="quarter" idx="16"/>
          </p:nvPr>
        </p:nvSpPr>
        <p:spPr>
          <a:xfrm>
            <a:off x="587141" y="1946831"/>
            <a:ext cx="8123721" cy="1200622"/>
          </a:xfrm>
        </p:spPr>
        <p:txBody>
          <a:bodyPr/>
          <a:lstStyle/>
          <a:p>
            <a:r>
              <a:rPr lang="fr-BE" sz="2200" b="1" dirty="0">
                <a:solidFill>
                  <a:schemeClr val="tx2"/>
                </a:solidFill>
              </a:rPr>
              <a:t>Science </a:t>
            </a:r>
            <a:r>
              <a:rPr lang="fr-BE" sz="2200" b="1" dirty="0" err="1" smtClean="0">
                <a:solidFill>
                  <a:schemeClr val="tx2"/>
                </a:solidFill>
              </a:rPr>
              <a:t>Officer</a:t>
            </a:r>
            <a:r>
              <a:rPr lang="fr-BE" sz="2200" dirty="0" smtClean="0">
                <a:solidFill>
                  <a:srgbClr val="56585B"/>
                </a:solidFill>
              </a:rPr>
              <a:t>			Dr </a:t>
            </a:r>
            <a:r>
              <a:rPr lang="fr-BE" sz="2200" b="1" dirty="0" smtClean="0"/>
              <a:t>Luule Mizera</a:t>
            </a:r>
          </a:p>
          <a:p>
            <a:r>
              <a:rPr lang="en-US" sz="2000" dirty="0" smtClean="0">
                <a:cs typeface="Arial" pitchFamily="34" charset="0"/>
              </a:rPr>
              <a:t>						</a:t>
            </a:r>
            <a:r>
              <a:rPr lang="en-US" sz="2000" dirty="0" err="1" smtClean="0">
                <a:cs typeface="Arial" pitchFamily="34" charset="0"/>
                <a:hlinkClick r:id="rId4"/>
              </a:rPr>
              <a:t>luule.mizera</a:t>
            </a:r>
            <a:r>
              <a:rPr lang="en-US" sz="2000" u="sng" dirty="0" err="1" smtClean="0">
                <a:cs typeface="Arial" pitchFamily="34" charset="0"/>
                <a:hlinkClick r:id="rId4"/>
              </a:rPr>
              <a:t>@cost.eu</a:t>
            </a:r>
            <a:r>
              <a:rPr lang="en-US" sz="2000" u="sng" dirty="0" smtClean="0">
                <a:cs typeface="Arial" pitchFamily="34" charset="0"/>
              </a:rPr>
              <a:t> </a:t>
            </a:r>
            <a:endParaRPr lang="fr-FR" sz="2000" u="sng" dirty="0" smtClean="0">
              <a:cs typeface="Arial" pitchFamily="34" charset="0"/>
            </a:endParaRPr>
          </a:p>
          <a:p>
            <a:r>
              <a:rPr lang="fr-BE" sz="2200" b="1" dirty="0" smtClean="0"/>
              <a:t>						</a:t>
            </a:r>
            <a:r>
              <a:rPr lang="en-GB" sz="2200" dirty="0" smtClean="0"/>
              <a:t>Tel</a:t>
            </a:r>
            <a:r>
              <a:rPr lang="en-GB" sz="2200" dirty="0"/>
              <a:t>: </a:t>
            </a:r>
            <a:r>
              <a:rPr lang="en-GB" sz="2000" dirty="0" smtClean="0"/>
              <a:t>+32 </a:t>
            </a:r>
            <a:r>
              <a:rPr lang="en-GB" sz="2000" dirty="0"/>
              <a:t>2 533 38 </a:t>
            </a:r>
            <a:r>
              <a:rPr lang="en-GB" sz="2000" dirty="0" smtClean="0"/>
              <a:t>05</a:t>
            </a:r>
            <a:endParaRPr lang="en-US" sz="2200" dirty="0"/>
          </a:p>
        </p:txBody>
      </p:sp>
    </p:spTree>
    <p:extLst>
      <p:ext uri="{BB962C8B-B14F-4D97-AF65-F5344CB8AC3E}">
        <p14:creationId xmlns:p14="http://schemas.microsoft.com/office/powerpoint/2010/main" val="40892411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50537" y="912532"/>
            <a:ext cx="8585645" cy="5280041"/>
          </a:xfrm>
          <a:prstGeom prst="roundRect">
            <a:avLst/>
          </a:prstGeom>
          <a:gradFill rotWithShape="1">
            <a:gsLst>
              <a:gs pos="0">
                <a:srgbClr val="FFFFFF">
                  <a:tint val="100000"/>
                  <a:shade val="100000"/>
                  <a:satMod val="130000"/>
                </a:srgbClr>
              </a:gs>
              <a:gs pos="100000">
                <a:srgbClr val="FFFFFF">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ndParaRPr>
          </a:p>
        </p:txBody>
      </p:sp>
      <p:sp>
        <p:nvSpPr>
          <p:cNvPr id="34820" name="Rectangle 3"/>
          <p:cNvSpPr>
            <a:spLocks noGrp="1" noChangeArrowheads="1"/>
          </p:cNvSpPr>
          <p:nvPr>
            <p:ph type="body" sz="quarter" idx="14"/>
          </p:nvPr>
        </p:nvSpPr>
        <p:spPr bwMode="auto">
          <a:xfrm>
            <a:off x="781051" y="966851"/>
            <a:ext cx="7781924" cy="4438429"/>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Bef>
                <a:spcPct val="50000"/>
              </a:spcBef>
            </a:pPr>
            <a:r>
              <a:rPr lang="en-US" sz="2400" b="1" dirty="0" smtClean="0"/>
              <a:t>Evaluates proposals for new COST Actions </a:t>
            </a:r>
            <a:r>
              <a:rPr lang="en-US" sz="2400" dirty="0" smtClean="0"/>
              <a:t>(not in TDP)</a:t>
            </a:r>
          </a:p>
          <a:p>
            <a:pPr eaLnBrk="1" hangingPunct="1">
              <a:spcBef>
                <a:spcPct val="50000"/>
              </a:spcBef>
            </a:pPr>
            <a:r>
              <a:rPr lang="en-US" sz="2400" b="1" dirty="0" smtClean="0"/>
              <a:t>Monitors running COST Actions </a:t>
            </a:r>
            <a:r>
              <a:rPr lang="en-US" sz="2400" dirty="0" smtClean="0"/>
              <a:t>through Rapporteurs</a:t>
            </a:r>
          </a:p>
          <a:p>
            <a:pPr eaLnBrk="1" hangingPunct="1">
              <a:spcBef>
                <a:spcPct val="50000"/>
              </a:spcBef>
            </a:pPr>
            <a:r>
              <a:rPr lang="en-US" sz="2400" b="1" dirty="0" smtClean="0"/>
              <a:t>Assesses completed COST Actions </a:t>
            </a:r>
            <a:r>
              <a:rPr lang="en-US" sz="2400" dirty="0" smtClean="0"/>
              <a:t>through Final Assessment Panels</a:t>
            </a:r>
          </a:p>
          <a:p>
            <a:pPr eaLnBrk="1" hangingPunct="1">
              <a:spcBef>
                <a:spcPct val="50000"/>
              </a:spcBef>
            </a:pPr>
            <a:r>
              <a:rPr lang="en-GB" sz="2400" b="1" dirty="0" smtClean="0"/>
              <a:t>Proposes strategic initiatives </a:t>
            </a:r>
            <a:r>
              <a:rPr lang="en-GB" sz="2400" dirty="0" smtClean="0"/>
              <a:t>in its Domain </a:t>
            </a:r>
          </a:p>
          <a:p>
            <a:pPr eaLnBrk="1" hangingPunct="1">
              <a:spcBef>
                <a:spcPct val="50000"/>
              </a:spcBef>
            </a:pPr>
            <a:r>
              <a:rPr lang="en-GB" sz="2400" dirty="0" smtClean="0"/>
              <a:t>Disseminates and highlights COST activities</a:t>
            </a:r>
          </a:p>
          <a:p>
            <a:pPr eaLnBrk="1" hangingPunct="1">
              <a:spcBef>
                <a:spcPct val="50000"/>
              </a:spcBef>
            </a:pPr>
            <a:r>
              <a:rPr lang="en-GB" sz="2400" b="1" dirty="0" smtClean="0"/>
              <a:t>Promotes synergies </a:t>
            </a:r>
            <a:r>
              <a:rPr lang="en-GB" sz="2400" dirty="0" smtClean="0"/>
              <a:t>between and among all COST Domains, the European Commission (EC) and other relevant stakeholders</a:t>
            </a:r>
            <a:endParaRPr lang="en-US" sz="2400" dirty="0" smtClean="0"/>
          </a:p>
          <a:p>
            <a:pPr>
              <a:spcBef>
                <a:spcPct val="50000"/>
              </a:spcBef>
            </a:pPr>
            <a:r>
              <a:rPr lang="en-US" sz="2400" b="1" dirty="0" smtClean="0"/>
              <a:t>Chair of the DC ISCH: </a:t>
            </a:r>
            <a:r>
              <a:rPr lang="en-US" sz="2400" dirty="0" smtClean="0"/>
              <a:t>Dr. Marc Caball (</a:t>
            </a:r>
            <a:r>
              <a:rPr lang="en-GB" sz="2400" dirty="0"/>
              <a:t>University </a:t>
            </a:r>
            <a:r>
              <a:rPr lang="en-GB" sz="2400" dirty="0" smtClean="0"/>
              <a:t>College Dublin, Ireland</a:t>
            </a:r>
            <a:r>
              <a:rPr lang="en-US" sz="2400" dirty="0" smtClean="0"/>
              <a:t>)</a:t>
            </a:r>
            <a:endParaRPr lang="en-GB" sz="2400" dirty="0" smtClean="0"/>
          </a:p>
        </p:txBody>
      </p:sp>
      <p:sp>
        <p:nvSpPr>
          <p:cNvPr id="34819" name="Rectangle 2"/>
          <p:cNvSpPr>
            <a:spLocks noGrp="1" noChangeArrowheads="1"/>
          </p:cNvSpPr>
          <p:nvPr>
            <p:ph type="title" idx="4294967295"/>
          </p:nvPr>
        </p:nvSpPr>
        <p:spPr bwMode="auto">
          <a:xfrm>
            <a:off x="1517208" y="263260"/>
            <a:ext cx="7113587" cy="707886"/>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gn="r" eaLnBrk="1" hangingPunct="1"/>
            <a:r>
              <a:rPr lang="de-DE" sz="4000" b="1" dirty="0" smtClean="0">
                <a:solidFill>
                  <a:schemeClr val="tx2"/>
                </a:solidFill>
              </a:rPr>
              <a:t>Domain Committee (DC)</a:t>
            </a:r>
            <a:endParaRPr lang="en-GB" sz="4000" b="1" dirty="0" smtClean="0">
              <a:solidFill>
                <a:schemeClr val="tx2"/>
              </a:solidFill>
            </a:endParaRPr>
          </a:p>
        </p:txBody>
      </p:sp>
      <p:sp>
        <p:nvSpPr>
          <p:cNvPr id="2" name="Slide Number Placeholder 1"/>
          <p:cNvSpPr>
            <a:spLocks noGrp="1"/>
          </p:cNvSpPr>
          <p:nvPr>
            <p:ph type="sldNum" sz="quarter" idx="4"/>
          </p:nvPr>
        </p:nvSpPr>
        <p:spPr/>
        <p:txBody>
          <a:bodyPr/>
          <a:lstStyle/>
          <a:p>
            <a:fld id="{464A07AF-66D7-C348-9F8E-91228B109437}" type="slidenum">
              <a:rPr lang="de-DE" smtClean="0"/>
              <a:t>20</a:t>
            </a:fld>
            <a:endParaRPr lang="de-DE"/>
          </a:p>
        </p:txBody>
      </p:sp>
    </p:spTree>
    <p:extLst>
      <p:ext uri="{BB962C8B-B14F-4D97-AF65-F5344CB8AC3E}">
        <p14:creationId xmlns:p14="http://schemas.microsoft.com/office/powerpoint/2010/main" val="37369181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ChangeArrowheads="1"/>
          </p:cNvSpPr>
          <p:nvPr/>
        </p:nvSpPr>
        <p:spPr bwMode="auto">
          <a:xfrm>
            <a:off x="1357525" y="339859"/>
            <a:ext cx="711297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de-DE" sz="4000" b="1" dirty="0">
                <a:solidFill>
                  <a:schemeClr val="tx2"/>
                </a:solidFill>
              </a:rPr>
              <a:t>COST Scientific Domains</a:t>
            </a:r>
            <a:endParaRPr lang="en-GB" sz="4000" b="1" dirty="0">
              <a:solidFill>
                <a:schemeClr val="tx2"/>
              </a:solidFill>
            </a:endParaRPr>
          </a:p>
        </p:txBody>
      </p:sp>
      <p:graphicFrame>
        <p:nvGraphicFramePr>
          <p:cNvPr id="451721" name="Group 137"/>
          <p:cNvGraphicFramePr>
            <a:graphicFrameLocks noGrp="1"/>
          </p:cNvGraphicFramePr>
          <p:nvPr>
            <p:extLst>
              <p:ext uri="{D42A27DB-BD31-4B8C-83A1-F6EECF244321}">
                <p14:modId xmlns:p14="http://schemas.microsoft.com/office/powerpoint/2010/main" val="3288600965"/>
              </p:ext>
            </p:extLst>
          </p:nvPr>
        </p:nvGraphicFramePr>
        <p:xfrm>
          <a:off x="759648" y="1285611"/>
          <a:ext cx="7710854" cy="3937899"/>
        </p:xfrm>
        <a:graphic>
          <a:graphicData uri="http://schemas.openxmlformats.org/drawingml/2006/table">
            <a:tbl>
              <a:tblPr>
                <a:tableStyleId>{775DCB02-9BB8-47FD-8907-85C794F793BA}</a:tableStyleId>
              </a:tblPr>
              <a:tblGrid>
                <a:gridCol w="1469780"/>
                <a:gridCol w="6241074"/>
              </a:tblGrid>
              <a:tr h="37697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BMBS</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Biomedicine and Molecular Biosciences</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r>
              <a:tr h="44252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CMST</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Chemistry and Molecular Sciences and Technologies</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r>
              <a:tr h="44252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ESSEM</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Earth System Science &amp; Environmental Management</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r>
              <a:tr h="44252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kern="1200" cap="none" normalizeH="0" baseline="0" dirty="0" smtClean="0">
                          <a:ln>
                            <a:noFill/>
                          </a:ln>
                          <a:solidFill>
                            <a:schemeClr val="dk1"/>
                          </a:solidFill>
                          <a:effectLst/>
                          <a:latin typeface="+mn-lt"/>
                          <a:ea typeface="+mn-ea"/>
                          <a:cs typeface="+mn-cs"/>
                        </a:rPr>
                        <a:t>FA</a:t>
                      </a:r>
                      <a:endParaRPr kumimoji="0" lang="en-GB" sz="2000" u="none" strike="noStrike" kern="1200" cap="none" normalizeH="0" baseline="0" dirty="0" smtClean="0">
                        <a:ln>
                          <a:noFill/>
                        </a:ln>
                        <a:solidFill>
                          <a:schemeClr val="dk1"/>
                        </a:solidFill>
                        <a:effectLst/>
                        <a:latin typeface="+mn-lt"/>
                        <a:ea typeface="+mn-ea"/>
                        <a:cs typeface="+mn-cs"/>
                      </a:endParaRPr>
                    </a:p>
                  </a:txBody>
                  <a:tcPr marL="84406" marR="84406"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kern="1200" cap="none" normalizeH="0" baseline="0" dirty="0" smtClean="0">
                          <a:ln>
                            <a:noFill/>
                          </a:ln>
                          <a:solidFill>
                            <a:schemeClr val="dk1"/>
                          </a:solidFill>
                          <a:effectLst/>
                          <a:latin typeface="+mn-lt"/>
                          <a:ea typeface="+mn-ea"/>
                          <a:cs typeface="+mn-cs"/>
                        </a:rPr>
                        <a:t>Food and Agriculture</a:t>
                      </a:r>
                      <a:endParaRPr kumimoji="0" lang="en-GB" sz="2000" u="none" strike="noStrike" kern="1200" cap="none" normalizeH="0" baseline="0" dirty="0" smtClean="0">
                        <a:ln>
                          <a:noFill/>
                        </a:ln>
                        <a:solidFill>
                          <a:schemeClr val="dk1"/>
                        </a:solidFill>
                        <a:effectLst/>
                        <a:latin typeface="+mn-lt"/>
                        <a:ea typeface="+mn-ea"/>
                        <a:cs typeface="+mn-cs"/>
                      </a:endParaRPr>
                    </a:p>
                  </a:txBody>
                  <a:tcPr marL="84406" marR="84406" marT="45727" marB="45727" horzOverflow="overflow"/>
                </a:tc>
              </a:tr>
              <a:tr h="443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FPS</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Forests, their Products and Services</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r>
              <a:tr h="44252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rPr>
                        <a:t>ICT</a:t>
                      </a:r>
                      <a:endParaRPr kumimoji="0" lang="en-GB" sz="2000" b="0" i="0" u="none" strike="noStrike" cap="none" normalizeH="0" baseline="0" dirty="0" smtClean="0">
                        <a:ln>
                          <a:noFill/>
                        </a:ln>
                        <a:solidFill>
                          <a:schemeClr val="tx1"/>
                        </a:solidFill>
                        <a:effectLst/>
                        <a:latin typeface="Arial" charset="0"/>
                      </a:endParaRPr>
                    </a:p>
                  </a:txBody>
                  <a:tcPr marL="84406" marR="84406"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rPr>
                        <a:t>Information &amp; Communication Technologies</a:t>
                      </a:r>
                      <a:endParaRPr kumimoji="0" lang="en-GB" sz="2000" b="0" i="0" u="none" strike="noStrike" cap="none" normalizeH="0" baseline="0" dirty="0" smtClean="0">
                        <a:ln>
                          <a:noFill/>
                        </a:ln>
                        <a:solidFill>
                          <a:schemeClr val="tx1"/>
                        </a:solidFill>
                        <a:effectLst/>
                        <a:latin typeface="Arial" charset="0"/>
                      </a:endParaRPr>
                    </a:p>
                  </a:txBody>
                  <a:tcPr marL="84406" marR="84406" marT="45727" marB="45727" horzOverflow="overflow"/>
                </a:tc>
              </a:tr>
              <a:tr h="44252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rPr>
                        <a:t>ISCH</a:t>
                      </a:r>
                      <a:endParaRPr kumimoji="0" lang="en-GB" sz="20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Arial" charset="0"/>
                      </a:endParaRPr>
                    </a:p>
                  </a:txBody>
                  <a:tcPr marL="84406" marR="84406"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rPr>
                        <a:t>Individuals, Societies, Cultures &amp; Health</a:t>
                      </a:r>
                      <a:endParaRPr kumimoji="0" lang="en-GB" sz="2000" b="1" i="0" u="none" strike="noStrike" cap="none" normalizeH="0" baseline="0" dirty="0" smtClean="0">
                        <a:ln>
                          <a:noFill/>
                        </a:ln>
                        <a:solidFill>
                          <a:schemeClr val="tx2">
                            <a:lumMod val="75000"/>
                          </a:schemeClr>
                        </a:solidFill>
                        <a:effectLst>
                          <a:outerShdw blurRad="38100" dist="38100" dir="2700000" algn="tl">
                            <a:srgbClr val="000000">
                              <a:alpha val="43137"/>
                            </a:srgbClr>
                          </a:outerShdw>
                        </a:effectLst>
                        <a:latin typeface="Arial" charset="0"/>
                      </a:endParaRPr>
                    </a:p>
                  </a:txBody>
                  <a:tcPr marL="84406" marR="84406" marT="45727" marB="45727" horzOverflow="overflow"/>
                </a:tc>
              </a:tr>
              <a:tr h="44252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MPNS</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Materials, Physical &amp; </a:t>
                      </a:r>
                      <a:r>
                        <a:rPr kumimoji="0" lang="en-US" sz="2000" u="none" strike="noStrike" cap="none" normalizeH="0" baseline="0" dirty="0" err="1" smtClean="0">
                          <a:ln>
                            <a:noFill/>
                          </a:ln>
                          <a:effectLst/>
                        </a:rPr>
                        <a:t>Nanosciences</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r>
              <a:tr h="44252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TUD</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u="none" strike="noStrike" cap="none" normalizeH="0" baseline="0" dirty="0" smtClean="0">
                          <a:ln>
                            <a:noFill/>
                          </a:ln>
                          <a:effectLst/>
                        </a:rPr>
                        <a:t>Transport &amp; Urban Development</a:t>
                      </a:r>
                      <a:endParaRPr kumimoji="0" lang="en-GB" sz="2000" b="1" i="0" u="none" strike="noStrike" cap="none" normalizeH="0" baseline="0" dirty="0" smtClean="0">
                        <a:ln>
                          <a:noFill/>
                        </a:ln>
                        <a:solidFill>
                          <a:schemeClr val="accent2"/>
                        </a:solidFill>
                        <a:effectLst/>
                        <a:latin typeface="Arial" charset="0"/>
                      </a:endParaRPr>
                    </a:p>
                  </a:txBody>
                  <a:tcPr marL="84406" marR="84406" marT="45727" marB="45727" horzOverflow="overflow"/>
                </a:tc>
              </a:tr>
            </a:tbl>
          </a:graphicData>
        </a:graphic>
      </p:graphicFrame>
      <p:sp>
        <p:nvSpPr>
          <p:cNvPr id="2" name="Slide Number Placeholder 1"/>
          <p:cNvSpPr>
            <a:spLocks noGrp="1"/>
          </p:cNvSpPr>
          <p:nvPr>
            <p:ph type="sldNum" sz="quarter" idx="4"/>
          </p:nvPr>
        </p:nvSpPr>
        <p:spPr/>
        <p:txBody>
          <a:bodyPr/>
          <a:lstStyle/>
          <a:p>
            <a:fld id="{464A07AF-66D7-C348-9F8E-91228B109437}" type="slidenum">
              <a:rPr lang="de-DE" smtClean="0"/>
              <a:t>21</a:t>
            </a:fld>
            <a:endParaRPr lang="de-DE"/>
          </a:p>
        </p:txBody>
      </p:sp>
      <p:sp>
        <p:nvSpPr>
          <p:cNvPr id="3" name="Rectangle 2"/>
          <p:cNvSpPr/>
          <p:nvPr/>
        </p:nvSpPr>
        <p:spPr>
          <a:xfrm>
            <a:off x="759648" y="5331024"/>
            <a:ext cx="7940732" cy="677108"/>
          </a:xfrm>
          <a:prstGeom prst="rect">
            <a:avLst/>
          </a:prstGeom>
        </p:spPr>
        <p:txBody>
          <a:bodyPr wrap="square">
            <a:spAutoFit/>
          </a:bodyPr>
          <a:lstStyle/>
          <a:p>
            <a:pPr lvl="0" eaLnBrk="0" fontAlgn="base" hangingPunct="0">
              <a:spcBef>
                <a:spcPct val="20000"/>
              </a:spcBef>
              <a:spcAft>
                <a:spcPct val="0"/>
              </a:spcAft>
              <a:defRPr/>
            </a:pPr>
            <a:r>
              <a:rPr lang="en-GB" sz="1900" dirty="0" smtClean="0">
                <a:solidFill>
                  <a:srgbClr val="56585B"/>
                </a:solidFill>
                <a:latin typeface="Arial"/>
              </a:rPr>
              <a:t>In addition, </a:t>
            </a:r>
            <a:r>
              <a:rPr lang="en-GB" sz="1900" b="1" i="1" dirty="0" smtClean="0">
                <a:solidFill>
                  <a:srgbClr val="56585B"/>
                </a:solidFill>
                <a:latin typeface="Arial"/>
              </a:rPr>
              <a:t>Trans-Domain </a:t>
            </a:r>
            <a:r>
              <a:rPr lang="en-GB" sz="1900" b="1" i="1" dirty="0">
                <a:solidFill>
                  <a:srgbClr val="56585B"/>
                </a:solidFill>
                <a:latin typeface="Arial"/>
              </a:rPr>
              <a:t>Proposals</a:t>
            </a:r>
            <a:r>
              <a:rPr lang="en-GB" sz="1900" b="1" dirty="0">
                <a:solidFill>
                  <a:srgbClr val="56585B"/>
                </a:solidFill>
                <a:latin typeface="Arial"/>
              </a:rPr>
              <a:t> </a:t>
            </a:r>
            <a:r>
              <a:rPr lang="en-GB" sz="1900" b="1" dirty="0" smtClean="0">
                <a:solidFill>
                  <a:srgbClr val="56585B"/>
                </a:solidFill>
                <a:latin typeface="Arial"/>
              </a:rPr>
              <a:t>(TDP)</a:t>
            </a:r>
            <a:r>
              <a:rPr lang="en-GB" sz="1900" dirty="0" smtClean="0">
                <a:solidFill>
                  <a:srgbClr val="56585B"/>
                </a:solidFill>
                <a:latin typeface="Arial"/>
              </a:rPr>
              <a:t> allow </a:t>
            </a:r>
            <a:r>
              <a:rPr lang="en-GB" sz="1900" dirty="0">
                <a:solidFill>
                  <a:srgbClr val="56585B"/>
                </a:solidFill>
                <a:latin typeface="Arial"/>
              </a:rPr>
              <a:t>for broad</a:t>
            </a:r>
            <a:r>
              <a:rPr lang="en-GB" sz="1900" dirty="0" smtClean="0">
                <a:solidFill>
                  <a:srgbClr val="56585B"/>
                </a:solidFill>
                <a:latin typeface="Arial"/>
              </a:rPr>
              <a:t>, trans-disciplinary proposals covering several fields of science and technology</a:t>
            </a:r>
            <a:endParaRPr lang="en-GB" sz="1900" dirty="0">
              <a:solidFill>
                <a:srgbClr val="56585B"/>
              </a:solidFill>
              <a:latin typeface="Arial"/>
            </a:endParaRPr>
          </a:p>
        </p:txBody>
      </p:sp>
    </p:spTree>
    <p:extLst>
      <p:ext uri="{BB962C8B-B14F-4D97-AF65-F5344CB8AC3E}">
        <p14:creationId xmlns:p14="http://schemas.microsoft.com/office/powerpoint/2010/main" val="83151264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20718" y="1081088"/>
            <a:ext cx="8639076" cy="5014912"/>
          </a:xfrm>
          <a:prstGeom prst="roundRect">
            <a:avLst/>
          </a:prstGeom>
        </p:spPr>
        <p:style>
          <a:lnRef idx="0">
            <a:schemeClr val="accent3"/>
          </a:lnRef>
          <a:fillRef idx="1001">
            <a:schemeClr val="lt1"/>
          </a:fillRef>
          <a:effectRef idx="3">
            <a:schemeClr val="accent3"/>
          </a:effectRef>
          <a:fontRef idx="minor">
            <a:schemeClr val="lt1"/>
          </a:fontRef>
        </p:style>
        <p:txBody>
          <a:bodyPr anchor="ctr"/>
          <a:lstStyle/>
          <a:p>
            <a:pPr algn="ctr" eaLnBrk="1" hangingPunct="1">
              <a:defRPr/>
            </a:pPr>
            <a:endParaRPr lang="en-GB"/>
          </a:p>
        </p:txBody>
      </p:sp>
      <p:sp>
        <p:nvSpPr>
          <p:cNvPr id="59397" name="Rectangle 3"/>
          <p:cNvSpPr>
            <a:spLocks noGrp="1" noChangeArrowheads="1"/>
          </p:cNvSpPr>
          <p:nvPr>
            <p:ph type="body" sz="quarter" idx="14"/>
          </p:nvPr>
        </p:nvSpPr>
        <p:spPr bwMode="auto">
          <a:xfrm>
            <a:off x="385763" y="1404938"/>
            <a:ext cx="8137525" cy="4238625"/>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lgn="just">
              <a:buFont typeface="Arial" panose="020B0604020202020204" pitchFamily="34" charset="0"/>
              <a:buNone/>
            </a:pPr>
            <a:r>
              <a:rPr lang="en-GB" sz="2400" b="1" smtClean="0">
                <a:solidFill>
                  <a:schemeClr val="tx2"/>
                </a:solidFill>
              </a:rPr>
              <a:t>Science and Technology Network </a:t>
            </a:r>
            <a:r>
              <a:rPr lang="en-GB" sz="2400" smtClean="0"/>
              <a:t>with a duration of four years and a minimum participation of five COST Member Countries, and is organised through a range of </a:t>
            </a:r>
            <a:r>
              <a:rPr lang="en-GB" sz="2400" b="1" smtClean="0">
                <a:solidFill>
                  <a:schemeClr val="tx2"/>
                </a:solidFill>
              </a:rPr>
              <a:t>networking tools:</a:t>
            </a:r>
          </a:p>
          <a:p>
            <a:pPr lvl="1">
              <a:buFont typeface="Arial" panose="020B0604020202020204" pitchFamily="34" charset="0"/>
              <a:buChar char="•"/>
            </a:pPr>
            <a:r>
              <a:rPr lang="en-GB" sz="2400" b="1" smtClean="0"/>
              <a:t>Meetings (MC, WG)</a:t>
            </a:r>
          </a:p>
          <a:p>
            <a:pPr lvl="1">
              <a:buFont typeface="Arial" panose="020B0604020202020204" pitchFamily="34" charset="0"/>
              <a:buChar char="•"/>
            </a:pPr>
            <a:r>
              <a:rPr lang="en-GB" sz="2400" b="1" smtClean="0"/>
              <a:t>Conferences</a:t>
            </a:r>
          </a:p>
          <a:p>
            <a:pPr lvl="1">
              <a:buFont typeface="Arial" panose="020B0604020202020204" pitchFamily="34" charset="0"/>
              <a:buChar char="•"/>
            </a:pPr>
            <a:r>
              <a:rPr lang="en-GB" sz="2400" b="1" smtClean="0"/>
              <a:t>Workshops,</a:t>
            </a:r>
          </a:p>
          <a:p>
            <a:pPr lvl="1">
              <a:buFont typeface="Arial" panose="020B0604020202020204" pitchFamily="34" charset="0"/>
              <a:buChar char="•"/>
            </a:pPr>
            <a:r>
              <a:rPr lang="en-GB" sz="2400" b="1" smtClean="0"/>
              <a:t>Short-term scientific exchanges</a:t>
            </a:r>
          </a:p>
          <a:p>
            <a:pPr lvl="1">
              <a:buFont typeface="Arial" panose="020B0604020202020204" pitchFamily="34" charset="0"/>
              <a:buChar char="•"/>
            </a:pPr>
            <a:r>
              <a:rPr lang="en-GB" sz="2400" b="1" smtClean="0"/>
              <a:t>Training schools, </a:t>
            </a:r>
          </a:p>
          <a:p>
            <a:pPr lvl="1">
              <a:buFont typeface="Arial" panose="020B0604020202020204" pitchFamily="34" charset="0"/>
              <a:buChar char="•"/>
            </a:pPr>
            <a:r>
              <a:rPr lang="en-GB" sz="2400" b="1" smtClean="0"/>
              <a:t>Publications &amp; dissemination activities</a:t>
            </a:r>
          </a:p>
        </p:txBody>
      </p:sp>
      <p:sp>
        <p:nvSpPr>
          <p:cNvPr id="59398" name="Rectangle 2"/>
          <p:cNvSpPr>
            <a:spLocks noGrp="1" noChangeArrowheads="1"/>
          </p:cNvSpPr>
          <p:nvPr>
            <p:ph type="title" idx="4294967295"/>
          </p:nvPr>
        </p:nvSpPr>
        <p:spPr bwMode="auto">
          <a:xfrm>
            <a:off x="1619250" y="347663"/>
            <a:ext cx="7113588" cy="70802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r>
              <a:rPr lang="de-DE" sz="4000" b="1" smtClean="0">
                <a:solidFill>
                  <a:schemeClr val="bg2"/>
                </a:solidFill>
              </a:rPr>
              <a:t>What is a COST Action?</a:t>
            </a:r>
            <a:endParaRPr lang="en-GB" sz="4000" b="1" smtClean="0">
              <a:solidFill>
                <a:schemeClr val="bg2"/>
              </a:solidFill>
            </a:endParaRPr>
          </a:p>
        </p:txBody>
      </p:sp>
      <p:sp>
        <p:nvSpPr>
          <p:cNvPr id="59399" name="Slide Number Placeholder 1"/>
          <p:cNvSpPr>
            <a:spLocks noGrp="1"/>
          </p:cNvSpPr>
          <p:nvPr>
            <p:ph type="sldNum" sz="quarter" idx="4294967295"/>
          </p:nvPr>
        </p:nvSpPr>
        <p:spPr bwMode="auto">
          <a:xfrm>
            <a:off x="7729538" y="6343650"/>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l" eaLnBrk="0" hangingPunct="0"/>
            <a:fld id="{2D6ADEED-242B-45FC-A0E1-C2974433D9CA}" type="slidenum">
              <a:rPr lang="de-DE" sz="1800" smtClean="0"/>
              <a:pPr algn="l" eaLnBrk="0" hangingPunct="0"/>
              <a:t>22</a:t>
            </a:fld>
            <a:endParaRPr lang="de-DE" sz="1800" smtClean="0"/>
          </a:p>
        </p:txBody>
      </p:sp>
    </p:spTree>
    <p:extLst>
      <p:ext uri="{BB962C8B-B14F-4D97-AF65-F5344CB8AC3E}">
        <p14:creationId xmlns:p14="http://schemas.microsoft.com/office/powerpoint/2010/main" val="14236312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Content Placeholder 1"/>
          <p:cNvSpPr>
            <a:spLocks noGrp="1"/>
          </p:cNvSpPr>
          <p:nvPr>
            <p:ph sz="quarter" idx="13"/>
          </p:nvPr>
        </p:nvSpPr>
        <p:spPr bwMode="auto">
          <a:xfrm>
            <a:off x="1335088" y="231775"/>
            <a:ext cx="7494587"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GB" sz="3600" smtClean="0">
                <a:solidFill>
                  <a:schemeClr val="tx2"/>
                </a:solidFill>
              </a:rPr>
              <a:t>How are COST Actions funded?</a:t>
            </a:r>
          </a:p>
          <a:p>
            <a:r>
              <a:rPr lang="en-US" smtClean="0">
                <a:solidFill>
                  <a:schemeClr val="bg2"/>
                </a:solidFill>
              </a:rPr>
              <a:t>	</a:t>
            </a:r>
          </a:p>
        </p:txBody>
      </p:sp>
      <p:sp>
        <p:nvSpPr>
          <p:cNvPr id="202755" name="Slide Number Placeholder 1"/>
          <p:cNvSpPr>
            <a:spLocks noGrp="1"/>
          </p:cNvSpPr>
          <p:nvPr>
            <p:ph type="sldNum" sz="quarter" idx="15"/>
          </p:nvPr>
        </p:nvSpPr>
        <p:spPr bwMode="auto">
          <a:xfrm>
            <a:off x="7691438" y="6343650"/>
            <a:ext cx="5715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34DD3117-C5B8-4184-97D0-1687D027F8D6}" type="slidenum">
              <a:rPr lang="de-DE" smtClean="0">
                <a:solidFill>
                  <a:srgbClr val="898989"/>
                </a:solidFill>
              </a:rPr>
              <a:pPr/>
              <a:t>23</a:t>
            </a:fld>
            <a:endParaRPr lang="de-DE" smtClean="0">
              <a:solidFill>
                <a:srgbClr val="898989"/>
              </a:solidFill>
            </a:endParaRPr>
          </a:p>
        </p:txBody>
      </p:sp>
      <p:sp>
        <p:nvSpPr>
          <p:cNvPr id="11" name="Rectangle 5"/>
          <p:cNvSpPr>
            <a:spLocks noChangeArrowheads="1"/>
          </p:cNvSpPr>
          <p:nvPr/>
        </p:nvSpPr>
        <p:spPr bwMode="auto">
          <a:xfrm>
            <a:off x="276225" y="1044575"/>
            <a:ext cx="4243388" cy="974725"/>
          </a:xfrm>
          <a:prstGeom prst="rect">
            <a:avLst/>
          </a:prstGeom>
          <a:solidFill>
            <a:schemeClr val="accent4">
              <a:lumMod val="50000"/>
              <a:lumOff val="50000"/>
            </a:schemeClr>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2400" b="1" dirty="0">
                <a:solidFill>
                  <a:schemeClr val="bg1"/>
                </a:solidFill>
              </a:rPr>
              <a:t>Yearly Grant Agreement</a:t>
            </a:r>
          </a:p>
        </p:txBody>
      </p:sp>
      <p:pic>
        <p:nvPicPr>
          <p:cNvPr id="202757" name="Picture 2"/>
          <p:cNvPicPr>
            <a:picLocks noChangeAspect="1"/>
          </p:cNvPicPr>
          <p:nvPr/>
        </p:nvPicPr>
        <p:blipFill>
          <a:blip r:embed="rId3">
            <a:extLst>
              <a:ext uri="{28A0092B-C50C-407E-A947-70E740481C1C}">
                <a14:useLocalDpi xmlns:a14="http://schemas.microsoft.com/office/drawing/2010/main" val="0"/>
              </a:ext>
            </a:extLst>
          </a:blip>
          <a:srcRect l="3896" t="8124" r="3075" b="18938"/>
          <a:stretch>
            <a:fillRect/>
          </a:stretch>
        </p:blipFill>
        <p:spPr bwMode="auto">
          <a:xfrm>
            <a:off x="5399088" y="996950"/>
            <a:ext cx="2933700" cy="15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
          <p:cNvGrpSpPr>
            <a:grpSpLocks/>
          </p:cNvGrpSpPr>
          <p:nvPr/>
        </p:nvGrpSpPr>
        <p:grpSpPr bwMode="auto">
          <a:xfrm>
            <a:off x="152400" y="2132013"/>
            <a:ext cx="8769350" cy="4379912"/>
            <a:chOff x="152400" y="2132013"/>
            <a:chExt cx="8769350" cy="4380547"/>
          </a:xfrm>
        </p:grpSpPr>
        <p:grpSp>
          <p:nvGrpSpPr>
            <p:cNvPr id="202759" name="Group 12"/>
            <p:cNvGrpSpPr>
              <a:grpSpLocks/>
            </p:cNvGrpSpPr>
            <p:nvPr/>
          </p:nvGrpSpPr>
          <p:grpSpPr bwMode="auto">
            <a:xfrm>
              <a:off x="276225" y="2132013"/>
              <a:ext cx="8645525" cy="4286250"/>
              <a:chOff x="81688" y="2441127"/>
              <a:chExt cx="8644898" cy="4287385"/>
            </a:xfrm>
          </p:grpSpPr>
          <p:sp>
            <p:nvSpPr>
              <p:cNvPr id="23" name="Rectangle 5"/>
              <p:cNvSpPr>
                <a:spLocks noChangeArrowheads="1"/>
              </p:cNvSpPr>
              <p:nvPr/>
            </p:nvSpPr>
            <p:spPr bwMode="auto">
              <a:xfrm>
                <a:off x="81688" y="5039341"/>
                <a:ext cx="2385840" cy="1605620"/>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b="1" dirty="0">
                    <a:solidFill>
                      <a:schemeClr val="bg1"/>
                    </a:solidFill>
                  </a:rPr>
                  <a:t>GRANT </a:t>
                </a:r>
              </a:p>
              <a:p>
                <a:pPr algn="ctr">
                  <a:defRPr/>
                </a:pPr>
                <a:r>
                  <a:rPr lang="en-GB" b="1" dirty="0">
                    <a:solidFill>
                      <a:schemeClr val="bg1"/>
                    </a:solidFill>
                  </a:rPr>
                  <a:t>HOLDER</a:t>
                </a:r>
              </a:p>
              <a:p>
                <a:pPr algn="ctr">
                  <a:defRPr/>
                </a:pPr>
                <a:r>
                  <a:rPr lang="en-GB" sz="1400" b="1" dirty="0">
                    <a:solidFill>
                      <a:schemeClr val="bg1"/>
                    </a:solidFill>
                  </a:rPr>
                  <a:t>Institution that</a:t>
                </a:r>
              </a:p>
              <a:p>
                <a:pPr algn="ctr">
                  <a:defRPr/>
                </a:pPr>
                <a:r>
                  <a:rPr lang="en-GB" sz="1400" b="1" dirty="0">
                    <a:solidFill>
                      <a:schemeClr val="bg1"/>
                    </a:solidFill>
                  </a:rPr>
                  <a:t> complies with</a:t>
                </a:r>
              </a:p>
              <a:p>
                <a:pPr algn="ctr">
                  <a:defRPr/>
                </a:pPr>
                <a:r>
                  <a:rPr lang="en-GB" sz="1400" b="1" dirty="0">
                    <a:solidFill>
                      <a:schemeClr val="bg1"/>
                    </a:solidFill>
                  </a:rPr>
                  <a:t> COST rules</a:t>
                </a:r>
                <a:r>
                  <a:rPr lang="en-GB" b="1" dirty="0">
                    <a:solidFill>
                      <a:schemeClr val="bg1"/>
                    </a:solidFill>
                  </a:rPr>
                  <a:t>.</a:t>
                </a:r>
              </a:p>
            </p:txBody>
          </p:sp>
          <p:sp>
            <p:nvSpPr>
              <p:cNvPr id="24" name="Rectangle 5"/>
              <p:cNvSpPr>
                <a:spLocks noChangeArrowheads="1"/>
              </p:cNvSpPr>
              <p:nvPr/>
            </p:nvSpPr>
            <p:spPr bwMode="auto">
              <a:xfrm>
                <a:off x="6367732" y="3379723"/>
                <a:ext cx="2358854" cy="1165702"/>
              </a:xfrm>
              <a:prstGeom prst="rect">
                <a:avLst/>
              </a:prstGeom>
              <a:solidFill>
                <a:schemeClr val="bg2"/>
              </a:solidFill>
              <a:ln>
                <a:solidFill>
                  <a:schemeClr val="bg1"/>
                </a:solidFill>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b="1" dirty="0">
                    <a:solidFill>
                      <a:schemeClr val="bg1"/>
                    </a:solidFill>
                  </a:rPr>
                  <a:t>COST</a:t>
                </a:r>
              </a:p>
              <a:p>
                <a:pPr algn="ctr">
                  <a:defRPr/>
                </a:pPr>
                <a:r>
                  <a:rPr lang="en-GB" b="1" dirty="0">
                    <a:solidFill>
                      <a:schemeClr val="bg1"/>
                    </a:solidFill>
                  </a:rPr>
                  <a:t>OFFICE</a:t>
                </a:r>
              </a:p>
            </p:txBody>
          </p:sp>
          <p:sp>
            <p:nvSpPr>
              <p:cNvPr id="202763" name="Text Placeholder 2"/>
              <p:cNvSpPr txBox="1">
                <a:spLocks/>
              </p:cNvSpPr>
              <p:nvPr/>
            </p:nvSpPr>
            <p:spPr bwMode="auto">
              <a:xfrm>
                <a:off x="1591109" y="2441127"/>
                <a:ext cx="2479760" cy="5308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ts val="600"/>
                  </a:spcBef>
                  <a:spcAft>
                    <a:spcPts val="600"/>
                  </a:spcAft>
                  <a:buFont typeface="Arial" panose="020B0604020202020204" pitchFamily="34" charset="0"/>
                  <a:buNone/>
                </a:pPr>
                <a:endParaRPr lang="en-GB" sz="1400">
                  <a:solidFill>
                    <a:schemeClr val="accent1"/>
                  </a:solidFill>
                </a:endParaRPr>
              </a:p>
            </p:txBody>
          </p:sp>
          <p:sp>
            <p:nvSpPr>
              <p:cNvPr id="15" name="Rectangle 5"/>
              <p:cNvSpPr>
                <a:spLocks noChangeArrowheads="1"/>
              </p:cNvSpPr>
              <p:nvPr/>
            </p:nvSpPr>
            <p:spPr bwMode="auto">
              <a:xfrm>
                <a:off x="95975" y="3379723"/>
                <a:ext cx="2371553" cy="1206994"/>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MANAGEMENT </a:t>
                </a:r>
              </a:p>
              <a:p>
                <a:pPr algn="ctr">
                  <a:defRPr/>
                </a:pPr>
                <a:r>
                  <a:rPr lang="en-GB" sz="1900" b="1" dirty="0">
                    <a:solidFill>
                      <a:schemeClr val="bg1"/>
                    </a:solidFill>
                  </a:rPr>
                  <a:t>COMMITTEE </a:t>
                </a:r>
              </a:p>
              <a:p>
                <a:pPr algn="ctr">
                  <a:defRPr/>
                </a:pPr>
                <a:r>
                  <a:rPr lang="en-GB" sz="1900" b="1" dirty="0">
                    <a:solidFill>
                      <a:schemeClr val="bg1"/>
                    </a:solidFill>
                  </a:rPr>
                  <a:t>(MC)</a:t>
                </a:r>
              </a:p>
            </p:txBody>
          </p:sp>
          <p:sp>
            <p:nvSpPr>
              <p:cNvPr id="7" name="Left-Right Arrow 6"/>
              <p:cNvSpPr/>
              <p:nvPr/>
            </p:nvSpPr>
            <p:spPr>
              <a:xfrm>
                <a:off x="2583407" y="3314610"/>
                <a:ext cx="3720830" cy="1394396"/>
              </a:xfrm>
              <a:prstGeom prst="leftRightArrow">
                <a:avLst/>
              </a:prstGeom>
              <a:gradFill flip="none" rotWithShape="1">
                <a:gsLst>
                  <a:gs pos="34000">
                    <a:schemeClr val="tx2"/>
                  </a:gs>
                  <a:gs pos="70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400" b="1" dirty="0"/>
                  <a:t>COST Office negotiates and approves Work and Budget Plan with MC</a:t>
                </a:r>
              </a:p>
            </p:txBody>
          </p:sp>
          <p:sp>
            <p:nvSpPr>
              <p:cNvPr id="9" name="Left-Up Arrow 8"/>
              <p:cNvSpPr/>
              <p:nvPr/>
            </p:nvSpPr>
            <p:spPr>
              <a:xfrm>
                <a:off x="2583407" y="4586718"/>
                <a:ext cx="5484415" cy="2142415"/>
              </a:xfrm>
              <a:prstGeom prst="leftUpArrow">
                <a:avLst>
                  <a:gd name="adj1" fmla="val 23656"/>
                  <a:gd name="adj2" fmla="val 25000"/>
                  <a:gd name="adj3" fmla="val 25000"/>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1"/>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dirty="0"/>
                  <a:t>COST Office signs GA with GH</a:t>
                </a:r>
              </a:p>
            </p:txBody>
          </p:sp>
        </p:grpSp>
        <p:sp>
          <p:nvSpPr>
            <p:cNvPr id="2" name="Rectangle 1"/>
            <p:cNvSpPr/>
            <p:nvPr/>
          </p:nvSpPr>
          <p:spPr>
            <a:xfrm>
              <a:off x="152400" y="2925878"/>
              <a:ext cx="2625725" cy="3586682"/>
            </a:xfrm>
            <a:prstGeom prst="rect">
              <a:avLst/>
            </a:prstGeom>
            <a:noFill/>
            <a:ln w="3810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grpSp>
    </p:spTree>
    <p:extLst>
      <p:ext uri="{BB962C8B-B14F-4D97-AF65-F5344CB8AC3E}">
        <p14:creationId xmlns:p14="http://schemas.microsoft.com/office/powerpoint/2010/main" val="13101999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738188" y="6127750"/>
            <a:ext cx="4443412" cy="603250"/>
          </a:xfrm>
          <a:prstGeom prst="round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GB"/>
          </a:p>
        </p:txBody>
      </p:sp>
      <p:sp>
        <p:nvSpPr>
          <p:cNvPr id="204803" name="Content Placeholder 1"/>
          <p:cNvSpPr>
            <a:spLocks noGrp="1"/>
          </p:cNvSpPr>
          <p:nvPr>
            <p:ph sz="quarter" idx="13"/>
          </p:nvPr>
        </p:nvSpPr>
        <p:spPr bwMode="auto">
          <a:xfrm>
            <a:off x="1319213" y="231775"/>
            <a:ext cx="751046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US" sz="3600" smtClean="0">
                <a:solidFill>
                  <a:schemeClr val="tx2"/>
                </a:solidFill>
              </a:rPr>
              <a:t>COST Action Life time</a:t>
            </a:r>
          </a:p>
          <a:p>
            <a:pPr algn="r"/>
            <a:r>
              <a:rPr lang="en-US" sz="3600" smtClean="0">
                <a:solidFill>
                  <a:schemeClr val="tx2"/>
                </a:solidFill>
              </a:rPr>
              <a:t>	</a:t>
            </a:r>
          </a:p>
        </p:txBody>
      </p:sp>
      <p:sp>
        <p:nvSpPr>
          <p:cNvPr id="7" name="Rectangle 5"/>
          <p:cNvSpPr>
            <a:spLocks noChangeArrowheads="1"/>
          </p:cNvSpPr>
          <p:nvPr/>
        </p:nvSpPr>
        <p:spPr bwMode="auto">
          <a:xfrm>
            <a:off x="422275" y="984250"/>
            <a:ext cx="1797050" cy="974725"/>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600" b="1" dirty="0">
                <a:solidFill>
                  <a:schemeClr val="bg1"/>
                </a:solidFill>
              </a:rPr>
              <a:t>CSO</a:t>
            </a:r>
          </a:p>
          <a:p>
            <a:pPr algn="ctr">
              <a:defRPr/>
            </a:pPr>
            <a:r>
              <a:rPr lang="en-GB" sz="1600" b="1" dirty="0">
                <a:solidFill>
                  <a:schemeClr val="bg1"/>
                </a:solidFill>
              </a:rPr>
              <a:t>Approval</a:t>
            </a:r>
          </a:p>
          <a:p>
            <a:pPr algn="ctr">
              <a:defRPr/>
            </a:pPr>
            <a:r>
              <a:rPr lang="en-GB" sz="1600" b="1" dirty="0"/>
              <a:t>(15/11/2013)</a:t>
            </a:r>
            <a:endParaRPr lang="en-GB" sz="1600" b="1" dirty="0">
              <a:solidFill>
                <a:schemeClr val="bg1"/>
              </a:solidFill>
            </a:endParaRPr>
          </a:p>
        </p:txBody>
      </p:sp>
      <p:sp>
        <p:nvSpPr>
          <p:cNvPr id="8" name="Rectangle 5"/>
          <p:cNvSpPr>
            <a:spLocks noChangeArrowheads="1"/>
          </p:cNvSpPr>
          <p:nvPr/>
        </p:nvSpPr>
        <p:spPr bwMode="auto">
          <a:xfrm>
            <a:off x="3679825" y="984250"/>
            <a:ext cx="1824038" cy="974725"/>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600" b="1" dirty="0">
                <a:solidFill>
                  <a:schemeClr val="bg1"/>
                </a:solidFill>
              </a:rPr>
              <a:t>Entry into force</a:t>
            </a:r>
          </a:p>
        </p:txBody>
      </p:sp>
      <p:sp>
        <p:nvSpPr>
          <p:cNvPr id="9" name="Rectangle 5"/>
          <p:cNvSpPr>
            <a:spLocks noChangeArrowheads="1"/>
          </p:cNvSpPr>
          <p:nvPr/>
        </p:nvSpPr>
        <p:spPr bwMode="auto">
          <a:xfrm>
            <a:off x="6988175" y="1027113"/>
            <a:ext cx="1824038" cy="974725"/>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600" b="1" dirty="0">
                <a:solidFill>
                  <a:schemeClr val="bg1"/>
                </a:solidFill>
              </a:rPr>
              <a:t>Start of Action</a:t>
            </a:r>
          </a:p>
          <a:p>
            <a:pPr algn="ctr">
              <a:defRPr/>
            </a:pPr>
            <a:r>
              <a:rPr lang="en-GB" sz="1600" b="1" dirty="0">
                <a:solidFill>
                  <a:schemeClr val="bg1"/>
                </a:solidFill>
              </a:rPr>
              <a:t>1</a:t>
            </a:r>
            <a:r>
              <a:rPr lang="en-GB" sz="1600" b="1" baseline="30000" dirty="0">
                <a:solidFill>
                  <a:schemeClr val="bg1"/>
                </a:solidFill>
              </a:rPr>
              <a:t>st</a:t>
            </a:r>
            <a:r>
              <a:rPr lang="en-GB" sz="1600" b="1" dirty="0">
                <a:solidFill>
                  <a:schemeClr val="bg1"/>
                </a:solidFill>
              </a:rPr>
              <a:t> MC meeting</a:t>
            </a:r>
          </a:p>
        </p:txBody>
      </p:sp>
      <p:cxnSp>
        <p:nvCxnSpPr>
          <p:cNvPr id="15" name="Straight Arrow Connector 14"/>
          <p:cNvCxnSpPr/>
          <p:nvPr/>
        </p:nvCxnSpPr>
        <p:spPr bwMode="auto">
          <a:xfrm>
            <a:off x="2292350" y="1471613"/>
            <a:ext cx="131445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bwMode="auto">
          <a:xfrm>
            <a:off x="5597525" y="1471613"/>
            <a:ext cx="131445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4809" name="Rectangle 26"/>
          <p:cNvSpPr>
            <a:spLocks noChangeArrowheads="1"/>
          </p:cNvSpPr>
          <p:nvPr/>
        </p:nvSpPr>
        <p:spPr bwMode="auto">
          <a:xfrm>
            <a:off x="2359025" y="915988"/>
            <a:ext cx="11382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a:r>
              <a:rPr lang="en-GB" sz="1400" b="1">
                <a:solidFill>
                  <a:schemeClr val="accent2"/>
                </a:solidFill>
              </a:rPr>
              <a:t>5 countries</a:t>
            </a:r>
          </a:p>
          <a:p>
            <a:pPr algn="ctr"/>
            <a:r>
              <a:rPr lang="en-GB" sz="1400" b="1">
                <a:solidFill>
                  <a:schemeClr val="accent2"/>
                </a:solidFill>
              </a:rPr>
              <a:t>join</a:t>
            </a:r>
          </a:p>
        </p:txBody>
      </p:sp>
      <p:sp>
        <p:nvSpPr>
          <p:cNvPr id="204810" name="Slide Number Placehold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95DF7BAD-849C-4D91-A5A3-FC85CAFC3CB5}" type="slidenum">
              <a:rPr lang="de-DE" smtClean="0">
                <a:solidFill>
                  <a:srgbClr val="898989"/>
                </a:solidFill>
              </a:rPr>
              <a:pPr/>
              <a:t>24</a:t>
            </a:fld>
            <a:endParaRPr lang="de-DE" smtClean="0">
              <a:solidFill>
                <a:srgbClr val="898989"/>
              </a:solidFill>
            </a:endParaRPr>
          </a:p>
        </p:txBody>
      </p:sp>
      <p:sp>
        <p:nvSpPr>
          <p:cNvPr id="14" name="Rectangle 5"/>
          <p:cNvSpPr>
            <a:spLocks noChangeArrowheads="1"/>
          </p:cNvSpPr>
          <p:nvPr/>
        </p:nvSpPr>
        <p:spPr bwMode="auto">
          <a:xfrm>
            <a:off x="4926013" y="2771775"/>
            <a:ext cx="1824037" cy="657225"/>
          </a:xfrm>
          <a:prstGeom prst="rect">
            <a:avLst/>
          </a:prstGeom>
          <a:solidFill>
            <a:schemeClr val="bg2">
              <a:lumMod val="75000"/>
            </a:schemeClr>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400" b="1" dirty="0">
                <a:solidFill>
                  <a:schemeClr val="bg1"/>
                </a:solidFill>
              </a:rPr>
              <a:t>Start of GP 1</a:t>
            </a:r>
          </a:p>
        </p:txBody>
      </p:sp>
      <p:sp>
        <p:nvSpPr>
          <p:cNvPr id="16" name="Rectangle 5"/>
          <p:cNvSpPr>
            <a:spLocks noChangeArrowheads="1"/>
          </p:cNvSpPr>
          <p:nvPr/>
        </p:nvSpPr>
        <p:spPr bwMode="auto">
          <a:xfrm>
            <a:off x="1673225" y="2728913"/>
            <a:ext cx="1824038" cy="668337"/>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400" b="1" dirty="0">
                <a:solidFill>
                  <a:schemeClr val="bg1"/>
                </a:solidFill>
              </a:rPr>
              <a:t>Start of Action</a:t>
            </a:r>
          </a:p>
          <a:p>
            <a:pPr algn="ctr">
              <a:defRPr/>
            </a:pPr>
            <a:r>
              <a:rPr lang="en-GB" sz="1400" b="1" dirty="0">
                <a:solidFill>
                  <a:schemeClr val="bg1"/>
                </a:solidFill>
              </a:rPr>
              <a:t>1</a:t>
            </a:r>
            <a:r>
              <a:rPr lang="en-GB" sz="1400" b="1" baseline="30000" dirty="0">
                <a:solidFill>
                  <a:schemeClr val="bg1"/>
                </a:solidFill>
              </a:rPr>
              <a:t>st</a:t>
            </a:r>
            <a:r>
              <a:rPr lang="en-GB" sz="1400" b="1" dirty="0">
                <a:solidFill>
                  <a:schemeClr val="bg1"/>
                </a:solidFill>
              </a:rPr>
              <a:t> MC meeting</a:t>
            </a:r>
          </a:p>
        </p:txBody>
      </p:sp>
      <p:cxnSp>
        <p:nvCxnSpPr>
          <p:cNvPr id="17" name="Straight Arrow Connector 16"/>
          <p:cNvCxnSpPr/>
          <p:nvPr/>
        </p:nvCxnSpPr>
        <p:spPr bwMode="auto">
          <a:xfrm>
            <a:off x="3556000" y="3154363"/>
            <a:ext cx="138747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bwMode="auto">
          <a:xfrm>
            <a:off x="6781800" y="3154363"/>
            <a:ext cx="608013" cy="0"/>
          </a:xfrm>
          <a:prstGeom prst="straightConnector1">
            <a:avLst/>
          </a:prstGeom>
          <a:ln>
            <a:solidFill>
              <a:schemeClr val="bg2">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04815" name="Rectangle 26"/>
          <p:cNvSpPr>
            <a:spLocks noChangeArrowheads="1"/>
          </p:cNvSpPr>
          <p:nvPr/>
        </p:nvSpPr>
        <p:spPr bwMode="auto">
          <a:xfrm>
            <a:off x="3448050" y="2674938"/>
            <a:ext cx="15255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a:r>
              <a:rPr lang="en-GB" sz="1400" b="1">
                <a:solidFill>
                  <a:schemeClr val="accent2"/>
                </a:solidFill>
              </a:rPr>
              <a:t>Work &amp; Budget </a:t>
            </a:r>
          </a:p>
          <a:p>
            <a:pPr algn="ctr"/>
            <a:r>
              <a:rPr lang="en-GB" sz="1400" b="1">
                <a:solidFill>
                  <a:schemeClr val="accent2"/>
                </a:solidFill>
              </a:rPr>
              <a:t>Plan </a:t>
            </a:r>
          </a:p>
        </p:txBody>
      </p:sp>
      <p:sp>
        <p:nvSpPr>
          <p:cNvPr id="20" name="Rectangle 5"/>
          <p:cNvSpPr>
            <a:spLocks noChangeArrowheads="1"/>
          </p:cNvSpPr>
          <p:nvPr/>
        </p:nvSpPr>
        <p:spPr bwMode="auto">
          <a:xfrm>
            <a:off x="-3175" y="2168525"/>
            <a:ext cx="2232025" cy="465138"/>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defRPr/>
            </a:pPr>
            <a:r>
              <a:rPr lang="en-GB" sz="2400" b="1" dirty="0"/>
              <a:t>Action Year 1:</a:t>
            </a:r>
          </a:p>
        </p:txBody>
      </p:sp>
      <p:cxnSp>
        <p:nvCxnSpPr>
          <p:cNvPr id="3" name="Straight Arrow Connector 2"/>
          <p:cNvCxnSpPr/>
          <p:nvPr/>
        </p:nvCxnSpPr>
        <p:spPr>
          <a:xfrm>
            <a:off x="1722438" y="6383338"/>
            <a:ext cx="7491412"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04818" name="Rectangle 26"/>
          <p:cNvSpPr>
            <a:spLocks noChangeArrowheads="1"/>
          </p:cNvSpPr>
          <p:nvPr/>
        </p:nvSpPr>
        <p:spPr bwMode="auto">
          <a:xfrm>
            <a:off x="4398963" y="6477000"/>
            <a:ext cx="14525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a:r>
              <a:rPr lang="en-GB" sz="2000" b="1">
                <a:solidFill>
                  <a:schemeClr val="accent2"/>
                </a:solidFill>
              </a:rPr>
              <a:t>12 Months</a:t>
            </a:r>
          </a:p>
        </p:txBody>
      </p:sp>
      <p:sp>
        <p:nvSpPr>
          <p:cNvPr id="25" name="Rectangle 5"/>
          <p:cNvSpPr>
            <a:spLocks noChangeArrowheads="1"/>
          </p:cNvSpPr>
          <p:nvPr/>
        </p:nvSpPr>
        <p:spPr bwMode="auto">
          <a:xfrm>
            <a:off x="7389813" y="2752725"/>
            <a:ext cx="1824037" cy="685800"/>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400" b="1" dirty="0">
                <a:solidFill>
                  <a:schemeClr val="bg1"/>
                </a:solidFill>
              </a:rPr>
              <a:t>End of Action </a:t>
            </a:r>
          </a:p>
          <a:p>
            <a:pPr algn="ctr">
              <a:defRPr/>
            </a:pPr>
            <a:r>
              <a:rPr lang="en-GB" sz="1400" b="1" dirty="0">
                <a:solidFill>
                  <a:schemeClr val="bg1"/>
                </a:solidFill>
              </a:rPr>
              <a:t>year</a:t>
            </a:r>
          </a:p>
        </p:txBody>
      </p:sp>
      <p:sp>
        <p:nvSpPr>
          <p:cNvPr id="35" name="Rectangle 5"/>
          <p:cNvSpPr>
            <a:spLocks noChangeArrowheads="1"/>
          </p:cNvSpPr>
          <p:nvPr/>
        </p:nvSpPr>
        <p:spPr bwMode="auto">
          <a:xfrm>
            <a:off x="-26988" y="3567113"/>
            <a:ext cx="2549526" cy="465137"/>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defRPr/>
            </a:pPr>
            <a:r>
              <a:rPr lang="en-GB" sz="2400" b="1" dirty="0"/>
              <a:t>Action Year 2/3:</a:t>
            </a:r>
          </a:p>
        </p:txBody>
      </p:sp>
      <p:sp>
        <p:nvSpPr>
          <p:cNvPr id="48" name="Rectangle 5"/>
          <p:cNvSpPr>
            <a:spLocks noChangeArrowheads="1"/>
          </p:cNvSpPr>
          <p:nvPr/>
        </p:nvSpPr>
        <p:spPr bwMode="auto">
          <a:xfrm>
            <a:off x="-11113" y="5021263"/>
            <a:ext cx="2239963" cy="463550"/>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defRPr/>
            </a:pPr>
            <a:r>
              <a:rPr lang="en-GB" sz="2400" b="1" dirty="0"/>
              <a:t>Action Year 4:</a:t>
            </a:r>
          </a:p>
        </p:txBody>
      </p:sp>
      <p:sp>
        <p:nvSpPr>
          <p:cNvPr id="50" name="Rectangle 5"/>
          <p:cNvSpPr>
            <a:spLocks noChangeArrowheads="1"/>
          </p:cNvSpPr>
          <p:nvPr/>
        </p:nvSpPr>
        <p:spPr bwMode="auto">
          <a:xfrm>
            <a:off x="4933950" y="4143375"/>
            <a:ext cx="1824038" cy="657225"/>
          </a:xfrm>
          <a:prstGeom prst="rect">
            <a:avLst/>
          </a:prstGeom>
          <a:solidFill>
            <a:schemeClr val="bg2">
              <a:lumMod val="75000"/>
            </a:schemeClr>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400" b="1" dirty="0">
                <a:solidFill>
                  <a:schemeClr val="bg1"/>
                </a:solidFill>
              </a:rPr>
              <a:t>Start of GP 2/3</a:t>
            </a:r>
          </a:p>
        </p:txBody>
      </p:sp>
      <p:sp>
        <p:nvSpPr>
          <p:cNvPr id="51" name="Rectangle 5"/>
          <p:cNvSpPr>
            <a:spLocks noChangeArrowheads="1"/>
          </p:cNvSpPr>
          <p:nvPr/>
        </p:nvSpPr>
        <p:spPr bwMode="auto">
          <a:xfrm>
            <a:off x="1681163" y="4100513"/>
            <a:ext cx="1824037" cy="668337"/>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400" b="1" dirty="0">
                <a:solidFill>
                  <a:schemeClr val="bg1"/>
                </a:solidFill>
              </a:rPr>
              <a:t>Start of the Year</a:t>
            </a:r>
          </a:p>
        </p:txBody>
      </p:sp>
      <p:cxnSp>
        <p:nvCxnSpPr>
          <p:cNvPr id="52" name="Straight Arrow Connector 51"/>
          <p:cNvCxnSpPr/>
          <p:nvPr/>
        </p:nvCxnSpPr>
        <p:spPr bwMode="auto">
          <a:xfrm>
            <a:off x="3563938" y="4525963"/>
            <a:ext cx="138747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4825" name="Rectangle 26"/>
          <p:cNvSpPr>
            <a:spLocks noChangeArrowheads="1"/>
          </p:cNvSpPr>
          <p:nvPr/>
        </p:nvSpPr>
        <p:spPr bwMode="auto">
          <a:xfrm>
            <a:off x="3455988" y="4046538"/>
            <a:ext cx="15255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a:r>
              <a:rPr lang="en-GB" sz="1400" b="1">
                <a:solidFill>
                  <a:schemeClr val="accent2"/>
                </a:solidFill>
              </a:rPr>
              <a:t>Work &amp; Budget </a:t>
            </a:r>
          </a:p>
          <a:p>
            <a:pPr algn="ctr"/>
            <a:r>
              <a:rPr lang="en-GB" sz="1400" b="1">
                <a:solidFill>
                  <a:schemeClr val="accent2"/>
                </a:solidFill>
              </a:rPr>
              <a:t>Plan </a:t>
            </a:r>
          </a:p>
        </p:txBody>
      </p:sp>
      <p:sp>
        <p:nvSpPr>
          <p:cNvPr id="54" name="Rectangle 5"/>
          <p:cNvSpPr>
            <a:spLocks noChangeArrowheads="1"/>
          </p:cNvSpPr>
          <p:nvPr/>
        </p:nvSpPr>
        <p:spPr bwMode="auto">
          <a:xfrm>
            <a:off x="7397750" y="4124325"/>
            <a:ext cx="1824038" cy="685800"/>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400" b="1" dirty="0">
                <a:solidFill>
                  <a:schemeClr val="bg1"/>
                </a:solidFill>
              </a:rPr>
              <a:t>End of Action </a:t>
            </a:r>
          </a:p>
          <a:p>
            <a:pPr algn="ctr">
              <a:defRPr/>
            </a:pPr>
            <a:r>
              <a:rPr lang="en-GB" sz="1400" b="1" dirty="0">
                <a:solidFill>
                  <a:schemeClr val="bg1"/>
                </a:solidFill>
              </a:rPr>
              <a:t>year</a:t>
            </a:r>
          </a:p>
        </p:txBody>
      </p:sp>
      <p:cxnSp>
        <p:nvCxnSpPr>
          <p:cNvPr id="55" name="Straight Arrow Connector 54"/>
          <p:cNvCxnSpPr/>
          <p:nvPr/>
        </p:nvCxnSpPr>
        <p:spPr bwMode="auto">
          <a:xfrm>
            <a:off x="6773863" y="4557713"/>
            <a:ext cx="606425" cy="0"/>
          </a:xfrm>
          <a:prstGeom prst="straightConnector1">
            <a:avLst/>
          </a:prstGeom>
          <a:ln>
            <a:solidFill>
              <a:schemeClr val="bg2">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56" name="Rectangle 5"/>
          <p:cNvSpPr>
            <a:spLocks noChangeArrowheads="1"/>
          </p:cNvSpPr>
          <p:nvPr/>
        </p:nvSpPr>
        <p:spPr bwMode="auto">
          <a:xfrm>
            <a:off x="4973638" y="5643563"/>
            <a:ext cx="1824037" cy="657225"/>
          </a:xfrm>
          <a:prstGeom prst="rect">
            <a:avLst/>
          </a:prstGeom>
          <a:solidFill>
            <a:schemeClr val="bg2">
              <a:lumMod val="75000"/>
            </a:schemeClr>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400" b="1" dirty="0">
                <a:solidFill>
                  <a:schemeClr val="bg1"/>
                </a:solidFill>
              </a:rPr>
              <a:t>Start of GP 4</a:t>
            </a:r>
          </a:p>
        </p:txBody>
      </p:sp>
      <p:sp>
        <p:nvSpPr>
          <p:cNvPr id="57" name="Rectangle 5"/>
          <p:cNvSpPr>
            <a:spLocks noChangeArrowheads="1"/>
          </p:cNvSpPr>
          <p:nvPr/>
        </p:nvSpPr>
        <p:spPr bwMode="auto">
          <a:xfrm>
            <a:off x="1722438" y="5600700"/>
            <a:ext cx="1824037" cy="666750"/>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400" b="1" dirty="0">
                <a:solidFill>
                  <a:schemeClr val="bg1"/>
                </a:solidFill>
              </a:rPr>
              <a:t>Start of the Year</a:t>
            </a:r>
          </a:p>
        </p:txBody>
      </p:sp>
      <p:cxnSp>
        <p:nvCxnSpPr>
          <p:cNvPr id="58" name="Straight Arrow Connector 57"/>
          <p:cNvCxnSpPr/>
          <p:nvPr/>
        </p:nvCxnSpPr>
        <p:spPr bwMode="auto">
          <a:xfrm>
            <a:off x="3603625" y="6024563"/>
            <a:ext cx="138747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4831" name="Rectangle 26"/>
          <p:cNvSpPr>
            <a:spLocks noChangeArrowheads="1"/>
          </p:cNvSpPr>
          <p:nvPr/>
        </p:nvSpPr>
        <p:spPr bwMode="auto">
          <a:xfrm>
            <a:off x="3497263" y="5546725"/>
            <a:ext cx="15240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a:r>
              <a:rPr lang="en-GB" sz="1400" b="1">
                <a:solidFill>
                  <a:schemeClr val="accent2"/>
                </a:solidFill>
              </a:rPr>
              <a:t>Work &amp; Budget </a:t>
            </a:r>
          </a:p>
          <a:p>
            <a:pPr algn="ctr"/>
            <a:r>
              <a:rPr lang="en-GB" sz="1400" b="1">
                <a:solidFill>
                  <a:schemeClr val="accent2"/>
                </a:solidFill>
              </a:rPr>
              <a:t>Plan </a:t>
            </a:r>
          </a:p>
        </p:txBody>
      </p:sp>
      <p:sp>
        <p:nvSpPr>
          <p:cNvPr id="60" name="Rectangle 5"/>
          <p:cNvSpPr>
            <a:spLocks noChangeArrowheads="1"/>
          </p:cNvSpPr>
          <p:nvPr/>
        </p:nvSpPr>
        <p:spPr bwMode="auto">
          <a:xfrm>
            <a:off x="7437438" y="5622925"/>
            <a:ext cx="1824037" cy="687388"/>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b="1" dirty="0">
                <a:solidFill>
                  <a:schemeClr val="bg1"/>
                </a:solidFill>
              </a:rPr>
              <a:t>End of Action </a:t>
            </a:r>
          </a:p>
        </p:txBody>
      </p:sp>
      <p:cxnSp>
        <p:nvCxnSpPr>
          <p:cNvPr id="61" name="Straight Arrow Connector 60"/>
          <p:cNvCxnSpPr/>
          <p:nvPr/>
        </p:nvCxnSpPr>
        <p:spPr bwMode="auto">
          <a:xfrm>
            <a:off x="6813550" y="6057900"/>
            <a:ext cx="608013" cy="0"/>
          </a:xfrm>
          <a:prstGeom prst="straightConnector1">
            <a:avLst/>
          </a:prstGeom>
          <a:ln>
            <a:solidFill>
              <a:schemeClr val="bg2">
                <a:lumMod val="75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041774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1"/>
          <p:cNvSpPr>
            <a:spLocks noGrp="1"/>
          </p:cNvSpPr>
          <p:nvPr>
            <p:ph type="sldNum" sz="quarter" idx="4294967295"/>
          </p:nvPr>
        </p:nvSpPr>
        <p:spPr bwMode="auto">
          <a:xfrm>
            <a:off x="7729538" y="6343650"/>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l" eaLnBrk="0" hangingPunct="0"/>
            <a:fld id="{2DB363CF-75C0-4D2C-AC64-4B3BAC110F37}" type="slidenum">
              <a:rPr lang="de-DE" smtClean="0">
                <a:solidFill>
                  <a:srgbClr val="898989"/>
                </a:solidFill>
              </a:rPr>
              <a:pPr algn="l" eaLnBrk="0" hangingPunct="0"/>
              <a:t>25</a:t>
            </a:fld>
            <a:endParaRPr lang="de-DE" smtClean="0">
              <a:solidFill>
                <a:srgbClr val="898989"/>
              </a:solidFill>
            </a:endParaRPr>
          </a:p>
        </p:txBody>
      </p:sp>
      <p:sp>
        <p:nvSpPr>
          <p:cNvPr id="73731" name="Content Placeholder 1"/>
          <p:cNvSpPr>
            <a:spLocks noGrp="1"/>
          </p:cNvSpPr>
          <p:nvPr>
            <p:ph sz="quarter" idx="13"/>
          </p:nvPr>
        </p:nvSpPr>
        <p:spPr bwMode="auto">
          <a:xfrm>
            <a:off x="1712913" y="244475"/>
            <a:ext cx="711676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US" sz="3600" smtClean="0">
                <a:solidFill>
                  <a:schemeClr val="tx2"/>
                </a:solidFill>
              </a:rPr>
              <a:t>Action Structure </a:t>
            </a:r>
            <a:r>
              <a:rPr lang="en-US" smtClean="0">
                <a:solidFill>
                  <a:schemeClr val="bg2"/>
                </a:solidFill>
              </a:rPr>
              <a:t>	</a:t>
            </a:r>
          </a:p>
        </p:txBody>
      </p:sp>
      <p:grpSp>
        <p:nvGrpSpPr>
          <p:cNvPr id="73732" name="Group 16"/>
          <p:cNvGrpSpPr>
            <a:grpSpLocks/>
          </p:cNvGrpSpPr>
          <p:nvPr/>
        </p:nvGrpSpPr>
        <p:grpSpPr bwMode="auto">
          <a:xfrm>
            <a:off x="354013" y="1562100"/>
            <a:ext cx="8334375" cy="3794125"/>
            <a:chOff x="389621" y="1472363"/>
            <a:chExt cx="8334932" cy="3794386"/>
          </a:xfrm>
        </p:grpSpPr>
        <p:sp>
          <p:nvSpPr>
            <p:cNvPr id="10" name="Rectangle 5"/>
            <p:cNvSpPr>
              <a:spLocks noChangeArrowheads="1"/>
            </p:cNvSpPr>
            <p:nvPr/>
          </p:nvSpPr>
          <p:spPr bwMode="auto">
            <a:xfrm>
              <a:off x="3099664" y="1472363"/>
              <a:ext cx="3251417" cy="1570146"/>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smtClean="0">
                  <a:solidFill>
                    <a:schemeClr val="bg1"/>
                  </a:solidFill>
                </a:rPr>
                <a:t>MANAGEMENT COMMITTEE</a:t>
              </a:r>
              <a:endParaRPr lang="en-GB" sz="1900" b="1" dirty="0">
                <a:solidFill>
                  <a:schemeClr val="bg1"/>
                </a:solidFill>
              </a:endParaRPr>
            </a:p>
            <a:p>
              <a:pPr algn="ctr">
                <a:defRPr/>
              </a:pPr>
              <a:r>
                <a:rPr lang="en-GB" sz="1900" b="1" dirty="0">
                  <a:solidFill>
                    <a:schemeClr val="bg1"/>
                  </a:solidFill>
                </a:rPr>
                <a:t>(MC</a:t>
              </a:r>
              <a:r>
                <a:rPr lang="en-GB" sz="1900" b="1" dirty="0" smtClean="0">
                  <a:solidFill>
                    <a:schemeClr val="bg1"/>
                  </a:solidFill>
                </a:rPr>
                <a:t>)</a:t>
              </a:r>
            </a:p>
            <a:p>
              <a:pPr algn="ctr">
                <a:defRPr/>
              </a:pPr>
              <a:endParaRPr lang="en-GB" sz="1900" b="1" i="1" dirty="0" smtClean="0">
                <a:solidFill>
                  <a:schemeClr val="bg1"/>
                </a:solidFill>
              </a:endParaRPr>
            </a:p>
            <a:p>
              <a:pPr algn="ctr">
                <a:defRPr/>
              </a:pPr>
              <a:r>
                <a:rPr lang="en-GB" sz="1600" b="1" i="1" dirty="0" smtClean="0">
                  <a:solidFill>
                    <a:schemeClr val="bg1"/>
                  </a:solidFill>
                </a:rPr>
                <a:t>CORE GROUP (CG)</a:t>
              </a:r>
              <a:endParaRPr lang="en-GB" sz="1600" b="1" i="1" dirty="0">
                <a:solidFill>
                  <a:schemeClr val="bg1"/>
                </a:solidFill>
              </a:endParaRPr>
            </a:p>
          </p:txBody>
        </p:sp>
        <p:sp>
          <p:nvSpPr>
            <p:cNvPr id="8" name="Right Brace 7"/>
            <p:cNvSpPr/>
            <p:nvPr/>
          </p:nvSpPr>
          <p:spPr>
            <a:xfrm rot="16200000">
              <a:off x="4314182" y="1585088"/>
              <a:ext cx="517561" cy="4267485"/>
            </a:xfrm>
            <a:prstGeom prst="rightBrace">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GB"/>
            </a:p>
          </p:txBody>
        </p:sp>
        <p:sp>
          <p:nvSpPr>
            <p:cNvPr id="13" name="Rectangle 5"/>
            <p:cNvSpPr>
              <a:spLocks noChangeArrowheads="1"/>
            </p:cNvSpPr>
            <p:nvPr/>
          </p:nvSpPr>
          <p:spPr bwMode="auto">
            <a:xfrm>
              <a:off x="389621" y="4395152"/>
              <a:ext cx="1857499" cy="871597"/>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WG 1</a:t>
              </a:r>
            </a:p>
          </p:txBody>
        </p:sp>
        <p:sp>
          <p:nvSpPr>
            <p:cNvPr id="14" name="Rectangle 5"/>
            <p:cNvSpPr>
              <a:spLocks noChangeArrowheads="1"/>
            </p:cNvSpPr>
            <p:nvPr/>
          </p:nvSpPr>
          <p:spPr bwMode="auto">
            <a:xfrm>
              <a:off x="2548765" y="4395152"/>
              <a:ext cx="1857499" cy="871597"/>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WG 2</a:t>
              </a:r>
            </a:p>
          </p:txBody>
        </p:sp>
        <p:sp>
          <p:nvSpPr>
            <p:cNvPr id="15" name="Rectangle 5"/>
            <p:cNvSpPr>
              <a:spLocks noChangeArrowheads="1"/>
            </p:cNvSpPr>
            <p:nvPr/>
          </p:nvSpPr>
          <p:spPr bwMode="auto">
            <a:xfrm>
              <a:off x="6867054" y="4395152"/>
              <a:ext cx="1857499" cy="871597"/>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WG X</a:t>
              </a:r>
            </a:p>
          </p:txBody>
        </p:sp>
        <p:sp>
          <p:nvSpPr>
            <p:cNvPr id="18" name="Rectangle 5"/>
            <p:cNvSpPr>
              <a:spLocks noChangeArrowheads="1"/>
            </p:cNvSpPr>
            <p:nvPr/>
          </p:nvSpPr>
          <p:spPr bwMode="auto">
            <a:xfrm>
              <a:off x="580134" y="1724793"/>
              <a:ext cx="2359183" cy="974792"/>
            </a:xfrm>
            <a:prstGeom prst="rect">
              <a:avLst/>
            </a:prstGeom>
            <a:solidFill>
              <a:schemeClr val="accent1"/>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GRANT HOLDER</a:t>
              </a:r>
            </a:p>
            <a:p>
              <a:pPr algn="ctr">
                <a:defRPr/>
              </a:pPr>
              <a:r>
                <a:rPr lang="en-GB" sz="1900" b="1" dirty="0">
                  <a:solidFill>
                    <a:schemeClr val="bg1"/>
                  </a:solidFill>
                </a:rPr>
                <a:t>(GH)</a:t>
              </a:r>
            </a:p>
          </p:txBody>
        </p:sp>
        <p:sp>
          <p:nvSpPr>
            <p:cNvPr id="22" name="Rectangle 5"/>
            <p:cNvSpPr>
              <a:spLocks noChangeArrowheads="1"/>
            </p:cNvSpPr>
            <p:nvPr/>
          </p:nvSpPr>
          <p:spPr bwMode="auto">
            <a:xfrm>
              <a:off x="4707910" y="4395152"/>
              <a:ext cx="1857499" cy="871597"/>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WG 3</a:t>
              </a:r>
            </a:p>
          </p:txBody>
        </p:sp>
      </p:grpSp>
      <p:grpSp>
        <p:nvGrpSpPr>
          <p:cNvPr id="27" name="Group 26"/>
          <p:cNvGrpSpPr>
            <a:grpSpLocks/>
          </p:cNvGrpSpPr>
          <p:nvPr/>
        </p:nvGrpSpPr>
        <p:grpSpPr bwMode="auto">
          <a:xfrm>
            <a:off x="203200" y="1276350"/>
            <a:ext cx="8542338" cy="2141538"/>
            <a:chOff x="203022" y="1276758"/>
            <a:chExt cx="8543105" cy="2141285"/>
          </a:xfrm>
        </p:grpSpPr>
        <p:sp>
          <p:nvSpPr>
            <p:cNvPr id="19" name="Rounded Rectangle 18"/>
            <p:cNvSpPr/>
            <p:nvPr/>
          </p:nvSpPr>
          <p:spPr>
            <a:xfrm>
              <a:off x="203022" y="1276758"/>
              <a:ext cx="6477582" cy="2141285"/>
            </a:xfrm>
            <a:prstGeom prst="roundRect">
              <a:avLst/>
            </a:prstGeom>
            <a:noFill/>
            <a:ln w="28575">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30" name="Rectangle 5"/>
            <p:cNvSpPr>
              <a:spLocks noChangeArrowheads="1"/>
            </p:cNvSpPr>
            <p:nvPr/>
          </p:nvSpPr>
          <p:spPr bwMode="auto">
            <a:xfrm>
              <a:off x="7001307" y="1711682"/>
              <a:ext cx="1744820" cy="1271438"/>
            </a:xfrm>
            <a:prstGeom prst="rect">
              <a:avLst/>
            </a:prstGeom>
            <a:solidFill>
              <a:schemeClr val="bg2"/>
            </a:solidFill>
            <a:ln>
              <a:solidFill>
                <a:schemeClr val="bg2"/>
              </a:solidFill>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COST</a:t>
              </a:r>
            </a:p>
            <a:p>
              <a:pPr algn="ctr">
                <a:defRPr/>
              </a:pPr>
              <a:r>
                <a:rPr lang="en-GB" sz="1900" b="1" dirty="0">
                  <a:solidFill>
                    <a:schemeClr val="bg1"/>
                  </a:solidFill>
                </a:rPr>
                <a:t>OFFICE</a:t>
              </a:r>
            </a:p>
          </p:txBody>
        </p:sp>
      </p:grpSp>
    </p:spTree>
    <p:extLst>
      <p:ext uri="{BB962C8B-B14F-4D97-AF65-F5344CB8AC3E}">
        <p14:creationId xmlns:p14="http://schemas.microsoft.com/office/powerpoint/2010/main" val="38489540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Content Placeholder 1"/>
          <p:cNvSpPr>
            <a:spLocks noGrp="1"/>
          </p:cNvSpPr>
          <p:nvPr>
            <p:ph sz="quarter" idx="13"/>
          </p:nvPr>
        </p:nvSpPr>
        <p:spPr bwMode="auto">
          <a:xfrm>
            <a:off x="2798763" y="231775"/>
            <a:ext cx="603091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eaLnBrk="1" hangingPunct="1"/>
            <a:r>
              <a:rPr lang="en-US" sz="3600" smtClean="0">
                <a:solidFill>
                  <a:schemeClr val="tx2"/>
                </a:solidFill>
              </a:rPr>
              <a:t>Management Committee</a:t>
            </a:r>
          </a:p>
          <a:p>
            <a:r>
              <a:rPr lang="en-US" smtClean="0">
                <a:solidFill>
                  <a:schemeClr val="bg2"/>
                </a:solidFill>
              </a:rPr>
              <a:t>	</a:t>
            </a:r>
          </a:p>
        </p:txBody>
      </p:sp>
      <p:sp>
        <p:nvSpPr>
          <p:cNvPr id="182275" name="Text Placeholder 2"/>
          <p:cNvSpPr>
            <a:spLocks noGrp="1"/>
          </p:cNvSpPr>
          <p:nvPr>
            <p:ph type="body" sz="quarter" idx="14"/>
          </p:nvPr>
        </p:nvSpPr>
        <p:spPr bwMode="auto">
          <a:xfrm>
            <a:off x="450850" y="2413000"/>
            <a:ext cx="6464300" cy="1303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ts val="600"/>
              </a:spcBef>
              <a:spcAft>
                <a:spcPts val="600"/>
              </a:spcAft>
              <a:buFont typeface="Arial" panose="020B0604020202020204" pitchFamily="34" charset="0"/>
              <a:buNone/>
            </a:pPr>
            <a:r>
              <a:rPr lang="en-GB" sz="1800" b="1" dirty="0" smtClean="0"/>
              <a:t>ACTION CHAIR</a:t>
            </a:r>
          </a:p>
          <a:p>
            <a:pPr marL="0" indent="0">
              <a:spcBef>
                <a:spcPts val="600"/>
              </a:spcBef>
              <a:spcAft>
                <a:spcPts val="600"/>
              </a:spcAft>
              <a:buFont typeface="Arial" panose="020B0604020202020204" pitchFamily="34" charset="0"/>
              <a:buNone/>
            </a:pPr>
            <a:r>
              <a:rPr lang="en-GB" sz="1800" b="1" dirty="0" smtClean="0"/>
              <a:t>ACTION VICE CHAIR</a:t>
            </a:r>
          </a:p>
          <a:p>
            <a:pPr marL="0" indent="0">
              <a:spcBef>
                <a:spcPts val="600"/>
              </a:spcBef>
              <a:spcAft>
                <a:spcPts val="600"/>
              </a:spcAft>
              <a:buFont typeface="Arial" panose="020B0604020202020204" pitchFamily="34" charset="0"/>
              <a:buNone/>
            </a:pPr>
            <a:r>
              <a:rPr lang="en-GB" sz="1800" b="1" dirty="0" err="1" smtClean="0"/>
              <a:t>WG</a:t>
            </a:r>
            <a:r>
              <a:rPr lang="en-GB" sz="1800" b="1" dirty="0" smtClean="0"/>
              <a:t> LEADERS</a:t>
            </a:r>
          </a:p>
          <a:p>
            <a:pPr marL="0" indent="0">
              <a:spcBef>
                <a:spcPts val="600"/>
              </a:spcBef>
              <a:spcAft>
                <a:spcPts val="600"/>
              </a:spcAft>
              <a:buFont typeface="Arial" panose="020B0604020202020204" pitchFamily="34" charset="0"/>
              <a:buNone/>
            </a:pPr>
            <a:r>
              <a:rPr lang="en-GB" sz="1800" b="1" dirty="0" smtClean="0"/>
              <a:t>GRANT HOLDER SR</a:t>
            </a:r>
          </a:p>
          <a:p>
            <a:pPr marL="0" indent="0">
              <a:spcBef>
                <a:spcPts val="600"/>
              </a:spcBef>
              <a:spcAft>
                <a:spcPts val="600"/>
              </a:spcAft>
              <a:buFont typeface="Arial" panose="020B0604020202020204" pitchFamily="34" charset="0"/>
              <a:buNone/>
            </a:pPr>
            <a:r>
              <a:rPr lang="en-GB" sz="1800" b="1" dirty="0" smtClean="0"/>
              <a:t>And other horizontal activities </a:t>
            </a:r>
          </a:p>
          <a:p>
            <a:pPr marL="0" indent="0">
              <a:spcBef>
                <a:spcPts val="600"/>
              </a:spcBef>
              <a:spcAft>
                <a:spcPts val="600"/>
              </a:spcAft>
              <a:buFont typeface="Arial" panose="020B0604020202020204" pitchFamily="34" charset="0"/>
              <a:buNone/>
            </a:pPr>
            <a:endParaRPr lang="en-GB" sz="2000" dirty="0" smtClean="0"/>
          </a:p>
          <a:p>
            <a:pPr marL="0" indent="0">
              <a:spcBef>
                <a:spcPts val="600"/>
              </a:spcBef>
              <a:spcAft>
                <a:spcPts val="600"/>
              </a:spcAft>
              <a:buFont typeface="Arial" panose="020B0604020202020204" pitchFamily="34" charset="0"/>
              <a:buNone/>
            </a:pPr>
            <a:endParaRPr lang="en-GB" sz="2000" dirty="0" smtClean="0"/>
          </a:p>
        </p:txBody>
      </p:sp>
      <p:sp>
        <p:nvSpPr>
          <p:cNvPr id="11" name="Rectangle 5"/>
          <p:cNvSpPr>
            <a:spLocks noChangeArrowheads="1"/>
          </p:cNvSpPr>
          <p:nvPr/>
        </p:nvSpPr>
        <p:spPr bwMode="auto">
          <a:xfrm>
            <a:off x="450850" y="1252538"/>
            <a:ext cx="8378825" cy="666750"/>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KEY </a:t>
            </a:r>
            <a:r>
              <a:rPr lang="en-GB" sz="1900" b="1" dirty="0" smtClean="0">
                <a:solidFill>
                  <a:schemeClr val="bg1"/>
                </a:solidFill>
              </a:rPr>
              <a:t>ROLE </a:t>
            </a:r>
            <a:r>
              <a:rPr lang="en-GB" sz="1900" b="1" dirty="0">
                <a:solidFill>
                  <a:schemeClr val="bg1"/>
                </a:solidFill>
              </a:rPr>
              <a:t>in order to ORGANISE AND DISTRIBUTE THE WORK</a:t>
            </a:r>
          </a:p>
        </p:txBody>
      </p:sp>
      <p:grpSp>
        <p:nvGrpSpPr>
          <p:cNvPr id="3" name="Group 2"/>
          <p:cNvGrpSpPr>
            <a:grpSpLocks/>
          </p:cNvGrpSpPr>
          <p:nvPr/>
        </p:nvGrpSpPr>
        <p:grpSpPr bwMode="auto">
          <a:xfrm>
            <a:off x="4406900" y="2413000"/>
            <a:ext cx="4043363" cy="2560638"/>
            <a:chOff x="4407108" y="1919288"/>
            <a:chExt cx="4043493" cy="2561808"/>
          </a:xfrm>
        </p:grpSpPr>
        <p:sp>
          <p:nvSpPr>
            <p:cNvPr id="2" name="Right Brace 1"/>
            <p:cNvSpPr/>
            <p:nvPr/>
          </p:nvSpPr>
          <p:spPr>
            <a:xfrm>
              <a:off x="4407108" y="1919288"/>
              <a:ext cx="233371" cy="2023399"/>
            </a:xfrm>
            <a:prstGeom prst="rightBrace">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GB"/>
            </a:p>
          </p:txBody>
        </p:sp>
        <p:sp>
          <p:nvSpPr>
            <p:cNvPr id="6" name="Rectangle 5"/>
            <p:cNvSpPr>
              <a:spLocks noChangeArrowheads="1"/>
            </p:cNvSpPr>
            <p:nvPr/>
          </p:nvSpPr>
          <p:spPr bwMode="auto">
            <a:xfrm>
              <a:off x="4967514" y="2146405"/>
              <a:ext cx="3251305" cy="1569167"/>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CORE GROUP:</a:t>
              </a:r>
            </a:p>
            <a:p>
              <a:pPr algn="ctr">
                <a:defRPr/>
              </a:pPr>
              <a:endParaRPr lang="en-GB" sz="1900" b="1" dirty="0">
                <a:solidFill>
                  <a:schemeClr val="bg1"/>
                </a:solidFill>
              </a:endParaRPr>
            </a:p>
            <a:p>
              <a:pPr marL="0" lvl="1" algn="ctr">
                <a:defRPr/>
              </a:pPr>
              <a:r>
                <a:rPr lang="en-US" sz="2000" b="1" dirty="0">
                  <a:solidFill>
                    <a:schemeClr val="bg1"/>
                  </a:solidFill>
                </a:rPr>
                <a:t>Prepare MC decisions</a:t>
              </a:r>
            </a:p>
          </p:txBody>
        </p:sp>
        <p:sp>
          <p:nvSpPr>
            <p:cNvPr id="7" name="Rectangle 5"/>
            <p:cNvSpPr>
              <a:spLocks noChangeArrowheads="1"/>
            </p:cNvSpPr>
            <p:nvPr/>
          </p:nvSpPr>
          <p:spPr bwMode="auto">
            <a:xfrm>
              <a:off x="4735732" y="3979217"/>
              <a:ext cx="3714869" cy="501879"/>
            </a:xfrm>
            <a:prstGeom prst="rect">
              <a:avLst/>
            </a:prstGeom>
            <a:solidFill>
              <a:schemeClr val="bg2"/>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accent3"/>
                  </a:solidFill>
                </a:rPr>
                <a:t>CORE GROUP  MEETINGS</a:t>
              </a:r>
            </a:p>
          </p:txBody>
        </p:sp>
      </p:grpSp>
      <p:sp>
        <p:nvSpPr>
          <p:cNvPr id="182278" name="Slide Number Placehold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9F621A29-C9D2-4D2E-A308-6E65CB5E887A}" type="slidenum">
              <a:rPr lang="de-DE" smtClean="0">
                <a:solidFill>
                  <a:srgbClr val="898989"/>
                </a:solidFill>
              </a:rPr>
              <a:pPr/>
              <a:t>26</a:t>
            </a:fld>
            <a:endParaRPr lang="de-DE" smtClean="0">
              <a:solidFill>
                <a:srgbClr val="898989"/>
              </a:solidFill>
            </a:endParaRPr>
          </a:p>
        </p:txBody>
      </p:sp>
    </p:spTree>
    <p:extLst>
      <p:ext uri="{BB962C8B-B14F-4D97-AF65-F5344CB8AC3E}">
        <p14:creationId xmlns:p14="http://schemas.microsoft.com/office/powerpoint/2010/main" val="35230871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Content Placeholder 1"/>
          <p:cNvSpPr>
            <a:spLocks noGrp="1"/>
          </p:cNvSpPr>
          <p:nvPr>
            <p:ph sz="quarter" idx="13"/>
          </p:nvPr>
        </p:nvSpPr>
        <p:spPr bwMode="auto">
          <a:xfrm>
            <a:off x="2798763" y="231775"/>
            <a:ext cx="603091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eaLnBrk="1" hangingPunct="1"/>
            <a:r>
              <a:rPr lang="en-US" sz="3600" smtClean="0">
                <a:solidFill>
                  <a:schemeClr val="tx2"/>
                </a:solidFill>
              </a:rPr>
              <a:t>Management Committee</a:t>
            </a:r>
          </a:p>
          <a:p>
            <a:r>
              <a:rPr lang="en-US" smtClean="0">
                <a:solidFill>
                  <a:schemeClr val="bg2"/>
                </a:solidFill>
              </a:rPr>
              <a:t>	</a:t>
            </a:r>
          </a:p>
        </p:txBody>
      </p:sp>
      <p:sp>
        <p:nvSpPr>
          <p:cNvPr id="51203" name="Text Placeholder 2"/>
          <p:cNvSpPr>
            <a:spLocks noGrp="1"/>
          </p:cNvSpPr>
          <p:nvPr>
            <p:ph type="body" sz="quarter" idx="14"/>
          </p:nvPr>
        </p:nvSpPr>
        <p:spPr bwMode="auto">
          <a:xfrm>
            <a:off x="450850" y="2643187"/>
            <a:ext cx="3995738" cy="37004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ts val="600"/>
              </a:spcBef>
              <a:spcAft>
                <a:spcPts val="600"/>
              </a:spcAft>
              <a:buFont typeface="Arial" panose="020B0604020202020204" pitchFamily="34" charset="0"/>
              <a:buNone/>
            </a:pPr>
            <a:r>
              <a:rPr lang="en-GB" sz="1600" dirty="0" smtClean="0">
                <a:solidFill>
                  <a:srgbClr val="56585B"/>
                </a:solidFill>
                <a:latin typeface="ArialMT"/>
              </a:rPr>
              <a:t>Minimum once a year in a participating COST Country, up to 2 participants per COST country.</a:t>
            </a:r>
          </a:p>
          <a:p>
            <a:pPr marL="0" indent="0">
              <a:spcBef>
                <a:spcPts val="600"/>
              </a:spcBef>
              <a:spcAft>
                <a:spcPts val="600"/>
              </a:spcAft>
              <a:buFont typeface="Arial" panose="020B0604020202020204" pitchFamily="34" charset="0"/>
              <a:buNone/>
            </a:pPr>
            <a:r>
              <a:rPr lang="en-GB" sz="1600" dirty="0" smtClean="0">
                <a:solidFill>
                  <a:srgbClr val="56585B"/>
                </a:solidFill>
                <a:latin typeface="ArialMT"/>
              </a:rPr>
              <a:t>Typical duration ½ day.</a:t>
            </a:r>
          </a:p>
          <a:p>
            <a:pPr marL="0" indent="0">
              <a:spcBef>
                <a:spcPts val="600"/>
              </a:spcBef>
              <a:spcAft>
                <a:spcPts val="600"/>
              </a:spcAft>
              <a:buFont typeface="Arial" panose="020B0604020202020204" pitchFamily="34" charset="0"/>
              <a:buNone/>
            </a:pPr>
            <a:r>
              <a:rPr lang="en-GB" sz="1600" dirty="0" smtClean="0">
                <a:solidFill>
                  <a:srgbClr val="56585B"/>
                </a:solidFill>
                <a:latin typeface="ArialMT"/>
              </a:rPr>
              <a:t>Decisions only valid if at least 2/3 of the Participating COST Countries are represented. </a:t>
            </a:r>
            <a:endParaRPr lang="en-GB" sz="1600" dirty="0" smtClean="0"/>
          </a:p>
          <a:p>
            <a:pPr marL="0" indent="0">
              <a:spcBef>
                <a:spcPts val="600"/>
              </a:spcBef>
              <a:spcAft>
                <a:spcPts val="600"/>
              </a:spcAft>
              <a:buFont typeface="Arial" panose="020B0604020202020204" pitchFamily="34" charset="0"/>
              <a:buNone/>
            </a:pPr>
            <a:r>
              <a:rPr lang="en-GB" sz="1600" b="1" dirty="0" smtClean="0">
                <a:solidFill>
                  <a:schemeClr val="tx2"/>
                </a:solidFill>
              </a:rPr>
              <a:t>Simple majority vote </a:t>
            </a:r>
            <a:r>
              <a:rPr lang="en-GB" sz="1600" dirty="0" smtClean="0"/>
              <a:t>of MC Members with </a:t>
            </a:r>
            <a:r>
              <a:rPr lang="en-GB" sz="1600" b="1" dirty="0" smtClean="0">
                <a:solidFill>
                  <a:schemeClr val="tx2"/>
                </a:solidFill>
              </a:rPr>
              <a:t>one vote per Participating COST Country</a:t>
            </a:r>
            <a:r>
              <a:rPr lang="en-GB" sz="1600" dirty="0" smtClean="0"/>
              <a:t>.</a:t>
            </a:r>
          </a:p>
          <a:p>
            <a:pPr marL="0" indent="0">
              <a:spcBef>
                <a:spcPts val="600"/>
              </a:spcBef>
              <a:spcAft>
                <a:spcPts val="600"/>
              </a:spcAft>
              <a:buFont typeface="Arial" panose="020B0604020202020204" pitchFamily="34" charset="0"/>
              <a:buNone/>
            </a:pPr>
            <a:r>
              <a:rPr lang="en-GB" sz="1600" b="1" dirty="0" smtClean="0">
                <a:solidFill>
                  <a:schemeClr val="tx2"/>
                </a:solidFill>
              </a:rPr>
              <a:t>MC decisions must be </a:t>
            </a:r>
            <a:r>
              <a:rPr lang="en-GB" sz="1600" b="1" dirty="0" err="1" smtClean="0">
                <a:solidFill>
                  <a:schemeClr val="tx2"/>
                </a:solidFill>
              </a:rPr>
              <a:t>minuted</a:t>
            </a:r>
            <a:r>
              <a:rPr lang="en-GB" sz="1600" b="1" dirty="0" smtClean="0">
                <a:solidFill>
                  <a:schemeClr val="tx2"/>
                </a:solidFill>
              </a:rPr>
              <a:t> and the minutes </a:t>
            </a:r>
            <a:r>
              <a:rPr lang="en-GB" sz="1600" b="1" u="sng" dirty="0" smtClean="0">
                <a:solidFill>
                  <a:schemeClr val="tx2"/>
                </a:solidFill>
              </a:rPr>
              <a:t>uploaded in </a:t>
            </a:r>
            <a:r>
              <a:rPr lang="en-GB" sz="1600" b="1" u="sng" dirty="0" err="1" smtClean="0">
                <a:solidFill>
                  <a:schemeClr val="tx2"/>
                </a:solidFill>
              </a:rPr>
              <a:t>e-COST</a:t>
            </a:r>
            <a:r>
              <a:rPr lang="en-GB" sz="1600" b="1" u="sng" dirty="0" smtClean="0">
                <a:solidFill>
                  <a:schemeClr val="tx2"/>
                </a:solidFill>
              </a:rPr>
              <a:t> </a:t>
            </a:r>
            <a:r>
              <a:rPr lang="en-GB" sz="1600" b="1" dirty="0" smtClean="0">
                <a:solidFill>
                  <a:schemeClr val="tx2"/>
                </a:solidFill>
              </a:rPr>
              <a:t>and sent to COST Office.</a:t>
            </a:r>
          </a:p>
          <a:p>
            <a:pPr marL="0" indent="0">
              <a:spcBef>
                <a:spcPts val="600"/>
              </a:spcBef>
              <a:spcAft>
                <a:spcPts val="600"/>
              </a:spcAft>
              <a:buFont typeface="Arial" panose="020B0604020202020204" pitchFamily="34" charset="0"/>
              <a:buNone/>
            </a:pPr>
            <a:endParaRPr lang="en-GB" sz="2000" dirty="0" smtClean="0"/>
          </a:p>
          <a:p>
            <a:pPr marL="0" indent="0">
              <a:spcBef>
                <a:spcPts val="600"/>
              </a:spcBef>
              <a:spcAft>
                <a:spcPts val="600"/>
              </a:spcAft>
              <a:buFont typeface="Arial" panose="020B0604020202020204" pitchFamily="34" charset="0"/>
              <a:buNone/>
            </a:pPr>
            <a:endParaRPr lang="en-GB" sz="2000" dirty="0" smtClean="0"/>
          </a:p>
          <a:p>
            <a:pPr marL="0" indent="0">
              <a:spcBef>
                <a:spcPts val="600"/>
              </a:spcBef>
              <a:spcAft>
                <a:spcPts val="600"/>
              </a:spcAft>
              <a:buFont typeface="Arial" panose="020B0604020202020204" pitchFamily="34" charset="0"/>
              <a:buNone/>
            </a:pPr>
            <a:endParaRPr lang="en-GB" sz="2000" dirty="0" smtClean="0"/>
          </a:p>
        </p:txBody>
      </p:sp>
      <p:sp>
        <p:nvSpPr>
          <p:cNvPr id="11" name="Rectangle 5"/>
          <p:cNvSpPr>
            <a:spLocks noChangeArrowheads="1"/>
          </p:cNvSpPr>
          <p:nvPr/>
        </p:nvSpPr>
        <p:spPr bwMode="auto">
          <a:xfrm>
            <a:off x="450850" y="954088"/>
            <a:ext cx="8240713" cy="828675"/>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smtClean="0">
                <a:solidFill>
                  <a:schemeClr val="bg1"/>
                </a:solidFill>
              </a:rPr>
              <a:t>TAKING DECISIONS IN ORDER TO ACHIEVE THE ACTION’S OBJECTIVES: </a:t>
            </a:r>
          </a:p>
          <a:p>
            <a:pPr algn="ctr">
              <a:defRPr/>
            </a:pPr>
            <a:r>
              <a:rPr lang="en-GB" sz="1900" b="1" dirty="0" smtClean="0">
                <a:solidFill>
                  <a:schemeClr val="bg1"/>
                </a:solidFill>
              </a:rPr>
              <a:t>WHAT </a:t>
            </a:r>
            <a:r>
              <a:rPr lang="en-GB" sz="1900" b="1" dirty="0">
                <a:solidFill>
                  <a:schemeClr val="bg1"/>
                </a:solidFill>
              </a:rPr>
              <a:t>IS THE PROCEDURE TO FOLLOW?</a:t>
            </a:r>
          </a:p>
        </p:txBody>
      </p:sp>
      <p:sp>
        <p:nvSpPr>
          <p:cNvPr id="14" name="Rectangle 5"/>
          <p:cNvSpPr>
            <a:spLocks noChangeArrowheads="1"/>
          </p:cNvSpPr>
          <p:nvPr/>
        </p:nvSpPr>
        <p:spPr bwMode="auto">
          <a:xfrm>
            <a:off x="450850" y="2017713"/>
            <a:ext cx="3714750" cy="501650"/>
          </a:xfrm>
          <a:prstGeom prst="rect">
            <a:avLst/>
          </a:prstGeom>
          <a:solidFill>
            <a:schemeClr val="bg2"/>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accent3"/>
                </a:solidFill>
              </a:rPr>
              <a:t>MC MEETINGS</a:t>
            </a:r>
          </a:p>
        </p:txBody>
      </p:sp>
      <p:sp>
        <p:nvSpPr>
          <p:cNvPr id="15" name="Rectangle 5"/>
          <p:cNvSpPr>
            <a:spLocks noChangeArrowheads="1"/>
          </p:cNvSpPr>
          <p:nvPr/>
        </p:nvSpPr>
        <p:spPr bwMode="auto">
          <a:xfrm>
            <a:off x="4976813" y="2017713"/>
            <a:ext cx="3714750" cy="501650"/>
          </a:xfrm>
          <a:prstGeom prst="rect">
            <a:avLst/>
          </a:prstGeom>
          <a:solidFill>
            <a:schemeClr val="bg2"/>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E-VOTE</a:t>
            </a:r>
          </a:p>
        </p:txBody>
      </p:sp>
      <p:sp>
        <p:nvSpPr>
          <p:cNvPr id="16" name="Text Placeholder 2"/>
          <p:cNvSpPr txBox="1">
            <a:spLocks/>
          </p:cNvSpPr>
          <p:nvPr/>
        </p:nvSpPr>
        <p:spPr bwMode="auto">
          <a:xfrm>
            <a:off x="4976813" y="2716212"/>
            <a:ext cx="3838575" cy="3436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ts val="600"/>
              </a:spcBef>
              <a:spcAft>
                <a:spcPts val="600"/>
              </a:spcAft>
              <a:buFont typeface="Arial" panose="020B0604020202020204" pitchFamily="34" charset="0"/>
              <a:buNone/>
            </a:pPr>
            <a:r>
              <a:rPr lang="en-GB" sz="1600" dirty="0">
                <a:solidFill>
                  <a:srgbClr val="56585B"/>
                </a:solidFill>
                <a:latin typeface="ArialMT"/>
              </a:rPr>
              <a:t>Initiated and managed by the MC Chair.</a:t>
            </a:r>
          </a:p>
          <a:p>
            <a:pPr>
              <a:spcBef>
                <a:spcPts val="600"/>
              </a:spcBef>
              <a:spcAft>
                <a:spcPts val="600"/>
              </a:spcAft>
              <a:buFont typeface="Arial" panose="020B0604020202020204" pitchFamily="34" charset="0"/>
              <a:buNone/>
            </a:pPr>
            <a:r>
              <a:rPr lang="en-GB" sz="1600" dirty="0">
                <a:solidFill>
                  <a:srgbClr val="56585B"/>
                </a:solidFill>
                <a:latin typeface="ArialMT"/>
              </a:rPr>
              <a:t>All MC members </a:t>
            </a:r>
            <a:r>
              <a:rPr lang="en-GB" sz="1600" dirty="0" smtClean="0">
                <a:solidFill>
                  <a:srgbClr val="56585B"/>
                </a:solidFill>
                <a:latin typeface="ArialMT"/>
              </a:rPr>
              <a:t>must be </a:t>
            </a:r>
            <a:r>
              <a:rPr lang="en-GB" sz="1600" dirty="0">
                <a:solidFill>
                  <a:srgbClr val="56585B"/>
                </a:solidFill>
                <a:latin typeface="ArialMT"/>
              </a:rPr>
              <a:t>in the e-mail list.</a:t>
            </a:r>
          </a:p>
          <a:p>
            <a:pPr>
              <a:spcBef>
                <a:spcPts val="600"/>
              </a:spcBef>
              <a:spcAft>
                <a:spcPts val="600"/>
              </a:spcAft>
              <a:buFont typeface="Arial" panose="020B0604020202020204" pitchFamily="34" charset="0"/>
              <a:buNone/>
            </a:pPr>
            <a:r>
              <a:rPr lang="en-GB" sz="1600" dirty="0">
                <a:solidFill>
                  <a:srgbClr val="56585B"/>
                </a:solidFill>
                <a:latin typeface="ArialMT"/>
              </a:rPr>
              <a:t>Vote open </a:t>
            </a:r>
            <a:r>
              <a:rPr lang="en-GB" sz="1600" dirty="0" smtClean="0">
                <a:solidFill>
                  <a:srgbClr val="56585B"/>
                </a:solidFill>
                <a:latin typeface="ArialMT"/>
              </a:rPr>
              <a:t>for 7 days.</a:t>
            </a:r>
            <a:endParaRPr lang="en-GB" sz="1600" dirty="0">
              <a:solidFill>
                <a:schemeClr val="accent2"/>
              </a:solidFill>
            </a:endParaRPr>
          </a:p>
          <a:p>
            <a:pPr>
              <a:spcBef>
                <a:spcPts val="600"/>
              </a:spcBef>
              <a:spcAft>
                <a:spcPts val="600"/>
              </a:spcAft>
              <a:buFont typeface="Arial" panose="020B0604020202020204" pitchFamily="34" charset="0"/>
              <a:buNone/>
            </a:pPr>
            <a:r>
              <a:rPr lang="en-GB" sz="1600" b="1" dirty="0">
                <a:solidFill>
                  <a:schemeClr val="tx2"/>
                </a:solidFill>
              </a:rPr>
              <a:t>Simple majority vote </a:t>
            </a:r>
            <a:r>
              <a:rPr lang="en-GB" sz="1600" dirty="0">
                <a:solidFill>
                  <a:schemeClr val="accent2"/>
                </a:solidFill>
              </a:rPr>
              <a:t>of MC Members with </a:t>
            </a:r>
            <a:r>
              <a:rPr lang="en-GB" sz="1600" b="1" dirty="0">
                <a:solidFill>
                  <a:schemeClr val="tx2"/>
                </a:solidFill>
              </a:rPr>
              <a:t>one vote per Participating COST Country</a:t>
            </a:r>
            <a:r>
              <a:rPr lang="en-GB" sz="1600" dirty="0">
                <a:solidFill>
                  <a:schemeClr val="accent2"/>
                </a:solidFill>
              </a:rPr>
              <a:t>.</a:t>
            </a:r>
          </a:p>
          <a:p>
            <a:pPr>
              <a:spcBef>
                <a:spcPts val="600"/>
              </a:spcBef>
              <a:spcAft>
                <a:spcPts val="600"/>
              </a:spcAft>
              <a:buFont typeface="Arial" panose="020B0604020202020204" pitchFamily="34" charset="0"/>
              <a:buNone/>
            </a:pPr>
            <a:r>
              <a:rPr lang="en-GB" sz="1600" b="1" dirty="0" err="1" smtClean="0">
                <a:solidFill>
                  <a:schemeClr val="tx2"/>
                </a:solidFill>
              </a:rPr>
              <a:t>Minuted</a:t>
            </a:r>
            <a:r>
              <a:rPr lang="en-GB" sz="1600" b="1" dirty="0" smtClean="0">
                <a:solidFill>
                  <a:schemeClr val="tx2"/>
                </a:solidFill>
              </a:rPr>
              <a:t> MC decisions should </a:t>
            </a:r>
            <a:r>
              <a:rPr lang="en-GB" sz="1600" b="1" dirty="0">
                <a:solidFill>
                  <a:schemeClr val="tx2"/>
                </a:solidFill>
              </a:rPr>
              <a:t>be included in the official MC minutes of the following MC </a:t>
            </a:r>
            <a:r>
              <a:rPr lang="en-GB" sz="1600" b="1" dirty="0" smtClean="0">
                <a:solidFill>
                  <a:schemeClr val="tx2"/>
                </a:solidFill>
              </a:rPr>
              <a:t>Meeting, EXCEPT approvals of </a:t>
            </a:r>
            <a:r>
              <a:rPr lang="en-GB" sz="1600" b="1" dirty="0" err="1">
                <a:solidFill>
                  <a:schemeClr val="tx2"/>
                </a:solidFill>
              </a:rPr>
              <a:t>IPC</a:t>
            </a:r>
            <a:r>
              <a:rPr lang="en-GB" sz="1600" b="1" dirty="0">
                <a:solidFill>
                  <a:schemeClr val="tx2"/>
                </a:solidFill>
              </a:rPr>
              <a:t> and </a:t>
            </a:r>
            <a:r>
              <a:rPr lang="en-GB" sz="1600" b="1" dirty="0" err="1">
                <a:solidFill>
                  <a:schemeClr val="tx2"/>
                </a:solidFill>
              </a:rPr>
              <a:t>NNC</a:t>
            </a:r>
            <a:r>
              <a:rPr lang="en-GB" sz="1600" b="1" dirty="0">
                <a:solidFill>
                  <a:schemeClr val="tx2"/>
                </a:solidFill>
              </a:rPr>
              <a:t>.</a:t>
            </a:r>
            <a:endParaRPr lang="en-GB" sz="1600" dirty="0">
              <a:solidFill>
                <a:schemeClr val="accent2"/>
              </a:solidFill>
            </a:endParaRPr>
          </a:p>
          <a:p>
            <a:pPr>
              <a:spcBef>
                <a:spcPts val="600"/>
              </a:spcBef>
              <a:spcAft>
                <a:spcPts val="600"/>
              </a:spcAft>
              <a:buFont typeface="Arial" panose="020B0604020202020204" pitchFamily="34" charset="0"/>
              <a:buNone/>
            </a:pPr>
            <a:endParaRPr lang="en-GB" sz="2000" dirty="0">
              <a:solidFill>
                <a:schemeClr val="accent2"/>
              </a:solidFill>
            </a:endParaRPr>
          </a:p>
          <a:p>
            <a:pPr>
              <a:spcBef>
                <a:spcPts val="600"/>
              </a:spcBef>
              <a:spcAft>
                <a:spcPts val="600"/>
              </a:spcAft>
              <a:buFont typeface="Arial" panose="020B0604020202020204" pitchFamily="34" charset="0"/>
              <a:buNone/>
            </a:pPr>
            <a:endParaRPr lang="en-GB" sz="2000" dirty="0">
              <a:solidFill>
                <a:schemeClr val="accent2"/>
              </a:solidFill>
            </a:endParaRPr>
          </a:p>
          <a:p>
            <a:pPr>
              <a:spcBef>
                <a:spcPts val="600"/>
              </a:spcBef>
              <a:spcAft>
                <a:spcPts val="600"/>
              </a:spcAft>
              <a:buFont typeface="Arial" panose="020B0604020202020204" pitchFamily="34" charset="0"/>
              <a:buNone/>
            </a:pPr>
            <a:endParaRPr lang="en-GB" sz="2000" dirty="0">
              <a:solidFill>
                <a:schemeClr val="accent2"/>
              </a:solidFill>
            </a:endParaRPr>
          </a:p>
        </p:txBody>
      </p:sp>
      <p:sp>
        <p:nvSpPr>
          <p:cNvPr id="77832" name="Slide Number Placehold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4D994E90-821A-4221-A56B-5930C3F8263C}" type="slidenum">
              <a:rPr lang="de-DE" smtClean="0">
                <a:solidFill>
                  <a:srgbClr val="898989"/>
                </a:solidFill>
              </a:rPr>
              <a:pPr/>
              <a:t>27</a:t>
            </a:fld>
            <a:endParaRPr lang="de-DE" smtClean="0">
              <a:solidFill>
                <a:srgbClr val="898989"/>
              </a:solidFill>
            </a:endParaRPr>
          </a:p>
        </p:txBody>
      </p:sp>
    </p:spTree>
    <p:extLst>
      <p:ext uri="{BB962C8B-B14F-4D97-AF65-F5344CB8AC3E}">
        <p14:creationId xmlns:p14="http://schemas.microsoft.com/office/powerpoint/2010/main" val="851960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Content Placeholder 1"/>
          <p:cNvSpPr>
            <a:spLocks noGrp="1"/>
          </p:cNvSpPr>
          <p:nvPr>
            <p:ph sz="quarter" idx="13"/>
          </p:nvPr>
        </p:nvSpPr>
        <p:spPr bwMode="auto">
          <a:xfrm>
            <a:off x="2798763" y="231775"/>
            <a:ext cx="603091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eaLnBrk="1" hangingPunct="1"/>
            <a:r>
              <a:rPr lang="en-US" sz="3600" smtClean="0">
                <a:solidFill>
                  <a:schemeClr val="tx2"/>
                </a:solidFill>
              </a:rPr>
              <a:t>WORKING GROUPS</a:t>
            </a:r>
          </a:p>
          <a:p>
            <a:r>
              <a:rPr lang="en-US" smtClean="0">
                <a:solidFill>
                  <a:schemeClr val="bg2"/>
                </a:solidFill>
              </a:rPr>
              <a:t>	</a:t>
            </a:r>
          </a:p>
        </p:txBody>
      </p:sp>
      <p:sp>
        <p:nvSpPr>
          <p:cNvPr id="51203" name="Text Placeholder 2"/>
          <p:cNvSpPr>
            <a:spLocks noGrp="1"/>
          </p:cNvSpPr>
          <p:nvPr>
            <p:ph type="body" sz="quarter" idx="14"/>
          </p:nvPr>
        </p:nvSpPr>
        <p:spPr bwMode="auto">
          <a:xfrm>
            <a:off x="450850" y="1762125"/>
            <a:ext cx="8378825" cy="21478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lgn="just">
              <a:spcBef>
                <a:spcPts val="600"/>
              </a:spcBef>
              <a:spcAft>
                <a:spcPts val="600"/>
              </a:spcAft>
              <a:buFont typeface="Arial"/>
              <a:buNone/>
              <a:defRPr/>
            </a:pPr>
            <a:r>
              <a:rPr lang="en-GB" sz="1800" dirty="0"/>
              <a:t>The objectives of Working Groups are to perform the necessary tasks required for the Action to fulfil </a:t>
            </a:r>
            <a:r>
              <a:rPr lang="en-GB" sz="1800" dirty="0" smtClean="0"/>
              <a:t>its scientific objectives </a:t>
            </a:r>
            <a:r>
              <a:rPr lang="en-GB" sz="1800" dirty="0"/>
              <a:t>as defined in the </a:t>
            </a:r>
            <a:r>
              <a:rPr lang="en-GB" sz="1800" dirty="0" err="1"/>
              <a:t>MoU</a:t>
            </a:r>
            <a:r>
              <a:rPr lang="en-GB" sz="1800" dirty="0"/>
              <a:t>.</a:t>
            </a:r>
          </a:p>
          <a:p>
            <a:pPr marL="0" indent="0" algn="just">
              <a:spcBef>
                <a:spcPts val="600"/>
              </a:spcBef>
              <a:spcAft>
                <a:spcPts val="600"/>
              </a:spcAft>
              <a:buFont typeface="Arial"/>
              <a:buNone/>
              <a:defRPr/>
            </a:pPr>
            <a:r>
              <a:rPr lang="en-GB" sz="1800" b="1" dirty="0" err="1" smtClean="0"/>
              <a:t>WG</a:t>
            </a:r>
            <a:r>
              <a:rPr lang="en-GB" sz="1800" b="1" dirty="0" smtClean="0"/>
              <a:t> Leaders must be MC Members.</a:t>
            </a:r>
          </a:p>
          <a:p>
            <a:pPr marL="0" indent="0" algn="just">
              <a:spcBef>
                <a:spcPts val="600"/>
              </a:spcBef>
              <a:spcAft>
                <a:spcPts val="600"/>
              </a:spcAft>
              <a:buFont typeface="Arial"/>
              <a:buNone/>
              <a:defRPr/>
            </a:pPr>
            <a:r>
              <a:rPr lang="en-GB" sz="1800" b="1" dirty="0"/>
              <a:t>Working Group Meetings: </a:t>
            </a:r>
            <a:r>
              <a:rPr lang="en-GB" sz="1800" b="1" dirty="0" smtClean="0">
                <a:solidFill>
                  <a:schemeClr val="tx2"/>
                </a:solidFill>
              </a:rPr>
              <a:t>Coordinating production and exchange of research, preparing </a:t>
            </a:r>
            <a:r>
              <a:rPr lang="en-GB" sz="1800" b="1" dirty="0">
                <a:solidFill>
                  <a:schemeClr val="tx2"/>
                </a:solidFill>
              </a:rPr>
              <a:t>reports </a:t>
            </a:r>
            <a:r>
              <a:rPr lang="en-GB" sz="1800" b="1" dirty="0" smtClean="0">
                <a:solidFill>
                  <a:schemeClr val="tx2"/>
                </a:solidFill>
              </a:rPr>
              <a:t>for MC. </a:t>
            </a:r>
            <a:r>
              <a:rPr lang="en-GB" sz="1800" b="1" dirty="0" err="1" smtClean="0">
                <a:solidFill>
                  <a:schemeClr val="tx2"/>
                </a:solidFill>
              </a:rPr>
              <a:t>WG</a:t>
            </a:r>
            <a:r>
              <a:rPr lang="en-GB" sz="1800" b="1" dirty="0" smtClean="0">
                <a:solidFill>
                  <a:schemeClr val="tx2"/>
                </a:solidFill>
              </a:rPr>
              <a:t> Meetings have specific agendas </a:t>
            </a:r>
            <a:r>
              <a:rPr lang="en-GB" sz="1800" b="1" dirty="0">
                <a:solidFill>
                  <a:schemeClr val="tx2"/>
                </a:solidFill>
              </a:rPr>
              <a:t>and </a:t>
            </a:r>
            <a:r>
              <a:rPr lang="en-GB" sz="1800" b="1" dirty="0" smtClean="0">
                <a:solidFill>
                  <a:schemeClr val="tx2"/>
                </a:solidFill>
              </a:rPr>
              <a:t>minutes.</a:t>
            </a:r>
            <a:endParaRPr lang="en-GB" sz="1800" b="1" dirty="0">
              <a:solidFill>
                <a:schemeClr val="tx2"/>
              </a:solidFill>
            </a:endParaRPr>
          </a:p>
          <a:p>
            <a:pPr>
              <a:spcBef>
                <a:spcPts val="600"/>
              </a:spcBef>
              <a:spcAft>
                <a:spcPts val="600"/>
              </a:spcAft>
              <a:buFont typeface="Wingdings" panose="05000000000000000000" pitchFamily="2" charset="2"/>
              <a:buChar char="§"/>
              <a:defRPr/>
            </a:pPr>
            <a:endParaRPr lang="en-GB" sz="2000" b="1" dirty="0" smtClean="0"/>
          </a:p>
          <a:p>
            <a:pPr marL="0" indent="0">
              <a:spcBef>
                <a:spcPts val="600"/>
              </a:spcBef>
              <a:spcAft>
                <a:spcPts val="600"/>
              </a:spcAft>
              <a:buFont typeface="Arial"/>
              <a:buNone/>
              <a:defRPr/>
            </a:pPr>
            <a:endParaRPr lang="en-GB" sz="2000" dirty="0" smtClean="0"/>
          </a:p>
          <a:p>
            <a:pPr marL="0" indent="0">
              <a:spcBef>
                <a:spcPts val="600"/>
              </a:spcBef>
              <a:spcAft>
                <a:spcPts val="600"/>
              </a:spcAft>
              <a:buFont typeface="Arial"/>
              <a:buNone/>
              <a:defRPr/>
            </a:pPr>
            <a:endParaRPr lang="en-GB" sz="2000" dirty="0" smtClean="0"/>
          </a:p>
        </p:txBody>
      </p:sp>
      <p:sp>
        <p:nvSpPr>
          <p:cNvPr id="11" name="Rectangle 5"/>
          <p:cNvSpPr>
            <a:spLocks noChangeArrowheads="1"/>
          </p:cNvSpPr>
          <p:nvPr/>
        </p:nvSpPr>
        <p:spPr bwMode="auto">
          <a:xfrm>
            <a:off x="450850" y="979488"/>
            <a:ext cx="5365750" cy="666750"/>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PRODUCTION &amp; EXCHANGE OF RESEARCH</a:t>
            </a:r>
          </a:p>
        </p:txBody>
      </p:sp>
      <p:grpSp>
        <p:nvGrpSpPr>
          <p:cNvPr id="19" name="Group 18"/>
          <p:cNvGrpSpPr>
            <a:grpSpLocks/>
          </p:cNvGrpSpPr>
          <p:nvPr/>
        </p:nvGrpSpPr>
        <p:grpSpPr bwMode="auto">
          <a:xfrm>
            <a:off x="450850" y="3967163"/>
            <a:ext cx="8604250" cy="2162175"/>
            <a:chOff x="545306" y="3937362"/>
            <a:chExt cx="8605052" cy="2162119"/>
          </a:xfrm>
        </p:grpSpPr>
        <p:sp>
          <p:nvSpPr>
            <p:cNvPr id="12" name="Rectangle 5"/>
            <p:cNvSpPr>
              <a:spLocks noChangeArrowheads="1"/>
            </p:cNvSpPr>
            <p:nvPr/>
          </p:nvSpPr>
          <p:spPr bwMode="auto">
            <a:xfrm>
              <a:off x="545306" y="3937362"/>
              <a:ext cx="2348132" cy="547673"/>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COMPOSED BY:</a:t>
              </a:r>
            </a:p>
          </p:txBody>
        </p:sp>
        <p:sp>
          <p:nvSpPr>
            <p:cNvPr id="83976" name="Text Placeholder 2"/>
            <p:cNvSpPr txBox="1">
              <a:spLocks/>
            </p:cNvSpPr>
            <p:nvPr/>
          </p:nvSpPr>
          <p:spPr bwMode="auto">
            <a:xfrm>
              <a:off x="3079192" y="4013560"/>
              <a:ext cx="6071166" cy="94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ts val="600"/>
                </a:spcBef>
                <a:spcAft>
                  <a:spcPts val="600"/>
                </a:spcAft>
                <a:buFont typeface="Arial" panose="020B0604020202020204" pitchFamily="34" charset="0"/>
                <a:buNone/>
              </a:pPr>
              <a:r>
                <a:rPr lang="en-GB" dirty="0">
                  <a:solidFill>
                    <a:schemeClr val="accent2"/>
                  </a:solidFill>
                </a:rPr>
                <a:t>Any researchers from Participating COST Member Countries.</a:t>
              </a:r>
            </a:p>
            <a:p>
              <a:pPr>
                <a:spcBef>
                  <a:spcPts val="600"/>
                </a:spcBef>
                <a:spcAft>
                  <a:spcPts val="600"/>
                </a:spcAft>
                <a:buFont typeface="Arial" panose="020B0604020202020204" pitchFamily="34" charset="0"/>
                <a:buNone/>
              </a:pPr>
              <a:r>
                <a:rPr lang="en-GB" dirty="0">
                  <a:solidFill>
                    <a:schemeClr val="accent2"/>
                  </a:solidFill>
                </a:rPr>
                <a:t>MC Members, or MC Observers from </a:t>
              </a:r>
              <a:r>
                <a:rPr lang="en-GB" dirty="0" err="1">
                  <a:solidFill>
                    <a:schemeClr val="accent2"/>
                  </a:solidFill>
                </a:rPr>
                <a:t>NNC</a:t>
              </a:r>
              <a:r>
                <a:rPr lang="en-GB" dirty="0">
                  <a:solidFill>
                    <a:schemeClr val="accent2"/>
                  </a:solidFill>
                </a:rPr>
                <a:t>, </a:t>
              </a:r>
              <a:r>
                <a:rPr lang="en-GB" dirty="0" err="1">
                  <a:solidFill>
                    <a:schemeClr val="accent2"/>
                  </a:solidFill>
                </a:rPr>
                <a:t>IPC</a:t>
              </a:r>
              <a:r>
                <a:rPr lang="en-GB" dirty="0">
                  <a:solidFill>
                    <a:schemeClr val="accent2"/>
                  </a:solidFill>
                </a:rPr>
                <a:t>, Specific Organisations.</a:t>
              </a:r>
            </a:p>
            <a:p>
              <a:pPr>
                <a:spcBef>
                  <a:spcPts val="600"/>
                </a:spcBef>
                <a:spcAft>
                  <a:spcPts val="600"/>
                </a:spcAft>
                <a:buFont typeface="Arial" panose="020B0604020202020204" pitchFamily="34" charset="0"/>
                <a:buNone/>
              </a:pPr>
              <a:r>
                <a:rPr lang="en-GB" b="1" dirty="0">
                  <a:solidFill>
                    <a:schemeClr val="tx2"/>
                  </a:solidFill>
                </a:rPr>
                <a:t>Every MC Member must join a Working Group and </a:t>
              </a:r>
              <a:r>
                <a:rPr lang="en-GB" b="1" u="sng" dirty="0">
                  <a:solidFill>
                    <a:schemeClr val="tx2"/>
                  </a:solidFill>
                </a:rPr>
                <a:t>actively participate </a:t>
              </a:r>
              <a:r>
                <a:rPr lang="en-GB" b="1" dirty="0">
                  <a:solidFill>
                    <a:schemeClr val="tx2"/>
                  </a:solidFill>
                </a:rPr>
                <a:t>as </a:t>
              </a:r>
              <a:r>
                <a:rPr lang="en-GB" b="1" dirty="0" smtClean="0">
                  <a:solidFill>
                    <a:schemeClr val="tx2"/>
                  </a:solidFill>
                </a:rPr>
                <a:t>a Working </a:t>
              </a:r>
              <a:r>
                <a:rPr lang="en-GB" b="1" dirty="0">
                  <a:solidFill>
                    <a:schemeClr val="tx2"/>
                  </a:solidFill>
                </a:rPr>
                <a:t>Group Member.</a:t>
              </a:r>
              <a:endParaRPr lang="en-GB" dirty="0">
                <a:solidFill>
                  <a:schemeClr val="tx2"/>
                </a:solidFill>
              </a:endParaRPr>
            </a:p>
            <a:p>
              <a:pPr>
                <a:spcBef>
                  <a:spcPts val="600"/>
                </a:spcBef>
                <a:spcAft>
                  <a:spcPts val="600"/>
                </a:spcAft>
                <a:buFont typeface="Arial" panose="020B0604020202020204" pitchFamily="34" charset="0"/>
                <a:buNone/>
              </a:pPr>
              <a:endParaRPr lang="en-GB" sz="2000" dirty="0">
                <a:solidFill>
                  <a:schemeClr val="accent2"/>
                </a:solidFill>
              </a:endParaRPr>
            </a:p>
            <a:p>
              <a:pPr>
                <a:spcBef>
                  <a:spcPts val="600"/>
                </a:spcBef>
                <a:spcAft>
                  <a:spcPts val="600"/>
                </a:spcAft>
                <a:buFont typeface="Arial" panose="020B0604020202020204" pitchFamily="34" charset="0"/>
                <a:buNone/>
              </a:pPr>
              <a:endParaRPr lang="en-GB" sz="2000" dirty="0">
                <a:solidFill>
                  <a:schemeClr val="accent2"/>
                </a:solidFill>
              </a:endParaRPr>
            </a:p>
          </p:txBody>
        </p:sp>
        <p:pic>
          <p:nvPicPr>
            <p:cNvPr id="83977" name="Picture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4207" y="4600559"/>
              <a:ext cx="2259014" cy="1498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3974" name="Slide Number Placehold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20E5325E-3DF2-4B26-BE79-B8FF84F87DA8}" type="slidenum">
              <a:rPr lang="de-DE" smtClean="0">
                <a:solidFill>
                  <a:srgbClr val="898989"/>
                </a:solidFill>
              </a:rPr>
              <a:pPr/>
              <a:t>28</a:t>
            </a:fld>
            <a:endParaRPr lang="de-DE" smtClean="0">
              <a:solidFill>
                <a:srgbClr val="898989"/>
              </a:solidFill>
            </a:endParaRPr>
          </a:p>
        </p:txBody>
      </p:sp>
    </p:spTree>
    <p:extLst>
      <p:ext uri="{BB962C8B-B14F-4D97-AF65-F5344CB8AC3E}">
        <p14:creationId xmlns:p14="http://schemas.microsoft.com/office/powerpoint/2010/main" val="9301844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3"/>
          <p:cNvSpPr>
            <a:spLocks noGrp="1" noChangeArrowheads="1"/>
          </p:cNvSpPr>
          <p:nvPr>
            <p:ph type="body" sz="quarter" idx="14"/>
          </p:nvPr>
        </p:nvSpPr>
        <p:spPr bwMode="auto">
          <a:xfrm>
            <a:off x="401638" y="1300344"/>
            <a:ext cx="8510587" cy="4730750"/>
          </a:xfrm>
          <a:extLst/>
        </p:spPr>
        <p:txBody>
          <a:bodyPr wrap="square" lIns="91440" tIns="45720" rIns="91440" bIns="45720" numCol="1" anchor="t" anchorCtr="0" compatLnSpc="1">
            <a:prstTxWarp prst="textNoShape">
              <a:avLst/>
            </a:prstTxWarp>
          </a:bodyPr>
          <a:lstStyle/>
          <a:p>
            <a:pPr>
              <a:spcBef>
                <a:spcPts val="600"/>
              </a:spcBef>
              <a:defRPr/>
            </a:pPr>
            <a:r>
              <a:rPr lang="en-GB" sz="2400" b="1" dirty="0">
                <a:solidFill>
                  <a:schemeClr val="tx2"/>
                </a:solidFill>
              </a:rPr>
              <a:t>Working Group Meetings</a:t>
            </a:r>
          </a:p>
          <a:p>
            <a:pPr lvl="1" algn="just">
              <a:lnSpc>
                <a:spcPct val="90000"/>
              </a:lnSpc>
              <a:spcBef>
                <a:spcPts val="0"/>
              </a:spcBef>
              <a:buFontTx/>
              <a:buChar char="•"/>
              <a:defRPr/>
            </a:pPr>
            <a:r>
              <a:rPr lang="en-GB" sz="2000" dirty="0">
                <a:solidFill>
                  <a:srgbClr val="56585B"/>
                </a:solidFill>
              </a:rPr>
              <a:t>Coordinate the research work </a:t>
            </a:r>
          </a:p>
          <a:p>
            <a:pPr lvl="1" algn="just">
              <a:lnSpc>
                <a:spcPct val="90000"/>
              </a:lnSpc>
              <a:spcBef>
                <a:spcPts val="0"/>
              </a:spcBef>
              <a:buFontTx/>
              <a:buChar char="•"/>
              <a:defRPr/>
            </a:pPr>
            <a:r>
              <a:rPr lang="en-GB" sz="2000" dirty="0">
                <a:solidFill>
                  <a:srgbClr val="56585B"/>
                </a:solidFill>
              </a:rPr>
              <a:t>Prepare reports to MC </a:t>
            </a:r>
          </a:p>
          <a:p>
            <a:pPr>
              <a:spcBef>
                <a:spcPts val="600"/>
              </a:spcBef>
              <a:defRPr/>
            </a:pPr>
            <a:r>
              <a:rPr lang="en-GB" sz="2400" b="1" dirty="0">
                <a:solidFill>
                  <a:schemeClr val="tx2"/>
                </a:solidFill>
              </a:rPr>
              <a:t>Workshops and Conferences</a:t>
            </a:r>
          </a:p>
          <a:p>
            <a:pPr lvl="1" algn="just">
              <a:lnSpc>
                <a:spcPct val="90000"/>
              </a:lnSpc>
              <a:spcBef>
                <a:spcPts val="0"/>
              </a:spcBef>
              <a:buFontTx/>
              <a:buChar char="•"/>
              <a:defRPr/>
            </a:pPr>
            <a:r>
              <a:rPr lang="en-GB" sz="2000" dirty="0">
                <a:solidFill>
                  <a:srgbClr val="56585B"/>
                </a:solidFill>
              </a:rPr>
              <a:t>To serve the scientific Action objectives and acts as a showcase for the activities of the Action. </a:t>
            </a:r>
          </a:p>
          <a:p>
            <a:pPr marL="342900" lvl="1" indent="-342900">
              <a:spcBef>
                <a:spcPts val="600"/>
              </a:spcBef>
              <a:defRPr/>
            </a:pPr>
            <a:r>
              <a:rPr lang="en-US" sz="2400" b="1" dirty="0">
                <a:solidFill>
                  <a:schemeClr val="tx2"/>
                </a:solidFill>
              </a:rPr>
              <a:t>Dissemination Meetings</a:t>
            </a:r>
          </a:p>
          <a:p>
            <a:pPr marL="742950" lvl="2" indent="-342900">
              <a:spcBef>
                <a:spcPts val="0"/>
              </a:spcBef>
              <a:buFontTx/>
              <a:buChar char="•"/>
              <a:defRPr/>
            </a:pPr>
            <a:r>
              <a:rPr lang="en-GB" sz="2000" dirty="0" smtClean="0">
                <a:solidFill>
                  <a:srgbClr val="56585B"/>
                </a:solidFill>
              </a:rPr>
              <a:t>To </a:t>
            </a:r>
            <a:r>
              <a:rPr lang="en-GB" sz="2000" dirty="0">
                <a:solidFill>
                  <a:srgbClr val="56585B"/>
                </a:solidFill>
              </a:rPr>
              <a:t>showcase </a:t>
            </a:r>
            <a:r>
              <a:rPr lang="en-GB" sz="2000" dirty="0" smtClean="0">
                <a:solidFill>
                  <a:srgbClr val="56585B"/>
                </a:solidFill>
              </a:rPr>
              <a:t>an Action at e.g. relevant conference in the field</a:t>
            </a:r>
          </a:p>
          <a:p>
            <a:pPr marL="342900" lvl="1" indent="-342900">
              <a:spcBef>
                <a:spcPts val="600"/>
              </a:spcBef>
              <a:defRPr/>
            </a:pPr>
            <a:r>
              <a:rPr lang="en-GB" sz="2400" b="1" dirty="0">
                <a:solidFill>
                  <a:schemeClr val="tx2"/>
                </a:solidFill>
              </a:rPr>
              <a:t>Training Schools</a:t>
            </a:r>
          </a:p>
          <a:p>
            <a:pPr lvl="1" algn="just">
              <a:lnSpc>
                <a:spcPct val="90000"/>
              </a:lnSpc>
              <a:spcBef>
                <a:spcPts val="0"/>
              </a:spcBef>
              <a:buFontTx/>
              <a:buChar char="•"/>
              <a:defRPr/>
            </a:pPr>
            <a:r>
              <a:rPr lang="en-US" sz="2000" dirty="0" smtClean="0">
                <a:solidFill>
                  <a:srgbClr val="56585B"/>
                </a:solidFill>
              </a:rPr>
              <a:t>Provide </a:t>
            </a:r>
            <a:r>
              <a:rPr lang="en-US" sz="2000" dirty="0">
                <a:solidFill>
                  <a:srgbClr val="56585B"/>
                </a:solidFill>
              </a:rPr>
              <a:t>intensive training on a subject that contributes to the aim of the </a:t>
            </a:r>
            <a:r>
              <a:rPr lang="en-US" sz="2000" dirty="0" smtClean="0">
                <a:solidFill>
                  <a:srgbClr val="56585B"/>
                </a:solidFill>
              </a:rPr>
              <a:t>Action</a:t>
            </a:r>
          </a:p>
          <a:p>
            <a:pPr lvl="1" algn="just">
              <a:lnSpc>
                <a:spcPct val="90000"/>
              </a:lnSpc>
              <a:spcBef>
                <a:spcPts val="0"/>
              </a:spcBef>
              <a:buFontTx/>
              <a:buChar char="•"/>
              <a:defRPr/>
            </a:pPr>
            <a:r>
              <a:rPr lang="en-US" sz="2000" dirty="0" smtClean="0">
                <a:solidFill>
                  <a:srgbClr val="56585B"/>
                </a:solidFill>
              </a:rPr>
              <a:t>If </a:t>
            </a:r>
            <a:r>
              <a:rPr lang="en-US" sz="2000" dirty="0">
                <a:solidFill>
                  <a:srgbClr val="56585B"/>
                </a:solidFill>
              </a:rPr>
              <a:t>applicable, offer familiarization with unique equipment or know-how in one of the laboratories of the Action</a:t>
            </a:r>
            <a:endParaRPr lang="en-US" sz="2000" dirty="0" smtClean="0">
              <a:solidFill>
                <a:srgbClr val="56585B"/>
              </a:solidFill>
            </a:endParaRPr>
          </a:p>
          <a:p>
            <a:pPr lvl="1" eaLnBrk="1" hangingPunct="1">
              <a:spcBef>
                <a:spcPts val="0"/>
              </a:spcBef>
              <a:defRPr/>
            </a:pPr>
            <a:endParaRPr lang="en-US" sz="2400" dirty="0" smtClean="0">
              <a:solidFill>
                <a:srgbClr val="56585B"/>
              </a:solidFill>
            </a:endParaRPr>
          </a:p>
          <a:p>
            <a:pPr lvl="1" eaLnBrk="1" hangingPunct="1">
              <a:spcBef>
                <a:spcPts val="0"/>
              </a:spcBef>
              <a:defRPr/>
            </a:pPr>
            <a:endParaRPr lang="en-US" sz="2400" dirty="0" smtClean="0">
              <a:solidFill>
                <a:srgbClr val="56585B"/>
              </a:solidFill>
            </a:endParaRPr>
          </a:p>
        </p:txBody>
      </p:sp>
      <p:sp>
        <p:nvSpPr>
          <p:cNvPr id="86019" name="Rectangle 2"/>
          <p:cNvSpPr>
            <a:spLocks noGrp="1" noChangeArrowheads="1"/>
          </p:cNvSpPr>
          <p:nvPr>
            <p:ph type="title" idx="4294967295"/>
          </p:nvPr>
        </p:nvSpPr>
        <p:spPr bwMode="auto">
          <a:xfrm>
            <a:off x="1265238" y="254000"/>
            <a:ext cx="7450137" cy="107791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GB" sz="3200" b="1" smtClean="0">
                <a:solidFill>
                  <a:schemeClr val="bg2"/>
                </a:solidFill>
              </a:rPr>
              <a:t>COST Science and Technology Activities</a:t>
            </a:r>
            <a:r>
              <a:rPr lang="de-DE" sz="3200" b="1" smtClean="0">
                <a:solidFill>
                  <a:schemeClr val="bg2"/>
                </a:solidFill>
              </a:rPr>
              <a:t> </a:t>
            </a:r>
            <a:endParaRPr lang="en-GB" sz="3200" b="1" smtClean="0">
              <a:solidFill>
                <a:schemeClr val="bg2"/>
              </a:solidFill>
            </a:endParaRPr>
          </a:p>
        </p:txBody>
      </p:sp>
    </p:spTree>
    <p:extLst>
      <p:ext uri="{BB962C8B-B14F-4D97-AF65-F5344CB8AC3E}">
        <p14:creationId xmlns:p14="http://schemas.microsoft.com/office/powerpoint/2010/main" val="15217424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83058" y="1164210"/>
            <a:ext cx="8476735" cy="4911939"/>
          </a:xfrm>
          <a:prstGeom prst="roundRect">
            <a:avLst/>
          </a:prstGeom>
          <a:gradFill rotWithShape="1">
            <a:gsLst>
              <a:gs pos="0">
                <a:srgbClr val="FFFFFF">
                  <a:tint val="100000"/>
                  <a:shade val="100000"/>
                  <a:satMod val="130000"/>
                </a:srgbClr>
              </a:gs>
              <a:gs pos="100000">
                <a:srgbClr val="FFFFFF">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ndParaRPr>
          </a:p>
        </p:txBody>
      </p:sp>
      <p:sp>
        <p:nvSpPr>
          <p:cNvPr id="28675" name="Content Placeholder 2"/>
          <p:cNvSpPr>
            <a:spLocks noGrp="1"/>
          </p:cNvSpPr>
          <p:nvPr>
            <p:ph sz="quarter" idx="13"/>
          </p:nvPr>
        </p:nvSpPr>
        <p:spPr bwMode="auto">
          <a:xfrm>
            <a:off x="1839913" y="517525"/>
            <a:ext cx="7062787" cy="85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200" dirty="0" smtClean="0">
                <a:solidFill>
                  <a:schemeClr val="tx2"/>
                </a:solidFill>
              </a:rPr>
              <a:t>Agenda (morning)</a:t>
            </a:r>
          </a:p>
        </p:txBody>
      </p:sp>
      <p:sp>
        <p:nvSpPr>
          <p:cNvPr id="28676" name="Text Placeholder 3"/>
          <p:cNvSpPr>
            <a:spLocks noGrp="1"/>
          </p:cNvSpPr>
          <p:nvPr>
            <p:ph type="body" sz="quarter" idx="14"/>
          </p:nvPr>
        </p:nvSpPr>
        <p:spPr bwMode="auto">
          <a:xfrm>
            <a:off x="517667" y="1265052"/>
            <a:ext cx="7742237" cy="48020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buClr>
                <a:schemeClr val="accent1"/>
              </a:buClr>
              <a:buFont typeface="Wingdings" panose="05000000000000000000" pitchFamily="2" charset="2"/>
              <a:buChar char="§"/>
            </a:pPr>
            <a:endParaRPr lang="en-US" altLang="en-US" sz="2000" dirty="0" smtClean="0"/>
          </a:p>
          <a:p>
            <a:pPr>
              <a:buClr>
                <a:schemeClr val="accent1"/>
              </a:buClr>
              <a:buFont typeface="Wingdings" panose="05000000000000000000" pitchFamily="2" charset="2"/>
              <a:buChar char="§"/>
            </a:pPr>
            <a:r>
              <a:rPr lang="en-US" altLang="en-US" sz="2000" dirty="0" smtClean="0"/>
              <a:t>Adoption </a:t>
            </a:r>
            <a:r>
              <a:rPr lang="en-US" altLang="en-US" sz="2000" dirty="0"/>
              <a:t>of the agenda</a:t>
            </a:r>
          </a:p>
          <a:p>
            <a:pPr>
              <a:buClr>
                <a:schemeClr val="accent1"/>
              </a:buClr>
              <a:buFont typeface="Wingdings" panose="05000000000000000000" pitchFamily="2" charset="2"/>
              <a:buChar char="§"/>
            </a:pPr>
            <a:r>
              <a:rPr lang="fr-FR" altLang="en-US" sz="2000" dirty="0" err="1"/>
              <a:t>Status</a:t>
            </a:r>
            <a:r>
              <a:rPr lang="fr-FR" altLang="en-US" sz="2000" dirty="0"/>
              <a:t> of the COST Action</a:t>
            </a:r>
          </a:p>
          <a:p>
            <a:pPr>
              <a:buClr>
                <a:schemeClr val="accent1"/>
              </a:buClr>
              <a:buFont typeface="Wingdings" panose="05000000000000000000" pitchFamily="2" charset="2"/>
              <a:buChar char="§"/>
            </a:pPr>
            <a:r>
              <a:rPr lang="fr-FR" altLang="en-US" sz="2000" dirty="0" err="1"/>
              <a:t>Presentation</a:t>
            </a:r>
            <a:r>
              <a:rPr lang="fr-FR" altLang="en-US" sz="2000" dirty="0"/>
              <a:t> of the </a:t>
            </a:r>
            <a:r>
              <a:rPr lang="fr-FR" altLang="en-US" sz="2000" dirty="0" err="1" smtClean="0"/>
              <a:t>delegates</a:t>
            </a:r>
            <a:r>
              <a:rPr lang="fr-FR" altLang="en-US" sz="2000" dirty="0" smtClean="0"/>
              <a:t> (tour de table)</a:t>
            </a:r>
            <a:endParaRPr lang="fr-FR" altLang="en-US" sz="2000" dirty="0"/>
          </a:p>
          <a:p>
            <a:pPr>
              <a:buClr>
                <a:schemeClr val="accent1"/>
              </a:buClr>
              <a:buFont typeface="Wingdings" panose="05000000000000000000" pitchFamily="2" charset="2"/>
              <a:buChar char="§"/>
            </a:pPr>
            <a:r>
              <a:rPr lang="fr-FR" altLang="en-US" sz="2000" dirty="0"/>
              <a:t>General information on COST </a:t>
            </a:r>
            <a:r>
              <a:rPr lang="fr-FR" altLang="en-US" sz="2000" dirty="0" err="1"/>
              <a:t>mechanism</a:t>
            </a:r>
            <a:r>
              <a:rPr lang="fr-FR" altLang="en-US" sz="2000" dirty="0"/>
              <a:t> and on the </a:t>
            </a:r>
            <a:r>
              <a:rPr lang="fr-FR" altLang="en-US" sz="2000" dirty="0" err="1"/>
              <a:t>funding</a:t>
            </a:r>
            <a:r>
              <a:rPr lang="fr-FR" altLang="en-US" sz="2000" dirty="0"/>
              <a:t> &amp; </a:t>
            </a:r>
            <a:r>
              <a:rPr lang="fr-FR" altLang="en-US" sz="2000" dirty="0" err="1"/>
              <a:t>reporting</a:t>
            </a:r>
            <a:r>
              <a:rPr lang="fr-FR" altLang="en-US" sz="2000" dirty="0"/>
              <a:t> of coordination </a:t>
            </a:r>
            <a:r>
              <a:rPr lang="fr-FR" altLang="en-US" sz="2000" dirty="0" err="1"/>
              <a:t>activities</a:t>
            </a:r>
            <a:endParaRPr lang="fr-FR" altLang="en-US" sz="2000" dirty="0"/>
          </a:p>
          <a:p>
            <a:pPr>
              <a:buClr>
                <a:schemeClr val="accent1"/>
              </a:buClr>
              <a:buFont typeface="Wingdings" panose="05000000000000000000" pitchFamily="2" charset="2"/>
              <a:buChar char="§"/>
            </a:pPr>
            <a:r>
              <a:rPr lang="fr-FR" altLang="en-US" sz="2000" dirty="0"/>
              <a:t>Agreement on the </a:t>
            </a:r>
            <a:r>
              <a:rPr lang="fr-FR" altLang="en-US" sz="2000" dirty="0" err="1"/>
              <a:t>internal</a:t>
            </a:r>
            <a:r>
              <a:rPr lang="fr-FR" altLang="en-US" sz="2000" dirty="0"/>
              <a:t> </a:t>
            </a:r>
            <a:r>
              <a:rPr lang="fr-FR" altLang="en-US" sz="2000" dirty="0" err="1"/>
              <a:t>rules</a:t>
            </a:r>
            <a:r>
              <a:rPr lang="fr-FR" altLang="en-US" sz="2000" dirty="0"/>
              <a:t> of </a:t>
            </a:r>
            <a:r>
              <a:rPr lang="fr-FR" altLang="en-US" sz="2000" dirty="0" err="1"/>
              <a:t>procedure</a:t>
            </a:r>
            <a:r>
              <a:rPr lang="fr-FR" altLang="en-US" sz="2000" dirty="0"/>
              <a:t> for the MC</a:t>
            </a:r>
          </a:p>
          <a:p>
            <a:pPr>
              <a:buClr>
                <a:schemeClr val="accent1"/>
              </a:buClr>
              <a:buFont typeface="Wingdings" pitchFamily="2" charset="2"/>
              <a:buChar char="§"/>
              <a:defRPr/>
            </a:pPr>
            <a:r>
              <a:rPr lang="en-GB" sz="2000" dirty="0" smtClean="0"/>
              <a:t>Election </a:t>
            </a:r>
            <a:r>
              <a:rPr lang="en-GB" sz="2000" dirty="0"/>
              <a:t>of the </a:t>
            </a:r>
            <a:r>
              <a:rPr lang="en-GB" sz="2000" dirty="0" smtClean="0"/>
              <a:t>Chair</a:t>
            </a:r>
            <a:endParaRPr lang="en-GB" sz="2000" dirty="0"/>
          </a:p>
          <a:p>
            <a:pPr>
              <a:buClr>
                <a:schemeClr val="accent1"/>
              </a:buClr>
              <a:buFont typeface="Wingdings" panose="05000000000000000000" pitchFamily="2" charset="2"/>
              <a:buChar char="§"/>
            </a:pPr>
            <a:r>
              <a:rPr lang="en-GB" altLang="en-US" sz="2000" dirty="0"/>
              <a:t>Election of the </a:t>
            </a:r>
            <a:r>
              <a:rPr lang="en-GB" altLang="en-US" sz="2000" dirty="0" smtClean="0"/>
              <a:t>Vice-Chair</a:t>
            </a:r>
            <a:endParaRPr lang="en-GB" altLang="en-US" sz="2000" dirty="0"/>
          </a:p>
          <a:p>
            <a:pPr>
              <a:buClr>
                <a:schemeClr val="accent1"/>
              </a:buClr>
              <a:buFont typeface="Wingdings" panose="05000000000000000000" pitchFamily="2" charset="2"/>
              <a:buChar char="§"/>
            </a:pPr>
            <a:r>
              <a:rPr lang="en-GB" altLang="en-US" sz="2000" dirty="0"/>
              <a:t>Selection </a:t>
            </a:r>
            <a:r>
              <a:rPr lang="en-GB" altLang="en-US" sz="2000" dirty="0" smtClean="0"/>
              <a:t>of the </a:t>
            </a:r>
            <a:r>
              <a:rPr lang="en-GB" altLang="en-US" sz="2000" dirty="0"/>
              <a:t>Grant Holder</a:t>
            </a:r>
          </a:p>
          <a:p>
            <a:pPr marL="457200" lvl="1" indent="0" algn="ctr">
              <a:buClr>
                <a:schemeClr val="accent1"/>
              </a:buClr>
              <a:buNone/>
              <a:defRPr/>
            </a:pPr>
            <a:endParaRPr lang="fr-FR" sz="1800" b="1" dirty="0" smtClean="0"/>
          </a:p>
          <a:p>
            <a:pPr marL="457200" lvl="1" indent="0" algn="ctr">
              <a:buClr>
                <a:schemeClr val="accent1"/>
              </a:buClr>
              <a:buNone/>
              <a:defRPr/>
            </a:pPr>
            <a:r>
              <a:rPr lang="fr-FR" sz="1800" b="1" dirty="0" smtClean="0"/>
              <a:t>Lunch</a:t>
            </a:r>
            <a:endParaRPr lang="fr-FR" sz="1800" dirty="0" smtClean="0"/>
          </a:p>
        </p:txBody>
      </p:sp>
      <p:sp>
        <p:nvSpPr>
          <p:cNvPr id="6" name="Content Placeholder 1"/>
          <p:cNvSpPr txBox="1">
            <a:spLocks/>
          </p:cNvSpPr>
          <p:nvPr/>
        </p:nvSpPr>
        <p:spPr bwMode="auto">
          <a:xfrm>
            <a:off x="7114903" y="4713477"/>
            <a:ext cx="1279610" cy="476832"/>
          </a:xfrm>
          <a:prstGeom prst="rect">
            <a:avLst/>
          </a:prstGeom>
          <a:ln/>
          <a:extLst/>
        </p:spPr>
        <p:style>
          <a:lnRef idx="0">
            <a:schemeClr val="accent1"/>
          </a:lnRef>
          <a:fillRef idx="3">
            <a:schemeClr val="accent1"/>
          </a:fillRef>
          <a:effectRef idx="3">
            <a:schemeClr val="accent1"/>
          </a:effectRef>
          <a:fontRef idx="minor">
            <a:schemeClr val="lt1"/>
          </a:fontRef>
        </p:style>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a:spcBef>
                <a:spcPct val="20000"/>
              </a:spcBef>
              <a:buFont typeface="Arial" panose="020B0604020202020204" pitchFamily="34" charset="0"/>
              <a:buNone/>
            </a:pPr>
            <a:r>
              <a:rPr lang="en-US" sz="1400" b="1" dirty="0">
                <a:solidFill>
                  <a:schemeClr val="bg2"/>
                </a:solidFill>
              </a:rPr>
              <a:t>Minutes by </a:t>
            </a:r>
            <a:r>
              <a:rPr lang="en-US" sz="1400" b="1" dirty="0" smtClean="0">
                <a:solidFill>
                  <a:schemeClr val="bg2"/>
                </a:solidFill>
              </a:rPr>
              <a:t/>
            </a:r>
            <a:br>
              <a:rPr lang="en-US" sz="1400" b="1" dirty="0" smtClean="0">
                <a:solidFill>
                  <a:schemeClr val="bg2"/>
                </a:solidFill>
              </a:rPr>
            </a:br>
            <a:r>
              <a:rPr lang="en-US" sz="1400" b="1" dirty="0" smtClean="0">
                <a:solidFill>
                  <a:schemeClr val="bg2"/>
                </a:solidFill>
              </a:rPr>
              <a:t>COST </a:t>
            </a:r>
            <a:r>
              <a:rPr lang="en-US" sz="1400" b="1" dirty="0">
                <a:solidFill>
                  <a:schemeClr val="bg2"/>
                </a:solidFill>
              </a:rPr>
              <a:t>Office</a:t>
            </a:r>
          </a:p>
        </p:txBody>
      </p:sp>
    </p:spTree>
    <p:extLst>
      <p:ext uri="{BB962C8B-B14F-4D97-AF65-F5344CB8AC3E}">
        <p14:creationId xmlns:p14="http://schemas.microsoft.com/office/powerpoint/2010/main" val="644291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idx="4294967295"/>
          </p:nvPr>
        </p:nvSpPr>
        <p:spPr bwMode="auto">
          <a:xfrm>
            <a:off x="1265238" y="254000"/>
            <a:ext cx="7450137" cy="58477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GB" sz="3200" b="1" dirty="0" smtClean="0">
                <a:solidFill>
                  <a:schemeClr val="bg2"/>
                </a:solidFill>
              </a:rPr>
              <a:t>COST Science and Technology Activities</a:t>
            </a:r>
            <a:r>
              <a:rPr lang="de-DE" sz="3200" b="1" dirty="0" smtClean="0">
                <a:solidFill>
                  <a:schemeClr val="bg2"/>
                </a:solidFill>
              </a:rPr>
              <a:t> </a:t>
            </a:r>
            <a:endParaRPr lang="en-GB" sz="3200" b="1" dirty="0" smtClean="0">
              <a:solidFill>
                <a:schemeClr val="bg2"/>
              </a:solidFill>
            </a:endParaRPr>
          </a:p>
        </p:txBody>
      </p:sp>
      <p:sp>
        <p:nvSpPr>
          <p:cNvPr id="5" name="Rectangle 3"/>
          <p:cNvSpPr>
            <a:spLocks noChangeArrowheads="1"/>
          </p:cNvSpPr>
          <p:nvPr/>
        </p:nvSpPr>
        <p:spPr bwMode="auto">
          <a:xfrm>
            <a:off x="450850" y="1423988"/>
            <a:ext cx="8242300" cy="43926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lvl="1" indent="-342900">
              <a:spcBef>
                <a:spcPts val="600"/>
              </a:spcBef>
              <a:buFontTx/>
              <a:buChar char="•"/>
              <a:defRPr/>
            </a:pPr>
            <a:r>
              <a:rPr lang="en-US" sz="2400" b="1" dirty="0">
                <a:solidFill>
                  <a:schemeClr val="tx2"/>
                </a:solidFill>
              </a:rPr>
              <a:t>Short Term Scientific Missions </a:t>
            </a:r>
          </a:p>
          <a:p>
            <a:pPr marL="742950" lvl="2" indent="-342900">
              <a:lnSpc>
                <a:spcPct val="90000"/>
              </a:lnSpc>
              <a:buFont typeface="Arial" panose="020B0604020202020204" pitchFamily="34" charset="0"/>
              <a:buChar char="•"/>
              <a:defRPr/>
            </a:pPr>
            <a:r>
              <a:rPr lang="en-US" sz="2000" dirty="0">
                <a:solidFill>
                  <a:srgbClr val="56585B"/>
                </a:solidFill>
              </a:rPr>
              <a:t>all researchers from participating countries, but preference for Early Stage Researchers (PhD + 8 years), PhD students…</a:t>
            </a:r>
          </a:p>
          <a:p>
            <a:pPr marL="400050" lvl="2">
              <a:lnSpc>
                <a:spcPct val="90000"/>
              </a:lnSpc>
              <a:defRPr/>
            </a:pPr>
            <a:endParaRPr lang="en-US" sz="1000" dirty="0">
              <a:solidFill>
                <a:srgbClr val="56585B"/>
              </a:solidFill>
            </a:endParaRPr>
          </a:p>
          <a:p>
            <a:pPr marL="742950" lvl="2" indent="-342900">
              <a:lnSpc>
                <a:spcPct val="90000"/>
              </a:lnSpc>
              <a:buFont typeface="Arial" panose="020B0604020202020204" pitchFamily="34" charset="0"/>
              <a:buChar char="•"/>
              <a:defRPr/>
            </a:pPr>
            <a:r>
              <a:rPr lang="en-GB" sz="2000" dirty="0">
                <a:solidFill>
                  <a:srgbClr val="56585B"/>
                </a:solidFill>
              </a:rPr>
              <a:t>fostering collaboration, learn a new technique or take measurements using instruments not available in their own institution (</a:t>
            </a:r>
            <a:r>
              <a:rPr lang="en-US" sz="2000" dirty="0">
                <a:solidFill>
                  <a:srgbClr val="56585B"/>
                </a:solidFill>
              </a:rPr>
              <a:t>excellent mean to produce joint research)</a:t>
            </a:r>
            <a:endParaRPr lang="en-GB" sz="2000" b="1" dirty="0">
              <a:solidFill>
                <a:schemeClr val="bg2"/>
              </a:solidFill>
              <a:latin typeface="+mn-lt"/>
            </a:endParaRPr>
          </a:p>
          <a:p>
            <a:pPr marL="400050" lvl="2">
              <a:lnSpc>
                <a:spcPct val="90000"/>
              </a:lnSpc>
              <a:defRPr/>
            </a:pPr>
            <a:endParaRPr lang="en-GB" sz="1000" b="1" dirty="0">
              <a:solidFill>
                <a:schemeClr val="bg2"/>
              </a:solidFill>
              <a:latin typeface="+mn-lt"/>
            </a:endParaRPr>
          </a:p>
          <a:p>
            <a:pPr marL="342900" indent="-342900">
              <a:spcBef>
                <a:spcPts val="600"/>
              </a:spcBef>
              <a:buFontTx/>
              <a:buChar char="•"/>
              <a:defRPr/>
            </a:pPr>
            <a:r>
              <a:rPr lang="en-GB" sz="2400" b="1" dirty="0">
                <a:solidFill>
                  <a:schemeClr val="tx2"/>
                </a:solidFill>
                <a:latin typeface="+mn-lt"/>
              </a:rPr>
              <a:t>Dissemination</a:t>
            </a:r>
            <a:r>
              <a:rPr lang="en-GB" sz="2400" b="1" dirty="0">
                <a:solidFill>
                  <a:srgbClr val="56585B"/>
                </a:solidFill>
                <a:latin typeface="+mn-lt"/>
              </a:rPr>
              <a:t> (</a:t>
            </a:r>
            <a:r>
              <a:rPr lang="en-GB" sz="2400" dirty="0">
                <a:solidFill>
                  <a:srgbClr val="56585B"/>
                </a:solidFill>
                <a:latin typeface="+mn-lt"/>
              </a:rPr>
              <a:t>publications, website and outreach activities</a:t>
            </a:r>
            <a:r>
              <a:rPr lang="en-GB" sz="2400" b="1" dirty="0">
                <a:solidFill>
                  <a:srgbClr val="56585B"/>
                </a:solidFill>
                <a:latin typeface="+mn-lt"/>
              </a:rPr>
              <a:t>)</a:t>
            </a:r>
          </a:p>
          <a:p>
            <a:pPr>
              <a:spcBef>
                <a:spcPts val="600"/>
              </a:spcBef>
              <a:defRPr/>
            </a:pPr>
            <a:endParaRPr lang="en-GB" sz="1000" b="1" dirty="0">
              <a:solidFill>
                <a:schemeClr val="bg2"/>
              </a:solidFill>
              <a:latin typeface="+mn-lt"/>
            </a:endParaRPr>
          </a:p>
          <a:p>
            <a:pPr marL="342900" indent="-342900">
              <a:spcBef>
                <a:spcPts val="600"/>
              </a:spcBef>
              <a:buFontTx/>
              <a:buChar char="•"/>
              <a:defRPr/>
            </a:pPr>
            <a:r>
              <a:rPr lang="en-GB" sz="2400" b="1" dirty="0">
                <a:solidFill>
                  <a:schemeClr val="tx2"/>
                </a:solidFill>
                <a:latin typeface="+mn-lt"/>
              </a:rPr>
              <a:t>COST Activities from other budget lines</a:t>
            </a:r>
          </a:p>
          <a:p>
            <a:pPr marL="800100" lvl="1" indent="-342900">
              <a:buFontTx/>
              <a:buChar char="•"/>
              <a:defRPr/>
            </a:pPr>
            <a:r>
              <a:rPr lang="en-GB" b="1" dirty="0">
                <a:solidFill>
                  <a:srgbClr val="56585B"/>
                </a:solidFill>
              </a:rPr>
              <a:t>ESR Conference Grant </a:t>
            </a:r>
          </a:p>
          <a:p>
            <a:pPr marL="800100" lvl="1" indent="-342900">
              <a:buFontTx/>
              <a:buChar char="•"/>
              <a:defRPr/>
            </a:pPr>
            <a:r>
              <a:rPr lang="en-GB" b="1" dirty="0">
                <a:solidFill>
                  <a:srgbClr val="56585B"/>
                </a:solidFill>
              </a:rPr>
              <a:t>R-STSMs</a:t>
            </a:r>
            <a:endParaRPr lang="en-GB" sz="2000" b="1" dirty="0">
              <a:solidFill>
                <a:srgbClr val="56585B"/>
              </a:solidFill>
            </a:endParaRPr>
          </a:p>
        </p:txBody>
      </p:sp>
    </p:spTree>
    <p:extLst>
      <p:ext uri="{BB962C8B-B14F-4D97-AF65-F5344CB8AC3E}">
        <p14:creationId xmlns:p14="http://schemas.microsoft.com/office/powerpoint/2010/main" val="5236963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3"/>
          <p:cNvSpPr>
            <a:spLocks noGrp="1" noChangeArrowheads="1"/>
          </p:cNvSpPr>
          <p:nvPr>
            <p:ph type="body" sz="quarter" idx="14"/>
          </p:nvPr>
        </p:nvSpPr>
        <p:spPr bwMode="auto">
          <a:xfrm>
            <a:off x="969311" y="1116049"/>
            <a:ext cx="7250596" cy="481448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eaLnBrk="1" hangingPunct="1"/>
            <a:r>
              <a:rPr lang="en-GB" sz="2400" b="1" dirty="0" smtClean="0">
                <a:solidFill>
                  <a:schemeClr val="bg2"/>
                </a:solidFill>
              </a:rPr>
              <a:t>Monitoring of Actions is carried out via</a:t>
            </a:r>
            <a:r>
              <a:rPr lang="en-GB" sz="2400" b="1" dirty="0" smtClean="0">
                <a:solidFill>
                  <a:srgbClr val="56585B"/>
                </a:solidFill>
              </a:rPr>
              <a:t>:</a:t>
            </a:r>
          </a:p>
          <a:p>
            <a:pPr lvl="1" eaLnBrk="1" hangingPunct="1"/>
            <a:r>
              <a:rPr lang="en-GB" sz="2400" b="1" dirty="0" smtClean="0">
                <a:solidFill>
                  <a:srgbClr val="56585B"/>
                </a:solidFill>
              </a:rPr>
              <a:t>Annual Monitoring Progress Reports (</a:t>
            </a:r>
            <a:r>
              <a:rPr lang="en-GB" sz="2400" b="1" dirty="0" err="1" smtClean="0">
                <a:solidFill>
                  <a:srgbClr val="56585B"/>
                </a:solidFill>
              </a:rPr>
              <a:t>MPR</a:t>
            </a:r>
            <a:r>
              <a:rPr lang="en-GB" sz="2400" b="1" dirty="0" smtClean="0">
                <a:solidFill>
                  <a:srgbClr val="56585B"/>
                </a:solidFill>
              </a:rPr>
              <a:t>)</a:t>
            </a:r>
          </a:p>
          <a:p>
            <a:pPr lvl="1" eaLnBrk="1" hangingPunct="1"/>
            <a:r>
              <a:rPr lang="en-GB" sz="2400" b="1" dirty="0" smtClean="0">
                <a:solidFill>
                  <a:srgbClr val="56585B"/>
                </a:solidFill>
              </a:rPr>
              <a:t>Attendance of Action meetings by the DC Rapporteurs assigned to each Action </a:t>
            </a:r>
          </a:p>
          <a:p>
            <a:pPr lvl="1" eaLnBrk="1" hangingPunct="1"/>
            <a:r>
              <a:rPr lang="en-GB" sz="2400" b="1" dirty="0" smtClean="0">
                <a:solidFill>
                  <a:srgbClr val="56585B"/>
                </a:solidFill>
              </a:rPr>
              <a:t>Annual Progress Conference =&gt;</a:t>
            </a:r>
          </a:p>
          <a:p>
            <a:pPr eaLnBrk="1" hangingPunct="1"/>
            <a:r>
              <a:rPr lang="en-GB" sz="2400" b="1" dirty="0" smtClean="0">
                <a:solidFill>
                  <a:schemeClr val="bg2"/>
                </a:solidFill>
              </a:rPr>
              <a:t>Annual Progress Conference (APC)</a:t>
            </a:r>
            <a:r>
              <a:rPr lang="en-GB" sz="2400" b="1" dirty="0" smtClean="0">
                <a:solidFill>
                  <a:srgbClr val="56585B"/>
                </a:solidFill>
              </a:rPr>
              <a:t>:</a:t>
            </a:r>
          </a:p>
          <a:p>
            <a:pPr lvl="1" eaLnBrk="1" hangingPunct="1"/>
            <a:r>
              <a:rPr lang="en-GB" sz="2400" b="1" dirty="0" smtClean="0">
                <a:solidFill>
                  <a:srgbClr val="56585B"/>
                </a:solidFill>
              </a:rPr>
              <a:t>MC Chairs present Action progress</a:t>
            </a:r>
          </a:p>
          <a:p>
            <a:pPr lvl="1"/>
            <a:r>
              <a:rPr lang="en-GB" sz="2400" dirty="0" smtClean="0">
                <a:solidFill>
                  <a:srgbClr val="56585B"/>
                </a:solidFill>
              </a:rPr>
              <a:t>ISCH APC 2014: 5-6 May 2014 in Malta</a:t>
            </a:r>
          </a:p>
          <a:p>
            <a:r>
              <a:rPr lang="en-GB" sz="2400" b="1" dirty="0" smtClean="0">
                <a:solidFill>
                  <a:schemeClr val="bg2"/>
                </a:solidFill>
              </a:rPr>
              <a:t>Final Assessment Panel meeting:</a:t>
            </a:r>
            <a:endParaRPr lang="en-GB" sz="2400" b="1" dirty="0">
              <a:solidFill>
                <a:srgbClr val="56585B"/>
              </a:solidFill>
            </a:endParaRPr>
          </a:p>
          <a:p>
            <a:pPr lvl="1"/>
            <a:r>
              <a:rPr lang="en-GB" sz="2400" b="1" dirty="0" smtClean="0">
                <a:solidFill>
                  <a:srgbClr val="56585B"/>
                </a:solidFill>
              </a:rPr>
              <a:t>Assessment Panel takes part in the Final Event of the Action and the Panel meeting</a:t>
            </a:r>
            <a:endParaRPr lang="en-GB" sz="2400" b="1" dirty="0">
              <a:solidFill>
                <a:srgbClr val="56585B"/>
              </a:solidFill>
            </a:endParaRPr>
          </a:p>
          <a:p>
            <a:pPr lvl="1"/>
            <a:endParaRPr lang="en-GB" sz="2400" b="1" dirty="0" smtClean="0">
              <a:solidFill>
                <a:srgbClr val="56585B"/>
              </a:solidFill>
            </a:endParaRPr>
          </a:p>
          <a:p>
            <a:pPr lvl="1" eaLnBrk="1" hangingPunct="1"/>
            <a:endParaRPr lang="en-GB" sz="2400" b="1" dirty="0" smtClean="0">
              <a:solidFill>
                <a:srgbClr val="56585B"/>
              </a:solidFill>
            </a:endParaRPr>
          </a:p>
        </p:txBody>
      </p:sp>
      <p:sp>
        <p:nvSpPr>
          <p:cNvPr id="37891" name="Rectangle 2"/>
          <p:cNvSpPr>
            <a:spLocks noGrp="1" noChangeArrowheads="1"/>
          </p:cNvSpPr>
          <p:nvPr>
            <p:ph type="title" idx="4294967295"/>
          </p:nvPr>
        </p:nvSpPr>
        <p:spPr bwMode="auto">
          <a:xfrm>
            <a:off x="479809" y="283305"/>
            <a:ext cx="8229600" cy="63341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r" eaLnBrk="1" hangingPunct="1"/>
            <a:r>
              <a:rPr lang="en-US" sz="3600" b="1" dirty="0" smtClean="0">
                <a:solidFill>
                  <a:schemeClr val="tx2"/>
                </a:solidFill>
              </a:rPr>
              <a:t>Monitoring/Evaluation of Actions</a:t>
            </a:r>
            <a:endParaRPr lang="en-GB" sz="3600" b="1" dirty="0" smtClean="0">
              <a:solidFill>
                <a:schemeClr val="tx2"/>
              </a:solidFill>
            </a:endParaRPr>
          </a:p>
        </p:txBody>
      </p:sp>
      <p:sp>
        <p:nvSpPr>
          <p:cNvPr id="2" name="Slide Number Placeholder 1"/>
          <p:cNvSpPr>
            <a:spLocks noGrp="1"/>
          </p:cNvSpPr>
          <p:nvPr>
            <p:ph type="sldNum" sz="quarter" idx="4"/>
          </p:nvPr>
        </p:nvSpPr>
        <p:spPr/>
        <p:txBody>
          <a:bodyPr/>
          <a:lstStyle/>
          <a:p>
            <a:fld id="{464A07AF-66D7-C348-9F8E-91228B109437}" type="slidenum">
              <a:rPr lang="de-DE" smtClean="0"/>
              <a:t>31</a:t>
            </a:fld>
            <a:endParaRPr lang="de-DE"/>
          </a:p>
        </p:txBody>
      </p:sp>
      <p:sp>
        <p:nvSpPr>
          <p:cNvPr id="5" name="TextBox 1"/>
          <p:cNvSpPr txBox="1">
            <a:spLocks noChangeArrowheads="1"/>
          </p:cNvSpPr>
          <p:nvPr/>
        </p:nvSpPr>
        <p:spPr bwMode="auto">
          <a:xfrm rot="21228468">
            <a:off x="5045143" y="5951779"/>
            <a:ext cx="369237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a:r>
              <a:rPr lang="en-GB" sz="2000" b="1" dirty="0">
                <a:solidFill>
                  <a:schemeClr val="bg2"/>
                </a:solidFill>
              </a:rPr>
              <a:t>Under revision for </a:t>
            </a:r>
            <a:r>
              <a:rPr lang="en-GB" sz="2000" b="1" dirty="0" smtClean="0">
                <a:solidFill>
                  <a:schemeClr val="bg2"/>
                </a:solidFill>
              </a:rPr>
              <a:t>H2020</a:t>
            </a:r>
            <a:endParaRPr lang="en-GB" sz="2000" b="1" dirty="0">
              <a:solidFill>
                <a:schemeClr val="bg2"/>
              </a:solidFill>
            </a:endParaRPr>
          </a:p>
        </p:txBody>
      </p:sp>
    </p:spTree>
    <p:extLst>
      <p:ext uri="{BB962C8B-B14F-4D97-AF65-F5344CB8AC3E}">
        <p14:creationId xmlns:p14="http://schemas.microsoft.com/office/powerpoint/2010/main" val="16322965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1"/>
          <p:cNvSpPr>
            <a:spLocks noChangeArrowheads="1"/>
          </p:cNvSpPr>
          <p:nvPr/>
        </p:nvSpPr>
        <p:spPr bwMode="auto">
          <a:xfrm>
            <a:off x="5319713" y="233363"/>
            <a:ext cx="34671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a:spcBef>
                <a:spcPct val="20000"/>
              </a:spcBef>
            </a:pPr>
            <a:r>
              <a:rPr lang="en-US" sz="3600" b="1" dirty="0">
                <a:solidFill>
                  <a:schemeClr val="tx2"/>
                </a:solidFill>
              </a:rPr>
              <a:t>DC Rapporteur</a:t>
            </a:r>
          </a:p>
        </p:txBody>
      </p:sp>
      <p:sp>
        <p:nvSpPr>
          <p:cNvPr id="40" name="Rounded Rectangle 39"/>
          <p:cNvSpPr/>
          <p:nvPr/>
        </p:nvSpPr>
        <p:spPr>
          <a:xfrm>
            <a:off x="250537" y="1396471"/>
            <a:ext cx="8476735" cy="1189712"/>
          </a:xfrm>
          <a:prstGeom prst="roundRect">
            <a:avLst/>
          </a:prstGeom>
          <a:gradFill rotWithShape="1">
            <a:gsLst>
              <a:gs pos="0">
                <a:srgbClr val="FFFFFF">
                  <a:tint val="100000"/>
                  <a:shade val="100000"/>
                  <a:satMod val="130000"/>
                </a:srgbClr>
              </a:gs>
              <a:gs pos="100000">
                <a:srgbClr val="FFFFFF">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defTabSz="914400" eaLnBrk="1" fontAlgn="auto" hangingPunct="1">
              <a:spcBef>
                <a:spcPts val="0"/>
              </a:spcBef>
              <a:spcAft>
                <a:spcPts val="0"/>
              </a:spcAft>
              <a:defRPr/>
            </a:pPr>
            <a:endParaRPr lang="en-GB" kern="0">
              <a:solidFill>
                <a:srgbClr val="FFFFFF"/>
              </a:solidFill>
              <a:latin typeface="Arial"/>
            </a:endParaRPr>
          </a:p>
        </p:txBody>
      </p:sp>
      <p:sp>
        <p:nvSpPr>
          <p:cNvPr id="68614" name="Text Placeholder 2"/>
          <p:cNvSpPr txBox="1">
            <a:spLocks/>
          </p:cNvSpPr>
          <p:nvPr/>
        </p:nvSpPr>
        <p:spPr bwMode="auto">
          <a:xfrm>
            <a:off x="395288" y="1535113"/>
            <a:ext cx="7983537"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ts val="300"/>
              </a:spcBef>
              <a:spcAft>
                <a:spcPts val="300"/>
              </a:spcAft>
              <a:buFont typeface="Arial" panose="020B0604020202020204" pitchFamily="34" charset="0"/>
              <a:buNone/>
            </a:pPr>
            <a:r>
              <a:rPr lang="en-GB" b="1">
                <a:solidFill>
                  <a:srgbClr val="56585B"/>
                </a:solidFill>
              </a:rPr>
              <a:t>To evaluate the Actions scientific progress and output in relation to the objectives defined in the MoU, and to provide updates to the DC and the COST Office.</a:t>
            </a:r>
            <a:endParaRPr lang="en-GB" sz="2000" b="1">
              <a:solidFill>
                <a:srgbClr val="56585B"/>
              </a:solidFill>
            </a:endParaRPr>
          </a:p>
        </p:txBody>
      </p:sp>
      <p:sp>
        <p:nvSpPr>
          <p:cNvPr id="68615" name="Content Placeholder 2"/>
          <p:cNvSpPr txBox="1">
            <a:spLocks/>
          </p:cNvSpPr>
          <p:nvPr/>
        </p:nvSpPr>
        <p:spPr bwMode="auto">
          <a:xfrm>
            <a:off x="250825" y="809625"/>
            <a:ext cx="71008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Arial" panose="020B0604020202020204" pitchFamily="34" charset="0"/>
              <a:buNone/>
            </a:pPr>
            <a:r>
              <a:rPr lang="en-GB" sz="2800" b="1" dirty="0">
                <a:solidFill>
                  <a:schemeClr val="bg2"/>
                </a:solidFill>
              </a:rPr>
              <a:t>ROLE</a:t>
            </a:r>
          </a:p>
        </p:txBody>
      </p:sp>
      <p:sp>
        <p:nvSpPr>
          <p:cNvPr id="68616" name="Text Placeholder 2"/>
          <p:cNvSpPr txBox="1">
            <a:spLocks/>
          </p:cNvSpPr>
          <p:nvPr/>
        </p:nvSpPr>
        <p:spPr bwMode="auto">
          <a:xfrm>
            <a:off x="496888" y="2952750"/>
            <a:ext cx="7983537"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ts val="300"/>
              </a:spcBef>
              <a:spcAft>
                <a:spcPts val="300"/>
              </a:spcAft>
              <a:buFont typeface="Arial" panose="020B0604020202020204" pitchFamily="34" charset="0"/>
              <a:buChar char="•"/>
            </a:pPr>
            <a:r>
              <a:rPr lang="en-GB" sz="1600">
                <a:solidFill>
                  <a:srgbClr val="56585B"/>
                </a:solidFill>
              </a:rPr>
              <a:t>The level of achievement of the Action objectives;</a:t>
            </a:r>
          </a:p>
          <a:p>
            <a:pPr>
              <a:spcBef>
                <a:spcPts val="300"/>
              </a:spcBef>
              <a:spcAft>
                <a:spcPts val="300"/>
              </a:spcAft>
              <a:buFont typeface="Arial" panose="020B0604020202020204" pitchFamily="34" charset="0"/>
              <a:buChar char="•"/>
            </a:pPr>
            <a:r>
              <a:rPr lang="en-GB" sz="1600">
                <a:solidFill>
                  <a:srgbClr val="56585B"/>
                </a:solidFill>
              </a:rPr>
              <a:t>The Work and Budget Plan implementation against the scientific and/or technological objectives;</a:t>
            </a:r>
          </a:p>
          <a:p>
            <a:pPr>
              <a:spcBef>
                <a:spcPts val="300"/>
              </a:spcBef>
              <a:spcAft>
                <a:spcPts val="300"/>
              </a:spcAft>
              <a:buFont typeface="Arial" panose="020B0604020202020204" pitchFamily="34" charset="0"/>
              <a:buChar char="•"/>
            </a:pPr>
            <a:r>
              <a:rPr lang="en-GB" sz="1600">
                <a:solidFill>
                  <a:srgbClr val="56585B"/>
                </a:solidFill>
              </a:rPr>
              <a:t>The effective use of the appropriate COST Networking Tools to achieve the scientific objectives;</a:t>
            </a:r>
          </a:p>
          <a:p>
            <a:pPr>
              <a:spcBef>
                <a:spcPts val="300"/>
              </a:spcBef>
              <a:spcAft>
                <a:spcPts val="300"/>
              </a:spcAft>
              <a:buFont typeface="Arial" panose="020B0604020202020204" pitchFamily="34" charset="0"/>
              <a:buChar char="•"/>
            </a:pPr>
            <a:r>
              <a:rPr lang="en-GB" sz="1600">
                <a:solidFill>
                  <a:srgbClr val="56585B"/>
                </a:solidFill>
              </a:rPr>
              <a:t>Reasons and justifications of possible deviations from achieving the Actions scientific objectives;</a:t>
            </a:r>
          </a:p>
          <a:p>
            <a:pPr>
              <a:spcBef>
                <a:spcPts val="300"/>
              </a:spcBef>
              <a:spcAft>
                <a:spcPts val="300"/>
              </a:spcAft>
              <a:buFont typeface="Arial" panose="020B0604020202020204" pitchFamily="34" charset="0"/>
              <a:buChar char="•"/>
            </a:pPr>
            <a:r>
              <a:rPr lang="en-GB" sz="1600">
                <a:solidFill>
                  <a:srgbClr val="56585B"/>
                </a:solidFill>
              </a:rPr>
              <a:t>Country balance, gender balance and ESR participation;</a:t>
            </a:r>
          </a:p>
          <a:p>
            <a:pPr>
              <a:spcBef>
                <a:spcPts val="300"/>
              </a:spcBef>
              <a:spcAft>
                <a:spcPts val="300"/>
              </a:spcAft>
              <a:buFont typeface="Arial" panose="020B0604020202020204" pitchFamily="34" charset="0"/>
              <a:buChar char="•"/>
            </a:pPr>
            <a:r>
              <a:rPr lang="en-GB" sz="1600">
                <a:solidFill>
                  <a:srgbClr val="56585B"/>
                </a:solidFill>
              </a:rPr>
              <a:t>Effective dissemination of scientific and technological outputs and the generated impact.</a:t>
            </a:r>
          </a:p>
        </p:txBody>
      </p:sp>
    </p:spTree>
    <p:extLst>
      <p:ext uri="{BB962C8B-B14F-4D97-AF65-F5344CB8AC3E}">
        <p14:creationId xmlns:p14="http://schemas.microsoft.com/office/powerpoint/2010/main" val="3164540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Content Placeholder 2"/>
          <p:cNvSpPr>
            <a:spLocks noGrp="1"/>
          </p:cNvSpPr>
          <p:nvPr>
            <p:ph sz="quarter" idx="13"/>
          </p:nvPr>
        </p:nvSpPr>
        <p:spPr bwMode="auto">
          <a:xfrm>
            <a:off x="1547813" y="190500"/>
            <a:ext cx="7062787"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eaLnBrk="1" hangingPunct="1"/>
            <a:r>
              <a:rPr lang="en-US" sz="3600" smtClean="0">
                <a:solidFill>
                  <a:schemeClr val="tx2"/>
                </a:solidFill>
              </a:rPr>
              <a:t>COST Policies under H2020</a:t>
            </a:r>
          </a:p>
        </p:txBody>
      </p:sp>
      <p:sp>
        <p:nvSpPr>
          <p:cNvPr id="89091" name="Content Placeholder 4"/>
          <p:cNvSpPr>
            <a:spLocks noGrp="1"/>
          </p:cNvSpPr>
          <p:nvPr>
            <p:ph sz="quarter" idx="15"/>
          </p:nvPr>
        </p:nvSpPr>
        <p:spPr bwMode="auto">
          <a:xfrm>
            <a:off x="4946650" y="2543175"/>
            <a:ext cx="4064000" cy="2124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lvl="1" algn="just">
              <a:spcBef>
                <a:spcPts val="300"/>
              </a:spcBef>
              <a:spcAft>
                <a:spcPts val="300"/>
              </a:spcAft>
              <a:buClr>
                <a:schemeClr val="accent1"/>
              </a:buClr>
              <a:buFont typeface="Wingdings" panose="05000000000000000000" pitchFamily="2" charset="2"/>
              <a:buChar char="§"/>
            </a:pPr>
            <a:r>
              <a:rPr lang="en-GB" sz="2000" b="1" dirty="0" smtClean="0"/>
              <a:t>Inclusiveness</a:t>
            </a:r>
          </a:p>
          <a:p>
            <a:pPr lvl="1" algn="just">
              <a:spcBef>
                <a:spcPts val="300"/>
              </a:spcBef>
              <a:spcAft>
                <a:spcPts val="300"/>
              </a:spcAft>
              <a:buClr>
                <a:schemeClr val="accent1"/>
              </a:buClr>
              <a:buFont typeface="Wingdings" panose="05000000000000000000" pitchFamily="2" charset="2"/>
              <a:buChar char="§"/>
            </a:pPr>
            <a:r>
              <a:rPr lang="en-GB" sz="2000" b="1" dirty="0" smtClean="0"/>
              <a:t>Early stage researchers (</a:t>
            </a:r>
            <a:r>
              <a:rPr lang="en-GB" sz="2000" b="1" dirty="0" err="1" smtClean="0"/>
              <a:t>ESR</a:t>
            </a:r>
            <a:r>
              <a:rPr lang="en-GB" sz="2000" b="1" dirty="0" smtClean="0"/>
              <a:t>)</a:t>
            </a:r>
          </a:p>
          <a:p>
            <a:pPr lvl="1" algn="just">
              <a:spcBef>
                <a:spcPts val="300"/>
              </a:spcBef>
              <a:spcAft>
                <a:spcPts val="300"/>
              </a:spcAft>
              <a:buClr>
                <a:schemeClr val="accent1"/>
              </a:buClr>
              <a:buFont typeface="Wingdings" panose="05000000000000000000" pitchFamily="2" charset="2"/>
              <a:buChar char="§"/>
            </a:pPr>
            <a:r>
              <a:rPr lang="en-GB" sz="2000" b="1" dirty="0" smtClean="0"/>
              <a:t>Gender balance</a:t>
            </a:r>
          </a:p>
          <a:p>
            <a:pPr lvl="1" algn="just">
              <a:spcBef>
                <a:spcPts val="300"/>
              </a:spcBef>
              <a:spcAft>
                <a:spcPts val="300"/>
              </a:spcAft>
              <a:buClr>
                <a:schemeClr val="accent1"/>
              </a:buClr>
              <a:buFont typeface="Wingdings" panose="05000000000000000000" pitchFamily="2" charset="2"/>
              <a:buChar char="§"/>
            </a:pPr>
            <a:r>
              <a:rPr lang="en-GB" sz="2000" b="1" dirty="0" smtClean="0"/>
              <a:t>International cooperation</a:t>
            </a:r>
          </a:p>
          <a:p>
            <a:pPr lvl="1" algn="just">
              <a:spcBef>
                <a:spcPts val="300"/>
              </a:spcBef>
              <a:spcAft>
                <a:spcPts val="300"/>
              </a:spcAft>
              <a:buClr>
                <a:schemeClr val="accent1"/>
              </a:buClr>
              <a:buFont typeface="Wingdings" panose="05000000000000000000" pitchFamily="2" charset="2"/>
              <a:buChar char="§"/>
            </a:pPr>
            <a:r>
              <a:rPr lang="en-GB" sz="2000" b="1" dirty="0" err="1" smtClean="0"/>
              <a:t>SMEs</a:t>
            </a:r>
            <a:r>
              <a:rPr lang="en-GB" sz="2000" b="1" dirty="0" smtClean="0"/>
              <a:t>/industry participation</a:t>
            </a:r>
            <a:endParaRPr lang="en-US" sz="2000" b="1" dirty="0" smtClean="0"/>
          </a:p>
        </p:txBody>
      </p:sp>
      <p:sp>
        <p:nvSpPr>
          <p:cNvPr id="89092" name="Slide Number Placeholder 2"/>
          <p:cNvSpPr>
            <a:spLocks noGrp="1"/>
          </p:cNvSpPr>
          <p:nvPr>
            <p:ph type="sldNum" sz="quarter" idx="17"/>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56D27B2E-D22B-4286-B25E-159BB7913F00}" type="slidenum">
              <a:rPr lang="de-DE" smtClean="0">
                <a:solidFill>
                  <a:srgbClr val="898989"/>
                </a:solidFill>
              </a:rPr>
              <a:pPr/>
              <a:t>33</a:t>
            </a:fld>
            <a:endParaRPr lang="de-DE" smtClean="0">
              <a:solidFill>
                <a:srgbClr val="898989"/>
              </a:solidFill>
            </a:endParaRPr>
          </a:p>
        </p:txBody>
      </p:sp>
      <p:pic>
        <p:nvPicPr>
          <p:cNvPr id="8909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1313" y="1677988"/>
            <a:ext cx="4603750"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5"/>
          <p:cNvSpPr>
            <a:spLocks noChangeArrowheads="1"/>
          </p:cNvSpPr>
          <p:nvPr/>
        </p:nvSpPr>
        <p:spPr bwMode="auto">
          <a:xfrm>
            <a:off x="341313" y="868363"/>
            <a:ext cx="8378825" cy="666750"/>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chemeClr val="bg1"/>
                </a:solidFill>
              </a:rPr>
              <a:t>COST has identified its priorities and developed its policies on:</a:t>
            </a:r>
          </a:p>
        </p:txBody>
      </p:sp>
    </p:spTree>
    <p:extLst>
      <p:ext uri="{BB962C8B-B14F-4D97-AF65-F5344CB8AC3E}">
        <p14:creationId xmlns:p14="http://schemas.microsoft.com/office/powerpoint/2010/main" val="27842409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Content Placeholder 2"/>
          <p:cNvSpPr>
            <a:spLocks noGrp="1"/>
          </p:cNvSpPr>
          <p:nvPr>
            <p:ph sz="quarter" idx="13"/>
          </p:nvPr>
        </p:nvSpPr>
        <p:spPr bwMode="auto">
          <a:xfrm>
            <a:off x="1701800" y="233363"/>
            <a:ext cx="7062788" cy="847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eaLnBrk="1" hangingPunct="1"/>
            <a:r>
              <a:rPr lang="en-US" sz="3600" smtClean="0">
                <a:solidFill>
                  <a:schemeClr val="tx2"/>
                </a:solidFill>
              </a:rPr>
              <a:t>Inclusiveness</a:t>
            </a:r>
          </a:p>
        </p:txBody>
      </p:sp>
      <p:sp>
        <p:nvSpPr>
          <p:cNvPr id="8" name="Rectangle 7"/>
          <p:cNvSpPr/>
          <p:nvPr/>
        </p:nvSpPr>
        <p:spPr>
          <a:xfrm>
            <a:off x="476250" y="1235075"/>
            <a:ext cx="8193088" cy="4708525"/>
          </a:xfrm>
          <a:prstGeom prst="rect">
            <a:avLst/>
          </a:prstGeom>
        </p:spPr>
        <p:txBody>
          <a:bodyPr>
            <a:spAutoFit/>
          </a:bodyPr>
          <a:lstStyle/>
          <a:p>
            <a:pPr algn="just">
              <a:spcBef>
                <a:spcPts val="600"/>
              </a:spcBef>
              <a:spcAft>
                <a:spcPts val="600"/>
              </a:spcAft>
              <a:defRPr/>
            </a:pPr>
            <a:r>
              <a:rPr lang="en-GB" sz="2200" b="1" dirty="0">
                <a:solidFill>
                  <a:srgbClr val="56585B"/>
                </a:solidFill>
                <a:latin typeface="Arial"/>
              </a:rPr>
              <a:t>Originated from: </a:t>
            </a:r>
          </a:p>
          <a:p>
            <a:pPr marL="742950" lvl="1" indent="-285750" algn="just">
              <a:spcBef>
                <a:spcPct val="20000"/>
              </a:spcBef>
              <a:buClr>
                <a:srgbClr val="F47729"/>
              </a:buClr>
              <a:buFont typeface="Wingdings" panose="05000000000000000000" pitchFamily="2" charset="2"/>
              <a:buChar char="§"/>
              <a:defRPr/>
            </a:pPr>
            <a:r>
              <a:rPr lang="en-GB" sz="2000" dirty="0">
                <a:solidFill>
                  <a:srgbClr val="56585B"/>
                </a:solidFill>
                <a:latin typeface="Arial"/>
              </a:rPr>
              <a:t>Political context of Horizon 2020.</a:t>
            </a:r>
          </a:p>
          <a:p>
            <a:pPr marL="742950" lvl="1" indent="-285750" algn="just">
              <a:spcBef>
                <a:spcPct val="20000"/>
              </a:spcBef>
              <a:buClr>
                <a:srgbClr val="F47729"/>
              </a:buClr>
              <a:buFont typeface="Wingdings" panose="05000000000000000000" pitchFamily="2" charset="2"/>
              <a:buChar char="§"/>
              <a:defRPr/>
            </a:pPr>
            <a:r>
              <a:rPr lang="en-GB" sz="2000" dirty="0">
                <a:solidFill>
                  <a:srgbClr val="56585B"/>
                </a:solidFill>
                <a:latin typeface="Arial"/>
              </a:rPr>
              <a:t>Geographical context of the COST Member Countries.</a:t>
            </a:r>
          </a:p>
          <a:p>
            <a:pPr algn="just">
              <a:spcBef>
                <a:spcPts val="600"/>
              </a:spcBef>
              <a:spcAft>
                <a:spcPts val="600"/>
              </a:spcAft>
              <a:defRPr/>
            </a:pPr>
            <a:endParaRPr lang="en-GB" sz="900" dirty="0">
              <a:solidFill>
                <a:srgbClr val="56585B"/>
              </a:solidFill>
              <a:latin typeface="Arial"/>
            </a:endParaRPr>
          </a:p>
          <a:p>
            <a:pPr algn="just">
              <a:spcBef>
                <a:spcPts val="600"/>
              </a:spcBef>
              <a:spcAft>
                <a:spcPts val="600"/>
              </a:spcAft>
              <a:defRPr/>
            </a:pPr>
            <a:r>
              <a:rPr lang="en-GB" sz="2200" b="1" dirty="0">
                <a:solidFill>
                  <a:srgbClr val="56585B"/>
                </a:solidFill>
                <a:latin typeface="Arial"/>
              </a:rPr>
              <a:t>With the aim to:</a:t>
            </a:r>
          </a:p>
          <a:p>
            <a:pPr marL="742950" lvl="1" indent="-285750" algn="just">
              <a:spcBef>
                <a:spcPct val="20000"/>
              </a:spcBef>
              <a:buClr>
                <a:srgbClr val="F47729"/>
              </a:buClr>
              <a:buFont typeface="Wingdings" panose="05000000000000000000" pitchFamily="2" charset="2"/>
              <a:buChar char="§"/>
              <a:defRPr/>
            </a:pPr>
            <a:r>
              <a:rPr lang="en-GB" sz="2000" b="1" dirty="0">
                <a:solidFill>
                  <a:srgbClr val="2A678B"/>
                </a:solidFill>
                <a:latin typeface="Arial"/>
              </a:rPr>
              <a:t>Encourage and enable researchers from less research-intensive countries across the COST Member Countries to set up and/or join COST Actions and get more intensively involved in all COST activities</a:t>
            </a:r>
            <a:r>
              <a:rPr lang="en-GB" sz="2000" dirty="0">
                <a:solidFill>
                  <a:srgbClr val="56585B"/>
                </a:solidFill>
                <a:latin typeface="Arial"/>
              </a:rPr>
              <a:t>.</a:t>
            </a:r>
          </a:p>
          <a:p>
            <a:pPr marL="742950" lvl="1" indent="-285750" algn="just">
              <a:spcBef>
                <a:spcPct val="20000"/>
              </a:spcBef>
              <a:buClr>
                <a:srgbClr val="F47729"/>
              </a:buClr>
              <a:buFont typeface="Wingdings" panose="05000000000000000000" pitchFamily="2" charset="2"/>
              <a:buChar char="§"/>
              <a:defRPr/>
            </a:pPr>
            <a:endParaRPr lang="en-GB" sz="2000" dirty="0">
              <a:solidFill>
                <a:srgbClr val="56585B"/>
              </a:solidFill>
              <a:latin typeface="Arial"/>
            </a:endParaRPr>
          </a:p>
          <a:p>
            <a:pPr marL="742950" lvl="1" indent="-285750" algn="just">
              <a:spcBef>
                <a:spcPct val="20000"/>
              </a:spcBef>
              <a:buClr>
                <a:srgbClr val="F47729"/>
              </a:buClr>
              <a:buFont typeface="Wingdings" panose="05000000000000000000" pitchFamily="2" charset="2"/>
              <a:buChar char="§"/>
              <a:defRPr/>
            </a:pPr>
            <a:r>
              <a:rPr lang="en-GB" sz="2000" dirty="0">
                <a:solidFill>
                  <a:srgbClr val="56585B"/>
                </a:solidFill>
                <a:latin typeface="Arial"/>
              </a:rPr>
              <a:t>Counterbalancing research communities’ unequal access to knowledge infrastructures, funding and resources distribution.</a:t>
            </a:r>
          </a:p>
          <a:p>
            <a:pPr marL="342900" indent="-342900" algn="just">
              <a:buFont typeface="Wingdings" panose="05000000000000000000" pitchFamily="2" charset="2"/>
              <a:buChar char="§"/>
              <a:defRPr/>
            </a:pPr>
            <a:endParaRPr lang="en-GB" sz="2200" dirty="0">
              <a:solidFill>
                <a:srgbClr val="56585B"/>
              </a:solidFill>
              <a:latin typeface="Arial"/>
            </a:endParaRPr>
          </a:p>
        </p:txBody>
      </p:sp>
      <p:sp>
        <p:nvSpPr>
          <p:cNvPr id="124932" name="Slide Number Placeholder 1"/>
          <p:cNvSpPr>
            <a:spLocks noGrp="1"/>
          </p:cNvSpPr>
          <p:nvPr>
            <p:ph type="sldNum" sz="quarter" idx="17"/>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1177DE23-709B-4C83-BE79-3D1F78957DA1}" type="slidenum">
              <a:rPr lang="de-DE" smtClean="0">
                <a:solidFill>
                  <a:srgbClr val="898989"/>
                </a:solidFill>
              </a:rPr>
              <a:pPr/>
              <a:t>34</a:t>
            </a:fld>
            <a:endParaRPr lang="de-DE" smtClean="0">
              <a:solidFill>
                <a:srgbClr val="898989"/>
              </a:solidFill>
            </a:endParaRPr>
          </a:p>
        </p:txBody>
      </p:sp>
    </p:spTree>
    <p:extLst>
      <p:ext uri="{BB962C8B-B14F-4D97-AF65-F5344CB8AC3E}">
        <p14:creationId xmlns:p14="http://schemas.microsoft.com/office/powerpoint/2010/main" val="16025859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Number Placeholder 4"/>
          <p:cNvSpPr>
            <a:spLocks noGrp="1"/>
          </p:cNvSpPr>
          <p:nvPr>
            <p:ph type="sldNum" sz="quarter" idx="17"/>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8EC44104-9F60-4B4B-813A-1D197A56C2B3}" type="slidenum">
              <a:rPr lang="de-DE" smtClean="0">
                <a:solidFill>
                  <a:srgbClr val="898989"/>
                </a:solidFill>
              </a:rPr>
              <a:pPr/>
              <a:t>35</a:t>
            </a:fld>
            <a:endParaRPr lang="de-DE" smtClean="0">
              <a:solidFill>
                <a:srgbClr val="898989"/>
              </a:solidFill>
            </a:endParaRPr>
          </a:p>
        </p:txBody>
      </p:sp>
      <p:sp>
        <p:nvSpPr>
          <p:cNvPr id="126979" name="Content Placeholder 2"/>
          <p:cNvSpPr>
            <a:spLocks noGrp="1"/>
          </p:cNvSpPr>
          <p:nvPr>
            <p:ph sz="quarter" idx="13"/>
          </p:nvPr>
        </p:nvSpPr>
        <p:spPr bwMode="auto">
          <a:xfrm>
            <a:off x="1112838" y="96838"/>
            <a:ext cx="7062787" cy="849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eaLnBrk="1" hangingPunct="1"/>
            <a:r>
              <a:rPr lang="en-GB" sz="3600" smtClean="0">
                <a:solidFill>
                  <a:schemeClr val="tx2"/>
                </a:solidFill>
              </a:rPr>
              <a:t>COST Inclusiveness countries </a:t>
            </a:r>
          </a:p>
        </p:txBody>
      </p:sp>
      <p:pic>
        <p:nvPicPr>
          <p:cNvPr id="12698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0363" y="719138"/>
            <a:ext cx="8078787" cy="614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91070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41313" y="3606800"/>
            <a:ext cx="8609012" cy="2146300"/>
          </a:xfrm>
        </p:spPr>
        <p:txBody>
          <a:bodyPr>
            <a:noAutofit/>
          </a:bodyPr>
          <a:lstStyle/>
          <a:p>
            <a:pPr lvl="1">
              <a:buFont typeface="Wingdings" pitchFamily="2" charset="2"/>
              <a:buChar char="§"/>
              <a:defRPr/>
            </a:pPr>
            <a:r>
              <a:rPr lang="en-US" sz="2000" dirty="0" smtClean="0">
                <a:solidFill>
                  <a:schemeClr val="accent6"/>
                </a:solidFill>
                <a:cs typeface="Arial" panose="020B0604020202020204" pitchFamily="34" charset="0"/>
              </a:rPr>
              <a:t>Leadership roles at Action level. </a:t>
            </a:r>
          </a:p>
          <a:p>
            <a:pPr lvl="1">
              <a:buFont typeface="Wingdings" pitchFamily="2" charset="2"/>
              <a:buChar char="§"/>
              <a:defRPr/>
            </a:pPr>
            <a:r>
              <a:rPr lang="en-US" sz="2000" dirty="0" smtClean="0">
                <a:solidFill>
                  <a:schemeClr val="accent6"/>
                </a:solidFill>
                <a:cs typeface="Arial" panose="020B0604020202020204" pitchFamily="34" charset="0"/>
              </a:rPr>
              <a:t>Locating </a:t>
            </a:r>
            <a:r>
              <a:rPr lang="en-US" sz="2000" dirty="0">
                <a:solidFill>
                  <a:schemeClr val="accent6"/>
                </a:solidFill>
                <a:cs typeface="Arial" panose="020B0604020202020204" pitchFamily="34" charset="0"/>
              </a:rPr>
              <a:t>Action </a:t>
            </a:r>
            <a:r>
              <a:rPr lang="en-US" sz="2000" dirty="0" smtClean="0">
                <a:solidFill>
                  <a:schemeClr val="accent6"/>
                </a:solidFill>
                <a:cs typeface="Arial" panose="020B0604020202020204" pitchFamily="34" charset="0"/>
              </a:rPr>
              <a:t>meetings, workshops &amp; conferences.</a:t>
            </a:r>
          </a:p>
          <a:p>
            <a:pPr lvl="1">
              <a:buFont typeface="Wingdings" pitchFamily="2" charset="2"/>
              <a:buChar char="§"/>
              <a:defRPr/>
            </a:pPr>
            <a:r>
              <a:rPr lang="en-US" sz="2000" dirty="0" smtClean="0">
                <a:solidFill>
                  <a:schemeClr val="accent6"/>
                </a:solidFill>
                <a:cs typeface="Arial" panose="020B0604020202020204" pitchFamily="34" charset="0"/>
              </a:rPr>
              <a:t>Promoting </a:t>
            </a:r>
            <a:r>
              <a:rPr lang="en-US" sz="2000" dirty="0">
                <a:solidFill>
                  <a:schemeClr val="accent6"/>
                </a:solidFill>
                <a:cs typeface="Arial" panose="020B0604020202020204" pitchFamily="34" charset="0"/>
              </a:rPr>
              <a:t>STSMs tool in these </a:t>
            </a:r>
            <a:r>
              <a:rPr lang="en-US" sz="2000" dirty="0" smtClean="0">
                <a:solidFill>
                  <a:schemeClr val="accent6"/>
                </a:solidFill>
                <a:cs typeface="Arial" panose="020B0604020202020204" pitchFamily="34" charset="0"/>
              </a:rPr>
              <a:t>countries.</a:t>
            </a:r>
            <a:endParaRPr lang="en-US" sz="2000" dirty="0">
              <a:solidFill>
                <a:schemeClr val="accent6"/>
              </a:solidFill>
              <a:cs typeface="Arial" panose="020B0604020202020204" pitchFamily="34" charset="0"/>
            </a:endParaRPr>
          </a:p>
          <a:p>
            <a:pPr lvl="1">
              <a:buFont typeface="Wingdings" pitchFamily="2" charset="2"/>
              <a:buChar char="§"/>
              <a:defRPr/>
            </a:pPr>
            <a:r>
              <a:rPr lang="en-US" sz="2000" dirty="0" smtClean="0">
                <a:solidFill>
                  <a:schemeClr val="accent6"/>
                </a:solidFill>
                <a:cs typeface="Arial" panose="020B0604020202020204" pitchFamily="34" charset="0"/>
              </a:rPr>
              <a:t>Benefiting </a:t>
            </a:r>
            <a:r>
              <a:rPr lang="en-US" sz="2000" dirty="0">
                <a:solidFill>
                  <a:schemeClr val="accent6"/>
                </a:solidFill>
                <a:cs typeface="Arial" panose="020B0604020202020204" pitchFamily="34" charset="0"/>
              </a:rPr>
              <a:t>from COST networking </a:t>
            </a:r>
            <a:r>
              <a:rPr lang="en-US" sz="2000" dirty="0" smtClean="0">
                <a:solidFill>
                  <a:schemeClr val="accent6"/>
                </a:solidFill>
                <a:cs typeface="Arial" panose="020B0604020202020204" pitchFamily="34" charset="0"/>
              </a:rPr>
              <a:t>tools.</a:t>
            </a:r>
          </a:p>
          <a:p>
            <a:pPr lvl="1">
              <a:buFont typeface="Wingdings" pitchFamily="2" charset="2"/>
              <a:buChar char="§"/>
              <a:defRPr/>
            </a:pPr>
            <a:r>
              <a:rPr lang="en-US" sz="2000" dirty="0" smtClean="0">
                <a:solidFill>
                  <a:schemeClr val="accent6"/>
                </a:solidFill>
                <a:cs typeface="Arial" panose="020B0604020202020204" pitchFamily="34" charset="0"/>
              </a:rPr>
              <a:t>Strategy of the Action in order to attract top-scientist from these countries.</a:t>
            </a:r>
            <a:endParaRPr lang="en-US" sz="2000" dirty="0">
              <a:solidFill>
                <a:schemeClr val="accent6"/>
              </a:solidFill>
              <a:cs typeface="Arial" panose="020B0604020202020204" pitchFamily="34" charset="0"/>
            </a:endParaRPr>
          </a:p>
        </p:txBody>
      </p:sp>
      <p:sp>
        <p:nvSpPr>
          <p:cNvPr id="128003" name="Slide Number Placehold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342900">
              <a:defRPr>
                <a:solidFill>
                  <a:schemeClr val="tx1"/>
                </a:solidFill>
                <a:latin typeface="Arial" panose="020B0604020202020204" pitchFamily="34" charset="0"/>
              </a:defRPr>
            </a:lvl1pPr>
            <a:lvl2pPr marL="742950" indent="-285750" defTabSz="342900">
              <a:defRPr>
                <a:solidFill>
                  <a:schemeClr val="tx1"/>
                </a:solidFill>
                <a:latin typeface="Arial" panose="020B0604020202020204" pitchFamily="34" charset="0"/>
              </a:defRPr>
            </a:lvl2pPr>
            <a:lvl3pPr marL="1143000" indent="-228600" defTabSz="342900">
              <a:defRPr>
                <a:solidFill>
                  <a:schemeClr val="tx1"/>
                </a:solidFill>
                <a:latin typeface="Arial" panose="020B0604020202020204" pitchFamily="34" charset="0"/>
              </a:defRPr>
            </a:lvl3pPr>
            <a:lvl4pPr marL="1600200" indent="-228600" defTabSz="342900">
              <a:defRPr>
                <a:solidFill>
                  <a:schemeClr val="tx1"/>
                </a:solidFill>
                <a:latin typeface="Arial" panose="020B0604020202020204" pitchFamily="34" charset="0"/>
              </a:defRPr>
            </a:lvl4pPr>
            <a:lvl5pPr marL="2057400" indent="-228600" defTabSz="342900">
              <a:defRPr>
                <a:solidFill>
                  <a:schemeClr val="tx1"/>
                </a:solidFill>
                <a:latin typeface="Arial" panose="020B0604020202020204" pitchFamily="34" charset="0"/>
              </a:defRPr>
            </a:lvl5pPr>
            <a:lvl6pPr marL="2514600" indent="-228600" defTabSz="342900" eaLnBrk="0" fontAlgn="base" hangingPunct="0">
              <a:spcBef>
                <a:spcPct val="0"/>
              </a:spcBef>
              <a:spcAft>
                <a:spcPct val="0"/>
              </a:spcAft>
              <a:defRPr>
                <a:solidFill>
                  <a:schemeClr val="tx1"/>
                </a:solidFill>
                <a:latin typeface="Arial" panose="020B0604020202020204" pitchFamily="34" charset="0"/>
              </a:defRPr>
            </a:lvl6pPr>
            <a:lvl7pPr marL="2971800" indent="-228600" defTabSz="342900" eaLnBrk="0" fontAlgn="base" hangingPunct="0">
              <a:spcBef>
                <a:spcPct val="0"/>
              </a:spcBef>
              <a:spcAft>
                <a:spcPct val="0"/>
              </a:spcAft>
              <a:defRPr>
                <a:solidFill>
                  <a:schemeClr val="tx1"/>
                </a:solidFill>
                <a:latin typeface="Arial" panose="020B0604020202020204" pitchFamily="34" charset="0"/>
              </a:defRPr>
            </a:lvl7pPr>
            <a:lvl8pPr marL="3429000" indent="-228600" defTabSz="342900" eaLnBrk="0" fontAlgn="base" hangingPunct="0">
              <a:spcBef>
                <a:spcPct val="0"/>
              </a:spcBef>
              <a:spcAft>
                <a:spcPct val="0"/>
              </a:spcAft>
              <a:defRPr>
                <a:solidFill>
                  <a:schemeClr val="tx1"/>
                </a:solidFill>
                <a:latin typeface="Arial" panose="020B0604020202020204" pitchFamily="34" charset="0"/>
              </a:defRPr>
            </a:lvl8pPr>
            <a:lvl9pPr marL="3886200" indent="-228600" defTabSz="342900" eaLnBrk="0" fontAlgn="base" hangingPunct="0">
              <a:spcBef>
                <a:spcPct val="0"/>
              </a:spcBef>
              <a:spcAft>
                <a:spcPct val="0"/>
              </a:spcAft>
              <a:defRPr>
                <a:solidFill>
                  <a:schemeClr val="tx1"/>
                </a:solidFill>
                <a:latin typeface="Arial" panose="020B0604020202020204" pitchFamily="34" charset="0"/>
              </a:defRPr>
            </a:lvl9pPr>
          </a:lstStyle>
          <a:p>
            <a:fld id="{32A2D6E0-B50C-43C2-BF00-0A9E1F3F6187}" type="slidenum">
              <a:rPr lang="de-DE" smtClean="0">
                <a:solidFill>
                  <a:srgbClr val="898989"/>
                </a:solidFill>
              </a:rPr>
              <a:pPr/>
              <a:t>36</a:t>
            </a:fld>
            <a:endParaRPr lang="de-DE" smtClean="0">
              <a:solidFill>
                <a:srgbClr val="898989"/>
              </a:solidFill>
            </a:endParaRPr>
          </a:p>
        </p:txBody>
      </p:sp>
      <p:sp>
        <p:nvSpPr>
          <p:cNvPr id="5" name="Rectangle 4"/>
          <p:cNvSpPr/>
          <p:nvPr/>
        </p:nvSpPr>
        <p:spPr>
          <a:xfrm>
            <a:off x="277813" y="1301750"/>
            <a:ext cx="431800" cy="4470400"/>
          </a:xfrm>
          <a:prstGeom prst="rect">
            <a:avLst/>
          </a:prstGeom>
        </p:spPr>
        <p:txBody>
          <a:bodyPr vert="vert270">
            <a:spAutoFit/>
          </a:bodyPr>
          <a:lstStyle/>
          <a:p>
            <a:pPr>
              <a:defRPr/>
            </a:pPr>
            <a:endParaRPr lang="en-GB" sz="1600" b="1" cap="small" dirty="0">
              <a:solidFill>
                <a:srgbClr val="FF6600"/>
              </a:solidFill>
              <a:cs typeface="Arial" panose="020B0604020202020204" pitchFamily="34" charset="0"/>
            </a:endParaRPr>
          </a:p>
        </p:txBody>
      </p:sp>
      <p:sp>
        <p:nvSpPr>
          <p:cNvPr id="9" name="Rectangle 5"/>
          <p:cNvSpPr>
            <a:spLocks noChangeArrowheads="1"/>
          </p:cNvSpPr>
          <p:nvPr/>
        </p:nvSpPr>
        <p:spPr bwMode="auto">
          <a:xfrm>
            <a:off x="341313" y="1185863"/>
            <a:ext cx="4189412" cy="666750"/>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rgbClr val="FFFFFF"/>
                </a:solidFill>
              </a:rPr>
              <a:t>IMPLEMENTATION at MC Level:</a:t>
            </a:r>
          </a:p>
        </p:txBody>
      </p:sp>
      <p:sp>
        <p:nvSpPr>
          <p:cNvPr id="128006" name="Content Placeholder 2"/>
          <p:cNvSpPr>
            <a:spLocks noGrp="1"/>
          </p:cNvSpPr>
          <p:nvPr>
            <p:ph sz="quarter" idx="13"/>
          </p:nvPr>
        </p:nvSpPr>
        <p:spPr bwMode="auto">
          <a:xfrm>
            <a:off x="1887538" y="223838"/>
            <a:ext cx="7062787" cy="849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eaLnBrk="1" hangingPunct="1"/>
            <a:r>
              <a:rPr lang="en-US" sz="3600" smtClean="0">
                <a:solidFill>
                  <a:schemeClr val="tx2"/>
                </a:solidFill>
              </a:rPr>
              <a:t>Inclusiveness</a:t>
            </a:r>
          </a:p>
        </p:txBody>
      </p:sp>
      <p:sp>
        <p:nvSpPr>
          <p:cNvPr id="128007" name="Rectangle 1"/>
          <p:cNvSpPr>
            <a:spLocks noChangeArrowheads="1"/>
          </p:cNvSpPr>
          <p:nvPr/>
        </p:nvSpPr>
        <p:spPr bwMode="auto">
          <a:xfrm>
            <a:off x="277813" y="2990850"/>
            <a:ext cx="22621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GB" b="1">
                <a:solidFill>
                  <a:srgbClr val="2A678B"/>
                </a:solidFill>
              </a:rPr>
              <a:t>SOME EXAMPLES</a:t>
            </a:r>
            <a:r>
              <a:rPr lang="en-GB">
                <a:solidFill>
                  <a:srgbClr val="000000"/>
                </a:solidFill>
              </a:rPr>
              <a:t>:</a:t>
            </a:r>
          </a:p>
        </p:txBody>
      </p:sp>
      <p:sp>
        <p:nvSpPr>
          <p:cNvPr id="128008" name="Rectangle 9"/>
          <p:cNvSpPr>
            <a:spLocks noChangeArrowheads="1"/>
          </p:cNvSpPr>
          <p:nvPr/>
        </p:nvSpPr>
        <p:spPr bwMode="auto">
          <a:xfrm>
            <a:off x="277813" y="2057400"/>
            <a:ext cx="8913812"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Clr>
                <a:srgbClr val="F47729"/>
              </a:buClr>
            </a:pPr>
            <a:r>
              <a:rPr lang="en-GB" sz="2000" b="1">
                <a:solidFill>
                  <a:srgbClr val="4D4F52"/>
                </a:solidFill>
                <a:cs typeface="Arial" panose="020B0604020202020204" pitchFamily="34" charset="0"/>
              </a:rPr>
              <a:t>The ACTION should have a plan towards inclusiveness that should be revised an updated at every MC meeting.</a:t>
            </a:r>
          </a:p>
        </p:txBody>
      </p:sp>
    </p:spTree>
    <p:extLst>
      <p:ext uri="{BB962C8B-B14F-4D97-AF65-F5344CB8AC3E}">
        <p14:creationId xmlns:p14="http://schemas.microsoft.com/office/powerpoint/2010/main" val="37285141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Content Placeholder 2"/>
          <p:cNvSpPr>
            <a:spLocks noGrp="1"/>
          </p:cNvSpPr>
          <p:nvPr>
            <p:ph sz="quarter" idx="13"/>
          </p:nvPr>
        </p:nvSpPr>
        <p:spPr bwMode="auto">
          <a:xfrm>
            <a:off x="1825625" y="228600"/>
            <a:ext cx="7062788" cy="847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eaLnBrk="1" hangingPunct="1"/>
            <a:r>
              <a:rPr lang="en-GB" sz="3600" smtClean="0">
                <a:solidFill>
                  <a:schemeClr val="tx2"/>
                </a:solidFill>
              </a:rPr>
              <a:t>Early Stage Researchers</a:t>
            </a:r>
          </a:p>
        </p:txBody>
      </p:sp>
      <p:sp>
        <p:nvSpPr>
          <p:cNvPr id="130051" name="Slide Number Placeholder 1"/>
          <p:cNvSpPr>
            <a:spLocks noGrp="1"/>
          </p:cNvSpPr>
          <p:nvPr>
            <p:ph type="sldNum" sz="quarter" idx="17"/>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BB2AB44A-283B-4A71-93A8-DC43803C521A}" type="slidenum">
              <a:rPr lang="de-DE" smtClean="0">
                <a:solidFill>
                  <a:srgbClr val="898989"/>
                </a:solidFill>
              </a:rPr>
              <a:pPr/>
              <a:t>37</a:t>
            </a:fld>
            <a:endParaRPr lang="de-DE" smtClean="0">
              <a:solidFill>
                <a:srgbClr val="898989"/>
              </a:solidFill>
            </a:endParaRPr>
          </a:p>
        </p:txBody>
      </p:sp>
      <p:sp>
        <p:nvSpPr>
          <p:cNvPr id="130052" name="Rectangle 11"/>
          <p:cNvSpPr>
            <a:spLocks noChangeArrowheads="1"/>
          </p:cNvSpPr>
          <p:nvPr/>
        </p:nvSpPr>
        <p:spPr bwMode="auto">
          <a:xfrm>
            <a:off x="227013" y="2178050"/>
            <a:ext cx="84232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Clr>
                <a:srgbClr val="F47729"/>
              </a:buClr>
            </a:pPr>
            <a:r>
              <a:rPr lang="en-GB" sz="2000" b="1">
                <a:solidFill>
                  <a:schemeClr val="accent2"/>
                </a:solidFill>
              </a:rPr>
              <a:t>To address the difficulty in developing independent careers and to establish their first research group under their own responsibility.</a:t>
            </a:r>
          </a:p>
        </p:txBody>
      </p:sp>
      <p:sp>
        <p:nvSpPr>
          <p:cNvPr id="13" name="Rectangle 5"/>
          <p:cNvSpPr>
            <a:spLocks noChangeArrowheads="1"/>
          </p:cNvSpPr>
          <p:nvPr/>
        </p:nvSpPr>
        <p:spPr bwMode="auto">
          <a:xfrm>
            <a:off x="290513" y="1187450"/>
            <a:ext cx="3201987" cy="666750"/>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rgbClr val="FFFFFF"/>
                </a:solidFill>
              </a:rPr>
              <a:t>ESR = ˂ 8 Years PhD*</a:t>
            </a:r>
          </a:p>
        </p:txBody>
      </p:sp>
      <p:sp>
        <p:nvSpPr>
          <p:cNvPr id="130054" name="Rectangle 10"/>
          <p:cNvSpPr>
            <a:spLocks noChangeArrowheads="1"/>
          </p:cNvSpPr>
          <p:nvPr/>
        </p:nvSpPr>
        <p:spPr bwMode="auto">
          <a:xfrm>
            <a:off x="1174750" y="1041400"/>
            <a:ext cx="6754813"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a:spcBef>
                <a:spcPct val="20000"/>
              </a:spcBef>
              <a:buClr>
                <a:srgbClr val="F47729"/>
              </a:buClr>
            </a:pPr>
            <a:endParaRPr lang="en-GB" sz="4000" b="1">
              <a:solidFill>
                <a:schemeClr val="bg2"/>
              </a:solidFill>
            </a:endParaRPr>
          </a:p>
        </p:txBody>
      </p:sp>
      <p:sp>
        <p:nvSpPr>
          <p:cNvPr id="16" name="Rectangle 15"/>
          <p:cNvSpPr>
            <a:spLocks noChangeArrowheads="1"/>
          </p:cNvSpPr>
          <p:nvPr/>
        </p:nvSpPr>
        <p:spPr bwMode="auto">
          <a:xfrm>
            <a:off x="4160838" y="3209925"/>
            <a:ext cx="4354512" cy="2535238"/>
          </a:xfrm>
          <a:prstGeom prst="rect">
            <a:avLst/>
          </a:prstGeom>
          <a:solidFill>
            <a:schemeClr val="bg2"/>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spcBef>
                <a:spcPct val="20000"/>
              </a:spcBef>
              <a:buClr>
                <a:srgbClr val="F47729"/>
              </a:buClr>
              <a:defRPr/>
            </a:pPr>
            <a:r>
              <a:rPr lang="en-GB" sz="3600" b="1" dirty="0">
                <a:solidFill>
                  <a:schemeClr val="bg1"/>
                </a:solidFill>
              </a:rPr>
              <a:t>COST Strategy </a:t>
            </a:r>
          </a:p>
          <a:p>
            <a:pPr algn="ctr">
              <a:spcBef>
                <a:spcPct val="20000"/>
              </a:spcBef>
              <a:buClr>
                <a:srgbClr val="F47729"/>
              </a:buClr>
              <a:defRPr/>
            </a:pPr>
            <a:r>
              <a:rPr lang="en-GB" sz="3600" b="1" dirty="0">
                <a:solidFill>
                  <a:schemeClr val="bg1"/>
                </a:solidFill>
              </a:rPr>
              <a:t>Support</a:t>
            </a:r>
          </a:p>
          <a:p>
            <a:pPr algn="ctr">
              <a:spcBef>
                <a:spcPct val="20000"/>
              </a:spcBef>
              <a:buClr>
                <a:srgbClr val="F47729"/>
              </a:buClr>
              <a:defRPr/>
            </a:pPr>
            <a:r>
              <a:rPr lang="en-GB" sz="3600" b="1" dirty="0">
                <a:solidFill>
                  <a:schemeClr val="bg1"/>
                </a:solidFill>
              </a:rPr>
              <a:t>ESR</a:t>
            </a:r>
          </a:p>
        </p:txBody>
      </p:sp>
      <p:pic>
        <p:nvPicPr>
          <p:cNvPr id="130056" name="Picture 1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3209925"/>
            <a:ext cx="3476625" cy="253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7" name="TextBox 1"/>
          <p:cNvSpPr txBox="1">
            <a:spLocks noChangeArrowheads="1"/>
          </p:cNvSpPr>
          <p:nvPr/>
        </p:nvSpPr>
        <p:spPr bwMode="auto">
          <a:xfrm>
            <a:off x="5133975" y="6356350"/>
            <a:ext cx="35163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Clr>
                <a:srgbClr val="F47729"/>
              </a:buClr>
            </a:pPr>
            <a:r>
              <a:rPr lang="en-GB" sz="1600" b="1" dirty="0">
                <a:solidFill>
                  <a:schemeClr val="accent2"/>
                </a:solidFill>
              </a:rPr>
              <a:t>*PhD or equivalent </a:t>
            </a:r>
            <a:r>
              <a:rPr lang="en-GB" sz="1600" b="1" dirty="0" smtClean="0">
                <a:solidFill>
                  <a:schemeClr val="accent2"/>
                </a:solidFill>
              </a:rPr>
              <a:t>experience </a:t>
            </a:r>
            <a:endParaRPr lang="en-GB" sz="1600" b="1" dirty="0">
              <a:solidFill>
                <a:schemeClr val="accent2"/>
              </a:solidFill>
            </a:endParaRPr>
          </a:p>
        </p:txBody>
      </p:sp>
    </p:spTree>
    <p:extLst>
      <p:ext uri="{BB962C8B-B14F-4D97-AF65-F5344CB8AC3E}">
        <p14:creationId xmlns:p14="http://schemas.microsoft.com/office/powerpoint/2010/main" val="41364923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4"/>
          <p:cNvSpPr>
            <a:spLocks noChangeArrowheads="1"/>
          </p:cNvSpPr>
          <p:nvPr/>
        </p:nvSpPr>
        <p:spPr bwMode="auto">
          <a:xfrm>
            <a:off x="328613" y="3336925"/>
            <a:ext cx="8404225"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076325" indent="-257175">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lvl="1">
              <a:spcBef>
                <a:spcPct val="20000"/>
              </a:spcBef>
              <a:buClr>
                <a:srgbClr val="F47729"/>
              </a:buClr>
              <a:buFont typeface="Wingdings" panose="05000000000000000000" pitchFamily="2" charset="2"/>
              <a:buChar char="§"/>
              <a:defRPr/>
            </a:pPr>
            <a:r>
              <a:rPr lang="en-GB" dirty="0" smtClean="0">
                <a:solidFill>
                  <a:srgbClr val="4D4F52"/>
                </a:solidFill>
                <a:cs typeface="Arial" panose="020B0604020202020204" pitchFamily="34" charset="0"/>
              </a:rPr>
              <a:t>Set a target figure, from which a percentage of the Action budget shall be used for ESRs-STSMs.</a:t>
            </a:r>
          </a:p>
          <a:p>
            <a:pPr lvl="1">
              <a:spcBef>
                <a:spcPct val="20000"/>
              </a:spcBef>
              <a:buClr>
                <a:srgbClr val="F47729"/>
              </a:buClr>
              <a:buFont typeface="Wingdings" panose="05000000000000000000" pitchFamily="2" charset="2"/>
              <a:buChar char="§"/>
              <a:defRPr/>
            </a:pPr>
            <a:r>
              <a:rPr lang="en-GB" dirty="0" smtClean="0">
                <a:solidFill>
                  <a:srgbClr val="4D4F52"/>
                </a:solidFill>
                <a:cs typeface="Arial" panose="020B0604020202020204" pitchFamily="34" charset="0"/>
              </a:rPr>
              <a:t>Special STSMs for Early Stage Researchers: up to 6 months with a grant of up to 3.500 EUR.</a:t>
            </a:r>
          </a:p>
          <a:p>
            <a:pPr lvl="1">
              <a:spcBef>
                <a:spcPct val="20000"/>
              </a:spcBef>
              <a:buClr>
                <a:srgbClr val="F47729"/>
              </a:buClr>
              <a:buFont typeface="Wingdings" panose="05000000000000000000" pitchFamily="2" charset="2"/>
              <a:buChar char="§"/>
              <a:defRPr/>
            </a:pPr>
            <a:r>
              <a:rPr lang="en-GB" dirty="0" smtClean="0">
                <a:solidFill>
                  <a:srgbClr val="4D4F52"/>
                </a:solidFill>
                <a:cs typeface="Arial" panose="020B0604020202020204" pitchFamily="34" charset="0"/>
              </a:rPr>
              <a:t>Specific Support for Training Schools.</a:t>
            </a:r>
          </a:p>
          <a:p>
            <a:pPr lvl="1">
              <a:spcBef>
                <a:spcPct val="20000"/>
              </a:spcBef>
              <a:buClr>
                <a:srgbClr val="F47729"/>
              </a:buClr>
              <a:buFont typeface="Wingdings" panose="05000000000000000000" pitchFamily="2" charset="2"/>
              <a:buChar char="§"/>
              <a:defRPr/>
            </a:pPr>
            <a:r>
              <a:rPr lang="en-GB" dirty="0" smtClean="0">
                <a:solidFill>
                  <a:srgbClr val="4D4F52"/>
                </a:solidFill>
                <a:cs typeface="Arial" panose="020B0604020202020204" pitchFamily="34" charset="0"/>
              </a:rPr>
              <a:t>An early stage researchers' network may be created within the Action as a “think tank”.</a:t>
            </a:r>
          </a:p>
          <a:p>
            <a:pPr lvl="1">
              <a:spcBef>
                <a:spcPct val="20000"/>
              </a:spcBef>
              <a:buClr>
                <a:srgbClr val="F47729"/>
              </a:buClr>
              <a:buFont typeface="Wingdings" panose="05000000000000000000" pitchFamily="2" charset="2"/>
              <a:buChar char="§"/>
              <a:defRPr/>
            </a:pPr>
            <a:r>
              <a:rPr lang="en-GB" dirty="0" smtClean="0">
                <a:solidFill>
                  <a:srgbClr val="4D4F52"/>
                </a:solidFill>
                <a:cs typeface="Arial" panose="020B0604020202020204" pitchFamily="34" charset="0"/>
              </a:rPr>
              <a:t>Leadership roles at Action level (WG leaders…)</a:t>
            </a:r>
          </a:p>
          <a:p>
            <a:pPr marL="457200" lvl="1" indent="0">
              <a:spcBef>
                <a:spcPct val="20000"/>
              </a:spcBef>
              <a:buClr>
                <a:srgbClr val="F47729"/>
              </a:buClr>
              <a:defRPr/>
            </a:pPr>
            <a:r>
              <a:rPr lang="en-GB" dirty="0" smtClean="0">
                <a:solidFill>
                  <a:srgbClr val="4D4F52"/>
                </a:solidFill>
                <a:cs typeface="Arial" panose="020B0604020202020204" pitchFamily="34" charset="0"/>
              </a:rPr>
              <a:t>.</a:t>
            </a:r>
          </a:p>
          <a:p>
            <a:pPr lvl="1">
              <a:spcBef>
                <a:spcPct val="20000"/>
              </a:spcBef>
              <a:buClr>
                <a:srgbClr val="F47729"/>
              </a:buClr>
              <a:buFont typeface="Wingdings" panose="05000000000000000000" pitchFamily="2" charset="2"/>
              <a:buChar char="§"/>
              <a:defRPr/>
            </a:pPr>
            <a:endParaRPr lang="en-GB" dirty="0" smtClean="0">
              <a:solidFill>
                <a:srgbClr val="4D4F52"/>
              </a:solidFill>
              <a:cs typeface="Arial" panose="020B0604020202020204" pitchFamily="34" charset="0"/>
            </a:endParaRPr>
          </a:p>
        </p:txBody>
      </p:sp>
      <p:sp>
        <p:nvSpPr>
          <p:cNvPr id="132099" name="Slide Number Placehold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13077DFC-615B-4E8E-A3D0-BB007148A1DF}" type="slidenum">
              <a:rPr lang="de-DE" smtClean="0">
                <a:solidFill>
                  <a:srgbClr val="898989"/>
                </a:solidFill>
              </a:rPr>
              <a:pPr/>
              <a:t>38</a:t>
            </a:fld>
            <a:endParaRPr lang="de-DE" smtClean="0">
              <a:solidFill>
                <a:srgbClr val="898989"/>
              </a:solidFill>
            </a:endParaRPr>
          </a:p>
        </p:txBody>
      </p:sp>
      <p:sp>
        <p:nvSpPr>
          <p:cNvPr id="6" name="Rectangle 5"/>
          <p:cNvSpPr>
            <a:spLocks noChangeArrowheads="1"/>
          </p:cNvSpPr>
          <p:nvPr/>
        </p:nvSpPr>
        <p:spPr bwMode="auto">
          <a:xfrm>
            <a:off x="341313" y="1141413"/>
            <a:ext cx="4189412" cy="666750"/>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rgbClr val="FFFFFF"/>
                </a:solidFill>
              </a:rPr>
              <a:t>IMPLEMENTATION at MC Level:</a:t>
            </a:r>
          </a:p>
        </p:txBody>
      </p:sp>
      <p:sp>
        <p:nvSpPr>
          <p:cNvPr id="132101" name="Rectangle 6"/>
          <p:cNvSpPr>
            <a:spLocks noChangeArrowheads="1"/>
          </p:cNvSpPr>
          <p:nvPr/>
        </p:nvSpPr>
        <p:spPr bwMode="auto">
          <a:xfrm>
            <a:off x="341313" y="2865438"/>
            <a:ext cx="2262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GB" b="1">
                <a:solidFill>
                  <a:srgbClr val="2A678B"/>
                </a:solidFill>
              </a:rPr>
              <a:t>SOME EXAMPLES</a:t>
            </a:r>
            <a:r>
              <a:rPr lang="en-GB">
                <a:solidFill>
                  <a:srgbClr val="000000"/>
                </a:solidFill>
              </a:rPr>
              <a:t>:</a:t>
            </a:r>
          </a:p>
        </p:txBody>
      </p:sp>
      <p:sp>
        <p:nvSpPr>
          <p:cNvPr id="132102" name="Content Placeholder 1"/>
          <p:cNvSpPr txBox="1">
            <a:spLocks/>
          </p:cNvSpPr>
          <p:nvPr/>
        </p:nvSpPr>
        <p:spPr bwMode="auto">
          <a:xfrm>
            <a:off x="1792288" y="234950"/>
            <a:ext cx="7227887"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Arial" panose="020B0604020202020204" pitchFamily="34" charset="0"/>
              </a:defRPr>
            </a:lvl1pPr>
            <a:lvl2pPr marL="685800" indent="-22860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defTabSz="914400" eaLnBrk="1" hangingPunct="1">
              <a:lnSpc>
                <a:spcPct val="90000"/>
              </a:lnSpc>
              <a:spcBef>
                <a:spcPts val="1000"/>
              </a:spcBef>
              <a:buFont typeface="Arial" panose="020B0604020202020204" pitchFamily="34" charset="0"/>
              <a:buNone/>
            </a:pPr>
            <a:r>
              <a:rPr lang="en-GB" sz="3200" b="1">
                <a:solidFill>
                  <a:srgbClr val="2A678B"/>
                </a:solidFill>
                <a:cs typeface="Arial" panose="020B0604020202020204" pitchFamily="34" charset="0"/>
              </a:rPr>
              <a:t>Early Stage Researchers</a:t>
            </a:r>
          </a:p>
        </p:txBody>
      </p:sp>
      <p:sp>
        <p:nvSpPr>
          <p:cNvPr id="132103" name="Rectangle 4"/>
          <p:cNvSpPr>
            <a:spLocks noChangeArrowheads="1"/>
          </p:cNvSpPr>
          <p:nvPr/>
        </p:nvSpPr>
        <p:spPr bwMode="auto">
          <a:xfrm>
            <a:off x="241300" y="1952625"/>
            <a:ext cx="85788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Clr>
                <a:srgbClr val="F47729"/>
              </a:buClr>
            </a:pPr>
            <a:r>
              <a:rPr lang="en-GB" sz="2000" b="1">
                <a:solidFill>
                  <a:srgbClr val="4D4F52"/>
                </a:solidFill>
                <a:cs typeface="Arial" panose="020B0604020202020204" pitchFamily="34" charset="0"/>
              </a:rPr>
              <a:t>The ACTION should have a plan for the involvement of ESR that should be revised and updated at every MC meeting.</a:t>
            </a:r>
          </a:p>
        </p:txBody>
      </p:sp>
      <p:pic>
        <p:nvPicPr>
          <p:cNvPr id="132104"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43625" y="5295900"/>
            <a:ext cx="2990850"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8808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Content Placeholder 1"/>
          <p:cNvSpPr>
            <a:spLocks noGrp="1"/>
          </p:cNvSpPr>
          <p:nvPr>
            <p:ph sz="quarter" idx="13"/>
          </p:nvPr>
        </p:nvSpPr>
        <p:spPr bwMode="auto">
          <a:xfrm>
            <a:off x="1498600" y="287338"/>
            <a:ext cx="7513638" cy="636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GB" sz="3000" smtClean="0">
                <a:solidFill>
                  <a:schemeClr val="tx2"/>
                </a:solidFill>
              </a:rPr>
              <a:t>Gender balance</a:t>
            </a:r>
          </a:p>
          <a:p>
            <a:endParaRPr lang="en-GB" sz="3200" smtClean="0">
              <a:solidFill>
                <a:schemeClr val="tx2"/>
              </a:solidFill>
            </a:endParaRPr>
          </a:p>
        </p:txBody>
      </p:sp>
      <p:sp>
        <p:nvSpPr>
          <p:cNvPr id="143363" name="Text Placeholder 2"/>
          <p:cNvSpPr>
            <a:spLocks noGrp="1"/>
          </p:cNvSpPr>
          <p:nvPr>
            <p:ph type="body" sz="quarter" idx="14"/>
          </p:nvPr>
        </p:nvSpPr>
        <p:spPr bwMode="auto">
          <a:xfrm>
            <a:off x="131763" y="769938"/>
            <a:ext cx="5221287" cy="14351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lgn="just">
              <a:buClr>
                <a:schemeClr val="accent1"/>
              </a:buClr>
              <a:buFont typeface="Arial" panose="020B0604020202020204" pitchFamily="34" charset="0"/>
              <a:buNone/>
              <a:defRPr/>
            </a:pPr>
            <a:r>
              <a:rPr lang="en-GB" sz="2000" b="1" dirty="0" smtClean="0"/>
              <a:t>With the aim to:</a:t>
            </a:r>
          </a:p>
          <a:p>
            <a:pPr lvl="1">
              <a:buFont typeface="Wingdings" pitchFamily="2" charset="2"/>
              <a:buChar char="§"/>
              <a:defRPr/>
            </a:pPr>
            <a:r>
              <a:rPr lang="en-GB" sz="2000" dirty="0" smtClean="0">
                <a:solidFill>
                  <a:schemeClr val="accent6"/>
                </a:solidFill>
                <a:cs typeface="Arial" panose="020B0604020202020204" pitchFamily="34" charset="0"/>
              </a:rPr>
              <a:t>Encourage </a:t>
            </a:r>
            <a:r>
              <a:rPr lang="en-GB" sz="2000" dirty="0">
                <a:solidFill>
                  <a:schemeClr val="accent6"/>
                </a:solidFill>
                <a:cs typeface="Arial" panose="020B0604020202020204" pitchFamily="34" charset="0"/>
              </a:rPr>
              <a:t>and </a:t>
            </a:r>
            <a:r>
              <a:rPr lang="en-GB" sz="2000" dirty="0" smtClean="0">
                <a:solidFill>
                  <a:schemeClr val="accent6"/>
                </a:solidFill>
                <a:cs typeface="Arial" panose="020B0604020202020204" pitchFamily="34" charset="0"/>
              </a:rPr>
              <a:t>enable  </a:t>
            </a:r>
            <a:r>
              <a:rPr lang="en-GB" sz="2000" dirty="0">
                <a:solidFill>
                  <a:schemeClr val="accent6"/>
                </a:solidFill>
                <a:cs typeface="Arial" panose="020B0604020202020204" pitchFamily="34" charset="0"/>
              </a:rPr>
              <a:t>under represented gender to be intensively involved in all COST activities.</a:t>
            </a:r>
          </a:p>
          <a:p>
            <a:pPr lvl="1">
              <a:buFont typeface="Wingdings" pitchFamily="2" charset="2"/>
              <a:buChar char="§"/>
              <a:defRPr/>
            </a:pPr>
            <a:r>
              <a:rPr lang="en-GB" sz="2000" dirty="0">
                <a:solidFill>
                  <a:schemeClr val="accent6"/>
                </a:solidFill>
                <a:cs typeface="Arial" panose="020B0604020202020204" pitchFamily="34" charset="0"/>
              </a:rPr>
              <a:t>Networking the way to gender equality in science and technology.</a:t>
            </a:r>
          </a:p>
          <a:p>
            <a:pPr marL="457200" lvl="1" indent="-457200">
              <a:buFont typeface="Wingdings" panose="05000000000000000000" pitchFamily="2" charset="2"/>
              <a:buChar char="q"/>
              <a:defRPr/>
            </a:pPr>
            <a:endParaRPr lang="en-GB" sz="2600" dirty="0" smtClean="0"/>
          </a:p>
          <a:p>
            <a:pPr marL="0" indent="0">
              <a:buFont typeface="Arial" panose="020B0604020202020204" pitchFamily="34" charset="0"/>
              <a:buNone/>
              <a:defRPr/>
            </a:pPr>
            <a:endParaRPr lang="en-GB" b="1" dirty="0" smtClean="0"/>
          </a:p>
        </p:txBody>
      </p:sp>
      <p:sp>
        <p:nvSpPr>
          <p:cNvPr id="134148" name="Slide Number Placehold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C5655F9C-EC19-4CE5-8604-060655F6A1D4}" type="slidenum">
              <a:rPr lang="de-DE" smtClean="0">
                <a:solidFill>
                  <a:srgbClr val="898989"/>
                </a:solidFill>
              </a:rPr>
              <a:pPr/>
              <a:t>39</a:t>
            </a:fld>
            <a:endParaRPr lang="de-DE" smtClean="0">
              <a:solidFill>
                <a:srgbClr val="898989"/>
              </a:solidFill>
            </a:endParaRPr>
          </a:p>
        </p:txBody>
      </p:sp>
      <p:pic>
        <p:nvPicPr>
          <p:cNvPr id="13414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41963" y="1066800"/>
            <a:ext cx="3313112"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a:spLocks noChangeArrowheads="1"/>
          </p:cNvSpPr>
          <p:nvPr/>
        </p:nvSpPr>
        <p:spPr bwMode="auto">
          <a:xfrm>
            <a:off x="344488" y="3003550"/>
            <a:ext cx="4187825" cy="666750"/>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rgbClr val="FFFFFF"/>
                </a:solidFill>
              </a:rPr>
              <a:t>IMPLEMENTATION at MC Level:</a:t>
            </a:r>
          </a:p>
        </p:txBody>
      </p:sp>
      <p:sp>
        <p:nvSpPr>
          <p:cNvPr id="134151" name="Rectangle 6"/>
          <p:cNvSpPr>
            <a:spLocks noChangeArrowheads="1"/>
          </p:cNvSpPr>
          <p:nvPr/>
        </p:nvSpPr>
        <p:spPr bwMode="auto">
          <a:xfrm>
            <a:off x="274638" y="3830638"/>
            <a:ext cx="2262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GB" b="1">
                <a:solidFill>
                  <a:srgbClr val="2A678B"/>
                </a:solidFill>
              </a:rPr>
              <a:t>SOME EXAMPLES</a:t>
            </a:r>
            <a:r>
              <a:rPr lang="en-GB">
                <a:solidFill>
                  <a:srgbClr val="000000"/>
                </a:solidFill>
              </a:rPr>
              <a:t>:</a:t>
            </a:r>
          </a:p>
        </p:txBody>
      </p:sp>
      <p:sp>
        <p:nvSpPr>
          <p:cNvPr id="134152" name="Rectangle 4"/>
          <p:cNvSpPr>
            <a:spLocks noChangeArrowheads="1"/>
          </p:cNvSpPr>
          <p:nvPr/>
        </p:nvSpPr>
        <p:spPr bwMode="auto">
          <a:xfrm>
            <a:off x="0" y="4275138"/>
            <a:ext cx="84042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076325" indent="-257175">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lvl="1">
              <a:spcBef>
                <a:spcPct val="20000"/>
              </a:spcBef>
              <a:buClr>
                <a:srgbClr val="F47729"/>
              </a:buClr>
              <a:buFont typeface="Wingdings" panose="05000000000000000000" pitchFamily="2" charset="2"/>
              <a:buChar char="§"/>
            </a:pPr>
            <a:r>
              <a:rPr lang="en-GB" sz="2000">
                <a:solidFill>
                  <a:srgbClr val="4D4F52"/>
                </a:solidFill>
                <a:cs typeface="Arial" panose="020B0604020202020204" pitchFamily="34" charset="0"/>
              </a:rPr>
              <a:t>Leadership roles at Action level (WG leaders…)</a:t>
            </a:r>
          </a:p>
          <a:p>
            <a:pPr lvl="1">
              <a:spcBef>
                <a:spcPct val="20000"/>
              </a:spcBef>
              <a:buClr>
                <a:srgbClr val="F47729"/>
              </a:buClr>
              <a:buFont typeface="Wingdings" panose="05000000000000000000" pitchFamily="2" charset="2"/>
              <a:buChar char="§"/>
            </a:pPr>
            <a:r>
              <a:rPr lang="en-GB" sz="2000">
                <a:solidFill>
                  <a:srgbClr val="4D4F52"/>
                </a:solidFill>
                <a:cs typeface="Arial" panose="020B0604020202020204" pitchFamily="34" charset="0"/>
              </a:rPr>
              <a:t>Gender balance in allocation of STSMs</a:t>
            </a:r>
          </a:p>
          <a:p>
            <a:pPr lvl="1">
              <a:spcBef>
                <a:spcPct val="20000"/>
              </a:spcBef>
              <a:buClr>
                <a:srgbClr val="F47729"/>
              </a:buClr>
              <a:buFont typeface="Wingdings" panose="05000000000000000000" pitchFamily="2" charset="2"/>
              <a:buChar char="§"/>
            </a:pPr>
            <a:r>
              <a:rPr lang="en-GB" sz="2000">
                <a:solidFill>
                  <a:srgbClr val="4D4F52"/>
                </a:solidFill>
                <a:cs typeface="Arial" panose="020B0604020202020204" pitchFamily="34" charset="0"/>
              </a:rPr>
              <a:t>Active promotion of STSMs to ESRs of under-represented gender</a:t>
            </a:r>
          </a:p>
          <a:p>
            <a:pPr lvl="1">
              <a:spcBef>
                <a:spcPct val="20000"/>
              </a:spcBef>
              <a:buClr>
                <a:srgbClr val="F47729"/>
              </a:buClr>
              <a:buFont typeface="Wingdings" panose="05000000000000000000" pitchFamily="2" charset="2"/>
              <a:buChar char="§"/>
            </a:pPr>
            <a:r>
              <a:rPr lang="en-GB" sz="2000">
                <a:solidFill>
                  <a:srgbClr val="4D4F52"/>
                </a:solidFill>
                <a:cs typeface="Arial" panose="020B0604020202020204" pitchFamily="34" charset="0"/>
              </a:rPr>
              <a:t>Gender balance in allocation of Training School Trainee grants</a:t>
            </a:r>
          </a:p>
          <a:p>
            <a:pPr lvl="1">
              <a:spcBef>
                <a:spcPct val="20000"/>
              </a:spcBef>
              <a:buClr>
                <a:srgbClr val="F47729"/>
              </a:buClr>
              <a:buFont typeface="Wingdings" panose="05000000000000000000" pitchFamily="2" charset="2"/>
              <a:buChar char="§"/>
            </a:pPr>
            <a:r>
              <a:rPr lang="en-GB" sz="2000">
                <a:solidFill>
                  <a:srgbClr val="4D4F52"/>
                </a:solidFill>
                <a:cs typeface="Arial" panose="020B0604020202020204" pitchFamily="34" charset="0"/>
              </a:rPr>
              <a:t>Gender balance in allocation of meeting reimbursement places</a:t>
            </a:r>
          </a:p>
        </p:txBody>
      </p:sp>
    </p:spTree>
    <p:extLst>
      <p:ext uri="{BB962C8B-B14F-4D97-AF65-F5344CB8AC3E}">
        <p14:creationId xmlns:p14="http://schemas.microsoft.com/office/powerpoint/2010/main" val="19759402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ounded Rectangle 3"/>
          <p:cNvSpPr/>
          <p:nvPr/>
        </p:nvSpPr>
        <p:spPr>
          <a:xfrm>
            <a:off x="383058" y="1164210"/>
            <a:ext cx="8476735" cy="4911939"/>
          </a:xfrm>
          <a:prstGeom prst="roundRect">
            <a:avLst/>
          </a:prstGeom>
          <a:gradFill rotWithShape="1">
            <a:gsLst>
              <a:gs pos="0">
                <a:srgbClr val="FFFFFF">
                  <a:tint val="100000"/>
                  <a:shade val="100000"/>
                  <a:satMod val="130000"/>
                </a:srgbClr>
              </a:gs>
              <a:gs pos="100000">
                <a:srgbClr val="FFFFFF">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ndParaRPr>
          </a:p>
        </p:txBody>
      </p:sp>
      <p:sp>
        <p:nvSpPr>
          <p:cNvPr id="30723" name="Content Placeholder 2"/>
          <p:cNvSpPr>
            <a:spLocks noGrp="1"/>
          </p:cNvSpPr>
          <p:nvPr>
            <p:ph sz="quarter" idx="13"/>
          </p:nvPr>
        </p:nvSpPr>
        <p:spPr bwMode="auto">
          <a:xfrm>
            <a:off x="1654175" y="454025"/>
            <a:ext cx="7286625" cy="85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200" dirty="0" smtClean="0">
                <a:solidFill>
                  <a:schemeClr val="tx2"/>
                </a:solidFill>
              </a:rPr>
              <a:t>Agenda (afternoon)</a:t>
            </a:r>
          </a:p>
        </p:txBody>
      </p:sp>
      <p:sp>
        <p:nvSpPr>
          <p:cNvPr id="30724" name="Text Placeholder 3"/>
          <p:cNvSpPr>
            <a:spLocks noGrp="1"/>
          </p:cNvSpPr>
          <p:nvPr>
            <p:ph type="body" sz="quarter" idx="14"/>
          </p:nvPr>
        </p:nvSpPr>
        <p:spPr bwMode="auto">
          <a:xfrm>
            <a:off x="581042" y="1280159"/>
            <a:ext cx="8092695" cy="479598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buClr>
                <a:schemeClr val="accent1"/>
              </a:buClr>
              <a:buFont typeface="Wingdings" pitchFamily="2" charset="2"/>
              <a:buChar char="§"/>
            </a:pPr>
            <a:r>
              <a:rPr lang="en-GB" sz="2400" dirty="0" smtClean="0"/>
              <a:t>Work plan for the implementation of the COST Action</a:t>
            </a:r>
          </a:p>
          <a:p>
            <a:pPr lvl="1">
              <a:buClr>
                <a:schemeClr val="accent1"/>
              </a:buClr>
              <a:buFont typeface="Wingdings" pitchFamily="2" charset="2"/>
              <a:buChar char="§"/>
            </a:pPr>
            <a:r>
              <a:rPr lang="en-GB" sz="2000" dirty="0" smtClean="0"/>
              <a:t>Objectives and working programme</a:t>
            </a:r>
          </a:p>
          <a:p>
            <a:pPr lvl="1">
              <a:buClr>
                <a:schemeClr val="accent1"/>
              </a:buClr>
              <a:buFont typeface="Wingdings" pitchFamily="2" charset="2"/>
              <a:buChar char="§"/>
            </a:pPr>
            <a:r>
              <a:rPr lang="en-GB" sz="2000" dirty="0" smtClean="0"/>
              <a:t>Working method / organisation &amp; management</a:t>
            </a:r>
          </a:p>
          <a:p>
            <a:pPr lvl="1">
              <a:buClr>
                <a:schemeClr val="accent1"/>
              </a:buClr>
              <a:buFont typeface="Wingdings" pitchFamily="2" charset="2"/>
              <a:buChar char="§"/>
            </a:pPr>
            <a:r>
              <a:rPr lang="en-GB" sz="2000" dirty="0" smtClean="0"/>
              <a:t>Distribution of tasks and election of </a:t>
            </a:r>
            <a:r>
              <a:rPr lang="en-GB" sz="2000" dirty="0" err="1" smtClean="0"/>
              <a:t>WG</a:t>
            </a:r>
            <a:r>
              <a:rPr lang="en-GB" sz="2000" dirty="0" smtClean="0"/>
              <a:t> Leaders</a:t>
            </a:r>
          </a:p>
          <a:p>
            <a:pPr lvl="2">
              <a:buClr>
                <a:schemeClr val="accent1"/>
              </a:buClr>
              <a:buFont typeface="Wingdings" pitchFamily="2" charset="2"/>
              <a:buChar char="§"/>
            </a:pPr>
            <a:r>
              <a:rPr lang="en-GB" altLang="en-US" sz="1400" i="1" dirty="0" err="1"/>
              <a:t>STSM</a:t>
            </a:r>
            <a:r>
              <a:rPr lang="en-GB" altLang="en-US" sz="1400" i="1" dirty="0"/>
              <a:t> </a:t>
            </a:r>
            <a:r>
              <a:rPr lang="en-GB" altLang="en-US" sz="1400" i="1" dirty="0" smtClean="0"/>
              <a:t>Manager?</a:t>
            </a:r>
            <a:endParaRPr lang="en-GB" altLang="en-US" sz="1400" i="1" dirty="0"/>
          </a:p>
          <a:p>
            <a:pPr lvl="2">
              <a:buClr>
                <a:schemeClr val="accent1"/>
              </a:buClr>
              <a:buFont typeface="Wingdings" pitchFamily="2" charset="2"/>
              <a:buChar char="§"/>
            </a:pPr>
            <a:r>
              <a:rPr lang="en-GB" altLang="en-US" sz="1400" i="1" dirty="0"/>
              <a:t>Training School </a:t>
            </a:r>
            <a:r>
              <a:rPr lang="en-GB" altLang="en-US" sz="1400" i="1" dirty="0" smtClean="0"/>
              <a:t>Manager?</a:t>
            </a:r>
          </a:p>
          <a:p>
            <a:pPr lvl="2">
              <a:buClr>
                <a:schemeClr val="accent1"/>
              </a:buClr>
              <a:buFont typeface="Wingdings" pitchFamily="2" charset="2"/>
              <a:buChar char="§"/>
            </a:pPr>
            <a:r>
              <a:rPr lang="en-GB" altLang="en-US" sz="1400" i="1" dirty="0" smtClean="0"/>
              <a:t>Communication Manager? </a:t>
            </a:r>
            <a:endParaRPr lang="en-GB" altLang="en-US" sz="1400" i="1" dirty="0"/>
          </a:p>
          <a:p>
            <a:pPr lvl="1">
              <a:buClr>
                <a:schemeClr val="accent1"/>
              </a:buClr>
              <a:buFont typeface="Wingdings" pitchFamily="2" charset="2"/>
              <a:buChar char="§"/>
            </a:pPr>
            <a:r>
              <a:rPr lang="fr-BE" sz="2000" dirty="0" smtClean="0"/>
              <a:t>Promotion of </a:t>
            </a:r>
            <a:r>
              <a:rPr lang="fr-BE" sz="2000" dirty="0" err="1" smtClean="0"/>
              <a:t>gender</a:t>
            </a:r>
            <a:r>
              <a:rPr lang="fr-BE" sz="2000" dirty="0" smtClean="0"/>
              <a:t> balance &amp; </a:t>
            </a:r>
            <a:r>
              <a:rPr lang="fr-BE" sz="2000" dirty="0" err="1" smtClean="0"/>
              <a:t>ESRs</a:t>
            </a:r>
            <a:r>
              <a:rPr lang="fr-BE" sz="2000" dirty="0" smtClean="0"/>
              <a:t> (</a:t>
            </a:r>
            <a:r>
              <a:rPr lang="fr-BE" sz="2000" dirty="0" err="1" smtClean="0"/>
              <a:t>coordinators</a:t>
            </a:r>
            <a:r>
              <a:rPr lang="fr-BE" sz="2000" dirty="0" smtClean="0"/>
              <a:t>?)</a:t>
            </a:r>
          </a:p>
          <a:p>
            <a:pPr lvl="1">
              <a:buClr>
                <a:schemeClr val="accent1"/>
              </a:buClr>
              <a:buFont typeface="Wingdings" pitchFamily="2" charset="2"/>
              <a:buChar char="§"/>
            </a:pPr>
            <a:r>
              <a:rPr lang="en-GB" sz="2000" dirty="0" smtClean="0"/>
              <a:t>Time table</a:t>
            </a:r>
          </a:p>
          <a:p>
            <a:pPr lvl="1">
              <a:buClr>
                <a:schemeClr val="accent1"/>
              </a:buClr>
              <a:buFont typeface="Wingdings" pitchFamily="2" charset="2"/>
              <a:buChar char="§"/>
            </a:pPr>
            <a:r>
              <a:rPr lang="en-GB" sz="2000" dirty="0" smtClean="0"/>
              <a:t>Budget plan for the first period</a:t>
            </a:r>
          </a:p>
          <a:p>
            <a:pPr>
              <a:buClr>
                <a:schemeClr val="accent1"/>
              </a:buClr>
              <a:buFont typeface="Wingdings" pitchFamily="2" charset="2"/>
              <a:buChar char="§"/>
            </a:pPr>
            <a:r>
              <a:rPr lang="en-GB" sz="2400" dirty="0" smtClean="0"/>
              <a:t>Approval of IPC participation, if any</a:t>
            </a:r>
          </a:p>
          <a:p>
            <a:pPr>
              <a:buClr>
                <a:schemeClr val="accent1"/>
              </a:buClr>
              <a:buFont typeface="Wingdings" pitchFamily="2" charset="2"/>
              <a:buChar char="§"/>
            </a:pPr>
            <a:r>
              <a:rPr lang="en-GB" sz="2400" dirty="0"/>
              <a:t>Place and date of next meeting</a:t>
            </a:r>
          </a:p>
          <a:p>
            <a:pPr>
              <a:buClr>
                <a:schemeClr val="accent1"/>
              </a:buClr>
              <a:buFont typeface="Wingdings" pitchFamily="2" charset="2"/>
              <a:buChar char="§"/>
            </a:pPr>
            <a:r>
              <a:rPr lang="en-GB" sz="2400" dirty="0" err="1" smtClean="0"/>
              <a:t>AOB</a:t>
            </a:r>
            <a:endParaRPr lang="en-US" sz="2400" dirty="0" smtClean="0"/>
          </a:p>
        </p:txBody>
      </p:sp>
      <p:sp>
        <p:nvSpPr>
          <p:cNvPr id="6" name="Content Placeholder 1"/>
          <p:cNvSpPr txBox="1">
            <a:spLocks/>
          </p:cNvSpPr>
          <p:nvPr/>
        </p:nvSpPr>
        <p:spPr bwMode="auto">
          <a:xfrm>
            <a:off x="7114903" y="4713477"/>
            <a:ext cx="1279610" cy="476832"/>
          </a:xfrm>
          <a:prstGeom prst="rect">
            <a:avLst/>
          </a:prstGeom>
          <a:ln/>
          <a:extLst/>
        </p:spPr>
        <p:style>
          <a:lnRef idx="0">
            <a:schemeClr val="accent1"/>
          </a:lnRef>
          <a:fillRef idx="3">
            <a:schemeClr val="accent1"/>
          </a:fillRef>
          <a:effectRef idx="3">
            <a:schemeClr val="accent1"/>
          </a:effectRef>
          <a:fontRef idx="minor">
            <a:schemeClr val="lt1"/>
          </a:fontRef>
        </p:style>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a:spcBef>
                <a:spcPct val="20000"/>
              </a:spcBef>
              <a:buFont typeface="Arial" panose="020B0604020202020204" pitchFamily="34" charset="0"/>
              <a:buNone/>
            </a:pPr>
            <a:r>
              <a:rPr lang="en-US" sz="1400" b="1" dirty="0" smtClean="0">
                <a:solidFill>
                  <a:schemeClr val="bg2"/>
                </a:solidFill>
              </a:rPr>
              <a:t>MC Minutes</a:t>
            </a:r>
            <a:br>
              <a:rPr lang="en-US" sz="1400" b="1" dirty="0" smtClean="0">
                <a:solidFill>
                  <a:schemeClr val="bg2"/>
                </a:solidFill>
              </a:rPr>
            </a:br>
            <a:endParaRPr lang="en-US" sz="1400" b="1" dirty="0">
              <a:solidFill>
                <a:schemeClr val="bg2"/>
              </a:solidFill>
            </a:endParaRPr>
          </a:p>
        </p:txBody>
      </p:sp>
    </p:spTree>
    <p:extLst>
      <p:ext uri="{BB962C8B-B14F-4D97-AF65-F5344CB8AC3E}">
        <p14:creationId xmlns:p14="http://schemas.microsoft.com/office/powerpoint/2010/main" val="3763252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Content Placeholder 1"/>
          <p:cNvSpPr>
            <a:spLocks noGrp="1"/>
          </p:cNvSpPr>
          <p:nvPr>
            <p:ph sz="quarter" idx="13"/>
          </p:nvPr>
        </p:nvSpPr>
        <p:spPr bwMode="auto">
          <a:xfrm>
            <a:off x="1498600" y="287338"/>
            <a:ext cx="7513638" cy="636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GB" sz="3600" smtClean="0">
                <a:solidFill>
                  <a:schemeClr val="tx2"/>
                </a:solidFill>
              </a:rPr>
              <a:t>International Cooperation</a:t>
            </a:r>
          </a:p>
        </p:txBody>
      </p:sp>
      <p:sp>
        <p:nvSpPr>
          <p:cNvPr id="143363" name="Text Placeholder 2"/>
          <p:cNvSpPr>
            <a:spLocks noGrp="1"/>
          </p:cNvSpPr>
          <p:nvPr>
            <p:ph type="body" sz="quarter" idx="14"/>
          </p:nvPr>
        </p:nvSpPr>
        <p:spPr bwMode="auto">
          <a:xfrm>
            <a:off x="131763" y="1066800"/>
            <a:ext cx="4400550" cy="14351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lgn="just">
              <a:buClr>
                <a:schemeClr val="accent1"/>
              </a:buClr>
              <a:buFont typeface="Arial" panose="020B0604020202020204" pitchFamily="34" charset="0"/>
              <a:buNone/>
              <a:defRPr/>
            </a:pPr>
            <a:r>
              <a:rPr lang="en-GB" sz="2000" b="1" dirty="0" smtClean="0"/>
              <a:t>With the aim to:</a:t>
            </a:r>
          </a:p>
          <a:p>
            <a:pPr algn="just">
              <a:buClr>
                <a:srgbClr val="F47729"/>
              </a:buClr>
              <a:buFont typeface="Wingdings" panose="05000000000000000000" pitchFamily="2" charset="2"/>
              <a:buChar char="§"/>
              <a:defRPr/>
            </a:pPr>
            <a:r>
              <a:rPr lang="en-GB" sz="2000" dirty="0">
                <a:solidFill>
                  <a:srgbClr val="4D4F52"/>
                </a:solidFill>
                <a:cs typeface="Arial" panose="020B0604020202020204" pitchFamily="34" charset="0"/>
              </a:rPr>
              <a:t>to support the involvement of researchers from </a:t>
            </a:r>
            <a:r>
              <a:rPr lang="en-GB" sz="2000" b="1" dirty="0">
                <a:solidFill>
                  <a:srgbClr val="2A678B"/>
                </a:solidFill>
                <a:cs typeface="Arial" panose="020B0604020202020204" pitchFamily="34" charset="0"/>
              </a:rPr>
              <a:t>Near Neighbour </a:t>
            </a:r>
            <a:r>
              <a:rPr lang="en-GB" sz="2000" dirty="0">
                <a:solidFill>
                  <a:srgbClr val="4D4F52"/>
                </a:solidFill>
                <a:cs typeface="Arial" panose="020B0604020202020204" pitchFamily="34" charset="0"/>
              </a:rPr>
              <a:t>and </a:t>
            </a:r>
            <a:r>
              <a:rPr lang="en-GB" sz="2000" b="1" dirty="0">
                <a:solidFill>
                  <a:srgbClr val="2A678B"/>
                </a:solidFill>
                <a:cs typeface="Arial" panose="020B0604020202020204" pitchFamily="34" charset="0"/>
              </a:rPr>
              <a:t>International Partner countries </a:t>
            </a:r>
            <a:r>
              <a:rPr lang="en-GB" sz="2000" dirty="0">
                <a:solidFill>
                  <a:srgbClr val="4D4F52"/>
                </a:solidFill>
                <a:cs typeface="Arial" panose="020B0604020202020204" pitchFamily="34" charset="0"/>
              </a:rPr>
              <a:t>in COST Actions on the basis of mutual benefit.</a:t>
            </a:r>
            <a:endParaRPr lang="en-GB" sz="2600" dirty="0">
              <a:solidFill>
                <a:srgbClr val="56585B"/>
              </a:solidFill>
            </a:endParaRPr>
          </a:p>
          <a:p>
            <a:pPr marL="457200" lvl="1" indent="-457200">
              <a:buFont typeface="Wingdings" panose="05000000000000000000" pitchFamily="2" charset="2"/>
              <a:buChar char="q"/>
              <a:defRPr/>
            </a:pPr>
            <a:endParaRPr lang="en-GB" sz="2600" dirty="0" smtClean="0"/>
          </a:p>
          <a:p>
            <a:pPr marL="0" indent="0">
              <a:buFont typeface="Arial" panose="020B0604020202020204" pitchFamily="34" charset="0"/>
              <a:buNone/>
              <a:defRPr/>
            </a:pPr>
            <a:endParaRPr lang="en-GB" b="1" dirty="0" smtClean="0"/>
          </a:p>
        </p:txBody>
      </p:sp>
      <p:sp>
        <p:nvSpPr>
          <p:cNvPr id="136196" name="Slide Number Placehold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AED07762-CB49-493D-879F-DC57E990149E}" type="slidenum">
              <a:rPr lang="de-DE" smtClean="0">
                <a:solidFill>
                  <a:srgbClr val="898989"/>
                </a:solidFill>
              </a:rPr>
              <a:pPr/>
              <a:t>40</a:t>
            </a:fld>
            <a:endParaRPr lang="de-DE" smtClean="0">
              <a:solidFill>
                <a:srgbClr val="898989"/>
              </a:solidFill>
            </a:endParaRPr>
          </a:p>
        </p:txBody>
      </p:sp>
      <p:sp>
        <p:nvSpPr>
          <p:cNvPr id="7" name="Rectangle 6"/>
          <p:cNvSpPr>
            <a:spLocks noChangeArrowheads="1"/>
          </p:cNvSpPr>
          <p:nvPr/>
        </p:nvSpPr>
        <p:spPr bwMode="auto">
          <a:xfrm>
            <a:off x="238125" y="3321050"/>
            <a:ext cx="4189413" cy="666750"/>
          </a:xfrm>
          <a:prstGeom prst="rect">
            <a:avLst/>
          </a:prstGeom>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a:defRPr/>
            </a:pPr>
            <a:r>
              <a:rPr lang="en-GB" sz="1900" b="1" dirty="0">
                <a:solidFill>
                  <a:srgbClr val="FFFFFF"/>
                </a:solidFill>
              </a:rPr>
              <a:t>IMPLEMENTATION at Action Level:</a:t>
            </a:r>
          </a:p>
        </p:txBody>
      </p:sp>
      <p:sp>
        <p:nvSpPr>
          <p:cNvPr id="136198" name="Rectangle 6"/>
          <p:cNvSpPr>
            <a:spLocks noChangeArrowheads="1"/>
          </p:cNvSpPr>
          <p:nvPr/>
        </p:nvSpPr>
        <p:spPr bwMode="auto">
          <a:xfrm>
            <a:off x="238125" y="4160839"/>
            <a:ext cx="2262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GB" b="1" dirty="0">
                <a:solidFill>
                  <a:srgbClr val="2A678B"/>
                </a:solidFill>
              </a:rPr>
              <a:t>SOME EXAMPLES</a:t>
            </a:r>
            <a:r>
              <a:rPr lang="en-GB" dirty="0">
                <a:solidFill>
                  <a:srgbClr val="000000"/>
                </a:solidFill>
              </a:rPr>
              <a:t>:</a:t>
            </a:r>
          </a:p>
        </p:txBody>
      </p:sp>
      <p:sp>
        <p:nvSpPr>
          <p:cNvPr id="136199" name="Rectangle 4"/>
          <p:cNvSpPr>
            <a:spLocks noChangeArrowheads="1"/>
          </p:cNvSpPr>
          <p:nvPr/>
        </p:nvSpPr>
        <p:spPr bwMode="auto">
          <a:xfrm>
            <a:off x="2065338" y="4189762"/>
            <a:ext cx="7604125" cy="1975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742950" lvl="1" indent="-285750">
              <a:spcBef>
                <a:spcPct val="20000"/>
              </a:spcBef>
              <a:buClr>
                <a:srgbClr val="F47729"/>
              </a:buClr>
              <a:buFont typeface="Wingdings" panose="05000000000000000000" pitchFamily="2" charset="2"/>
              <a:buChar char="§"/>
            </a:pPr>
            <a:r>
              <a:rPr lang="en-GB" dirty="0">
                <a:solidFill>
                  <a:srgbClr val="4D4F52"/>
                </a:solidFill>
                <a:cs typeface="Arial" panose="020B0604020202020204" pitchFamily="34" charset="0"/>
              </a:rPr>
              <a:t>Approved IPC and NNC institutions can host STSMs</a:t>
            </a:r>
          </a:p>
          <a:p>
            <a:pPr marL="742950" lvl="1" indent="-285750">
              <a:spcBef>
                <a:spcPct val="20000"/>
              </a:spcBef>
              <a:buClr>
                <a:srgbClr val="F47729"/>
              </a:buClr>
              <a:buFont typeface="Wingdings" panose="05000000000000000000" pitchFamily="2" charset="2"/>
              <a:buChar char="§"/>
            </a:pPr>
            <a:r>
              <a:rPr lang="en-GB" dirty="0" smtClean="0">
                <a:solidFill>
                  <a:srgbClr val="4D4F52"/>
                </a:solidFill>
                <a:cs typeface="Arial" panose="020B0604020202020204" pitchFamily="34" charset="0"/>
              </a:rPr>
              <a:t>Researcher from Approved </a:t>
            </a:r>
            <a:r>
              <a:rPr lang="en-GB" dirty="0">
                <a:solidFill>
                  <a:srgbClr val="4D4F52"/>
                </a:solidFill>
                <a:cs typeface="Arial" panose="020B0604020202020204" pitchFamily="34" charset="0"/>
              </a:rPr>
              <a:t>NNC </a:t>
            </a:r>
            <a:r>
              <a:rPr lang="en-GB" dirty="0" smtClean="0">
                <a:solidFill>
                  <a:srgbClr val="4D4F52"/>
                </a:solidFill>
                <a:cs typeface="Arial" panose="020B0604020202020204" pitchFamily="34" charset="0"/>
              </a:rPr>
              <a:t>institutions can:</a:t>
            </a:r>
          </a:p>
          <a:p>
            <a:pPr marL="1200150" lvl="2" indent="-285750">
              <a:spcBef>
                <a:spcPct val="20000"/>
              </a:spcBef>
              <a:buClr>
                <a:srgbClr val="F47729"/>
              </a:buClr>
              <a:buFont typeface="Wingdings" panose="05000000000000000000" pitchFamily="2" charset="2"/>
              <a:buChar char="§"/>
            </a:pPr>
            <a:r>
              <a:rPr lang="en-GB" dirty="0" smtClean="0">
                <a:solidFill>
                  <a:srgbClr val="4D4F52"/>
                </a:solidFill>
                <a:cs typeface="Arial" panose="020B0604020202020204" pitchFamily="34" charset="0"/>
              </a:rPr>
              <a:t>Apply </a:t>
            </a:r>
            <a:r>
              <a:rPr lang="en-GB" dirty="0">
                <a:solidFill>
                  <a:srgbClr val="4D4F52"/>
                </a:solidFill>
                <a:cs typeface="Arial" panose="020B0604020202020204" pitchFamily="34" charset="0"/>
              </a:rPr>
              <a:t>for </a:t>
            </a:r>
            <a:r>
              <a:rPr lang="en-GB" dirty="0" smtClean="0">
                <a:solidFill>
                  <a:srgbClr val="4D4F52"/>
                </a:solidFill>
                <a:cs typeface="Arial" panose="020B0604020202020204" pitchFamily="34" charset="0"/>
              </a:rPr>
              <a:t>STSM</a:t>
            </a:r>
          </a:p>
          <a:p>
            <a:pPr marL="1200150" lvl="2" indent="-285750">
              <a:spcBef>
                <a:spcPct val="20000"/>
              </a:spcBef>
              <a:buClr>
                <a:srgbClr val="F47729"/>
              </a:buClr>
              <a:buFont typeface="Wingdings" panose="05000000000000000000" pitchFamily="2" charset="2"/>
              <a:buChar char="§"/>
            </a:pPr>
            <a:r>
              <a:rPr lang="en-GB" dirty="0" smtClean="0">
                <a:solidFill>
                  <a:srgbClr val="4D4F52"/>
                </a:solidFill>
                <a:cs typeface="Arial" panose="020B0604020202020204" pitchFamily="34" charset="0"/>
              </a:rPr>
              <a:t>Attend Training Schools</a:t>
            </a:r>
            <a:endParaRPr lang="en-GB" dirty="0">
              <a:solidFill>
                <a:srgbClr val="4D4F52"/>
              </a:solidFill>
              <a:cs typeface="Arial" panose="020B0604020202020204" pitchFamily="34" charset="0"/>
            </a:endParaRPr>
          </a:p>
          <a:p>
            <a:pPr marL="742950" lvl="1" indent="-285750">
              <a:spcBef>
                <a:spcPct val="20000"/>
              </a:spcBef>
              <a:buClr>
                <a:srgbClr val="F47729"/>
              </a:buClr>
              <a:buFont typeface="Wingdings" panose="05000000000000000000" pitchFamily="2" charset="2"/>
              <a:buChar char="§"/>
            </a:pPr>
            <a:r>
              <a:rPr lang="en-GB" dirty="0" smtClean="0">
                <a:solidFill>
                  <a:srgbClr val="4D4F52"/>
                </a:solidFill>
                <a:cs typeface="Arial" panose="020B0604020202020204" pitchFamily="34" charset="0"/>
              </a:rPr>
              <a:t>Researchers from Approved </a:t>
            </a:r>
            <a:r>
              <a:rPr lang="en-GB" dirty="0">
                <a:solidFill>
                  <a:srgbClr val="4D4F52"/>
                </a:solidFill>
                <a:cs typeface="Arial" panose="020B0604020202020204" pitchFamily="34" charset="0"/>
              </a:rPr>
              <a:t>IPC and NNC </a:t>
            </a:r>
            <a:r>
              <a:rPr lang="en-GB" dirty="0" smtClean="0">
                <a:solidFill>
                  <a:srgbClr val="4D4F52"/>
                </a:solidFill>
                <a:cs typeface="Arial" panose="020B0604020202020204" pitchFamily="34" charset="0"/>
              </a:rPr>
              <a:t>institutions can </a:t>
            </a:r>
            <a:r>
              <a:rPr lang="en-GB" dirty="0">
                <a:solidFill>
                  <a:srgbClr val="4D4F52"/>
                </a:solidFill>
                <a:cs typeface="Arial" panose="020B0604020202020204" pitchFamily="34" charset="0"/>
              </a:rPr>
              <a:t>be trainers</a:t>
            </a:r>
          </a:p>
        </p:txBody>
      </p:sp>
      <p:sp>
        <p:nvSpPr>
          <p:cNvPr id="136200" name="Rectangle 1"/>
          <p:cNvSpPr>
            <a:spLocks noChangeArrowheads="1"/>
          </p:cNvSpPr>
          <p:nvPr/>
        </p:nvSpPr>
        <p:spPr bwMode="auto">
          <a:xfrm>
            <a:off x="238125" y="5765178"/>
            <a:ext cx="473854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GB" sz="1400" b="1" dirty="0">
                <a:solidFill>
                  <a:schemeClr val="bg2"/>
                </a:solidFill>
              </a:rPr>
              <a:t>COST 4115/13: COST International Cooperation Rules</a:t>
            </a:r>
          </a:p>
          <a:p>
            <a:r>
              <a:rPr lang="en-GB" sz="1400" dirty="0">
                <a:solidFill>
                  <a:srgbClr val="000000"/>
                </a:solidFill>
              </a:rPr>
              <a:t> </a:t>
            </a:r>
          </a:p>
        </p:txBody>
      </p:sp>
      <p:sp>
        <p:nvSpPr>
          <p:cNvPr id="136201" name="Rectangle 3"/>
          <p:cNvSpPr>
            <a:spLocks noChangeArrowheads="1"/>
          </p:cNvSpPr>
          <p:nvPr/>
        </p:nvSpPr>
        <p:spPr bwMode="auto">
          <a:xfrm>
            <a:off x="342900" y="6526212"/>
            <a:ext cx="85629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r>
              <a:rPr lang="en-GB" b="1" dirty="0">
                <a:solidFill>
                  <a:schemeClr val="bg2"/>
                </a:solidFill>
              </a:rPr>
              <a:t>http://</a:t>
            </a:r>
            <a:r>
              <a:rPr lang="en-GB" b="1" dirty="0" err="1">
                <a:solidFill>
                  <a:schemeClr val="bg2"/>
                </a:solidFill>
              </a:rPr>
              <a:t>www.cost.eu</a:t>
            </a:r>
            <a:r>
              <a:rPr lang="en-GB" b="1" dirty="0">
                <a:solidFill>
                  <a:schemeClr val="bg2"/>
                </a:solidFill>
              </a:rPr>
              <a:t>/</a:t>
            </a:r>
            <a:r>
              <a:rPr lang="en-GB" b="1" dirty="0" err="1">
                <a:solidFill>
                  <a:schemeClr val="bg2"/>
                </a:solidFill>
              </a:rPr>
              <a:t>about_cost</a:t>
            </a:r>
            <a:r>
              <a:rPr lang="en-GB" b="1" dirty="0">
                <a:solidFill>
                  <a:schemeClr val="bg2"/>
                </a:solidFill>
              </a:rPr>
              <a:t>/</a:t>
            </a:r>
            <a:r>
              <a:rPr lang="en-GB" b="1" dirty="0" err="1">
                <a:solidFill>
                  <a:schemeClr val="bg2"/>
                </a:solidFill>
              </a:rPr>
              <a:t>cost_countries</a:t>
            </a:r>
            <a:r>
              <a:rPr lang="en-GB" b="1" dirty="0">
                <a:solidFill>
                  <a:schemeClr val="bg2"/>
                </a:solidFill>
              </a:rPr>
              <a:t>/</a:t>
            </a:r>
            <a:r>
              <a:rPr lang="en-GB" b="1" dirty="0" err="1">
                <a:solidFill>
                  <a:schemeClr val="bg2"/>
                </a:solidFill>
              </a:rPr>
              <a:t>international_cooperation</a:t>
            </a:r>
            <a:endParaRPr lang="en-GB" b="1" dirty="0">
              <a:solidFill>
                <a:schemeClr val="bg2"/>
              </a:solidFill>
            </a:endParaRPr>
          </a:p>
          <a:p>
            <a:endParaRPr lang="en-GB" dirty="0">
              <a:solidFill>
                <a:srgbClr val="000000"/>
              </a:solidFill>
            </a:endParaRPr>
          </a:p>
        </p:txBody>
      </p:sp>
      <p:pic>
        <p:nvPicPr>
          <p:cNvPr id="136202"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54563" y="1195388"/>
            <a:ext cx="3810000"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81851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ext Placeholder 2"/>
          <p:cNvSpPr>
            <a:spLocks noGrp="1"/>
          </p:cNvSpPr>
          <p:nvPr>
            <p:ph type="body" sz="quarter" idx="14"/>
          </p:nvPr>
        </p:nvSpPr>
        <p:spPr bwMode="auto">
          <a:xfrm>
            <a:off x="311150" y="1106488"/>
            <a:ext cx="8701088" cy="809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just">
              <a:buClr>
                <a:srgbClr val="FF6600"/>
              </a:buClr>
              <a:buFont typeface="Wingdings" panose="05000000000000000000" pitchFamily="2" charset="2"/>
              <a:buChar char="§"/>
            </a:pPr>
            <a:r>
              <a:rPr lang="en-GB" sz="2000" b="1" smtClean="0">
                <a:cs typeface="Arial" panose="020B0604020202020204" pitchFamily="34" charset="0"/>
              </a:rPr>
              <a:t>Facilitate/ encourage industry/ stakeholder participation </a:t>
            </a:r>
            <a:r>
              <a:rPr lang="en-GB" sz="2000" smtClean="0">
                <a:cs typeface="Arial" panose="020B0604020202020204" pitchFamily="34" charset="0"/>
              </a:rPr>
              <a:t>– eg programme has a half/ full day focussed just on industry-relevant issues</a:t>
            </a:r>
          </a:p>
        </p:txBody>
      </p:sp>
      <p:sp>
        <p:nvSpPr>
          <p:cNvPr id="138243" name="Slide Number Placehold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C941A0BC-77D4-46EF-8816-33001074BD8F}" type="slidenum">
              <a:rPr lang="de-DE" smtClean="0">
                <a:solidFill>
                  <a:srgbClr val="898989"/>
                </a:solidFill>
              </a:rPr>
              <a:pPr/>
              <a:t>41</a:t>
            </a:fld>
            <a:endParaRPr lang="de-DE" smtClean="0">
              <a:solidFill>
                <a:srgbClr val="898989"/>
              </a:solidFill>
            </a:endParaRPr>
          </a:p>
        </p:txBody>
      </p:sp>
      <p:sp>
        <p:nvSpPr>
          <p:cNvPr id="138244" name="Content Placeholder 1"/>
          <p:cNvSpPr txBox="1">
            <a:spLocks/>
          </p:cNvSpPr>
          <p:nvPr/>
        </p:nvSpPr>
        <p:spPr bwMode="auto">
          <a:xfrm>
            <a:off x="681038" y="282575"/>
            <a:ext cx="83312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a:spcBef>
                <a:spcPct val="20000"/>
              </a:spcBef>
              <a:buFont typeface="Arial" panose="020B0604020202020204" pitchFamily="34" charset="0"/>
              <a:buNone/>
            </a:pPr>
            <a:r>
              <a:rPr lang="en-GB" sz="3600" b="1">
                <a:solidFill>
                  <a:srgbClr val="2A678B"/>
                </a:solidFill>
              </a:rPr>
              <a:t>SMEs &amp; Industry</a:t>
            </a:r>
            <a:endParaRPr lang="en-GB" sz="3200">
              <a:solidFill>
                <a:srgbClr val="2A678B"/>
              </a:solidFill>
            </a:endParaRPr>
          </a:p>
        </p:txBody>
      </p:sp>
      <p:pic>
        <p:nvPicPr>
          <p:cNvPr id="13824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17713" y="2103438"/>
            <a:ext cx="5287962" cy="391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72473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3"/>
          <p:cNvSpPr>
            <a:spLocks noGrp="1" noChangeArrowheads="1"/>
          </p:cNvSpPr>
          <p:nvPr>
            <p:ph type="body" sz="quarter" idx="14"/>
          </p:nvPr>
        </p:nvSpPr>
        <p:spPr bwMode="auto">
          <a:xfrm>
            <a:off x="1160073" y="1279932"/>
            <a:ext cx="7592859" cy="4438429"/>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40000"/>
              </a:spcBef>
            </a:pPr>
            <a:r>
              <a:rPr lang="en-GB" sz="2000" b="1" dirty="0">
                <a:solidFill>
                  <a:schemeClr val="bg2"/>
                </a:solidFill>
              </a:rPr>
              <a:t>COST countries</a:t>
            </a:r>
            <a:r>
              <a:rPr lang="en-GB" sz="2000" b="1" dirty="0"/>
              <a:t>: </a:t>
            </a:r>
          </a:p>
          <a:p>
            <a:pPr lvl="1">
              <a:spcBef>
                <a:spcPts val="600"/>
              </a:spcBef>
            </a:pPr>
            <a:r>
              <a:rPr lang="en-GB" sz="1800" dirty="0" smtClean="0"/>
              <a:t>Membership </a:t>
            </a:r>
            <a:r>
              <a:rPr lang="en-GB" sz="1800" dirty="0"/>
              <a:t>in a new Action is </a:t>
            </a:r>
            <a:r>
              <a:rPr lang="en-GB" sz="1800" b="1" dirty="0"/>
              <a:t>open to all </a:t>
            </a:r>
            <a:r>
              <a:rPr lang="en-GB" sz="1800" b="1" dirty="0" smtClean="0"/>
              <a:t>COST countries </a:t>
            </a:r>
            <a:r>
              <a:rPr lang="en-GB" sz="1800" b="1" dirty="0"/>
              <a:t>within 12 months of Action approval</a:t>
            </a:r>
          </a:p>
          <a:p>
            <a:pPr lvl="1">
              <a:spcBef>
                <a:spcPts val="600"/>
              </a:spcBef>
            </a:pPr>
            <a:r>
              <a:rPr lang="en-GB" sz="1800" dirty="0" smtClean="0"/>
              <a:t>After that, MC approval is </a:t>
            </a:r>
            <a:r>
              <a:rPr lang="en-GB" sz="1800" i="1" dirty="0" smtClean="0"/>
              <a:t>required</a:t>
            </a:r>
          </a:p>
          <a:p>
            <a:pPr lvl="1">
              <a:spcBef>
                <a:spcPts val="600"/>
              </a:spcBef>
            </a:pPr>
            <a:r>
              <a:rPr lang="en-GB" sz="1800" i="1" dirty="0" smtClean="0"/>
              <a:t>Any researcher from a participating COST country can join the WGs</a:t>
            </a:r>
            <a:endParaRPr lang="en-GB" sz="1800" dirty="0"/>
          </a:p>
          <a:p>
            <a:pPr>
              <a:spcBef>
                <a:spcPts val="1200"/>
              </a:spcBef>
            </a:pPr>
            <a:r>
              <a:rPr lang="en-GB" sz="2000" b="1" dirty="0" smtClean="0">
                <a:solidFill>
                  <a:schemeClr val="bg2"/>
                </a:solidFill>
              </a:rPr>
              <a:t>International Partner Countries</a:t>
            </a:r>
            <a:r>
              <a:rPr lang="en-GB" sz="2000" b="1" dirty="0"/>
              <a:t> </a:t>
            </a:r>
            <a:r>
              <a:rPr lang="en-GB" sz="2000" b="1" dirty="0" smtClean="0">
                <a:solidFill>
                  <a:schemeClr val="bg2"/>
                </a:solidFill>
              </a:rPr>
              <a:t>(IPC)</a:t>
            </a:r>
            <a:endParaRPr lang="en-GB" sz="2000" b="1" dirty="0">
              <a:solidFill>
                <a:schemeClr val="bg2"/>
              </a:solidFill>
            </a:endParaRPr>
          </a:p>
          <a:p>
            <a:pPr lvl="1">
              <a:spcBef>
                <a:spcPts val="600"/>
              </a:spcBef>
            </a:pPr>
            <a:r>
              <a:rPr lang="en-GB" sz="1800" dirty="0" smtClean="0"/>
              <a:t>Applicants should </a:t>
            </a:r>
            <a:r>
              <a:rPr lang="en-GB" sz="1800" dirty="0"/>
              <a:t>directly </a:t>
            </a:r>
            <a:r>
              <a:rPr lang="en-GB" sz="1800" b="1" dirty="0"/>
              <a:t>contact Chair of the </a:t>
            </a:r>
            <a:r>
              <a:rPr lang="en-GB" sz="1800" b="1" dirty="0" smtClean="0"/>
              <a:t>Action</a:t>
            </a:r>
          </a:p>
          <a:p>
            <a:pPr lvl="1">
              <a:spcBef>
                <a:spcPts val="600"/>
              </a:spcBef>
            </a:pPr>
            <a:r>
              <a:rPr lang="en-GB" sz="1800" dirty="0" smtClean="0"/>
              <a:t>If </a:t>
            </a:r>
            <a:r>
              <a:rPr lang="en-GB" sz="1800" dirty="0"/>
              <a:t>mutual benefit exists, </a:t>
            </a:r>
            <a:r>
              <a:rPr lang="en-GB" sz="1800" dirty="0" smtClean="0"/>
              <a:t>then</a:t>
            </a:r>
            <a:r>
              <a:rPr lang="en-GB" sz="1800" b="1" dirty="0" smtClean="0"/>
              <a:t> several approval steps </a:t>
            </a:r>
            <a:r>
              <a:rPr lang="en-GB" sz="1800" dirty="0" smtClean="0"/>
              <a:t>(</a:t>
            </a:r>
            <a:r>
              <a:rPr lang="en-GB" sz="1800" dirty="0"/>
              <a:t>Action, Domain and COST </a:t>
            </a:r>
            <a:r>
              <a:rPr lang="en-GB" sz="1800" dirty="0" smtClean="0"/>
              <a:t>CSO) taking about 6 months</a:t>
            </a:r>
          </a:p>
          <a:p>
            <a:pPr>
              <a:spcBef>
                <a:spcPts val="600"/>
              </a:spcBef>
            </a:pPr>
            <a:r>
              <a:rPr lang="en-GB" sz="2000" b="1" dirty="0" smtClean="0">
                <a:solidFill>
                  <a:schemeClr val="bg2"/>
                </a:solidFill>
              </a:rPr>
              <a:t>Near Neighbour Countries (NNC)</a:t>
            </a:r>
          </a:p>
          <a:p>
            <a:pPr marL="742950" lvl="2" indent="-342900">
              <a:spcBef>
                <a:spcPts val="600"/>
              </a:spcBef>
            </a:pPr>
            <a:r>
              <a:rPr lang="en-GB" sz="1800" dirty="0" smtClean="0"/>
              <a:t>“geographically close” to COST countries </a:t>
            </a:r>
          </a:p>
          <a:p>
            <a:pPr marL="742950" lvl="2" indent="-342900">
              <a:spcBef>
                <a:spcPts val="600"/>
              </a:spcBef>
            </a:pPr>
            <a:r>
              <a:rPr lang="en-GB" sz="1800" dirty="0" smtClean="0"/>
              <a:t>Top-up based </a:t>
            </a:r>
            <a:r>
              <a:rPr lang="en-GB" sz="1800" dirty="0"/>
              <a:t>on effective attendance of approved NNC participants</a:t>
            </a:r>
          </a:p>
          <a:p>
            <a:pPr marL="742950" lvl="2" indent="-342900">
              <a:spcBef>
                <a:spcPts val="600"/>
              </a:spcBef>
            </a:pPr>
            <a:endParaRPr lang="en-GB" sz="1800" b="1" dirty="0"/>
          </a:p>
          <a:p>
            <a:pPr>
              <a:spcBef>
                <a:spcPts val="600"/>
              </a:spcBef>
            </a:pPr>
            <a:endParaRPr lang="en-GB" sz="2000" b="1" dirty="0" smtClean="0">
              <a:solidFill>
                <a:schemeClr val="bg2"/>
              </a:solidFill>
            </a:endParaRPr>
          </a:p>
          <a:p>
            <a:pPr lvl="1">
              <a:spcBef>
                <a:spcPts val="600"/>
              </a:spcBef>
            </a:pPr>
            <a:endParaRPr lang="en-GB" sz="1800" b="1" dirty="0" smtClean="0">
              <a:solidFill>
                <a:schemeClr val="bg2"/>
              </a:solidFill>
            </a:endParaRPr>
          </a:p>
          <a:p>
            <a:pPr lvl="1">
              <a:spcBef>
                <a:spcPts val="600"/>
              </a:spcBef>
            </a:pPr>
            <a:endParaRPr lang="en-GB" sz="1800" dirty="0" smtClean="0"/>
          </a:p>
          <a:p>
            <a:pPr lvl="1">
              <a:spcBef>
                <a:spcPts val="600"/>
              </a:spcBef>
            </a:pPr>
            <a:endParaRPr lang="en-GB" sz="1800" dirty="0"/>
          </a:p>
          <a:p>
            <a:pPr eaLnBrk="1" hangingPunct="1">
              <a:spcBef>
                <a:spcPct val="40000"/>
              </a:spcBef>
            </a:pPr>
            <a:endParaRPr lang="en-GB" sz="2000" dirty="0" smtClean="0"/>
          </a:p>
        </p:txBody>
      </p:sp>
      <p:sp>
        <p:nvSpPr>
          <p:cNvPr id="18435" name="Rectangle 2"/>
          <p:cNvSpPr>
            <a:spLocks noGrp="1" noChangeArrowheads="1"/>
          </p:cNvSpPr>
          <p:nvPr>
            <p:ph type="title" idx="4294967295"/>
          </p:nvPr>
        </p:nvSpPr>
        <p:spPr bwMode="auto">
          <a:xfrm>
            <a:off x="1639345" y="337908"/>
            <a:ext cx="7113587" cy="707886"/>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gn="r" eaLnBrk="1" hangingPunct="1"/>
            <a:r>
              <a:rPr lang="de-DE" sz="4000" b="1" dirty="0" smtClean="0">
                <a:solidFill>
                  <a:schemeClr val="tx2"/>
                </a:solidFill>
              </a:rPr>
              <a:t>Joining an Action</a:t>
            </a:r>
            <a:endParaRPr lang="en-GB" sz="4000" b="1" dirty="0" smtClean="0">
              <a:solidFill>
                <a:schemeClr val="tx2"/>
              </a:solidFill>
            </a:endParaRPr>
          </a:p>
        </p:txBody>
      </p:sp>
      <p:sp>
        <p:nvSpPr>
          <p:cNvPr id="2" name="Slide Number Placeholder 1"/>
          <p:cNvSpPr>
            <a:spLocks noGrp="1"/>
          </p:cNvSpPr>
          <p:nvPr>
            <p:ph type="sldNum" sz="quarter" idx="4"/>
          </p:nvPr>
        </p:nvSpPr>
        <p:spPr/>
        <p:txBody>
          <a:bodyPr/>
          <a:lstStyle/>
          <a:p>
            <a:fld id="{464A07AF-66D7-C348-9F8E-91228B109437}" type="slidenum">
              <a:rPr lang="de-DE" smtClean="0"/>
              <a:t>42</a:t>
            </a:fld>
            <a:endParaRPr lang="de-DE"/>
          </a:p>
        </p:txBody>
      </p:sp>
    </p:spTree>
    <p:extLst>
      <p:ext uri="{BB962C8B-B14F-4D97-AF65-F5344CB8AC3E}">
        <p14:creationId xmlns:p14="http://schemas.microsoft.com/office/powerpoint/2010/main" val="14480372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83058" y="1081088"/>
            <a:ext cx="8476735" cy="4911939"/>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eaLnBrk="1" hangingPunct="1">
              <a:defRPr/>
            </a:pPr>
            <a:endParaRPr lang="en-GB"/>
          </a:p>
        </p:txBody>
      </p:sp>
      <p:sp>
        <p:nvSpPr>
          <p:cNvPr id="62469" name="Content Placeholder 1"/>
          <p:cNvSpPr>
            <a:spLocks noGrp="1"/>
          </p:cNvSpPr>
          <p:nvPr>
            <p:ph sz="quarter" idx="13"/>
          </p:nvPr>
        </p:nvSpPr>
        <p:spPr bwMode="auto">
          <a:xfrm>
            <a:off x="2798763" y="231775"/>
            <a:ext cx="603091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600" dirty="0" smtClean="0">
                <a:solidFill>
                  <a:schemeClr val="tx2"/>
                </a:solidFill>
              </a:rPr>
              <a:t>WHO CAN PARTICIPATE?</a:t>
            </a:r>
          </a:p>
          <a:p>
            <a:r>
              <a:rPr lang="en-US" dirty="0" smtClean="0">
                <a:solidFill>
                  <a:schemeClr val="bg2"/>
                </a:solidFill>
              </a:rPr>
              <a:t>	</a:t>
            </a:r>
          </a:p>
        </p:txBody>
      </p:sp>
      <p:sp>
        <p:nvSpPr>
          <p:cNvPr id="62470" name="Text Placeholder 2"/>
          <p:cNvSpPr>
            <a:spLocks noGrp="1"/>
          </p:cNvSpPr>
          <p:nvPr>
            <p:ph type="body" sz="quarter" idx="14"/>
          </p:nvPr>
        </p:nvSpPr>
        <p:spPr bwMode="auto">
          <a:xfrm>
            <a:off x="549275" y="1190625"/>
            <a:ext cx="7983538" cy="4198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spcBef>
                <a:spcPts val="600"/>
              </a:spcBef>
              <a:spcAft>
                <a:spcPts val="600"/>
              </a:spcAft>
              <a:buFont typeface="Arial" panose="020B0604020202020204" pitchFamily="34" charset="0"/>
              <a:buChar char="•"/>
            </a:pPr>
            <a:r>
              <a:rPr lang="en-GB" sz="2000" smtClean="0"/>
              <a:t>‘</a:t>
            </a:r>
            <a:r>
              <a:rPr lang="en-GB" sz="1800" smtClean="0"/>
              <a:t>Institutions’ from </a:t>
            </a:r>
            <a:r>
              <a:rPr lang="en-GB" sz="1800" b="1" smtClean="0">
                <a:solidFill>
                  <a:schemeClr val="tx2"/>
                </a:solidFill>
              </a:rPr>
              <a:t>COST Member Countries</a:t>
            </a:r>
            <a:r>
              <a:rPr lang="en-GB" sz="1800" smtClean="0"/>
              <a:t>, </a:t>
            </a:r>
            <a:r>
              <a:rPr lang="en-GB" sz="1800" b="1" smtClean="0">
                <a:solidFill>
                  <a:schemeClr val="tx2"/>
                </a:solidFill>
              </a:rPr>
              <a:t>Near Neighbour Countries </a:t>
            </a:r>
            <a:r>
              <a:rPr lang="en-GB" sz="1800" smtClean="0"/>
              <a:t>and </a:t>
            </a:r>
            <a:r>
              <a:rPr lang="en-GB" sz="1800" b="1" smtClean="0">
                <a:solidFill>
                  <a:schemeClr val="tx2"/>
                </a:solidFill>
              </a:rPr>
              <a:t>International Partner Countries</a:t>
            </a:r>
            <a:r>
              <a:rPr lang="en-GB" sz="1800" smtClean="0"/>
              <a:t>, including:</a:t>
            </a:r>
          </a:p>
          <a:p>
            <a:pPr lvl="1">
              <a:spcBef>
                <a:spcPts val="600"/>
              </a:spcBef>
              <a:spcAft>
                <a:spcPts val="600"/>
              </a:spcAft>
              <a:buFont typeface="Wingdings" panose="05000000000000000000" pitchFamily="2" charset="2"/>
              <a:buChar char="§"/>
            </a:pPr>
            <a:r>
              <a:rPr lang="en-GB" sz="1600" smtClean="0"/>
              <a:t>Government Organisations, except Intergovernmental Organisations</a:t>
            </a:r>
          </a:p>
          <a:p>
            <a:pPr lvl="1">
              <a:spcBef>
                <a:spcPts val="600"/>
              </a:spcBef>
              <a:spcAft>
                <a:spcPts val="600"/>
              </a:spcAft>
              <a:buFont typeface="Wingdings" panose="05000000000000000000" pitchFamily="2" charset="2"/>
              <a:buChar char="§"/>
            </a:pPr>
            <a:r>
              <a:rPr lang="en-GB" sz="1600" smtClean="0"/>
              <a:t>Universities and Associated Organisations</a:t>
            </a:r>
          </a:p>
          <a:p>
            <a:pPr lvl="1">
              <a:spcBef>
                <a:spcPts val="600"/>
              </a:spcBef>
              <a:spcAft>
                <a:spcPts val="600"/>
              </a:spcAft>
              <a:buFont typeface="Wingdings" panose="05000000000000000000" pitchFamily="2" charset="2"/>
              <a:buChar char="§"/>
            </a:pPr>
            <a:r>
              <a:rPr lang="en-GB" sz="1600" smtClean="0"/>
              <a:t>Business Enterprises (ranging from SMEs to multinationals)</a:t>
            </a:r>
          </a:p>
          <a:p>
            <a:pPr lvl="1">
              <a:spcBef>
                <a:spcPts val="600"/>
              </a:spcBef>
              <a:spcAft>
                <a:spcPts val="600"/>
              </a:spcAft>
              <a:buFont typeface="Wingdings" panose="05000000000000000000" pitchFamily="2" charset="2"/>
              <a:buChar char="§"/>
            </a:pPr>
            <a:r>
              <a:rPr lang="en-GB" sz="1600" smtClean="0"/>
              <a:t>Private Non-Profit Organisations/NGOs (even if international)</a:t>
            </a:r>
          </a:p>
          <a:p>
            <a:pPr lvl="1">
              <a:spcBef>
                <a:spcPts val="600"/>
              </a:spcBef>
              <a:spcAft>
                <a:spcPts val="600"/>
              </a:spcAft>
              <a:buFont typeface="Wingdings" panose="05000000000000000000" pitchFamily="2" charset="2"/>
              <a:buChar char="§"/>
            </a:pPr>
            <a:r>
              <a:rPr lang="en-GB" sz="1600" smtClean="0"/>
              <a:t>Standards Organisations (even if international)</a:t>
            </a:r>
          </a:p>
          <a:p>
            <a:pPr>
              <a:spcBef>
                <a:spcPts val="600"/>
              </a:spcBef>
              <a:spcAft>
                <a:spcPts val="600"/>
              </a:spcAft>
              <a:buFont typeface="Arial" panose="020B0604020202020204" pitchFamily="34" charset="0"/>
              <a:buChar char="•"/>
            </a:pPr>
            <a:r>
              <a:rPr lang="en-GB" sz="1800" b="1" smtClean="0">
                <a:solidFill>
                  <a:schemeClr val="tx2"/>
                </a:solidFill>
              </a:rPr>
              <a:t>European Commission and EU Agencies</a:t>
            </a:r>
          </a:p>
          <a:p>
            <a:pPr>
              <a:spcBef>
                <a:spcPts val="600"/>
              </a:spcBef>
              <a:spcAft>
                <a:spcPts val="600"/>
              </a:spcAft>
              <a:buFont typeface="Arial" panose="020B0604020202020204" pitchFamily="34" charset="0"/>
              <a:buChar char="•"/>
            </a:pPr>
            <a:r>
              <a:rPr lang="en-GB" sz="1800" b="1" smtClean="0">
                <a:solidFill>
                  <a:schemeClr val="tx2"/>
                </a:solidFill>
              </a:rPr>
              <a:t>European RTD Organisations</a:t>
            </a:r>
            <a:r>
              <a:rPr lang="en-GB" sz="1800" smtClean="0"/>
              <a:t>, including: CERN, EMBL, ESA, ESO, ESRF, European XFEL, ILL, EFDA JET;</a:t>
            </a:r>
          </a:p>
          <a:p>
            <a:pPr>
              <a:spcBef>
                <a:spcPts val="600"/>
              </a:spcBef>
              <a:spcAft>
                <a:spcPts val="600"/>
              </a:spcAft>
              <a:buFont typeface="Arial" panose="020B0604020202020204" pitchFamily="34" charset="0"/>
              <a:buChar char="•"/>
            </a:pPr>
            <a:r>
              <a:rPr lang="en-GB" sz="1800" b="1" smtClean="0">
                <a:solidFill>
                  <a:schemeClr val="tx2"/>
                </a:solidFill>
              </a:rPr>
              <a:t>International Organisations </a:t>
            </a:r>
            <a:r>
              <a:rPr lang="en-GB" sz="1800" smtClean="0"/>
              <a:t>(i.e. intergovernmental organisations whose members are countries), excluding European RTD Organisations</a:t>
            </a:r>
            <a:endParaRPr lang="en-US" smtClean="0"/>
          </a:p>
          <a:p>
            <a:pPr lvl="2">
              <a:buFont typeface="Wingdings" panose="05000000000000000000" pitchFamily="2" charset="2"/>
              <a:buChar char="§"/>
            </a:pPr>
            <a:endParaRPr lang="en-US" smtClean="0"/>
          </a:p>
        </p:txBody>
      </p:sp>
    </p:spTree>
    <p:extLst>
      <p:ext uri="{BB962C8B-B14F-4D97-AF65-F5344CB8AC3E}">
        <p14:creationId xmlns:p14="http://schemas.microsoft.com/office/powerpoint/2010/main" val="6247376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4126" y="2558252"/>
            <a:ext cx="7325474" cy="1920526"/>
          </a:xfrm>
          <a:prstGeom prst="rect">
            <a:avLst/>
          </a:prstGeom>
          <a:noFill/>
        </p:spPr>
        <p:txBody>
          <a:bodyPr wrap="square" rtlCol="0">
            <a:spAutoFit/>
          </a:bodyPr>
          <a:lstStyle/>
          <a:p>
            <a:pPr algn="ctr">
              <a:spcBef>
                <a:spcPct val="30000"/>
              </a:spcBef>
              <a:buNone/>
            </a:pPr>
            <a:r>
              <a:rPr lang="en-GB" sz="3600" b="1" dirty="0">
                <a:solidFill>
                  <a:schemeClr val="bg2"/>
                </a:solidFill>
              </a:rPr>
              <a:t>The </a:t>
            </a:r>
            <a:r>
              <a:rPr lang="en-GB" sz="3600" b="1" dirty="0" smtClean="0">
                <a:solidFill>
                  <a:schemeClr val="bg2"/>
                </a:solidFill>
              </a:rPr>
              <a:t>Individuals, Societies, Cultures and Health (ISCH) </a:t>
            </a:r>
            <a:r>
              <a:rPr lang="en-GB" sz="3600" b="1" dirty="0">
                <a:solidFill>
                  <a:schemeClr val="bg2"/>
                </a:solidFill>
              </a:rPr>
              <a:t>Domain </a:t>
            </a:r>
            <a:r>
              <a:rPr lang="en-GB" sz="3600" b="1" dirty="0" smtClean="0">
                <a:solidFill>
                  <a:schemeClr val="bg2"/>
                </a:solidFill>
              </a:rPr>
              <a:t>in </a:t>
            </a:r>
            <a:r>
              <a:rPr lang="en-GB" sz="3600" b="1" dirty="0">
                <a:solidFill>
                  <a:schemeClr val="bg2"/>
                </a:solidFill>
              </a:rPr>
              <a:t>COST</a:t>
            </a:r>
          </a:p>
          <a:p>
            <a:pPr>
              <a:spcBef>
                <a:spcPct val="30000"/>
              </a:spcBef>
            </a:pPr>
            <a:endParaRPr lang="de-DE" sz="3600" b="1" dirty="0">
              <a:solidFill>
                <a:schemeClr val="accent2"/>
              </a:solidFill>
            </a:endParaRPr>
          </a:p>
        </p:txBody>
      </p:sp>
    </p:spTree>
    <p:extLst>
      <p:ext uri="{BB962C8B-B14F-4D97-AF65-F5344CB8AC3E}">
        <p14:creationId xmlns:p14="http://schemas.microsoft.com/office/powerpoint/2010/main" val="14275843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5"/>
          <p:cNvSpPr>
            <a:spLocks noGrp="1" noChangeArrowheads="1"/>
          </p:cNvSpPr>
          <p:nvPr>
            <p:ph type="title"/>
          </p:nvPr>
        </p:nvSpPr>
        <p:spPr bwMode="auto">
          <a:xfrm>
            <a:off x="1846263" y="403225"/>
            <a:ext cx="7113587" cy="5842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eaLnBrk="1" hangingPunct="1"/>
            <a:r>
              <a:rPr lang="fr-BE" altLang="en-US" sz="3200" b="1" dirty="0" smtClean="0">
                <a:solidFill>
                  <a:schemeClr val="accent2"/>
                </a:solidFill>
              </a:rPr>
              <a:t>Scope</a:t>
            </a:r>
            <a:endParaRPr lang="en-GB" altLang="en-US" sz="3200" b="1" dirty="0" smtClean="0">
              <a:solidFill>
                <a:schemeClr val="accent2"/>
              </a:solidFill>
            </a:endParaRPr>
          </a:p>
        </p:txBody>
      </p:sp>
      <p:sp>
        <p:nvSpPr>
          <p:cNvPr id="70659" name="Rectangle 7"/>
          <p:cNvSpPr>
            <a:spLocks noGrp="1" noChangeArrowheads="1"/>
          </p:cNvSpPr>
          <p:nvPr>
            <p:ph type="body" sz="half" idx="2"/>
          </p:nvPr>
        </p:nvSpPr>
        <p:spPr bwMode="auto">
          <a:xfrm>
            <a:off x="4638675" y="1412874"/>
            <a:ext cx="4316413" cy="4857297"/>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spcBef>
                <a:spcPct val="30000"/>
              </a:spcBef>
            </a:pPr>
            <a:r>
              <a:rPr lang="de-DE" altLang="en-US" sz="2400" b="1" dirty="0" smtClean="0">
                <a:solidFill>
                  <a:schemeClr val="accent2"/>
                </a:solidFill>
              </a:rPr>
              <a:t>Coordinate long-term research</a:t>
            </a:r>
            <a:r>
              <a:rPr lang="de-DE" altLang="en-US" sz="2400" dirty="0" smtClean="0">
                <a:solidFill>
                  <a:schemeClr val="accent2"/>
                </a:solidFill>
              </a:rPr>
              <a:t> within </a:t>
            </a:r>
            <a:r>
              <a:rPr lang="de-DE" altLang="en-US" sz="2400" b="1" dirty="0" smtClean="0">
                <a:solidFill>
                  <a:schemeClr val="accent2"/>
                </a:solidFill>
              </a:rPr>
              <a:t>Social Sciences,</a:t>
            </a:r>
            <a:r>
              <a:rPr lang="de-DE" altLang="en-US" sz="2400" dirty="0" smtClean="0">
                <a:solidFill>
                  <a:schemeClr val="accent2"/>
                </a:solidFill>
              </a:rPr>
              <a:t> </a:t>
            </a:r>
            <a:r>
              <a:rPr lang="de-DE" altLang="en-US" sz="2400" b="1" dirty="0" smtClean="0">
                <a:solidFill>
                  <a:schemeClr val="accent2"/>
                </a:solidFill>
              </a:rPr>
              <a:t>Humanities and Public Health </a:t>
            </a:r>
            <a:r>
              <a:rPr lang="de-DE" altLang="en-US" sz="2400" dirty="0" smtClean="0">
                <a:solidFill>
                  <a:schemeClr val="accent2"/>
                </a:solidFill>
              </a:rPr>
              <a:t>on:</a:t>
            </a:r>
          </a:p>
          <a:p>
            <a:pPr eaLnBrk="1" hangingPunct="1">
              <a:lnSpc>
                <a:spcPct val="90000"/>
              </a:lnSpc>
              <a:spcBef>
                <a:spcPct val="30000"/>
              </a:spcBef>
            </a:pPr>
            <a:r>
              <a:rPr lang="de-DE" altLang="en-US" sz="2400" smtClean="0">
                <a:solidFill>
                  <a:schemeClr val="accent2"/>
                </a:solidFill>
              </a:rPr>
              <a:t>The development, behaviour and health </a:t>
            </a:r>
            <a:r>
              <a:rPr lang="de-DE" altLang="en-US" sz="2400" dirty="0" smtClean="0">
                <a:solidFill>
                  <a:schemeClr val="accent2"/>
                </a:solidFill>
              </a:rPr>
              <a:t>of individuals and groups</a:t>
            </a:r>
          </a:p>
          <a:p>
            <a:pPr eaLnBrk="1" hangingPunct="1">
              <a:lnSpc>
                <a:spcPct val="90000"/>
              </a:lnSpc>
              <a:spcBef>
                <a:spcPct val="30000"/>
              </a:spcBef>
            </a:pPr>
            <a:r>
              <a:rPr lang="de-DE" altLang="en-US" sz="2400" dirty="0" smtClean="0">
                <a:solidFill>
                  <a:schemeClr val="accent2"/>
                </a:solidFill>
              </a:rPr>
              <a:t>Social, economical, political, cultural, historical and technological structures and processes</a:t>
            </a:r>
          </a:p>
          <a:p>
            <a:pPr eaLnBrk="1" hangingPunct="1">
              <a:lnSpc>
                <a:spcPct val="90000"/>
              </a:lnSpc>
              <a:spcBef>
                <a:spcPct val="30000"/>
              </a:spcBef>
            </a:pPr>
            <a:r>
              <a:rPr lang="de-DE" altLang="en-US" sz="2400" dirty="0" smtClean="0">
                <a:solidFill>
                  <a:schemeClr val="accent2"/>
                </a:solidFill>
              </a:rPr>
              <a:t>Cultural diversity and a common European future</a:t>
            </a:r>
            <a:endParaRPr lang="pt-BR" altLang="en-US" sz="2400" dirty="0" smtClean="0">
              <a:solidFill>
                <a:schemeClr val="accent2"/>
              </a:solidFill>
            </a:endParaRPr>
          </a:p>
        </p:txBody>
      </p:sp>
      <p:pic>
        <p:nvPicPr>
          <p:cNvPr id="70660" name="Picture 14" descr="people-and-society"/>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84175" y="1412875"/>
            <a:ext cx="4054475" cy="460851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743360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719138" y="239713"/>
            <a:ext cx="7900987" cy="8001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gn="r" eaLnBrk="1" hangingPunct="1"/>
            <a:r>
              <a:rPr lang="en-GB" altLang="en-US" sz="3200" b="1" dirty="0" err="1" smtClean="0">
                <a:solidFill>
                  <a:schemeClr val="accent2"/>
                </a:solidFill>
              </a:rPr>
              <a:t>ISCH</a:t>
            </a:r>
            <a:r>
              <a:rPr lang="en-GB" altLang="en-US" sz="3200" b="1" dirty="0" smtClean="0">
                <a:solidFill>
                  <a:schemeClr val="accent2"/>
                </a:solidFill>
              </a:rPr>
              <a:t> Portfolio</a:t>
            </a:r>
            <a:br>
              <a:rPr lang="en-GB" altLang="en-US" sz="3200" b="1" dirty="0" smtClean="0">
                <a:solidFill>
                  <a:schemeClr val="accent2"/>
                </a:solidFill>
              </a:rPr>
            </a:br>
            <a:r>
              <a:rPr lang="en-GB" altLang="en-US" sz="1400" b="1" dirty="0" smtClean="0">
                <a:solidFill>
                  <a:schemeClr val="accent2"/>
                </a:solidFill>
              </a:rPr>
              <a:t>40 running Actions + starting Actions</a:t>
            </a:r>
            <a:endParaRPr lang="en-GB" altLang="en-US" sz="3200" b="1" dirty="0" smtClean="0">
              <a:solidFill>
                <a:schemeClr val="accent2"/>
              </a:solidFill>
            </a:endParaRPr>
          </a:p>
        </p:txBody>
      </p:sp>
      <p:grpSp>
        <p:nvGrpSpPr>
          <p:cNvPr id="71683" name="Group 35"/>
          <p:cNvGrpSpPr>
            <a:grpSpLocks/>
          </p:cNvGrpSpPr>
          <p:nvPr/>
        </p:nvGrpSpPr>
        <p:grpSpPr bwMode="auto">
          <a:xfrm>
            <a:off x="1392238" y="1189038"/>
            <a:ext cx="6923087" cy="4752975"/>
            <a:chOff x="830" y="981"/>
            <a:chExt cx="4724" cy="2993"/>
          </a:xfrm>
        </p:grpSpPr>
        <p:sp>
          <p:nvSpPr>
            <p:cNvPr id="71688" name="Oval 36"/>
            <p:cNvSpPr>
              <a:spLocks noChangeArrowheads="1"/>
            </p:cNvSpPr>
            <p:nvPr/>
          </p:nvSpPr>
          <p:spPr bwMode="auto">
            <a:xfrm>
              <a:off x="830" y="1405"/>
              <a:ext cx="1256" cy="771"/>
            </a:xfrm>
            <a:prstGeom prst="ellipse">
              <a:avLst/>
            </a:prstGeom>
            <a:solidFill>
              <a:schemeClr val="accent5">
                <a:lumMod val="20000"/>
                <a:lumOff val="80000"/>
              </a:schemeClr>
            </a:solidFill>
            <a:ln w="12700" algn="ctr">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689" name="Oval 37"/>
            <p:cNvSpPr>
              <a:spLocks noChangeArrowheads="1"/>
            </p:cNvSpPr>
            <p:nvPr/>
          </p:nvSpPr>
          <p:spPr bwMode="auto">
            <a:xfrm>
              <a:off x="3001" y="981"/>
              <a:ext cx="1256" cy="771"/>
            </a:xfrm>
            <a:prstGeom prst="ellipse">
              <a:avLst/>
            </a:prstGeom>
            <a:solidFill>
              <a:schemeClr val="bg2">
                <a:lumMod val="40000"/>
                <a:lumOff val="60000"/>
              </a:schemeClr>
            </a:solidFill>
            <a:ln w="12700" algn="ctr">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690" name="Oval 38"/>
            <p:cNvSpPr>
              <a:spLocks noChangeArrowheads="1"/>
            </p:cNvSpPr>
            <p:nvPr/>
          </p:nvSpPr>
          <p:spPr bwMode="auto">
            <a:xfrm>
              <a:off x="4298" y="2251"/>
              <a:ext cx="1256" cy="771"/>
            </a:xfrm>
            <a:prstGeom prst="ellipse">
              <a:avLst/>
            </a:prstGeom>
            <a:solidFill>
              <a:schemeClr val="accent2">
                <a:lumMod val="60000"/>
                <a:lumOff val="40000"/>
              </a:schemeClr>
            </a:solidFill>
            <a:ln w="12700" algn="ctr">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691" name="Oval 39"/>
            <p:cNvSpPr>
              <a:spLocks noChangeArrowheads="1"/>
            </p:cNvSpPr>
            <p:nvPr/>
          </p:nvSpPr>
          <p:spPr bwMode="auto">
            <a:xfrm>
              <a:off x="2614" y="3203"/>
              <a:ext cx="1256" cy="771"/>
            </a:xfrm>
            <a:prstGeom prst="ellipse">
              <a:avLst/>
            </a:prstGeom>
            <a:solidFill>
              <a:srgbClr val="CC99FF"/>
            </a:solidFill>
            <a:ln w="12700" algn="ctr">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692" name="Oval 40"/>
            <p:cNvSpPr>
              <a:spLocks noChangeArrowheads="1"/>
            </p:cNvSpPr>
            <p:nvPr/>
          </p:nvSpPr>
          <p:spPr bwMode="auto">
            <a:xfrm>
              <a:off x="2439" y="2069"/>
              <a:ext cx="1256" cy="771"/>
            </a:xfrm>
            <a:prstGeom prst="ellipse">
              <a:avLst/>
            </a:prstGeom>
            <a:solidFill>
              <a:schemeClr val="tx2">
                <a:lumMod val="60000"/>
                <a:lumOff val="40000"/>
              </a:schemeClr>
            </a:solidFill>
            <a:ln w="12700" algn="ctr">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693" name="Text Box 41"/>
            <p:cNvSpPr txBox="1">
              <a:spLocks noChangeArrowheads="1"/>
            </p:cNvSpPr>
            <p:nvPr/>
          </p:nvSpPr>
          <p:spPr bwMode="auto">
            <a:xfrm>
              <a:off x="2841" y="2337"/>
              <a:ext cx="50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b="1" dirty="0"/>
                <a:t>ISCH</a:t>
              </a:r>
            </a:p>
          </p:txBody>
        </p:sp>
        <p:sp>
          <p:nvSpPr>
            <p:cNvPr id="71694" name="Text Box 42"/>
            <p:cNvSpPr txBox="1">
              <a:spLocks noChangeArrowheads="1"/>
            </p:cNvSpPr>
            <p:nvPr/>
          </p:nvSpPr>
          <p:spPr bwMode="auto">
            <a:xfrm>
              <a:off x="3067" y="1162"/>
              <a:ext cx="1190"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400" b="1" dirty="0"/>
                <a:t>Health, Education </a:t>
              </a:r>
            </a:p>
            <a:p>
              <a:pPr algn="ctr" eaLnBrk="1" hangingPunct="1"/>
              <a:r>
                <a:rPr lang="en-GB" altLang="en-US" sz="1400" b="1" dirty="0"/>
                <a:t>&amp; Individual </a:t>
              </a:r>
            </a:p>
            <a:p>
              <a:pPr algn="ctr" eaLnBrk="1" hangingPunct="1"/>
              <a:r>
                <a:rPr lang="en-GB" altLang="en-US" sz="1400" b="1" dirty="0"/>
                <a:t>Development</a:t>
              </a:r>
            </a:p>
          </p:txBody>
        </p:sp>
        <p:sp>
          <p:nvSpPr>
            <p:cNvPr id="71695" name="Text Box 43"/>
            <p:cNvSpPr txBox="1">
              <a:spLocks noChangeArrowheads="1"/>
            </p:cNvSpPr>
            <p:nvPr/>
          </p:nvSpPr>
          <p:spPr bwMode="auto">
            <a:xfrm>
              <a:off x="1117" y="1558"/>
              <a:ext cx="799"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400" b="1" dirty="0"/>
                <a:t>Science, </a:t>
              </a:r>
            </a:p>
            <a:p>
              <a:pPr algn="ctr" eaLnBrk="1" hangingPunct="1"/>
              <a:r>
                <a:rPr lang="en-GB" altLang="en-US" sz="1400" b="1" dirty="0"/>
                <a:t>Innovation </a:t>
              </a:r>
            </a:p>
            <a:p>
              <a:pPr algn="ctr" eaLnBrk="1" hangingPunct="1"/>
              <a:r>
                <a:rPr lang="en-GB" altLang="en-US" sz="1400" b="1" dirty="0"/>
                <a:t>&amp; Economy</a:t>
              </a:r>
            </a:p>
          </p:txBody>
        </p:sp>
        <p:sp>
          <p:nvSpPr>
            <p:cNvPr id="71696" name="Text Box 44"/>
            <p:cNvSpPr txBox="1">
              <a:spLocks noChangeArrowheads="1"/>
            </p:cNvSpPr>
            <p:nvPr/>
          </p:nvSpPr>
          <p:spPr bwMode="auto">
            <a:xfrm>
              <a:off x="4572" y="2482"/>
              <a:ext cx="820" cy="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400" b="1" dirty="0"/>
                <a:t>Law, Policy </a:t>
              </a:r>
            </a:p>
            <a:p>
              <a:pPr algn="ctr" eaLnBrk="1" hangingPunct="1"/>
              <a:r>
                <a:rPr lang="en-GB" altLang="en-US" sz="1400" b="1" dirty="0"/>
                <a:t>&amp; Politics</a:t>
              </a:r>
              <a:r>
                <a:rPr lang="en-GB" altLang="en-US" sz="1400" b="1" dirty="0">
                  <a:solidFill>
                    <a:srgbClr val="1F5C9F"/>
                  </a:solidFill>
                </a:rPr>
                <a:t> </a:t>
              </a:r>
            </a:p>
          </p:txBody>
        </p:sp>
        <p:sp>
          <p:nvSpPr>
            <p:cNvPr id="71697" name="Text Box 45"/>
            <p:cNvSpPr txBox="1">
              <a:spLocks noChangeArrowheads="1"/>
            </p:cNvSpPr>
            <p:nvPr/>
          </p:nvSpPr>
          <p:spPr bwMode="auto">
            <a:xfrm>
              <a:off x="2789" y="3362"/>
              <a:ext cx="906"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400" b="1"/>
                <a:t>Histories, </a:t>
              </a:r>
            </a:p>
            <a:p>
              <a:pPr algn="ctr" eaLnBrk="1" hangingPunct="1"/>
              <a:r>
                <a:rPr lang="en-GB" altLang="en-US" sz="1400" b="1"/>
                <a:t>Cultures and </a:t>
              </a:r>
            </a:p>
            <a:p>
              <a:pPr algn="ctr" eaLnBrk="1" hangingPunct="1"/>
              <a:r>
                <a:rPr lang="en-GB" altLang="en-US" sz="1400" b="1"/>
                <a:t>Identities</a:t>
              </a:r>
              <a:endParaRPr lang="en-GB" altLang="en-US" sz="1400">
                <a:solidFill>
                  <a:srgbClr val="1F5C9F"/>
                </a:solidFill>
              </a:endParaRPr>
            </a:p>
          </p:txBody>
        </p:sp>
        <p:sp>
          <p:nvSpPr>
            <p:cNvPr id="71698" name="Line 46"/>
            <p:cNvSpPr>
              <a:spLocks noChangeShapeType="1"/>
            </p:cNvSpPr>
            <p:nvPr/>
          </p:nvSpPr>
          <p:spPr bwMode="auto">
            <a:xfrm>
              <a:off x="1997" y="2013"/>
              <a:ext cx="547" cy="21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99" name="Line 47"/>
            <p:cNvSpPr>
              <a:spLocks noChangeShapeType="1"/>
            </p:cNvSpPr>
            <p:nvPr/>
          </p:nvSpPr>
          <p:spPr bwMode="auto">
            <a:xfrm>
              <a:off x="3695" y="2478"/>
              <a:ext cx="603" cy="9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700" name="Line 49"/>
            <p:cNvSpPr>
              <a:spLocks noChangeShapeType="1"/>
            </p:cNvSpPr>
            <p:nvPr/>
          </p:nvSpPr>
          <p:spPr bwMode="auto">
            <a:xfrm>
              <a:off x="3156" y="2840"/>
              <a:ext cx="86" cy="3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684" name="Oval 36"/>
          <p:cNvSpPr>
            <a:spLocks noChangeArrowheads="1"/>
          </p:cNvSpPr>
          <p:nvPr/>
        </p:nvSpPr>
        <p:spPr bwMode="auto">
          <a:xfrm>
            <a:off x="1571625" y="4062413"/>
            <a:ext cx="1841500" cy="1223962"/>
          </a:xfrm>
          <a:prstGeom prst="ellipse">
            <a:avLst/>
          </a:prstGeom>
          <a:solidFill>
            <a:schemeClr val="bg2">
              <a:lumMod val="20000"/>
              <a:lumOff val="80000"/>
            </a:schemeClr>
          </a:solidFill>
          <a:ln w="12700" algn="ctr">
            <a:solidFill>
              <a:schemeClr val="tx2"/>
            </a:solidFill>
            <a:round/>
            <a:headEnd/>
            <a:tailEnd/>
          </a:ln>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685" name="Line 46"/>
          <p:cNvSpPr>
            <a:spLocks noChangeShapeType="1"/>
          </p:cNvSpPr>
          <p:nvPr/>
        </p:nvSpPr>
        <p:spPr bwMode="auto">
          <a:xfrm flipV="1">
            <a:off x="3221038" y="3897313"/>
            <a:ext cx="682625" cy="3937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6" name="Line 47"/>
          <p:cNvSpPr>
            <a:spLocks noChangeShapeType="1"/>
          </p:cNvSpPr>
          <p:nvPr/>
        </p:nvSpPr>
        <p:spPr bwMode="auto">
          <a:xfrm flipV="1">
            <a:off x="4800600" y="2413000"/>
            <a:ext cx="430213" cy="5111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7" name="Text Box 43"/>
          <p:cNvSpPr txBox="1">
            <a:spLocks noChangeArrowheads="1"/>
          </p:cNvSpPr>
          <p:nvPr/>
        </p:nvSpPr>
        <p:spPr bwMode="auto">
          <a:xfrm>
            <a:off x="1866900" y="4411663"/>
            <a:ext cx="1354138"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1400" b="1" dirty="0"/>
              <a:t>Media </a:t>
            </a:r>
          </a:p>
          <a:p>
            <a:pPr algn="ctr" eaLnBrk="1" hangingPunct="1"/>
            <a:r>
              <a:rPr lang="en-GB" altLang="en-US" sz="1400" b="1" dirty="0"/>
              <a:t>&amp; Technology</a:t>
            </a:r>
          </a:p>
        </p:txBody>
      </p:sp>
    </p:spTree>
    <p:extLst>
      <p:ext uri="{BB962C8B-B14F-4D97-AF65-F5344CB8AC3E}">
        <p14:creationId xmlns:p14="http://schemas.microsoft.com/office/powerpoint/2010/main" val="3623494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p:cNvCxnSpPr/>
          <p:nvPr/>
        </p:nvCxnSpPr>
        <p:spPr>
          <a:xfrm flipV="1">
            <a:off x="7286625" y="2625725"/>
            <a:ext cx="7938" cy="625475"/>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V="1">
            <a:off x="8429625" y="2617788"/>
            <a:ext cx="7938" cy="625475"/>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4552950" y="2628900"/>
            <a:ext cx="7938" cy="625475"/>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685800" y="2628900"/>
            <a:ext cx="7938" cy="625475"/>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64518" name="Content Placeholder 2"/>
          <p:cNvSpPr>
            <a:spLocks noGrp="1"/>
          </p:cNvSpPr>
          <p:nvPr>
            <p:ph sz="quarter" idx="13"/>
          </p:nvPr>
        </p:nvSpPr>
        <p:spPr bwMode="auto">
          <a:xfrm>
            <a:off x="1495425" y="247650"/>
            <a:ext cx="7648575" cy="13462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GB" altLang="en-US" sz="2800" dirty="0" smtClean="0"/>
              <a:t>Selection Procedure</a:t>
            </a:r>
          </a:p>
          <a:p>
            <a:pPr eaLnBrk="1" hangingPunct="1"/>
            <a:r>
              <a:rPr lang="en-US" altLang="en-US" sz="2800" b="0" dirty="0" smtClean="0"/>
              <a:t>Life cycle of a collection</a:t>
            </a:r>
          </a:p>
        </p:txBody>
      </p:sp>
      <p:graphicFrame>
        <p:nvGraphicFramePr>
          <p:cNvPr id="6" name="Table 5"/>
          <p:cNvGraphicFramePr>
            <a:graphicFrameLocks noGrp="1"/>
          </p:cNvGraphicFramePr>
          <p:nvPr/>
        </p:nvGraphicFramePr>
        <p:xfrm>
          <a:off x="676275" y="2901950"/>
          <a:ext cx="7772400" cy="371475"/>
        </p:xfrm>
        <a:graphic>
          <a:graphicData uri="http://schemas.openxmlformats.org/drawingml/2006/table">
            <a:tbl>
              <a:tblPr firstRow="1" bandRow="1">
                <a:tableStyleId>{5C22544A-7EE6-4342-B048-85BDC9FD1C3A}</a:tableStyleId>
              </a:tblPr>
              <a:tblGrid>
                <a:gridCol w="971550"/>
                <a:gridCol w="971550"/>
                <a:gridCol w="971550"/>
                <a:gridCol w="971550"/>
                <a:gridCol w="971550"/>
                <a:gridCol w="971550"/>
                <a:gridCol w="971550"/>
                <a:gridCol w="971550"/>
              </a:tblGrid>
              <a:tr h="371475">
                <a:tc>
                  <a:txBody>
                    <a:bodyPr/>
                    <a:lstStyle/>
                    <a:p>
                      <a:pPr algn="r"/>
                      <a:r>
                        <a:rPr lang="nl-BE" sz="1000" dirty="0" smtClean="0"/>
                        <a:t>MONTH   </a:t>
                      </a:r>
                      <a:r>
                        <a:rPr lang="nl-BE" sz="1800" dirty="0" smtClean="0"/>
                        <a:t>1</a:t>
                      </a:r>
                      <a:endParaRPr lang="nl-BE" sz="1800" dirty="0"/>
                    </a:p>
                  </a:txBody>
                  <a:tcPr marT="45798" marB="45798"/>
                </a:tc>
                <a:tc>
                  <a:txBody>
                    <a:bodyPr/>
                    <a:lstStyle/>
                    <a:p>
                      <a:pPr algn="r"/>
                      <a:r>
                        <a:rPr kumimoji="0" lang="nl-BE" sz="1000" b="1" i="0" u="none" strike="noStrike" kern="1200" cap="none" spc="0" normalizeH="0" baseline="0" noProof="0" dirty="0" smtClean="0">
                          <a:ln>
                            <a:noFill/>
                          </a:ln>
                          <a:solidFill>
                            <a:prstClr val="white"/>
                          </a:solidFill>
                          <a:effectLst/>
                          <a:uLnTx/>
                          <a:uFillTx/>
                          <a:latin typeface="+mn-lt"/>
                          <a:ea typeface="+mn-ea"/>
                          <a:cs typeface="+mn-cs"/>
                        </a:rPr>
                        <a:t>MONTH   </a:t>
                      </a:r>
                      <a:r>
                        <a:rPr lang="nl-BE" sz="1800" dirty="0" smtClean="0"/>
                        <a:t>2</a:t>
                      </a:r>
                      <a:endParaRPr lang="nl-BE" sz="1800" dirty="0"/>
                    </a:p>
                  </a:txBody>
                  <a:tcPr marT="45798" marB="45798"/>
                </a:tc>
                <a:tc>
                  <a:txBody>
                    <a:bodyPr/>
                    <a:lstStyle/>
                    <a:p>
                      <a:pPr algn="r"/>
                      <a:r>
                        <a:rPr kumimoji="0" lang="nl-BE" sz="1000" b="1" i="0" u="none" strike="noStrike" kern="1200" cap="none" spc="0" normalizeH="0" baseline="0" noProof="0" dirty="0" smtClean="0">
                          <a:ln>
                            <a:noFill/>
                          </a:ln>
                          <a:solidFill>
                            <a:prstClr val="white"/>
                          </a:solidFill>
                          <a:effectLst/>
                          <a:uLnTx/>
                          <a:uFillTx/>
                          <a:latin typeface="+mn-lt"/>
                          <a:ea typeface="+mn-ea"/>
                          <a:cs typeface="+mn-cs"/>
                        </a:rPr>
                        <a:t>MONTH   </a:t>
                      </a:r>
                      <a:r>
                        <a:rPr lang="nl-BE" sz="1800" dirty="0" smtClean="0"/>
                        <a:t>3</a:t>
                      </a:r>
                      <a:endParaRPr lang="nl-BE" sz="1800" dirty="0"/>
                    </a:p>
                  </a:txBody>
                  <a:tcPr marT="45798" marB="45798"/>
                </a:tc>
                <a:tc>
                  <a:txBody>
                    <a:bodyPr/>
                    <a:lstStyle/>
                    <a:p>
                      <a:pPr algn="r"/>
                      <a:r>
                        <a:rPr kumimoji="0" lang="nl-BE" sz="1000" b="1" i="0" u="none" strike="noStrike" kern="1200" cap="none" spc="0" normalizeH="0" baseline="0" noProof="0" dirty="0" smtClean="0">
                          <a:ln>
                            <a:noFill/>
                          </a:ln>
                          <a:solidFill>
                            <a:prstClr val="white"/>
                          </a:solidFill>
                          <a:effectLst/>
                          <a:uLnTx/>
                          <a:uFillTx/>
                          <a:latin typeface="+mn-lt"/>
                          <a:ea typeface="+mn-ea"/>
                          <a:cs typeface="+mn-cs"/>
                        </a:rPr>
                        <a:t>MONTH   </a:t>
                      </a:r>
                      <a:r>
                        <a:rPr lang="nl-BE" sz="1800" dirty="0" smtClean="0"/>
                        <a:t>4</a:t>
                      </a:r>
                      <a:endParaRPr lang="nl-BE" sz="1800" dirty="0"/>
                    </a:p>
                  </a:txBody>
                  <a:tcPr marT="45798" marB="45798"/>
                </a:tc>
                <a:tc>
                  <a:txBody>
                    <a:bodyPr/>
                    <a:lstStyle/>
                    <a:p>
                      <a:pPr algn="r"/>
                      <a:r>
                        <a:rPr kumimoji="0" lang="nl-BE" sz="1000" b="1" i="0" u="none" strike="noStrike" kern="1200" cap="none" spc="0" normalizeH="0" baseline="0" noProof="0" dirty="0" smtClean="0">
                          <a:ln>
                            <a:noFill/>
                          </a:ln>
                          <a:solidFill>
                            <a:prstClr val="white"/>
                          </a:solidFill>
                          <a:effectLst/>
                          <a:uLnTx/>
                          <a:uFillTx/>
                          <a:latin typeface="+mn-lt"/>
                          <a:ea typeface="+mn-ea"/>
                          <a:cs typeface="+mn-cs"/>
                        </a:rPr>
                        <a:t>MONTH   </a:t>
                      </a:r>
                      <a:r>
                        <a:rPr lang="nl-BE" sz="1800" dirty="0" smtClean="0"/>
                        <a:t>5</a:t>
                      </a:r>
                      <a:endParaRPr lang="nl-BE" sz="1800" dirty="0"/>
                    </a:p>
                  </a:txBody>
                  <a:tcPr marT="45798" marB="45798"/>
                </a:tc>
                <a:tc>
                  <a:txBody>
                    <a:bodyPr/>
                    <a:lstStyle/>
                    <a:p>
                      <a:pPr algn="r"/>
                      <a:r>
                        <a:rPr kumimoji="0" lang="nl-BE" sz="1000" b="1" i="0" u="none" strike="noStrike" kern="1200" cap="none" spc="0" normalizeH="0" baseline="0" noProof="0" dirty="0" smtClean="0">
                          <a:ln>
                            <a:noFill/>
                          </a:ln>
                          <a:solidFill>
                            <a:prstClr val="white"/>
                          </a:solidFill>
                          <a:effectLst/>
                          <a:uLnTx/>
                          <a:uFillTx/>
                          <a:latin typeface="+mn-lt"/>
                          <a:ea typeface="+mn-ea"/>
                          <a:cs typeface="+mn-cs"/>
                        </a:rPr>
                        <a:t>MONTH   </a:t>
                      </a:r>
                      <a:r>
                        <a:rPr lang="nl-BE" sz="1800" dirty="0" smtClean="0"/>
                        <a:t>6</a:t>
                      </a:r>
                      <a:endParaRPr lang="nl-BE" sz="1800" dirty="0"/>
                    </a:p>
                  </a:txBody>
                  <a:tcPr marT="45798" marB="45798"/>
                </a:tc>
                <a:tc>
                  <a:txBody>
                    <a:bodyPr/>
                    <a:lstStyle/>
                    <a:p>
                      <a:pPr algn="r"/>
                      <a:r>
                        <a:rPr kumimoji="0" lang="nl-BE" sz="1000" b="1" i="0" u="none" strike="noStrike" kern="1200" cap="none" spc="0" normalizeH="0" baseline="0" noProof="0" dirty="0" smtClean="0">
                          <a:ln>
                            <a:noFill/>
                          </a:ln>
                          <a:solidFill>
                            <a:prstClr val="white"/>
                          </a:solidFill>
                          <a:effectLst/>
                          <a:uLnTx/>
                          <a:uFillTx/>
                          <a:latin typeface="+mn-lt"/>
                          <a:ea typeface="+mn-ea"/>
                          <a:cs typeface="+mn-cs"/>
                        </a:rPr>
                        <a:t>MONTH   </a:t>
                      </a:r>
                      <a:r>
                        <a:rPr lang="nl-BE" sz="1800" dirty="0" smtClean="0"/>
                        <a:t>7</a:t>
                      </a:r>
                      <a:endParaRPr lang="nl-BE" sz="1800" dirty="0"/>
                    </a:p>
                  </a:txBody>
                  <a:tcPr marT="45798" marB="45798"/>
                </a:tc>
                <a:tc>
                  <a:txBody>
                    <a:bodyPr/>
                    <a:lstStyle/>
                    <a:p>
                      <a:pPr algn="r"/>
                      <a:r>
                        <a:rPr kumimoji="0" lang="nl-BE" sz="1000" b="1" i="0" u="none" strike="noStrike" kern="1200" cap="none" spc="0" normalizeH="0" baseline="0" noProof="0" dirty="0" smtClean="0">
                          <a:ln>
                            <a:noFill/>
                          </a:ln>
                          <a:solidFill>
                            <a:prstClr val="white"/>
                          </a:solidFill>
                          <a:effectLst/>
                          <a:uLnTx/>
                          <a:uFillTx/>
                          <a:latin typeface="+mn-lt"/>
                          <a:ea typeface="+mn-ea"/>
                          <a:cs typeface="+mn-cs"/>
                        </a:rPr>
                        <a:t>MONTH   </a:t>
                      </a:r>
                      <a:r>
                        <a:rPr lang="nl-BE" sz="1800" dirty="0" smtClean="0"/>
                        <a:t>8</a:t>
                      </a:r>
                      <a:endParaRPr lang="nl-BE" sz="1800" dirty="0"/>
                    </a:p>
                  </a:txBody>
                  <a:tcPr marT="45798" marB="45798"/>
                </a:tc>
              </a:tr>
            </a:tbl>
          </a:graphicData>
        </a:graphic>
      </p:graphicFrame>
      <p:sp>
        <p:nvSpPr>
          <p:cNvPr id="8" name="Right Triangle 7"/>
          <p:cNvSpPr/>
          <p:nvPr/>
        </p:nvSpPr>
        <p:spPr>
          <a:xfrm flipH="1" flipV="1">
            <a:off x="695325" y="3273425"/>
            <a:ext cx="552450" cy="2117725"/>
          </a:xfrm>
          <a:prstGeom prst="rtTriangle">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BE"/>
          </a:p>
        </p:txBody>
      </p:sp>
      <p:sp>
        <p:nvSpPr>
          <p:cNvPr id="9" name="TextBox 8"/>
          <p:cNvSpPr txBox="1"/>
          <p:nvPr/>
        </p:nvSpPr>
        <p:spPr>
          <a:xfrm>
            <a:off x="19050" y="2254250"/>
            <a:ext cx="1733550" cy="369888"/>
          </a:xfrm>
          <a:prstGeom prst="rect">
            <a:avLst/>
          </a:prstGeom>
          <a:noFill/>
          <a:ln>
            <a:solidFill>
              <a:schemeClr val="accent1">
                <a:shade val="95000"/>
                <a:satMod val="105000"/>
              </a:schemeClr>
            </a:solidFill>
          </a:ln>
        </p:spPr>
        <p:txBody>
          <a:bodyPr>
            <a:spAutoFit/>
          </a:bodyPr>
          <a:lstStyle/>
          <a:p>
            <a:pPr eaLnBrk="1" hangingPunct="1">
              <a:defRPr/>
            </a:pPr>
            <a:r>
              <a:rPr lang="nl-BE" dirty="0" smtClean="0">
                <a:solidFill>
                  <a:srgbClr val="CC0000"/>
                </a:solidFill>
              </a:rPr>
              <a:t>collection</a:t>
            </a:r>
            <a:endParaRPr lang="nl-BE" dirty="0">
              <a:solidFill>
                <a:srgbClr val="CC0000"/>
              </a:solidFill>
            </a:endParaRPr>
          </a:p>
        </p:txBody>
      </p:sp>
      <p:sp>
        <p:nvSpPr>
          <p:cNvPr id="64541" name="TextBox 14"/>
          <p:cNvSpPr txBox="1">
            <a:spLocks noChangeArrowheads="1"/>
          </p:cNvSpPr>
          <p:nvPr/>
        </p:nvSpPr>
        <p:spPr bwMode="auto">
          <a:xfrm>
            <a:off x="104775" y="5419725"/>
            <a:ext cx="2647950" cy="64611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BE" altLang="en-US" dirty="0">
                <a:solidFill>
                  <a:srgbClr val="CC0000"/>
                </a:solidFill>
              </a:rPr>
              <a:t>Eligibility check &amp; Domain </a:t>
            </a:r>
            <a:r>
              <a:rPr lang="nl-BE" altLang="en-US" dirty="0" smtClean="0">
                <a:solidFill>
                  <a:srgbClr val="CC0000"/>
                </a:solidFill>
              </a:rPr>
              <a:t>allocation</a:t>
            </a:r>
            <a:endParaRPr lang="nl-BE" altLang="en-US" dirty="0">
              <a:solidFill>
                <a:srgbClr val="CC0000"/>
              </a:solidFill>
            </a:endParaRPr>
          </a:p>
        </p:txBody>
      </p:sp>
      <p:sp>
        <p:nvSpPr>
          <p:cNvPr id="17" name="Right Triangle 16"/>
          <p:cNvSpPr/>
          <p:nvPr/>
        </p:nvSpPr>
        <p:spPr>
          <a:xfrm flipH="1" flipV="1">
            <a:off x="1276350" y="3273425"/>
            <a:ext cx="1295400" cy="1155700"/>
          </a:xfrm>
          <a:prstGeom prst="rtTriangle">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BE"/>
          </a:p>
        </p:txBody>
      </p:sp>
      <p:sp>
        <p:nvSpPr>
          <p:cNvPr id="64543" name="TextBox 17"/>
          <p:cNvSpPr txBox="1">
            <a:spLocks noChangeArrowheads="1"/>
          </p:cNvSpPr>
          <p:nvPr/>
        </p:nvSpPr>
        <p:spPr bwMode="auto">
          <a:xfrm>
            <a:off x="1495425" y="4467225"/>
            <a:ext cx="2152650" cy="64611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BE" altLang="en-US" dirty="0">
                <a:solidFill>
                  <a:srgbClr val="CC0000"/>
                </a:solidFill>
              </a:rPr>
              <a:t>Domain Committee </a:t>
            </a:r>
            <a:r>
              <a:rPr lang="nl-BE" altLang="en-US" dirty="0" smtClean="0">
                <a:solidFill>
                  <a:srgbClr val="CC0000"/>
                </a:solidFill>
              </a:rPr>
              <a:t>assessment</a:t>
            </a:r>
            <a:endParaRPr lang="nl-BE" altLang="en-US" dirty="0">
              <a:solidFill>
                <a:srgbClr val="CC0000"/>
              </a:solidFill>
            </a:endParaRPr>
          </a:p>
        </p:txBody>
      </p:sp>
      <p:sp>
        <p:nvSpPr>
          <p:cNvPr id="20" name="TextBox 19"/>
          <p:cNvSpPr txBox="1"/>
          <p:nvPr/>
        </p:nvSpPr>
        <p:spPr>
          <a:xfrm>
            <a:off x="3295650" y="2254250"/>
            <a:ext cx="2828925" cy="369888"/>
          </a:xfrm>
          <a:prstGeom prst="rect">
            <a:avLst/>
          </a:prstGeom>
          <a:noFill/>
          <a:ln>
            <a:solidFill>
              <a:schemeClr val="accent1">
                <a:shade val="95000"/>
                <a:satMod val="105000"/>
              </a:schemeClr>
            </a:solidFill>
          </a:ln>
        </p:spPr>
        <p:txBody>
          <a:bodyPr>
            <a:spAutoFit/>
          </a:bodyPr>
          <a:lstStyle/>
          <a:p>
            <a:pPr algn="ctr" eaLnBrk="1" hangingPunct="1">
              <a:defRPr/>
            </a:pPr>
            <a:r>
              <a:rPr lang="nl-BE" dirty="0">
                <a:solidFill>
                  <a:srgbClr val="CC0000"/>
                </a:solidFill>
              </a:rPr>
              <a:t>deadline full proposal </a:t>
            </a:r>
          </a:p>
        </p:txBody>
      </p:sp>
      <p:sp>
        <p:nvSpPr>
          <p:cNvPr id="21" name="Right Triangle 20"/>
          <p:cNvSpPr/>
          <p:nvPr/>
        </p:nvSpPr>
        <p:spPr>
          <a:xfrm flipH="1" flipV="1">
            <a:off x="4575175" y="3273425"/>
            <a:ext cx="939800" cy="2117725"/>
          </a:xfrm>
          <a:prstGeom prst="rtTriangle">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BE"/>
          </a:p>
        </p:txBody>
      </p:sp>
      <p:sp>
        <p:nvSpPr>
          <p:cNvPr id="64546" name="TextBox 21"/>
          <p:cNvSpPr txBox="1">
            <a:spLocks noChangeArrowheads="1"/>
          </p:cNvSpPr>
          <p:nvPr/>
        </p:nvSpPr>
        <p:spPr bwMode="auto">
          <a:xfrm>
            <a:off x="4391025" y="5429250"/>
            <a:ext cx="2038350" cy="64611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BE" altLang="en-US" dirty="0">
                <a:solidFill>
                  <a:srgbClr val="CC0000"/>
                </a:solidFill>
              </a:rPr>
              <a:t>External experts </a:t>
            </a:r>
            <a:r>
              <a:rPr lang="nl-BE" altLang="en-US" dirty="0" smtClean="0">
                <a:solidFill>
                  <a:srgbClr val="CC0000"/>
                </a:solidFill>
              </a:rPr>
              <a:t>assessment</a:t>
            </a:r>
            <a:endParaRPr lang="nl-BE" altLang="en-US" dirty="0">
              <a:solidFill>
                <a:srgbClr val="CC0000"/>
              </a:solidFill>
            </a:endParaRPr>
          </a:p>
        </p:txBody>
      </p:sp>
      <p:sp>
        <p:nvSpPr>
          <p:cNvPr id="26" name="Right Triangle 25"/>
          <p:cNvSpPr/>
          <p:nvPr/>
        </p:nvSpPr>
        <p:spPr>
          <a:xfrm flipH="1" flipV="1">
            <a:off x="5410200" y="3273425"/>
            <a:ext cx="714375" cy="1155700"/>
          </a:xfrm>
          <a:prstGeom prst="rtTriangle">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BE"/>
          </a:p>
        </p:txBody>
      </p:sp>
      <p:sp>
        <p:nvSpPr>
          <p:cNvPr id="64548" name="TextBox 26"/>
          <p:cNvSpPr txBox="1">
            <a:spLocks noChangeArrowheads="1"/>
          </p:cNvSpPr>
          <p:nvPr/>
        </p:nvSpPr>
        <p:spPr bwMode="auto">
          <a:xfrm>
            <a:off x="5595938" y="4457700"/>
            <a:ext cx="2233612" cy="64611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BE" altLang="en-US" dirty="0">
                <a:solidFill>
                  <a:srgbClr val="CC0000"/>
                </a:solidFill>
              </a:rPr>
              <a:t>Domain Committee </a:t>
            </a:r>
            <a:r>
              <a:rPr lang="nl-BE" altLang="en-US" dirty="0" smtClean="0">
                <a:solidFill>
                  <a:srgbClr val="CC0000"/>
                </a:solidFill>
              </a:rPr>
              <a:t>Hearings</a:t>
            </a:r>
            <a:endParaRPr lang="nl-BE" altLang="en-US" dirty="0">
              <a:solidFill>
                <a:srgbClr val="CC0000"/>
              </a:solidFill>
            </a:endParaRPr>
          </a:p>
        </p:txBody>
      </p:sp>
      <p:sp>
        <p:nvSpPr>
          <p:cNvPr id="30" name="TextBox 29"/>
          <p:cNvSpPr txBox="1"/>
          <p:nvPr/>
        </p:nvSpPr>
        <p:spPr>
          <a:xfrm>
            <a:off x="7448550" y="2249488"/>
            <a:ext cx="1657350" cy="369887"/>
          </a:xfrm>
          <a:prstGeom prst="rect">
            <a:avLst/>
          </a:prstGeom>
          <a:noFill/>
          <a:ln>
            <a:solidFill>
              <a:schemeClr val="accent1">
                <a:shade val="95000"/>
                <a:satMod val="105000"/>
              </a:schemeClr>
            </a:solidFill>
          </a:ln>
        </p:spPr>
        <p:txBody>
          <a:bodyPr>
            <a:spAutoFit/>
          </a:bodyPr>
          <a:lstStyle/>
          <a:p>
            <a:pPr algn="ctr" eaLnBrk="1" hangingPunct="1">
              <a:defRPr/>
            </a:pPr>
            <a:r>
              <a:rPr lang="nl-BE" dirty="0">
                <a:solidFill>
                  <a:srgbClr val="CC0000"/>
                </a:solidFill>
              </a:rPr>
              <a:t>Approval CSO</a:t>
            </a:r>
          </a:p>
        </p:txBody>
      </p:sp>
      <p:sp>
        <p:nvSpPr>
          <p:cNvPr id="32" name="TextBox 31"/>
          <p:cNvSpPr txBox="1"/>
          <p:nvPr/>
        </p:nvSpPr>
        <p:spPr>
          <a:xfrm>
            <a:off x="6648450" y="2249488"/>
            <a:ext cx="652463" cy="368300"/>
          </a:xfrm>
          <a:prstGeom prst="rect">
            <a:avLst/>
          </a:prstGeom>
          <a:noFill/>
          <a:ln>
            <a:solidFill>
              <a:schemeClr val="accent1">
                <a:shade val="95000"/>
                <a:satMod val="105000"/>
              </a:schemeClr>
            </a:solidFill>
          </a:ln>
        </p:spPr>
        <p:txBody>
          <a:bodyPr>
            <a:spAutoFit/>
          </a:bodyPr>
          <a:lstStyle/>
          <a:p>
            <a:pPr algn="ctr" eaLnBrk="1" hangingPunct="1">
              <a:defRPr/>
            </a:pPr>
            <a:r>
              <a:rPr lang="nl-BE" dirty="0">
                <a:solidFill>
                  <a:srgbClr val="CC0000"/>
                </a:solidFill>
              </a:rPr>
              <a:t>JAF</a:t>
            </a:r>
          </a:p>
        </p:txBody>
      </p:sp>
      <p:sp>
        <p:nvSpPr>
          <p:cNvPr id="2" name="Pentagon 1"/>
          <p:cNvSpPr/>
          <p:nvPr/>
        </p:nvSpPr>
        <p:spPr>
          <a:xfrm>
            <a:off x="2609850" y="3273425"/>
            <a:ext cx="1962150" cy="685800"/>
          </a:xfrm>
          <a:prstGeom prst="homePlate">
            <a:avLst/>
          </a:prstGeom>
          <a:gradFill>
            <a:lin ang="5400000" scaled="0"/>
          </a:gradFill>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nl-BE" dirty="0">
                <a:solidFill>
                  <a:schemeClr val="bg1"/>
                </a:solidFill>
              </a:rPr>
              <a:t>Preparation of full proposal</a:t>
            </a:r>
          </a:p>
        </p:txBody>
      </p:sp>
      <p:sp>
        <p:nvSpPr>
          <p:cNvPr id="24" name="Pentagon 23"/>
          <p:cNvSpPr/>
          <p:nvPr/>
        </p:nvSpPr>
        <p:spPr>
          <a:xfrm>
            <a:off x="6162675" y="3273425"/>
            <a:ext cx="2274888" cy="685800"/>
          </a:xfrm>
          <a:prstGeom prst="homePlate">
            <a:avLst/>
          </a:prstGeom>
          <a:gradFill>
            <a:lin ang="5400000" scaled="0"/>
          </a:gradFill>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nl-BE" dirty="0">
                <a:solidFill>
                  <a:schemeClr val="bg1"/>
                </a:solidFill>
              </a:rPr>
              <a:t>Preparation of MoU</a:t>
            </a:r>
          </a:p>
        </p:txBody>
      </p:sp>
    </p:spTree>
    <p:extLst>
      <p:ext uri="{BB962C8B-B14F-4D97-AF65-F5344CB8AC3E}">
        <p14:creationId xmlns:p14="http://schemas.microsoft.com/office/powerpoint/2010/main" val="22883590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defTabSz="420576">
              <a:defRPr/>
            </a:pPr>
            <a:r>
              <a:rPr lang="fr-BE" sz="3323" b="1" dirty="0" smtClean="0"/>
              <a:t>Total </a:t>
            </a:r>
            <a:r>
              <a:rPr lang="fr-BE" sz="3323" b="1" dirty="0" err="1" smtClean="0"/>
              <a:t>number</a:t>
            </a:r>
            <a:r>
              <a:rPr lang="fr-BE" sz="3323" b="1" dirty="0" smtClean="0"/>
              <a:t>: 863 (711 + 152 TDP)</a:t>
            </a:r>
            <a:br>
              <a:rPr lang="fr-BE" sz="3323" b="1" dirty="0" smtClean="0"/>
            </a:br>
            <a:r>
              <a:rPr lang="fr-BE" sz="2215" b="1" dirty="0" err="1"/>
              <a:t>Comparison</a:t>
            </a:r>
            <a:r>
              <a:rPr lang="fr-BE" sz="2215" b="1" dirty="0"/>
              <a:t> </a:t>
            </a:r>
            <a:r>
              <a:rPr lang="fr-BE" sz="2215" b="1" dirty="0" err="1"/>
              <a:t>with</a:t>
            </a:r>
            <a:r>
              <a:rPr lang="fr-BE" sz="2215" b="1" dirty="0"/>
              <a:t> </a:t>
            </a:r>
            <a:r>
              <a:rPr lang="fr-BE" sz="2215" b="1" dirty="0" err="1"/>
              <a:t>previous</a:t>
            </a:r>
            <a:r>
              <a:rPr lang="fr-BE" sz="2215" b="1" dirty="0"/>
              <a:t> collection </a:t>
            </a:r>
            <a:r>
              <a:rPr lang="fr-BE" sz="2215" b="1" dirty="0" smtClean="0"/>
              <a:t>dates</a:t>
            </a:r>
            <a:endParaRPr lang="en-US" sz="2215" b="1" dirty="0"/>
          </a:p>
        </p:txBody>
      </p:sp>
      <p:sp>
        <p:nvSpPr>
          <p:cNvPr id="83971" name="Text Box 13"/>
          <p:cNvSpPr txBox="1">
            <a:spLocks noChangeArrowheads="1"/>
          </p:cNvSpPr>
          <p:nvPr/>
        </p:nvSpPr>
        <p:spPr bwMode="auto">
          <a:xfrm rot="-5400000">
            <a:off x="-1203325" y="3309938"/>
            <a:ext cx="3455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defTabSz="842963">
              <a:defRPr>
                <a:solidFill>
                  <a:schemeClr val="tx1"/>
                </a:solidFill>
                <a:latin typeface="Arial" panose="020B0604020202020204" pitchFamily="34" charset="0"/>
              </a:defRPr>
            </a:lvl1pPr>
            <a:lvl2pPr marL="742950" indent="-285750" defTabSz="842963">
              <a:defRPr>
                <a:solidFill>
                  <a:schemeClr val="tx1"/>
                </a:solidFill>
                <a:latin typeface="Arial" panose="020B0604020202020204" pitchFamily="34" charset="0"/>
              </a:defRPr>
            </a:lvl2pPr>
            <a:lvl3pPr marL="1143000" indent="-228600" defTabSz="842963">
              <a:defRPr>
                <a:solidFill>
                  <a:schemeClr val="tx1"/>
                </a:solidFill>
                <a:latin typeface="Arial" panose="020B0604020202020204" pitchFamily="34" charset="0"/>
              </a:defRPr>
            </a:lvl3pPr>
            <a:lvl4pPr marL="1600200" indent="-228600" defTabSz="842963">
              <a:defRPr>
                <a:solidFill>
                  <a:schemeClr val="tx1"/>
                </a:solidFill>
                <a:latin typeface="Arial" panose="020B0604020202020204" pitchFamily="34" charset="0"/>
              </a:defRPr>
            </a:lvl4pPr>
            <a:lvl5pPr marL="2057400" indent="-228600" defTabSz="842963">
              <a:defRPr>
                <a:solidFill>
                  <a:schemeClr val="tx1"/>
                </a:solidFill>
                <a:latin typeface="Arial" panose="020B0604020202020204" pitchFamily="34" charset="0"/>
              </a:defRPr>
            </a:lvl5pPr>
            <a:lvl6pPr marL="2514600" indent="-228600" defTabSz="842963" eaLnBrk="0" fontAlgn="base" hangingPunct="0">
              <a:spcBef>
                <a:spcPct val="0"/>
              </a:spcBef>
              <a:spcAft>
                <a:spcPct val="0"/>
              </a:spcAft>
              <a:defRPr>
                <a:solidFill>
                  <a:schemeClr val="tx1"/>
                </a:solidFill>
                <a:latin typeface="Arial" panose="020B0604020202020204" pitchFamily="34" charset="0"/>
              </a:defRPr>
            </a:lvl6pPr>
            <a:lvl7pPr marL="2971800" indent="-228600" defTabSz="842963" eaLnBrk="0" fontAlgn="base" hangingPunct="0">
              <a:spcBef>
                <a:spcPct val="0"/>
              </a:spcBef>
              <a:spcAft>
                <a:spcPct val="0"/>
              </a:spcAft>
              <a:defRPr>
                <a:solidFill>
                  <a:schemeClr val="tx1"/>
                </a:solidFill>
                <a:latin typeface="Arial" panose="020B0604020202020204" pitchFamily="34" charset="0"/>
              </a:defRPr>
            </a:lvl7pPr>
            <a:lvl8pPr marL="3429000" indent="-228600" defTabSz="842963" eaLnBrk="0" fontAlgn="base" hangingPunct="0">
              <a:spcBef>
                <a:spcPct val="0"/>
              </a:spcBef>
              <a:spcAft>
                <a:spcPct val="0"/>
              </a:spcAft>
              <a:defRPr>
                <a:solidFill>
                  <a:schemeClr val="tx1"/>
                </a:solidFill>
                <a:latin typeface="Arial" panose="020B0604020202020204" pitchFamily="34" charset="0"/>
              </a:defRPr>
            </a:lvl8pPr>
            <a:lvl9pPr marL="3886200" indent="-228600" defTabSz="842963"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fr-BE">
                <a:solidFill>
                  <a:srgbClr val="595959"/>
                </a:solidFill>
              </a:rPr>
              <a:t>No of proposals</a:t>
            </a:r>
            <a:endParaRPr lang="en-US">
              <a:solidFill>
                <a:srgbClr val="595959"/>
              </a:solidFill>
            </a:endParaRPr>
          </a:p>
        </p:txBody>
      </p:sp>
      <p:graphicFrame>
        <p:nvGraphicFramePr>
          <p:cNvPr id="8" name="Chart 7"/>
          <p:cNvGraphicFramePr>
            <a:graphicFrameLocks/>
          </p:cNvGraphicFramePr>
          <p:nvPr/>
        </p:nvGraphicFramePr>
        <p:xfrm>
          <a:off x="709613" y="1538045"/>
          <a:ext cx="8244916" cy="471138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628425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defTabSz="420576">
              <a:defRPr/>
            </a:pPr>
            <a:r>
              <a:rPr lang="fr-BE" sz="3323" b="1" dirty="0" smtClean="0"/>
              <a:t>Distribution by Domain</a:t>
            </a:r>
            <a:br>
              <a:rPr lang="fr-BE" sz="3323" b="1" dirty="0" smtClean="0"/>
            </a:br>
            <a:r>
              <a:rPr lang="fr-BE" sz="2215" b="1" dirty="0" err="1"/>
              <a:t>Comparison</a:t>
            </a:r>
            <a:r>
              <a:rPr lang="fr-BE" sz="2215" b="1" dirty="0"/>
              <a:t> </a:t>
            </a:r>
            <a:r>
              <a:rPr lang="fr-BE" sz="2215" b="1" dirty="0" err="1"/>
              <a:t>with</a:t>
            </a:r>
            <a:r>
              <a:rPr lang="fr-BE" sz="2215" b="1" dirty="0"/>
              <a:t> </a:t>
            </a:r>
            <a:r>
              <a:rPr lang="fr-BE" sz="2215" b="1" dirty="0" err="1"/>
              <a:t>previous</a:t>
            </a:r>
            <a:r>
              <a:rPr lang="fr-BE" sz="2215" b="1" dirty="0"/>
              <a:t> collection </a:t>
            </a:r>
            <a:r>
              <a:rPr lang="fr-BE" sz="2215" b="1" dirty="0" smtClean="0"/>
              <a:t>dates</a:t>
            </a:r>
            <a:endParaRPr lang="en-US" sz="2215" b="1" dirty="0"/>
          </a:p>
        </p:txBody>
      </p:sp>
      <p:sp>
        <p:nvSpPr>
          <p:cNvPr id="86019" name="Text Box 13"/>
          <p:cNvSpPr txBox="1">
            <a:spLocks noChangeArrowheads="1"/>
          </p:cNvSpPr>
          <p:nvPr/>
        </p:nvSpPr>
        <p:spPr bwMode="auto">
          <a:xfrm rot="-5400000">
            <a:off x="-1203325" y="3309938"/>
            <a:ext cx="3455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defTabSz="842963">
              <a:defRPr>
                <a:solidFill>
                  <a:schemeClr val="tx1"/>
                </a:solidFill>
                <a:latin typeface="Arial" panose="020B0604020202020204" pitchFamily="34" charset="0"/>
              </a:defRPr>
            </a:lvl1pPr>
            <a:lvl2pPr marL="742950" indent="-285750" defTabSz="842963">
              <a:defRPr>
                <a:solidFill>
                  <a:schemeClr val="tx1"/>
                </a:solidFill>
                <a:latin typeface="Arial" panose="020B0604020202020204" pitchFamily="34" charset="0"/>
              </a:defRPr>
            </a:lvl2pPr>
            <a:lvl3pPr marL="1143000" indent="-228600" defTabSz="842963">
              <a:defRPr>
                <a:solidFill>
                  <a:schemeClr val="tx1"/>
                </a:solidFill>
                <a:latin typeface="Arial" panose="020B0604020202020204" pitchFamily="34" charset="0"/>
              </a:defRPr>
            </a:lvl3pPr>
            <a:lvl4pPr marL="1600200" indent="-228600" defTabSz="842963">
              <a:defRPr>
                <a:solidFill>
                  <a:schemeClr val="tx1"/>
                </a:solidFill>
                <a:latin typeface="Arial" panose="020B0604020202020204" pitchFamily="34" charset="0"/>
              </a:defRPr>
            </a:lvl4pPr>
            <a:lvl5pPr marL="2057400" indent="-228600" defTabSz="842963">
              <a:defRPr>
                <a:solidFill>
                  <a:schemeClr val="tx1"/>
                </a:solidFill>
                <a:latin typeface="Arial" panose="020B0604020202020204" pitchFamily="34" charset="0"/>
              </a:defRPr>
            </a:lvl5pPr>
            <a:lvl6pPr marL="2514600" indent="-228600" defTabSz="842963" eaLnBrk="0" fontAlgn="base" hangingPunct="0">
              <a:spcBef>
                <a:spcPct val="0"/>
              </a:spcBef>
              <a:spcAft>
                <a:spcPct val="0"/>
              </a:spcAft>
              <a:defRPr>
                <a:solidFill>
                  <a:schemeClr val="tx1"/>
                </a:solidFill>
                <a:latin typeface="Arial" panose="020B0604020202020204" pitchFamily="34" charset="0"/>
              </a:defRPr>
            </a:lvl6pPr>
            <a:lvl7pPr marL="2971800" indent="-228600" defTabSz="842963" eaLnBrk="0" fontAlgn="base" hangingPunct="0">
              <a:spcBef>
                <a:spcPct val="0"/>
              </a:spcBef>
              <a:spcAft>
                <a:spcPct val="0"/>
              </a:spcAft>
              <a:defRPr>
                <a:solidFill>
                  <a:schemeClr val="tx1"/>
                </a:solidFill>
                <a:latin typeface="Arial" panose="020B0604020202020204" pitchFamily="34" charset="0"/>
              </a:defRPr>
            </a:lvl7pPr>
            <a:lvl8pPr marL="3429000" indent="-228600" defTabSz="842963" eaLnBrk="0" fontAlgn="base" hangingPunct="0">
              <a:spcBef>
                <a:spcPct val="0"/>
              </a:spcBef>
              <a:spcAft>
                <a:spcPct val="0"/>
              </a:spcAft>
              <a:defRPr>
                <a:solidFill>
                  <a:schemeClr val="tx1"/>
                </a:solidFill>
                <a:latin typeface="Arial" panose="020B0604020202020204" pitchFamily="34" charset="0"/>
              </a:defRPr>
            </a:lvl8pPr>
            <a:lvl9pPr marL="3886200" indent="-228600" defTabSz="842963"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fr-BE">
                <a:solidFill>
                  <a:srgbClr val="595959"/>
                </a:solidFill>
              </a:rPr>
              <a:t>No of preliminary proposals</a:t>
            </a:r>
            <a:endParaRPr lang="en-US">
              <a:solidFill>
                <a:srgbClr val="595959"/>
              </a:solidFill>
            </a:endParaRPr>
          </a:p>
        </p:txBody>
      </p:sp>
      <p:graphicFrame>
        <p:nvGraphicFramePr>
          <p:cNvPr id="6" name="Chart 5"/>
          <p:cNvGraphicFramePr>
            <a:graphicFrameLocks/>
          </p:cNvGraphicFramePr>
          <p:nvPr/>
        </p:nvGraphicFramePr>
        <p:xfrm>
          <a:off x="1019721" y="1597623"/>
          <a:ext cx="8124279" cy="47624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71065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4"/>
          <p:cNvSpPr>
            <a:spLocks noGrp="1"/>
          </p:cNvSpPr>
          <p:nvPr>
            <p:ph sz="quarter" idx="13"/>
          </p:nvPr>
        </p:nvSpPr>
        <p:spPr bwMode="auto">
          <a:xfrm>
            <a:off x="1028700" y="111125"/>
            <a:ext cx="7686675" cy="1031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ctr"/>
            <a:r>
              <a:rPr lang="en-GB" altLang="en-US" sz="2000" b="1" dirty="0" err="1" smtClean="0">
                <a:cs typeface="Arial" panose="020B0604020202020204" pitchFamily="34" charset="0"/>
              </a:rPr>
              <a:t>IS1312</a:t>
            </a:r>
            <a:r>
              <a:rPr lang="en-GB" altLang="en-US" sz="2000" b="1" dirty="0" smtClean="0">
                <a:cs typeface="Arial" panose="020B0604020202020204" pitchFamily="34" charset="0"/>
              </a:rPr>
              <a:t>: </a:t>
            </a:r>
            <a:r>
              <a:rPr lang="en-GB" sz="2000" dirty="0" err="1"/>
              <a:t>TextLink</a:t>
            </a:r>
            <a:r>
              <a:rPr lang="en-GB" sz="2000" dirty="0"/>
              <a:t>: Structuring Discourse in Multilingual Europe</a:t>
            </a:r>
          </a:p>
          <a:p>
            <a:pPr marL="400050" lvl="1" indent="0" algn="ctr">
              <a:spcBef>
                <a:spcPct val="30000"/>
              </a:spcBef>
              <a:buFont typeface="Arial" panose="020B0604020202020204" pitchFamily="34" charset="0"/>
              <a:buNone/>
            </a:pPr>
            <a:r>
              <a:rPr lang="en-US" altLang="en-US" sz="3200" b="1" dirty="0" smtClean="0">
                <a:solidFill>
                  <a:schemeClr val="accent2"/>
                </a:solidFill>
                <a:cs typeface="Arial" panose="020B0604020202020204" pitchFamily="34" charset="0"/>
              </a:rPr>
              <a:t>Status o</a:t>
            </a:r>
            <a:r>
              <a:rPr lang="fr-BE" altLang="en-US" sz="3200" b="1" dirty="0" smtClean="0">
                <a:solidFill>
                  <a:schemeClr val="accent2"/>
                </a:solidFill>
                <a:cs typeface="Arial" panose="020B0604020202020204" pitchFamily="34" charset="0"/>
              </a:rPr>
              <a:t>f the Action</a:t>
            </a:r>
          </a:p>
          <a:p>
            <a:pPr marL="400050" lvl="1" indent="0" algn="ctr">
              <a:lnSpc>
                <a:spcPct val="150000"/>
              </a:lnSpc>
              <a:spcBef>
                <a:spcPct val="30000"/>
              </a:spcBef>
              <a:buFont typeface="Arial" panose="020B0604020202020204" pitchFamily="34" charset="0"/>
              <a:buNone/>
            </a:pPr>
            <a:endParaRPr lang="en-GB" altLang="en-US" sz="3200" b="1" dirty="0" smtClean="0">
              <a:solidFill>
                <a:schemeClr val="accent2"/>
              </a:solidFill>
              <a:cs typeface="Arial" panose="020B0604020202020204" pitchFamily="34" charset="0"/>
            </a:endParaRPr>
          </a:p>
        </p:txBody>
      </p:sp>
      <p:sp>
        <p:nvSpPr>
          <p:cNvPr id="34819" name="Content Placeholder 6"/>
          <p:cNvSpPr>
            <a:spLocks noGrp="1"/>
          </p:cNvSpPr>
          <p:nvPr>
            <p:ph sz="quarter" idx="4294967295"/>
          </p:nvPr>
        </p:nvSpPr>
        <p:spPr bwMode="auto">
          <a:xfrm>
            <a:off x="469900" y="1306286"/>
            <a:ext cx="7856538" cy="536883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CSO approval: 		15/11/2013</a:t>
            </a: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Start of Action:		</a:t>
            </a:r>
            <a:r>
              <a:rPr lang="en-GB" altLang="en-US" sz="2000" dirty="0" smtClean="0">
                <a:solidFill>
                  <a:schemeClr val="accent2"/>
                </a:solidFill>
              </a:rPr>
              <a:t>11/04/2014</a:t>
            </a:r>
            <a:endParaRPr lang="en-GB" altLang="en-US" sz="2000" b="1" dirty="0" smtClean="0">
              <a:solidFill>
                <a:schemeClr val="accent2"/>
              </a:solidFill>
            </a:endParaRP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End of Action:		</a:t>
            </a:r>
            <a:r>
              <a:rPr lang="en-GB" altLang="en-US" sz="2000" dirty="0" smtClean="0">
                <a:solidFill>
                  <a:schemeClr val="accent2"/>
                </a:solidFill>
              </a:rPr>
              <a:t>10/04/2018</a:t>
            </a: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Duration:			</a:t>
            </a:r>
            <a:r>
              <a:rPr lang="en-GB" altLang="en-US" sz="2000" dirty="0" smtClean="0">
                <a:solidFill>
                  <a:schemeClr val="accent2"/>
                </a:solidFill>
              </a:rPr>
              <a:t>4 years</a:t>
            </a: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Parties:  				</a:t>
            </a:r>
            <a:r>
              <a:rPr lang="en-GB" altLang="en-US" sz="2000" dirty="0" smtClean="0">
                <a:solidFill>
                  <a:schemeClr val="accent2"/>
                </a:solidFill>
              </a:rPr>
              <a:t>Currently 19 (BE, CH, CZ, DE, DK, </a:t>
            </a:r>
            <a:r>
              <a:rPr lang="en-GB" altLang="en-US" sz="2000" dirty="0" err="1" smtClean="0">
                <a:solidFill>
                  <a:schemeClr val="accent2"/>
                </a:solidFill>
              </a:rPr>
              <a:t>ES</a:t>
            </a:r>
            <a:r>
              <a:rPr lang="en-GB" altLang="en-US" sz="2000" dirty="0" smtClean="0">
                <a:solidFill>
                  <a:schemeClr val="accent2"/>
                </a:solidFill>
              </a:rPr>
              <a:t>, FI, FR, </a:t>
            </a:r>
            <a:r>
              <a:rPr lang="en-GB" altLang="en-US" sz="2000" dirty="0" err="1" smtClean="0">
                <a:solidFill>
                  <a:schemeClr val="accent2"/>
                </a:solidFill>
              </a:rPr>
              <a:t>HR</a:t>
            </a:r>
            <a:r>
              <a:rPr lang="en-GB" altLang="en-US" sz="2000" dirty="0" smtClean="0">
                <a:solidFill>
                  <a:schemeClr val="accent2"/>
                </a:solidFill>
              </a:rPr>
              <a:t>, HU, 							IE, IS, IT, NL, NO, PL, PT, </a:t>
            </a:r>
            <a:r>
              <a:rPr lang="en-GB" altLang="en-US" sz="2000" dirty="0" err="1" smtClean="0">
                <a:solidFill>
                  <a:schemeClr val="accent2"/>
                </a:solidFill>
              </a:rPr>
              <a:t>TR</a:t>
            </a:r>
            <a:r>
              <a:rPr lang="en-GB" altLang="en-US" sz="2000" dirty="0" smtClean="0">
                <a:solidFill>
                  <a:schemeClr val="accent2"/>
                </a:solidFill>
              </a:rPr>
              <a:t>, UK)</a:t>
            </a: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Indicative budget: 	</a:t>
            </a:r>
            <a:r>
              <a:rPr lang="en-GB" altLang="en-US" sz="2000" dirty="0" smtClean="0">
                <a:solidFill>
                  <a:schemeClr val="accent2"/>
                </a:solidFill>
              </a:rPr>
              <a:t>129,000 EUR </a:t>
            </a: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1</a:t>
            </a:r>
            <a:r>
              <a:rPr lang="en-GB" altLang="en-US" sz="2000" b="1" baseline="30000" dirty="0" smtClean="0">
                <a:solidFill>
                  <a:schemeClr val="accent2"/>
                </a:solidFill>
              </a:rPr>
              <a:t>st</a:t>
            </a:r>
            <a:r>
              <a:rPr lang="en-GB" altLang="en-US" sz="2000" b="1" dirty="0" smtClean="0">
                <a:solidFill>
                  <a:schemeClr val="accent2"/>
                </a:solidFill>
              </a:rPr>
              <a:t> Grant Period:	</a:t>
            </a:r>
            <a:r>
              <a:rPr lang="en-GB" altLang="en-US" sz="2000" dirty="0" smtClean="0">
                <a:solidFill>
                  <a:schemeClr val="accent2"/>
                </a:solidFill>
              </a:rPr>
              <a:t>	1/06/2014 - 31/05/2015</a:t>
            </a: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MC Chair: 			</a:t>
            </a:r>
            <a:r>
              <a:rPr lang="en-GB" altLang="en-US" sz="2000" dirty="0" smtClean="0">
                <a:solidFill>
                  <a:schemeClr val="accent2"/>
                </a:solidFill>
              </a:rPr>
              <a:t>to be elected at </a:t>
            </a:r>
            <a:r>
              <a:rPr lang="en-GB" altLang="en-US" sz="2000" dirty="0">
                <a:solidFill>
                  <a:schemeClr val="accent2"/>
                </a:solidFill>
              </a:rPr>
              <a:t>1</a:t>
            </a:r>
            <a:r>
              <a:rPr lang="en-GB" altLang="en-US" sz="2000" baseline="30000" dirty="0">
                <a:solidFill>
                  <a:schemeClr val="accent2"/>
                </a:solidFill>
              </a:rPr>
              <a:t>st</a:t>
            </a:r>
            <a:r>
              <a:rPr lang="en-GB" altLang="en-US" sz="2000" dirty="0">
                <a:solidFill>
                  <a:schemeClr val="accent2"/>
                </a:solidFill>
              </a:rPr>
              <a:t> MC</a:t>
            </a:r>
            <a:r>
              <a:rPr lang="en-GB" altLang="en-US" sz="2000" dirty="0" smtClean="0">
                <a:solidFill>
                  <a:schemeClr val="accent2"/>
                </a:solidFill>
              </a:rPr>
              <a:t> Meeting</a:t>
            </a: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MC Vice Chair: 		</a:t>
            </a:r>
            <a:r>
              <a:rPr lang="en-GB" altLang="en-US" sz="2000" dirty="0" smtClean="0">
                <a:solidFill>
                  <a:schemeClr val="accent2"/>
                </a:solidFill>
              </a:rPr>
              <a:t>to be elected at 1</a:t>
            </a:r>
            <a:r>
              <a:rPr lang="en-GB" altLang="en-US" sz="2000" baseline="30000" dirty="0" smtClean="0">
                <a:solidFill>
                  <a:schemeClr val="accent2"/>
                </a:solidFill>
              </a:rPr>
              <a:t>st</a:t>
            </a:r>
            <a:r>
              <a:rPr lang="en-GB" altLang="en-US" sz="2000" dirty="0" smtClean="0">
                <a:solidFill>
                  <a:schemeClr val="accent2"/>
                </a:solidFill>
              </a:rPr>
              <a:t> MC Meeting</a:t>
            </a: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DC Rapporteur: 		</a:t>
            </a:r>
            <a:r>
              <a:rPr lang="en-GB" altLang="en-US" sz="2000" dirty="0" smtClean="0">
                <a:solidFill>
                  <a:schemeClr val="accent2"/>
                </a:solidFill>
              </a:rPr>
              <a:t>Dr Marc CABALL (IE)</a:t>
            </a:r>
          </a:p>
          <a:p>
            <a:pPr marL="457200" indent="-457200">
              <a:lnSpc>
                <a:spcPct val="120000"/>
              </a:lnSpc>
              <a:spcBef>
                <a:spcPct val="25000"/>
              </a:spcBef>
              <a:buFont typeface="Arial" panose="020B0604020202020204" pitchFamily="34" charset="0"/>
              <a:buNone/>
            </a:pPr>
            <a:r>
              <a:rPr lang="en-GB" altLang="en-US" sz="2000" b="1" dirty="0" smtClean="0">
                <a:solidFill>
                  <a:schemeClr val="accent2"/>
                </a:solidFill>
              </a:rPr>
              <a:t>Evaluator:			</a:t>
            </a:r>
            <a:r>
              <a:rPr lang="en-GB" altLang="en-US" sz="2000" dirty="0" smtClean="0">
                <a:solidFill>
                  <a:schemeClr val="accent2"/>
                </a:solidFill>
              </a:rPr>
              <a:t>to be nominated towards the end of the Action</a:t>
            </a:r>
          </a:p>
        </p:txBody>
      </p:sp>
    </p:spTree>
    <p:extLst>
      <p:ext uri="{BB962C8B-B14F-4D97-AF65-F5344CB8AC3E}">
        <p14:creationId xmlns:p14="http://schemas.microsoft.com/office/powerpoint/2010/main" val="21420002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1243013" y="328613"/>
            <a:ext cx="7534275" cy="877887"/>
          </a:xfrm>
        </p:spPr>
        <p:txBody>
          <a:bodyPr/>
          <a:lstStyle/>
          <a:p>
            <a:pPr>
              <a:lnSpc>
                <a:spcPct val="90000"/>
              </a:lnSpc>
              <a:spcBef>
                <a:spcPct val="30000"/>
              </a:spcBef>
              <a:defRPr/>
            </a:pPr>
            <a:r>
              <a:rPr lang="en-US" dirty="0"/>
              <a:t> </a:t>
            </a:r>
            <a:r>
              <a:rPr lang="en-GB" dirty="0" smtClean="0">
                <a:solidFill>
                  <a:schemeClr val="tx1">
                    <a:lumMod val="65000"/>
                    <a:lumOff val="35000"/>
                  </a:schemeClr>
                </a:solidFill>
              </a:rPr>
              <a:t>2nd Call Collection 2013: oc-2013-2</a:t>
            </a:r>
            <a:endParaRPr lang="en-GB" dirty="0">
              <a:solidFill>
                <a:schemeClr val="tx1">
                  <a:lumMod val="65000"/>
                  <a:lumOff val="35000"/>
                </a:schemeClr>
              </a:solidFill>
            </a:endParaRPr>
          </a:p>
        </p:txBody>
      </p:sp>
      <p:sp>
        <p:nvSpPr>
          <p:cNvPr id="86019" name="Content Placeholder 6"/>
          <p:cNvSpPr>
            <a:spLocks noGrp="1"/>
          </p:cNvSpPr>
          <p:nvPr>
            <p:ph sz="quarter" idx="4294967295"/>
          </p:nvPr>
        </p:nvSpPr>
        <p:spPr bwMode="auto">
          <a:xfrm>
            <a:off x="698500" y="1206500"/>
            <a:ext cx="7696200" cy="52895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spcBef>
                <a:spcPct val="30000"/>
              </a:spcBef>
              <a:buFont typeface="Arial" panose="020B0604020202020204" pitchFamily="34" charset="0"/>
              <a:buNone/>
              <a:defRPr/>
            </a:pPr>
            <a:r>
              <a:rPr lang="en-GB" sz="2200" b="1" dirty="0" smtClean="0">
                <a:solidFill>
                  <a:schemeClr val="accent2"/>
                </a:solidFill>
              </a:rPr>
              <a:t>Six new ISCH Actions will have their kick-offs in spring:</a:t>
            </a:r>
            <a:endParaRPr lang="fr-BE" sz="2000" dirty="0">
              <a:solidFill>
                <a:schemeClr val="accent2"/>
              </a:solidFill>
            </a:endParaRPr>
          </a:p>
          <a:p>
            <a:pPr marL="457200" indent="-457200">
              <a:lnSpc>
                <a:spcPct val="90000"/>
              </a:lnSpc>
              <a:spcBef>
                <a:spcPct val="30000"/>
              </a:spcBef>
              <a:buFont typeface="+mj-lt"/>
              <a:buAutoNum type="arabicPeriod"/>
              <a:defRPr/>
            </a:pPr>
            <a:r>
              <a:rPr lang="en-GB" sz="2400" dirty="0" smtClean="0"/>
              <a:t>IS1307 New Materialism: Networking European Scholarship on “How Matter comes to Matter”</a:t>
            </a:r>
          </a:p>
          <a:p>
            <a:pPr marL="457200" indent="-457200">
              <a:lnSpc>
                <a:spcPct val="90000"/>
              </a:lnSpc>
              <a:spcBef>
                <a:spcPct val="30000"/>
              </a:spcBef>
              <a:buFont typeface="+mj-lt"/>
              <a:buAutoNum type="arabicPeriod"/>
              <a:defRPr/>
            </a:pPr>
            <a:r>
              <a:rPr lang="en-GB" sz="2400" dirty="0" smtClean="0"/>
              <a:t>IS1308 </a:t>
            </a:r>
            <a:r>
              <a:rPr lang="de-DE" sz="2400" dirty="0"/>
              <a:t>Populist Political Communication in Europe: Comprehending the Challenge of Mediated Political Populism for Democratic Policies</a:t>
            </a:r>
            <a:endParaRPr lang="en-GB" sz="2400" dirty="0" smtClean="0"/>
          </a:p>
          <a:p>
            <a:pPr marL="457200" indent="-457200">
              <a:lnSpc>
                <a:spcPct val="90000"/>
              </a:lnSpc>
              <a:spcBef>
                <a:spcPct val="30000"/>
              </a:spcBef>
              <a:buFont typeface="+mj-lt"/>
              <a:buAutoNum type="arabicPeriod"/>
              <a:defRPr/>
            </a:pPr>
            <a:r>
              <a:rPr lang="en-GB" sz="2400" dirty="0" smtClean="0"/>
              <a:t>IS1309 Innovations in Climate Governance: Sources, Patterns, and Effects</a:t>
            </a:r>
          </a:p>
          <a:p>
            <a:pPr marL="457200" indent="-457200">
              <a:lnSpc>
                <a:spcPct val="90000"/>
              </a:lnSpc>
              <a:spcBef>
                <a:spcPct val="30000"/>
              </a:spcBef>
              <a:buFont typeface="+mj-lt"/>
              <a:buAutoNum type="arabicPeriod"/>
              <a:defRPr/>
            </a:pPr>
            <a:r>
              <a:rPr lang="en-GB" sz="2400" dirty="0" smtClean="0"/>
              <a:t>IS1310 Reassembling the Republic of Letters, 1500-1800. A Digital Framework for Multi-Lateral Collaboration on Europe’s Intellectual History</a:t>
            </a:r>
          </a:p>
          <a:p>
            <a:pPr marL="457200" indent="-457200">
              <a:lnSpc>
                <a:spcPct val="90000"/>
              </a:lnSpc>
              <a:spcBef>
                <a:spcPct val="30000"/>
              </a:spcBef>
              <a:buFont typeface="+mj-lt"/>
              <a:buAutoNum type="arabicPeriod"/>
              <a:defRPr/>
            </a:pPr>
            <a:r>
              <a:rPr lang="en-GB" sz="2400" dirty="0" smtClean="0"/>
              <a:t>IS1311 Intergenerational Family Solidarity across Europe</a:t>
            </a:r>
          </a:p>
          <a:p>
            <a:pPr marL="457200" indent="-457200">
              <a:lnSpc>
                <a:spcPct val="90000"/>
              </a:lnSpc>
              <a:spcBef>
                <a:spcPct val="30000"/>
              </a:spcBef>
              <a:buFont typeface="+mj-lt"/>
              <a:buAutoNum type="arabicPeriod"/>
              <a:defRPr/>
            </a:pPr>
            <a:r>
              <a:rPr lang="en-GB" sz="2400" dirty="0" smtClean="0">
                <a:solidFill>
                  <a:srgbClr val="FF0000"/>
                </a:solidFill>
              </a:rPr>
              <a:t>IS1312 </a:t>
            </a:r>
            <a:r>
              <a:rPr lang="en-GB" sz="2400" dirty="0" err="1" smtClean="0">
                <a:solidFill>
                  <a:srgbClr val="FF0000"/>
                </a:solidFill>
              </a:rPr>
              <a:t>TextLink</a:t>
            </a:r>
            <a:r>
              <a:rPr lang="en-GB" sz="2400" dirty="0" smtClean="0">
                <a:solidFill>
                  <a:srgbClr val="FF0000"/>
                </a:solidFill>
              </a:rPr>
              <a:t>: Structuring Discourse in Multilingual Europe</a:t>
            </a:r>
          </a:p>
          <a:p>
            <a:pPr marL="0" indent="0">
              <a:lnSpc>
                <a:spcPct val="90000"/>
              </a:lnSpc>
              <a:spcBef>
                <a:spcPct val="30000"/>
              </a:spcBef>
              <a:buFont typeface="Arial" panose="020B0604020202020204" pitchFamily="34" charset="0"/>
              <a:buNone/>
              <a:defRPr/>
            </a:pPr>
            <a:endParaRPr lang="en-GB" sz="2200" b="1" dirty="0" smtClean="0">
              <a:solidFill>
                <a:schemeClr val="accent2"/>
              </a:solidFill>
            </a:endParaRPr>
          </a:p>
        </p:txBody>
      </p:sp>
    </p:spTree>
    <p:extLst>
      <p:ext uri="{BB962C8B-B14F-4D97-AF65-F5344CB8AC3E}">
        <p14:creationId xmlns:p14="http://schemas.microsoft.com/office/powerpoint/2010/main" val="28415385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3"/>
          <p:cNvSpPr>
            <a:spLocks noGrp="1" noChangeArrowheads="1"/>
          </p:cNvSpPr>
          <p:nvPr>
            <p:ph type="body" sz="quarter" idx="14"/>
          </p:nvPr>
        </p:nvSpPr>
        <p:spPr bwMode="auto">
          <a:xfrm>
            <a:off x="723900" y="1172308"/>
            <a:ext cx="8201025" cy="4994030"/>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a:bodyPr>
          <a:lstStyle/>
          <a:p>
            <a:pPr>
              <a:spcAft>
                <a:spcPct val="30000"/>
              </a:spcAft>
            </a:pPr>
            <a:r>
              <a:rPr lang="en-GB" sz="2400" dirty="0" smtClean="0">
                <a:solidFill>
                  <a:schemeClr val="tx1">
                    <a:lumMod val="65000"/>
                    <a:lumOff val="35000"/>
                  </a:schemeClr>
                </a:solidFill>
              </a:rPr>
              <a:t>It is </a:t>
            </a:r>
            <a:r>
              <a:rPr lang="en-GB" sz="2400" b="1" dirty="0" smtClean="0">
                <a:solidFill>
                  <a:schemeClr val="bg2"/>
                </a:solidFill>
              </a:rPr>
              <a:t>YOU</a:t>
            </a:r>
            <a:r>
              <a:rPr lang="en-GB" sz="2400" dirty="0" smtClean="0">
                <a:solidFill>
                  <a:schemeClr val="tx1">
                    <a:lumMod val="65000"/>
                    <a:lumOff val="35000"/>
                  </a:schemeClr>
                </a:solidFill>
              </a:rPr>
              <a:t>, who has been nominated to be a MC member </a:t>
            </a:r>
          </a:p>
          <a:p>
            <a:pPr>
              <a:spcAft>
                <a:spcPct val="30000"/>
              </a:spcAft>
            </a:pPr>
            <a:r>
              <a:rPr lang="en-GB" sz="2400" b="1" dirty="0" smtClean="0">
                <a:solidFill>
                  <a:schemeClr val="bg2"/>
                </a:solidFill>
              </a:rPr>
              <a:t>YOU</a:t>
            </a:r>
            <a:r>
              <a:rPr lang="en-GB" sz="2400" dirty="0" smtClean="0">
                <a:solidFill>
                  <a:schemeClr val="bg2"/>
                </a:solidFill>
              </a:rPr>
              <a:t> </a:t>
            </a:r>
            <a:r>
              <a:rPr lang="en-GB" sz="2400" dirty="0" smtClean="0">
                <a:solidFill>
                  <a:schemeClr val="tx1">
                    <a:lumMod val="65000"/>
                    <a:lumOff val="35000"/>
                  </a:schemeClr>
                </a:solidFill>
              </a:rPr>
              <a:t>are representing your </a:t>
            </a:r>
            <a:r>
              <a:rPr lang="en-GB" sz="2400" b="1" dirty="0" smtClean="0">
                <a:solidFill>
                  <a:schemeClr val="bg2"/>
                </a:solidFill>
              </a:rPr>
              <a:t>Country</a:t>
            </a:r>
            <a:r>
              <a:rPr lang="en-GB" sz="2400" dirty="0" smtClean="0">
                <a:solidFill>
                  <a:schemeClr val="bg2"/>
                </a:solidFill>
              </a:rPr>
              <a:t> </a:t>
            </a:r>
            <a:r>
              <a:rPr lang="en-GB" sz="2400" dirty="0" smtClean="0">
                <a:solidFill>
                  <a:schemeClr val="tx1">
                    <a:lumMod val="65000"/>
                    <a:lumOff val="35000"/>
                  </a:schemeClr>
                </a:solidFill>
              </a:rPr>
              <a:t>in this Action</a:t>
            </a:r>
          </a:p>
          <a:p>
            <a:pPr>
              <a:spcAft>
                <a:spcPct val="30000"/>
              </a:spcAft>
            </a:pPr>
            <a:r>
              <a:rPr lang="en-GB" sz="2400" dirty="0" smtClean="0">
                <a:solidFill>
                  <a:schemeClr val="tx1">
                    <a:lumMod val="65000"/>
                    <a:lumOff val="35000"/>
                  </a:schemeClr>
                </a:solidFill>
              </a:rPr>
              <a:t>The </a:t>
            </a:r>
            <a:r>
              <a:rPr lang="en-GB" sz="2400" b="1" dirty="0" smtClean="0">
                <a:solidFill>
                  <a:schemeClr val="bg2"/>
                </a:solidFill>
              </a:rPr>
              <a:t>SUCCESS</a:t>
            </a:r>
            <a:r>
              <a:rPr lang="en-GB" sz="2400" dirty="0" smtClean="0">
                <a:solidFill>
                  <a:schemeClr val="bg2"/>
                </a:solidFill>
              </a:rPr>
              <a:t> </a:t>
            </a:r>
            <a:r>
              <a:rPr lang="en-GB" sz="2400" dirty="0" smtClean="0">
                <a:solidFill>
                  <a:schemeClr val="tx1">
                    <a:lumMod val="65000"/>
                    <a:lumOff val="35000"/>
                  </a:schemeClr>
                </a:solidFill>
              </a:rPr>
              <a:t>of this COST Action is YOUR RESPONSIBILITY</a:t>
            </a:r>
          </a:p>
          <a:p>
            <a:pPr eaLnBrk="1" hangingPunct="1">
              <a:spcAft>
                <a:spcPct val="30000"/>
              </a:spcAft>
            </a:pPr>
            <a:r>
              <a:rPr lang="en-GB" sz="2400" dirty="0" smtClean="0">
                <a:solidFill>
                  <a:schemeClr val="tx1">
                    <a:lumMod val="65000"/>
                    <a:lumOff val="35000"/>
                  </a:schemeClr>
                </a:solidFill>
              </a:rPr>
              <a:t>Be </a:t>
            </a:r>
            <a:r>
              <a:rPr lang="en-GB" sz="2400" b="1" dirty="0" smtClean="0">
                <a:solidFill>
                  <a:schemeClr val="bg2"/>
                </a:solidFill>
              </a:rPr>
              <a:t>OPEN</a:t>
            </a:r>
            <a:r>
              <a:rPr lang="en-GB" sz="2400" dirty="0" smtClean="0">
                <a:solidFill>
                  <a:schemeClr val="tx1">
                    <a:lumMod val="65000"/>
                    <a:lumOff val="35000"/>
                  </a:schemeClr>
                </a:solidFill>
              </a:rPr>
              <a:t>. Be </a:t>
            </a:r>
            <a:r>
              <a:rPr lang="en-GB" sz="2400" b="1" dirty="0" smtClean="0">
                <a:solidFill>
                  <a:schemeClr val="bg2"/>
                </a:solidFill>
              </a:rPr>
              <a:t>PROACTIVE</a:t>
            </a:r>
            <a:r>
              <a:rPr lang="en-GB" sz="2400" dirty="0" smtClean="0">
                <a:solidFill>
                  <a:schemeClr val="tx1">
                    <a:lumMod val="65000"/>
                    <a:lumOff val="35000"/>
                  </a:schemeClr>
                </a:solidFill>
              </a:rPr>
              <a:t>.</a:t>
            </a:r>
          </a:p>
          <a:p>
            <a:pPr eaLnBrk="1" hangingPunct="1">
              <a:spcAft>
                <a:spcPct val="30000"/>
              </a:spcAft>
            </a:pPr>
            <a:r>
              <a:rPr lang="en-GB" sz="2400" b="1" dirty="0" smtClean="0">
                <a:solidFill>
                  <a:schemeClr val="bg2"/>
                </a:solidFill>
              </a:rPr>
              <a:t>HELP</a:t>
            </a:r>
            <a:r>
              <a:rPr lang="en-GB" sz="2400" dirty="0" smtClean="0">
                <a:solidFill>
                  <a:schemeClr val="tx1">
                    <a:lumMod val="65000"/>
                    <a:lumOff val="35000"/>
                  </a:schemeClr>
                </a:solidFill>
              </a:rPr>
              <a:t>. </a:t>
            </a:r>
            <a:r>
              <a:rPr lang="en-GB" sz="2400" b="1" dirty="0" smtClean="0">
                <a:solidFill>
                  <a:schemeClr val="bg2"/>
                </a:solidFill>
              </a:rPr>
              <a:t>OFFER</a:t>
            </a:r>
            <a:r>
              <a:rPr lang="en-GB" sz="2400" dirty="0" smtClean="0">
                <a:solidFill>
                  <a:schemeClr val="bg2"/>
                </a:solidFill>
              </a:rPr>
              <a:t> </a:t>
            </a:r>
            <a:r>
              <a:rPr lang="en-GB" sz="2400" dirty="0" smtClean="0">
                <a:solidFill>
                  <a:schemeClr val="tx1">
                    <a:lumMod val="65000"/>
                    <a:lumOff val="35000"/>
                  </a:schemeClr>
                </a:solidFill>
              </a:rPr>
              <a:t>yourself for activities</a:t>
            </a:r>
          </a:p>
          <a:p>
            <a:pPr eaLnBrk="1" hangingPunct="1">
              <a:spcAft>
                <a:spcPct val="30000"/>
              </a:spcAft>
            </a:pPr>
            <a:r>
              <a:rPr lang="en-GB" sz="2400" dirty="0" smtClean="0"/>
              <a:t>Bring in</a:t>
            </a:r>
            <a:r>
              <a:rPr lang="en-GB" sz="2400" dirty="0" smtClean="0">
                <a:solidFill>
                  <a:schemeClr val="tx1">
                    <a:lumMod val="65000"/>
                    <a:lumOff val="35000"/>
                  </a:schemeClr>
                </a:solidFill>
              </a:rPr>
              <a:t> your </a:t>
            </a:r>
            <a:r>
              <a:rPr lang="en-GB" sz="2400" b="1" dirty="0" smtClean="0">
                <a:solidFill>
                  <a:schemeClr val="bg2"/>
                </a:solidFill>
              </a:rPr>
              <a:t>EXPERTISE </a:t>
            </a:r>
            <a:r>
              <a:rPr lang="en-GB" sz="2400" dirty="0" smtClean="0">
                <a:solidFill>
                  <a:schemeClr val="tx1">
                    <a:lumMod val="65000"/>
                    <a:lumOff val="35000"/>
                  </a:schemeClr>
                </a:solidFill>
              </a:rPr>
              <a:t>(scientific, regional, etc.)</a:t>
            </a:r>
          </a:p>
          <a:p>
            <a:pPr eaLnBrk="1" hangingPunct="1">
              <a:spcAft>
                <a:spcPct val="30000"/>
              </a:spcAft>
            </a:pPr>
            <a:r>
              <a:rPr lang="en-GB" sz="2400" dirty="0" smtClean="0">
                <a:solidFill>
                  <a:schemeClr val="tx1">
                    <a:lumMod val="65000"/>
                    <a:lumOff val="35000"/>
                  </a:schemeClr>
                </a:solidFill>
              </a:rPr>
              <a:t>Pass forward information, </a:t>
            </a:r>
            <a:r>
              <a:rPr lang="en-GB" sz="2400" b="1" dirty="0" smtClean="0">
                <a:solidFill>
                  <a:schemeClr val="bg2"/>
                </a:solidFill>
              </a:rPr>
              <a:t>SHARE</a:t>
            </a:r>
            <a:r>
              <a:rPr lang="en-GB" sz="2400" dirty="0" smtClean="0">
                <a:solidFill>
                  <a:schemeClr val="bg2"/>
                </a:solidFill>
              </a:rPr>
              <a:t> </a:t>
            </a:r>
            <a:r>
              <a:rPr lang="en-GB" sz="2400" dirty="0" smtClean="0">
                <a:solidFill>
                  <a:schemeClr val="tx1">
                    <a:lumMod val="65000"/>
                    <a:lumOff val="35000"/>
                  </a:schemeClr>
                </a:solidFill>
              </a:rPr>
              <a:t>knowledge</a:t>
            </a:r>
          </a:p>
          <a:p>
            <a:pPr>
              <a:spcAft>
                <a:spcPct val="30000"/>
              </a:spcAft>
            </a:pPr>
            <a:r>
              <a:rPr lang="en-GB" sz="2400" dirty="0" smtClean="0">
                <a:solidFill>
                  <a:schemeClr val="tx1">
                    <a:lumMod val="65000"/>
                    <a:lumOff val="35000"/>
                  </a:schemeClr>
                </a:solidFill>
              </a:rPr>
              <a:t>It is your chance </a:t>
            </a:r>
          </a:p>
          <a:p>
            <a:pPr lvl="1">
              <a:spcAft>
                <a:spcPct val="30000"/>
              </a:spcAft>
            </a:pPr>
            <a:r>
              <a:rPr lang="en-GB" sz="2400" dirty="0" smtClean="0">
                <a:solidFill>
                  <a:schemeClr val="tx1">
                    <a:lumMod val="65000"/>
                    <a:lumOff val="35000"/>
                  </a:schemeClr>
                </a:solidFill>
              </a:rPr>
              <a:t>to create or enlarge your </a:t>
            </a:r>
            <a:r>
              <a:rPr lang="en-GB" sz="2400" b="1" dirty="0" smtClean="0">
                <a:solidFill>
                  <a:schemeClr val="bg2"/>
                </a:solidFill>
              </a:rPr>
              <a:t>NETWORK</a:t>
            </a:r>
          </a:p>
          <a:p>
            <a:pPr lvl="1">
              <a:spcAft>
                <a:spcPct val="30000"/>
              </a:spcAft>
            </a:pPr>
            <a:r>
              <a:rPr lang="en-GB" sz="2400" dirty="0" smtClean="0">
                <a:solidFill>
                  <a:schemeClr val="tx1">
                    <a:lumMod val="65000"/>
                    <a:lumOff val="35000"/>
                  </a:schemeClr>
                </a:solidFill>
              </a:rPr>
              <a:t>to be </a:t>
            </a:r>
            <a:r>
              <a:rPr lang="en-GB" sz="2400" b="1" dirty="0" smtClean="0">
                <a:solidFill>
                  <a:schemeClr val="bg2"/>
                </a:solidFill>
              </a:rPr>
              <a:t>RECOGNIZED</a:t>
            </a:r>
            <a:r>
              <a:rPr lang="en-GB" sz="2400" dirty="0" smtClean="0">
                <a:solidFill>
                  <a:schemeClr val="tx1">
                    <a:lumMod val="65000"/>
                    <a:lumOff val="35000"/>
                  </a:schemeClr>
                </a:solidFill>
              </a:rPr>
              <a:t> </a:t>
            </a:r>
            <a:r>
              <a:rPr lang="en-GB" sz="2400" b="1" dirty="0" smtClean="0">
                <a:solidFill>
                  <a:schemeClr val="bg2"/>
                </a:solidFill>
              </a:rPr>
              <a:t>as</a:t>
            </a:r>
            <a:r>
              <a:rPr lang="en-GB" sz="2400" dirty="0" smtClean="0">
                <a:solidFill>
                  <a:schemeClr val="tx1">
                    <a:lumMod val="65000"/>
                    <a:lumOff val="35000"/>
                  </a:schemeClr>
                </a:solidFill>
              </a:rPr>
              <a:t> </a:t>
            </a:r>
            <a:r>
              <a:rPr lang="en-GB" sz="2400" b="1" dirty="0" smtClean="0">
                <a:solidFill>
                  <a:schemeClr val="bg2"/>
                </a:solidFill>
              </a:rPr>
              <a:t>working </a:t>
            </a:r>
            <a:r>
              <a:rPr lang="en-GB" sz="2400" b="1" dirty="0">
                <a:solidFill>
                  <a:schemeClr val="bg2"/>
                </a:solidFill>
              </a:rPr>
              <a:t>in this COST </a:t>
            </a:r>
            <a:r>
              <a:rPr lang="en-GB" sz="2400" b="1" dirty="0" smtClean="0">
                <a:solidFill>
                  <a:schemeClr val="bg2"/>
                </a:solidFill>
              </a:rPr>
              <a:t>Action</a:t>
            </a:r>
            <a:endParaRPr lang="en-US" sz="2000" dirty="0" smtClean="0">
              <a:solidFill>
                <a:srgbClr val="56585B"/>
              </a:solidFill>
            </a:endParaRPr>
          </a:p>
        </p:txBody>
      </p:sp>
      <p:sp>
        <p:nvSpPr>
          <p:cNvPr id="35843" name="Rectangle 2"/>
          <p:cNvSpPr>
            <a:spLocks noGrp="1" noChangeArrowheads="1"/>
          </p:cNvSpPr>
          <p:nvPr>
            <p:ph type="title" idx="4294967295"/>
          </p:nvPr>
        </p:nvSpPr>
        <p:spPr bwMode="auto">
          <a:xfrm>
            <a:off x="1545201" y="253929"/>
            <a:ext cx="7113587" cy="707886"/>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gn="r" eaLnBrk="1" hangingPunct="1"/>
            <a:r>
              <a:rPr lang="de-DE" sz="4000" b="1" dirty="0" smtClean="0">
                <a:solidFill>
                  <a:schemeClr val="tx2"/>
                </a:solidFill>
              </a:rPr>
              <a:t>Your role as a MC Member</a:t>
            </a:r>
            <a:endParaRPr lang="en-GB" sz="4000" b="1" dirty="0" smtClean="0">
              <a:solidFill>
                <a:schemeClr val="tx2"/>
              </a:solidFill>
            </a:endParaRPr>
          </a:p>
        </p:txBody>
      </p:sp>
      <p:sp>
        <p:nvSpPr>
          <p:cNvPr id="2" name="Slide Number Placeholder 1"/>
          <p:cNvSpPr>
            <a:spLocks noGrp="1"/>
          </p:cNvSpPr>
          <p:nvPr>
            <p:ph type="sldNum" sz="quarter" idx="4"/>
          </p:nvPr>
        </p:nvSpPr>
        <p:spPr/>
        <p:txBody>
          <a:bodyPr/>
          <a:lstStyle/>
          <a:p>
            <a:fld id="{464A07AF-66D7-C348-9F8E-91228B109437}" type="slidenum">
              <a:rPr lang="de-DE" smtClean="0"/>
              <a:t>51</a:t>
            </a:fld>
            <a:endParaRPr lang="de-DE"/>
          </a:p>
        </p:txBody>
      </p:sp>
    </p:spTree>
    <p:extLst>
      <p:ext uri="{BB962C8B-B14F-4D97-AF65-F5344CB8AC3E}">
        <p14:creationId xmlns:p14="http://schemas.microsoft.com/office/powerpoint/2010/main" val="313659605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0658" name="Slide Number Placeholder 1"/>
          <p:cNvSpPr>
            <a:spLocks noGrp="1"/>
          </p:cNvSpPr>
          <p:nvPr>
            <p:ph type="sldNum" sz="quarter" idx="4294967295"/>
          </p:nvPr>
        </p:nvSpPr>
        <p:spPr bwMode="auto">
          <a:xfrm>
            <a:off x="7729538" y="6343650"/>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E7C79B06-0BA2-4DD8-94B1-497C1F2CA468}" type="slidenum">
              <a:rPr lang="de-DE" smtClean="0">
                <a:solidFill>
                  <a:srgbClr val="898989"/>
                </a:solidFill>
              </a:rPr>
              <a:pPr/>
              <a:t>52</a:t>
            </a:fld>
            <a:endParaRPr lang="de-DE" smtClean="0">
              <a:solidFill>
                <a:srgbClr val="898989"/>
              </a:solidFill>
            </a:endParaRPr>
          </a:p>
        </p:txBody>
      </p:sp>
      <p:sp>
        <p:nvSpPr>
          <p:cNvPr id="70659" name="Content Placeholder 2"/>
          <p:cNvSpPr>
            <a:spLocks noGrp="1"/>
          </p:cNvSpPr>
          <p:nvPr>
            <p:ph sz="quarter" idx="13"/>
          </p:nvPr>
        </p:nvSpPr>
        <p:spPr bwMode="auto">
          <a:xfrm>
            <a:off x="1847850" y="190500"/>
            <a:ext cx="7062788"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US" sz="3600" dirty="0" smtClean="0">
                <a:solidFill>
                  <a:schemeClr val="tx2"/>
                </a:solidFill>
              </a:rPr>
              <a:t>COST Action Actor </a:t>
            </a:r>
          </a:p>
        </p:txBody>
      </p:sp>
      <p:grpSp>
        <p:nvGrpSpPr>
          <p:cNvPr id="70660" name="Group 3"/>
          <p:cNvGrpSpPr>
            <a:grpSpLocks/>
          </p:cNvGrpSpPr>
          <p:nvPr/>
        </p:nvGrpSpPr>
        <p:grpSpPr bwMode="auto">
          <a:xfrm>
            <a:off x="396875" y="2138363"/>
            <a:ext cx="1450975" cy="2065337"/>
            <a:chOff x="901700" y="2601913"/>
            <a:chExt cx="1450975" cy="2065337"/>
          </a:xfrm>
        </p:grpSpPr>
        <p:grpSp>
          <p:nvGrpSpPr>
            <p:cNvPr id="70664" name="Group 4"/>
            <p:cNvGrpSpPr>
              <a:grpSpLocks/>
            </p:cNvGrpSpPr>
            <p:nvPr/>
          </p:nvGrpSpPr>
          <p:grpSpPr bwMode="auto">
            <a:xfrm>
              <a:off x="1262063" y="3094038"/>
              <a:ext cx="792162" cy="1165225"/>
              <a:chOff x="2160" y="2692"/>
              <a:chExt cx="192" cy="280"/>
            </a:xfrm>
          </p:grpSpPr>
          <p:sp>
            <p:nvSpPr>
              <p:cNvPr id="70668" name="Line 5"/>
              <p:cNvSpPr>
                <a:spLocks noChangeShapeType="1"/>
              </p:cNvSpPr>
              <p:nvPr/>
            </p:nvSpPr>
            <p:spPr bwMode="auto">
              <a:xfrm>
                <a:off x="2252" y="2692"/>
                <a:ext cx="0" cy="1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669" name="Line 6"/>
              <p:cNvSpPr>
                <a:spLocks noChangeShapeType="1"/>
              </p:cNvSpPr>
              <p:nvPr/>
            </p:nvSpPr>
            <p:spPr bwMode="auto">
              <a:xfrm>
                <a:off x="2164" y="2858"/>
                <a:ext cx="1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670" name="Line 7"/>
              <p:cNvSpPr>
                <a:spLocks noChangeShapeType="1"/>
              </p:cNvSpPr>
              <p:nvPr/>
            </p:nvSpPr>
            <p:spPr bwMode="auto">
              <a:xfrm>
                <a:off x="2160" y="2862"/>
                <a:ext cx="0" cy="11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671" name="Line 8"/>
              <p:cNvSpPr>
                <a:spLocks noChangeShapeType="1"/>
              </p:cNvSpPr>
              <p:nvPr/>
            </p:nvSpPr>
            <p:spPr bwMode="auto">
              <a:xfrm>
                <a:off x="2352" y="2862"/>
                <a:ext cx="0" cy="11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0665" name="Rectangle 9"/>
            <p:cNvSpPr>
              <a:spLocks noChangeArrowheads="1"/>
            </p:cNvSpPr>
            <p:nvPr/>
          </p:nvSpPr>
          <p:spPr bwMode="auto">
            <a:xfrm>
              <a:off x="901700" y="4318000"/>
              <a:ext cx="585788" cy="3492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46794" rIns="18000" bIns="46794"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sz="1600" b="1"/>
                <a:t>WG</a:t>
              </a:r>
              <a:endParaRPr lang="en-US" sz="1600" b="1"/>
            </a:p>
          </p:txBody>
        </p:sp>
        <p:sp>
          <p:nvSpPr>
            <p:cNvPr id="70666" name="Rectangle 10"/>
            <p:cNvSpPr>
              <a:spLocks noChangeArrowheads="1"/>
            </p:cNvSpPr>
            <p:nvPr/>
          </p:nvSpPr>
          <p:spPr bwMode="auto">
            <a:xfrm>
              <a:off x="1389063" y="2601913"/>
              <a:ext cx="552450" cy="447675"/>
            </a:xfrm>
            <a:prstGeom prst="rect">
              <a:avLst/>
            </a:prstGeom>
            <a:solidFill>
              <a:srgbClr val="DBDADC"/>
            </a:solidFill>
            <a:ln w="12700">
              <a:solidFill>
                <a:schemeClr val="tx1"/>
              </a:solidFill>
              <a:miter lim="800000"/>
              <a:headEnd/>
              <a:tailEnd/>
            </a:ln>
          </p:spPr>
          <p:txBody>
            <a:bodyPr wrap="none" lIns="89989" tIns="46794" rIns="89989" bIns="46794"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sz="1600" b="1"/>
                <a:t>MC</a:t>
              </a:r>
            </a:p>
          </p:txBody>
        </p:sp>
        <p:sp>
          <p:nvSpPr>
            <p:cNvPr id="70667" name="Rectangle 11"/>
            <p:cNvSpPr>
              <a:spLocks noChangeArrowheads="1"/>
            </p:cNvSpPr>
            <p:nvPr/>
          </p:nvSpPr>
          <p:spPr bwMode="auto">
            <a:xfrm>
              <a:off x="1766888" y="4318000"/>
              <a:ext cx="585787" cy="3492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46794" rIns="18000" bIns="46794"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sz="1600" b="1"/>
                <a:t>WG</a:t>
              </a:r>
              <a:endParaRPr lang="en-US" sz="1600" b="1"/>
            </a:p>
          </p:txBody>
        </p:sp>
      </p:grpSp>
      <p:sp>
        <p:nvSpPr>
          <p:cNvPr id="55304" name="AutoShape 11"/>
          <p:cNvSpPr>
            <a:spLocks noChangeArrowheads="1"/>
          </p:cNvSpPr>
          <p:nvPr/>
        </p:nvSpPr>
        <p:spPr bwMode="auto">
          <a:xfrm>
            <a:off x="3239799" y="1039813"/>
            <a:ext cx="5578475" cy="4835886"/>
          </a:xfrm>
          <a:prstGeom prst="wedgeRectCallout">
            <a:avLst>
              <a:gd name="adj1" fmla="val -72620"/>
              <a:gd name="adj2" fmla="val -23310"/>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sz="2400" b="1" dirty="0" smtClean="0">
                <a:solidFill>
                  <a:schemeClr val="tx2"/>
                </a:solidFill>
              </a:rPr>
              <a:t>Management Committee:</a:t>
            </a:r>
          </a:p>
          <a:p>
            <a:pPr marL="285750" indent="-285750" algn="just" eaLnBrk="1" hangingPunct="1">
              <a:spcBef>
                <a:spcPts val="600"/>
              </a:spcBef>
              <a:spcAft>
                <a:spcPts val="600"/>
              </a:spcAft>
              <a:buFont typeface="Arial" panose="020B0604020202020204" pitchFamily="34" charset="0"/>
              <a:buChar char="•"/>
              <a:defRPr/>
            </a:pPr>
            <a:r>
              <a:rPr lang="en-GB" sz="1600" dirty="0" smtClean="0">
                <a:solidFill>
                  <a:schemeClr val="accent2"/>
                </a:solidFill>
              </a:rPr>
              <a:t>The MC is composed of delegates nominated by their respective COST National Coordinator (CNC).</a:t>
            </a:r>
            <a:endParaRPr lang="en-US" sz="1600" b="1" dirty="0" smtClean="0">
              <a:solidFill>
                <a:schemeClr val="tx2"/>
              </a:solidFill>
            </a:endParaRPr>
          </a:p>
          <a:p>
            <a:pPr marL="285750" indent="-285750" algn="just" eaLnBrk="1" hangingPunct="1">
              <a:spcBef>
                <a:spcPts val="600"/>
              </a:spcBef>
              <a:spcAft>
                <a:spcPts val="600"/>
              </a:spcAft>
              <a:buFont typeface="Arial" panose="020B0604020202020204" pitchFamily="34" charset="0"/>
              <a:buChar char="•"/>
              <a:defRPr/>
            </a:pPr>
            <a:r>
              <a:rPr lang="en-US" sz="1600" dirty="0" smtClean="0">
                <a:solidFill>
                  <a:schemeClr val="accent2"/>
                </a:solidFill>
              </a:rPr>
              <a:t>Up to 2 representatives per COST country.</a:t>
            </a:r>
          </a:p>
          <a:p>
            <a:pPr marL="285750" indent="-285750" algn="just" eaLnBrk="1" hangingPunct="1">
              <a:spcBef>
                <a:spcPts val="600"/>
              </a:spcBef>
              <a:spcAft>
                <a:spcPts val="600"/>
              </a:spcAft>
              <a:buFont typeface="Arial" panose="020B0604020202020204" pitchFamily="34" charset="0"/>
              <a:buChar char="•"/>
              <a:defRPr/>
            </a:pPr>
            <a:r>
              <a:rPr lang="en-GB" sz="1600" dirty="0" smtClean="0">
                <a:solidFill>
                  <a:srgbClr val="56585B"/>
                </a:solidFill>
                <a:latin typeface="ArialMT"/>
              </a:rPr>
              <a:t>It is in charge of the coordination, implementation and management of an Action with a view to achieving the Action's scientific and technological objectives.</a:t>
            </a:r>
          </a:p>
          <a:p>
            <a:pPr marL="285750" indent="-285750" algn="just" eaLnBrk="1" hangingPunct="1">
              <a:spcBef>
                <a:spcPts val="600"/>
              </a:spcBef>
              <a:spcAft>
                <a:spcPts val="600"/>
              </a:spcAft>
              <a:buFont typeface="Arial" panose="020B0604020202020204" pitchFamily="34" charset="0"/>
              <a:buChar char="•"/>
              <a:defRPr/>
            </a:pPr>
            <a:r>
              <a:rPr lang="en-GB" sz="1600" dirty="0" smtClean="0">
                <a:solidFill>
                  <a:srgbClr val="56585B"/>
                </a:solidFill>
                <a:latin typeface="ArialMT"/>
              </a:rPr>
              <a:t>MC Meetings shall be officially held only if at least two-thirds of the Participating COST Countries are represented. </a:t>
            </a:r>
          </a:p>
          <a:p>
            <a:pPr marL="285750" indent="-285750" algn="just" eaLnBrk="1" hangingPunct="1">
              <a:spcBef>
                <a:spcPts val="600"/>
              </a:spcBef>
              <a:spcAft>
                <a:spcPts val="600"/>
              </a:spcAft>
              <a:buFont typeface="Arial" panose="020B0604020202020204" pitchFamily="34" charset="0"/>
              <a:buChar char="•"/>
              <a:defRPr/>
            </a:pPr>
            <a:r>
              <a:rPr lang="en-GB" sz="1600" dirty="0" smtClean="0">
                <a:solidFill>
                  <a:srgbClr val="56585B"/>
                </a:solidFill>
                <a:latin typeface="ArialMT"/>
              </a:rPr>
              <a:t>Decisions of the MC shall be taken by simple majority vote of MC Members present or represented at the meeting, with one vote per Participating COST Country.</a:t>
            </a:r>
          </a:p>
          <a:p>
            <a:pPr marL="285750" indent="-285750" algn="just">
              <a:spcBef>
                <a:spcPts val="600"/>
              </a:spcBef>
              <a:spcAft>
                <a:spcPts val="600"/>
              </a:spcAft>
              <a:buFont typeface="Arial" panose="020B0604020202020204" pitchFamily="34" charset="0"/>
              <a:buChar char="•"/>
              <a:defRPr/>
            </a:pPr>
            <a:r>
              <a:rPr lang="en-US" sz="1600" dirty="0">
                <a:solidFill>
                  <a:schemeClr val="accent2"/>
                </a:solidFill>
              </a:rPr>
              <a:t>MC </a:t>
            </a:r>
            <a:r>
              <a:rPr lang="en-US" sz="1600" dirty="0" err="1">
                <a:solidFill>
                  <a:schemeClr val="accent2"/>
                </a:solidFill>
              </a:rPr>
              <a:t>minuted</a:t>
            </a:r>
            <a:r>
              <a:rPr lang="en-US" sz="1600" dirty="0">
                <a:solidFill>
                  <a:schemeClr val="accent2"/>
                </a:solidFill>
              </a:rPr>
              <a:t> decisions are the only legal basis for expenditures, and must respect COST rules</a:t>
            </a:r>
            <a:endParaRPr lang="en-GB" sz="1600" dirty="0" smtClean="0">
              <a:solidFill>
                <a:schemeClr val="accent2"/>
              </a:solidFill>
              <a:latin typeface="ArialMT"/>
            </a:endParaRPr>
          </a:p>
          <a:p>
            <a:pPr marL="285750" indent="-285750" algn="just" eaLnBrk="1" hangingPunct="1">
              <a:spcBef>
                <a:spcPts val="600"/>
              </a:spcBef>
              <a:spcAft>
                <a:spcPts val="600"/>
              </a:spcAft>
              <a:buFont typeface="Arial" panose="020B0604020202020204" pitchFamily="34" charset="0"/>
              <a:buChar char="•"/>
              <a:defRPr/>
            </a:pPr>
            <a:endParaRPr lang="en-GB" sz="1600" dirty="0" smtClean="0"/>
          </a:p>
          <a:p>
            <a:pPr marL="285750" indent="-285750" eaLnBrk="1" hangingPunct="1">
              <a:buFont typeface="Arial" panose="020B0604020202020204" pitchFamily="34" charset="0"/>
              <a:buChar char="•"/>
              <a:defRPr/>
            </a:pPr>
            <a:endParaRPr lang="en-US" sz="1600" dirty="0" smtClean="0">
              <a:solidFill>
                <a:schemeClr val="accent2"/>
              </a:solidFill>
            </a:endParaRPr>
          </a:p>
          <a:p>
            <a:pPr eaLnBrk="1" hangingPunct="1">
              <a:defRPr/>
            </a:pPr>
            <a:endParaRPr lang="en-US" sz="2400" dirty="0" smtClean="0">
              <a:solidFill>
                <a:schemeClr val="accent2"/>
              </a:solidFill>
            </a:endParaRPr>
          </a:p>
          <a:p>
            <a:pPr eaLnBrk="1" hangingPunct="1">
              <a:defRPr/>
            </a:pPr>
            <a:endParaRPr lang="en-GB" sz="2000" dirty="0" smtClean="0">
              <a:solidFill>
                <a:srgbClr val="800000"/>
              </a:solidFill>
            </a:endParaRPr>
          </a:p>
        </p:txBody>
      </p:sp>
    </p:spTree>
    <p:extLst>
      <p:ext uri="{BB962C8B-B14F-4D97-AF65-F5344CB8AC3E}">
        <p14:creationId xmlns:p14="http://schemas.microsoft.com/office/powerpoint/2010/main" val="4065765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82" name="Slide Number Placeholder 1"/>
          <p:cNvSpPr>
            <a:spLocks noGrp="1"/>
          </p:cNvSpPr>
          <p:nvPr>
            <p:ph type="sldNum" sz="quarter" idx="4294967295"/>
          </p:nvPr>
        </p:nvSpPr>
        <p:spPr bwMode="auto">
          <a:xfrm>
            <a:off x="7729538" y="6343650"/>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3435AFEF-B9D8-48C4-A104-1F53D4AE3F3C}" type="slidenum">
              <a:rPr lang="de-DE" smtClean="0">
                <a:solidFill>
                  <a:srgbClr val="898989"/>
                </a:solidFill>
              </a:rPr>
              <a:pPr/>
              <a:t>53</a:t>
            </a:fld>
            <a:endParaRPr lang="de-DE" smtClean="0">
              <a:solidFill>
                <a:srgbClr val="898989"/>
              </a:solidFill>
            </a:endParaRPr>
          </a:p>
        </p:txBody>
      </p:sp>
      <p:sp>
        <p:nvSpPr>
          <p:cNvPr id="71683" name="Content Placeholder 2"/>
          <p:cNvSpPr>
            <a:spLocks noGrp="1"/>
          </p:cNvSpPr>
          <p:nvPr>
            <p:ph sz="quarter" idx="13"/>
          </p:nvPr>
        </p:nvSpPr>
        <p:spPr bwMode="auto">
          <a:xfrm>
            <a:off x="1865313" y="190500"/>
            <a:ext cx="7062787"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gn="r"/>
            <a:r>
              <a:rPr lang="en-US" sz="3600" dirty="0" smtClean="0">
                <a:solidFill>
                  <a:schemeClr val="tx2"/>
                </a:solidFill>
              </a:rPr>
              <a:t>COST Action Organization</a:t>
            </a:r>
          </a:p>
        </p:txBody>
      </p:sp>
      <p:grpSp>
        <p:nvGrpSpPr>
          <p:cNvPr id="71684" name="Group 1"/>
          <p:cNvGrpSpPr>
            <a:grpSpLocks/>
          </p:cNvGrpSpPr>
          <p:nvPr/>
        </p:nvGrpSpPr>
        <p:grpSpPr bwMode="auto">
          <a:xfrm>
            <a:off x="708025" y="1409700"/>
            <a:ext cx="8026400" cy="3904684"/>
            <a:chOff x="901700" y="2489633"/>
            <a:chExt cx="8026400" cy="3905480"/>
          </a:xfrm>
        </p:grpSpPr>
        <p:grpSp>
          <p:nvGrpSpPr>
            <p:cNvPr id="71685" name="Group 4"/>
            <p:cNvGrpSpPr>
              <a:grpSpLocks/>
            </p:cNvGrpSpPr>
            <p:nvPr/>
          </p:nvGrpSpPr>
          <p:grpSpPr bwMode="auto">
            <a:xfrm>
              <a:off x="1262063" y="3094038"/>
              <a:ext cx="792162" cy="1165225"/>
              <a:chOff x="2160" y="2692"/>
              <a:chExt cx="192" cy="280"/>
            </a:xfrm>
          </p:grpSpPr>
          <p:sp>
            <p:nvSpPr>
              <p:cNvPr id="71692" name="Line 5"/>
              <p:cNvSpPr>
                <a:spLocks noChangeShapeType="1"/>
              </p:cNvSpPr>
              <p:nvPr/>
            </p:nvSpPr>
            <p:spPr bwMode="auto">
              <a:xfrm>
                <a:off x="2252" y="2692"/>
                <a:ext cx="0" cy="1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693" name="Line 6"/>
              <p:cNvSpPr>
                <a:spLocks noChangeShapeType="1"/>
              </p:cNvSpPr>
              <p:nvPr/>
            </p:nvSpPr>
            <p:spPr bwMode="auto">
              <a:xfrm>
                <a:off x="2164" y="2858"/>
                <a:ext cx="1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694" name="Line 7"/>
              <p:cNvSpPr>
                <a:spLocks noChangeShapeType="1"/>
              </p:cNvSpPr>
              <p:nvPr/>
            </p:nvSpPr>
            <p:spPr bwMode="auto">
              <a:xfrm>
                <a:off x="2160" y="2862"/>
                <a:ext cx="0" cy="11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695" name="Line 8"/>
              <p:cNvSpPr>
                <a:spLocks noChangeShapeType="1"/>
              </p:cNvSpPr>
              <p:nvPr/>
            </p:nvSpPr>
            <p:spPr bwMode="auto">
              <a:xfrm>
                <a:off x="2352" y="2862"/>
                <a:ext cx="0" cy="11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1686" name="Rectangle 9"/>
            <p:cNvSpPr>
              <a:spLocks noChangeArrowheads="1"/>
            </p:cNvSpPr>
            <p:nvPr/>
          </p:nvSpPr>
          <p:spPr bwMode="auto">
            <a:xfrm>
              <a:off x="901700" y="4318000"/>
              <a:ext cx="585788" cy="349250"/>
            </a:xfrm>
            <a:prstGeom prst="rect">
              <a:avLst/>
            </a:prstGeom>
            <a:solidFill>
              <a:srgbClr val="DBDADC"/>
            </a:solidFill>
            <a:ln w="12700">
              <a:solidFill>
                <a:schemeClr val="tx1"/>
              </a:solidFill>
              <a:miter lim="800000"/>
              <a:headEnd/>
              <a:tailEnd/>
            </a:ln>
          </p:spPr>
          <p:txBody>
            <a:bodyPr lIns="18000" tIns="46794" rIns="18000" bIns="46794"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sz="1600" b="1"/>
                <a:t>WG</a:t>
              </a:r>
              <a:endParaRPr lang="en-US" sz="1600" b="1"/>
            </a:p>
          </p:txBody>
        </p:sp>
        <p:sp>
          <p:nvSpPr>
            <p:cNvPr id="71687" name="Rectangle 10"/>
            <p:cNvSpPr>
              <a:spLocks noChangeArrowheads="1"/>
            </p:cNvSpPr>
            <p:nvPr/>
          </p:nvSpPr>
          <p:spPr bwMode="auto">
            <a:xfrm>
              <a:off x="1389063" y="2601913"/>
              <a:ext cx="552450" cy="4476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89989" tIns="46794" rIns="89989" bIns="46794"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sz="1600" b="1"/>
                <a:t>MC</a:t>
              </a:r>
            </a:p>
          </p:txBody>
        </p:sp>
        <p:sp>
          <p:nvSpPr>
            <p:cNvPr id="71688" name="Rectangle 11"/>
            <p:cNvSpPr>
              <a:spLocks noChangeArrowheads="1"/>
            </p:cNvSpPr>
            <p:nvPr/>
          </p:nvSpPr>
          <p:spPr bwMode="auto">
            <a:xfrm>
              <a:off x="1766888" y="4318000"/>
              <a:ext cx="585787" cy="349250"/>
            </a:xfrm>
            <a:prstGeom prst="rect">
              <a:avLst/>
            </a:prstGeom>
            <a:solidFill>
              <a:srgbClr val="DBDADC"/>
            </a:solidFill>
            <a:ln w="12700">
              <a:solidFill>
                <a:schemeClr val="tx1"/>
              </a:solidFill>
              <a:miter lim="800000"/>
              <a:headEnd/>
              <a:tailEnd/>
            </a:ln>
          </p:spPr>
          <p:txBody>
            <a:bodyPr lIns="18000" tIns="46794" rIns="18000" bIns="46794"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sz="1600" b="1"/>
                <a:t>WG</a:t>
              </a:r>
              <a:endParaRPr lang="en-US" sz="1600" b="1"/>
            </a:p>
          </p:txBody>
        </p:sp>
        <p:sp>
          <p:nvSpPr>
            <p:cNvPr id="13" name="AutoShape 11"/>
            <p:cNvSpPr>
              <a:spLocks noChangeArrowheads="1"/>
            </p:cNvSpPr>
            <p:nvPr/>
          </p:nvSpPr>
          <p:spPr bwMode="auto">
            <a:xfrm>
              <a:off x="3371850" y="2489633"/>
              <a:ext cx="5556250" cy="3905480"/>
            </a:xfrm>
            <a:prstGeom prst="wedgeRectCallout">
              <a:avLst>
                <a:gd name="adj1" fmla="val -64436"/>
                <a:gd name="adj2" fmla="val 8712"/>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a:lstStyle/>
            <a:p>
              <a:pPr eaLnBrk="1" hangingPunct="1">
                <a:defRPr/>
              </a:pPr>
              <a:r>
                <a:rPr lang="en-US" sz="2400" b="1" dirty="0">
                  <a:solidFill>
                    <a:schemeClr val="tx2"/>
                  </a:solidFill>
                </a:rPr>
                <a:t>Working Group:</a:t>
              </a:r>
            </a:p>
            <a:p>
              <a:pPr marL="285750" indent="-285750" algn="just" eaLnBrk="1" hangingPunct="1">
                <a:spcBef>
                  <a:spcPts val="600"/>
                </a:spcBef>
                <a:spcAft>
                  <a:spcPts val="600"/>
                </a:spcAft>
                <a:buFont typeface="Arial" panose="020B0604020202020204" pitchFamily="34" charset="0"/>
                <a:buChar char="•"/>
                <a:defRPr/>
              </a:pPr>
              <a:r>
                <a:rPr lang="en-GB" sz="1600" dirty="0">
                  <a:solidFill>
                    <a:schemeClr val="accent2"/>
                  </a:solidFill>
                </a:rPr>
                <a:t>It is highly advisable that every MC Member is appointed as Working Group Member. </a:t>
              </a:r>
            </a:p>
            <a:p>
              <a:pPr marL="285750" indent="-285750" algn="just" eaLnBrk="1" hangingPunct="1">
                <a:spcBef>
                  <a:spcPts val="600"/>
                </a:spcBef>
                <a:spcAft>
                  <a:spcPts val="600"/>
                </a:spcAft>
                <a:buFont typeface="Arial" panose="020B0604020202020204" pitchFamily="34" charset="0"/>
                <a:buChar char="•"/>
                <a:defRPr/>
              </a:pPr>
              <a:r>
                <a:rPr lang="en-GB" sz="1600" dirty="0">
                  <a:solidFill>
                    <a:schemeClr val="accent2"/>
                  </a:solidFill>
                </a:rPr>
                <a:t>Members are selected from amongst MC Members, or MC Observers from NNC, IPC, Specific Organisations, as well as any researchers from Participating COST Member Countries.</a:t>
              </a:r>
            </a:p>
            <a:p>
              <a:pPr marL="285750" indent="-285750" algn="just" eaLnBrk="1" hangingPunct="1">
                <a:spcBef>
                  <a:spcPts val="600"/>
                </a:spcBef>
                <a:spcAft>
                  <a:spcPts val="600"/>
                </a:spcAft>
                <a:buFont typeface="Arial" panose="020B0604020202020204" pitchFamily="34" charset="0"/>
                <a:buChar char="•"/>
                <a:defRPr/>
              </a:pPr>
              <a:r>
                <a:rPr lang="en-GB" sz="1600" dirty="0">
                  <a:solidFill>
                    <a:schemeClr val="accent2"/>
                  </a:solidFill>
                </a:rPr>
                <a:t>The objectives of Working Groups are to perform the necessary tasks required for the Action to fulfil its objectives as defined in the </a:t>
              </a:r>
              <a:r>
                <a:rPr lang="en-GB" sz="1600" dirty="0" err="1">
                  <a:solidFill>
                    <a:schemeClr val="accent2"/>
                  </a:solidFill>
                </a:rPr>
                <a:t>MoU</a:t>
              </a:r>
              <a:r>
                <a:rPr lang="en-GB" sz="1600" dirty="0">
                  <a:solidFill>
                    <a:schemeClr val="accent2"/>
                  </a:solidFill>
                </a:rPr>
                <a:t>.</a:t>
              </a:r>
              <a:endParaRPr lang="en-US" sz="1600" dirty="0">
                <a:solidFill>
                  <a:schemeClr val="accent2"/>
                </a:solidFill>
              </a:endParaRPr>
            </a:p>
            <a:p>
              <a:pPr marL="285750" indent="-285750" algn="just" eaLnBrk="1" hangingPunct="1">
                <a:spcBef>
                  <a:spcPts val="600"/>
                </a:spcBef>
                <a:spcAft>
                  <a:spcPts val="600"/>
                </a:spcAft>
                <a:buFont typeface="Arial" panose="020B0604020202020204" pitchFamily="34" charset="0"/>
                <a:buChar char="•"/>
                <a:defRPr/>
              </a:pPr>
              <a:r>
                <a:rPr lang="en-US" sz="1600" dirty="0">
                  <a:solidFill>
                    <a:schemeClr val="accent2"/>
                  </a:solidFill>
                </a:rPr>
                <a:t>Production and exchange of </a:t>
              </a:r>
              <a:r>
                <a:rPr lang="en-US" sz="1600" dirty="0" smtClean="0">
                  <a:solidFill>
                    <a:schemeClr val="accent2"/>
                  </a:solidFill>
                </a:rPr>
                <a:t>Research</a:t>
              </a:r>
            </a:p>
            <a:p>
              <a:pPr marL="285750" indent="-285750" algn="just">
                <a:spcBef>
                  <a:spcPts val="600"/>
                </a:spcBef>
                <a:spcAft>
                  <a:spcPts val="600"/>
                </a:spcAft>
                <a:buFont typeface="Arial" panose="020B0604020202020204" pitchFamily="34" charset="0"/>
                <a:buChar char="•"/>
                <a:defRPr/>
              </a:pPr>
              <a:r>
                <a:rPr lang="en-US" sz="1600" dirty="0">
                  <a:solidFill>
                    <a:schemeClr val="accent2"/>
                  </a:solidFill>
                </a:rPr>
                <a:t>Reimbursement of travel expenses of individual participants is decided by the MC, subject to budget availability</a:t>
              </a:r>
            </a:p>
          </p:txBody>
        </p:sp>
      </p:grpSp>
    </p:spTree>
    <p:extLst>
      <p:ext uri="{BB962C8B-B14F-4D97-AF65-F5344CB8AC3E}">
        <p14:creationId xmlns:p14="http://schemas.microsoft.com/office/powerpoint/2010/main" val="268112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110603" y="2983346"/>
            <a:ext cx="2765541" cy="2281382"/>
          </a:xfrm>
        </p:spPr>
        <p:txBody>
          <a:bodyPr/>
          <a:lstStyle/>
          <a:p>
            <a:pPr lvl="0"/>
            <a:r>
              <a:rPr lang="en-GB" dirty="0" smtClean="0"/>
              <a:t>Dr Luule Mizera</a:t>
            </a:r>
          </a:p>
          <a:p>
            <a:pPr lvl="0"/>
            <a:r>
              <a:rPr lang="en-GB" dirty="0" smtClean="0"/>
              <a:t>Science Officer, </a:t>
            </a:r>
            <a:r>
              <a:rPr lang="en-GB" dirty="0" err="1" smtClean="0"/>
              <a:t>ISCH</a:t>
            </a:r>
            <a:endParaRPr lang="en-GB" dirty="0" smtClean="0"/>
          </a:p>
          <a:p>
            <a:pPr lvl="0"/>
            <a:r>
              <a:rPr lang="en-US" dirty="0" smtClean="0"/>
              <a:t>COST </a:t>
            </a:r>
            <a:r>
              <a:rPr lang="en-US" dirty="0"/>
              <a:t>Office</a:t>
            </a:r>
          </a:p>
          <a:p>
            <a:pPr lvl="0"/>
            <a:r>
              <a:rPr lang="en-US" dirty="0"/>
              <a:t>Avenue Louise 149</a:t>
            </a:r>
          </a:p>
          <a:p>
            <a:pPr lvl="0"/>
            <a:r>
              <a:rPr lang="en-US" dirty="0"/>
              <a:t>1050 Brussels, Belgium</a:t>
            </a:r>
          </a:p>
          <a:p>
            <a:pPr lvl="0"/>
            <a:r>
              <a:rPr lang="en-US" dirty="0" err="1"/>
              <a:t>l</a:t>
            </a:r>
            <a:r>
              <a:rPr lang="en-US" dirty="0" err="1" smtClean="0"/>
              <a:t>uule.mizera@cost.eu</a:t>
            </a:r>
            <a:endParaRPr lang="en-US" dirty="0" smtClean="0"/>
          </a:p>
        </p:txBody>
      </p:sp>
      <p:sp>
        <p:nvSpPr>
          <p:cNvPr id="3" name="Text Placeholder 2"/>
          <p:cNvSpPr>
            <a:spLocks noGrp="1"/>
          </p:cNvSpPr>
          <p:nvPr>
            <p:ph type="body" sz="quarter" idx="11"/>
          </p:nvPr>
        </p:nvSpPr>
        <p:spPr>
          <a:xfrm>
            <a:off x="1086590" y="2454474"/>
            <a:ext cx="4767485" cy="1590171"/>
          </a:xfrm>
        </p:spPr>
        <p:txBody>
          <a:bodyPr/>
          <a:lstStyle/>
          <a:p>
            <a:pPr lvl="0"/>
            <a:r>
              <a:rPr lang="de-AT" dirty="0"/>
              <a:t>Thank </a:t>
            </a:r>
            <a:r>
              <a:rPr lang="de-AT" dirty="0" smtClean="0"/>
              <a:t>you and all the best for the next 4 years!</a:t>
            </a:r>
            <a:endParaRPr lang="en-US" dirty="0"/>
          </a:p>
        </p:txBody>
      </p:sp>
      <p:sp>
        <p:nvSpPr>
          <p:cNvPr id="4" name="Text Placeholder 3"/>
          <p:cNvSpPr>
            <a:spLocks noGrp="1"/>
          </p:cNvSpPr>
          <p:nvPr>
            <p:ph type="body" sz="quarter" idx="12"/>
          </p:nvPr>
        </p:nvSpPr>
        <p:spPr>
          <a:xfrm>
            <a:off x="6110604" y="5504967"/>
            <a:ext cx="2348246" cy="433692"/>
          </a:xfrm>
        </p:spPr>
        <p:txBody>
          <a:bodyPr/>
          <a:lstStyle/>
          <a:p>
            <a:r>
              <a:rPr lang="en-US" dirty="0" err="1" smtClean="0"/>
              <a:t>www.cost.eu</a:t>
            </a:r>
            <a:endParaRPr lang="en-US" dirty="0"/>
          </a:p>
        </p:txBody>
      </p:sp>
      <p:pic>
        <p:nvPicPr>
          <p:cNvPr id="6" name="Picture 5"/>
          <p:cNvPicPr>
            <a:picLocks noChangeAspect="1"/>
          </p:cNvPicPr>
          <p:nvPr/>
        </p:nvPicPr>
        <p:blipFill>
          <a:blip r:embed="rId2"/>
          <a:stretch>
            <a:fillRect/>
          </a:stretch>
        </p:blipFill>
        <p:spPr>
          <a:xfrm>
            <a:off x="1086591" y="3560303"/>
            <a:ext cx="4767485" cy="2749534"/>
          </a:xfrm>
          <a:prstGeom prst="rect">
            <a:avLst/>
          </a:prstGeom>
        </p:spPr>
      </p:pic>
    </p:spTree>
    <p:extLst>
      <p:ext uri="{BB962C8B-B14F-4D97-AF65-F5344CB8AC3E}">
        <p14:creationId xmlns:p14="http://schemas.microsoft.com/office/powerpoint/2010/main" val="286324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76493" y="2647140"/>
            <a:ext cx="4496447" cy="1467660"/>
          </a:xfrm>
        </p:spPr>
        <p:txBody>
          <a:bodyPr/>
          <a:lstStyle/>
          <a:p>
            <a:pPr algn="ctr"/>
            <a:r>
              <a:rPr lang="en-GB" sz="4800" dirty="0" smtClean="0">
                <a:solidFill>
                  <a:schemeClr val="bg2"/>
                </a:solidFill>
              </a:rPr>
              <a:t>Presentation of the delegates</a:t>
            </a:r>
            <a:endParaRPr lang="en-GB" sz="4400" dirty="0">
              <a:solidFill>
                <a:schemeClr val="bg2"/>
              </a:solidFill>
            </a:endParaRPr>
          </a:p>
        </p:txBody>
      </p:sp>
    </p:spTree>
    <p:extLst>
      <p:ext uri="{BB962C8B-B14F-4D97-AF65-F5344CB8AC3E}">
        <p14:creationId xmlns:p14="http://schemas.microsoft.com/office/powerpoint/2010/main" val="41607929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4126" y="2558251"/>
            <a:ext cx="7325474" cy="2043636"/>
          </a:xfrm>
          <a:prstGeom prst="rect">
            <a:avLst/>
          </a:prstGeom>
          <a:noFill/>
        </p:spPr>
        <p:txBody>
          <a:bodyPr wrap="square" rtlCol="0">
            <a:spAutoFit/>
          </a:bodyPr>
          <a:lstStyle/>
          <a:p>
            <a:pPr algn="ctr">
              <a:spcBef>
                <a:spcPct val="30000"/>
              </a:spcBef>
              <a:buNone/>
            </a:pPr>
            <a:r>
              <a:rPr lang="en-GB" sz="4400" b="1" dirty="0">
                <a:solidFill>
                  <a:schemeClr val="bg2"/>
                </a:solidFill>
              </a:rPr>
              <a:t>About </a:t>
            </a:r>
            <a:r>
              <a:rPr lang="en-GB" sz="4400" b="1" dirty="0" smtClean="0">
                <a:solidFill>
                  <a:schemeClr val="bg2"/>
                </a:solidFill>
              </a:rPr>
              <a:t>COST</a:t>
            </a:r>
            <a:endParaRPr lang="en-GB" sz="3600" b="1" dirty="0" smtClean="0">
              <a:solidFill>
                <a:schemeClr val="bg2"/>
              </a:solidFill>
            </a:endParaRPr>
          </a:p>
          <a:p>
            <a:pPr>
              <a:spcBef>
                <a:spcPct val="30000"/>
              </a:spcBef>
              <a:buNone/>
            </a:pPr>
            <a:r>
              <a:rPr lang="en-GB" sz="3600" b="1" dirty="0" smtClean="0">
                <a:solidFill>
                  <a:schemeClr val="bg2"/>
                </a:solidFill>
              </a:rPr>
              <a:t/>
            </a:r>
            <a:br>
              <a:rPr lang="en-GB" sz="3600" b="1" dirty="0" smtClean="0">
                <a:solidFill>
                  <a:schemeClr val="bg2"/>
                </a:solidFill>
              </a:rPr>
            </a:br>
            <a:endParaRPr lang="de-DE" sz="3600" b="1" dirty="0">
              <a:solidFill>
                <a:schemeClr val="accent2"/>
              </a:solidFill>
            </a:endParaRPr>
          </a:p>
        </p:txBody>
      </p:sp>
      <p:sp>
        <p:nvSpPr>
          <p:cNvPr id="3" name="Slide Number Placeholder 2"/>
          <p:cNvSpPr>
            <a:spLocks noGrp="1"/>
          </p:cNvSpPr>
          <p:nvPr>
            <p:ph type="sldNum" sz="quarter" idx="4"/>
          </p:nvPr>
        </p:nvSpPr>
        <p:spPr/>
        <p:txBody>
          <a:bodyPr/>
          <a:lstStyle/>
          <a:p>
            <a:fld id="{464A07AF-66D7-C348-9F8E-91228B109437}" type="slidenum">
              <a:rPr lang="de-DE" smtClean="0"/>
              <a:t>7</a:t>
            </a:fld>
            <a:endParaRPr lang="de-DE"/>
          </a:p>
        </p:txBody>
      </p:sp>
    </p:spTree>
    <p:extLst>
      <p:ext uri="{BB962C8B-B14F-4D97-AF65-F5344CB8AC3E}">
        <p14:creationId xmlns:p14="http://schemas.microsoft.com/office/powerpoint/2010/main" val="1922051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sz="quarter" idx="13"/>
          </p:nvPr>
        </p:nvSpPr>
        <p:spPr bwMode="auto">
          <a:xfrm>
            <a:off x="4922838" y="222250"/>
            <a:ext cx="3992562" cy="8493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600" smtClean="0">
                <a:solidFill>
                  <a:schemeClr val="bg2"/>
                </a:solidFill>
              </a:rPr>
              <a:t>What is COST?</a:t>
            </a:r>
          </a:p>
        </p:txBody>
      </p:sp>
      <p:sp>
        <p:nvSpPr>
          <p:cNvPr id="2" name="Rounded Rectangle 1"/>
          <p:cNvSpPr/>
          <p:nvPr/>
        </p:nvSpPr>
        <p:spPr>
          <a:xfrm>
            <a:off x="479425" y="1246188"/>
            <a:ext cx="8245475" cy="1301750"/>
          </a:xfrm>
          <a:prstGeom prst="roundRect">
            <a:avLst/>
          </a:prstGeom>
          <a:solidFill>
            <a:schemeClr val="bg1">
              <a:lumMod val="95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anchor="ctr"/>
          <a:lstStyle/>
          <a:p>
            <a:pPr algn="just">
              <a:defRPr/>
            </a:pPr>
            <a:r>
              <a:rPr lang="en-GB" sz="2000" b="1" dirty="0">
                <a:solidFill>
                  <a:schemeClr val="bg1">
                    <a:lumMod val="50000"/>
                  </a:schemeClr>
                </a:solidFill>
              </a:rPr>
              <a:t>Founded in </a:t>
            </a:r>
            <a:r>
              <a:rPr lang="en-GB" sz="2000" b="1" dirty="0" smtClean="0">
                <a:solidFill>
                  <a:schemeClr val="bg1">
                    <a:lumMod val="50000"/>
                  </a:schemeClr>
                </a:solidFill>
              </a:rPr>
              <a:t>Brussels in 1971 </a:t>
            </a:r>
            <a:r>
              <a:rPr lang="en-US" sz="2000" b="1" dirty="0">
                <a:solidFill>
                  <a:schemeClr val="bg1">
                    <a:lumMod val="50000"/>
                  </a:schemeClr>
                </a:solidFill>
                <a:ea typeface="Calibri" panose="020F0502020204030204" pitchFamily="34" charset="0"/>
                <a:cs typeface="Arial" panose="020B0604020202020204" pitchFamily="34" charset="0"/>
              </a:rPr>
              <a:t>by Ministerial Conference of 19 European </a:t>
            </a:r>
            <a:r>
              <a:rPr lang="en-US" sz="2000" b="1" dirty="0" smtClean="0">
                <a:solidFill>
                  <a:schemeClr val="bg1">
                    <a:lumMod val="50000"/>
                  </a:schemeClr>
                </a:solidFill>
                <a:ea typeface="Calibri" panose="020F0502020204030204" pitchFamily="34" charset="0"/>
                <a:cs typeface="Arial" panose="020B0604020202020204" pitchFamily="34" charset="0"/>
              </a:rPr>
              <a:t>states</a:t>
            </a:r>
            <a:r>
              <a:rPr lang="en-GB" sz="2000" b="1" dirty="0" smtClean="0">
                <a:solidFill>
                  <a:schemeClr val="bg1">
                    <a:lumMod val="50000"/>
                  </a:schemeClr>
                </a:solidFill>
              </a:rPr>
              <a:t>, </a:t>
            </a:r>
            <a:r>
              <a:rPr lang="en-GB" sz="2000" b="1" dirty="0">
                <a:solidFill>
                  <a:schemeClr val="bg1">
                    <a:lumMod val="50000"/>
                  </a:schemeClr>
                </a:solidFill>
              </a:rPr>
              <a:t>COST is the first and widest European intergovernmental framework for transnational Cooperation in Science and Technology</a:t>
            </a:r>
            <a:endParaRPr lang="en-US" sz="2000" b="1" dirty="0">
              <a:solidFill>
                <a:schemeClr val="bg1">
                  <a:lumMod val="50000"/>
                </a:schemeClr>
              </a:solidFill>
            </a:endParaRPr>
          </a:p>
        </p:txBody>
      </p:sp>
      <p:sp>
        <p:nvSpPr>
          <p:cNvPr id="7" name="Rounded Rectangle 6"/>
          <p:cNvSpPr/>
          <p:nvPr/>
        </p:nvSpPr>
        <p:spPr>
          <a:xfrm>
            <a:off x="479425" y="2874963"/>
            <a:ext cx="8245475" cy="1301750"/>
          </a:xfrm>
          <a:prstGeom prst="roundRect">
            <a:avLst/>
          </a:prstGeom>
          <a:solidFill>
            <a:schemeClr val="accent3">
              <a:lumMod val="20000"/>
              <a:lumOff val="80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anchor="ctr"/>
          <a:lstStyle/>
          <a:p>
            <a:pPr algn="just" eaLnBrk="1" hangingPunct="1">
              <a:defRPr/>
            </a:pPr>
            <a:r>
              <a:rPr lang="en-GB" sz="2000" b="1" dirty="0">
                <a:solidFill>
                  <a:schemeClr val="bg2"/>
                </a:solidFill>
              </a:rPr>
              <a:t>For 40 years COST has supported networking of research activities across all its 36 Member countries and beyond</a:t>
            </a:r>
            <a:endParaRPr lang="en-US" sz="2000" b="1" dirty="0">
              <a:solidFill>
                <a:schemeClr val="bg2"/>
              </a:solidFill>
            </a:endParaRPr>
          </a:p>
        </p:txBody>
      </p:sp>
      <p:sp>
        <p:nvSpPr>
          <p:cNvPr id="8" name="Rounded Rectangle 7"/>
          <p:cNvSpPr/>
          <p:nvPr/>
        </p:nvSpPr>
        <p:spPr>
          <a:xfrm>
            <a:off x="479425" y="4510088"/>
            <a:ext cx="8245475" cy="1301750"/>
          </a:xfrm>
          <a:prstGeom prst="roundRect">
            <a:avLst/>
          </a:prstGeom>
          <a:solidFill>
            <a:schemeClr val="tx2">
              <a:lumMod val="20000"/>
              <a:lumOff val="80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r>
              <a:rPr lang="en-GB" sz="2000" b="1" dirty="0">
                <a:solidFill>
                  <a:schemeClr val="tx2"/>
                </a:solidFill>
              </a:rPr>
              <a:t>COST is open to all disciplines and all novel and ground-breaking S&amp;T ideas, and to all categories of partners where mutual benefit is real </a:t>
            </a:r>
            <a:endParaRPr lang="en-US" sz="2000" b="1" dirty="0">
              <a:solidFill>
                <a:schemeClr val="tx2"/>
              </a:solidFill>
            </a:endParaRPr>
          </a:p>
        </p:txBody>
      </p:sp>
    </p:spTree>
    <p:extLst>
      <p:ext uri="{BB962C8B-B14F-4D97-AF65-F5344CB8AC3E}">
        <p14:creationId xmlns:p14="http://schemas.microsoft.com/office/powerpoint/2010/main" val="41628840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fld id="{022C70B9-CC81-4267-80EB-18D86AA54A8E}" type="slidenum">
              <a:rPr lang="de-DE" smtClean="0">
                <a:solidFill>
                  <a:srgbClr val="898989"/>
                </a:solidFill>
              </a:rPr>
              <a:pPr/>
              <a:t>9</a:t>
            </a:fld>
            <a:endParaRPr lang="de-DE" smtClean="0">
              <a:solidFill>
                <a:srgbClr val="898989"/>
              </a:solidFill>
            </a:endParaRPr>
          </a:p>
        </p:txBody>
      </p:sp>
      <p:sp>
        <p:nvSpPr>
          <p:cNvPr id="29699" name="Content Placeholder 2"/>
          <p:cNvSpPr txBox="1">
            <a:spLocks/>
          </p:cNvSpPr>
          <p:nvPr/>
        </p:nvSpPr>
        <p:spPr bwMode="auto">
          <a:xfrm>
            <a:off x="3116263" y="279400"/>
            <a:ext cx="572452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Arial" panose="020B0604020202020204" pitchFamily="34" charset="0"/>
              <a:buNone/>
            </a:pPr>
            <a:r>
              <a:rPr lang="en-US" sz="3600" b="1">
                <a:solidFill>
                  <a:schemeClr val="bg2"/>
                </a:solidFill>
              </a:rPr>
              <a:t>COST Mission Statement</a:t>
            </a:r>
          </a:p>
        </p:txBody>
      </p:sp>
      <p:sp>
        <p:nvSpPr>
          <p:cNvPr id="9" name="Rounded Rectangle 8"/>
          <p:cNvSpPr/>
          <p:nvPr/>
        </p:nvSpPr>
        <p:spPr>
          <a:xfrm>
            <a:off x="328613" y="1128713"/>
            <a:ext cx="8396287" cy="1303337"/>
          </a:xfrm>
          <a:prstGeom prst="roundRect">
            <a:avLst/>
          </a:prstGeom>
          <a:solidFill>
            <a:schemeClr val="bg1">
              <a:lumMod val="95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anchor="ctr"/>
          <a:lstStyle/>
          <a:p>
            <a:pPr algn="just" eaLnBrk="1" hangingPunct="1">
              <a:buFont typeface="Arial" panose="020B0604020202020204" pitchFamily="34" charset="0"/>
              <a:buNone/>
              <a:defRPr/>
            </a:pPr>
            <a:r>
              <a:rPr lang="en-GB" sz="2000" b="1" dirty="0">
                <a:solidFill>
                  <a:schemeClr val="bg1">
                    <a:lumMod val="50000"/>
                  </a:schemeClr>
                </a:solidFill>
              </a:rPr>
              <a:t>COST enables break-through scientific developments leading to new concepts and products and thereby </a:t>
            </a:r>
            <a:r>
              <a:rPr lang="en-GB" sz="2000" b="1" dirty="0">
                <a:solidFill>
                  <a:schemeClr val="tx2"/>
                </a:solidFill>
              </a:rPr>
              <a:t>contributes to strengthen Europe’s research and innovation capacities</a:t>
            </a:r>
          </a:p>
        </p:txBody>
      </p:sp>
      <p:pic>
        <p:nvPicPr>
          <p:cNvPr id="29701" name="Picture 9" descr="http://ec.europa.eu/research/era/images/carousel_image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613" y="2725738"/>
            <a:ext cx="444817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3025" y="2679700"/>
            <a:ext cx="3375025"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051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presentation-3">
  <a:themeElements>
    <a:clrScheme name="COST">
      <a:dk1>
        <a:sysClr val="windowText" lastClr="000000"/>
      </a:dk1>
      <a:lt1>
        <a:sysClr val="window" lastClr="FFFFFF"/>
      </a:lt1>
      <a:dk2>
        <a:srgbClr val="2A678B"/>
      </a:dk2>
      <a:lt2>
        <a:srgbClr val="962067"/>
      </a:lt2>
      <a:accent1>
        <a:srgbClr val="F47729"/>
      </a:accent1>
      <a:accent2>
        <a:srgbClr val="56585B"/>
      </a:accent2>
      <a:accent3>
        <a:srgbClr val="69395D"/>
      </a:accent3>
      <a:accent4>
        <a:srgbClr val="FDD1A7"/>
      </a:accent4>
      <a:accent5>
        <a:srgbClr val="95969F"/>
      </a:accent5>
      <a:accent6>
        <a:srgbClr val="DDE9F2"/>
      </a:accent6>
      <a:hlink>
        <a:srgbClr val="69395D"/>
      </a:hlink>
      <a:folHlink>
        <a:srgbClr val="69395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Theme 2">
    <a:dk1>
      <a:srgbClr val="000000"/>
    </a:dk1>
    <a:lt1>
      <a:srgbClr val="FFFFFF"/>
    </a:lt1>
    <a:dk2>
      <a:srgbClr val="2A678B"/>
    </a:dk2>
    <a:lt2>
      <a:srgbClr val="962067"/>
    </a:lt2>
    <a:accent1>
      <a:srgbClr val="F47729"/>
    </a:accent1>
    <a:accent2>
      <a:srgbClr val="56585B"/>
    </a:accent2>
    <a:accent3>
      <a:srgbClr val="FFFFFF"/>
    </a:accent3>
    <a:accent4>
      <a:srgbClr val="000000"/>
    </a:accent4>
    <a:accent5>
      <a:srgbClr val="F8BDAC"/>
    </a:accent5>
    <a:accent6>
      <a:srgbClr val="4D4F52"/>
    </a:accent6>
    <a:hlink>
      <a:srgbClr val="F47729"/>
    </a:hlink>
    <a:folHlink>
      <a:srgbClr val="F47729"/>
    </a:folHlink>
  </a:clrScheme>
</a:themeOverride>
</file>

<file path=ppt/theme/themeOverride2.xml><?xml version="1.0" encoding="utf-8"?>
<a:themeOverride xmlns:a="http://schemas.openxmlformats.org/drawingml/2006/main">
  <a:clrScheme name="Office Theme 2">
    <a:dk1>
      <a:srgbClr val="000000"/>
    </a:dk1>
    <a:lt1>
      <a:srgbClr val="FFFFFF"/>
    </a:lt1>
    <a:dk2>
      <a:srgbClr val="2A678B"/>
    </a:dk2>
    <a:lt2>
      <a:srgbClr val="962067"/>
    </a:lt2>
    <a:accent1>
      <a:srgbClr val="F47729"/>
    </a:accent1>
    <a:accent2>
      <a:srgbClr val="56585B"/>
    </a:accent2>
    <a:accent3>
      <a:srgbClr val="FFFFFF"/>
    </a:accent3>
    <a:accent4>
      <a:srgbClr val="000000"/>
    </a:accent4>
    <a:accent5>
      <a:srgbClr val="F8BDAC"/>
    </a:accent5>
    <a:accent6>
      <a:srgbClr val="4D4F52"/>
    </a:accent6>
    <a:hlink>
      <a:srgbClr val="F47729"/>
    </a:hlink>
    <a:folHlink>
      <a:srgbClr val="F47729"/>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4427</TotalTime>
  <Words>3669</Words>
  <Application>Microsoft Office PowerPoint</Application>
  <PresentationFormat>On-screen Show (4:3)</PresentationFormat>
  <Paragraphs>690</Paragraphs>
  <Slides>54</Slides>
  <Notes>42</Notes>
  <HiddenSlides>3</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MS PGothic</vt:lpstr>
      <vt:lpstr>MS PGothic</vt:lpstr>
      <vt:lpstr>Arial</vt:lpstr>
      <vt:lpstr>ArialMT</vt:lpstr>
      <vt:lpstr>Calibri</vt:lpstr>
      <vt:lpstr>Monotype Sorts</vt:lpstr>
      <vt:lpstr>Tahoma</vt:lpstr>
      <vt:lpstr>Times</vt:lpstr>
      <vt:lpstr>Webdings</vt:lpstr>
      <vt:lpstr>Wingdings</vt:lpstr>
      <vt:lpstr>PowerPoint-presentation-3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COST Committee of Senior Officials (CSO)</vt:lpstr>
      <vt:lpstr>Domain Committee (DC)</vt:lpstr>
      <vt:lpstr>PowerPoint Presentation</vt:lpstr>
      <vt:lpstr>What is a COST Action?</vt:lpstr>
      <vt:lpstr>PowerPoint Presentation</vt:lpstr>
      <vt:lpstr>PowerPoint Presentation</vt:lpstr>
      <vt:lpstr>PowerPoint Presentation</vt:lpstr>
      <vt:lpstr>PowerPoint Presentation</vt:lpstr>
      <vt:lpstr>PowerPoint Presentation</vt:lpstr>
      <vt:lpstr>PowerPoint Presentation</vt:lpstr>
      <vt:lpstr>COST Science and Technology Activities </vt:lpstr>
      <vt:lpstr>COST Science and Technology Activities </vt:lpstr>
      <vt:lpstr>Monitoring/Evaluation of Actions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Joining an Action</vt:lpstr>
      <vt:lpstr>PowerPoint Presentation</vt:lpstr>
      <vt:lpstr>PowerPoint Presentation</vt:lpstr>
      <vt:lpstr>Scope</vt:lpstr>
      <vt:lpstr>ISCH Portfolio 40 running Actions + starting Actions</vt:lpstr>
      <vt:lpstr>PowerPoint Presentation</vt:lpstr>
      <vt:lpstr>Total number: 863 (711 + 152 TDP) Comparison with previous collection dates</vt:lpstr>
      <vt:lpstr>Distribution by Domain Comparison with previous collection dates</vt:lpstr>
      <vt:lpstr>PowerPoint Presentation</vt:lpstr>
      <vt:lpstr>Your role as a MC Member</vt:lpstr>
      <vt:lpstr>PowerPoint Presentation</vt:lpstr>
      <vt:lpstr>PowerPoint Presentation</vt:lpstr>
      <vt:lpstr>PowerPoint Presentation</vt:lpstr>
    </vt:vector>
  </TitlesOfParts>
  <Company>COST Office</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Victoria Ibbertson</dc:creator>
  <cp:lastModifiedBy>Luule Mizera</cp:lastModifiedBy>
  <cp:revision>452</cp:revision>
  <cp:lastPrinted>2013-10-09T12:48:54Z</cp:lastPrinted>
  <dcterms:created xsi:type="dcterms:W3CDTF">2011-03-31T14:48:35Z</dcterms:created>
  <dcterms:modified xsi:type="dcterms:W3CDTF">2014-04-10T11:15:11Z</dcterms:modified>
</cp:coreProperties>
</file>